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24" r:id="rId4"/>
    <p:sldId id="325" r:id="rId5"/>
    <p:sldId id="326" r:id="rId6"/>
    <p:sldId id="327" r:id="rId7"/>
    <p:sldId id="262" r:id="rId8"/>
    <p:sldId id="263" r:id="rId9"/>
    <p:sldId id="334" r:id="rId10"/>
    <p:sldId id="265" r:id="rId11"/>
    <p:sldId id="266" r:id="rId12"/>
    <p:sldId id="333" r:id="rId13"/>
    <p:sldId id="332" r:id="rId14"/>
    <p:sldId id="331" r:id="rId15"/>
    <p:sldId id="330" r:id="rId16"/>
    <p:sldId id="329" r:id="rId17"/>
    <p:sldId id="328"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7556500" cy="10261600"/>
  <p:notesSz cx="7556500" cy="102616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060"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181096"/>
            <a:ext cx="6428422" cy="215493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746496"/>
            <a:ext cx="5293995" cy="2565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6" name="Holder 6"/>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81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6" name="Holder 6"/>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81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360168"/>
            <a:ext cx="3289839" cy="677265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360168"/>
            <a:ext cx="3289839" cy="677265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7" name="Holder 7"/>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81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5" name="Holder 5"/>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81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4" name="Holder 4"/>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8100">
              <a:lnSpc>
                <a:spcPct val="100000"/>
              </a:lnSpc>
              <a:spcBef>
                <a:spcPts val="5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10464"/>
            <a:ext cx="6806565" cy="16418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360168"/>
            <a:ext cx="6806565" cy="677265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543288"/>
            <a:ext cx="2420112" cy="5130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543288"/>
            <a:ext cx="1739455" cy="5130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6" name="Holder 6"/>
          <p:cNvSpPr>
            <a:spLocks noGrp="1"/>
          </p:cNvSpPr>
          <p:nvPr>
            <p:ph type="sldNum" sz="quarter" idx="7"/>
          </p:nvPr>
        </p:nvSpPr>
        <p:spPr>
          <a:xfrm>
            <a:off x="3695736" y="9996493"/>
            <a:ext cx="165100" cy="112395"/>
          </a:xfrm>
          <a:prstGeom prst="rect">
            <a:avLst/>
          </a:prstGeom>
        </p:spPr>
        <p:txBody>
          <a:bodyPr wrap="square" lIns="0" tIns="0" rIns="0" bIns="0">
            <a:spAutoFit/>
          </a:bodyPr>
          <a:lstStyle>
            <a:lvl1pPr>
              <a:defRPr sz="600" b="0" i="0">
                <a:solidFill>
                  <a:srgbClr val="131111"/>
                </a:solidFill>
                <a:latin typeface="Arial"/>
                <a:cs typeface="Arial"/>
              </a:defRPr>
            </a:lvl1pPr>
          </a:lstStyle>
          <a:p>
            <a:pPr marL="38100">
              <a:lnSpc>
                <a:spcPct val="100000"/>
              </a:lnSpc>
              <a:spcBef>
                <a:spcPts val="5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the-mspa.com/support" TargetMode="External"/><Relationship Id="rId2" Type="http://schemas.openxmlformats.org/officeDocument/2006/relationships/hyperlink" Target="http://www.the-mspa.com/"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79.png"/><Relationship Id="rId16"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image" Target="../media/image94.png"/><Relationship Id="rId16" Type="http://schemas.openxmlformats.org/officeDocument/2006/relationships/image" Target="../media/image108.png"/><Relationship Id="rId1" Type="http://schemas.openxmlformats.org/officeDocument/2006/relationships/slideLayout" Target="../slideLayouts/slideLayout5.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www.the-mspa.com/after-sa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21.png"/><Relationship Id="rId4" Type="http://schemas.openxmlformats.org/officeDocument/2006/relationships/image" Target="../media/image1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4.png"/><Relationship Id="rId2" Type="http://schemas.openxmlformats.org/officeDocument/2006/relationships/hyperlink" Target="http://www.the-mspa.com/" TargetMode="External"/><Relationship Id="rId1" Type="http://schemas.openxmlformats.org/officeDocument/2006/relationships/slideLayout" Target="../slideLayouts/slideLayout5.xml"/><Relationship Id="rId6" Type="http://schemas.openxmlformats.org/officeDocument/2006/relationships/hyperlink" Target="http://www.the-mspa.com/support" TargetMode="External"/><Relationship Id="rId5" Type="http://schemas.openxmlformats.org/officeDocument/2006/relationships/image" Target="../media/image123.png"/><Relationship Id="rId4" Type="http://schemas.openxmlformats.org/officeDocument/2006/relationships/image" Target="../media/image12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26.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 Id="rId5" Type="http://schemas.openxmlformats.org/officeDocument/2006/relationships/image" Target="../media/image130.png"/><Relationship Id="rId4" Type="http://schemas.openxmlformats.org/officeDocument/2006/relationships/image" Target="../media/image129.png"/></Relationships>
</file>

<file path=ppt/slides/_rels/slide27.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image" Target="../media/image131.png"/><Relationship Id="rId16" Type="http://schemas.openxmlformats.org/officeDocument/2006/relationships/image" Target="../media/image145.png"/><Relationship Id="rId1" Type="http://schemas.openxmlformats.org/officeDocument/2006/relationships/slideLayout" Target="../slideLayouts/slideLayout5.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png"/><Relationship Id="rId19" Type="http://schemas.openxmlformats.org/officeDocument/2006/relationships/image" Target="../media/image148.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5.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29.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5.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166.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165.png"/><Relationship Id="rId16" Type="http://schemas.openxmlformats.org/officeDocument/2006/relationships/image" Target="../media/image172.png"/><Relationship Id="rId1" Type="http://schemas.openxmlformats.org/officeDocument/2006/relationships/slideLayout" Target="../slideLayouts/slideLayout5.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168.png"/><Relationship Id="rId15" Type="http://schemas.openxmlformats.org/officeDocument/2006/relationships/image" Target="../media/image171.png"/><Relationship Id="rId10" Type="http://schemas.openxmlformats.org/officeDocument/2006/relationships/image" Target="../media/image90.png"/><Relationship Id="rId4" Type="http://schemas.openxmlformats.org/officeDocument/2006/relationships/image" Target="../media/image167.png"/><Relationship Id="rId9" Type="http://schemas.openxmlformats.org/officeDocument/2006/relationships/image" Target="../media/image169.png"/><Relationship Id="rId14" Type="http://schemas.openxmlformats.org/officeDocument/2006/relationships/image" Target="../media/image170.png"/></Relationships>
</file>

<file path=ppt/slides/_rels/slide31.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04.png"/><Relationship Id="rId18" Type="http://schemas.openxmlformats.org/officeDocument/2006/relationships/image" Target="../media/image188.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183.png"/><Relationship Id="rId17" Type="http://schemas.openxmlformats.org/officeDocument/2006/relationships/image" Target="../media/image187.png"/><Relationship Id="rId2" Type="http://schemas.openxmlformats.org/officeDocument/2006/relationships/image" Target="../media/image173.png"/><Relationship Id="rId16" Type="http://schemas.openxmlformats.org/officeDocument/2006/relationships/image" Target="../media/image186.png"/><Relationship Id="rId1" Type="http://schemas.openxmlformats.org/officeDocument/2006/relationships/slideLayout" Target="../slideLayouts/slideLayout5.xml"/><Relationship Id="rId6" Type="http://schemas.openxmlformats.org/officeDocument/2006/relationships/image" Target="../media/image177.png"/><Relationship Id="rId11" Type="http://schemas.openxmlformats.org/officeDocument/2006/relationships/image" Target="../media/image182.png"/><Relationship Id="rId5" Type="http://schemas.openxmlformats.org/officeDocument/2006/relationships/image" Target="../media/image176.png"/><Relationship Id="rId15" Type="http://schemas.openxmlformats.org/officeDocument/2006/relationships/image" Target="../media/image185.png"/><Relationship Id="rId10" Type="http://schemas.openxmlformats.org/officeDocument/2006/relationships/image" Target="../media/image181.png"/><Relationship Id="rId4" Type="http://schemas.openxmlformats.org/officeDocument/2006/relationships/image" Target="../media/image175.png"/><Relationship Id="rId9" Type="http://schemas.openxmlformats.org/officeDocument/2006/relationships/image" Target="../media/image180.png"/><Relationship Id="rId14" Type="http://schemas.openxmlformats.org/officeDocument/2006/relationships/image" Target="../media/image184.png"/></Relationships>
</file>

<file path=ppt/slides/_rels/slide32.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image" Target="../media/image189.png"/><Relationship Id="rId1" Type="http://schemas.openxmlformats.org/officeDocument/2006/relationships/slideLayout" Target="../slideLayouts/slideLayout5.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 Id="rId9" Type="http://schemas.openxmlformats.org/officeDocument/2006/relationships/image" Target="../media/image19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hyperlink" Target="http://www.the-mspa.com/after-sa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99.png"/><Relationship Id="rId4" Type="http://schemas.openxmlformats.org/officeDocument/2006/relationships/image" Target="../media/image19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4.png"/><Relationship Id="rId2" Type="http://schemas.openxmlformats.org/officeDocument/2006/relationships/hyperlink" Target="http://www.the-mspa.com/" TargetMode="External"/><Relationship Id="rId1" Type="http://schemas.openxmlformats.org/officeDocument/2006/relationships/slideLayout" Target="../slideLayouts/slideLayout5.xml"/><Relationship Id="rId6" Type="http://schemas.openxmlformats.org/officeDocument/2006/relationships/hyperlink" Target="http://www.the-mspa.com/support" TargetMode="External"/><Relationship Id="rId5" Type="http://schemas.openxmlformats.org/officeDocument/2006/relationships/image" Target="../media/image3.png"/><Relationship Id="rId4" Type="http://schemas.openxmlformats.org/officeDocument/2006/relationships/image" Target="../media/image122.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01.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05.png"/><Relationship Id="rId12" Type="http://schemas.openxmlformats.org/officeDocument/2006/relationships/image" Target="../media/image209.png"/><Relationship Id="rId17" Type="http://schemas.openxmlformats.org/officeDocument/2006/relationships/image" Target="../media/image29.png"/><Relationship Id="rId2" Type="http://schemas.openxmlformats.org/officeDocument/2006/relationships/image" Target="../media/image202.png"/><Relationship Id="rId16" Type="http://schemas.openxmlformats.org/officeDocument/2006/relationships/image" Target="../media/image212.png"/><Relationship Id="rId1" Type="http://schemas.openxmlformats.org/officeDocument/2006/relationships/slideLayout" Target="../slideLayouts/slideLayout5.xml"/><Relationship Id="rId6" Type="http://schemas.openxmlformats.org/officeDocument/2006/relationships/image" Target="../media/image204.png"/><Relationship Id="rId11" Type="http://schemas.openxmlformats.org/officeDocument/2006/relationships/image" Target="../media/image208.png"/><Relationship Id="rId5" Type="http://schemas.openxmlformats.org/officeDocument/2006/relationships/image" Target="../media/image17.png"/><Relationship Id="rId15" Type="http://schemas.openxmlformats.org/officeDocument/2006/relationships/image" Target="../media/image211.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203.png"/><Relationship Id="rId9" Type="http://schemas.openxmlformats.org/officeDocument/2006/relationships/image" Target="../media/image207.png"/><Relationship Id="rId14" Type="http://schemas.openxmlformats.org/officeDocument/2006/relationships/image" Target="../media/image210.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5.xml"/><Relationship Id="rId5" Type="http://schemas.openxmlformats.org/officeDocument/2006/relationships/image" Target="../media/image130.png"/><Relationship Id="rId4" Type="http://schemas.openxmlformats.org/officeDocument/2006/relationships/image" Target="../media/image215.png"/></Relationships>
</file>

<file path=ppt/slides/_rels/slide44.xml.rels><?xml version="1.0" encoding="UTF-8" standalone="yes"?>
<Relationships xmlns="http://schemas.openxmlformats.org/package/2006/relationships"><Relationship Id="rId8" Type="http://schemas.openxmlformats.org/officeDocument/2006/relationships/image" Target="../media/image222.png"/><Relationship Id="rId13" Type="http://schemas.openxmlformats.org/officeDocument/2006/relationships/image" Target="../media/image227.png"/><Relationship Id="rId18" Type="http://schemas.openxmlformats.org/officeDocument/2006/relationships/image" Target="../media/image232.png"/><Relationship Id="rId3" Type="http://schemas.openxmlformats.org/officeDocument/2006/relationships/image" Target="../media/image217.png"/><Relationship Id="rId7" Type="http://schemas.openxmlformats.org/officeDocument/2006/relationships/image" Target="../media/image221.png"/><Relationship Id="rId12" Type="http://schemas.openxmlformats.org/officeDocument/2006/relationships/image" Target="../media/image226.png"/><Relationship Id="rId17" Type="http://schemas.openxmlformats.org/officeDocument/2006/relationships/image" Target="../media/image231.png"/><Relationship Id="rId2" Type="http://schemas.openxmlformats.org/officeDocument/2006/relationships/image" Target="../media/image216.png"/><Relationship Id="rId16" Type="http://schemas.openxmlformats.org/officeDocument/2006/relationships/image" Target="../media/image230.png"/><Relationship Id="rId1" Type="http://schemas.openxmlformats.org/officeDocument/2006/relationships/slideLayout" Target="../slideLayouts/slideLayout5.xml"/><Relationship Id="rId6" Type="http://schemas.openxmlformats.org/officeDocument/2006/relationships/image" Target="../media/image220.png"/><Relationship Id="rId11" Type="http://schemas.openxmlformats.org/officeDocument/2006/relationships/image" Target="../media/image225.png"/><Relationship Id="rId5" Type="http://schemas.openxmlformats.org/officeDocument/2006/relationships/image" Target="../media/image219.png"/><Relationship Id="rId15" Type="http://schemas.openxmlformats.org/officeDocument/2006/relationships/image" Target="../media/image229.png"/><Relationship Id="rId10" Type="http://schemas.openxmlformats.org/officeDocument/2006/relationships/image" Target="../media/image224.png"/><Relationship Id="rId19" Type="http://schemas.openxmlformats.org/officeDocument/2006/relationships/image" Target="../media/image233.png"/><Relationship Id="rId4" Type="http://schemas.openxmlformats.org/officeDocument/2006/relationships/image" Target="../media/image218.png"/><Relationship Id="rId9" Type="http://schemas.openxmlformats.org/officeDocument/2006/relationships/image" Target="../media/image223.png"/><Relationship Id="rId14" Type="http://schemas.openxmlformats.org/officeDocument/2006/relationships/image" Target="../media/image228.png"/></Relationships>
</file>

<file path=ppt/slides/_rels/slide45.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8.png"/><Relationship Id="rId2" Type="http://schemas.openxmlformats.org/officeDocument/2006/relationships/image" Target="../media/image149.png"/><Relationship Id="rId1" Type="http://schemas.openxmlformats.org/officeDocument/2006/relationships/slideLayout" Target="../slideLayouts/slideLayout5.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s>
</file>

<file path=ppt/slides/_rels/slide46.xml.rels><?xml version="1.0" encoding="UTF-8" standalone="yes"?>
<Relationships xmlns="http://schemas.openxmlformats.org/package/2006/relationships"><Relationship Id="rId8" Type="http://schemas.openxmlformats.org/officeDocument/2006/relationships/image" Target="../media/image245.png"/><Relationship Id="rId3" Type="http://schemas.openxmlformats.org/officeDocument/2006/relationships/image" Target="../media/image240.png"/><Relationship Id="rId7" Type="http://schemas.openxmlformats.org/officeDocument/2006/relationships/image" Target="../media/image244.png"/><Relationship Id="rId2" Type="http://schemas.openxmlformats.org/officeDocument/2006/relationships/image" Target="../media/image239.png"/><Relationship Id="rId1" Type="http://schemas.openxmlformats.org/officeDocument/2006/relationships/slideLayout" Target="../slideLayouts/slideLayout5.xml"/><Relationship Id="rId6" Type="http://schemas.openxmlformats.org/officeDocument/2006/relationships/image" Target="../media/image243.png"/><Relationship Id="rId5" Type="http://schemas.openxmlformats.org/officeDocument/2006/relationships/image" Target="../media/image242.png"/><Relationship Id="rId10" Type="http://schemas.openxmlformats.org/officeDocument/2006/relationships/image" Target="../media/image247.png"/><Relationship Id="rId4" Type="http://schemas.openxmlformats.org/officeDocument/2006/relationships/image" Target="../media/image241.png"/><Relationship Id="rId9" Type="http://schemas.openxmlformats.org/officeDocument/2006/relationships/image" Target="../media/image246.png"/></Relationships>
</file>

<file path=ppt/slides/_rels/slide4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71.png"/><Relationship Id="rId18" Type="http://schemas.openxmlformats.org/officeDocument/2006/relationships/image" Target="../media/image252.png"/><Relationship Id="rId3" Type="http://schemas.openxmlformats.org/officeDocument/2006/relationships/image" Target="../media/image168.png"/><Relationship Id="rId7" Type="http://schemas.openxmlformats.org/officeDocument/2006/relationships/image" Target="../media/image248.png"/><Relationship Id="rId12" Type="http://schemas.openxmlformats.org/officeDocument/2006/relationships/image" Target="../media/image249.png"/><Relationship Id="rId17" Type="http://schemas.openxmlformats.org/officeDocument/2006/relationships/image" Target="../media/image251.png"/><Relationship Id="rId2" Type="http://schemas.openxmlformats.org/officeDocument/2006/relationships/image" Target="../media/image167.png"/><Relationship Id="rId16" Type="http://schemas.openxmlformats.org/officeDocument/2006/relationships/image" Target="../media/image250.png"/><Relationship Id="rId1" Type="http://schemas.openxmlformats.org/officeDocument/2006/relationships/slideLayout" Target="../slideLayouts/slideLayout5.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165.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172.png"/></Relationships>
</file>

<file path=ppt/slides/_rels/slide48.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image" Target="../media/image259.png"/><Relationship Id="rId18" Type="http://schemas.openxmlformats.org/officeDocument/2006/relationships/image" Target="../media/image264.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258.png"/><Relationship Id="rId17" Type="http://schemas.openxmlformats.org/officeDocument/2006/relationships/image" Target="../media/image263.png"/><Relationship Id="rId2" Type="http://schemas.openxmlformats.org/officeDocument/2006/relationships/image" Target="../media/image253.png"/><Relationship Id="rId16" Type="http://schemas.openxmlformats.org/officeDocument/2006/relationships/image" Target="../media/image262.png"/><Relationship Id="rId1" Type="http://schemas.openxmlformats.org/officeDocument/2006/relationships/slideLayout" Target="../slideLayouts/slideLayout5.xml"/><Relationship Id="rId6" Type="http://schemas.openxmlformats.org/officeDocument/2006/relationships/image" Target="../media/image177.png"/><Relationship Id="rId11" Type="http://schemas.openxmlformats.org/officeDocument/2006/relationships/image" Target="../media/image102.png"/><Relationship Id="rId5" Type="http://schemas.openxmlformats.org/officeDocument/2006/relationships/image" Target="../media/image254.png"/><Relationship Id="rId15" Type="http://schemas.openxmlformats.org/officeDocument/2006/relationships/image" Target="../media/image261.png"/><Relationship Id="rId10" Type="http://schemas.openxmlformats.org/officeDocument/2006/relationships/image" Target="../media/image257.png"/><Relationship Id="rId4" Type="http://schemas.openxmlformats.org/officeDocument/2006/relationships/image" Target="../media/image175.png"/><Relationship Id="rId9" Type="http://schemas.openxmlformats.org/officeDocument/2006/relationships/image" Target="../media/image256.png"/><Relationship Id="rId14" Type="http://schemas.openxmlformats.org/officeDocument/2006/relationships/image" Target="../media/image260.png"/></Relationships>
</file>

<file path=ppt/slides/_rels/slide4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266.png"/><Relationship Id="rId7" Type="http://schemas.openxmlformats.org/officeDocument/2006/relationships/image" Target="../media/image191.png"/><Relationship Id="rId2" Type="http://schemas.openxmlformats.org/officeDocument/2006/relationships/image" Target="../media/image265.png"/><Relationship Id="rId1" Type="http://schemas.openxmlformats.org/officeDocument/2006/relationships/slideLayout" Target="../slideLayouts/slideLayout5.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267.png"/><Relationship Id="rId9" Type="http://schemas.openxmlformats.org/officeDocument/2006/relationships/image" Target="../media/image26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hyperlink" Target="http://www.the-mspa.com/after-sa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271.png"/><Relationship Id="rId4" Type="http://schemas.openxmlformats.org/officeDocument/2006/relationships/image" Target="../media/image270.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www.the-mspa.com/" TargetMode="External"/><Relationship Id="rId1" Type="http://schemas.openxmlformats.org/officeDocument/2006/relationships/slideLayout" Target="../slideLayouts/slideLayout5.xml"/><Relationship Id="rId6" Type="http://schemas.openxmlformats.org/officeDocument/2006/relationships/hyperlink" Target="http://www.the-mspa.com/suppor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01.png"/><Relationship Id="rId5" Type="http://schemas.openxmlformats.org/officeDocument/2006/relationships/image" Target="../media/image12.pn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202.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5.xml"/><Relationship Id="rId5" Type="http://schemas.openxmlformats.org/officeDocument/2006/relationships/image" Target="../media/image275.png"/><Relationship Id="rId4" Type="http://schemas.openxmlformats.org/officeDocument/2006/relationships/image" Target="../media/image274.png"/></Relationships>
</file>

<file path=ppt/slides/_rels/slide61.xml.rels><?xml version="1.0" encoding="UTF-8" standalone="yes"?>
<Relationships xmlns="http://schemas.openxmlformats.org/package/2006/relationships"><Relationship Id="rId8" Type="http://schemas.openxmlformats.org/officeDocument/2006/relationships/image" Target="../media/image282.png"/><Relationship Id="rId13" Type="http://schemas.openxmlformats.org/officeDocument/2006/relationships/image" Target="../media/image142.png"/><Relationship Id="rId18" Type="http://schemas.openxmlformats.org/officeDocument/2006/relationships/image" Target="../media/image287.png"/><Relationship Id="rId3" Type="http://schemas.openxmlformats.org/officeDocument/2006/relationships/image" Target="../media/image277.png"/><Relationship Id="rId7" Type="http://schemas.openxmlformats.org/officeDocument/2006/relationships/image" Target="../media/image281.pn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image" Target="../media/image276.png"/><Relationship Id="rId16" Type="http://schemas.openxmlformats.org/officeDocument/2006/relationships/image" Target="../media/image286.png"/><Relationship Id="rId1" Type="http://schemas.openxmlformats.org/officeDocument/2006/relationships/slideLayout" Target="../slideLayouts/slideLayout5.xml"/><Relationship Id="rId6" Type="http://schemas.openxmlformats.org/officeDocument/2006/relationships/image" Target="../media/image280.png"/><Relationship Id="rId11" Type="http://schemas.openxmlformats.org/officeDocument/2006/relationships/image" Target="../media/image285.png"/><Relationship Id="rId5" Type="http://schemas.openxmlformats.org/officeDocument/2006/relationships/image" Target="../media/image279.png"/><Relationship Id="rId15" Type="http://schemas.openxmlformats.org/officeDocument/2006/relationships/image" Target="../media/image144.png"/><Relationship Id="rId10" Type="http://schemas.openxmlformats.org/officeDocument/2006/relationships/image" Target="../media/image284.png"/><Relationship Id="rId19" Type="http://schemas.openxmlformats.org/officeDocument/2006/relationships/image" Target="../media/image288.png"/><Relationship Id="rId4" Type="http://schemas.openxmlformats.org/officeDocument/2006/relationships/image" Target="../media/image278.png"/><Relationship Id="rId9" Type="http://schemas.openxmlformats.org/officeDocument/2006/relationships/image" Target="../media/image283.png"/><Relationship Id="rId14" Type="http://schemas.openxmlformats.org/officeDocument/2006/relationships/image" Target="../media/image143.png"/></Relationships>
</file>

<file path=ppt/slides/_rels/slide62.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5.xml"/><Relationship Id="rId6" Type="http://schemas.openxmlformats.org/officeDocument/2006/relationships/image" Target="../media/image291.png"/><Relationship Id="rId5" Type="http://schemas.openxmlformats.org/officeDocument/2006/relationships/image" Target="../media/image290.png"/><Relationship Id="rId4" Type="http://schemas.openxmlformats.org/officeDocument/2006/relationships/image" Target="../media/image289.png"/></Relationships>
</file>

<file path=ppt/slides/_rels/slide63.xml.rels><?xml version="1.0" encoding="UTF-8" standalone="yes"?>
<Relationships xmlns="http://schemas.openxmlformats.org/package/2006/relationships"><Relationship Id="rId8" Type="http://schemas.openxmlformats.org/officeDocument/2006/relationships/image" Target="../media/image296.png"/><Relationship Id="rId3" Type="http://schemas.openxmlformats.org/officeDocument/2006/relationships/image" Target="../media/image240.png"/><Relationship Id="rId7" Type="http://schemas.openxmlformats.org/officeDocument/2006/relationships/image" Target="../media/image295.png"/><Relationship Id="rId2" Type="http://schemas.openxmlformats.org/officeDocument/2006/relationships/image" Target="../media/image239.png"/><Relationship Id="rId1" Type="http://schemas.openxmlformats.org/officeDocument/2006/relationships/slideLayout" Target="../slideLayouts/slideLayout5.xml"/><Relationship Id="rId6" Type="http://schemas.openxmlformats.org/officeDocument/2006/relationships/image" Target="../media/image294.png"/><Relationship Id="rId5" Type="http://schemas.openxmlformats.org/officeDocument/2006/relationships/image" Target="../media/image293.png"/><Relationship Id="rId10" Type="http://schemas.openxmlformats.org/officeDocument/2006/relationships/image" Target="../media/image298.png"/><Relationship Id="rId4" Type="http://schemas.openxmlformats.org/officeDocument/2006/relationships/image" Target="../media/image292.png"/><Relationship Id="rId9" Type="http://schemas.openxmlformats.org/officeDocument/2006/relationships/image" Target="../media/image297.png"/></Relationships>
</file>

<file path=ppt/slides/_rels/slide64.xml.rels><?xml version="1.0" encoding="UTF-8" standalone="yes"?>
<Relationships xmlns="http://schemas.openxmlformats.org/package/2006/relationships"><Relationship Id="rId8" Type="http://schemas.openxmlformats.org/officeDocument/2006/relationships/image" Target="../media/image305.png"/><Relationship Id="rId13" Type="http://schemas.openxmlformats.org/officeDocument/2006/relationships/image" Target="../media/image310.png"/><Relationship Id="rId18" Type="http://schemas.openxmlformats.org/officeDocument/2006/relationships/image" Target="../media/image315.png"/><Relationship Id="rId3" Type="http://schemas.openxmlformats.org/officeDocument/2006/relationships/image" Target="../media/image300.png"/><Relationship Id="rId7" Type="http://schemas.openxmlformats.org/officeDocument/2006/relationships/image" Target="../media/image304.png"/><Relationship Id="rId12" Type="http://schemas.openxmlformats.org/officeDocument/2006/relationships/image" Target="../media/image309.png"/><Relationship Id="rId17" Type="http://schemas.openxmlformats.org/officeDocument/2006/relationships/image" Target="../media/image314.png"/><Relationship Id="rId2" Type="http://schemas.openxmlformats.org/officeDocument/2006/relationships/image" Target="../media/image299.png"/><Relationship Id="rId16" Type="http://schemas.openxmlformats.org/officeDocument/2006/relationships/image" Target="../media/image313.png"/><Relationship Id="rId1" Type="http://schemas.openxmlformats.org/officeDocument/2006/relationships/slideLayout" Target="../slideLayouts/slideLayout5.xml"/><Relationship Id="rId6" Type="http://schemas.openxmlformats.org/officeDocument/2006/relationships/image" Target="../media/image303.png"/><Relationship Id="rId11" Type="http://schemas.openxmlformats.org/officeDocument/2006/relationships/image" Target="../media/image308.png"/><Relationship Id="rId5" Type="http://schemas.openxmlformats.org/officeDocument/2006/relationships/image" Target="../media/image302.png"/><Relationship Id="rId15" Type="http://schemas.openxmlformats.org/officeDocument/2006/relationships/image" Target="../media/image312.png"/><Relationship Id="rId10" Type="http://schemas.openxmlformats.org/officeDocument/2006/relationships/image" Target="../media/image307.png"/><Relationship Id="rId4" Type="http://schemas.openxmlformats.org/officeDocument/2006/relationships/image" Target="../media/image301.png"/><Relationship Id="rId9" Type="http://schemas.openxmlformats.org/officeDocument/2006/relationships/image" Target="../media/image306.png"/><Relationship Id="rId14" Type="http://schemas.openxmlformats.org/officeDocument/2006/relationships/image" Target="../media/image311.png"/></Relationships>
</file>

<file path=ppt/slides/_rels/slide65.xml.rels><?xml version="1.0" encoding="UTF-8" standalone="yes"?>
<Relationships xmlns="http://schemas.openxmlformats.org/package/2006/relationships"><Relationship Id="rId8" Type="http://schemas.openxmlformats.org/officeDocument/2006/relationships/image" Target="../media/image316.png"/><Relationship Id="rId13" Type="http://schemas.openxmlformats.org/officeDocument/2006/relationships/image" Target="../media/image259.png"/><Relationship Id="rId18" Type="http://schemas.openxmlformats.org/officeDocument/2006/relationships/image" Target="../media/image323.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103.png"/><Relationship Id="rId17" Type="http://schemas.openxmlformats.org/officeDocument/2006/relationships/image" Target="../media/image322.png"/><Relationship Id="rId2" Type="http://schemas.openxmlformats.org/officeDocument/2006/relationships/image" Target="../media/image253.png"/><Relationship Id="rId16" Type="http://schemas.openxmlformats.org/officeDocument/2006/relationships/image" Target="../media/image321.png"/><Relationship Id="rId1" Type="http://schemas.openxmlformats.org/officeDocument/2006/relationships/slideLayout" Target="../slideLayouts/slideLayout5.xml"/><Relationship Id="rId6" Type="http://schemas.openxmlformats.org/officeDocument/2006/relationships/image" Target="../media/image177.png"/><Relationship Id="rId11" Type="http://schemas.openxmlformats.org/officeDocument/2006/relationships/image" Target="../media/image102.png"/><Relationship Id="rId5" Type="http://schemas.openxmlformats.org/officeDocument/2006/relationships/image" Target="../media/image254.png"/><Relationship Id="rId15" Type="http://schemas.openxmlformats.org/officeDocument/2006/relationships/image" Target="../media/image320.png"/><Relationship Id="rId10" Type="http://schemas.openxmlformats.org/officeDocument/2006/relationships/image" Target="../media/image318.png"/><Relationship Id="rId4" Type="http://schemas.openxmlformats.org/officeDocument/2006/relationships/image" Target="../media/image175.png"/><Relationship Id="rId9" Type="http://schemas.openxmlformats.org/officeDocument/2006/relationships/image" Target="../media/image317.png"/><Relationship Id="rId14" Type="http://schemas.openxmlformats.org/officeDocument/2006/relationships/image" Target="../media/image319.png"/></Relationships>
</file>

<file path=ppt/slides/_rels/slide66.xml.rels><?xml version="1.0" encoding="UTF-8" standalone="yes"?>
<Relationships xmlns="http://schemas.openxmlformats.org/package/2006/relationships"><Relationship Id="rId8" Type="http://schemas.openxmlformats.org/officeDocument/2006/relationships/image" Target="../media/image326.png"/><Relationship Id="rId3" Type="http://schemas.openxmlformats.org/officeDocument/2006/relationships/image" Target="../media/image190.png"/><Relationship Id="rId7" Type="http://schemas.openxmlformats.org/officeDocument/2006/relationships/image" Target="../media/image325.png"/><Relationship Id="rId2" Type="http://schemas.openxmlformats.org/officeDocument/2006/relationships/image" Target="../media/image189.png"/><Relationship Id="rId1" Type="http://schemas.openxmlformats.org/officeDocument/2006/relationships/slideLayout" Target="../slideLayouts/slideLayout5.xml"/><Relationship Id="rId6" Type="http://schemas.openxmlformats.org/officeDocument/2006/relationships/image" Target="../media/image324.png"/><Relationship Id="rId5" Type="http://schemas.openxmlformats.org/officeDocument/2006/relationships/image" Target="../media/image192.png"/><Relationship Id="rId4" Type="http://schemas.openxmlformats.org/officeDocument/2006/relationships/image" Target="../media/image19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hyperlink" Target="http://www.the-mspa.com/after-sa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29.png"/><Relationship Id="rId4" Type="http://schemas.openxmlformats.org/officeDocument/2006/relationships/image" Target="../media/image328.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3" name="object 3"/>
          <p:cNvSpPr/>
          <p:nvPr/>
        </p:nvSpPr>
        <p:spPr>
          <a:xfrm>
            <a:off x="573074" y="427304"/>
            <a:ext cx="1939925" cy="786765"/>
          </a:xfrm>
          <a:custGeom>
            <a:avLst/>
            <a:gdLst/>
            <a:ahLst/>
            <a:cxnLst/>
            <a:rect l="l" t="t" r="r" b="b"/>
            <a:pathLst>
              <a:path w="1939925" h="786765">
                <a:moveTo>
                  <a:pt x="863485" y="51168"/>
                </a:moveTo>
                <a:lnTo>
                  <a:pt x="861847" y="11671"/>
                </a:lnTo>
                <a:lnTo>
                  <a:pt x="836968" y="0"/>
                </a:lnTo>
                <a:lnTo>
                  <a:pt x="782713" y="4381"/>
                </a:lnTo>
                <a:lnTo>
                  <a:pt x="564337" y="4381"/>
                </a:lnTo>
                <a:lnTo>
                  <a:pt x="525665" y="5080"/>
                </a:lnTo>
                <a:lnTo>
                  <a:pt x="504228" y="9994"/>
                </a:lnTo>
                <a:lnTo>
                  <a:pt x="492302" y="23342"/>
                </a:lnTo>
                <a:lnTo>
                  <a:pt x="482193" y="49339"/>
                </a:lnTo>
                <a:lnTo>
                  <a:pt x="474776" y="22720"/>
                </a:lnTo>
                <a:lnTo>
                  <a:pt x="465150" y="9512"/>
                </a:lnTo>
                <a:lnTo>
                  <a:pt x="446849" y="5829"/>
                </a:lnTo>
                <a:lnTo>
                  <a:pt x="413461" y="7759"/>
                </a:lnTo>
                <a:lnTo>
                  <a:pt x="44208" y="7759"/>
                </a:lnTo>
                <a:lnTo>
                  <a:pt x="32778" y="10744"/>
                </a:lnTo>
                <a:lnTo>
                  <a:pt x="28651" y="13563"/>
                </a:lnTo>
                <a:lnTo>
                  <a:pt x="31546" y="17894"/>
                </a:lnTo>
                <a:lnTo>
                  <a:pt x="41198" y="25361"/>
                </a:lnTo>
                <a:lnTo>
                  <a:pt x="65189" y="29083"/>
                </a:lnTo>
                <a:lnTo>
                  <a:pt x="98488" y="35420"/>
                </a:lnTo>
                <a:lnTo>
                  <a:pt x="111937" y="51523"/>
                </a:lnTo>
                <a:lnTo>
                  <a:pt x="107657" y="89966"/>
                </a:lnTo>
                <a:lnTo>
                  <a:pt x="87757" y="163360"/>
                </a:lnTo>
                <a:lnTo>
                  <a:pt x="4406" y="548551"/>
                </a:lnTo>
                <a:lnTo>
                  <a:pt x="0" y="571525"/>
                </a:lnTo>
                <a:lnTo>
                  <a:pt x="101" y="583565"/>
                </a:lnTo>
                <a:lnTo>
                  <a:pt x="6108" y="588581"/>
                </a:lnTo>
                <a:lnTo>
                  <a:pt x="19443" y="590537"/>
                </a:lnTo>
                <a:lnTo>
                  <a:pt x="60439" y="591299"/>
                </a:lnTo>
                <a:lnTo>
                  <a:pt x="126784" y="592074"/>
                </a:lnTo>
                <a:lnTo>
                  <a:pt x="146342" y="591477"/>
                </a:lnTo>
                <a:lnTo>
                  <a:pt x="156806" y="587273"/>
                </a:lnTo>
                <a:lnTo>
                  <a:pt x="161721" y="575868"/>
                </a:lnTo>
                <a:lnTo>
                  <a:pt x="164630" y="553669"/>
                </a:lnTo>
                <a:lnTo>
                  <a:pt x="195465" y="415937"/>
                </a:lnTo>
                <a:lnTo>
                  <a:pt x="219925" y="303110"/>
                </a:lnTo>
                <a:lnTo>
                  <a:pt x="237858" y="213690"/>
                </a:lnTo>
                <a:lnTo>
                  <a:pt x="246468" y="168300"/>
                </a:lnTo>
                <a:lnTo>
                  <a:pt x="254025" y="145897"/>
                </a:lnTo>
                <a:lnTo>
                  <a:pt x="264744" y="139954"/>
                </a:lnTo>
                <a:lnTo>
                  <a:pt x="282841" y="143903"/>
                </a:lnTo>
                <a:lnTo>
                  <a:pt x="351561" y="146215"/>
                </a:lnTo>
                <a:lnTo>
                  <a:pt x="374789" y="147675"/>
                </a:lnTo>
                <a:lnTo>
                  <a:pt x="385470" y="151803"/>
                </a:lnTo>
                <a:lnTo>
                  <a:pt x="386219" y="161848"/>
                </a:lnTo>
                <a:lnTo>
                  <a:pt x="379704" y="181102"/>
                </a:lnTo>
                <a:lnTo>
                  <a:pt x="346468" y="335457"/>
                </a:lnTo>
                <a:lnTo>
                  <a:pt x="320751" y="453199"/>
                </a:lnTo>
                <a:lnTo>
                  <a:pt x="295770" y="563168"/>
                </a:lnTo>
                <a:lnTo>
                  <a:pt x="295236" y="580199"/>
                </a:lnTo>
                <a:lnTo>
                  <a:pt x="303123" y="587921"/>
                </a:lnTo>
                <a:lnTo>
                  <a:pt x="321170" y="592074"/>
                </a:lnTo>
                <a:lnTo>
                  <a:pt x="351129" y="592213"/>
                </a:lnTo>
                <a:lnTo>
                  <a:pt x="415721" y="593166"/>
                </a:lnTo>
                <a:lnTo>
                  <a:pt x="442379" y="593090"/>
                </a:lnTo>
                <a:lnTo>
                  <a:pt x="456069" y="588479"/>
                </a:lnTo>
                <a:lnTo>
                  <a:pt x="461111" y="575221"/>
                </a:lnTo>
                <a:lnTo>
                  <a:pt x="461835" y="549186"/>
                </a:lnTo>
                <a:lnTo>
                  <a:pt x="517728" y="279387"/>
                </a:lnTo>
                <a:lnTo>
                  <a:pt x="535051" y="197396"/>
                </a:lnTo>
                <a:lnTo>
                  <a:pt x="542683" y="164604"/>
                </a:lnTo>
                <a:lnTo>
                  <a:pt x="549681" y="148348"/>
                </a:lnTo>
                <a:lnTo>
                  <a:pt x="560057" y="143814"/>
                </a:lnTo>
                <a:lnTo>
                  <a:pt x="577824" y="146215"/>
                </a:lnTo>
                <a:lnTo>
                  <a:pt x="605409" y="145605"/>
                </a:lnTo>
                <a:lnTo>
                  <a:pt x="656628" y="145008"/>
                </a:lnTo>
                <a:lnTo>
                  <a:pt x="674636" y="145694"/>
                </a:lnTo>
                <a:lnTo>
                  <a:pt x="682409" y="150507"/>
                </a:lnTo>
                <a:lnTo>
                  <a:pt x="681532" y="163550"/>
                </a:lnTo>
                <a:lnTo>
                  <a:pt x="673582" y="188976"/>
                </a:lnTo>
                <a:lnTo>
                  <a:pt x="610844" y="472046"/>
                </a:lnTo>
                <a:lnTo>
                  <a:pt x="587590" y="575398"/>
                </a:lnTo>
                <a:lnTo>
                  <a:pt x="587565" y="589305"/>
                </a:lnTo>
                <a:lnTo>
                  <a:pt x="595363" y="594144"/>
                </a:lnTo>
                <a:lnTo>
                  <a:pt x="717423" y="594245"/>
                </a:lnTo>
                <a:lnTo>
                  <a:pt x="738327" y="593458"/>
                </a:lnTo>
                <a:lnTo>
                  <a:pt x="749401" y="587921"/>
                </a:lnTo>
                <a:lnTo>
                  <a:pt x="754341" y="572897"/>
                </a:lnTo>
                <a:lnTo>
                  <a:pt x="756856" y="543636"/>
                </a:lnTo>
                <a:lnTo>
                  <a:pt x="821423" y="252869"/>
                </a:lnTo>
                <a:lnTo>
                  <a:pt x="848004" y="130340"/>
                </a:lnTo>
                <a:lnTo>
                  <a:pt x="863485" y="51168"/>
                </a:lnTo>
                <a:close/>
              </a:path>
              <a:path w="1939925" h="786765">
                <a:moveTo>
                  <a:pt x="1939467" y="644131"/>
                </a:moveTo>
                <a:lnTo>
                  <a:pt x="1931911" y="642467"/>
                </a:lnTo>
                <a:lnTo>
                  <a:pt x="1903971" y="643394"/>
                </a:lnTo>
                <a:lnTo>
                  <a:pt x="1725434" y="652602"/>
                </a:lnTo>
                <a:lnTo>
                  <a:pt x="1678330" y="653719"/>
                </a:lnTo>
                <a:lnTo>
                  <a:pt x="1659420" y="651814"/>
                </a:lnTo>
                <a:lnTo>
                  <a:pt x="1662861" y="646391"/>
                </a:lnTo>
                <a:lnTo>
                  <a:pt x="1664081" y="644486"/>
                </a:lnTo>
                <a:lnTo>
                  <a:pt x="1675777" y="635304"/>
                </a:lnTo>
                <a:lnTo>
                  <a:pt x="1689379" y="625843"/>
                </a:lnTo>
                <a:lnTo>
                  <a:pt x="1693075" y="622922"/>
                </a:lnTo>
                <a:lnTo>
                  <a:pt x="1699742" y="617677"/>
                </a:lnTo>
                <a:lnTo>
                  <a:pt x="1702371" y="612584"/>
                </a:lnTo>
                <a:lnTo>
                  <a:pt x="1703489" y="610438"/>
                </a:lnTo>
                <a:lnTo>
                  <a:pt x="1700949" y="604024"/>
                </a:lnTo>
                <a:lnTo>
                  <a:pt x="1692173" y="600379"/>
                </a:lnTo>
                <a:lnTo>
                  <a:pt x="1677250" y="601433"/>
                </a:lnTo>
                <a:lnTo>
                  <a:pt x="1659267" y="605485"/>
                </a:lnTo>
                <a:lnTo>
                  <a:pt x="1656029" y="610387"/>
                </a:lnTo>
                <a:lnTo>
                  <a:pt x="1655533" y="612584"/>
                </a:lnTo>
                <a:lnTo>
                  <a:pt x="1654492" y="607123"/>
                </a:lnTo>
                <a:lnTo>
                  <a:pt x="1649603" y="599998"/>
                </a:lnTo>
                <a:lnTo>
                  <a:pt x="1637995" y="594423"/>
                </a:lnTo>
                <a:lnTo>
                  <a:pt x="1626412" y="593979"/>
                </a:lnTo>
                <a:lnTo>
                  <a:pt x="1626412" y="626859"/>
                </a:lnTo>
                <a:lnTo>
                  <a:pt x="1606054" y="636308"/>
                </a:lnTo>
                <a:lnTo>
                  <a:pt x="1569300" y="649503"/>
                </a:lnTo>
                <a:lnTo>
                  <a:pt x="1530464" y="661746"/>
                </a:lnTo>
                <a:lnTo>
                  <a:pt x="1500771" y="668604"/>
                </a:lnTo>
                <a:lnTo>
                  <a:pt x="1491488" y="665619"/>
                </a:lnTo>
                <a:lnTo>
                  <a:pt x="1497012" y="656234"/>
                </a:lnTo>
                <a:lnTo>
                  <a:pt x="1498714" y="653338"/>
                </a:lnTo>
                <a:lnTo>
                  <a:pt x="1565008" y="631659"/>
                </a:lnTo>
                <a:lnTo>
                  <a:pt x="1603832" y="624522"/>
                </a:lnTo>
                <a:lnTo>
                  <a:pt x="1624990" y="622922"/>
                </a:lnTo>
                <a:lnTo>
                  <a:pt x="1626412" y="626859"/>
                </a:lnTo>
                <a:lnTo>
                  <a:pt x="1626412" y="593979"/>
                </a:lnTo>
                <a:lnTo>
                  <a:pt x="1616849" y="593598"/>
                </a:lnTo>
                <a:lnTo>
                  <a:pt x="1561503" y="604469"/>
                </a:lnTo>
                <a:lnTo>
                  <a:pt x="1507324" y="621449"/>
                </a:lnTo>
                <a:lnTo>
                  <a:pt x="1446580" y="643978"/>
                </a:lnTo>
                <a:lnTo>
                  <a:pt x="1449070" y="639940"/>
                </a:lnTo>
                <a:lnTo>
                  <a:pt x="1458874" y="629996"/>
                </a:lnTo>
                <a:lnTo>
                  <a:pt x="1468805" y="617918"/>
                </a:lnTo>
                <a:lnTo>
                  <a:pt x="1470088" y="613702"/>
                </a:lnTo>
                <a:lnTo>
                  <a:pt x="1472171" y="606844"/>
                </a:lnTo>
                <a:lnTo>
                  <a:pt x="1465567" y="599198"/>
                </a:lnTo>
                <a:lnTo>
                  <a:pt x="1449870" y="595363"/>
                </a:lnTo>
                <a:lnTo>
                  <a:pt x="1424025" y="596303"/>
                </a:lnTo>
                <a:lnTo>
                  <a:pt x="1423873" y="596341"/>
                </a:lnTo>
                <a:lnTo>
                  <a:pt x="1423873" y="624408"/>
                </a:lnTo>
                <a:lnTo>
                  <a:pt x="1402969" y="637514"/>
                </a:lnTo>
                <a:lnTo>
                  <a:pt x="1372527" y="650163"/>
                </a:lnTo>
                <a:lnTo>
                  <a:pt x="1347508" y="657059"/>
                </a:lnTo>
                <a:lnTo>
                  <a:pt x="1327759" y="659688"/>
                </a:lnTo>
                <a:lnTo>
                  <a:pt x="1309395" y="661200"/>
                </a:lnTo>
                <a:lnTo>
                  <a:pt x="1297317" y="659892"/>
                </a:lnTo>
                <a:lnTo>
                  <a:pt x="1296466" y="654050"/>
                </a:lnTo>
                <a:lnTo>
                  <a:pt x="1352334" y="629094"/>
                </a:lnTo>
                <a:lnTo>
                  <a:pt x="1359433" y="626325"/>
                </a:lnTo>
                <a:lnTo>
                  <a:pt x="1370939" y="621855"/>
                </a:lnTo>
                <a:lnTo>
                  <a:pt x="1383842" y="616826"/>
                </a:lnTo>
                <a:lnTo>
                  <a:pt x="1402613" y="613702"/>
                </a:lnTo>
                <a:lnTo>
                  <a:pt x="1420253" y="616140"/>
                </a:lnTo>
                <a:lnTo>
                  <a:pt x="1423873" y="624408"/>
                </a:lnTo>
                <a:lnTo>
                  <a:pt x="1423873" y="596341"/>
                </a:lnTo>
                <a:lnTo>
                  <a:pt x="1387030" y="602932"/>
                </a:lnTo>
                <a:lnTo>
                  <a:pt x="1352270" y="613219"/>
                </a:lnTo>
                <a:lnTo>
                  <a:pt x="1332699" y="621106"/>
                </a:lnTo>
                <a:lnTo>
                  <a:pt x="1326349" y="621855"/>
                </a:lnTo>
                <a:lnTo>
                  <a:pt x="1331252" y="610730"/>
                </a:lnTo>
                <a:lnTo>
                  <a:pt x="1335620" y="599198"/>
                </a:lnTo>
                <a:lnTo>
                  <a:pt x="1334604" y="593610"/>
                </a:lnTo>
                <a:lnTo>
                  <a:pt x="1325918" y="592569"/>
                </a:lnTo>
                <a:lnTo>
                  <a:pt x="1307338" y="594512"/>
                </a:lnTo>
                <a:lnTo>
                  <a:pt x="1288122" y="599084"/>
                </a:lnTo>
                <a:lnTo>
                  <a:pt x="1272362" y="606450"/>
                </a:lnTo>
                <a:lnTo>
                  <a:pt x="1249514" y="615594"/>
                </a:lnTo>
                <a:lnTo>
                  <a:pt x="1209027" y="625487"/>
                </a:lnTo>
                <a:lnTo>
                  <a:pt x="1131468" y="640397"/>
                </a:lnTo>
                <a:lnTo>
                  <a:pt x="1106830" y="645490"/>
                </a:lnTo>
                <a:lnTo>
                  <a:pt x="1143825" y="623303"/>
                </a:lnTo>
                <a:lnTo>
                  <a:pt x="1159217" y="610031"/>
                </a:lnTo>
                <a:lnTo>
                  <a:pt x="1155738" y="600392"/>
                </a:lnTo>
                <a:lnTo>
                  <a:pt x="1099235" y="578459"/>
                </a:lnTo>
                <a:lnTo>
                  <a:pt x="1040612" y="569201"/>
                </a:lnTo>
                <a:lnTo>
                  <a:pt x="974458" y="561771"/>
                </a:lnTo>
                <a:lnTo>
                  <a:pt x="914920" y="556628"/>
                </a:lnTo>
                <a:lnTo>
                  <a:pt x="876173" y="554202"/>
                </a:lnTo>
                <a:lnTo>
                  <a:pt x="849731" y="551789"/>
                </a:lnTo>
                <a:lnTo>
                  <a:pt x="831481" y="547674"/>
                </a:lnTo>
                <a:lnTo>
                  <a:pt x="824204" y="543229"/>
                </a:lnTo>
                <a:lnTo>
                  <a:pt x="830694" y="539762"/>
                </a:lnTo>
                <a:lnTo>
                  <a:pt x="858012" y="519963"/>
                </a:lnTo>
                <a:lnTo>
                  <a:pt x="926490" y="497243"/>
                </a:lnTo>
                <a:lnTo>
                  <a:pt x="999274" y="483844"/>
                </a:lnTo>
                <a:lnTo>
                  <a:pt x="1058773" y="473710"/>
                </a:lnTo>
                <a:lnTo>
                  <a:pt x="1112939" y="465963"/>
                </a:lnTo>
                <a:lnTo>
                  <a:pt x="1161923" y="460756"/>
                </a:lnTo>
                <a:lnTo>
                  <a:pt x="1205903" y="458266"/>
                </a:lnTo>
                <a:lnTo>
                  <a:pt x="1245019" y="458660"/>
                </a:lnTo>
                <a:lnTo>
                  <a:pt x="1279461" y="462064"/>
                </a:lnTo>
                <a:lnTo>
                  <a:pt x="1305890" y="465963"/>
                </a:lnTo>
                <a:lnTo>
                  <a:pt x="1319085" y="469392"/>
                </a:lnTo>
                <a:lnTo>
                  <a:pt x="1323390" y="474408"/>
                </a:lnTo>
                <a:lnTo>
                  <a:pt x="1322768" y="482942"/>
                </a:lnTo>
                <a:lnTo>
                  <a:pt x="1327340" y="486156"/>
                </a:lnTo>
                <a:lnTo>
                  <a:pt x="1324432" y="488353"/>
                </a:lnTo>
                <a:lnTo>
                  <a:pt x="1310055" y="490562"/>
                </a:lnTo>
                <a:lnTo>
                  <a:pt x="1280210" y="493763"/>
                </a:lnTo>
                <a:lnTo>
                  <a:pt x="1251089" y="498729"/>
                </a:lnTo>
                <a:lnTo>
                  <a:pt x="1307439" y="508774"/>
                </a:lnTo>
                <a:lnTo>
                  <a:pt x="1352143" y="493763"/>
                </a:lnTo>
                <a:lnTo>
                  <a:pt x="1361922" y="478345"/>
                </a:lnTo>
                <a:lnTo>
                  <a:pt x="1360017" y="459625"/>
                </a:lnTo>
                <a:lnTo>
                  <a:pt x="1358557" y="458266"/>
                </a:lnTo>
                <a:lnTo>
                  <a:pt x="1339634" y="440766"/>
                </a:lnTo>
                <a:lnTo>
                  <a:pt x="1294053" y="424903"/>
                </a:lnTo>
                <a:lnTo>
                  <a:pt x="1253744" y="420141"/>
                </a:lnTo>
                <a:lnTo>
                  <a:pt x="1204506" y="420268"/>
                </a:lnTo>
                <a:lnTo>
                  <a:pt x="1150378" y="424129"/>
                </a:lnTo>
                <a:lnTo>
                  <a:pt x="1095387" y="430555"/>
                </a:lnTo>
                <a:lnTo>
                  <a:pt x="1043609" y="438378"/>
                </a:lnTo>
                <a:lnTo>
                  <a:pt x="999083" y="446455"/>
                </a:lnTo>
                <a:lnTo>
                  <a:pt x="922896" y="465607"/>
                </a:lnTo>
                <a:lnTo>
                  <a:pt x="873391" y="482752"/>
                </a:lnTo>
                <a:lnTo>
                  <a:pt x="826414" y="503339"/>
                </a:lnTo>
                <a:lnTo>
                  <a:pt x="791032" y="525678"/>
                </a:lnTo>
                <a:lnTo>
                  <a:pt x="776325" y="548055"/>
                </a:lnTo>
                <a:lnTo>
                  <a:pt x="795121" y="566216"/>
                </a:lnTo>
                <a:lnTo>
                  <a:pt x="843686" y="578281"/>
                </a:lnTo>
                <a:lnTo>
                  <a:pt x="906068" y="586232"/>
                </a:lnTo>
                <a:lnTo>
                  <a:pt x="966317" y="591997"/>
                </a:lnTo>
                <a:lnTo>
                  <a:pt x="1008507" y="597509"/>
                </a:lnTo>
                <a:lnTo>
                  <a:pt x="1037539" y="605523"/>
                </a:lnTo>
                <a:lnTo>
                  <a:pt x="1053884" y="614413"/>
                </a:lnTo>
                <a:lnTo>
                  <a:pt x="1055839" y="624179"/>
                </a:lnTo>
                <a:lnTo>
                  <a:pt x="1041781" y="634809"/>
                </a:lnTo>
                <a:lnTo>
                  <a:pt x="993673" y="656971"/>
                </a:lnTo>
                <a:lnTo>
                  <a:pt x="917168" y="678116"/>
                </a:lnTo>
                <a:lnTo>
                  <a:pt x="869950" y="686790"/>
                </a:lnTo>
                <a:lnTo>
                  <a:pt x="869950" y="708025"/>
                </a:lnTo>
                <a:lnTo>
                  <a:pt x="850861" y="714146"/>
                </a:lnTo>
                <a:lnTo>
                  <a:pt x="814717" y="720521"/>
                </a:lnTo>
                <a:lnTo>
                  <a:pt x="777036" y="725551"/>
                </a:lnTo>
                <a:lnTo>
                  <a:pt x="753338" y="727583"/>
                </a:lnTo>
                <a:lnTo>
                  <a:pt x="765035" y="724535"/>
                </a:lnTo>
                <a:lnTo>
                  <a:pt x="805853" y="717804"/>
                </a:lnTo>
                <a:lnTo>
                  <a:pt x="869950" y="708025"/>
                </a:lnTo>
                <a:lnTo>
                  <a:pt x="869950" y="686790"/>
                </a:lnTo>
                <a:lnTo>
                  <a:pt x="804202" y="698944"/>
                </a:lnTo>
                <a:lnTo>
                  <a:pt x="743534" y="711441"/>
                </a:lnTo>
                <a:lnTo>
                  <a:pt x="697191" y="723734"/>
                </a:lnTo>
                <a:lnTo>
                  <a:pt x="677989" y="734644"/>
                </a:lnTo>
                <a:lnTo>
                  <a:pt x="684225" y="744080"/>
                </a:lnTo>
                <a:lnTo>
                  <a:pt x="708672" y="747903"/>
                </a:lnTo>
                <a:lnTo>
                  <a:pt x="754735" y="745680"/>
                </a:lnTo>
                <a:lnTo>
                  <a:pt x="825792" y="736917"/>
                </a:lnTo>
                <a:lnTo>
                  <a:pt x="877646" y="727710"/>
                </a:lnTo>
                <a:lnTo>
                  <a:pt x="878154" y="727583"/>
                </a:lnTo>
                <a:lnTo>
                  <a:pt x="922845" y="716775"/>
                </a:lnTo>
                <a:lnTo>
                  <a:pt x="953249" y="708025"/>
                </a:lnTo>
                <a:lnTo>
                  <a:pt x="965454" y="704519"/>
                </a:lnTo>
                <a:lnTo>
                  <a:pt x="1009535" y="691388"/>
                </a:lnTo>
                <a:lnTo>
                  <a:pt x="1059167" y="677773"/>
                </a:lnTo>
                <a:lnTo>
                  <a:pt x="1198753" y="645642"/>
                </a:lnTo>
                <a:lnTo>
                  <a:pt x="1199286" y="645490"/>
                </a:lnTo>
                <a:lnTo>
                  <a:pt x="1268044" y="626325"/>
                </a:lnTo>
                <a:lnTo>
                  <a:pt x="1266977" y="629996"/>
                </a:lnTo>
                <a:lnTo>
                  <a:pt x="1255369" y="641248"/>
                </a:lnTo>
                <a:lnTo>
                  <a:pt x="1241767" y="654710"/>
                </a:lnTo>
                <a:lnTo>
                  <a:pt x="1226832" y="668045"/>
                </a:lnTo>
                <a:lnTo>
                  <a:pt x="1211262" y="678865"/>
                </a:lnTo>
                <a:lnTo>
                  <a:pt x="1195019" y="687616"/>
                </a:lnTo>
                <a:lnTo>
                  <a:pt x="1195019" y="698258"/>
                </a:lnTo>
                <a:lnTo>
                  <a:pt x="1159598" y="731126"/>
                </a:lnTo>
                <a:lnTo>
                  <a:pt x="1122641" y="759599"/>
                </a:lnTo>
                <a:lnTo>
                  <a:pt x="1116584" y="760882"/>
                </a:lnTo>
                <a:lnTo>
                  <a:pt x="1118196" y="752843"/>
                </a:lnTo>
                <a:lnTo>
                  <a:pt x="1133868" y="736523"/>
                </a:lnTo>
                <a:lnTo>
                  <a:pt x="1159865" y="718616"/>
                </a:lnTo>
                <a:lnTo>
                  <a:pt x="1184236" y="704189"/>
                </a:lnTo>
                <a:lnTo>
                  <a:pt x="1195019" y="698258"/>
                </a:lnTo>
                <a:lnTo>
                  <a:pt x="1195019" y="687616"/>
                </a:lnTo>
                <a:lnTo>
                  <a:pt x="1149870" y="712698"/>
                </a:lnTo>
                <a:lnTo>
                  <a:pt x="1114983" y="734987"/>
                </a:lnTo>
                <a:lnTo>
                  <a:pt x="1090803" y="771169"/>
                </a:lnTo>
                <a:lnTo>
                  <a:pt x="1101191" y="783564"/>
                </a:lnTo>
                <a:lnTo>
                  <a:pt x="1121740" y="786536"/>
                </a:lnTo>
                <a:lnTo>
                  <a:pt x="1149388" y="774801"/>
                </a:lnTo>
                <a:lnTo>
                  <a:pt x="1167650" y="760882"/>
                </a:lnTo>
                <a:lnTo>
                  <a:pt x="1185100" y="747585"/>
                </a:lnTo>
                <a:lnTo>
                  <a:pt x="1224470" y="714819"/>
                </a:lnTo>
                <a:lnTo>
                  <a:pt x="1243584" y="698258"/>
                </a:lnTo>
                <a:lnTo>
                  <a:pt x="1256284" y="687273"/>
                </a:lnTo>
                <a:lnTo>
                  <a:pt x="1269390" y="675690"/>
                </a:lnTo>
                <a:lnTo>
                  <a:pt x="1272997" y="686041"/>
                </a:lnTo>
                <a:lnTo>
                  <a:pt x="1279436" y="690689"/>
                </a:lnTo>
                <a:lnTo>
                  <a:pt x="1319669" y="687285"/>
                </a:lnTo>
                <a:lnTo>
                  <a:pt x="1376502" y="676681"/>
                </a:lnTo>
                <a:lnTo>
                  <a:pt x="1379601" y="675690"/>
                </a:lnTo>
                <a:lnTo>
                  <a:pt x="1394968" y="670839"/>
                </a:lnTo>
                <a:lnTo>
                  <a:pt x="1410741" y="664121"/>
                </a:lnTo>
                <a:lnTo>
                  <a:pt x="1418424" y="661200"/>
                </a:lnTo>
                <a:lnTo>
                  <a:pt x="1423162" y="659396"/>
                </a:lnTo>
                <a:lnTo>
                  <a:pt x="1437462" y="656234"/>
                </a:lnTo>
                <a:lnTo>
                  <a:pt x="1448701" y="657021"/>
                </a:lnTo>
                <a:lnTo>
                  <a:pt x="1452003" y="664121"/>
                </a:lnTo>
                <a:lnTo>
                  <a:pt x="1450835" y="674738"/>
                </a:lnTo>
                <a:lnTo>
                  <a:pt x="1454518" y="685571"/>
                </a:lnTo>
                <a:lnTo>
                  <a:pt x="1467954" y="692264"/>
                </a:lnTo>
                <a:lnTo>
                  <a:pt x="1496123" y="690435"/>
                </a:lnTo>
                <a:lnTo>
                  <a:pt x="1536001" y="679310"/>
                </a:lnTo>
                <a:lnTo>
                  <a:pt x="1564817" y="668604"/>
                </a:lnTo>
                <a:lnTo>
                  <a:pt x="1575447" y="664641"/>
                </a:lnTo>
                <a:lnTo>
                  <a:pt x="1605711" y="651814"/>
                </a:lnTo>
                <a:lnTo>
                  <a:pt x="1617637" y="646391"/>
                </a:lnTo>
                <a:lnTo>
                  <a:pt x="1611807" y="664641"/>
                </a:lnTo>
                <a:lnTo>
                  <a:pt x="1611731" y="667829"/>
                </a:lnTo>
                <a:lnTo>
                  <a:pt x="1611617" y="674039"/>
                </a:lnTo>
                <a:lnTo>
                  <a:pt x="1618716" y="677252"/>
                </a:lnTo>
                <a:lnTo>
                  <a:pt x="1668106" y="675195"/>
                </a:lnTo>
                <a:lnTo>
                  <a:pt x="1783245" y="665060"/>
                </a:lnTo>
                <a:lnTo>
                  <a:pt x="1846808" y="658723"/>
                </a:lnTo>
                <a:lnTo>
                  <a:pt x="1888731" y="653719"/>
                </a:lnTo>
                <a:lnTo>
                  <a:pt x="1897494" y="652678"/>
                </a:lnTo>
                <a:lnTo>
                  <a:pt x="1928177" y="647661"/>
                </a:lnTo>
                <a:lnTo>
                  <a:pt x="1939467" y="644131"/>
                </a:lnTo>
                <a:close/>
              </a:path>
            </a:pathLst>
          </a:custGeom>
          <a:solidFill>
            <a:srgbClr val="231F20"/>
          </a:solidFill>
        </p:spPr>
        <p:txBody>
          <a:bodyPr wrap="square" lIns="0" tIns="0" rIns="0" bIns="0" rtlCol="0"/>
          <a:lstStyle/>
          <a:p>
            <a:endParaRPr/>
          </a:p>
        </p:txBody>
      </p:sp>
      <p:sp>
        <p:nvSpPr>
          <p:cNvPr id="4" name="object 4"/>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2"/>
              </a:rPr>
              <a:t>www.the-mspa.com</a:t>
            </a:r>
            <a:r>
              <a:rPr sz="1400" spc="-160" dirty="0">
                <a:solidFill>
                  <a:srgbClr val="231F20"/>
                </a:solidFill>
                <a:latin typeface="Arial"/>
                <a:cs typeface="Arial"/>
                <a:hlinkClick r:id="rId2"/>
              </a:rPr>
              <a:t> </a:t>
            </a:r>
            <a:endParaRPr sz="1400">
              <a:latin typeface="Arial"/>
              <a:cs typeface="Arial"/>
            </a:endParaRPr>
          </a:p>
        </p:txBody>
      </p:sp>
      <p:sp>
        <p:nvSpPr>
          <p:cNvPr id="7" name="object 7"/>
          <p:cNvSpPr txBox="1"/>
          <p:nvPr/>
        </p:nvSpPr>
        <p:spPr>
          <a:xfrm>
            <a:off x="1644879"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5" dirty="0">
                <a:solidFill>
                  <a:srgbClr val="231F20"/>
                </a:solidFill>
                <a:latin typeface="Arial"/>
                <a:cs typeface="Arial"/>
              </a:rPr>
              <a:t>U-NE021  U-RB061</a:t>
            </a:r>
            <a:endParaRPr sz="1500">
              <a:latin typeface="Arial"/>
              <a:cs typeface="Arial"/>
            </a:endParaRPr>
          </a:p>
        </p:txBody>
      </p:sp>
      <p:sp>
        <p:nvSpPr>
          <p:cNvPr id="8" name="object 8"/>
          <p:cNvSpPr txBox="1"/>
          <p:nvPr/>
        </p:nvSpPr>
        <p:spPr>
          <a:xfrm>
            <a:off x="2658582" y="7075609"/>
            <a:ext cx="629285" cy="660400"/>
          </a:xfrm>
          <a:prstGeom prst="rect">
            <a:avLst/>
          </a:prstGeom>
        </p:spPr>
        <p:txBody>
          <a:bodyPr vert="horz" wrap="square" lIns="0" tIns="11430" rIns="0" bIns="0" rtlCol="0">
            <a:spAutoFit/>
          </a:bodyPr>
          <a:lstStyle/>
          <a:p>
            <a:pPr marL="22860" marR="5080" indent="-10795">
              <a:lnSpc>
                <a:spcPct val="138900"/>
              </a:lnSpc>
              <a:spcBef>
                <a:spcPts val="90"/>
              </a:spcBef>
            </a:pPr>
            <a:r>
              <a:rPr sz="1500" b="1" spc="10" dirty="0">
                <a:solidFill>
                  <a:srgbClr val="231F20"/>
                </a:solidFill>
                <a:latin typeface="Arial"/>
                <a:cs typeface="Arial"/>
              </a:rPr>
              <a:t>Nest  </a:t>
            </a:r>
            <a:r>
              <a:rPr sz="1500" b="1" spc="15" dirty="0">
                <a:solidFill>
                  <a:srgbClr val="231F20"/>
                </a:solidFill>
                <a:latin typeface="Arial"/>
                <a:cs typeface="Arial"/>
              </a:rPr>
              <a:t>Rimba</a:t>
            </a:r>
            <a:endParaRPr sz="1500">
              <a:latin typeface="Arial"/>
              <a:cs typeface="Arial"/>
            </a:endParaRPr>
          </a:p>
        </p:txBody>
      </p:sp>
      <p:sp>
        <p:nvSpPr>
          <p:cNvPr id="9" name="object 9"/>
          <p:cNvSpPr txBox="1"/>
          <p:nvPr/>
        </p:nvSpPr>
        <p:spPr>
          <a:xfrm>
            <a:off x="4229393"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U-AU061  </a:t>
            </a:r>
            <a:r>
              <a:rPr sz="1500" b="1" spc="15" dirty="0">
                <a:solidFill>
                  <a:srgbClr val="231F20"/>
                </a:solidFill>
                <a:latin typeface="Arial"/>
                <a:cs typeface="Arial"/>
              </a:rPr>
              <a:t>U-VT061</a:t>
            </a:r>
            <a:endParaRPr sz="1500">
              <a:latin typeface="Arial"/>
              <a:cs typeface="Arial"/>
            </a:endParaRPr>
          </a:p>
        </p:txBody>
      </p:sp>
      <p:sp>
        <p:nvSpPr>
          <p:cNvPr id="10" name="object 10"/>
          <p:cNvSpPr txBox="1"/>
          <p:nvPr/>
        </p:nvSpPr>
        <p:spPr>
          <a:xfrm>
            <a:off x="5221556" y="7075609"/>
            <a:ext cx="694055" cy="660400"/>
          </a:xfrm>
          <a:prstGeom prst="rect">
            <a:avLst/>
          </a:prstGeom>
        </p:spPr>
        <p:txBody>
          <a:bodyPr vert="horz" wrap="square" lIns="0" tIns="11430" rIns="0" bIns="0" rtlCol="0">
            <a:spAutoFit/>
          </a:bodyPr>
          <a:lstStyle/>
          <a:p>
            <a:pPr marL="12700" marR="5080" indent="31750">
              <a:lnSpc>
                <a:spcPct val="138900"/>
              </a:lnSpc>
              <a:spcBef>
                <a:spcPts val="90"/>
              </a:spcBef>
            </a:pPr>
            <a:r>
              <a:rPr sz="1500" b="1" spc="10" dirty="0">
                <a:solidFill>
                  <a:srgbClr val="231F20"/>
                </a:solidFill>
                <a:latin typeface="Arial"/>
                <a:cs typeface="Arial"/>
              </a:rPr>
              <a:t>Aurora  Vito</a:t>
            </a:r>
            <a:endParaRPr sz="1500">
              <a:latin typeface="Arial"/>
              <a:cs typeface="Arial"/>
            </a:endParaRPr>
          </a:p>
        </p:txBody>
      </p:sp>
      <p:grpSp>
        <p:nvGrpSpPr>
          <p:cNvPr id="11" name="object 11"/>
          <p:cNvGrpSpPr/>
          <p:nvPr/>
        </p:nvGrpSpPr>
        <p:grpSpPr>
          <a:xfrm>
            <a:off x="6766485" y="9555460"/>
            <a:ext cx="208915" cy="347980"/>
            <a:chOff x="6766485" y="9555460"/>
            <a:chExt cx="208915" cy="347980"/>
          </a:xfrm>
        </p:grpSpPr>
        <p:sp>
          <p:nvSpPr>
            <p:cNvPr id="12" name="object 12"/>
            <p:cNvSpPr/>
            <p:nvPr/>
          </p:nvSpPr>
          <p:spPr>
            <a:xfrm>
              <a:off x="6771038" y="9560013"/>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13" name="object 13"/>
            <p:cNvSpPr/>
            <p:nvPr/>
          </p:nvSpPr>
          <p:spPr>
            <a:xfrm>
              <a:off x="6771038" y="9560013"/>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grpSp>
      <p:grpSp>
        <p:nvGrpSpPr>
          <p:cNvPr id="14" name="object 14"/>
          <p:cNvGrpSpPr/>
          <p:nvPr/>
        </p:nvGrpSpPr>
        <p:grpSpPr>
          <a:xfrm>
            <a:off x="6460421" y="9555460"/>
            <a:ext cx="208915" cy="347345"/>
            <a:chOff x="6460421" y="9555460"/>
            <a:chExt cx="208915" cy="347345"/>
          </a:xfrm>
        </p:grpSpPr>
        <p:sp>
          <p:nvSpPr>
            <p:cNvPr id="15" name="object 15"/>
            <p:cNvSpPr/>
            <p:nvPr/>
          </p:nvSpPr>
          <p:spPr>
            <a:xfrm>
              <a:off x="6464974" y="9560013"/>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16" name="object 16"/>
            <p:cNvSpPr/>
            <p:nvPr/>
          </p:nvSpPr>
          <p:spPr>
            <a:xfrm>
              <a:off x="6464974" y="9560013"/>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grpSp>
      <p:grpSp>
        <p:nvGrpSpPr>
          <p:cNvPr id="17" name="object 17"/>
          <p:cNvGrpSpPr/>
          <p:nvPr/>
        </p:nvGrpSpPr>
        <p:grpSpPr>
          <a:xfrm>
            <a:off x="683730" y="8445847"/>
            <a:ext cx="711835" cy="622300"/>
            <a:chOff x="683730" y="8445847"/>
            <a:chExt cx="711835" cy="622300"/>
          </a:xfrm>
        </p:grpSpPr>
        <p:sp>
          <p:nvSpPr>
            <p:cNvPr id="18" name="object 18"/>
            <p:cNvSpPr/>
            <p:nvPr/>
          </p:nvSpPr>
          <p:spPr>
            <a:xfrm>
              <a:off x="683729" y="8445856"/>
              <a:ext cx="711835" cy="622300"/>
            </a:xfrm>
            <a:custGeom>
              <a:avLst/>
              <a:gdLst/>
              <a:ahLst/>
              <a:cxnLst/>
              <a:rect l="l" t="t" r="r" b="b"/>
              <a:pathLst>
                <a:path w="711835" h="622300">
                  <a:moveTo>
                    <a:pt x="711479" y="601980"/>
                  </a:moveTo>
                  <a:lnTo>
                    <a:pt x="707123" y="589305"/>
                  </a:lnTo>
                  <a:lnTo>
                    <a:pt x="370649" y="6654"/>
                  </a:lnTo>
                  <a:lnTo>
                    <a:pt x="369404" y="4495"/>
                  </a:lnTo>
                  <a:lnTo>
                    <a:pt x="362572" y="0"/>
                  </a:lnTo>
                  <a:lnTo>
                    <a:pt x="348907" y="0"/>
                  </a:lnTo>
                  <a:lnTo>
                    <a:pt x="342074" y="4495"/>
                  </a:lnTo>
                  <a:lnTo>
                    <a:pt x="4356" y="589305"/>
                  </a:lnTo>
                  <a:lnTo>
                    <a:pt x="0" y="601980"/>
                  </a:lnTo>
                  <a:lnTo>
                    <a:pt x="2095" y="612368"/>
                  </a:lnTo>
                  <a:lnTo>
                    <a:pt x="10033" y="619379"/>
                  </a:lnTo>
                  <a:lnTo>
                    <a:pt x="23190" y="621957"/>
                  </a:lnTo>
                  <a:lnTo>
                    <a:pt x="688289" y="621957"/>
                  </a:lnTo>
                  <a:lnTo>
                    <a:pt x="701433" y="619379"/>
                  </a:lnTo>
                  <a:lnTo>
                    <a:pt x="706056" y="615302"/>
                  </a:lnTo>
                  <a:lnTo>
                    <a:pt x="709371" y="612368"/>
                  </a:lnTo>
                  <a:lnTo>
                    <a:pt x="711479" y="601980"/>
                  </a:lnTo>
                  <a:close/>
                </a:path>
              </a:pathLst>
            </a:custGeom>
            <a:solidFill>
              <a:srgbClr val="231F20"/>
            </a:solidFill>
          </p:spPr>
          <p:txBody>
            <a:bodyPr wrap="square" lIns="0" tIns="0" rIns="0" bIns="0" rtlCol="0"/>
            <a:lstStyle/>
            <a:p>
              <a:endParaRPr/>
            </a:p>
          </p:txBody>
        </p:sp>
        <p:sp>
          <p:nvSpPr>
            <p:cNvPr id="19" name="object 19"/>
            <p:cNvSpPr/>
            <p:nvPr/>
          </p:nvSpPr>
          <p:spPr>
            <a:xfrm>
              <a:off x="982718" y="8604686"/>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699">
              <a:solidFill>
                <a:srgbClr val="F1F2F2"/>
              </a:solidFill>
            </a:ln>
          </p:spPr>
          <p:txBody>
            <a:bodyPr wrap="square" lIns="0" tIns="0" rIns="0" bIns="0" rtlCol="0"/>
            <a:lstStyle/>
            <a:p>
              <a:endParaRPr/>
            </a:p>
          </p:txBody>
        </p:sp>
        <p:sp>
          <p:nvSpPr>
            <p:cNvPr id="20" name="object 20"/>
            <p:cNvSpPr/>
            <p:nvPr/>
          </p:nvSpPr>
          <p:spPr>
            <a:xfrm>
              <a:off x="975568" y="8899448"/>
              <a:ext cx="127800" cy="127787"/>
            </a:xfrm>
            <a:prstGeom prst="rect">
              <a:avLst/>
            </a:prstGeom>
            <a:blipFill>
              <a:blip r:embed="rId3" cstate="print"/>
              <a:stretch>
                <a:fillRect/>
              </a:stretch>
            </a:blipFill>
          </p:spPr>
          <p:txBody>
            <a:bodyPr wrap="square" lIns="0" tIns="0" rIns="0" bIns="0" rtlCol="0"/>
            <a:lstStyle/>
            <a:p>
              <a:endParaRPr/>
            </a:p>
          </p:txBody>
        </p:sp>
      </p:grpSp>
      <p:sp>
        <p:nvSpPr>
          <p:cNvPr id="21" name="object 21"/>
          <p:cNvSpPr/>
          <p:nvPr/>
        </p:nvSpPr>
        <p:spPr>
          <a:xfrm>
            <a:off x="1631444" y="8420224"/>
            <a:ext cx="251647" cy="195365"/>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1984825" y="8420434"/>
            <a:ext cx="251665" cy="195365"/>
          </a:xfrm>
          <a:prstGeom prst="rect">
            <a:avLst/>
          </a:prstGeom>
          <a:blipFill>
            <a:blip r:embed="rId5" cstate="print"/>
            <a:stretch>
              <a:fillRect/>
            </a:stretch>
          </a:blipFill>
        </p:spPr>
        <p:txBody>
          <a:bodyPr wrap="square" lIns="0" tIns="0" rIns="0" bIns="0" rtlCol="0"/>
          <a:lstStyle/>
          <a:p>
            <a:endParaRPr/>
          </a:p>
        </p:txBody>
      </p:sp>
      <p:sp>
        <p:nvSpPr>
          <p:cNvPr id="24" name="object 24"/>
          <p:cNvSpPr txBox="1"/>
          <p:nvPr/>
        </p:nvSpPr>
        <p:spPr>
          <a:xfrm>
            <a:off x="515937" y="8123617"/>
            <a:ext cx="221615" cy="183384"/>
          </a:xfrm>
          <a:prstGeom prst="rect">
            <a:avLst/>
          </a:prstGeom>
        </p:spPr>
        <p:txBody>
          <a:bodyPr vert="horz" wrap="square" lIns="0" tIns="13970" rIns="0" bIns="0" rtlCol="0">
            <a:spAutoFit/>
          </a:bodyPr>
          <a:lstStyle/>
          <a:p>
            <a:pPr marL="12700">
              <a:lnSpc>
                <a:spcPct val="100000"/>
              </a:lnSpc>
              <a:spcBef>
                <a:spcPts val="110"/>
              </a:spcBef>
            </a:pPr>
            <a:r>
              <a:rPr lang="es-ES" sz="1100" b="1" spc="5" dirty="0">
                <a:solidFill>
                  <a:srgbClr val="231F20"/>
                </a:solidFill>
                <a:latin typeface="Arial"/>
                <a:cs typeface="Arial"/>
              </a:rPr>
              <a:t>RU</a:t>
            </a:r>
            <a:endParaRPr sz="1100" dirty="0">
              <a:latin typeface="Arial"/>
              <a:cs typeface="Arial"/>
            </a:endParaRPr>
          </a:p>
        </p:txBody>
      </p:sp>
      <p:sp>
        <p:nvSpPr>
          <p:cNvPr id="25" name="object 25"/>
          <p:cNvSpPr/>
          <p:nvPr/>
        </p:nvSpPr>
        <p:spPr>
          <a:xfrm>
            <a:off x="0" y="1416927"/>
            <a:ext cx="7560056" cy="4851400"/>
          </a:xfrm>
          <a:prstGeom prst="rect">
            <a:avLst/>
          </a:prstGeom>
          <a:blipFill>
            <a:blip r:embed="rId6" cstate="print"/>
            <a:stretch>
              <a:fillRect/>
            </a:stretch>
          </a:blipFill>
        </p:spPr>
        <p:txBody>
          <a:bodyPr wrap="square" lIns="0" tIns="0" rIns="0" bIns="0" rtlCol="0"/>
          <a:lstStyle/>
          <a:p>
            <a:endParaRPr/>
          </a:p>
        </p:txBody>
      </p:sp>
      <p:sp>
        <p:nvSpPr>
          <p:cNvPr id="26" name="object 7">
            <a:extLst>
              <a:ext uri="{FF2B5EF4-FFF2-40B4-BE49-F238E27FC236}">
                <a16:creationId xmlns:a16="http://schemas.microsoft.com/office/drawing/2014/main" id="{B46E5F58-0FFE-42C3-97D5-40C0A96F2859}"/>
              </a:ext>
            </a:extLst>
          </p:cNvPr>
          <p:cNvSpPr txBox="1"/>
          <p:nvPr/>
        </p:nvSpPr>
        <p:spPr>
          <a:xfrm>
            <a:off x="1915236" y="6297944"/>
            <a:ext cx="3567827" cy="843821"/>
          </a:xfrm>
          <a:prstGeom prst="rect">
            <a:avLst/>
          </a:prstGeom>
        </p:spPr>
        <p:txBody>
          <a:bodyPr vert="horz" wrap="square" lIns="0" tIns="12700" rIns="0" bIns="0" rtlCol="0">
            <a:spAutoFit/>
          </a:bodyPr>
          <a:lstStyle/>
          <a:p>
            <a:pPr marL="12700" algn="ctr">
              <a:lnSpc>
                <a:spcPct val="100000"/>
              </a:lnSpc>
              <a:spcBef>
                <a:spcPts val="100"/>
              </a:spcBef>
            </a:pPr>
            <a:r>
              <a:rPr lang="ru-RU" sz="2700" b="1" dirty="0">
                <a:solidFill>
                  <a:srgbClr val="231F20"/>
                </a:solidFill>
                <a:latin typeface="Century Gothic"/>
                <a:cs typeface="Century Gothic"/>
              </a:rPr>
              <a:t>ИНСТРУКЦИЯ ПО ЭКСПЛУАТАЦИИ</a:t>
            </a:r>
            <a:endParaRPr sz="2700" dirty="0">
              <a:latin typeface="Century Gothic"/>
              <a:cs typeface="Century Gothic"/>
            </a:endParaRPr>
          </a:p>
        </p:txBody>
      </p:sp>
      <p:graphicFrame>
        <p:nvGraphicFramePr>
          <p:cNvPr id="27" name="object 21">
            <a:extLst>
              <a:ext uri="{FF2B5EF4-FFF2-40B4-BE49-F238E27FC236}">
                <a16:creationId xmlns:a16="http://schemas.microsoft.com/office/drawing/2014/main" id="{40AE81D9-CA39-4219-9E9F-C03C6740D64B}"/>
              </a:ext>
            </a:extLst>
          </p:cNvPr>
          <p:cNvGraphicFramePr>
            <a:graphicFrameLocks noGrp="1"/>
          </p:cNvGraphicFramePr>
          <p:nvPr>
            <p:extLst>
              <p:ext uri="{D42A27DB-BD31-4B8C-83A1-F6EECF244321}">
                <p14:modId xmlns:p14="http://schemas.microsoft.com/office/powerpoint/2010/main" val="3608709573"/>
              </p:ext>
            </p:extLst>
          </p:nvPr>
        </p:nvGraphicFramePr>
        <p:xfrm>
          <a:off x="541337" y="8354276"/>
          <a:ext cx="4684713" cy="1323066"/>
        </p:xfrm>
        <a:graphic>
          <a:graphicData uri="http://schemas.openxmlformats.org/drawingml/2006/table">
            <a:tbl>
              <a:tblPr firstRow="1" bandRow="1">
                <a:tableStyleId>{2D5ABB26-0587-4C30-8999-92F81FD0307C}</a:tableStyleId>
              </a:tblPr>
              <a:tblGrid>
                <a:gridCol w="1007853">
                  <a:extLst>
                    <a:ext uri="{9D8B030D-6E8A-4147-A177-3AD203B41FA5}">
                      <a16:colId xmlns:a16="http://schemas.microsoft.com/office/drawing/2014/main" val="20000"/>
                    </a:ext>
                  </a:extLst>
                </a:gridCol>
                <a:gridCol w="3676860">
                  <a:extLst>
                    <a:ext uri="{9D8B030D-6E8A-4147-A177-3AD203B41FA5}">
                      <a16:colId xmlns:a16="http://schemas.microsoft.com/office/drawing/2014/main" val="20001"/>
                    </a:ext>
                  </a:extLst>
                </a:gridCol>
              </a:tblGrid>
              <a:tr h="799871">
                <a:tc>
                  <a:txBody>
                    <a:bodyPr/>
                    <a:lstStyle/>
                    <a:p>
                      <a:pPr>
                        <a:lnSpc>
                          <a:spcPct val="100000"/>
                        </a:lnSpc>
                      </a:pPr>
                      <a:endParaRPr sz="10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dirty="0">
                        <a:latin typeface="Times New Roman"/>
                        <a:cs typeface="Times New Roman"/>
                      </a:endParaRPr>
                    </a:p>
                    <a:p>
                      <a:pPr>
                        <a:lnSpc>
                          <a:spcPct val="100000"/>
                        </a:lnSpc>
                        <a:spcBef>
                          <a:spcPts val="10"/>
                        </a:spcBef>
                      </a:pPr>
                      <a:endParaRPr sz="950" dirty="0">
                        <a:latin typeface="Times New Roman"/>
                        <a:cs typeface="Times New Roman"/>
                      </a:endParaRPr>
                    </a:p>
                    <a:p>
                      <a:pPr marL="122555">
                        <a:lnSpc>
                          <a:spcPts val="1260"/>
                        </a:lnSpc>
                      </a:pPr>
                      <a:r>
                        <a:rPr lang="ru-RU" sz="1100" spc="5" dirty="0">
                          <a:solidFill>
                            <a:srgbClr val="231F20"/>
                          </a:solidFill>
                          <a:latin typeface="Arial"/>
                          <a:cs typeface="Arial"/>
                        </a:rPr>
                        <a:t>ВОПРОСЫ?</a:t>
                      </a:r>
                      <a:r>
                        <a:rPr sz="1100" spc="5" dirty="0">
                          <a:solidFill>
                            <a:srgbClr val="231F20"/>
                          </a:solidFill>
                          <a:latin typeface="Arial"/>
                          <a:cs typeface="Arial"/>
                        </a:rPr>
                        <a:t> </a:t>
                      </a:r>
                      <a:r>
                        <a:rPr lang="ru-RU" sz="1100" spc="5" dirty="0">
                          <a:solidFill>
                            <a:srgbClr val="231F20"/>
                          </a:solidFill>
                          <a:latin typeface="Arial"/>
                          <a:cs typeface="Arial"/>
                        </a:rPr>
                        <a:t>ПРОБЛЕМЫ</a:t>
                      </a:r>
                      <a:r>
                        <a:rPr sz="1100" spc="5" dirty="0">
                          <a:solidFill>
                            <a:srgbClr val="231F20"/>
                          </a:solidFill>
                          <a:latin typeface="Arial"/>
                          <a:cs typeface="Arial"/>
                        </a:rPr>
                        <a:t>?</a:t>
                      </a:r>
                      <a:r>
                        <a:rPr lang="ru-RU" sz="1100" spc="5" dirty="0">
                          <a:solidFill>
                            <a:srgbClr val="231F20"/>
                          </a:solidFill>
                          <a:latin typeface="Arial"/>
                          <a:cs typeface="Arial"/>
                        </a:rPr>
                        <a:t> НЕДОСТАЮЩИЕ ЧАСТИ</a:t>
                      </a:r>
                      <a:r>
                        <a:rPr sz="1100" spc="5" dirty="0">
                          <a:solidFill>
                            <a:srgbClr val="231F20"/>
                          </a:solidFill>
                          <a:latin typeface="Arial"/>
                          <a:cs typeface="Arial"/>
                        </a:rPr>
                        <a:t>?</a:t>
                      </a:r>
                      <a:endParaRPr sz="1100" dirty="0">
                        <a:latin typeface="Arial"/>
                        <a:cs typeface="Arial"/>
                      </a:endParaRPr>
                    </a:p>
                    <a:p>
                      <a:pPr marL="122555">
                        <a:lnSpc>
                          <a:spcPts val="1140"/>
                        </a:lnSpc>
                      </a:pPr>
                      <a:r>
                        <a:rPr lang="ru-RU" sz="1000" dirty="0">
                          <a:solidFill>
                            <a:srgbClr val="231F20"/>
                          </a:solidFill>
                          <a:latin typeface="Arial"/>
                          <a:cs typeface="Arial"/>
                        </a:rPr>
                        <a:t>За часто возникающими вопросами</a:t>
                      </a:r>
                      <a:r>
                        <a:rPr sz="1000" dirty="0">
                          <a:solidFill>
                            <a:srgbClr val="231F20"/>
                          </a:solidFill>
                          <a:latin typeface="Arial"/>
                          <a:cs typeface="Arial"/>
                        </a:rPr>
                        <a:t>, </a:t>
                      </a:r>
                      <a:r>
                        <a:rPr lang="ru-RU" sz="1000" dirty="0">
                          <a:solidFill>
                            <a:srgbClr val="231F20"/>
                          </a:solidFill>
                          <a:latin typeface="Arial"/>
                          <a:cs typeface="Arial"/>
                        </a:rPr>
                        <a:t>инструкциями по эксплуатации</a:t>
                      </a:r>
                      <a:r>
                        <a:rPr sz="1000" dirty="0">
                          <a:solidFill>
                            <a:srgbClr val="231F20"/>
                          </a:solidFill>
                          <a:latin typeface="Arial"/>
                          <a:cs typeface="Arial"/>
                        </a:rPr>
                        <a:t>, </a:t>
                      </a:r>
                      <a:r>
                        <a:rPr lang="ru-RU" sz="1000" dirty="0">
                          <a:solidFill>
                            <a:srgbClr val="231F20"/>
                          </a:solidFill>
                          <a:latin typeface="Arial"/>
                          <a:cs typeface="Arial"/>
                        </a:rPr>
                        <a:t>видео</a:t>
                      </a:r>
                      <a:r>
                        <a:rPr sz="1000" dirty="0">
                          <a:solidFill>
                            <a:srgbClr val="231F20"/>
                          </a:solidFill>
                          <a:latin typeface="Arial"/>
                          <a:cs typeface="Arial"/>
                        </a:rPr>
                        <a:t> </a:t>
                      </a:r>
                      <a:r>
                        <a:rPr lang="ru-RU" sz="1000" dirty="0">
                          <a:solidFill>
                            <a:srgbClr val="231F20"/>
                          </a:solidFill>
                          <a:latin typeface="Arial"/>
                          <a:cs typeface="Arial"/>
                        </a:rPr>
                        <a:t>или запчастями</a:t>
                      </a:r>
                      <a:r>
                        <a:rPr sz="1000" dirty="0">
                          <a:solidFill>
                            <a:srgbClr val="231F20"/>
                          </a:solidFill>
                          <a:latin typeface="Arial"/>
                          <a:cs typeface="Arial"/>
                        </a:rPr>
                        <a:t>, </a:t>
                      </a:r>
                      <a:r>
                        <a:rPr lang="ru-RU" sz="1000" spc="-5" dirty="0">
                          <a:solidFill>
                            <a:srgbClr val="231F20"/>
                          </a:solidFill>
                          <a:latin typeface="Arial"/>
                          <a:cs typeface="Arial"/>
                        </a:rPr>
                        <a:t>пожалуйста обратитесь на сайт</a:t>
                      </a:r>
                      <a:endParaRPr sz="1000" dirty="0">
                        <a:latin typeface="Arial"/>
                        <a:cs typeface="Arial"/>
                      </a:endParaRPr>
                    </a:p>
                    <a:p>
                      <a:pPr marL="122555">
                        <a:lnSpc>
                          <a:spcPct val="100000"/>
                        </a:lnSpc>
                      </a:pPr>
                      <a:r>
                        <a:rPr sz="900" spc="-5" dirty="0">
                          <a:solidFill>
                            <a:srgbClr val="231F20"/>
                          </a:solidFill>
                          <a:latin typeface="Arial"/>
                          <a:cs typeface="Arial"/>
                          <a:hlinkClick r:id="rId7"/>
                        </a:rPr>
                        <a:t>www.the-mspa.com/support</a:t>
                      </a:r>
                      <a:endParaRPr sz="900" dirty="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4046">
                <a:tc gridSpan="2">
                  <a:txBody>
                    <a:bodyPr/>
                    <a:lstStyle/>
                    <a:p>
                      <a:pPr marL="301625">
                        <a:lnSpc>
                          <a:spcPct val="100000"/>
                        </a:lnSpc>
                        <a:spcBef>
                          <a:spcPts val="400"/>
                        </a:spcBef>
                      </a:pPr>
                      <a:endParaRPr sz="1100" dirty="0">
                        <a:latin typeface="Arial"/>
                        <a:cs typeface="Arial"/>
                      </a:endParaRPr>
                    </a:p>
                  </a:txBody>
                  <a:tcPr marL="0" marR="0" marT="50800"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8" name="object 8">
            <a:extLst>
              <a:ext uri="{FF2B5EF4-FFF2-40B4-BE49-F238E27FC236}">
                <a16:creationId xmlns:a16="http://schemas.microsoft.com/office/drawing/2014/main" id="{4C72E2A0-C699-4081-8B44-00366A2612E2}"/>
              </a:ext>
            </a:extLst>
          </p:cNvPr>
          <p:cNvSpPr txBox="1"/>
          <p:nvPr/>
        </p:nvSpPr>
        <p:spPr>
          <a:xfrm>
            <a:off x="527034" y="9702229"/>
            <a:ext cx="5534025" cy="410369"/>
          </a:xfrm>
          <a:prstGeom prst="rect">
            <a:avLst/>
          </a:prstGeom>
        </p:spPr>
        <p:txBody>
          <a:bodyPr vert="horz" wrap="square" lIns="0" tIns="25400" rIns="0" bIns="0" rtlCol="0">
            <a:spAutoFit/>
          </a:bodyPr>
          <a:lstStyle/>
          <a:p>
            <a:pPr marL="12700" marR="5080">
              <a:lnSpc>
                <a:spcPts val="1000"/>
              </a:lnSpc>
              <a:spcBef>
                <a:spcPts val="200"/>
              </a:spcBef>
            </a:pPr>
            <a:r>
              <a:rPr lang="ru-RU" sz="900" dirty="0">
                <a:solidFill>
                  <a:srgbClr val="231F20"/>
                </a:solidFill>
                <a:latin typeface="Arial Narrow"/>
                <a:cs typeface="Arial Narrow"/>
              </a:rPr>
              <a:t>Благодаря непрерывному процессу совершенствования своей продукции</a:t>
            </a:r>
            <a:r>
              <a:rPr sz="900" spc="-5" dirty="0">
                <a:solidFill>
                  <a:srgbClr val="231F20"/>
                </a:solidFill>
                <a:latin typeface="Arial Narrow"/>
                <a:cs typeface="Arial Narrow"/>
              </a:rPr>
              <a:t>, </a:t>
            </a:r>
            <a:r>
              <a:rPr sz="900" spc="-5" dirty="0" err="1">
                <a:solidFill>
                  <a:srgbClr val="231F20"/>
                </a:solidFill>
                <a:latin typeface="Arial Narrow"/>
                <a:cs typeface="Arial Narrow"/>
              </a:rPr>
              <a:t>MSpa</a:t>
            </a:r>
            <a:r>
              <a:rPr sz="900" spc="-5" dirty="0">
                <a:solidFill>
                  <a:srgbClr val="231F20"/>
                </a:solidFill>
                <a:latin typeface="Arial Narrow"/>
                <a:cs typeface="Arial Narrow"/>
              </a:rPr>
              <a:t> </a:t>
            </a:r>
            <a:r>
              <a:rPr lang="ru-RU" sz="900" spc="-5" dirty="0">
                <a:solidFill>
                  <a:srgbClr val="231F20"/>
                </a:solidFill>
                <a:latin typeface="Arial Narrow"/>
                <a:cs typeface="Arial Narrow"/>
              </a:rPr>
              <a:t>оставляет за собой право менять спецификации и внешний вид продукции</a:t>
            </a:r>
            <a:r>
              <a:rPr sz="900" spc="-5" dirty="0">
                <a:solidFill>
                  <a:srgbClr val="231F20"/>
                </a:solidFill>
                <a:latin typeface="Arial Narrow"/>
                <a:cs typeface="Arial Narrow"/>
              </a:rPr>
              <a:t>, </a:t>
            </a:r>
            <a:r>
              <a:rPr lang="ru-RU" sz="900" dirty="0">
                <a:solidFill>
                  <a:srgbClr val="231F20"/>
                </a:solidFill>
                <a:latin typeface="Arial Narrow"/>
                <a:cs typeface="Arial Narrow"/>
              </a:rPr>
              <a:t>что может привести к обновлениям в инструкции по эксплуатации продукции без предварительного уведомления</a:t>
            </a:r>
            <a:r>
              <a:rPr sz="900" dirty="0">
                <a:solidFill>
                  <a:srgbClr val="231F20"/>
                </a:solidFill>
                <a:latin typeface="Arial Narrow"/>
                <a:cs typeface="Arial Narrow"/>
              </a:rPr>
              <a:t>.</a:t>
            </a:r>
            <a:endParaRPr sz="900" dirty="0">
              <a:latin typeface="Arial Narrow"/>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29716" y="6398792"/>
            <a:ext cx="6431280" cy="3320011"/>
          </a:xfrm>
          <a:prstGeom prst="rect">
            <a:avLst/>
          </a:prstGeom>
        </p:spPr>
        <p:txBody>
          <a:bodyPr vert="horz" wrap="square" lIns="0" tIns="56515" rIns="0" bIns="0" rtlCol="0">
            <a:spAutoFit/>
          </a:bodyPr>
          <a:lstStyle/>
          <a:p>
            <a:pPr marL="12700">
              <a:lnSpc>
                <a:spcPct val="100000"/>
              </a:lnSpc>
              <a:spcBef>
                <a:spcPts val="710"/>
              </a:spcBef>
            </a:pPr>
            <a:r>
              <a:rPr lang="ru-RU" sz="900" b="1" dirty="0">
                <a:solidFill>
                  <a:srgbClr val="231F20"/>
                </a:solidFill>
                <a:latin typeface="Arial Narrow"/>
                <a:cs typeface="Arial Narrow"/>
              </a:rPr>
              <a:t>Наполнение гидромассажной ванны водой</a:t>
            </a:r>
            <a:endParaRPr lang="ru-RU" sz="900" dirty="0">
              <a:latin typeface="Arial Narrow"/>
              <a:cs typeface="Arial Narrow"/>
            </a:endParaRPr>
          </a:p>
          <a:p>
            <a:pPr marL="168910" indent="-156845">
              <a:lnSpc>
                <a:spcPct val="100000"/>
              </a:lnSpc>
              <a:spcBef>
                <a:spcPts val="459"/>
              </a:spcBef>
              <a:buAutoNum type="arabicPeriod"/>
              <a:tabLst>
                <a:tab pos="169545" algn="l"/>
              </a:tabLst>
            </a:pPr>
            <a:r>
              <a:rPr lang="ru-RU" sz="900" dirty="0">
                <a:solidFill>
                  <a:srgbClr val="231F20"/>
                </a:solidFill>
                <a:latin typeface="Arial Narrow"/>
                <a:cs typeface="Arial Narrow"/>
              </a:rPr>
              <a:t>Перед заполнением водой убедитесь, что крышка сливного клапана надежно закрыта.</a:t>
            </a:r>
            <a:endParaRPr lang="ru-RU" sz="900" dirty="0">
              <a:latin typeface="Arial Narrow"/>
              <a:cs typeface="Arial Narrow"/>
            </a:endParaRPr>
          </a:p>
          <a:p>
            <a:pPr marL="168910" marR="2640965" indent="-156845">
              <a:lnSpc>
                <a:spcPct val="129700"/>
              </a:lnSpc>
              <a:buAutoNum type="arabicPeriod"/>
              <a:tabLst>
                <a:tab pos="168275" algn="l"/>
                <a:tab pos="6370638" algn="l"/>
              </a:tabLst>
            </a:pPr>
            <a:r>
              <a:rPr lang="ru-RU" sz="900" dirty="0">
                <a:solidFill>
                  <a:srgbClr val="231F20"/>
                </a:solidFill>
                <a:latin typeface="Arial Narrow"/>
                <a:cs typeface="Arial Narrow"/>
              </a:rPr>
              <a:t>Наполните гидромассажную ванну свежей водой до уровня, указанного между метками </a:t>
            </a:r>
            <a:r>
              <a:rPr lang="ru-RU" sz="900" spc="-5" dirty="0">
                <a:solidFill>
                  <a:srgbClr val="231F20"/>
                </a:solidFill>
                <a:latin typeface="Arial Narrow"/>
                <a:cs typeface="Arial Narrow"/>
              </a:rPr>
              <a:t>MIN и MAX, расположенными на внутренней стенке ванны.</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520"/>
              </a:spcBef>
            </a:pPr>
            <a:r>
              <a:rPr lang="ru-RU" sz="900" b="1" dirty="0">
                <a:solidFill>
                  <a:srgbClr val="231F20"/>
                </a:solidFill>
                <a:latin typeface="Arial Narrow"/>
                <a:cs typeface="Arial Narrow"/>
              </a:rPr>
              <a:t>ПРЕДУПРЕЖДЕНИЕ:</a:t>
            </a:r>
            <a:endParaRPr lang="ru-RU" sz="900" dirty="0">
              <a:latin typeface="Arial Narrow"/>
              <a:cs typeface="Arial Narrow"/>
            </a:endParaRPr>
          </a:p>
          <a:p>
            <a:pPr marL="12700">
              <a:lnSpc>
                <a:spcPct val="100000"/>
              </a:lnSpc>
              <a:spcBef>
                <a:spcPts val="320"/>
              </a:spcBef>
            </a:pPr>
            <a:r>
              <a:rPr lang="ru-RU" sz="900" dirty="0">
                <a:solidFill>
                  <a:srgbClr val="231F20"/>
                </a:solidFill>
                <a:latin typeface="Arial Narrow"/>
                <a:cs typeface="Arial Narrow"/>
              </a:rPr>
              <a:t>Не переполняйте гидромассажную ванну водой.</a:t>
            </a:r>
            <a:endParaRPr lang="ru-RU" sz="900" dirty="0">
              <a:latin typeface="Arial Narrow"/>
              <a:cs typeface="Arial Narrow"/>
            </a:endParaRPr>
          </a:p>
          <a:p>
            <a:pPr marL="12700">
              <a:lnSpc>
                <a:spcPct val="100000"/>
              </a:lnSpc>
              <a:spcBef>
                <a:spcPts val="320"/>
              </a:spcBef>
            </a:pPr>
            <a:r>
              <a:rPr lang="ru-RU" sz="900" dirty="0">
                <a:solidFill>
                  <a:srgbClr val="231F20"/>
                </a:solidFill>
                <a:latin typeface="Arial Narrow"/>
                <a:cs typeface="Arial Narrow"/>
              </a:rPr>
              <a:t>Не включайте СПА, пока уровень воды не достигнет отметки </a:t>
            </a:r>
            <a:r>
              <a:rPr lang="ru-RU" sz="900" spc="-5" dirty="0">
                <a:solidFill>
                  <a:srgbClr val="231F20"/>
                </a:solidFill>
                <a:latin typeface="Arial Narrow"/>
                <a:cs typeface="Arial Narrow"/>
              </a:rPr>
              <a:t>MIN.</a:t>
            </a:r>
            <a:endParaRPr lang="ru-RU" sz="900" dirty="0">
              <a:latin typeface="Arial Narrow"/>
              <a:cs typeface="Arial Narrow"/>
            </a:endParaRPr>
          </a:p>
          <a:p>
            <a:pPr marL="12700" marR="2921635">
              <a:lnSpc>
                <a:spcPct val="129700"/>
              </a:lnSpc>
            </a:pPr>
            <a:r>
              <a:rPr lang="ru-RU" sz="900" dirty="0">
                <a:solidFill>
                  <a:srgbClr val="231F20"/>
                </a:solidFill>
                <a:latin typeface="Arial Narrow"/>
                <a:cs typeface="Arial Narrow"/>
              </a:rPr>
              <a:t>Не перемещайте ванну после наполнения ее водой и/или после соединения ее  с блоком управления, т.к. это может повредить СПА или блок управления. </a:t>
            </a:r>
            <a:endParaRPr lang="ru-RU" sz="900" dirty="0">
              <a:latin typeface="Arial Narrow"/>
              <a:cs typeface="Arial Narrow"/>
            </a:endParaRPr>
          </a:p>
          <a:p>
            <a:pPr marL="12700"/>
            <a:r>
              <a:rPr lang="ru-RU" sz="900" dirty="0">
                <a:solidFill>
                  <a:srgbClr val="231F20"/>
                </a:solidFill>
                <a:latin typeface="Arial Narrow"/>
                <a:cs typeface="Arial Narrow"/>
              </a:rPr>
              <a:t>Не наполняйте ванну водой температурой выше </a:t>
            </a:r>
            <a:r>
              <a:rPr lang="ru-RU" sz="900" spc="-5" dirty="0">
                <a:solidFill>
                  <a:srgbClr val="231F20"/>
                </a:solidFill>
                <a:latin typeface="Arial Narrow"/>
                <a:cs typeface="Arial Narrow"/>
              </a:rPr>
              <a:t>40°C. </a:t>
            </a:r>
            <a:r>
              <a:rPr lang="ru-RU" sz="900" dirty="0">
                <a:solidFill>
                  <a:srgbClr val="231F20"/>
                </a:solidFill>
                <a:latin typeface="Arial Narrow"/>
                <a:cs typeface="Arial Narrow"/>
              </a:rPr>
              <a:t>Рекомендуется наполнять гидромассажную ванну теплой водой для быстрого нагрева воды и сохранения энергии. </a:t>
            </a:r>
          </a:p>
          <a:p>
            <a:pPr marL="12700"/>
            <a:endParaRPr lang="ru-RU" sz="900" dirty="0">
              <a:solidFill>
                <a:srgbClr val="231F20"/>
              </a:solidFill>
              <a:latin typeface="Arial Narrow"/>
              <a:cs typeface="Arial Narrow"/>
            </a:endParaRPr>
          </a:p>
          <a:p>
            <a:pPr marL="12700">
              <a:lnSpc>
                <a:spcPct val="100000"/>
              </a:lnSpc>
            </a:pPr>
            <a:r>
              <a:rPr lang="ru-RU" sz="900" b="1" dirty="0">
                <a:solidFill>
                  <a:srgbClr val="231F20"/>
                </a:solidFill>
                <a:latin typeface="Arial Narrow"/>
                <a:cs typeface="Arial Narrow"/>
              </a:rPr>
              <a:t>НАГРЕВ ВОДЫ</a:t>
            </a:r>
            <a:endParaRPr lang="ru-RU" sz="900" dirty="0">
              <a:latin typeface="Arial Narrow"/>
              <a:cs typeface="Arial Narrow"/>
            </a:endParaRPr>
          </a:p>
          <a:p>
            <a:pPr marL="168910" marR="5080" indent="-156845">
              <a:lnSpc>
                <a:spcPct val="129700"/>
              </a:lnSpc>
              <a:spcBef>
                <a:spcPts val="140"/>
              </a:spcBef>
              <a:buAutoNum type="arabicPeriod"/>
              <a:tabLst>
                <a:tab pos="169545" algn="l"/>
              </a:tabLst>
            </a:pPr>
            <a:r>
              <a:rPr lang="ru-RU" sz="900" spc="-5" dirty="0">
                <a:solidFill>
                  <a:srgbClr val="231F20"/>
                </a:solidFill>
                <a:latin typeface="Arial Narrow"/>
                <a:cs typeface="Arial Narrow"/>
              </a:rPr>
              <a:t>Поместите надувную камеру и крышку СПА-бассейна над гидромассажной ванной, туго затяните ремни с пряжками и убедитесь, что застежки крышки застегнуты с помощью ключа, предоставленного в комплекте. </a:t>
            </a:r>
            <a:endParaRPr lang="ru-RU" sz="900" dirty="0">
              <a:latin typeface="Arial Narrow"/>
              <a:cs typeface="Arial Narrow"/>
            </a:endParaRPr>
          </a:p>
          <a:p>
            <a:pPr marL="168910" indent="-156845">
              <a:lnSpc>
                <a:spcPct val="100000"/>
              </a:lnSpc>
              <a:spcBef>
                <a:spcPts val="120"/>
              </a:spcBef>
              <a:buAutoNum type="arabicPeriod"/>
              <a:tabLst>
                <a:tab pos="169545" algn="l"/>
              </a:tabLst>
            </a:pPr>
            <a:r>
              <a:rPr lang="ru-RU" sz="900" dirty="0">
                <a:solidFill>
                  <a:srgbClr val="231F20"/>
                </a:solidFill>
                <a:latin typeface="Arial Narrow"/>
                <a:cs typeface="Arial Narrow"/>
              </a:rPr>
              <a:t>Убедитесь, что СПА-бассейн подключен к электрической розетке, и обратитесь </a:t>
            </a:r>
            <a:r>
              <a:rPr lang="ru-RU" sz="900" spc="-5" dirty="0">
                <a:solidFill>
                  <a:srgbClr val="231F20"/>
                </a:solidFill>
                <a:latin typeface="Arial Narrow"/>
                <a:cs typeface="Arial Narrow"/>
              </a:rPr>
              <a:t>к разделу «</a:t>
            </a:r>
            <a:r>
              <a:rPr lang="ru-RU" sz="900" dirty="0">
                <a:solidFill>
                  <a:srgbClr val="231F20"/>
                </a:solidFill>
                <a:latin typeface="Arial Narrow"/>
                <a:cs typeface="Arial Narrow"/>
              </a:rPr>
              <a:t>ПУЛЬТ УПРАВЛЕНИЯ»</a:t>
            </a:r>
            <a:r>
              <a:rPr lang="ru-RU" sz="900" spc="-5" dirty="0">
                <a:solidFill>
                  <a:srgbClr val="231F20"/>
                </a:solidFill>
                <a:latin typeface="Arial Narrow"/>
                <a:cs typeface="Arial Narrow"/>
              </a:rPr>
              <a:t> для получения более подробной информации о работе данной функции</a:t>
            </a:r>
            <a:r>
              <a:rPr lang="ru-RU" sz="900" dirty="0">
                <a:solidFill>
                  <a:srgbClr val="231F20"/>
                </a:solidFill>
                <a:latin typeface="Arial Narrow"/>
                <a:cs typeface="Arial Narrow"/>
              </a:rPr>
              <a:t>.</a:t>
            </a:r>
          </a:p>
          <a:p>
            <a:pPr marL="168910" indent="-156845">
              <a:lnSpc>
                <a:spcPct val="100000"/>
              </a:lnSpc>
              <a:spcBef>
                <a:spcPts val="120"/>
              </a:spcBef>
              <a:buAutoNum type="arabicPeriod"/>
              <a:tabLst>
                <a:tab pos="169545" algn="l"/>
              </a:tabLst>
            </a:pPr>
            <a:endParaRPr lang="ru-RU" sz="900" dirty="0">
              <a:latin typeface="Arial Narrow"/>
              <a:cs typeface="Arial Narrow"/>
            </a:endParaRPr>
          </a:p>
          <a:p>
            <a:pPr marL="12700">
              <a:lnSpc>
                <a:spcPct val="100000"/>
              </a:lnSpc>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Почасовой уровень нагрева воды составляет </a:t>
            </a:r>
            <a:r>
              <a:rPr lang="ru-RU" sz="900" spc="-5" dirty="0">
                <a:solidFill>
                  <a:srgbClr val="231F20"/>
                </a:solidFill>
                <a:latin typeface="Arial Narrow"/>
                <a:cs typeface="Arial Narrow"/>
              </a:rPr>
              <a:t>2°C </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2.5°C  </a:t>
            </a:r>
            <a:r>
              <a:rPr lang="ru-RU" sz="900" dirty="0">
                <a:solidFill>
                  <a:srgbClr val="231F20"/>
                </a:solidFill>
                <a:latin typeface="Arial Narrow"/>
                <a:cs typeface="Arial Narrow"/>
              </a:rPr>
              <a:t>для 2-местного или </a:t>
            </a:r>
            <a:r>
              <a:rPr lang="ru-RU" sz="900" spc="-5" dirty="0">
                <a:solidFill>
                  <a:srgbClr val="231F20"/>
                </a:solidFill>
                <a:latin typeface="Arial Narrow"/>
                <a:cs typeface="Arial Narrow"/>
              </a:rPr>
              <a:t>4-местного квадратного </a:t>
            </a:r>
            <a:r>
              <a:rPr lang="ru-RU" sz="900" dirty="0">
                <a:solidFill>
                  <a:srgbClr val="231F20"/>
                </a:solidFill>
                <a:latin typeface="Arial Narrow"/>
                <a:cs typeface="Arial Narrow"/>
              </a:rPr>
              <a:t>СПА</a:t>
            </a:r>
            <a:r>
              <a:rPr lang="ru-RU" sz="900" spc="-5" dirty="0">
                <a:solidFill>
                  <a:srgbClr val="231F20"/>
                </a:solidFill>
                <a:latin typeface="Arial Narrow"/>
                <a:cs typeface="Arial Narrow"/>
              </a:rPr>
              <a:t>, 1.5°C </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2°C  </a:t>
            </a:r>
            <a:r>
              <a:rPr lang="ru-RU" sz="900" dirty="0">
                <a:solidFill>
                  <a:srgbClr val="231F20"/>
                </a:solidFill>
                <a:latin typeface="Arial Narrow"/>
                <a:cs typeface="Arial Narrow"/>
              </a:rPr>
              <a:t>для </a:t>
            </a:r>
            <a:r>
              <a:rPr lang="ru-RU" sz="900" spc="-5" dirty="0">
                <a:solidFill>
                  <a:srgbClr val="231F20"/>
                </a:solidFill>
                <a:latin typeface="Arial Narrow"/>
                <a:cs typeface="Arial Narrow"/>
              </a:rPr>
              <a:t>4- местного круглого СПА, и 1.2°C </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1.8°C  </a:t>
            </a:r>
            <a:r>
              <a:rPr lang="ru-RU" sz="900" dirty="0">
                <a:solidFill>
                  <a:srgbClr val="231F20"/>
                </a:solidFill>
                <a:latin typeface="Arial Narrow"/>
                <a:cs typeface="Arial Narrow"/>
              </a:rPr>
              <a:t>для </a:t>
            </a:r>
            <a:r>
              <a:rPr lang="ru-RU" sz="900" spc="-5" dirty="0">
                <a:solidFill>
                  <a:srgbClr val="231F20"/>
                </a:solidFill>
                <a:latin typeface="Arial Narrow"/>
                <a:cs typeface="Arial Narrow"/>
              </a:rPr>
              <a:t>6- местного</a:t>
            </a:r>
            <a:r>
              <a:rPr lang="ru-RU" sz="900" spc="-25" dirty="0">
                <a:solidFill>
                  <a:srgbClr val="231F20"/>
                </a:solidFill>
                <a:latin typeface="Arial Narrow"/>
                <a:cs typeface="Arial Narrow"/>
              </a:rPr>
              <a:t> СПА</a:t>
            </a:r>
            <a:r>
              <a:rPr lang="ru-RU" sz="900" spc="-5" dirty="0">
                <a:solidFill>
                  <a:srgbClr val="231F20"/>
                </a:solidFill>
                <a:latin typeface="Arial Narrow"/>
                <a:cs typeface="Arial Narrow"/>
              </a:rPr>
              <a:t>.</a:t>
            </a:r>
            <a:endParaRPr lang="ru-RU" sz="900" dirty="0">
              <a:latin typeface="Arial Narrow"/>
              <a:cs typeface="Arial Narrow"/>
            </a:endParaRPr>
          </a:p>
        </p:txBody>
      </p:sp>
      <p:sp>
        <p:nvSpPr>
          <p:cNvPr id="4" name="object 4"/>
          <p:cNvSpPr txBox="1"/>
          <p:nvPr/>
        </p:nvSpPr>
        <p:spPr>
          <a:xfrm>
            <a:off x="529716" y="617871"/>
            <a:ext cx="3933190" cy="916598"/>
          </a:xfrm>
          <a:prstGeom prst="rect">
            <a:avLst/>
          </a:prstGeom>
        </p:spPr>
        <p:txBody>
          <a:bodyPr vert="horz" wrap="square" lIns="0" tIns="90170" rIns="0" bIns="0" rtlCol="0">
            <a:spAutoFit/>
          </a:bodyPr>
          <a:lstStyle/>
          <a:p>
            <a:pPr marL="12700">
              <a:lnSpc>
                <a:spcPct val="100000"/>
              </a:lnSpc>
              <a:spcBef>
                <a:spcPts val="710"/>
              </a:spcBef>
            </a:pPr>
            <a:r>
              <a:rPr sz="1200" b="1" dirty="0">
                <a:solidFill>
                  <a:srgbClr val="231F20"/>
                </a:solidFill>
                <a:latin typeface="Arial Narrow"/>
                <a:cs typeface="Arial Narrow"/>
              </a:rPr>
              <a:t>U-NE061:</a:t>
            </a:r>
            <a:endParaRPr sz="1200" dirty="0">
              <a:latin typeface="Arial Narrow"/>
              <a:cs typeface="Arial Narrow"/>
            </a:endParaRPr>
          </a:p>
          <a:p>
            <a:pPr marL="12700" marR="5080">
              <a:lnSpc>
                <a:spcPct val="111100"/>
              </a:lnSpc>
              <a:spcBef>
                <a:spcPts val="340"/>
              </a:spcBef>
            </a:pPr>
            <a:r>
              <a:rPr lang="ru-RU" sz="900" spc="-5" dirty="0">
                <a:solidFill>
                  <a:srgbClr val="231F20"/>
                </a:solidFill>
                <a:latin typeface="Arial Narrow"/>
                <a:cs typeface="Arial Narrow"/>
              </a:rPr>
              <a:t>Для этой модели в комплект поставки входит боковая планка. Установите плетеную перекладину и поместите опорные ножки под гидромассажную ванну, прежде чем наполнить ее водой. Это поможет сохранять правильную овальную форму СПА-бассейна  </a:t>
            </a:r>
            <a:r>
              <a:rPr sz="900" dirty="0">
                <a:solidFill>
                  <a:srgbClr val="231F20"/>
                </a:solidFill>
                <a:latin typeface="Arial Narrow"/>
                <a:cs typeface="Arial Narrow"/>
              </a:rPr>
              <a:t> </a:t>
            </a:r>
            <a:r>
              <a:rPr lang="ru-RU" sz="900" dirty="0">
                <a:solidFill>
                  <a:srgbClr val="231F20"/>
                </a:solidFill>
                <a:latin typeface="Arial Narrow"/>
                <a:cs typeface="Arial Narrow"/>
              </a:rPr>
              <a:t>после заполнения ее водой и надувания</a:t>
            </a:r>
            <a:r>
              <a:rPr sz="900" spc="-5" dirty="0">
                <a:solidFill>
                  <a:srgbClr val="231F20"/>
                </a:solidFill>
                <a:latin typeface="Arial Narrow"/>
                <a:cs typeface="Arial Narrow"/>
              </a:rPr>
              <a:t>.</a:t>
            </a:r>
            <a:endParaRPr sz="900" dirty="0">
              <a:latin typeface="Arial Narrow"/>
              <a:cs typeface="Arial Narrow"/>
            </a:endParaRPr>
          </a:p>
        </p:txBody>
      </p:sp>
      <p:sp>
        <p:nvSpPr>
          <p:cNvPr id="5" name="object 5"/>
          <p:cNvSpPr txBox="1"/>
          <p:nvPr/>
        </p:nvSpPr>
        <p:spPr>
          <a:xfrm>
            <a:off x="3638923" y="1845961"/>
            <a:ext cx="3345843" cy="1384033"/>
          </a:xfrm>
          <a:prstGeom prst="rect">
            <a:avLst/>
          </a:prstGeom>
        </p:spPr>
        <p:txBody>
          <a:bodyPr vert="horz" wrap="square" lIns="0" tIns="12700" rIns="0" bIns="0" rtlCol="0">
            <a:spAutoFit/>
          </a:bodyPr>
          <a:lstStyle/>
          <a:p>
            <a:pPr marL="98425" marR="5080" indent="-99060">
              <a:lnSpc>
                <a:spcPct val="111000"/>
              </a:lnSpc>
              <a:spcBef>
                <a:spcPts val="100"/>
              </a:spcBef>
              <a:buAutoNum type="arabicPeriod"/>
              <a:tabLst>
                <a:tab pos="104775" algn="l"/>
              </a:tabLst>
            </a:pPr>
            <a:r>
              <a:rPr lang="ru-RU" sz="900" spc="-30" dirty="0">
                <a:solidFill>
                  <a:srgbClr val="231F20"/>
                </a:solidFill>
                <a:latin typeface="Arial Narrow"/>
                <a:cs typeface="Arial Narrow"/>
              </a:rPr>
              <a:t>Откройте воздушный клапан </a:t>
            </a:r>
            <a:r>
              <a:rPr lang="ru-RU" sz="900" spc="-15" dirty="0">
                <a:solidFill>
                  <a:srgbClr val="231F20"/>
                </a:solidFill>
                <a:latin typeface="Arial Narrow"/>
                <a:cs typeface="Arial Narrow"/>
              </a:rPr>
              <a:t>(a) </a:t>
            </a:r>
            <a:r>
              <a:rPr lang="ru-RU" sz="900" spc="-25" dirty="0">
                <a:solidFill>
                  <a:srgbClr val="231F20"/>
                </a:solidFill>
                <a:latin typeface="Arial Narrow"/>
                <a:cs typeface="Arial Narrow"/>
              </a:rPr>
              <a:t>на надувной камее. Вставьте надувной шланг </a:t>
            </a:r>
            <a:r>
              <a:rPr lang="ru-RU" sz="900" spc="-15" dirty="0">
                <a:solidFill>
                  <a:srgbClr val="231F20"/>
                </a:solidFill>
                <a:latin typeface="Arial Narrow"/>
                <a:cs typeface="Arial Narrow"/>
              </a:rPr>
              <a:t>(b) </a:t>
            </a:r>
            <a:r>
              <a:rPr lang="ru-RU" sz="900" spc="-20" dirty="0">
                <a:solidFill>
                  <a:srgbClr val="231F20"/>
                </a:solidFill>
                <a:latin typeface="Arial Narrow"/>
                <a:cs typeface="Arial Narrow"/>
              </a:rPr>
              <a:t>в клапан</a:t>
            </a:r>
            <a:r>
              <a:rPr lang="ru-RU" sz="900" spc="-25" dirty="0">
                <a:solidFill>
                  <a:srgbClr val="231F20"/>
                </a:solidFill>
                <a:latin typeface="Arial Narrow"/>
                <a:cs typeface="Arial Narrow"/>
              </a:rPr>
              <a:t>.  </a:t>
            </a:r>
            <a:r>
              <a:rPr lang="ru-RU" sz="900" spc="-30" dirty="0">
                <a:solidFill>
                  <a:srgbClr val="231F20"/>
                </a:solidFill>
                <a:latin typeface="Arial Narrow"/>
                <a:cs typeface="Arial Narrow"/>
              </a:rPr>
              <a:t>Откройте воздушный клапан (с) на гидромассажном бассейне. </a:t>
            </a:r>
            <a:endParaRPr lang="ru-RU" sz="900" dirty="0">
              <a:latin typeface="Arial Narrow"/>
              <a:cs typeface="Arial Narrow"/>
            </a:endParaRPr>
          </a:p>
          <a:p>
            <a:pPr marL="78105" marR="12065" indent="-78740">
              <a:lnSpc>
                <a:spcPct val="111100"/>
              </a:lnSpc>
              <a:buAutoNum type="arabicPeriod"/>
              <a:tabLst>
                <a:tab pos="104775" algn="l"/>
              </a:tabLst>
            </a:pPr>
            <a:r>
              <a:rPr lang="ru-RU" sz="900" dirty="0">
                <a:solidFill>
                  <a:srgbClr val="231F20"/>
                </a:solidFill>
                <a:latin typeface="Arial Narrow"/>
                <a:cs typeface="Arial Narrow"/>
              </a:rPr>
              <a:t> Удерживайте кнопку пузырькового массажа </a:t>
            </a:r>
            <a:r>
              <a:rPr lang="ru-RU" sz="900" b="1" dirty="0">
                <a:solidFill>
                  <a:srgbClr val="231F20"/>
                </a:solidFill>
                <a:latin typeface="Arial Narrow"/>
                <a:cs typeface="Arial Narrow"/>
              </a:rPr>
              <a:t>BUBBLE </a:t>
            </a:r>
            <a:r>
              <a:rPr lang="ru-RU" sz="900" spc="-5" dirty="0">
                <a:solidFill>
                  <a:srgbClr val="231F20"/>
                </a:solidFill>
                <a:latin typeface="Arial Narrow"/>
                <a:cs typeface="Arial Narrow"/>
              </a:rPr>
              <a:t>для надувания, </a:t>
            </a:r>
            <a:r>
              <a:rPr lang="ru-RU" sz="900" dirty="0">
                <a:solidFill>
                  <a:srgbClr val="231F20"/>
                </a:solidFill>
                <a:latin typeface="Arial Narrow"/>
                <a:cs typeface="Arial Narrow"/>
              </a:rPr>
              <a:t>пока надувная камера не станет твердой наощупь, но не жесткой. </a:t>
            </a:r>
            <a:endParaRPr lang="ru-RU" sz="900" dirty="0">
              <a:latin typeface="Arial Narrow"/>
              <a:cs typeface="Arial Narrow"/>
            </a:endParaRPr>
          </a:p>
          <a:p>
            <a:pPr marL="104139" marR="266700" indent="-104775">
              <a:lnSpc>
                <a:spcPct val="111100"/>
              </a:lnSpc>
              <a:buAutoNum type="arabicPeriod"/>
              <a:tabLst>
                <a:tab pos="104775" algn="l"/>
              </a:tabLst>
            </a:pPr>
            <a:r>
              <a:rPr lang="ru-RU" sz="900" dirty="0">
                <a:solidFill>
                  <a:srgbClr val="231F20"/>
                </a:solidFill>
                <a:latin typeface="Arial Narrow"/>
                <a:cs typeface="Arial Narrow"/>
              </a:rPr>
              <a:t>Нажмите  удерживайте кнопку пузырькового массажа </a:t>
            </a:r>
            <a:r>
              <a:rPr lang="ru-RU" sz="900" b="1" dirty="0">
                <a:solidFill>
                  <a:srgbClr val="231F20"/>
                </a:solidFill>
                <a:latin typeface="Arial Narrow"/>
                <a:cs typeface="Arial Narrow"/>
              </a:rPr>
              <a:t>BUBBLE </a:t>
            </a:r>
            <a:r>
              <a:rPr lang="ru-RU" sz="900" spc="-5" dirty="0">
                <a:solidFill>
                  <a:srgbClr val="231F20"/>
                </a:solidFill>
                <a:latin typeface="Arial Narrow"/>
                <a:cs typeface="Arial Narrow"/>
              </a:rPr>
              <a:t>более </a:t>
            </a:r>
            <a:r>
              <a:rPr lang="ru-RU" sz="900" dirty="0">
                <a:solidFill>
                  <a:srgbClr val="231F20"/>
                </a:solidFill>
                <a:latin typeface="Arial Narrow"/>
                <a:cs typeface="Arial Narrow"/>
              </a:rPr>
              <a:t>3 </a:t>
            </a:r>
            <a:r>
              <a:rPr lang="ru-RU" sz="900" spc="-5" dirty="0">
                <a:solidFill>
                  <a:srgbClr val="231F20"/>
                </a:solidFill>
                <a:latin typeface="Arial Narrow"/>
                <a:cs typeface="Arial Narrow"/>
              </a:rPr>
              <a:t>секунд, чтобы остановить надувание. Отсоедините надувной шланг от выхода воздуходувки и клапана. </a:t>
            </a:r>
            <a:endParaRPr lang="ru-RU" sz="900" dirty="0">
              <a:latin typeface="Arial Narrow"/>
              <a:cs typeface="Arial Narrow"/>
            </a:endParaRPr>
          </a:p>
          <a:p>
            <a:pPr marL="104139" marR="272415" indent="-104775">
              <a:lnSpc>
                <a:spcPct val="111100"/>
              </a:lnSpc>
              <a:buAutoNum type="arabicPeriod"/>
              <a:tabLst>
                <a:tab pos="104775" algn="l"/>
              </a:tabLst>
            </a:pPr>
            <a:r>
              <a:rPr lang="ru-RU" sz="900" dirty="0">
                <a:solidFill>
                  <a:srgbClr val="231F20"/>
                </a:solidFill>
                <a:latin typeface="Arial Narrow"/>
                <a:cs typeface="Arial Narrow"/>
              </a:rPr>
              <a:t>Верните колпачок воздушного клапана (c) </a:t>
            </a:r>
            <a:r>
              <a:rPr lang="ru-RU" sz="900" spc="-5" dirty="0">
                <a:solidFill>
                  <a:srgbClr val="231F20"/>
                </a:solidFill>
                <a:latin typeface="Arial Narrow"/>
                <a:cs typeface="Arial Narrow"/>
              </a:rPr>
              <a:t>на место, закройте и </a:t>
            </a:r>
            <a:r>
              <a:rPr lang="ru-RU" sz="900" dirty="0">
                <a:solidFill>
                  <a:srgbClr val="231F20"/>
                </a:solidFill>
                <a:latin typeface="Arial Narrow"/>
                <a:cs typeface="Arial Narrow"/>
              </a:rPr>
              <a:t>вставьте в воздушный клапан (a).</a:t>
            </a:r>
            <a:endParaRPr lang="ru-RU" sz="900" dirty="0">
              <a:latin typeface="Arial Narrow"/>
              <a:cs typeface="Arial Narrow"/>
            </a:endParaRPr>
          </a:p>
        </p:txBody>
      </p:sp>
      <p:grpSp>
        <p:nvGrpSpPr>
          <p:cNvPr id="6" name="object 6"/>
          <p:cNvGrpSpPr/>
          <p:nvPr/>
        </p:nvGrpSpPr>
        <p:grpSpPr>
          <a:xfrm>
            <a:off x="4812944" y="4918253"/>
            <a:ext cx="2216785" cy="1256665"/>
            <a:chOff x="4812944" y="4918253"/>
            <a:chExt cx="2216785" cy="1256665"/>
          </a:xfrm>
        </p:grpSpPr>
        <p:sp>
          <p:nvSpPr>
            <p:cNvPr id="7" name="object 7"/>
            <p:cNvSpPr/>
            <p:nvPr/>
          </p:nvSpPr>
          <p:spPr>
            <a:xfrm>
              <a:off x="6395860" y="4966087"/>
              <a:ext cx="583425" cy="58342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165868" y="5015777"/>
              <a:ext cx="471248" cy="56325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40430" y="5251079"/>
              <a:ext cx="105700" cy="9745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080698" y="5172782"/>
              <a:ext cx="33655" cy="339090"/>
            </a:xfrm>
            <a:custGeom>
              <a:avLst/>
              <a:gdLst/>
              <a:ahLst/>
              <a:cxnLst/>
              <a:rect l="l" t="t" r="r" b="b"/>
              <a:pathLst>
                <a:path w="33654" h="339089">
                  <a:moveTo>
                    <a:pt x="16683" y="-996"/>
                  </a:moveTo>
                  <a:lnTo>
                    <a:pt x="16683" y="339993"/>
                  </a:lnTo>
                </a:path>
              </a:pathLst>
            </a:custGeom>
            <a:ln w="35360">
              <a:solidFill>
                <a:srgbClr val="231F20"/>
              </a:solidFill>
            </a:ln>
          </p:spPr>
          <p:txBody>
            <a:bodyPr wrap="square" lIns="0" tIns="0" rIns="0" bIns="0" rtlCol="0"/>
            <a:lstStyle/>
            <a:p>
              <a:endParaRPr/>
            </a:p>
          </p:txBody>
        </p:sp>
        <p:sp>
          <p:nvSpPr>
            <p:cNvPr id="11" name="object 11"/>
            <p:cNvSpPr/>
            <p:nvPr/>
          </p:nvSpPr>
          <p:spPr>
            <a:xfrm>
              <a:off x="5042522" y="5004605"/>
              <a:ext cx="1606673" cy="1136607"/>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816119" y="4921428"/>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49">
              <a:solidFill>
                <a:srgbClr val="231F20"/>
              </a:solidFill>
            </a:ln>
          </p:spPr>
          <p:txBody>
            <a:bodyPr wrap="square" lIns="0" tIns="0" rIns="0" bIns="0" rtlCol="0"/>
            <a:lstStyle/>
            <a:p>
              <a:endParaRPr/>
            </a:p>
          </p:txBody>
        </p:sp>
      </p:grpSp>
      <p:sp>
        <p:nvSpPr>
          <p:cNvPr id="13" name="object 13"/>
          <p:cNvSpPr/>
          <p:nvPr/>
        </p:nvSpPr>
        <p:spPr>
          <a:xfrm>
            <a:off x="538373" y="1780070"/>
            <a:ext cx="1592693" cy="1319569"/>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2157597" y="2901714"/>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15" name="object 15"/>
          <p:cNvSpPr txBox="1"/>
          <p:nvPr/>
        </p:nvSpPr>
        <p:spPr>
          <a:xfrm>
            <a:off x="1888053" y="2374613"/>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(b)</a:t>
            </a:r>
            <a:endParaRPr sz="800">
              <a:latin typeface="Arial Narrow"/>
              <a:cs typeface="Arial Narrow"/>
            </a:endParaRPr>
          </a:p>
        </p:txBody>
      </p:sp>
      <p:sp>
        <p:nvSpPr>
          <p:cNvPr id="16" name="object 16"/>
          <p:cNvSpPr txBox="1"/>
          <p:nvPr/>
        </p:nvSpPr>
        <p:spPr>
          <a:xfrm>
            <a:off x="1010533" y="2070219"/>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grpSp>
        <p:nvGrpSpPr>
          <p:cNvPr id="17" name="object 17"/>
          <p:cNvGrpSpPr/>
          <p:nvPr/>
        </p:nvGrpSpPr>
        <p:grpSpPr>
          <a:xfrm>
            <a:off x="539495" y="4913725"/>
            <a:ext cx="4145279" cy="1261110"/>
            <a:chOff x="539495" y="4913725"/>
            <a:chExt cx="4145279" cy="1261110"/>
          </a:xfrm>
        </p:grpSpPr>
        <p:sp>
          <p:nvSpPr>
            <p:cNvPr id="18" name="object 18"/>
            <p:cNvSpPr/>
            <p:nvPr/>
          </p:nvSpPr>
          <p:spPr>
            <a:xfrm>
              <a:off x="2023649" y="4918735"/>
              <a:ext cx="1339325" cy="1252654"/>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176424" y="5274460"/>
              <a:ext cx="357991" cy="36495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362153" y="4913725"/>
              <a:ext cx="1321270" cy="1199480"/>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1323444" y="5304915"/>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2" name="object 22"/>
            <p:cNvSpPr/>
            <p:nvPr/>
          </p:nvSpPr>
          <p:spPr>
            <a:xfrm>
              <a:off x="1309902" y="5312240"/>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3" name="object 23"/>
            <p:cNvSpPr/>
            <p:nvPr/>
          </p:nvSpPr>
          <p:spPr>
            <a:xfrm>
              <a:off x="1238727" y="5304839"/>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5"/>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4" name="object 24"/>
            <p:cNvSpPr/>
            <p:nvPr/>
          </p:nvSpPr>
          <p:spPr>
            <a:xfrm>
              <a:off x="1275915" y="5503490"/>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25" name="object 25"/>
            <p:cNvSpPr/>
            <p:nvPr/>
          </p:nvSpPr>
          <p:spPr>
            <a:xfrm>
              <a:off x="1696497" y="5306016"/>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6" name="object 26"/>
            <p:cNvSpPr/>
            <p:nvPr/>
          </p:nvSpPr>
          <p:spPr>
            <a:xfrm>
              <a:off x="1715259" y="5312351"/>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7" name="object 27"/>
            <p:cNvSpPr/>
            <p:nvPr/>
          </p:nvSpPr>
          <p:spPr>
            <a:xfrm>
              <a:off x="1348494" y="6003471"/>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28" name="object 28"/>
            <p:cNvSpPr/>
            <p:nvPr/>
          </p:nvSpPr>
          <p:spPr>
            <a:xfrm>
              <a:off x="1367792" y="5951983"/>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29" name="object 29"/>
            <p:cNvSpPr/>
            <p:nvPr/>
          </p:nvSpPr>
          <p:spPr>
            <a:xfrm>
              <a:off x="1371290" y="5900421"/>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30" name="object 30"/>
            <p:cNvSpPr/>
            <p:nvPr/>
          </p:nvSpPr>
          <p:spPr>
            <a:xfrm>
              <a:off x="1378532" y="5848864"/>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31" name="object 31"/>
            <p:cNvSpPr/>
            <p:nvPr/>
          </p:nvSpPr>
          <p:spPr>
            <a:xfrm>
              <a:off x="1383717" y="5797313"/>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32" name="object 32"/>
            <p:cNvSpPr/>
            <p:nvPr/>
          </p:nvSpPr>
          <p:spPr>
            <a:xfrm>
              <a:off x="1386296" y="5745732"/>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33" name="object 33"/>
            <p:cNvSpPr/>
            <p:nvPr/>
          </p:nvSpPr>
          <p:spPr>
            <a:xfrm>
              <a:off x="1389868" y="5694201"/>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34" name="object 34"/>
            <p:cNvSpPr/>
            <p:nvPr/>
          </p:nvSpPr>
          <p:spPr>
            <a:xfrm>
              <a:off x="1386594" y="5642625"/>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35" name="object 35"/>
            <p:cNvSpPr/>
            <p:nvPr/>
          </p:nvSpPr>
          <p:spPr>
            <a:xfrm>
              <a:off x="1384287" y="5591050"/>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36" name="object 36"/>
            <p:cNvSpPr/>
            <p:nvPr/>
          </p:nvSpPr>
          <p:spPr>
            <a:xfrm>
              <a:off x="1382699" y="5539469"/>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37" name="object 37"/>
            <p:cNvSpPr/>
            <p:nvPr/>
          </p:nvSpPr>
          <p:spPr>
            <a:xfrm>
              <a:off x="1381062" y="5487919"/>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38" name="object 38"/>
            <p:cNvSpPr/>
            <p:nvPr/>
          </p:nvSpPr>
          <p:spPr>
            <a:xfrm>
              <a:off x="1375134" y="5436312"/>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39" name="object 39"/>
            <p:cNvSpPr/>
            <p:nvPr/>
          </p:nvSpPr>
          <p:spPr>
            <a:xfrm>
              <a:off x="1369702" y="5384750"/>
              <a:ext cx="387985" cy="1270"/>
            </a:xfrm>
            <a:custGeom>
              <a:avLst/>
              <a:gdLst/>
              <a:ahLst/>
              <a:cxnLst/>
              <a:rect l="l" t="t" r="r" b="b"/>
              <a:pathLst>
                <a:path w="387985" h="1270">
                  <a:moveTo>
                    <a:pt x="0" y="0"/>
                  </a:moveTo>
                  <a:lnTo>
                    <a:pt x="387794" y="1079"/>
                  </a:lnTo>
                </a:path>
              </a:pathLst>
            </a:custGeom>
            <a:ln w="5918">
              <a:solidFill>
                <a:srgbClr val="231F20"/>
              </a:solidFill>
            </a:ln>
          </p:spPr>
          <p:txBody>
            <a:bodyPr wrap="square" lIns="0" tIns="0" rIns="0" bIns="0" rtlCol="0"/>
            <a:lstStyle/>
            <a:p>
              <a:endParaRPr/>
            </a:p>
          </p:txBody>
        </p:sp>
        <p:sp>
          <p:nvSpPr>
            <p:cNvPr id="40" name="object 40"/>
            <p:cNvSpPr/>
            <p:nvPr/>
          </p:nvSpPr>
          <p:spPr>
            <a:xfrm>
              <a:off x="1352760" y="5333131"/>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41" name="object 41"/>
            <p:cNvSpPr/>
            <p:nvPr/>
          </p:nvSpPr>
          <p:spPr>
            <a:xfrm>
              <a:off x="1298487" y="6031141"/>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42" name="object 42"/>
            <p:cNvSpPr/>
            <p:nvPr/>
          </p:nvSpPr>
          <p:spPr>
            <a:xfrm>
              <a:off x="1300373" y="5304915"/>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43" name="object 43"/>
            <p:cNvSpPr/>
            <p:nvPr/>
          </p:nvSpPr>
          <p:spPr>
            <a:xfrm>
              <a:off x="1290575" y="5518578"/>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44" name="object 44"/>
            <p:cNvSpPr/>
            <p:nvPr/>
          </p:nvSpPr>
          <p:spPr>
            <a:xfrm>
              <a:off x="1285223" y="5540616"/>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45" name="object 45"/>
            <p:cNvSpPr/>
            <p:nvPr/>
          </p:nvSpPr>
          <p:spPr>
            <a:xfrm>
              <a:off x="1281569" y="5565272"/>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46" name="object 46"/>
            <p:cNvSpPr/>
            <p:nvPr/>
          </p:nvSpPr>
          <p:spPr>
            <a:xfrm>
              <a:off x="1278891" y="5592186"/>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47" name="object 47"/>
            <p:cNvSpPr/>
            <p:nvPr/>
          </p:nvSpPr>
          <p:spPr>
            <a:xfrm>
              <a:off x="1275910" y="5617393"/>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48" name="object 48"/>
            <p:cNvSpPr/>
            <p:nvPr/>
          </p:nvSpPr>
          <p:spPr>
            <a:xfrm>
              <a:off x="1275020" y="5642625"/>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49" name="object 49"/>
            <p:cNvSpPr/>
            <p:nvPr/>
          </p:nvSpPr>
          <p:spPr>
            <a:xfrm>
              <a:off x="1275910" y="5668025"/>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50" name="object 50"/>
            <p:cNvSpPr/>
            <p:nvPr/>
          </p:nvSpPr>
          <p:spPr>
            <a:xfrm>
              <a:off x="1275020" y="5694201"/>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51" name="object 51"/>
            <p:cNvSpPr/>
            <p:nvPr/>
          </p:nvSpPr>
          <p:spPr>
            <a:xfrm>
              <a:off x="1275021" y="5719979"/>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52" name="object 52"/>
            <p:cNvSpPr/>
            <p:nvPr/>
          </p:nvSpPr>
          <p:spPr>
            <a:xfrm>
              <a:off x="1275918" y="5746873"/>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53" name="object 53"/>
            <p:cNvSpPr/>
            <p:nvPr/>
          </p:nvSpPr>
          <p:spPr>
            <a:xfrm>
              <a:off x="1281565" y="5777538"/>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54" name="object 54"/>
            <p:cNvSpPr/>
            <p:nvPr/>
          </p:nvSpPr>
          <p:spPr>
            <a:xfrm>
              <a:off x="1285215" y="5803472"/>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55" name="object 55"/>
            <p:cNvSpPr/>
            <p:nvPr/>
          </p:nvSpPr>
          <p:spPr>
            <a:xfrm>
              <a:off x="1254340" y="5479643"/>
              <a:ext cx="91440" cy="375285"/>
            </a:xfrm>
            <a:custGeom>
              <a:avLst/>
              <a:gdLst/>
              <a:ahLst/>
              <a:cxnLst/>
              <a:rect l="l" t="t" r="r" b="b"/>
              <a:pathLst>
                <a:path w="91440" h="375285">
                  <a:moveTo>
                    <a:pt x="50850" y="375018"/>
                  </a:moveTo>
                  <a:lnTo>
                    <a:pt x="39560" y="375018"/>
                  </a:lnTo>
                  <a:lnTo>
                    <a:pt x="39560" y="365620"/>
                  </a:lnTo>
                  <a:lnTo>
                    <a:pt x="50850" y="365620"/>
                  </a:lnTo>
                  <a:lnTo>
                    <a:pt x="50850" y="375018"/>
                  </a:lnTo>
                  <a:close/>
                </a:path>
                <a:path w="91440" h="375285">
                  <a:moveTo>
                    <a:pt x="50850" y="9385"/>
                  </a:moveTo>
                  <a:lnTo>
                    <a:pt x="39560" y="9385"/>
                  </a:lnTo>
                  <a:lnTo>
                    <a:pt x="39560" y="0"/>
                  </a:lnTo>
                  <a:lnTo>
                    <a:pt x="50850" y="0"/>
                  </a:lnTo>
                  <a:lnTo>
                    <a:pt x="50850" y="9385"/>
                  </a:lnTo>
                  <a:close/>
                </a:path>
                <a:path w="91440" h="375285">
                  <a:moveTo>
                    <a:pt x="91071" y="200101"/>
                  </a:moveTo>
                  <a:lnTo>
                    <a:pt x="81622" y="200101"/>
                  </a:lnTo>
                  <a:lnTo>
                    <a:pt x="81622" y="171691"/>
                  </a:lnTo>
                  <a:lnTo>
                    <a:pt x="91071" y="171691"/>
                  </a:lnTo>
                  <a:lnTo>
                    <a:pt x="91071" y="200101"/>
                  </a:lnTo>
                  <a:close/>
                </a:path>
                <a:path w="91440" h="375285">
                  <a:moveTo>
                    <a:pt x="9423" y="200101"/>
                  </a:moveTo>
                  <a:lnTo>
                    <a:pt x="0" y="200101"/>
                  </a:lnTo>
                  <a:lnTo>
                    <a:pt x="0" y="171691"/>
                  </a:lnTo>
                  <a:lnTo>
                    <a:pt x="9423" y="171691"/>
                  </a:lnTo>
                  <a:lnTo>
                    <a:pt x="9423" y="200101"/>
                  </a:lnTo>
                  <a:close/>
                </a:path>
              </a:pathLst>
            </a:custGeom>
            <a:ln w="3810">
              <a:solidFill>
                <a:srgbClr val="231F20"/>
              </a:solidFill>
            </a:ln>
          </p:spPr>
          <p:txBody>
            <a:bodyPr wrap="square" lIns="0" tIns="0" rIns="0" bIns="0" rtlCol="0"/>
            <a:lstStyle/>
            <a:p>
              <a:endParaRPr/>
            </a:p>
          </p:txBody>
        </p:sp>
        <p:sp>
          <p:nvSpPr>
            <p:cNvPr id="56" name="object 56"/>
            <p:cNvSpPr/>
            <p:nvPr/>
          </p:nvSpPr>
          <p:spPr>
            <a:xfrm>
              <a:off x="1334317" y="5564945"/>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57" name="object 57"/>
            <p:cNvSpPr/>
            <p:nvPr/>
          </p:nvSpPr>
          <p:spPr>
            <a:xfrm>
              <a:off x="1258517" y="5565237"/>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58" name="object 58"/>
            <p:cNvSpPr/>
            <p:nvPr/>
          </p:nvSpPr>
          <p:spPr>
            <a:xfrm>
              <a:off x="1256431" y="5742780"/>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59" name="object 59"/>
            <p:cNvSpPr/>
            <p:nvPr/>
          </p:nvSpPr>
          <p:spPr>
            <a:xfrm>
              <a:off x="1334491" y="5743072"/>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60" name="object 60"/>
            <p:cNvSpPr/>
            <p:nvPr/>
          </p:nvSpPr>
          <p:spPr>
            <a:xfrm>
              <a:off x="1500125" y="5306337"/>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61" name="object 61"/>
            <p:cNvSpPr/>
            <p:nvPr/>
          </p:nvSpPr>
          <p:spPr>
            <a:xfrm>
              <a:off x="1497072" y="6004123"/>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62" name="object 62"/>
            <p:cNvSpPr/>
            <p:nvPr/>
          </p:nvSpPr>
          <p:spPr>
            <a:xfrm>
              <a:off x="759153" y="5291407"/>
              <a:ext cx="737920" cy="754637"/>
            </a:xfrm>
            <a:prstGeom prst="rect">
              <a:avLst/>
            </a:prstGeom>
            <a:blipFill>
              <a:blip r:embed="rId10" cstate="print"/>
              <a:stretch>
                <a:fillRect/>
              </a:stretch>
            </a:blipFill>
          </p:spPr>
          <p:txBody>
            <a:bodyPr wrap="square" lIns="0" tIns="0" rIns="0" bIns="0" rtlCol="0"/>
            <a:lstStyle/>
            <a:p>
              <a:endParaRPr/>
            </a:p>
          </p:txBody>
        </p:sp>
        <p:sp>
          <p:nvSpPr>
            <p:cNvPr id="63" name="object 63"/>
            <p:cNvSpPr/>
            <p:nvPr/>
          </p:nvSpPr>
          <p:spPr>
            <a:xfrm>
              <a:off x="866346" y="5306337"/>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64" name="object 64"/>
            <p:cNvSpPr/>
            <p:nvPr/>
          </p:nvSpPr>
          <p:spPr>
            <a:xfrm>
              <a:off x="759141" y="5291407"/>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65" name="object 65"/>
            <p:cNvSpPr/>
            <p:nvPr/>
          </p:nvSpPr>
          <p:spPr>
            <a:xfrm>
              <a:off x="1439467" y="5304842"/>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66" name="object 66"/>
            <p:cNvSpPr/>
            <p:nvPr/>
          </p:nvSpPr>
          <p:spPr>
            <a:xfrm>
              <a:off x="1300720" y="5111508"/>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67" name="object 67"/>
            <p:cNvSpPr/>
            <p:nvPr/>
          </p:nvSpPr>
          <p:spPr>
            <a:xfrm>
              <a:off x="542670" y="4921427"/>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grpSp>
      <p:grpSp>
        <p:nvGrpSpPr>
          <p:cNvPr id="68" name="object 68"/>
          <p:cNvGrpSpPr/>
          <p:nvPr/>
        </p:nvGrpSpPr>
        <p:grpSpPr>
          <a:xfrm>
            <a:off x="538378" y="1783473"/>
            <a:ext cx="6483350" cy="1560195"/>
            <a:chOff x="538378" y="1783473"/>
            <a:chExt cx="6483350" cy="1560195"/>
          </a:xfrm>
        </p:grpSpPr>
        <p:sp>
          <p:nvSpPr>
            <p:cNvPr id="69" name="object 69"/>
            <p:cNvSpPr/>
            <p:nvPr/>
          </p:nvSpPr>
          <p:spPr>
            <a:xfrm>
              <a:off x="918520" y="2413062"/>
              <a:ext cx="145469" cy="85204"/>
            </a:xfrm>
            <a:prstGeom prst="rect">
              <a:avLst/>
            </a:prstGeom>
            <a:blipFill>
              <a:blip r:embed="rId11" cstate="print"/>
              <a:stretch>
                <a:fillRect/>
              </a:stretch>
            </a:blipFill>
          </p:spPr>
          <p:txBody>
            <a:bodyPr wrap="square" lIns="0" tIns="0" rIns="0" bIns="0" rtlCol="0"/>
            <a:lstStyle/>
            <a:p>
              <a:endParaRPr/>
            </a:p>
          </p:txBody>
        </p:sp>
        <p:sp>
          <p:nvSpPr>
            <p:cNvPr id="70" name="object 70"/>
            <p:cNvSpPr/>
            <p:nvPr/>
          </p:nvSpPr>
          <p:spPr>
            <a:xfrm>
              <a:off x="2495414" y="2443814"/>
              <a:ext cx="164106" cy="111991"/>
            </a:xfrm>
            <a:prstGeom prst="rect">
              <a:avLst/>
            </a:prstGeom>
            <a:blipFill>
              <a:blip r:embed="rId12" cstate="print"/>
              <a:stretch>
                <a:fillRect/>
              </a:stretch>
            </a:blipFill>
          </p:spPr>
          <p:txBody>
            <a:bodyPr wrap="square" lIns="0" tIns="0" rIns="0" bIns="0" rtlCol="0"/>
            <a:lstStyle/>
            <a:p>
              <a:endParaRPr/>
            </a:p>
          </p:txBody>
        </p:sp>
        <p:sp>
          <p:nvSpPr>
            <p:cNvPr id="71" name="object 71"/>
            <p:cNvSpPr/>
            <p:nvPr/>
          </p:nvSpPr>
          <p:spPr>
            <a:xfrm>
              <a:off x="2620205" y="2406057"/>
              <a:ext cx="395605" cy="215265"/>
            </a:xfrm>
            <a:custGeom>
              <a:avLst/>
              <a:gdLst/>
              <a:ahLst/>
              <a:cxnLst/>
              <a:rect l="l" t="t" r="r" b="b"/>
              <a:pathLst>
                <a:path w="395605" h="215264">
                  <a:moveTo>
                    <a:pt x="0" y="137012"/>
                  </a:moveTo>
                  <a:lnTo>
                    <a:pt x="109261" y="167479"/>
                  </a:lnTo>
                  <a:lnTo>
                    <a:pt x="199189" y="155517"/>
                  </a:lnTo>
                  <a:lnTo>
                    <a:pt x="260186" y="128366"/>
                  </a:lnTo>
                  <a:lnTo>
                    <a:pt x="282651" y="113263"/>
                  </a:lnTo>
                  <a:lnTo>
                    <a:pt x="323653" y="99863"/>
                  </a:lnTo>
                  <a:lnTo>
                    <a:pt x="348948" y="101352"/>
                  </a:lnTo>
                  <a:lnTo>
                    <a:pt x="361761" y="108796"/>
                  </a:lnTo>
                  <a:lnTo>
                    <a:pt x="365315" y="113263"/>
                  </a:lnTo>
                  <a:lnTo>
                    <a:pt x="367973" y="148286"/>
                  </a:lnTo>
                  <a:lnTo>
                    <a:pt x="344041"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37" y="123209"/>
                  </a:lnTo>
                  <a:lnTo>
                    <a:pt x="12423" y="95813"/>
                  </a:lnTo>
                  <a:lnTo>
                    <a:pt x="25053" y="77247"/>
                  </a:lnTo>
                  <a:lnTo>
                    <a:pt x="31165" y="70413"/>
                  </a:lnTo>
                  <a:lnTo>
                    <a:pt x="125395" y="32246"/>
                  </a:lnTo>
                  <a:lnTo>
                    <a:pt x="202831" y="22178"/>
                  </a:lnTo>
                  <a:lnTo>
                    <a:pt x="255293" y="26322"/>
                  </a:lnTo>
                  <a:lnTo>
                    <a:pt x="274599" y="30789"/>
                  </a:lnTo>
                  <a:lnTo>
                    <a:pt x="319573" y="7563"/>
                  </a:lnTo>
                  <a:lnTo>
                    <a:pt x="363887" y="8259"/>
                  </a:lnTo>
                  <a:lnTo>
                    <a:pt x="391253" y="51410"/>
                  </a:lnTo>
                  <a:lnTo>
                    <a:pt x="394993" y="81040"/>
                  </a:lnTo>
                  <a:lnTo>
                    <a:pt x="392887" y="105440"/>
                  </a:lnTo>
                </a:path>
              </a:pathLst>
            </a:custGeom>
            <a:ln w="6349">
              <a:solidFill>
                <a:srgbClr val="231F20"/>
              </a:solidFill>
            </a:ln>
          </p:spPr>
          <p:txBody>
            <a:bodyPr wrap="square" lIns="0" tIns="0" rIns="0" bIns="0" rtlCol="0"/>
            <a:lstStyle/>
            <a:p>
              <a:endParaRPr/>
            </a:p>
          </p:txBody>
        </p:sp>
        <p:sp>
          <p:nvSpPr>
            <p:cNvPr id="72" name="object 72"/>
            <p:cNvSpPr/>
            <p:nvPr/>
          </p:nvSpPr>
          <p:spPr>
            <a:xfrm>
              <a:off x="2622071" y="2460023"/>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3" y="118565"/>
                  </a:lnTo>
                  <a:lnTo>
                    <a:pt x="375195" y="127935"/>
                  </a:lnTo>
                  <a:lnTo>
                    <a:pt x="319811" y="131144"/>
                  </a:lnTo>
                  <a:lnTo>
                    <a:pt x="316275" y="165967"/>
                  </a:lnTo>
                  <a:lnTo>
                    <a:pt x="297335" y="185362"/>
                  </a:lnTo>
                  <a:lnTo>
                    <a:pt x="247005" y="196340"/>
                  </a:lnTo>
                  <a:lnTo>
                    <a:pt x="149301" y="205909"/>
                  </a:lnTo>
                  <a:lnTo>
                    <a:pt x="102948" y="205643"/>
                  </a:lnTo>
                  <a:lnTo>
                    <a:pt x="58216" y="198359"/>
                  </a:lnTo>
                  <a:lnTo>
                    <a:pt x="23496" y="182074"/>
                  </a:lnTo>
                  <a:lnTo>
                    <a:pt x="7175" y="154805"/>
                  </a:lnTo>
                  <a:lnTo>
                    <a:pt x="7175" y="127830"/>
                  </a:lnTo>
                  <a:lnTo>
                    <a:pt x="0" y="102557"/>
                  </a:lnTo>
                  <a:lnTo>
                    <a:pt x="54922" y="145744"/>
                  </a:lnTo>
                  <a:lnTo>
                    <a:pt x="101339" y="159542"/>
                  </a:lnTo>
                  <a:lnTo>
                    <a:pt x="164549" y="143412"/>
                  </a:lnTo>
                  <a:lnTo>
                    <a:pt x="269849" y="96816"/>
                  </a:lnTo>
                  <a:lnTo>
                    <a:pt x="281447" y="88620"/>
                  </a:lnTo>
                  <a:lnTo>
                    <a:pt x="287288" y="83018"/>
                  </a:lnTo>
                  <a:lnTo>
                    <a:pt x="289150" y="77425"/>
                  </a:lnTo>
                  <a:lnTo>
                    <a:pt x="288810" y="69257"/>
                  </a:lnTo>
                  <a:lnTo>
                    <a:pt x="284213" y="58742"/>
                  </a:lnTo>
                </a:path>
              </a:pathLst>
            </a:custGeom>
            <a:ln w="6350">
              <a:solidFill>
                <a:srgbClr val="231F20"/>
              </a:solidFill>
            </a:ln>
          </p:spPr>
          <p:txBody>
            <a:bodyPr wrap="square" lIns="0" tIns="0" rIns="0" bIns="0" rtlCol="0"/>
            <a:lstStyle/>
            <a:p>
              <a:endParaRPr/>
            </a:p>
          </p:txBody>
        </p:sp>
        <p:sp>
          <p:nvSpPr>
            <p:cNvPr id="73" name="object 73"/>
            <p:cNvSpPr/>
            <p:nvPr/>
          </p:nvSpPr>
          <p:spPr>
            <a:xfrm>
              <a:off x="2711077" y="2470647"/>
              <a:ext cx="127000" cy="43815"/>
            </a:xfrm>
            <a:custGeom>
              <a:avLst/>
              <a:gdLst/>
              <a:ahLst/>
              <a:cxnLst/>
              <a:rect l="l" t="t" r="r" b="b"/>
              <a:pathLst>
                <a:path w="127000" h="43814">
                  <a:moveTo>
                    <a:pt x="0" y="43703"/>
                  </a:moveTo>
                  <a:lnTo>
                    <a:pt x="33915" y="12719"/>
                  </a:lnTo>
                  <a:lnTo>
                    <a:pt x="58437" y="0"/>
                  </a:lnTo>
                  <a:lnTo>
                    <a:pt x="85462" y="3391"/>
                  </a:lnTo>
                  <a:lnTo>
                    <a:pt x="126885" y="20742"/>
                  </a:lnTo>
                </a:path>
              </a:pathLst>
            </a:custGeom>
            <a:ln w="6350">
              <a:solidFill>
                <a:srgbClr val="231F20"/>
              </a:solidFill>
            </a:ln>
          </p:spPr>
          <p:txBody>
            <a:bodyPr wrap="square" lIns="0" tIns="0" rIns="0" bIns="0" rtlCol="0"/>
            <a:lstStyle/>
            <a:p>
              <a:endParaRPr/>
            </a:p>
          </p:txBody>
        </p:sp>
        <p:sp>
          <p:nvSpPr>
            <p:cNvPr id="74" name="object 74"/>
            <p:cNvSpPr/>
            <p:nvPr/>
          </p:nvSpPr>
          <p:spPr>
            <a:xfrm>
              <a:off x="2603048" y="2597328"/>
              <a:ext cx="367665" cy="139700"/>
            </a:xfrm>
            <a:custGeom>
              <a:avLst/>
              <a:gdLst/>
              <a:ahLst/>
              <a:cxnLst/>
              <a:rect l="l" t="t" r="r" b="b"/>
              <a:pathLst>
                <a:path w="367664" h="139700">
                  <a:moveTo>
                    <a:pt x="30799" y="31280"/>
                  </a:moveTo>
                  <a:lnTo>
                    <a:pt x="8423" y="50083"/>
                  </a:lnTo>
                  <a:lnTo>
                    <a:pt x="0" y="63309"/>
                  </a:lnTo>
                  <a:lnTo>
                    <a:pt x="4661" y="77221"/>
                  </a:lnTo>
                  <a:lnTo>
                    <a:pt x="42838" y="114054"/>
                  </a:lnTo>
                  <a:lnTo>
                    <a:pt x="120322" y="135901"/>
                  </a:lnTo>
                  <a:lnTo>
                    <a:pt x="169155" y="139532"/>
                  </a:lnTo>
                  <a:lnTo>
                    <a:pt x="219813" y="136807"/>
                  </a:lnTo>
                  <a:lnTo>
                    <a:pt x="268617" y="126603"/>
                  </a:lnTo>
                  <a:lnTo>
                    <a:pt x="311892" y="107799"/>
                  </a:lnTo>
                  <a:lnTo>
                    <a:pt x="345961" y="79273"/>
                  </a:lnTo>
                  <a:lnTo>
                    <a:pt x="367145" y="39903"/>
                  </a:lnTo>
                  <a:lnTo>
                    <a:pt x="364701" y="26115"/>
                  </a:lnTo>
                  <a:lnTo>
                    <a:pt x="360175" y="15317"/>
                  </a:lnTo>
                  <a:lnTo>
                    <a:pt x="352631" y="6836"/>
                  </a:lnTo>
                  <a:lnTo>
                    <a:pt x="341136" y="0"/>
                  </a:lnTo>
                </a:path>
              </a:pathLst>
            </a:custGeom>
            <a:ln w="6350">
              <a:solidFill>
                <a:srgbClr val="231F20"/>
              </a:solidFill>
            </a:ln>
          </p:spPr>
          <p:txBody>
            <a:bodyPr wrap="square" lIns="0" tIns="0" rIns="0" bIns="0" rtlCol="0"/>
            <a:lstStyle/>
            <a:p>
              <a:endParaRPr/>
            </a:p>
          </p:txBody>
        </p:sp>
        <p:sp>
          <p:nvSpPr>
            <p:cNvPr id="75" name="object 75"/>
            <p:cNvSpPr/>
            <p:nvPr/>
          </p:nvSpPr>
          <p:spPr>
            <a:xfrm>
              <a:off x="2604742" y="2641807"/>
              <a:ext cx="384175" cy="248285"/>
            </a:xfrm>
            <a:custGeom>
              <a:avLst/>
              <a:gdLst/>
              <a:ahLst/>
              <a:cxnLst/>
              <a:rect l="l" t="t" r="r" b="b"/>
              <a:pathLst>
                <a:path w="384175" h="248285">
                  <a:moveTo>
                    <a:pt x="8443" y="25298"/>
                  </a:moveTo>
                  <a:lnTo>
                    <a:pt x="2506" y="79739"/>
                  </a:lnTo>
                  <a:lnTo>
                    <a:pt x="0" y="110643"/>
                  </a:lnTo>
                  <a:lnTo>
                    <a:pt x="448" y="129491"/>
                  </a:lnTo>
                  <a:lnTo>
                    <a:pt x="3376" y="147764"/>
                  </a:lnTo>
                  <a:lnTo>
                    <a:pt x="5133" y="171632"/>
                  </a:lnTo>
                  <a:lnTo>
                    <a:pt x="38406" y="211617"/>
                  </a:lnTo>
                  <a:lnTo>
                    <a:pt x="100433" y="238248"/>
                  </a:lnTo>
                  <a:lnTo>
                    <a:pt x="138131" y="245424"/>
                  </a:lnTo>
                  <a:lnTo>
                    <a:pt x="178101" y="247902"/>
                  </a:lnTo>
                  <a:lnTo>
                    <a:pt x="218704" y="245230"/>
                  </a:lnTo>
                  <a:lnTo>
                    <a:pt x="258300" y="236956"/>
                  </a:lnTo>
                  <a:lnTo>
                    <a:pt x="295252" y="222626"/>
                  </a:lnTo>
                  <a:lnTo>
                    <a:pt x="327920" y="201788"/>
                  </a:lnTo>
                  <a:lnTo>
                    <a:pt x="354664" y="173988"/>
                  </a:lnTo>
                  <a:lnTo>
                    <a:pt x="373847" y="138775"/>
                  </a:lnTo>
                  <a:lnTo>
                    <a:pt x="383830" y="95694"/>
                  </a:lnTo>
                  <a:lnTo>
                    <a:pt x="365453" y="0"/>
                  </a:lnTo>
                </a:path>
              </a:pathLst>
            </a:custGeom>
            <a:ln w="6350">
              <a:solidFill>
                <a:srgbClr val="231F20"/>
              </a:solidFill>
            </a:ln>
          </p:spPr>
          <p:txBody>
            <a:bodyPr wrap="square" lIns="0" tIns="0" rIns="0" bIns="0" rtlCol="0"/>
            <a:lstStyle/>
            <a:p>
              <a:endParaRPr/>
            </a:p>
          </p:txBody>
        </p:sp>
        <p:sp>
          <p:nvSpPr>
            <p:cNvPr id="76" name="object 76"/>
            <p:cNvSpPr/>
            <p:nvPr/>
          </p:nvSpPr>
          <p:spPr>
            <a:xfrm>
              <a:off x="2468737" y="2680345"/>
              <a:ext cx="650875" cy="386080"/>
            </a:xfrm>
            <a:custGeom>
              <a:avLst/>
              <a:gdLst/>
              <a:ahLst/>
              <a:cxnLst/>
              <a:rect l="l" t="t" r="r" b="b"/>
              <a:pathLst>
                <a:path w="650875" h="386080">
                  <a:moveTo>
                    <a:pt x="140393" y="30378"/>
                  </a:moveTo>
                  <a:lnTo>
                    <a:pt x="94850" y="60997"/>
                  </a:lnTo>
                  <a:lnTo>
                    <a:pt x="58989" y="90887"/>
                  </a:lnTo>
                  <a:lnTo>
                    <a:pt x="32192" y="119940"/>
                  </a:lnTo>
                  <a:lnTo>
                    <a:pt x="3315" y="175123"/>
                  </a:lnTo>
                  <a:lnTo>
                    <a:pt x="0" y="201042"/>
                  </a:lnTo>
                  <a:lnTo>
                    <a:pt x="3275" y="225707"/>
                  </a:lnTo>
                  <a:lnTo>
                    <a:pt x="27127" y="270854"/>
                  </a:lnTo>
                  <a:lnTo>
                    <a:pt x="69926" y="309726"/>
                  </a:lnTo>
                  <a:lnTo>
                    <a:pt x="126727" y="341483"/>
                  </a:lnTo>
                  <a:lnTo>
                    <a:pt x="192585" y="365288"/>
                  </a:lnTo>
                  <a:lnTo>
                    <a:pt x="262556" y="380303"/>
                  </a:lnTo>
                  <a:lnTo>
                    <a:pt x="331693" y="385688"/>
                  </a:lnTo>
                  <a:lnTo>
                    <a:pt x="364404" y="384508"/>
                  </a:lnTo>
                  <a:lnTo>
                    <a:pt x="460664" y="368431"/>
                  </a:lnTo>
                  <a:lnTo>
                    <a:pt x="515011" y="352608"/>
                  </a:lnTo>
                  <a:lnTo>
                    <a:pt x="558911" y="333626"/>
                  </a:lnTo>
                  <a:lnTo>
                    <a:pt x="593183" y="311975"/>
                  </a:lnTo>
                  <a:lnTo>
                    <a:pt x="636115" y="262624"/>
                  </a:lnTo>
                  <a:lnTo>
                    <a:pt x="650349" y="208475"/>
                  </a:lnTo>
                  <a:lnTo>
                    <a:pt x="648750" y="180825"/>
                  </a:lnTo>
                  <a:lnTo>
                    <a:pt x="632208" y="126826"/>
                  </a:lnTo>
                  <a:lnTo>
                    <a:pt x="603330" y="77825"/>
                  </a:lnTo>
                  <a:lnTo>
                    <a:pt x="568657" y="37741"/>
                  </a:lnTo>
                  <a:lnTo>
                    <a:pt x="534736" y="10493"/>
                  </a:lnTo>
                  <a:lnTo>
                    <a:pt x="520101" y="2907"/>
                  </a:lnTo>
                  <a:lnTo>
                    <a:pt x="508109" y="0"/>
                  </a:lnTo>
                </a:path>
              </a:pathLst>
            </a:custGeom>
            <a:ln w="6350">
              <a:solidFill>
                <a:srgbClr val="231F20"/>
              </a:solidFill>
            </a:ln>
          </p:spPr>
          <p:txBody>
            <a:bodyPr wrap="square" lIns="0" tIns="0" rIns="0" bIns="0" rtlCol="0"/>
            <a:lstStyle/>
            <a:p>
              <a:endParaRPr/>
            </a:p>
          </p:txBody>
        </p:sp>
        <p:sp>
          <p:nvSpPr>
            <p:cNvPr id="77" name="object 77"/>
            <p:cNvSpPr/>
            <p:nvPr/>
          </p:nvSpPr>
          <p:spPr>
            <a:xfrm>
              <a:off x="2561796" y="2478397"/>
              <a:ext cx="20320" cy="24130"/>
            </a:xfrm>
            <a:custGeom>
              <a:avLst/>
              <a:gdLst/>
              <a:ahLst/>
              <a:cxnLst/>
              <a:rect l="l" t="t" r="r" b="b"/>
              <a:pathLst>
                <a:path w="20319" h="24130">
                  <a:moveTo>
                    <a:pt x="19850" y="0"/>
                  </a:moveTo>
                  <a:lnTo>
                    <a:pt x="0" y="23888"/>
                  </a:lnTo>
                </a:path>
              </a:pathLst>
            </a:custGeom>
            <a:ln w="6349">
              <a:solidFill>
                <a:srgbClr val="231F20"/>
              </a:solidFill>
            </a:ln>
          </p:spPr>
          <p:txBody>
            <a:bodyPr wrap="square" lIns="0" tIns="0" rIns="0" bIns="0" rtlCol="0"/>
            <a:lstStyle/>
            <a:p>
              <a:endParaRPr/>
            </a:p>
          </p:txBody>
        </p:sp>
        <p:sp>
          <p:nvSpPr>
            <p:cNvPr id="78" name="object 78"/>
            <p:cNvSpPr/>
            <p:nvPr/>
          </p:nvSpPr>
          <p:spPr>
            <a:xfrm>
              <a:off x="2596243" y="2481591"/>
              <a:ext cx="14604" cy="26034"/>
            </a:xfrm>
            <a:custGeom>
              <a:avLst/>
              <a:gdLst/>
              <a:ahLst/>
              <a:cxnLst/>
              <a:rect l="l" t="t" r="r" b="b"/>
              <a:pathLst>
                <a:path w="14605" h="26035">
                  <a:moveTo>
                    <a:pt x="14350" y="0"/>
                  </a:moveTo>
                  <a:lnTo>
                    <a:pt x="0" y="25869"/>
                  </a:lnTo>
                </a:path>
              </a:pathLst>
            </a:custGeom>
            <a:ln w="6350">
              <a:solidFill>
                <a:srgbClr val="231F20"/>
              </a:solidFill>
            </a:ln>
          </p:spPr>
          <p:txBody>
            <a:bodyPr wrap="square" lIns="0" tIns="0" rIns="0" bIns="0" rtlCol="0"/>
            <a:lstStyle/>
            <a:p>
              <a:endParaRPr/>
            </a:p>
          </p:txBody>
        </p:sp>
        <p:sp>
          <p:nvSpPr>
            <p:cNvPr id="79" name="object 79"/>
            <p:cNvSpPr/>
            <p:nvPr/>
          </p:nvSpPr>
          <p:spPr>
            <a:xfrm>
              <a:off x="2590491" y="2521526"/>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80" name="object 80"/>
            <p:cNvSpPr/>
            <p:nvPr/>
          </p:nvSpPr>
          <p:spPr>
            <a:xfrm>
              <a:off x="2700154" y="2448730"/>
              <a:ext cx="144322" cy="83228"/>
            </a:xfrm>
            <a:prstGeom prst="rect">
              <a:avLst/>
            </a:prstGeom>
            <a:blipFill>
              <a:blip r:embed="rId13" cstate="print"/>
              <a:stretch>
                <a:fillRect/>
              </a:stretch>
            </a:blipFill>
          </p:spPr>
          <p:txBody>
            <a:bodyPr wrap="square" lIns="0" tIns="0" rIns="0" bIns="0" rtlCol="0"/>
            <a:lstStyle/>
            <a:p>
              <a:endParaRPr/>
            </a:p>
          </p:txBody>
        </p:sp>
        <p:sp>
          <p:nvSpPr>
            <p:cNvPr id="81" name="object 81"/>
            <p:cNvSpPr/>
            <p:nvPr/>
          </p:nvSpPr>
          <p:spPr>
            <a:xfrm>
              <a:off x="2669205" y="1786648"/>
              <a:ext cx="638175" cy="737870"/>
            </a:xfrm>
            <a:custGeom>
              <a:avLst/>
              <a:gdLst/>
              <a:ahLst/>
              <a:cxnLst/>
              <a:rect l="l" t="t" r="r" b="b"/>
              <a:pathLst>
                <a:path w="638175" h="737869">
                  <a:moveTo>
                    <a:pt x="559236" y="0"/>
                  </a:moveTo>
                  <a:lnTo>
                    <a:pt x="510708" y="0"/>
                  </a:lnTo>
                  <a:lnTo>
                    <a:pt x="472555" y="141776"/>
                  </a:lnTo>
                  <a:lnTo>
                    <a:pt x="416090" y="265017"/>
                  </a:lnTo>
                  <a:lnTo>
                    <a:pt x="319445" y="373071"/>
                  </a:lnTo>
                  <a:lnTo>
                    <a:pt x="147285" y="519313"/>
                  </a:lnTo>
                  <a:lnTo>
                    <a:pt x="114797" y="545148"/>
                  </a:lnTo>
                  <a:lnTo>
                    <a:pt x="80629" y="570249"/>
                  </a:lnTo>
                  <a:lnTo>
                    <a:pt x="44748" y="594508"/>
                  </a:lnTo>
                  <a:lnTo>
                    <a:pt x="7115" y="617814"/>
                  </a:lnTo>
                  <a:lnTo>
                    <a:pt x="0" y="700552"/>
                  </a:lnTo>
                  <a:lnTo>
                    <a:pt x="25197" y="737269"/>
                  </a:lnTo>
                  <a:lnTo>
                    <a:pt x="107521" y="736188"/>
                  </a:lnTo>
                  <a:lnTo>
                    <a:pt x="271783" y="705533"/>
                  </a:lnTo>
                  <a:lnTo>
                    <a:pt x="475724" y="585943"/>
                  </a:lnTo>
                  <a:lnTo>
                    <a:pt x="581854" y="498953"/>
                  </a:lnTo>
                  <a:lnTo>
                    <a:pt x="624510" y="402150"/>
                  </a:lnTo>
                  <a:lnTo>
                    <a:pt x="638026" y="253121"/>
                  </a:lnTo>
                  <a:lnTo>
                    <a:pt x="559236" y="0"/>
                  </a:lnTo>
                  <a:close/>
                </a:path>
              </a:pathLst>
            </a:custGeom>
            <a:solidFill>
              <a:srgbClr val="FFFFFF"/>
            </a:solidFill>
          </p:spPr>
          <p:txBody>
            <a:bodyPr wrap="square" lIns="0" tIns="0" rIns="0" bIns="0" rtlCol="0"/>
            <a:lstStyle/>
            <a:p>
              <a:endParaRPr/>
            </a:p>
          </p:txBody>
        </p:sp>
        <p:sp>
          <p:nvSpPr>
            <p:cNvPr id="82" name="object 82"/>
            <p:cNvSpPr/>
            <p:nvPr/>
          </p:nvSpPr>
          <p:spPr>
            <a:xfrm>
              <a:off x="2669205" y="1786648"/>
              <a:ext cx="638175" cy="737870"/>
            </a:xfrm>
            <a:custGeom>
              <a:avLst/>
              <a:gdLst/>
              <a:ahLst/>
              <a:cxnLst/>
              <a:rect l="l" t="t" r="r" b="b"/>
              <a:pathLst>
                <a:path w="638175" h="737869">
                  <a:moveTo>
                    <a:pt x="510708" y="0"/>
                  </a:moveTo>
                  <a:lnTo>
                    <a:pt x="472555" y="141776"/>
                  </a:lnTo>
                  <a:lnTo>
                    <a:pt x="416090" y="265017"/>
                  </a:lnTo>
                  <a:lnTo>
                    <a:pt x="319445" y="373071"/>
                  </a:lnTo>
                  <a:lnTo>
                    <a:pt x="147285" y="519313"/>
                  </a:lnTo>
                  <a:lnTo>
                    <a:pt x="114797" y="545148"/>
                  </a:lnTo>
                  <a:lnTo>
                    <a:pt x="80629" y="570249"/>
                  </a:lnTo>
                  <a:lnTo>
                    <a:pt x="44748" y="594508"/>
                  </a:lnTo>
                  <a:lnTo>
                    <a:pt x="7115" y="617814"/>
                  </a:lnTo>
                  <a:lnTo>
                    <a:pt x="0" y="700552"/>
                  </a:lnTo>
                  <a:lnTo>
                    <a:pt x="25197" y="737269"/>
                  </a:lnTo>
                  <a:lnTo>
                    <a:pt x="107521" y="736188"/>
                  </a:lnTo>
                  <a:lnTo>
                    <a:pt x="271783" y="705533"/>
                  </a:lnTo>
                  <a:lnTo>
                    <a:pt x="475724" y="585943"/>
                  </a:lnTo>
                  <a:lnTo>
                    <a:pt x="581854" y="498953"/>
                  </a:lnTo>
                  <a:lnTo>
                    <a:pt x="624510" y="402150"/>
                  </a:lnTo>
                  <a:lnTo>
                    <a:pt x="638026" y="253121"/>
                  </a:lnTo>
                  <a:lnTo>
                    <a:pt x="559236" y="0"/>
                  </a:lnTo>
                  <a:lnTo>
                    <a:pt x="510708" y="0"/>
                  </a:lnTo>
                </a:path>
              </a:pathLst>
            </a:custGeom>
            <a:ln w="6350">
              <a:solidFill>
                <a:srgbClr val="231F20"/>
              </a:solidFill>
            </a:ln>
          </p:spPr>
          <p:txBody>
            <a:bodyPr wrap="square" lIns="0" tIns="0" rIns="0" bIns="0" rtlCol="0"/>
            <a:lstStyle/>
            <a:p>
              <a:endParaRPr/>
            </a:p>
          </p:txBody>
        </p:sp>
        <p:sp>
          <p:nvSpPr>
            <p:cNvPr id="83" name="object 83"/>
            <p:cNvSpPr/>
            <p:nvPr/>
          </p:nvSpPr>
          <p:spPr>
            <a:xfrm>
              <a:off x="2685454" y="2323668"/>
              <a:ext cx="165661" cy="99364"/>
            </a:xfrm>
            <a:prstGeom prst="rect">
              <a:avLst/>
            </a:prstGeom>
            <a:blipFill>
              <a:blip r:embed="rId14" cstate="print"/>
              <a:stretch>
                <a:fillRect/>
              </a:stretch>
            </a:blipFill>
          </p:spPr>
          <p:txBody>
            <a:bodyPr wrap="square" lIns="0" tIns="0" rIns="0" bIns="0" rtlCol="0"/>
            <a:lstStyle/>
            <a:p>
              <a:endParaRPr/>
            </a:p>
          </p:txBody>
        </p:sp>
        <p:sp>
          <p:nvSpPr>
            <p:cNvPr id="84" name="object 84"/>
            <p:cNvSpPr/>
            <p:nvPr/>
          </p:nvSpPr>
          <p:spPr>
            <a:xfrm>
              <a:off x="3261704" y="2098149"/>
              <a:ext cx="188476" cy="186381"/>
            </a:xfrm>
            <a:prstGeom prst="rect">
              <a:avLst/>
            </a:prstGeom>
            <a:blipFill>
              <a:blip r:embed="rId15" cstate="print"/>
              <a:stretch>
                <a:fillRect/>
              </a:stretch>
            </a:blipFill>
          </p:spPr>
          <p:txBody>
            <a:bodyPr wrap="square" lIns="0" tIns="0" rIns="0" bIns="0" rtlCol="0"/>
            <a:lstStyle/>
            <a:p>
              <a:endParaRPr/>
            </a:p>
          </p:txBody>
        </p:sp>
        <p:sp>
          <p:nvSpPr>
            <p:cNvPr id="85" name="object 85"/>
            <p:cNvSpPr/>
            <p:nvPr/>
          </p:nvSpPr>
          <p:spPr>
            <a:xfrm>
              <a:off x="2905037" y="2361594"/>
              <a:ext cx="593090" cy="321945"/>
            </a:xfrm>
            <a:custGeom>
              <a:avLst/>
              <a:gdLst/>
              <a:ahLst/>
              <a:cxnLst/>
              <a:rect l="l" t="t" r="r" b="b"/>
              <a:pathLst>
                <a:path w="593089" h="321944">
                  <a:moveTo>
                    <a:pt x="592669" y="0"/>
                  </a:moveTo>
                  <a:lnTo>
                    <a:pt x="45839" y="229007"/>
                  </a:lnTo>
                  <a:lnTo>
                    <a:pt x="13492" y="260783"/>
                  </a:lnTo>
                  <a:lnTo>
                    <a:pt x="0" y="280999"/>
                  </a:lnTo>
                  <a:lnTo>
                    <a:pt x="2921" y="298317"/>
                  </a:lnTo>
                  <a:lnTo>
                    <a:pt x="19816" y="321399"/>
                  </a:lnTo>
                  <a:lnTo>
                    <a:pt x="88910" y="312370"/>
                  </a:lnTo>
                  <a:lnTo>
                    <a:pt x="136558" y="304459"/>
                  </a:lnTo>
                  <a:lnTo>
                    <a:pt x="184915" y="293255"/>
                  </a:lnTo>
                  <a:lnTo>
                    <a:pt x="256138" y="274346"/>
                  </a:lnTo>
                  <a:lnTo>
                    <a:pt x="376582" y="195971"/>
                  </a:lnTo>
                  <a:lnTo>
                    <a:pt x="445881" y="153697"/>
                  </a:lnTo>
                  <a:lnTo>
                    <a:pt x="490269" y="132991"/>
                  </a:lnTo>
                  <a:lnTo>
                    <a:pt x="535982" y="119317"/>
                  </a:lnTo>
                  <a:lnTo>
                    <a:pt x="592669" y="81137"/>
                  </a:lnTo>
                  <a:lnTo>
                    <a:pt x="592669" y="0"/>
                  </a:lnTo>
                  <a:close/>
                </a:path>
              </a:pathLst>
            </a:custGeom>
            <a:solidFill>
              <a:srgbClr val="FFFFFF"/>
            </a:solidFill>
          </p:spPr>
          <p:txBody>
            <a:bodyPr wrap="square" lIns="0" tIns="0" rIns="0" bIns="0" rtlCol="0"/>
            <a:lstStyle/>
            <a:p>
              <a:endParaRPr/>
            </a:p>
          </p:txBody>
        </p:sp>
        <p:sp>
          <p:nvSpPr>
            <p:cNvPr id="86" name="object 86"/>
            <p:cNvSpPr/>
            <p:nvPr/>
          </p:nvSpPr>
          <p:spPr>
            <a:xfrm>
              <a:off x="2905037" y="2361594"/>
              <a:ext cx="593090" cy="321945"/>
            </a:xfrm>
            <a:custGeom>
              <a:avLst/>
              <a:gdLst/>
              <a:ahLst/>
              <a:cxnLst/>
              <a:rect l="l" t="t" r="r" b="b"/>
              <a:pathLst>
                <a:path w="593089" h="321944">
                  <a:moveTo>
                    <a:pt x="45839" y="229007"/>
                  </a:moveTo>
                  <a:lnTo>
                    <a:pt x="13492" y="260783"/>
                  </a:lnTo>
                  <a:lnTo>
                    <a:pt x="0" y="280999"/>
                  </a:lnTo>
                  <a:lnTo>
                    <a:pt x="2921" y="298317"/>
                  </a:lnTo>
                  <a:lnTo>
                    <a:pt x="19816" y="321399"/>
                  </a:lnTo>
                  <a:lnTo>
                    <a:pt x="88910" y="312370"/>
                  </a:lnTo>
                  <a:lnTo>
                    <a:pt x="136558" y="304459"/>
                  </a:lnTo>
                  <a:lnTo>
                    <a:pt x="184915" y="293255"/>
                  </a:lnTo>
                  <a:lnTo>
                    <a:pt x="256138" y="274346"/>
                  </a:lnTo>
                  <a:lnTo>
                    <a:pt x="376582" y="195971"/>
                  </a:lnTo>
                  <a:lnTo>
                    <a:pt x="445881" y="153697"/>
                  </a:lnTo>
                  <a:lnTo>
                    <a:pt x="490269" y="132991"/>
                  </a:lnTo>
                  <a:lnTo>
                    <a:pt x="535982" y="119317"/>
                  </a:lnTo>
                  <a:lnTo>
                    <a:pt x="592669" y="81137"/>
                  </a:lnTo>
                  <a:lnTo>
                    <a:pt x="592669" y="0"/>
                  </a:lnTo>
                  <a:lnTo>
                    <a:pt x="45839" y="229007"/>
                  </a:lnTo>
                </a:path>
              </a:pathLst>
            </a:custGeom>
            <a:ln w="6350">
              <a:solidFill>
                <a:srgbClr val="231F20"/>
              </a:solidFill>
            </a:ln>
          </p:spPr>
          <p:txBody>
            <a:bodyPr wrap="square" lIns="0" tIns="0" rIns="0" bIns="0" rtlCol="0"/>
            <a:lstStyle/>
            <a:p>
              <a:endParaRPr/>
            </a:p>
          </p:txBody>
        </p:sp>
        <p:sp>
          <p:nvSpPr>
            <p:cNvPr id="87" name="object 87"/>
            <p:cNvSpPr/>
            <p:nvPr/>
          </p:nvSpPr>
          <p:spPr>
            <a:xfrm>
              <a:off x="2985479" y="2464258"/>
              <a:ext cx="46355" cy="60960"/>
            </a:xfrm>
            <a:custGeom>
              <a:avLst/>
              <a:gdLst/>
              <a:ahLst/>
              <a:cxnLst/>
              <a:rect l="l" t="t" r="r" b="b"/>
              <a:pathLst>
                <a:path w="46355" h="60960">
                  <a:moveTo>
                    <a:pt x="0" y="0"/>
                  </a:moveTo>
                  <a:lnTo>
                    <a:pt x="45872" y="60566"/>
                  </a:lnTo>
                </a:path>
              </a:pathLst>
            </a:custGeom>
            <a:solidFill>
              <a:srgbClr val="FFFFFF"/>
            </a:solidFill>
          </p:spPr>
          <p:txBody>
            <a:bodyPr wrap="square" lIns="0" tIns="0" rIns="0" bIns="0" rtlCol="0"/>
            <a:lstStyle/>
            <a:p>
              <a:endParaRPr/>
            </a:p>
          </p:txBody>
        </p:sp>
        <p:sp>
          <p:nvSpPr>
            <p:cNvPr id="88" name="object 88"/>
            <p:cNvSpPr/>
            <p:nvPr/>
          </p:nvSpPr>
          <p:spPr>
            <a:xfrm>
              <a:off x="2985479" y="2464258"/>
              <a:ext cx="46355" cy="60960"/>
            </a:xfrm>
            <a:custGeom>
              <a:avLst/>
              <a:gdLst/>
              <a:ahLst/>
              <a:cxnLst/>
              <a:rect l="l" t="t" r="r" b="b"/>
              <a:pathLst>
                <a:path w="46355" h="60960">
                  <a:moveTo>
                    <a:pt x="0" y="0"/>
                  </a:moveTo>
                  <a:lnTo>
                    <a:pt x="45872" y="60566"/>
                  </a:lnTo>
                </a:path>
              </a:pathLst>
            </a:custGeom>
            <a:ln w="6349">
              <a:solidFill>
                <a:srgbClr val="231F20"/>
              </a:solidFill>
            </a:ln>
          </p:spPr>
          <p:txBody>
            <a:bodyPr wrap="square" lIns="0" tIns="0" rIns="0" bIns="0" rtlCol="0"/>
            <a:lstStyle/>
            <a:p>
              <a:endParaRPr/>
            </a:p>
          </p:txBody>
        </p:sp>
        <p:sp>
          <p:nvSpPr>
            <p:cNvPr id="89" name="object 89"/>
            <p:cNvSpPr/>
            <p:nvPr/>
          </p:nvSpPr>
          <p:spPr>
            <a:xfrm>
              <a:off x="3068389" y="2374272"/>
              <a:ext cx="176621" cy="81190"/>
            </a:xfrm>
            <a:prstGeom prst="rect">
              <a:avLst/>
            </a:prstGeom>
            <a:blipFill>
              <a:blip r:embed="rId16" cstate="print"/>
              <a:stretch>
                <a:fillRect/>
              </a:stretch>
            </a:blipFill>
          </p:spPr>
          <p:txBody>
            <a:bodyPr wrap="square" lIns="0" tIns="0" rIns="0" bIns="0" rtlCol="0"/>
            <a:lstStyle/>
            <a:p>
              <a:endParaRPr/>
            </a:p>
          </p:txBody>
        </p:sp>
        <p:sp>
          <p:nvSpPr>
            <p:cNvPr id="90" name="object 90"/>
            <p:cNvSpPr/>
            <p:nvPr/>
          </p:nvSpPr>
          <p:spPr>
            <a:xfrm>
              <a:off x="3189940" y="2508662"/>
              <a:ext cx="307975" cy="107950"/>
            </a:xfrm>
            <a:custGeom>
              <a:avLst/>
              <a:gdLst/>
              <a:ahLst/>
              <a:cxnLst/>
              <a:rect l="l" t="t" r="r" b="b"/>
              <a:pathLst>
                <a:path w="307975" h="107950">
                  <a:moveTo>
                    <a:pt x="56226" y="88047"/>
                  </a:moveTo>
                  <a:lnTo>
                    <a:pt x="20767" y="99007"/>
                  </a:lnTo>
                  <a:lnTo>
                    <a:pt x="0" y="107728"/>
                  </a:lnTo>
                  <a:lnTo>
                    <a:pt x="56226" y="88047"/>
                  </a:lnTo>
                  <a:close/>
                </a:path>
                <a:path w="307975" h="107950">
                  <a:moveTo>
                    <a:pt x="307766" y="73058"/>
                  </a:moveTo>
                  <a:lnTo>
                    <a:pt x="145694" y="73058"/>
                  </a:lnTo>
                  <a:lnTo>
                    <a:pt x="222377" y="85046"/>
                  </a:lnTo>
                  <a:lnTo>
                    <a:pt x="280336" y="92583"/>
                  </a:lnTo>
                  <a:lnTo>
                    <a:pt x="307766" y="79837"/>
                  </a:lnTo>
                  <a:lnTo>
                    <a:pt x="307766" y="73058"/>
                  </a:lnTo>
                  <a:close/>
                </a:path>
                <a:path w="307975" h="107950">
                  <a:moveTo>
                    <a:pt x="307766" y="0"/>
                  </a:moveTo>
                  <a:lnTo>
                    <a:pt x="56226" y="88047"/>
                  </a:lnTo>
                  <a:lnTo>
                    <a:pt x="73912" y="82581"/>
                  </a:lnTo>
                  <a:lnTo>
                    <a:pt x="145694" y="73058"/>
                  </a:lnTo>
                  <a:lnTo>
                    <a:pt x="307766" y="73058"/>
                  </a:lnTo>
                  <a:lnTo>
                    <a:pt x="307766" y="0"/>
                  </a:lnTo>
                  <a:close/>
                </a:path>
              </a:pathLst>
            </a:custGeom>
            <a:solidFill>
              <a:srgbClr val="FFFFFF"/>
            </a:solidFill>
          </p:spPr>
          <p:txBody>
            <a:bodyPr wrap="square" lIns="0" tIns="0" rIns="0" bIns="0" rtlCol="0"/>
            <a:lstStyle/>
            <a:p>
              <a:endParaRPr/>
            </a:p>
          </p:txBody>
        </p:sp>
        <p:sp>
          <p:nvSpPr>
            <p:cNvPr id="91" name="object 91"/>
            <p:cNvSpPr/>
            <p:nvPr/>
          </p:nvSpPr>
          <p:spPr>
            <a:xfrm>
              <a:off x="3189940" y="2508662"/>
              <a:ext cx="307975" cy="107950"/>
            </a:xfrm>
            <a:custGeom>
              <a:avLst/>
              <a:gdLst/>
              <a:ahLst/>
              <a:cxnLst/>
              <a:rect l="l" t="t" r="r" b="b"/>
              <a:pathLst>
                <a:path w="307975" h="107950">
                  <a:moveTo>
                    <a:pt x="307766" y="0"/>
                  </a:moveTo>
                  <a:lnTo>
                    <a:pt x="307766" y="79837"/>
                  </a:lnTo>
                  <a:lnTo>
                    <a:pt x="280336" y="92583"/>
                  </a:lnTo>
                  <a:lnTo>
                    <a:pt x="222377" y="85046"/>
                  </a:lnTo>
                  <a:lnTo>
                    <a:pt x="145694" y="73058"/>
                  </a:lnTo>
                  <a:lnTo>
                    <a:pt x="73912" y="82581"/>
                  </a:lnTo>
                  <a:lnTo>
                    <a:pt x="20767" y="99007"/>
                  </a:lnTo>
                  <a:lnTo>
                    <a:pt x="0" y="107728"/>
                  </a:lnTo>
                  <a:lnTo>
                    <a:pt x="307766" y="0"/>
                  </a:lnTo>
                </a:path>
              </a:pathLst>
            </a:custGeom>
            <a:ln w="6350">
              <a:solidFill>
                <a:srgbClr val="231F20"/>
              </a:solidFill>
            </a:ln>
          </p:spPr>
          <p:txBody>
            <a:bodyPr wrap="square" lIns="0" tIns="0" rIns="0" bIns="0" rtlCol="0"/>
            <a:lstStyle/>
            <a:p>
              <a:endParaRPr/>
            </a:p>
          </p:txBody>
        </p:sp>
        <p:sp>
          <p:nvSpPr>
            <p:cNvPr id="92" name="object 92"/>
            <p:cNvSpPr/>
            <p:nvPr/>
          </p:nvSpPr>
          <p:spPr>
            <a:xfrm>
              <a:off x="3013844" y="2267514"/>
              <a:ext cx="418465" cy="296545"/>
            </a:xfrm>
            <a:custGeom>
              <a:avLst/>
              <a:gdLst/>
              <a:ahLst/>
              <a:cxnLst/>
              <a:rect l="l" t="t" r="r" b="b"/>
              <a:pathLst>
                <a:path w="418464" h="296544">
                  <a:moveTo>
                    <a:pt x="418033" y="0"/>
                  </a:moveTo>
                  <a:lnTo>
                    <a:pt x="0" y="261810"/>
                  </a:lnTo>
                  <a:lnTo>
                    <a:pt x="7474" y="251299"/>
                  </a:lnTo>
                  <a:lnTo>
                    <a:pt x="13600" y="246972"/>
                  </a:lnTo>
                  <a:lnTo>
                    <a:pt x="21647" y="248085"/>
                  </a:lnTo>
                  <a:lnTo>
                    <a:pt x="34886" y="253898"/>
                  </a:lnTo>
                  <a:lnTo>
                    <a:pt x="26012" y="267002"/>
                  </a:lnTo>
                  <a:lnTo>
                    <a:pt x="11222" y="289483"/>
                  </a:lnTo>
                  <a:lnTo>
                    <a:pt x="8263" y="296096"/>
                  </a:lnTo>
                  <a:lnTo>
                    <a:pt x="34886" y="261594"/>
                  </a:lnTo>
                  <a:lnTo>
                    <a:pt x="73295" y="212695"/>
                  </a:lnTo>
                  <a:lnTo>
                    <a:pt x="105652" y="187771"/>
                  </a:lnTo>
                  <a:lnTo>
                    <a:pt x="149556" y="179061"/>
                  </a:lnTo>
                  <a:lnTo>
                    <a:pt x="222605" y="178803"/>
                  </a:lnTo>
                  <a:lnTo>
                    <a:pt x="262878" y="92206"/>
                  </a:lnTo>
                  <a:lnTo>
                    <a:pt x="296659" y="44715"/>
                  </a:lnTo>
                  <a:lnTo>
                    <a:pt x="342270" y="19567"/>
                  </a:lnTo>
                  <a:lnTo>
                    <a:pt x="418033" y="0"/>
                  </a:lnTo>
                  <a:close/>
                </a:path>
              </a:pathLst>
            </a:custGeom>
            <a:solidFill>
              <a:srgbClr val="FFFFFF"/>
            </a:solidFill>
          </p:spPr>
          <p:txBody>
            <a:bodyPr wrap="square" lIns="0" tIns="0" rIns="0" bIns="0" rtlCol="0"/>
            <a:lstStyle/>
            <a:p>
              <a:endParaRPr/>
            </a:p>
          </p:txBody>
        </p:sp>
        <p:sp>
          <p:nvSpPr>
            <p:cNvPr id="93" name="object 93"/>
            <p:cNvSpPr/>
            <p:nvPr/>
          </p:nvSpPr>
          <p:spPr>
            <a:xfrm>
              <a:off x="3013844" y="2267514"/>
              <a:ext cx="418465" cy="296545"/>
            </a:xfrm>
            <a:custGeom>
              <a:avLst/>
              <a:gdLst/>
              <a:ahLst/>
              <a:cxnLst/>
              <a:rect l="l" t="t" r="r" b="b"/>
              <a:pathLst>
                <a:path w="418464" h="296544">
                  <a:moveTo>
                    <a:pt x="418033" y="0"/>
                  </a:moveTo>
                  <a:lnTo>
                    <a:pt x="342270" y="19567"/>
                  </a:lnTo>
                  <a:lnTo>
                    <a:pt x="296659" y="44715"/>
                  </a:lnTo>
                  <a:lnTo>
                    <a:pt x="262878" y="92206"/>
                  </a:lnTo>
                  <a:lnTo>
                    <a:pt x="222605" y="178803"/>
                  </a:lnTo>
                  <a:lnTo>
                    <a:pt x="149556" y="179061"/>
                  </a:lnTo>
                  <a:lnTo>
                    <a:pt x="105652" y="187771"/>
                  </a:lnTo>
                  <a:lnTo>
                    <a:pt x="73295" y="212695"/>
                  </a:lnTo>
                  <a:lnTo>
                    <a:pt x="34886" y="261594"/>
                  </a:lnTo>
                  <a:lnTo>
                    <a:pt x="8263" y="296096"/>
                  </a:lnTo>
                  <a:lnTo>
                    <a:pt x="11222" y="289483"/>
                  </a:lnTo>
                  <a:lnTo>
                    <a:pt x="26012" y="267002"/>
                  </a:lnTo>
                  <a:lnTo>
                    <a:pt x="34886" y="253898"/>
                  </a:lnTo>
                  <a:lnTo>
                    <a:pt x="21647" y="248085"/>
                  </a:lnTo>
                  <a:lnTo>
                    <a:pt x="13600" y="246972"/>
                  </a:lnTo>
                  <a:lnTo>
                    <a:pt x="7474" y="251299"/>
                  </a:lnTo>
                  <a:lnTo>
                    <a:pt x="0" y="261810"/>
                  </a:lnTo>
                </a:path>
              </a:pathLst>
            </a:custGeom>
            <a:ln w="6350">
              <a:solidFill>
                <a:srgbClr val="231F20"/>
              </a:solidFill>
            </a:ln>
          </p:spPr>
          <p:txBody>
            <a:bodyPr wrap="square" lIns="0" tIns="0" rIns="0" bIns="0" rtlCol="0"/>
            <a:lstStyle/>
            <a:p>
              <a:endParaRPr/>
            </a:p>
          </p:txBody>
        </p:sp>
        <p:sp>
          <p:nvSpPr>
            <p:cNvPr id="94" name="object 94"/>
            <p:cNvSpPr/>
            <p:nvPr/>
          </p:nvSpPr>
          <p:spPr>
            <a:xfrm>
              <a:off x="2579954" y="2120963"/>
              <a:ext cx="50165" cy="257810"/>
            </a:xfrm>
            <a:custGeom>
              <a:avLst/>
              <a:gdLst/>
              <a:ahLst/>
              <a:cxnLst/>
              <a:rect l="l" t="t" r="r" b="b"/>
              <a:pathLst>
                <a:path w="50164" h="257810">
                  <a:moveTo>
                    <a:pt x="8077" y="137160"/>
                  </a:moveTo>
                  <a:lnTo>
                    <a:pt x="0" y="137160"/>
                  </a:lnTo>
                  <a:lnTo>
                    <a:pt x="0" y="148590"/>
                  </a:lnTo>
                  <a:lnTo>
                    <a:pt x="8077" y="148590"/>
                  </a:lnTo>
                  <a:lnTo>
                    <a:pt x="8077" y="137160"/>
                  </a:lnTo>
                  <a:close/>
                </a:path>
                <a:path w="50164" h="257810">
                  <a:moveTo>
                    <a:pt x="36804" y="148590"/>
                  </a:moveTo>
                  <a:lnTo>
                    <a:pt x="31775" y="148590"/>
                  </a:lnTo>
                  <a:lnTo>
                    <a:pt x="31775" y="0"/>
                  </a:lnTo>
                  <a:lnTo>
                    <a:pt x="17094" y="0"/>
                  </a:lnTo>
                  <a:lnTo>
                    <a:pt x="17094" y="148590"/>
                  </a:lnTo>
                  <a:lnTo>
                    <a:pt x="13004" y="148590"/>
                  </a:lnTo>
                  <a:lnTo>
                    <a:pt x="13004" y="257810"/>
                  </a:lnTo>
                  <a:lnTo>
                    <a:pt x="36804" y="257810"/>
                  </a:lnTo>
                  <a:lnTo>
                    <a:pt x="36804" y="148590"/>
                  </a:lnTo>
                  <a:close/>
                </a:path>
                <a:path w="50164" h="257810">
                  <a:moveTo>
                    <a:pt x="49809" y="137160"/>
                  </a:moveTo>
                  <a:lnTo>
                    <a:pt x="41249" y="137160"/>
                  </a:lnTo>
                  <a:lnTo>
                    <a:pt x="41249" y="148590"/>
                  </a:lnTo>
                  <a:lnTo>
                    <a:pt x="49809" y="148590"/>
                  </a:lnTo>
                  <a:lnTo>
                    <a:pt x="49809" y="137160"/>
                  </a:lnTo>
                  <a:close/>
                </a:path>
              </a:pathLst>
            </a:custGeom>
            <a:solidFill>
              <a:srgbClr val="58595B"/>
            </a:solidFill>
          </p:spPr>
          <p:txBody>
            <a:bodyPr wrap="square" lIns="0" tIns="0" rIns="0" bIns="0" rtlCol="0"/>
            <a:lstStyle/>
            <a:p>
              <a:endParaRPr/>
            </a:p>
          </p:txBody>
        </p:sp>
        <p:sp>
          <p:nvSpPr>
            <p:cNvPr id="95" name="object 95"/>
            <p:cNvSpPr/>
            <p:nvPr/>
          </p:nvSpPr>
          <p:spPr>
            <a:xfrm>
              <a:off x="541553" y="1786661"/>
              <a:ext cx="6477000" cy="1553845"/>
            </a:xfrm>
            <a:custGeom>
              <a:avLst/>
              <a:gdLst/>
              <a:ahLst/>
              <a:cxnLst/>
              <a:rect l="l" t="t" r="r" b="b"/>
              <a:pathLst>
                <a:path w="6477000" h="1553845">
                  <a:moveTo>
                    <a:pt x="6476961" y="1553667"/>
                  </a:moveTo>
                  <a:lnTo>
                    <a:pt x="0" y="1553667"/>
                  </a:lnTo>
                  <a:lnTo>
                    <a:pt x="0" y="0"/>
                  </a:lnTo>
                  <a:lnTo>
                    <a:pt x="6476961" y="0"/>
                  </a:lnTo>
                  <a:lnTo>
                    <a:pt x="6476961" y="1553667"/>
                  </a:lnTo>
                  <a:close/>
                </a:path>
              </a:pathLst>
            </a:custGeom>
            <a:ln w="6350">
              <a:solidFill>
                <a:srgbClr val="231F20"/>
              </a:solidFill>
            </a:ln>
          </p:spPr>
          <p:txBody>
            <a:bodyPr wrap="square" lIns="0" tIns="0" rIns="0" bIns="0" rtlCol="0"/>
            <a:lstStyle/>
            <a:p>
              <a:endParaRPr/>
            </a:p>
          </p:txBody>
        </p:sp>
      </p:grpSp>
      <p:sp>
        <p:nvSpPr>
          <p:cNvPr id="96" name="object 96"/>
          <p:cNvSpPr/>
          <p:nvPr/>
        </p:nvSpPr>
        <p:spPr>
          <a:xfrm>
            <a:off x="5940448" y="7008598"/>
            <a:ext cx="1245301" cy="738632"/>
          </a:xfrm>
          <a:prstGeom prst="rect">
            <a:avLst/>
          </a:prstGeom>
          <a:blipFill>
            <a:blip r:embed="rId17" cstate="print"/>
            <a:stretch>
              <a:fillRect/>
            </a:stretch>
          </a:blipFill>
        </p:spPr>
        <p:txBody>
          <a:bodyPr wrap="square" lIns="0" tIns="0" rIns="0" bIns="0" rtlCol="0"/>
          <a:lstStyle/>
          <a:p>
            <a:endParaRPr/>
          </a:p>
        </p:txBody>
      </p:sp>
      <p:sp>
        <p:nvSpPr>
          <p:cNvPr id="97" name="object 97"/>
          <p:cNvSpPr/>
          <p:nvPr/>
        </p:nvSpPr>
        <p:spPr>
          <a:xfrm>
            <a:off x="5435584" y="7364507"/>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1"/>
                </a:lnTo>
                <a:lnTo>
                  <a:pt x="224726" y="0"/>
                </a:lnTo>
                <a:close/>
              </a:path>
            </a:pathLst>
          </a:custGeom>
          <a:solidFill>
            <a:srgbClr val="58595B"/>
          </a:solidFill>
        </p:spPr>
        <p:txBody>
          <a:bodyPr wrap="square" lIns="0" tIns="0" rIns="0" bIns="0" rtlCol="0"/>
          <a:lstStyle/>
          <a:p>
            <a:endParaRPr/>
          </a:p>
        </p:txBody>
      </p:sp>
      <p:sp>
        <p:nvSpPr>
          <p:cNvPr id="98" name="object 98"/>
          <p:cNvSpPr/>
          <p:nvPr/>
        </p:nvSpPr>
        <p:spPr>
          <a:xfrm>
            <a:off x="4006278" y="7019658"/>
            <a:ext cx="1262222" cy="727572"/>
          </a:xfrm>
          <a:prstGeom prst="rect">
            <a:avLst/>
          </a:prstGeom>
          <a:blipFill>
            <a:blip r:embed="rId18" cstate="print"/>
            <a:stretch>
              <a:fillRect/>
            </a:stretch>
          </a:blipFill>
        </p:spPr>
        <p:txBody>
          <a:bodyPr wrap="square" lIns="0" tIns="0" rIns="0" bIns="0" rtlCol="0"/>
          <a:lstStyle/>
          <a:p>
            <a:endParaRPr/>
          </a:p>
        </p:txBody>
      </p:sp>
      <p:sp>
        <p:nvSpPr>
          <p:cNvPr id="99" name="object 99"/>
          <p:cNvSpPr txBox="1"/>
          <p:nvPr/>
        </p:nvSpPr>
        <p:spPr>
          <a:xfrm>
            <a:off x="3097720" y="2929060"/>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grpSp>
        <p:nvGrpSpPr>
          <p:cNvPr id="100" name="object 100"/>
          <p:cNvGrpSpPr/>
          <p:nvPr/>
        </p:nvGrpSpPr>
        <p:grpSpPr>
          <a:xfrm>
            <a:off x="4779721" y="535279"/>
            <a:ext cx="2245360" cy="1017269"/>
            <a:chOff x="4779721" y="535279"/>
            <a:chExt cx="2245360" cy="1017269"/>
          </a:xfrm>
        </p:grpSpPr>
        <p:sp>
          <p:nvSpPr>
            <p:cNvPr id="101" name="object 101"/>
            <p:cNvSpPr/>
            <p:nvPr/>
          </p:nvSpPr>
          <p:spPr>
            <a:xfrm>
              <a:off x="4782896" y="538454"/>
              <a:ext cx="2239010" cy="1010919"/>
            </a:xfrm>
            <a:custGeom>
              <a:avLst/>
              <a:gdLst/>
              <a:ahLst/>
              <a:cxnLst/>
              <a:rect l="l" t="t" r="r" b="b"/>
              <a:pathLst>
                <a:path w="2239009" h="1010919">
                  <a:moveTo>
                    <a:pt x="2238730" y="1010297"/>
                  </a:moveTo>
                  <a:lnTo>
                    <a:pt x="0" y="1010297"/>
                  </a:lnTo>
                  <a:lnTo>
                    <a:pt x="0" y="0"/>
                  </a:lnTo>
                  <a:lnTo>
                    <a:pt x="2238730" y="0"/>
                  </a:lnTo>
                  <a:lnTo>
                    <a:pt x="2238730" y="1010297"/>
                  </a:lnTo>
                  <a:close/>
                </a:path>
              </a:pathLst>
            </a:custGeom>
            <a:ln w="6350">
              <a:solidFill>
                <a:srgbClr val="231F20"/>
              </a:solidFill>
            </a:ln>
          </p:spPr>
          <p:txBody>
            <a:bodyPr wrap="square" lIns="0" tIns="0" rIns="0" bIns="0" rtlCol="0"/>
            <a:lstStyle/>
            <a:p>
              <a:endParaRPr/>
            </a:p>
          </p:txBody>
        </p:sp>
        <p:sp>
          <p:nvSpPr>
            <p:cNvPr id="102" name="object 102"/>
            <p:cNvSpPr/>
            <p:nvPr/>
          </p:nvSpPr>
          <p:spPr>
            <a:xfrm>
              <a:off x="4870313" y="785613"/>
              <a:ext cx="1129030" cy="699135"/>
            </a:xfrm>
            <a:custGeom>
              <a:avLst/>
              <a:gdLst/>
              <a:ahLst/>
              <a:cxnLst/>
              <a:rect l="l" t="t" r="r" b="b"/>
              <a:pathLst>
                <a:path w="1129029" h="699135">
                  <a:moveTo>
                    <a:pt x="0" y="108254"/>
                  </a:moveTo>
                  <a:lnTo>
                    <a:pt x="48920" y="458520"/>
                  </a:lnTo>
                  <a:lnTo>
                    <a:pt x="44313" y="483450"/>
                  </a:lnTo>
                  <a:lnTo>
                    <a:pt x="63357" y="508847"/>
                  </a:lnTo>
                  <a:lnTo>
                    <a:pt x="124572" y="550089"/>
                  </a:lnTo>
                  <a:lnTo>
                    <a:pt x="246481" y="622554"/>
                  </a:lnTo>
                  <a:lnTo>
                    <a:pt x="355119" y="681035"/>
                  </a:lnTo>
                  <a:lnTo>
                    <a:pt x="435211" y="698974"/>
                  </a:lnTo>
                  <a:lnTo>
                    <a:pt x="526250" y="674973"/>
                  </a:lnTo>
                  <a:lnTo>
                    <a:pt x="667727" y="607631"/>
                  </a:lnTo>
                  <a:lnTo>
                    <a:pt x="833172" y="519258"/>
                  </a:lnTo>
                  <a:lnTo>
                    <a:pt x="963320" y="441134"/>
                  </a:lnTo>
                  <a:lnTo>
                    <a:pt x="1048500" y="385375"/>
                  </a:lnTo>
                  <a:lnTo>
                    <a:pt x="1079042" y="364096"/>
                  </a:lnTo>
                  <a:lnTo>
                    <a:pt x="1089911" y="357719"/>
                  </a:lnTo>
                  <a:lnTo>
                    <a:pt x="1096122" y="345755"/>
                  </a:lnTo>
                  <a:lnTo>
                    <a:pt x="1100007" y="319349"/>
                  </a:lnTo>
                  <a:lnTo>
                    <a:pt x="1103896" y="269646"/>
                  </a:lnTo>
                  <a:lnTo>
                    <a:pt x="1110443" y="191343"/>
                  </a:lnTo>
                  <a:lnTo>
                    <a:pt x="1118792" y="102671"/>
                  </a:lnTo>
                  <a:lnTo>
                    <a:pt x="1125976" y="30075"/>
                  </a:lnTo>
                  <a:lnTo>
                    <a:pt x="1129030" y="0"/>
                  </a:lnTo>
                </a:path>
              </a:pathLst>
            </a:custGeom>
            <a:ln w="6350">
              <a:solidFill>
                <a:srgbClr val="131111"/>
              </a:solidFill>
            </a:ln>
          </p:spPr>
          <p:txBody>
            <a:bodyPr wrap="square" lIns="0" tIns="0" rIns="0" bIns="0" rtlCol="0"/>
            <a:lstStyle/>
            <a:p>
              <a:endParaRPr/>
            </a:p>
          </p:txBody>
        </p:sp>
        <p:sp>
          <p:nvSpPr>
            <p:cNvPr id="103" name="object 103"/>
            <p:cNvSpPr/>
            <p:nvPr/>
          </p:nvSpPr>
          <p:spPr>
            <a:xfrm>
              <a:off x="4875832" y="829433"/>
              <a:ext cx="1119505" cy="227329"/>
            </a:xfrm>
            <a:custGeom>
              <a:avLst/>
              <a:gdLst/>
              <a:ahLst/>
              <a:cxnLst/>
              <a:rect l="l" t="t" r="r" b="b"/>
              <a:pathLst>
                <a:path w="1119504" h="227330">
                  <a:moveTo>
                    <a:pt x="0" y="103873"/>
                  </a:moveTo>
                  <a:lnTo>
                    <a:pt x="95599" y="157703"/>
                  </a:lnTo>
                  <a:lnTo>
                    <a:pt x="161675" y="185439"/>
                  </a:lnTo>
                  <a:lnTo>
                    <a:pt x="200012" y="195734"/>
                  </a:lnTo>
                  <a:lnTo>
                    <a:pt x="212394" y="197243"/>
                  </a:lnTo>
                  <a:lnTo>
                    <a:pt x="315743" y="221342"/>
                  </a:lnTo>
                  <a:lnTo>
                    <a:pt x="391485" y="226917"/>
                  </a:lnTo>
                  <a:lnTo>
                    <a:pt x="476783" y="211756"/>
                  </a:lnTo>
                  <a:lnTo>
                    <a:pt x="608799" y="173647"/>
                  </a:lnTo>
                  <a:lnTo>
                    <a:pt x="670611" y="154988"/>
                  </a:lnTo>
                  <a:lnTo>
                    <a:pt x="733193" y="135851"/>
                  </a:lnTo>
                  <a:lnTo>
                    <a:pt x="795261" y="116586"/>
                  </a:lnTo>
                  <a:lnTo>
                    <a:pt x="855529" y="97544"/>
                  </a:lnTo>
                  <a:lnTo>
                    <a:pt x="912712" y="79077"/>
                  </a:lnTo>
                  <a:lnTo>
                    <a:pt x="965526" y="61535"/>
                  </a:lnTo>
                  <a:lnTo>
                    <a:pt x="1012685" y="45270"/>
                  </a:lnTo>
                  <a:lnTo>
                    <a:pt x="1052904" y="30633"/>
                  </a:lnTo>
                  <a:lnTo>
                    <a:pt x="1107383" y="7647"/>
                  </a:lnTo>
                  <a:lnTo>
                    <a:pt x="1119073" y="0"/>
                  </a:lnTo>
                </a:path>
              </a:pathLst>
            </a:custGeom>
            <a:ln w="6349">
              <a:solidFill>
                <a:srgbClr val="131111"/>
              </a:solidFill>
            </a:ln>
          </p:spPr>
          <p:txBody>
            <a:bodyPr wrap="square" lIns="0" tIns="0" rIns="0" bIns="0" rtlCol="0"/>
            <a:lstStyle/>
            <a:p>
              <a:endParaRPr/>
            </a:p>
          </p:txBody>
        </p:sp>
        <p:sp>
          <p:nvSpPr>
            <p:cNvPr id="104" name="object 104"/>
            <p:cNvSpPr/>
            <p:nvPr/>
          </p:nvSpPr>
          <p:spPr>
            <a:xfrm>
              <a:off x="4852069" y="685448"/>
              <a:ext cx="1167130" cy="331470"/>
            </a:xfrm>
            <a:custGeom>
              <a:avLst/>
              <a:gdLst/>
              <a:ahLst/>
              <a:cxnLst/>
              <a:rect l="l" t="t" r="r" b="b"/>
              <a:pathLst>
                <a:path w="1167129" h="331469">
                  <a:moveTo>
                    <a:pt x="713482" y="0"/>
                  </a:move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070066" y="36254"/>
                  </a:lnTo>
                  <a:lnTo>
                    <a:pt x="1025140" y="19371"/>
                  </a:lnTo>
                  <a:lnTo>
                    <a:pt x="958386" y="9719"/>
                  </a:lnTo>
                  <a:lnTo>
                    <a:pt x="844034" y="1176"/>
                  </a:lnTo>
                  <a:close/>
                </a:path>
              </a:pathLst>
            </a:custGeom>
            <a:solidFill>
              <a:srgbClr val="FFFFFF"/>
            </a:solidFill>
          </p:spPr>
          <p:txBody>
            <a:bodyPr wrap="square" lIns="0" tIns="0" rIns="0" bIns="0" rtlCol="0"/>
            <a:lstStyle/>
            <a:p>
              <a:endParaRPr/>
            </a:p>
          </p:txBody>
        </p:sp>
        <p:sp>
          <p:nvSpPr>
            <p:cNvPr id="105" name="object 105"/>
            <p:cNvSpPr/>
            <p:nvPr/>
          </p:nvSpPr>
          <p:spPr>
            <a:xfrm>
              <a:off x="4852069" y="685448"/>
              <a:ext cx="1167130" cy="331470"/>
            </a:xfrm>
            <a:custGeom>
              <a:avLst/>
              <a:gdLst/>
              <a:ahLst/>
              <a:cxnLst/>
              <a:rect l="l" t="t" r="r" b="b"/>
              <a:pathLst>
                <a:path w="1167129" h="331469">
                  <a:moveTo>
                    <a:pt x="1118939" y="66493"/>
                  </a:moveTo>
                  <a:lnTo>
                    <a:pt x="1070066" y="36254"/>
                  </a:lnTo>
                  <a:lnTo>
                    <a:pt x="1025140" y="19371"/>
                  </a:lnTo>
                  <a:lnTo>
                    <a:pt x="958386" y="9719"/>
                  </a:lnTo>
                  <a:lnTo>
                    <a:pt x="844034" y="1176"/>
                  </a:lnTo>
                  <a:lnTo>
                    <a:pt x="713482" y="0"/>
                  </a:ln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118939" y="66493"/>
                  </a:lnTo>
                  <a:close/>
                </a:path>
              </a:pathLst>
            </a:custGeom>
            <a:ln w="6350">
              <a:solidFill>
                <a:srgbClr val="131111"/>
              </a:solidFill>
            </a:ln>
          </p:spPr>
          <p:txBody>
            <a:bodyPr wrap="square" lIns="0" tIns="0" rIns="0" bIns="0" rtlCol="0"/>
            <a:lstStyle/>
            <a:p>
              <a:endParaRPr/>
            </a:p>
          </p:txBody>
        </p:sp>
        <p:sp>
          <p:nvSpPr>
            <p:cNvPr id="106" name="object 106"/>
            <p:cNvSpPr/>
            <p:nvPr/>
          </p:nvSpPr>
          <p:spPr>
            <a:xfrm>
              <a:off x="4931286" y="715014"/>
              <a:ext cx="995680" cy="257175"/>
            </a:xfrm>
            <a:custGeom>
              <a:avLst/>
              <a:gdLst/>
              <a:ahLst/>
              <a:cxnLst/>
              <a:rect l="l" t="t" r="r" b="b"/>
              <a:pathLst>
                <a:path w="995679" h="257175">
                  <a:moveTo>
                    <a:pt x="233532" y="245808"/>
                  </a:moveTo>
                  <a:lnTo>
                    <a:pt x="67085" y="201330"/>
                  </a:lnTo>
                  <a:lnTo>
                    <a:pt x="0" y="174209"/>
                  </a:lnTo>
                  <a:lnTo>
                    <a:pt x="21832" y="153379"/>
                  </a:lnTo>
                  <a:lnTo>
                    <a:pt x="122140" y="127774"/>
                  </a:lnTo>
                  <a:lnTo>
                    <a:pt x="271885" y="92211"/>
                  </a:lnTo>
                  <a:lnTo>
                    <a:pt x="424414" y="55181"/>
                  </a:lnTo>
                  <a:lnTo>
                    <a:pt x="542923" y="26076"/>
                  </a:lnTo>
                  <a:lnTo>
                    <a:pt x="590605" y="14287"/>
                  </a:lnTo>
                  <a:lnTo>
                    <a:pt x="637447" y="3571"/>
                  </a:lnTo>
                  <a:lnTo>
                    <a:pt x="672022" y="0"/>
                  </a:lnTo>
                  <a:lnTo>
                    <a:pt x="711392" y="3571"/>
                  </a:lnTo>
                  <a:lnTo>
                    <a:pt x="772621" y="14287"/>
                  </a:lnTo>
                  <a:lnTo>
                    <a:pt x="842135" y="28593"/>
                  </a:lnTo>
                  <a:lnTo>
                    <a:pt x="893875" y="41505"/>
                  </a:lnTo>
                  <a:lnTo>
                    <a:pt x="926155" y="50847"/>
                  </a:lnTo>
                  <a:lnTo>
                    <a:pt x="937290" y="54444"/>
                  </a:lnTo>
                  <a:lnTo>
                    <a:pt x="982978" y="66435"/>
                  </a:lnTo>
                  <a:lnTo>
                    <a:pt x="995230" y="75738"/>
                  </a:lnTo>
                  <a:lnTo>
                    <a:pt x="971369" y="87129"/>
                  </a:lnTo>
                  <a:lnTo>
                    <a:pt x="908715" y="105384"/>
                  </a:lnTo>
                  <a:lnTo>
                    <a:pt x="794493" y="138106"/>
                  </a:lnTo>
                  <a:lnTo>
                    <a:pt x="651032" y="179795"/>
                  </a:lnTo>
                  <a:lnTo>
                    <a:pt x="528306" y="215657"/>
                  </a:lnTo>
                  <a:lnTo>
                    <a:pt x="476292" y="230898"/>
                  </a:lnTo>
                  <a:lnTo>
                    <a:pt x="404884" y="249305"/>
                  </a:lnTo>
                  <a:lnTo>
                    <a:pt x="355793" y="256994"/>
                  </a:lnTo>
                  <a:lnTo>
                    <a:pt x="306262" y="255362"/>
                  </a:lnTo>
                  <a:lnTo>
                    <a:pt x="233532" y="245808"/>
                  </a:lnTo>
                  <a:close/>
                </a:path>
              </a:pathLst>
            </a:custGeom>
            <a:ln w="6350">
              <a:solidFill>
                <a:srgbClr val="131111"/>
              </a:solidFill>
            </a:ln>
          </p:spPr>
          <p:txBody>
            <a:bodyPr wrap="square" lIns="0" tIns="0" rIns="0" bIns="0" rtlCol="0"/>
            <a:lstStyle/>
            <a:p>
              <a:endParaRPr/>
            </a:p>
          </p:txBody>
        </p:sp>
        <p:sp>
          <p:nvSpPr>
            <p:cNvPr id="107" name="object 107"/>
            <p:cNvSpPr/>
            <p:nvPr/>
          </p:nvSpPr>
          <p:spPr>
            <a:xfrm>
              <a:off x="5503022" y="808323"/>
              <a:ext cx="356870" cy="127000"/>
            </a:xfrm>
            <a:custGeom>
              <a:avLst/>
              <a:gdLst/>
              <a:ahLst/>
              <a:cxnLst/>
              <a:rect l="l" t="t" r="r" b="b"/>
              <a:pathLst>
                <a:path w="356870" h="127000">
                  <a:moveTo>
                    <a:pt x="250045" y="0"/>
                  </a:moveTo>
                  <a:lnTo>
                    <a:pt x="246158" y="1536"/>
                  </a:lnTo>
                  <a:lnTo>
                    <a:pt x="65916" y="49783"/>
                  </a:lnTo>
                  <a:lnTo>
                    <a:pt x="21241" y="60794"/>
                  </a:lnTo>
                  <a:lnTo>
                    <a:pt x="8224" y="63269"/>
                  </a:lnTo>
                  <a:lnTo>
                    <a:pt x="1776" y="65020"/>
                  </a:lnTo>
                  <a:lnTo>
                    <a:pt x="0" y="66881"/>
                  </a:lnTo>
                  <a:lnTo>
                    <a:pt x="998" y="69684"/>
                  </a:lnTo>
                  <a:lnTo>
                    <a:pt x="248" y="87833"/>
                  </a:lnTo>
                  <a:lnTo>
                    <a:pt x="6560" y="88519"/>
                  </a:lnTo>
                  <a:lnTo>
                    <a:pt x="116415" y="126441"/>
                  </a:lnTo>
                  <a:lnTo>
                    <a:pt x="126588" y="121399"/>
                  </a:lnTo>
                  <a:lnTo>
                    <a:pt x="352737" y="52895"/>
                  </a:lnTo>
                  <a:lnTo>
                    <a:pt x="355734" y="42011"/>
                  </a:lnTo>
                  <a:lnTo>
                    <a:pt x="356585" y="31470"/>
                  </a:lnTo>
                  <a:lnTo>
                    <a:pt x="351137" y="30403"/>
                  </a:lnTo>
                  <a:lnTo>
                    <a:pt x="267164" y="4953"/>
                  </a:lnTo>
                  <a:lnTo>
                    <a:pt x="250045" y="0"/>
                  </a:lnTo>
                  <a:close/>
                </a:path>
              </a:pathLst>
            </a:custGeom>
            <a:solidFill>
              <a:srgbClr val="FFFFFF"/>
            </a:solidFill>
          </p:spPr>
          <p:txBody>
            <a:bodyPr wrap="square" lIns="0" tIns="0" rIns="0" bIns="0" rtlCol="0"/>
            <a:lstStyle/>
            <a:p>
              <a:endParaRPr/>
            </a:p>
          </p:txBody>
        </p:sp>
        <p:sp>
          <p:nvSpPr>
            <p:cNvPr id="108" name="object 108"/>
            <p:cNvSpPr/>
            <p:nvPr/>
          </p:nvSpPr>
          <p:spPr>
            <a:xfrm>
              <a:off x="5503022" y="808323"/>
              <a:ext cx="356870" cy="127000"/>
            </a:xfrm>
            <a:custGeom>
              <a:avLst/>
              <a:gdLst/>
              <a:ahLst/>
              <a:cxnLst/>
              <a:rect l="l" t="t" r="r" b="b"/>
              <a:pathLst>
                <a:path w="356870" h="127000">
                  <a:moveTo>
                    <a:pt x="109570" y="124066"/>
                  </a:moveTo>
                  <a:lnTo>
                    <a:pt x="6560" y="88519"/>
                  </a:lnTo>
                  <a:lnTo>
                    <a:pt x="248" y="87833"/>
                  </a:lnTo>
                  <a:lnTo>
                    <a:pt x="528" y="81089"/>
                  </a:lnTo>
                  <a:lnTo>
                    <a:pt x="807" y="74320"/>
                  </a:lnTo>
                  <a:lnTo>
                    <a:pt x="998" y="69684"/>
                  </a:lnTo>
                  <a:lnTo>
                    <a:pt x="0" y="66881"/>
                  </a:lnTo>
                  <a:lnTo>
                    <a:pt x="1776" y="65020"/>
                  </a:lnTo>
                  <a:lnTo>
                    <a:pt x="8224" y="63269"/>
                  </a:lnTo>
                  <a:lnTo>
                    <a:pt x="21241" y="60794"/>
                  </a:lnTo>
                  <a:lnTo>
                    <a:pt x="65916" y="49783"/>
                  </a:lnTo>
                  <a:lnTo>
                    <a:pt x="142172" y="29608"/>
                  </a:lnTo>
                  <a:lnTo>
                    <a:pt x="214192" y="10211"/>
                  </a:lnTo>
                  <a:lnTo>
                    <a:pt x="246158" y="1536"/>
                  </a:lnTo>
                  <a:lnTo>
                    <a:pt x="250045" y="0"/>
                  </a:lnTo>
                  <a:lnTo>
                    <a:pt x="287523" y="11008"/>
                  </a:lnTo>
                  <a:lnTo>
                    <a:pt x="340429" y="27120"/>
                  </a:lnTo>
                  <a:lnTo>
                    <a:pt x="351137" y="30403"/>
                  </a:lnTo>
                  <a:lnTo>
                    <a:pt x="356585" y="31470"/>
                  </a:lnTo>
                  <a:lnTo>
                    <a:pt x="355734" y="42011"/>
                  </a:lnTo>
                  <a:lnTo>
                    <a:pt x="352737" y="52895"/>
                  </a:lnTo>
                  <a:lnTo>
                    <a:pt x="126588" y="121399"/>
                  </a:lnTo>
                  <a:lnTo>
                    <a:pt x="116415" y="126441"/>
                  </a:lnTo>
                  <a:lnTo>
                    <a:pt x="109570" y="124066"/>
                  </a:lnTo>
                  <a:close/>
                </a:path>
              </a:pathLst>
            </a:custGeom>
            <a:ln w="6350">
              <a:solidFill>
                <a:srgbClr val="131111"/>
              </a:solidFill>
            </a:ln>
          </p:spPr>
          <p:txBody>
            <a:bodyPr wrap="square" lIns="0" tIns="0" rIns="0" bIns="0" rtlCol="0"/>
            <a:lstStyle/>
            <a:p>
              <a:endParaRPr/>
            </a:p>
          </p:txBody>
        </p:sp>
        <p:sp>
          <p:nvSpPr>
            <p:cNvPr id="109" name="object 109"/>
            <p:cNvSpPr/>
            <p:nvPr/>
          </p:nvSpPr>
          <p:spPr>
            <a:xfrm>
              <a:off x="5527401" y="814293"/>
              <a:ext cx="312420" cy="95250"/>
            </a:xfrm>
            <a:custGeom>
              <a:avLst/>
              <a:gdLst/>
              <a:ahLst/>
              <a:cxnLst/>
              <a:rect l="l" t="t" r="r" b="b"/>
              <a:pathLst>
                <a:path w="312420" h="95250">
                  <a:moveTo>
                    <a:pt x="226263" y="0"/>
                  </a:moveTo>
                  <a:lnTo>
                    <a:pt x="211302" y="3594"/>
                  </a:lnTo>
                  <a:lnTo>
                    <a:pt x="0" y="60871"/>
                  </a:lnTo>
                  <a:lnTo>
                    <a:pt x="81140" y="92976"/>
                  </a:lnTo>
                  <a:lnTo>
                    <a:pt x="86217" y="94803"/>
                  </a:lnTo>
                  <a:lnTo>
                    <a:pt x="90517" y="95210"/>
                  </a:lnTo>
                  <a:lnTo>
                    <a:pt x="96386" y="94014"/>
                  </a:lnTo>
                  <a:lnTo>
                    <a:pt x="309664" y="28803"/>
                  </a:lnTo>
                  <a:lnTo>
                    <a:pt x="312280" y="26797"/>
                  </a:lnTo>
                  <a:lnTo>
                    <a:pt x="231241" y="2324"/>
                  </a:lnTo>
                  <a:lnTo>
                    <a:pt x="226263" y="0"/>
                  </a:lnTo>
                  <a:close/>
                </a:path>
              </a:pathLst>
            </a:custGeom>
            <a:solidFill>
              <a:srgbClr val="FFFFFF"/>
            </a:solidFill>
          </p:spPr>
          <p:txBody>
            <a:bodyPr wrap="square" lIns="0" tIns="0" rIns="0" bIns="0" rtlCol="0"/>
            <a:lstStyle/>
            <a:p>
              <a:endParaRPr/>
            </a:p>
          </p:txBody>
        </p:sp>
        <p:sp>
          <p:nvSpPr>
            <p:cNvPr id="110" name="object 110"/>
            <p:cNvSpPr/>
            <p:nvPr/>
          </p:nvSpPr>
          <p:spPr>
            <a:xfrm>
              <a:off x="5527401" y="814293"/>
              <a:ext cx="312420" cy="95250"/>
            </a:xfrm>
            <a:custGeom>
              <a:avLst/>
              <a:gdLst/>
              <a:ahLst/>
              <a:cxnLst/>
              <a:rect l="l" t="t" r="r" b="b"/>
              <a:pathLst>
                <a:path w="312420" h="95250">
                  <a:moveTo>
                    <a:pt x="0" y="60871"/>
                  </a:moveTo>
                  <a:lnTo>
                    <a:pt x="81140" y="92976"/>
                  </a:lnTo>
                  <a:lnTo>
                    <a:pt x="86217" y="94803"/>
                  </a:lnTo>
                  <a:lnTo>
                    <a:pt x="90517" y="95210"/>
                  </a:lnTo>
                  <a:lnTo>
                    <a:pt x="96386" y="94014"/>
                  </a:lnTo>
                  <a:lnTo>
                    <a:pt x="106172" y="91033"/>
                  </a:lnTo>
                  <a:lnTo>
                    <a:pt x="145023" y="79113"/>
                  </a:lnTo>
                  <a:lnTo>
                    <a:pt x="214190" y="57965"/>
                  </a:lnTo>
                  <a:lnTo>
                    <a:pt x="280220" y="37794"/>
                  </a:lnTo>
                  <a:lnTo>
                    <a:pt x="309664" y="28803"/>
                  </a:lnTo>
                  <a:lnTo>
                    <a:pt x="312280" y="26797"/>
                  </a:lnTo>
                  <a:lnTo>
                    <a:pt x="302679" y="23863"/>
                  </a:lnTo>
                  <a:lnTo>
                    <a:pt x="287466" y="19260"/>
                  </a:lnTo>
                  <a:lnTo>
                    <a:pt x="263359" y="11993"/>
                  </a:lnTo>
                  <a:lnTo>
                    <a:pt x="241053" y="5277"/>
                  </a:lnTo>
                  <a:lnTo>
                    <a:pt x="231241" y="2324"/>
                  </a:lnTo>
                  <a:lnTo>
                    <a:pt x="226263" y="0"/>
                  </a:lnTo>
                  <a:lnTo>
                    <a:pt x="211302" y="3594"/>
                  </a:lnTo>
                  <a:lnTo>
                    <a:pt x="171980" y="14070"/>
                  </a:lnTo>
                  <a:lnTo>
                    <a:pt x="100045" y="33589"/>
                  </a:lnTo>
                  <a:lnTo>
                    <a:pt x="30913" y="52430"/>
                  </a:lnTo>
                  <a:lnTo>
                    <a:pt x="0" y="60871"/>
                  </a:lnTo>
                  <a:close/>
                </a:path>
              </a:pathLst>
            </a:custGeom>
            <a:ln w="6350">
              <a:solidFill>
                <a:srgbClr val="131111"/>
              </a:solidFill>
            </a:ln>
          </p:spPr>
          <p:txBody>
            <a:bodyPr wrap="square" lIns="0" tIns="0" rIns="0" bIns="0" rtlCol="0"/>
            <a:lstStyle/>
            <a:p>
              <a:endParaRPr/>
            </a:p>
          </p:txBody>
        </p:sp>
        <p:sp>
          <p:nvSpPr>
            <p:cNvPr id="111" name="object 111"/>
            <p:cNvSpPr/>
            <p:nvPr/>
          </p:nvSpPr>
          <p:spPr>
            <a:xfrm>
              <a:off x="5504023" y="841625"/>
              <a:ext cx="353695" cy="78740"/>
            </a:xfrm>
            <a:custGeom>
              <a:avLst/>
              <a:gdLst/>
              <a:ahLst/>
              <a:cxnLst/>
              <a:rect l="l" t="t" r="r" b="b"/>
              <a:pathLst>
                <a:path w="353695" h="78740">
                  <a:moveTo>
                    <a:pt x="0" y="36385"/>
                  </a:moveTo>
                  <a:lnTo>
                    <a:pt x="100736" y="75222"/>
                  </a:lnTo>
                  <a:lnTo>
                    <a:pt x="107077" y="77804"/>
                  </a:lnTo>
                  <a:lnTo>
                    <a:pt x="112506" y="78447"/>
                  </a:lnTo>
                  <a:lnTo>
                    <a:pt x="176108" y="58877"/>
                  </a:lnTo>
                  <a:lnTo>
                    <a:pt x="251031" y="34050"/>
                  </a:lnTo>
                  <a:lnTo>
                    <a:pt x="321939" y="10483"/>
                  </a:lnTo>
                  <a:lnTo>
                    <a:pt x="353441" y="0"/>
                  </a:lnTo>
                </a:path>
              </a:pathLst>
            </a:custGeom>
            <a:ln w="6350">
              <a:solidFill>
                <a:srgbClr val="131111"/>
              </a:solidFill>
            </a:ln>
          </p:spPr>
          <p:txBody>
            <a:bodyPr wrap="square" lIns="0" tIns="0" rIns="0" bIns="0" rtlCol="0"/>
            <a:lstStyle/>
            <a:p>
              <a:endParaRPr/>
            </a:p>
          </p:txBody>
        </p:sp>
        <p:sp>
          <p:nvSpPr>
            <p:cNvPr id="112" name="object 112"/>
            <p:cNvSpPr/>
            <p:nvPr/>
          </p:nvSpPr>
          <p:spPr>
            <a:xfrm>
              <a:off x="5605463" y="908062"/>
              <a:ext cx="6985" cy="24765"/>
            </a:xfrm>
            <a:custGeom>
              <a:avLst/>
              <a:gdLst/>
              <a:ahLst/>
              <a:cxnLst/>
              <a:rect l="l" t="t" r="r" b="b"/>
              <a:pathLst>
                <a:path w="6985" h="24765">
                  <a:moveTo>
                    <a:pt x="6856" y="0"/>
                  </a:moveTo>
                  <a:lnTo>
                    <a:pt x="2058" y="5599"/>
                  </a:lnTo>
                  <a:lnTo>
                    <a:pt x="0" y="10029"/>
                  </a:lnTo>
                  <a:lnTo>
                    <a:pt x="268" y="15598"/>
                  </a:lnTo>
                  <a:lnTo>
                    <a:pt x="2449" y="24612"/>
                  </a:lnTo>
                </a:path>
              </a:pathLst>
            </a:custGeom>
            <a:ln w="6349">
              <a:solidFill>
                <a:srgbClr val="131111"/>
              </a:solidFill>
            </a:ln>
          </p:spPr>
          <p:txBody>
            <a:bodyPr wrap="square" lIns="0" tIns="0" rIns="0" bIns="0" rtlCol="0"/>
            <a:lstStyle/>
            <a:p>
              <a:endParaRPr/>
            </a:p>
          </p:txBody>
        </p:sp>
        <p:sp>
          <p:nvSpPr>
            <p:cNvPr id="113" name="object 113"/>
            <p:cNvSpPr/>
            <p:nvPr/>
          </p:nvSpPr>
          <p:spPr>
            <a:xfrm>
              <a:off x="5624251" y="907411"/>
              <a:ext cx="9525" cy="26034"/>
            </a:xfrm>
            <a:custGeom>
              <a:avLst/>
              <a:gdLst/>
              <a:ahLst/>
              <a:cxnLst/>
              <a:rect l="l" t="t" r="r" b="b"/>
              <a:pathLst>
                <a:path w="9525" h="26034">
                  <a:moveTo>
                    <a:pt x="1066" y="0"/>
                  </a:moveTo>
                  <a:lnTo>
                    <a:pt x="7115" y="7442"/>
                  </a:lnTo>
                  <a:lnTo>
                    <a:pt x="9020" y="12625"/>
                  </a:lnTo>
                  <a:lnTo>
                    <a:pt x="6681" y="17982"/>
                  </a:lnTo>
                  <a:lnTo>
                    <a:pt x="0" y="25946"/>
                  </a:lnTo>
                </a:path>
              </a:pathLst>
            </a:custGeom>
            <a:ln w="6350">
              <a:solidFill>
                <a:srgbClr val="131111"/>
              </a:solidFill>
            </a:ln>
          </p:spPr>
          <p:txBody>
            <a:bodyPr wrap="square" lIns="0" tIns="0" rIns="0" bIns="0" rtlCol="0"/>
            <a:lstStyle/>
            <a:p>
              <a:endParaRPr/>
            </a:p>
          </p:txBody>
        </p:sp>
        <p:sp>
          <p:nvSpPr>
            <p:cNvPr id="114" name="object 114"/>
            <p:cNvSpPr/>
            <p:nvPr/>
          </p:nvSpPr>
          <p:spPr>
            <a:xfrm>
              <a:off x="5550508" y="829910"/>
              <a:ext cx="270510" cy="54610"/>
            </a:xfrm>
            <a:custGeom>
              <a:avLst/>
              <a:gdLst/>
              <a:ahLst/>
              <a:cxnLst/>
              <a:rect l="l" t="t" r="r" b="b"/>
              <a:pathLst>
                <a:path w="270510" h="54609">
                  <a:moveTo>
                    <a:pt x="202514" y="0"/>
                  </a:moveTo>
                  <a:lnTo>
                    <a:pt x="0" y="54394"/>
                  </a:lnTo>
                  <a:lnTo>
                    <a:pt x="269938" y="18262"/>
                  </a:lnTo>
                  <a:lnTo>
                    <a:pt x="202514" y="0"/>
                  </a:lnTo>
                  <a:close/>
                </a:path>
              </a:pathLst>
            </a:custGeom>
            <a:solidFill>
              <a:srgbClr val="FFFFFF"/>
            </a:solidFill>
          </p:spPr>
          <p:txBody>
            <a:bodyPr wrap="square" lIns="0" tIns="0" rIns="0" bIns="0" rtlCol="0"/>
            <a:lstStyle/>
            <a:p>
              <a:endParaRPr/>
            </a:p>
          </p:txBody>
        </p:sp>
        <p:sp>
          <p:nvSpPr>
            <p:cNvPr id="115" name="object 115"/>
            <p:cNvSpPr/>
            <p:nvPr/>
          </p:nvSpPr>
          <p:spPr>
            <a:xfrm>
              <a:off x="5550508" y="829910"/>
              <a:ext cx="270510" cy="54610"/>
            </a:xfrm>
            <a:custGeom>
              <a:avLst/>
              <a:gdLst/>
              <a:ahLst/>
              <a:cxnLst/>
              <a:rect l="l" t="t" r="r" b="b"/>
              <a:pathLst>
                <a:path w="270510" h="54609">
                  <a:moveTo>
                    <a:pt x="0" y="54394"/>
                  </a:moveTo>
                  <a:lnTo>
                    <a:pt x="202514" y="0"/>
                  </a:lnTo>
                  <a:lnTo>
                    <a:pt x="269938" y="18262"/>
                  </a:lnTo>
                </a:path>
              </a:pathLst>
            </a:custGeom>
            <a:ln w="6350">
              <a:solidFill>
                <a:srgbClr val="131111"/>
              </a:solidFill>
            </a:ln>
          </p:spPr>
          <p:txBody>
            <a:bodyPr wrap="square" lIns="0" tIns="0" rIns="0" bIns="0" rtlCol="0"/>
            <a:lstStyle/>
            <a:p>
              <a:endParaRPr/>
            </a:p>
          </p:txBody>
        </p:sp>
        <p:sp>
          <p:nvSpPr>
            <p:cNvPr id="116" name="object 116"/>
            <p:cNvSpPr/>
            <p:nvPr/>
          </p:nvSpPr>
          <p:spPr>
            <a:xfrm>
              <a:off x="5753023" y="809754"/>
              <a:ext cx="1905" cy="20320"/>
            </a:xfrm>
            <a:custGeom>
              <a:avLst/>
              <a:gdLst/>
              <a:ahLst/>
              <a:cxnLst/>
              <a:rect l="l" t="t" r="r" b="b"/>
              <a:pathLst>
                <a:path w="1904" h="20319">
                  <a:moveTo>
                    <a:pt x="1663" y="0"/>
                  </a:moveTo>
                  <a:lnTo>
                    <a:pt x="0" y="20154"/>
                  </a:lnTo>
                </a:path>
              </a:pathLst>
            </a:custGeom>
            <a:solidFill>
              <a:srgbClr val="FFFFFF"/>
            </a:solidFill>
          </p:spPr>
          <p:txBody>
            <a:bodyPr wrap="square" lIns="0" tIns="0" rIns="0" bIns="0" rtlCol="0"/>
            <a:lstStyle/>
            <a:p>
              <a:endParaRPr/>
            </a:p>
          </p:txBody>
        </p:sp>
        <p:sp>
          <p:nvSpPr>
            <p:cNvPr id="117" name="object 117"/>
            <p:cNvSpPr/>
            <p:nvPr/>
          </p:nvSpPr>
          <p:spPr>
            <a:xfrm>
              <a:off x="5753023" y="809754"/>
              <a:ext cx="1905" cy="20320"/>
            </a:xfrm>
            <a:custGeom>
              <a:avLst/>
              <a:gdLst/>
              <a:ahLst/>
              <a:cxnLst/>
              <a:rect l="l" t="t" r="r" b="b"/>
              <a:pathLst>
                <a:path w="1904" h="20319">
                  <a:moveTo>
                    <a:pt x="831" y="-3175"/>
                  </a:moveTo>
                  <a:lnTo>
                    <a:pt x="831" y="23329"/>
                  </a:lnTo>
                </a:path>
              </a:pathLst>
            </a:custGeom>
            <a:ln w="8013">
              <a:solidFill>
                <a:srgbClr val="131111"/>
              </a:solidFill>
            </a:ln>
          </p:spPr>
          <p:txBody>
            <a:bodyPr wrap="square" lIns="0" tIns="0" rIns="0" bIns="0" rtlCol="0"/>
            <a:lstStyle/>
            <a:p>
              <a:endParaRPr/>
            </a:p>
          </p:txBody>
        </p:sp>
        <p:sp>
          <p:nvSpPr>
            <p:cNvPr id="118" name="object 118"/>
            <p:cNvSpPr/>
            <p:nvPr/>
          </p:nvSpPr>
          <p:spPr>
            <a:xfrm>
              <a:off x="5537559" y="917684"/>
              <a:ext cx="132080" cy="499109"/>
            </a:xfrm>
            <a:custGeom>
              <a:avLst/>
              <a:gdLst/>
              <a:ahLst/>
              <a:cxnLst/>
              <a:rect l="l" t="t" r="r" b="b"/>
              <a:pathLst>
                <a:path w="132079" h="499109">
                  <a:moveTo>
                    <a:pt x="0" y="475818"/>
                  </a:moveTo>
                  <a:lnTo>
                    <a:pt x="13418" y="492181"/>
                  </a:lnTo>
                  <a:lnTo>
                    <a:pt x="22434" y="498760"/>
                  </a:lnTo>
                  <a:lnTo>
                    <a:pt x="31136" y="496567"/>
                  </a:lnTo>
                  <a:lnTo>
                    <a:pt x="61036" y="456101"/>
                  </a:lnTo>
                  <a:lnTo>
                    <a:pt x="65277" y="427570"/>
                  </a:lnTo>
                  <a:lnTo>
                    <a:pt x="77063" y="354285"/>
                  </a:lnTo>
                  <a:lnTo>
                    <a:pt x="99771" y="208027"/>
                  </a:lnTo>
                  <a:lnTo>
                    <a:pt x="121860" y="64648"/>
                  </a:lnTo>
                  <a:lnTo>
                    <a:pt x="131787" y="0"/>
                  </a:lnTo>
                </a:path>
              </a:pathLst>
            </a:custGeom>
            <a:ln w="6350">
              <a:solidFill>
                <a:srgbClr val="131111"/>
              </a:solidFill>
            </a:ln>
          </p:spPr>
          <p:txBody>
            <a:bodyPr wrap="square" lIns="0" tIns="0" rIns="0" bIns="0" rtlCol="0"/>
            <a:lstStyle/>
            <a:p>
              <a:endParaRPr/>
            </a:p>
          </p:txBody>
        </p:sp>
        <p:sp>
          <p:nvSpPr>
            <p:cNvPr id="119" name="object 119"/>
            <p:cNvSpPr/>
            <p:nvPr/>
          </p:nvSpPr>
          <p:spPr>
            <a:xfrm>
              <a:off x="5577422" y="924216"/>
              <a:ext cx="70485" cy="448945"/>
            </a:xfrm>
            <a:custGeom>
              <a:avLst/>
              <a:gdLst/>
              <a:ahLst/>
              <a:cxnLst/>
              <a:rect l="l" t="t" r="r" b="b"/>
              <a:pathLst>
                <a:path w="70485" h="448944">
                  <a:moveTo>
                    <a:pt x="70345" y="0"/>
                  </a:moveTo>
                  <a:lnTo>
                    <a:pt x="0" y="448945"/>
                  </a:lnTo>
                </a:path>
              </a:pathLst>
            </a:custGeom>
            <a:solidFill>
              <a:srgbClr val="FFFFFF"/>
            </a:solidFill>
          </p:spPr>
          <p:txBody>
            <a:bodyPr wrap="square" lIns="0" tIns="0" rIns="0" bIns="0" rtlCol="0"/>
            <a:lstStyle/>
            <a:p>
              <a:endParaRPr/>
            </a:p>
          </p:txBody>
        </p:sp>
        <p:sp>
          <p:nvSpPr>
            <p:cNvPr id="120" name="object 120"/>
            <p:cNvSpPr/>
            <p:nvPr/>
          </p:nvSpPr>
          <p:spPr>
            <a:xfrm>
              <a:off x="5577422" y="924216"/>
              <a:ext cx="70485" cy="448945"/>
            </a:xfrm>
            <a:custGeom>
              <a:avLst/>
              <a:gdLst/>
              <a:ahLst/>
              <a:cxnLst/>
              <a:rect l="l" t="t" r="r" b="b"/>
              <a:pathLst>
                <a:path w="70485" h="448944">
                  <a:moveTo>
                    <a:pt x="70345" y="0"/>
                  </a:moveTo>
                  <a:lnTo>
                    <a:pt x="0" y="448945"/>
                  </a:lnTo>
                </a:path>
              </a:pathLst>
            </a:custGeom>
            <a:ln w="6350">
              <a:solidFill>
                <a:srgbClr val="131111"/>
              </a:solidFill>
            </a:ln>
          </p:spPr>
          <p:txBody>
            <a:bodyPr wrap="square" lIns="0" tIns="0" rIns="0" bIns="0" rtlCol="0"/>
            <a:lstStyle/>
            <a:p>
              <a:endParaRPr/>
            </a:p>
          </p:txBody>
        </p:sp>
        <p:sp>
          <p:nvSpPr>
            <p:cNvPr id="121" name="object 121"/>
            <p:cNvSpPr/>
            <p:nvPr/>
          </p:nvSpPr>
          <p:spPr>
            <a:xfrm>
              <a:off x="5677917" y="874310"/>
              <a:ext cx="135255" cy="457834"/>
            </a:xfrm>
            <a:custGeom>
              <a:avLst/>
              <a:gdLst/>
              <a:ahLst/>
              <a:cxnLst/>
              <a:rect l="l" t="t" r="r" b="b"/>
              <a:pathLst>
                <a:path w="135254" h="457834">
                  <a:moveTo>
                    <a:pt x="0" y="445020"/>
                  </a:moveTo>
                  <a:lnTo>
                    <a:pt x="4300" y="451620"/>
                  </a:lnTo>
                  <a:lnTo>
                    <a:pt x="8778" y="455147"/>
                  </a:lnTo>
                  <a:lnTo>
                    <a:pt x="16177" y="456795"/>
                  </a:lnTo>
                  <a:lnTo>
                    <a:pt x="29235" y="457758"/>
                  </a:lnTo>
                  <a:lnTo>
                    <a:pt x="42854" y="456099"/>
                  </a:lnTo>
                  <a:lnTo>
                    <a:pt x="51052" y="450351"/>
                  </a:lnTo>
                  <a:lnTo>
                    <a:pt x="55219" y="442417"/>
                  </a:lnTo>
                  <a:lnTo>
                    <a:pt x="56743" y="434200"/>
                  </a:lnTo>
                  <a:lnTo>
                    <a:pt x="69289" y="362022"/>
                  </a:lnTo>
                  <a:lnTo>
                    <a:pt x="96035" y="213247"/>
                  </a:lnTo>
                  <a:lnTo>
                    <a:pt x="122617" y="66398"/>
                  </a:lnTo>
                  <a:lnTo>
                    <a:pt x="134670" y="0"/>
                  </a:lnTo>
                </a:path>
              </a:pathLst>
            </a:custGeom>
            <a:ln w="6350">
              <a:solidFill>
                <a:srgbClr val="131111"/>
              </a:solidFill>
            </a:ln>
          </p:spPr>
          <p:txBody>
            <a:bodyPr wrap="square" lIns="0" tIns="0" rIns="0" bIns="0" rtlCol="0"/>
            <a:lstStyle/>
            <a:p>
              <a:endParaRPr/>
            </a:p>
          </p:txBody>
        </p:sp>
        <p:sp>
          <p:nvSpPr>
            <p:cNvPr id="122" name="object 122"/>
            <p:cNvSpPr/>
            <p:nvPr/>
          </p:nvSpPr>
          <p:spPr>
            <a:xfrm>
              <a:off x="5717424" y="879797"/>
              <a:ext cx="77470" cy="417195"/>
            </a:xfrm>
            <a:custGeom>
              <a:avLst/>
              <a:gdLst/>
              <a:ahLst/>
              <a:cxnLst/>
              <a:rect l="l" t="t" r="r" b="b"/>
              <a:pathLst>
                <a:path w="77470" h="417194">
                  <a:moveTo>
                    <a:pt x="76987" y="0"/>
                  </a:moveTo>
                  <a:lnTo>
                    <a:pt x="0" y="417080"/>
                  </a:lnTo>
                </a:path>
              </a:pathLst>
            </a:custGeom>
            <a:ln w="6350">
              <a:solidFill>
                <a:srgbClr val="131111"/>
              </a:solidFill>
            </a:ln>
          </p:spPr>
          <p:txBody>
            <a:bodyPr wrap="square" lIns="0" tIns="0" rIns="0" bIns="0" rtlCol="0"/>
            <a:lstStyle/>
            <a:p>
              <a:endParaRPr/>
            </a:p>
          </p:txBody>
        </p:sp>
        <p:sp>
          <p:nvSpPr>
            <p:cNvPr id="123" name="object 123"/>
            <p:cNvSpPr/>
            <p:nvPr/>
          </p:nvSpPr>
          <p:spPr>
            <a:xfrm>
              <a:off x="6439611" y="607758"/>
              <a:ext cx="547370" cy="450215"/>
            </a:xfrm>
            <a:custGeom>
              <a:avLst/>
              <a:gdLst/>
              <a:ahLst/>
              <a:cxnLst/>
              <a:rect l="l" t="t" r="r" b="b"/>
              <a:pathLst>
                <a:path w="547370" h="450215">
                  <a:moveTo>
                    <a:pt x="283375" y="0"/>
                  </a:moveTo>
                  <a:lnTo>
                    <a:pt x="237407" y="3708"/>
                  </a:lnTo>
                  <a:lnTo>
                    <a:pt x="193802" y="14446"/>
                  </a:lnTo>
                  <a:lnTo>
                    <a:pt x="153143" y="31630"/>
                  </a:lnTo>
                  <a:lnTo>
                    <a:pt x="116012" y="54676"/>
                  </a:lnTo>
                  <a:lnTo>
                    <a:pt x="82994" y="83000"/>
                  </a:lnTo>
                  <a:lnTo>
                    <a:pt x="54671" y="116020"/>
                  </a:lnTo>
                  <a:lnTo>
                    <a:pt x="31627" y="153153"/>
                  </a:lnTo>
                  <a:lnTo>
                    <a:pt x="14445" y="193813"/>
                  </a:lnTo>
                  <a:lnTo>
                    <a:pt x="3708" y="237419"/>
                  </a:lnTo>
                  <a:lnTo>
                    <a:pt x="0" y="283387"/>
                  </a:lnTo>
                  <a:lnTo>
                    <a:pt x="3708" y="329352"/>
                  </a:lnTo>
                  <a:lnTo>
                    <a:pt x="14445" y="372955"/>
                  </a:lnTo>
                  <a:lnTo>
                    <a:pt x="31627" y="413614"/>
                  </a:lnTo>
                  <a:lnTo>
                    <a:pt x="54337" y="450206"/>
                  </a:lnTo>
                  <a:lnTo>
                    <a:pt x="199252" y="383029"/>
                  </a:lnTo>
                  <a:lnTo>
                    <a:pt x="358818" y="297790"/>
                  </a:lnTo>
                  <a:lnTo>
                    <a:pt x="484340" y="222436"/>
                  </a:lnTo>
                  <a:lnTo>
                    <a:pt x="547058" y="181377"/>
                  </a:lnTo>
                  <a:lnTo>
                    <a:pt x="512082" y="116020"/>
                  </a:lnTo>
                  <a:lnTo>
                    <a:pt x="483757" y="83000"/>
                  </a:lnTo>
                  <a:lnTo>
                    <a:pt x="450736" y="54676"/>
                  </a:lnTo>
                  <a:lnTo>
                    <a:pt x="413604" y="31630"/>
                  </a:lnTo>
                  <a:lnTo>
                    <a:pt x="372944" y="14446"/>
                  </a:lnTo>
                  <a:lnTo>
                    <a:pt x="329339" y="3708"/>
                  </a:lnTo>
                  <a:lnTo>
                    <a:pt x="283375" y="0"/>
                  </a:lnTo>
                </a:path>
              </a:pathLst>
            </a:custGeom>
            <a:ln w="6350">
              <a:solidFill>
                <a:srgbClr val="131111"/>
              </a:solidFill>
            </a:ln>
          </p:spPr>
          <p:txBody>
            <a:bodyPr wrap="square" lIns="0" tIns="0" rIns="0" bIns="0" rtlCol="0"/>
            <a:lstStyle/>
            <a:p>
              <a:endParaRPr/>
            </a:p>
          </p:txBody>
        </p:sp>
        <p:sp>
          <p:nvSpPr>
            <p:cNvPr id="124" name="object 124"/>
            <p:cNvSpPr/>
            <p:nvPr/>
          </p:nvSpPr>
          <p:spPr>
            <a:xfrm>
              <a:off x="6638391" y="610220"/>
              <a:ext cx="115570" cy="403225"/>
            </a:xfrm>
            <a:custGeom>
              <a:avLst/>
              <a:gdLst/>
              <a:ahLst/>
              <a:cxnLst/>
              <a:rect l="l" t="t" r="r" b="b"/>
              <a:pathLst>
                <a:path w="115570" h="403225">
                  <a:moveTo>
                    <a:pt x="0" y="380813"/>
                  </a:moveTo>
                  <a:lnTo>
                    <a:pt x="12944" y="396592"/>
                  </a:lnTo>
                  <a:lnTo>
                    <a:pt x="21640" y="402937"/>
                  </a:lnTo>
                  <a:lnTo>
                    <a:pt x="30032" y="400823"/>
                  </a:lnTo>
                  <a:lnTo>
                    <a:pt x="58866" y="361790"/>
                  </a:lnTo>
                  <a:lnTo>
                    <a:pt x="62953" y="334268"/>
                  </a:lnTo>
                  <a:lnTo>
                    <a:pt x="74329" y="263586"/>
                  </a:lnTo>
                  <a:lnTo>
                    <a:pt x="96234" y="122524"/>
                  </a:lnTo>
                  <a:lnTo>
                    <a:pt x="115111" y="0"/>
                  </a:lnTo>
                </a:path>
              </a:pathLst>
            </a:custGeom>
            <a:ln w="6350">
              <a:solidFill>
                <a:srgbClr val="131111"/>
              </a:solidFill>
            </a:ln>
          </p:spPr>
          <p:txBody>
            <a:bodyPr wrap="square" lIns="0" tIns="0" rIns="0" bIns="0" rtlCol="0"/>
            <a:lstStyle/>
            <a:p>
              <a:endParaRPr/>
            </a:p>
          </p:txBody>
        </p:sp>
        <p:sp>
          <p:nvSpPr>
            <p:cNvPr id="125" name="object 125"/>
            <p:cNvSpPr/>
            <p:nvPr/>
          </p:nvSpPr>
          <p:spPr>
            <a:xfrm>
              <a:off x="6676835" y="608621"/>
              <a:ext cx="57150" cy="363220"/>
            </a:xfrm>
            <a:custGeom>
              <a:avLst/>
              <a:gdLst/>
              <a:ahLst/>
              <a:cxnLst/>
              <a:rect l="l" t="t" r="r" b="b"/>
              <a:pathLst>
                <a:path w="57150" h="363219">
                  <a:moveTo>
                    <a:pt x="56841" y="0"/>
                  </a:moveTo>
                  <a:lnTo>
                    <a:pt x="0" y="362789"/>
                  </a:lnTo>
                  <a:lnTo>
                    <a:pt x="56841" y="0"/>
                  </a:lnTo>
                  <a:close/>
                </a:path>
              </a:pathLst>
            </a:custGeom>
            <a:solidFill>
              <a:srgbClr val="FFFFFF"/>
            </a:solidFill>
          </p:spPr>
          <p:txBody>
            <a:bodyPr wrap="square" lIns="0" tIns="0" rIns="0" bIns="0" rtlCol="0"/>
            <a:lstStyle/>
            <a:p>
              <a:endParaRPr/>
            </a:p>
          </p:txBody>
        </p:sp>
        <p:sp>
          <p:nvSpPr>
            <p:cNvPr id="126" name="object 126"/>
            <p:cNvSpPr/>
            <p:nvPr/>
          </p:nvSpPr>
          <p:spPr>
            <a:xfrm>
              <a:off x="6676835" y="608621"/>
              <a:ext cx="57150" cy="363220"/>
            </a:xfrm>
            <a:custGeom>
              <a:avLst/>
              <a:gdLst/>
              <a:ahLst/>
              <a:cxnLst/>
              <a:rect l="l" t="t" r="r" b="b"/>
              <a:pathLst>
                <a:path w="57150" h="363219">
                  <a:moveTo>
                    <a:pt x="56841" y="0"/>
                  </a:moveTo>
                  <a:lnTo>
                    <a:pt x="0" y="362789"/>
                  </a:lnTo>
                  <a:lnTo>
                    <a:pt x="56841" y="0"/>
                  </a:lnTo>
                </a:path>
              </a:pathLst>
            </a:custGeom>
            <a:ln w="6350">
              <a:solidFill>
                <a:srgbClr val="131111"/>
              </a:solidFill>
            </a:ln>
          </p:spPr>
          <p:txBody>
            <a:bodyPr wrap="square" lIns="0" tIns="0" rIns="0" bIns="0" rtlCol="0"/>
            <a:lstStyle/>
            <a:p>
              <a:endParaRPr/>
            </a:p>
          </p:txBody>
        </p:sp>
        <p:sp>
          <p:nvSpPr>
            <p:cNvPr id="127" name="object 127"/>
            <p:cNvSpPr/>
            <p:nvPr/>
          </p:nvSpPr>
          <p:spPr>
            <a:xfrm>
              <a:off x="6773763" y="652454"/>
              <a:ext cx="100965" cy="279400"/>
            </a:xfrm>
            <a:custGeom>
              <a:avLst/>
              <a:gdLst/>
              <a:ahLst/>
              <a:cxnLst/>
              <a:rect l="l" t="t" r="r" b="b"/>
              <a:pathLst>
                <a:path w="100965" h="279400">
                  <a:moveTo>
                    <a:pt x="0" y="267036"/>
                  </a:moveTo>
                  <a:lnTo>
                    <a:pt x="4155" y="273401"/>
                  </a:lnTo>
                  <a:lnTo>
                    <a:pt x="8478" y="276803"/>
                  </a:lnTo>
                  <a:lnTo>
                    <a:pt x="15614" y="278395"/>
                  </a:lnTo>
                  <a:lnTo>
                    <a:pt x="28206" y="279330"/>
                  </a:lnTo>
                  <a:lnTo>
                    <a:pt x="41338" y="277726"/>
                  </a:lnTo>
                  <a:lnTo>
                    <a:pt x="49244" y="272180"/>
                  </a:lnTo>
                  <a:lnTo>
                    <a:pt x="53263" y="264528"/>
                  </a:lnTo>
                  <a:lnTo>
                    <a:pt x="54736" y="256610"/>
                  </a:lnTo>
                  <a:lnTo>
                    <a:pt x="66834" y="186994"/>
                  </a:lnTo>
                  <a:lnTo>
                    <a:pt x="92630" y="43497"/>
                  </a:lnTo>
                  <a:lnTo>
                    <a:pt x="100504" y="0"/>
                  </a:lnTo>
                </a:path>
              </a:pathLst>
            </a:custGeom>
            <a:ln w="6350">
              <a:solidFill>
                <a:srgbClr val="131111"/>
              </a:solidFill>
            </a:ln>
          </p:spPr>
          <p:txBody>
            <a:bodyPr wrap="square" lIns="0" tIns="0" rIns="0" bIns="0" rtlCol="0"/>
            <a:lstStyle/>
            <a:p>
              <a:endParaRPr/>
            </a:p>
          </p:txBody>
        </p:sp>
        <p:sp>
          <p:nvSpPr>
            <p:cNvPr id="128" name="object 128"/>
            <p:cNvSpPr/>
            <p:nvPr/>
          </p:nvSpPr>
          <p:spPr>
            <a:xfrm>
              <a:off x="6811870" y="642933"/>
              <a:ext cx="47625" cy="255270"/>
            </a:xfrm>
            <a:custGeom>
              <a:avLst/>
              <a:gdLst/>
              <a:ahLst/>
              <a:cxnLst/>
              <a:rect l="l" t="t" r="r" b="b"/>
              <a:pathLst>
                <a:path w="47625" h="255269">
                  <a:moveTo>
                    <a:pt x="47054" y="0"/>
                  </a:moveTo>
                  <a:lnTo>
                    <a:pt x="0" y="254906"/>
                  </a:lnTo>
                </a:path>
              </a:pathLst>
            </a:custGeom>
            <a:ln w="6350">
              <a:solidFill>
                <a:srgbClr val="131111"/>
              </a:solidFill>
            </a:ln>
          </p:spPr>
          <p:txBody>
            <a:bodyPr wrap="square" lIns="0" tIns="0" rIns="0" bIns="0" rtlCol="0"/>
            <a:lstStyle/>
            <a:p>
              <a:endParaRPr/>
            </a:p>
          </p:txBody>
        </p:sp>
        <p:sp>
          <p:nvSpPr>
            <p:cNvPr id="129" name="object 129"/>
            <p:cNvSpPr/>
            <p:nvPr/>
          </p:nvSpPr>
          <p:spPr>
            <a:xfrm>
              <a:off x="6439605" y="607757"/>
              <a:ext cx="567055" cy="567055"/>
            </a:xfrm>
            <a:custGeom>
              <a:avLst/>
              <a:gdLst/>
              <a:ahLst/>
              <a:cxnLst/>
              <a:rect l="l" t="t" r="r" b="b"/>
              <a:pathLst>
                <a:path w="567054" h="567055">
                  <a:moveTo>
                    <a:pt x="566762" y="283387"/>
                  </a:moveTo>
                  <a:lnTo>
                    <a:pt x="563053" y="329352"/>
                  </a:lnTo>
                  <a:lnTo>
                    <a:pt x="552316" y="372955"/>
                  </a:lnTo>
                  <a:lnTo>
                    <a:pt x="535132" y="413614"/>
                  </a:lnTo>
                  <a:lnTo>
                    <a:pt x="512087" y="450744"/>
                  </a:lnTo>
                  <a:lnTo>
                    <a:pt x="483763" y="483763"/>
                  </a:lnTo>
                  <a:lnTo>
                    <a:pt x="450744" y="512087"/>
                  </a:lnTo>
                  <a:lnTo>
                    <a:pt x="413614" y="535132"/>
                  </a:lnTo>
                  <a:lnTo>
                    <a:pt x="372955" y="552316"/>
                  </a:lnTo>
                  <a:lnTo>
                    <a:pt x="329352" y="563053"/>
                  </a:lnTo>
                  <a:lnTo>
                    <a:pt x="283387" y="566762"/>
                  </a:lnTo>
                  <a:lnTo>
                    <a:pt x="237419" y="563053"/>
                  </a:lnTo>
                  <a:lnTo>
                    <a:pt x="193813" y="552316"/>
                  </a:lnTo>
                  <a:lnTo>
                    <a:pt x="153153" y="535132"/>
                  </a:lnTo>
                  <a:lnTo>
                    <a:pt x="116020" y="512087"/>
                  </a:lnTo>
                  <a:lnTo>
                    <a:pt x="83000" y="483763"/>
                  </a:lnTo>
                  <a:lnTo>
                    <a:pt x="54676" y="450744"/>
                  </a:lnTo>
                  <a:lnTo>
                    <a:pt x="31630" y="413614"/>
                  </a:lnTo>
                  <a:lnTo>
                    <a:pt x="14446" y="372955"/>
                  </a:lnTo>
                  <a:lnTo>
                    <a:pt x="3708" y="329352"/>
                  </a:lnTo>
                  <a:lnTo>
                    <a:pt x="0" y="283387"/>
                  </a:lnTo>
                  <a:lnTo>
                    <a:pt x="3708" y="237419"/>
                  </a:lnTo>
                  <a:lnTo>
                    <a:pt x="14446" y="193813"/>
                  </a:lnTo>
                  <a:lnTo>
                    <a:pt x="31630" y="153153"/>
                  </a:lnTo>
                  <a:lnTo>
                    <a:pt x="54676" y="116020"/>
                  </a:lnTo>
                  <a:lnTo>
                    <a:pt x="83000" y="83000"/>
                  </a:lnTo>
                  <a:lnTo>
                    <a:pt x="116020" y="54676"/>
                  </a:lnTo>
                  <a:lnTo>
                    <a:pt x="153153" y="31630"/>
                  </a:lnTo>
                  <a:lnTo>
                    <a:pt x="193813" y="14446"/>
                  </a:lnTo>
                  <a:lnTo>
                    <a:pt x="237419" y="3708"/>
                  </a:lnTo>
                  <a:lnTo>
                    <a:pt x="283387" y="0"/>
                  </a:lnTo>
                  <a:lnTo>
                    <a:pt x="329352" y="3708"/>
                  </a:lnTo>
                  <a:lnTo>
                    <a:pt x="372955" y="14446"/>
                  </a:lnTo>
                  <a:lnTo>
                    <a:pt x="413614" y="31630"/>
                  </a:lnTo>
                  <a:lnTo>
                    <a:pt x="450744" y="54676"/>
                  </a:lnTo>
                  <a:lnTo>
                    <a:pt x="483763" y="83000"/>
                  </a:lnTo>
                  <a:lnTo>
                    <a:pt x="512087" y="116020"/>
                  </a:lnTo>
                  <a:lnTo>
                    <a:pt x="535132" y="153153"/>
                  </a:lnTo>
                  <a:lnTo>
                    <a:pt x="552316" y="193813"/>
                  </a:lnTo>
                  <a:lnTo>
                    <a:pt x="563053" y="237419"/>
                  </a:lnTo>
                  <a:lnTo>
                    <a:pt x="566762" y="283387"/>
                  </a:lnTo>
                  <a:close/>
                </a:path>
              </a:pathLst>
            </a:custGeom>
            <a:ln w="6350">
              <a:solidFill>
                <a:srgbClr val="131111"/>
              </a:solidFill>
              <a:prstDash val="sysDot"/>
            </a:ln>
          </p:spPr>
          <p:txBody>
            <a:bodyPr wrap="square" lIns="0" tIns="0" rIns="0" bIns="0" rtlCol="0"/>
            <a:lstStyle/>
            <a:p>
              <a:endParaRPr/>
            </a:p>
          </p:txBody>
        </p:sp>
        <p:sp>
          <p:nvSpPr>
            <p:cNvPr id="130" name="object 130"/>
            <p:cNvSpPr/>
            <p:nvPr/>
          </p:nvSpPr>
          <p:spPr>
            <a:xfrm>
              <a:off x="5703924" y="1017285"/>
              <a:ext cx="765810" cy="296545"/>
            </a:xfrm>
            <a:custGeom>
              <a:avLst/>
              <a:gdLst/>
              <a:ahLst/>
              <a:cxnLst/>
              <a:rect l="l" t="t" r="r" b="b"/>
              <a:pathLst>
                <a:path w="765810" h="296544">
                  <a:moveTo>
                    <a:pt x="0" y="296265"/>
                  </a:moveTo>
                  <a:lnTo>
                    <a:pt x="765314" y="0"/>
                  </a:lnTo>
                </a:path>
              </a:pathLst>
            </a:custGeom>
            <a:ln w="12700">
              <a:solidFill>
                <a:srgbClr val="231F20"/>
              </a:solidFill>
            </a:ln>
          </p:spPr>
          <p:txBody>
            <a:bodyPr wrap="square" lIns="0" tIns="0" rIns="0" bIns="0" rtlCol="0"/>
            <a:lstStyle/>
            <a:p>
              <a:endParaRPr/>
            </a:p>
          </p:txBody>
        </p:sp>
      </p:grpSp>
      <p:sp>
        <p:nvSpPr>
          <p:cNvPr id="131" name="object 131"/>
          <p:cNvSpPr txBox="1"/>
          <p:nvPr/>
        </p:nvSpPr>
        <p:spPr>
          <a:xfrm>
            <a:off x="3690466" y="9991339"/>
            <a:ext cx="172085" cy="118745"/>
          </a:xfrm>
          <a:prstGeom prst="rect">
            <a:avLst/>
          </a:prstGeom>
        </p:spPr>
        <p:txBody>
          <a:bodyPr vert="horz" wrap="square" lIns="0" tIns="12065" rIns="0" bIns="0" rtlCol="0">
            <a:spAutoFit/>
          </a:bodyPr>
          <a:lstStyle/>
          <a:p>
            <a:pPr marL="46990">
              <a:lnSpc>
                <a:spcPct val="100000"/>
              </a:lnSpc>
              <a:spcBef>
                <a:spcPts val="95"/>
              </a:spcBef>
            </a:pPr>
            <a:fld id="{81D60167-4931-47E6-BA6A-407CBD079E47}" type="slidenum">
              <a:rPr sz="600" dirty="0">
                <a:solidFill>
                  <a:srgbClr val="131111"/>
                </a:solidFill>
                <a:latin typeface="Arial"/>
                <a:cs typeface="Arial"/>
              </a:rPr>
              <a:t>10</a:t>
            </a:fld>
            <a:endParaRPr sz="600">
              <a:latin typeface="Arial"/>
              <a:cs typeface="Arial"/>
            </a:endParaRPr>
          </a:p>
        </p:txBody>
      </p:sp>
      <p:sp>
        <p:nvSpPr>
          <p:cNvPr id="132" name="object 5">
            <a:extLst>
              <a:ext uri="{FF2B5EF4-FFF2-40B4-BE49-F238E27FC236}">
                <a16:creationId xmlns:a16="http://schemas.microsoft.com/office/drawing/2014/main" id="{7C7D5F9F-33D8-4482-A5EA-002B9BDFFBA5}"/>
              </a:ext>
            </a:extLst>
          </p:cNvPr>
          <p:cNvSpPr txBox="1"/>
          <p:nvPr/>
        </p:nvSpPr>
        <p:spPr>
          <a:xfrm>
            <a:off x="529716" y="3484656"/>
            <a:ext cx="6525134" cy="1295355"/>
          </a:xfrm>
          <a:prstGeom prst="rect">
            <a:avLst/>
          </a:prstGeom>
        </p:spPr>
        <p:txBody>
          <a:bodyPr vert="horz" wrap="square" lIns="0" tIns="56515" rIns="0" bIns="0" rtlCol="0">
            <a:spAutoFit/>
          </a:bodyPr>
          <a:lstStyle/>
          <a:p>
            <a:pPr marL="12700">
              <a:lnSpc>
                <a:spcPct val="100000"/>
              </a:lnSpc>
              <a:spcBef>
                <a:spcPts val="710"/>
              </a:spcBef>
            </a:pPr>
            <a:r>
              <a:rPr lang="ru-RU" sz="900" b="1" spc="-5" dirty="0">
                <a:solidFill>
                  <a:srgbClr val="231F20"/>
                </a:solidFill>
                <a:latin typeface="Arial Narrow"/>
                <a:cs typeface="Arial Narrow"/>
              </a:rPr>
              <a:t>Установка фильтрующего картриджа</a:t>
            </a:r>
            <a:endParaRPr lang="ru-RU" sz="900" dirty="0">
              <a:latin typeface="Arial Narrow"/>
              <a:cs typeface="Arial Narrow"/>
            </a:endParaRPr>
          </a:p>
          <a:p>
            <a:pPr marL="12700" marR="5080">
              <a:lnSpc>
                <a:spcPct val="129700"/>
              </a:lnSpc>
              <a:spcBef>
                <a:spcPts val="140"/>
              </a:spcBef>
              <a:buAutoNum type="arabicPeriod"/>
              <a:tabLst>
                <a:tab pos="169545" algn="l"/>
              </a:tabLst>
            </a:pPr>
            <a:r>
              <a:rPr lang="ru-RU" sz="900" dirty="0">
                <a:solidFill>
                  <a:srgbClr val="231F20"/>
                </a:solidFill>
                <a:latin typeface="Arial Narrow"/>
                <a:cs typeface="Arial Narrow"/>
              </a:rPr>
              <a:t>Прикрепите основание фильтрующего картриджа к входной решетке гидромассажной ванны (верхнее положение</a:t>
            </a:r>
            <a:r>
              <a:rPr lang="ru-RU" sz="900" spc="-5" dirty="0">
                <a:solidFill>
                  <a:srgbClr val="231F20"/>
                </a:solidFill>
                <a:latin typeface="Arial Narrow"/>
                <a:cs typeface="Arial Narrow"/>
              </a:rPr>
              <a:t>) и слегка поверните его, чтобы закрепить. </a:t>
            </a: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Основание фильтрующего картриджа </a:t>
            </a:r>
            <a:r>
              <a:rPr lang="ru-RU" sz="900" spc="-5" dirty="0">
                <a:solidFill>
                  <a:srgbClr val="231F20"/>
                </a:solidFill>
                <a:latin typeface="Arial Narrow"/>
                <a:cs typeface="Arial Narrow"/>
              </a:rPr>
              <a:t>предназначено для вкручивания и скручивания. Никогда не применяйте силу, т.к. это может привести к повреждениям</a:t>
            </a:r>
            <a:r>
              <a:rPr lang="ru-RU" sz="900" dirty="0">
                <a:solidFill>
                  <a:srgbClr val="231F20"/>
                </a:solidFill>
                <a:latin typeface="Arial Narrow"/>
                <a:cs typeface="Arial Narrow"/>
              </a:rPr>
              <a:t>.</a:t>
            </a:r>
            <a:endParaRPr lang="ru-RU" sz="900" dirty="0">
              <a:latin typeface="Arial Narrow"/>
              <a:cs typeface="Arial Narrow"/>
            </a:endParaRPr>
          </a:p>
          <a:p>
            <a:pPr marL="12700" marR="5080">
              <a:lnSpc>
                <a:spcPct val="129700"/>
              </a:lnSpc>
              <a:spcBef>
                <a:spcPts val="140"/>
              </a:spcBef>
              <a:tabLst>
                <a:tab pos="169545" algn="l"/>
              </a:tabLst>
            </a:pPr>
            <a:r>
              <a:rPr lang="ru-RU" sz="900" dirty="0">
                <a:solidFill>
                  <a:srgbClr val="231F20"/>
                </a:solidFill>
                <a:latin typeface="Arial Narrow"/>
                <a:cs typeface="Arial Narrow"/>
              </a:rPr>
              <a:t>2. Наденьте сетчатую крышку на фильтрующий картридж, затем прикрепите фильтрующий картридж к основанию.</a:t>
            </a:r>
            <a:endParaRPr lang="ru-RU" sz="900" dirty="0">
              <a:latin typeface="Arial Narrow"/>
              <a:cs typeface="Arial Narrow"/>
            </a:endParaRPr>
          </a:p>
          <a:p>
            <a:pPr marL="12700">
              <a:lnSpc>
                <a:spcPct val="100000"/>
              </a:lnSpc>
              <a:spcBef>
                <a:spcPts val="3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Перед установкой фильтрующего картриджа сначала надуйте гидромассажную ванну</a:t>
            </a:r>
            <a:r>
              <a:rPr lang="ru-RU" sz="900" spc="-5"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3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Всегда используйте фильтрующий картридж, когда СПА используется и наполнен водой.</a:t>
            </a:r>
            <a:endParaRPr sz="900" dirty="0">
              <a:latin typeface="Arial Narrow"/>
              <a:cs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58073" y="1261157"/>
            <a:ext cx="1483995" cy="566822"/>
          </a:xfrm>
          <a:prstGeom prst="rect">
            <a:avLst/>
          </a:prstGeom>
        </p:spPr>
        <p:txBody>
          <a:bodyPr vert="horz" wrap="square" lIns="0" tIns="12700" rIns="0" bIns="0" rtlCol="0">
            <a:spAutoFit/>
          </a:bodyPr>
          <a:lstStyle/>
          <a:p>
            <a:pPr marL="12700" marR="5080" algn="ctr">
              <a:lnSpc>
                <a:spcPct val="100000"/>
              </a:lnSpc>
              <a:spcBef>
                <a:spcPts val="100"/>
              </a:spcBef>
            </a:pPr>
            <a:r>
              <a:rPr lang="ru-RU" sz="900" dirty="0">
                <a:solidFill>
                  <a:srgbClr val="231F20"/>
                </a:solidFill>
                <a:latin typeface="Arial Narrow"/>
                <a:cs typeface="Arial Narrow"/>
              </a:rPr>
              <a:t>Всегда держите СПА-бассейн накрытым крышкой, чтобы свести к минимуму потери тепла при нагревании воды</a:t>
            </a:r>
            <a:endParaRPr sz="900" dirty="0">
              <a:latin typeface="Arial Narrow"/>
              <a:cs typeface="Arial Narrow"/>
            </a:endParaRPr>
          </a:p>
        </p:txBody>
      </p:sp>
      <p:sp>
        <p:nvSpPr>
          <p:cNvPr id="3" name="object 3"/>
          <p:cNvSpPr/>
          <p:nvPr/>
        </p:nvSpPr>
        <p:spPr>
          <a:xfrm>
            <a:off x="537692" y="543788"/>
            <a:ext cx="6483985" cy="288290"/>
          </a:xfrm>
          <a:custGeom>
            <a:avLst/>
            <a:gdLst/>
            <a:ahLst/>
            <a:cxnLst/>
            <a:rect l="l" t="t" r="r" b="b"/>
            <a:pathLst>
              <a:path w="6483984" h="288290">
                <a:moveTo>
                  <a:pt x="6483718" y="0"/>
                </a:moveTo>
                <a:lnTo>
                  <a:pt x="0" y="0"/>
                </a:lnTo>
                <a:lnTo>
                  <a:pt x="0" y="287997"/>
                </a:lnTo>
                <a:lnTo>
                  <a:pt x="6483718" y="287997"/>
                </a:lnTo>
                <a:lnTo>
                  <a:pt x="6483718" y="0"/>
                </a:lnTo>
                <a:close/>
              </a:path>
            </a:pathLst>
          </a:custGeom>
          <a:solidFill>
            <a:srgbClr val="58595B"/>
          </a:solidFill>
        </p:spPr>
        <p:txBody>
          <a:bodyPr wrap="square" lIns="0" tIns="0" rIns="0" bIns="0" rtlCol="0"/>
          <a:lstStyle/>
          <a:p>
            <a:endParaRPr/>
          </a:p>
        </p:txBody>
      </p:sp>
      <p:sp>
        <p:nvSpPr>
          <p:cNvPr id="4" name="object 4"/>
          <p:cNvSpPr txBox="1"/>
          <p:nvPr/>
        </p:nvSpPr>
        <p:spPr>
          <a:xfrm>
            <a:off x="540867" y="546963"/>
            <a:ext cx="6478905" cy="223138"/>
          </a:xfrm>
          <a:prstGeom prst="rect">
            <a:avLst/>
          </a:prstGeom>
          <a:solidFill>
            <a:srgbClr val="58595B"/>
          </a:solidFill>
        </p:spPr>
        <p:txBody>
          <a:bodyPr vert="horz" wrap="square" lIns="0" tIns="68580" rIns="0" bIns="0" rtlCol="0">
            <a:spAutoFit/>
          </a:bodyPr>
          <a:lstStyle/>
          <a:p>
            <a:pPr marL="8890" algn="ctr">
              <a:lnSpc>
                <a:spcPct val="100000"/>
              </a:lnSpc>
              <a:spcBef>
                <a:spcPts val="440"/>
              </a:spcBef>
            </a:pPr>
            <a:r>
              <a:rPr lang="ru-RU" sz="1000" b="1" dirty="0">
                <a:solidFill>
                  <a:srgbClr val="FFFFFF"/>
                </a:solidFill>
                <a:latin typeface="Arial Narrow"/>
                <a:cs typeface="Arial Narrow"/>
              </a:rPr>
              <a:t>Действие застежки</a:t>
            </a:r>
            <a:endParaRPr lang="ru-RU" sz="1000" dirty="0">
              <a:latin typeface="Arial Narrow"/>
              <a:cs typeface="Arial Narrow"/>
            </a:endParaRPr>
          </a:p>
        </p:txBody>
      </p:sp>
      <p:grpSp>
        <p:nvGrpSpPr>
          <p:cNvPr id="5" name="object 5"/>
          <p:cNvGrpSpPr/>
          <p:nvPr/>
        </p:nvGrpSpPr>
        <p:grpSpPr>
          <a:xfrm>
            <a:off x="534517" y="540613"/>
            <a:ext cx="6491605" cy="1601470"/>
            <a:chOff x="534517" y="540613"/>
            <a:chExt cx="6491605" cy="1601470"/>
          </a:xfrm>
        </p:grpSpPr>
        <p:sp>
          <p:nvSpPr>
            <p:cNvPr id="6" name="object 6"/>
            <p:cNvSpPr/>
            <p:nvPr/>
          </p:nvSpPr>
          <p:spPr>
            <a:xfrm>
              <a:off x="537692" y="543788"/>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7" name="object 7"/>
            <p:cNvSpPr/>
            <p:nvPr/>
          </p:nvSpPr>
          <p:spPr>
            <a:xfrm>
              <a:off x="2409951" y="1072018"/>
              <a:ext cx="19685" cy="16510"/>
            </a:xfrm>
            <a:custGeom>
              <a:avLst/>
              <a:gdLst/>
              <a:ahLst/>
              <a:cxnLst/>
              <a:rect l="l" t="t" r="r" b="b"/>
              <a:pathLst>
                <a:path w="19685" h="16509">
                  <a:moveTo>
                    <a:pt x="0" y="9325"/>
                  </a:moveTo>
                  <a:lnTo>
                    <a:pt x="2936" y="10747"/>
                  </a:lnTo>
                  <a:lnTo>
                    <a:pt x="18439" y="16176"/>
                  </a:lnTo>
                  <a:lnTo>
                    <a:pt x="19358" y="0"/>
                  </a:lnTo>
                </a:path>
              </a:pathLst>
            </a:custGeom>
            <a:ln w="4292">
              <a:solidFill>
                <a:srgbClr val="070403"/>
              </a:solidFill>
            </a:ln>
          </p:spPr>
          <p:txBody>
            <a:bodyPr wrap="square" lIns="0" tIns="0" rIns="0" bIns="0" rtlCol="0"/>
            <a:lstStyle/>
            <a:p>
              <a:endParaRPr/>
            </a:p>
          </p:txBody>
        </p:sp>
        <p:sp>
          <p:nvSpPr>
            <p:cNvPr id="8" name="object 8"/>
            <p:cNvSpPr/>
            <p:nvPr/>
          </p:nvSpPr>
          <p:spPr>
            <a:xfrm>
              <a:off x="2428393" y="1088189"/>
              <a:ext cx="3175" cy="123189"/>
            </a:xfrm>
            <a:custGeom>
              <a:avLst/>
              <a:gdLst/>
              <a:ahLst/>
              <a:cxnLst/>
              <a:rect l="l" t="t" r="r" b="b"/>
              <a:pathLst>
                <a:path w="3175" h="123190">
                  <a:moveTo>
                    <a:pt x="3060" y="122974"/>
                  </a:moveTo>
                  <a:lnTo>
                    <a:pt x="0" y="0"/>
                  </a:lnTo>
                </a:path>
              </a:pathLst>
            </a:custGeom>
            <a:ln w="4292">
              <a:solidFill>
                <a:srgbClr val="070403"/>
              </a:solidFill>
            </a:ln>
          </p:spPr>
          <p:txBody>
            <a:bodyPr wrap="square" lIns="0" tIns="0" rIns="0" bIns="0" rtlCol="0"/>
            <a:lstStyle/>
            <a:p>
              <a:endParaRPr/>
            </a:p>
          </p:txBody>
        </p:sp>
        <p:sp>
          <p:nvSpPr>
            <p:cNvPr id="9" name="object 9"/>
            <p:cNvSpPr/>
            <p:nvPr/>
          </p:nvSpPr>
          <p:spPr>
            <a:xfrm>
              <a:off x="2677814" y="1036747"/>
              <a:ext cx="15240" cy="189865"/>
            </a:xfrm>
            <a:custGeom>
              <a:avLst/>
              <a:gdLst/>
              <a:ahLst/>
              <a:cxnLst/>
              <a:rect l="l" t="t" r="r" b="b"/>
              <a:pathLst>
                <a:path w="15239" h="189865">
                  <a:moveTo>
                    <a:pt x="6697" y="0"/>
                  </a:moveTo>
                  <a:lnTo>
                    <a:pt x="3658" y="34421"/>
                  </a:lnTo>
                  <a:lnTo>
                    <a:pt x="6426" y="101325"/>
                  </a:lnTo>
                  <a:lnTo>
                    <a:pt x="12003" y="155295"/>
                  </a:lnTo>
                  <a:lnTo>
                    <a:pt x="15049" y="177474"/>
                  </a:lnTo>
                  <a:lnTo>
                    <a:pt x="15049" y="189260"/>
                  </a:lnTo>
                  <a:lnTo>
                    <a:pt x="0" y="186415"/>
                  </a:lnTo>
                </a:path>
              </a:pathLst>
            </a:custGeom>
            <a:ln w="4292">
              <a:solidFill>
                <a:srgbClr val="070403"/>
              </a:solidFill>
            </a:ln>
          </p:spPr>
          <p:txBody>
            <a:bodyPr wrap="square" lIns="0" tIns="0" rIns="0" bIns="0" rtlCol="0"/>
            <a:lstStyle/>
            <a:p>
              <a:endParaRPr/>
            </a:p>
          </p:txBody>
        </p:sp>
        <p:sp>
          <p:nvSpPr>
            <p:cNvPr id="10" name="object 10"/>
            <p:cNvSpPr/>
            <p:nvPr/>
          </p:nvSpPr>
          <p:spPr>
            <a:xfrm>
              <a:off x="2543164" y="1268815"/>
              <a:ext cx="480695" cy="691515"/>
            </a:xfrm>
            <a:custGeom>
              <a:avLst/>
              <a:gdLst/>
              <a:ahLst/>
              <a:cxnLst/>
              <a:rect l="l" t="t" r="r" b="b"/>
              <a:pathLst>
                <a:path w="480694" h="691514">
                  <a:moveTo>
                    <a:pt x="480320" y="0"/>
                  </a:moveTo>
                  <a:lnTo>
                    <a:pt x="462647" y="11272"/>
                  </a:lnTo>
                  <a:lnTo>
                    <a:pt x="428462" y="36692"/>
                  </a:lnTo>
                  <a:lnTo>
                    <a:pt x="407786" y="59353"/>
                  </a:lnTo>
                  <a:lnTo>
                    <a:pt x="384940" y="79574"/>
                  </a:lnTo>
                  <a:lnTo>
                    <a:pt x="366873" y="97822"/>
                  </a:lnTo>
                  <a:lnTo>
                    <a:pt x="354998" y="111025"/>
                  </a:lnTo>
                  <a:lnTo>
                    <a:pt x="350725" y="116109"/>
                  </a:lnTo>
                  <a:lnTo>
                    <a:pt x="311724" y="155174"/>
                  </a:lnTo>
                  <a:lnTo>
                    <a:pt x="230596" y="269017"/>
                  </a:lnTo>
                  <a:lnTo>
                    <a:pt x="158663" y="338067"/>
                  </a:lnTo>
                  <a:lnTo>
                    <a:pt x="128327" y="381575"/>
                  </a:lnTo>
                  <a:lnTo>
                    <a:pt x="107566" y="405142"/>
                  </a:lnTo>
                  <a:lnTo>
                    <a:pt x="86799" y="416927"/>
                  </a:lnTo>
                  <a:lnTo>
                    <a:pt x="56441" y="425087"/>
                  </a:lnTo>
                  <a:lnTo>
                    <a:pt x="40249" y="430967"/>
                  </a:lnTo>
                  <a:lnTo>
                    <a:pt x="32470" y="434030"/>
                  </a:lnTo>
                  <a:lnTo>
                    <a:pt x="26948" y="439351"/>
                  </a:lnTo>
                  <a:lnTo>
                    <a:pt x="17528" y="452011"/>
                  </a:lnTo>
                  <a:lnTo>
                    <a:pt x="9128" y="483354"/>
                  </a:lnTo>
                  <a:lnTo>
                    <a:pt x="18215" y="502605"/>
                  </a:lnTo>
                  <a:lnTo>
                    <a:pt x="35239" y="512297"/>
                  </a:lnTo>
                  <a:lnTo>
                    <a:pt x="50650" y="514965"/>
                  </a:lnTo>
                  <a:lnTo>
                    <a:pt x="71336" y="512614"/>
                  </a:lnTo>
                  <a:lnTo>
                    <a:pt x="110619" y="499916"/>
                  </a:lnTo>
                  <a:lnTo>
                    <a:pt x="215623" y="425087"/>
                  </a:lnTo>
                  <a:lnTo>
                    <a:pt x="353773" y="299154"/>
                  </a:lnTo>
                  <a:lnTo>
                    <a:pt x="240427" y="409560"/>
                  </a:lnTo>
                  <a:lnTo>
                    <a:pt x="167620" y="473839"/>
                  </a:lnTo>
                  <a:lnTo>
                    <a:pt x="103828" y="516720"/>
                  </a:lnTo>
                  <a:lnTo>
                    <a:pt x="17528" y="562933"/>
                  </a:lnTo>
                  <a:lnTo>
                    <a:pt x="0" y="618099"/>
                  </a:lnTo>
                  <a:lnTo>
                    <a:pt x="17145" y="640119"/>
                  </a:lnTo>
                  <a:lnTo>
                    <a:pt x="45005" y="643034"/>
                  </a:lnTo>
                  <a:lnTo>
                    <a:pt x="59616" y="640886"/>
                  </a:lnTo>
                  <a:lnTo>
                    <a:pt x="230596" y="514965"/>
                  </a:lnTo>
                  <a:lnTo>
                    <a:pt x="246697" y="504155"/>
                  </a:lnTo>
                  <a:lnTo>
                    <a:pt x="258011" y="495872"/>
                  </a:lnTo>
                  <a:lnTo>
                    <a:pt x="269888" y="485906"/>
                  </a:lnTo>
                  <a:lnTo>
                    <a:pt x="287682" y="470045"/>
                  </a:lnTo>
                  <a:lnTo>
                    <a:pt x="313033" y="447901"/>
                  </a:lnTo>
                  <a:lnTo>
                    <a:pt x="339494" y="425473"/>
                  </a:lnTo>
                  <a:lnTo>
                    <a:pt x="360318" y="408100"/>
                  </a:lnTo>
                  <a:lnTo>
                    <a:pt x="368759" y="401122"/>
                  </a:lnTo>
                  <a:lnTo>
                    <a:pt x="359818" y="421988"/>
                  </a:lnTo>
                  <a:lnTo>
                    <a:pt x="233606" y="538917"/>
                  </a:lnTo>
                  <a:lnTo>
                    <a:pt x="113565" y="643832"/>
                  </a:lnTo>
                  <a:lnTo>
                    <a:pt x="94794" y="659939"/>
                  </a:lnTo>
                  <a:lnTo>
                    <a:pt x="87600" y="671248"/>
                  </a:lnTo>
                  <a:lnTo>
                    <a:pt x="91141" y="683105"/>
                  </a:lnTo>
                  <a:lnTo>
                    <a:pt x="97153" y="691049"/>
                  </a:lnTo>
                </a:path>
                <a:path w="480694" h="691514">
                  <a:moveTo>
                    <a:pt x="210398" y="672054"/>
                  </a:moveTo>
                  <a:lnTo>
                    <a:pt x="245204" y="639110"/>
                  </a:lnTo>
                  <a:lnTo>
                    <a:pt x="284071" y="603414"/>
                  </a:lnTo>
                  <a:lnTo>
                    <a:pt x="303747" y="587959"/>
                  </a:lnTo>
                  <a:lnTo>
                    <a:pt x="317743" y="580942"/>
                  </a:lnTo>
                  <a:lnTo>
                    <a:pt x="335089" y="567468"/>
                  </a:lnTo>
                  <a:lnTo>
                    <a:pt x="352694" y="549479"/>
                  </a:lnTo>
                  <a:lnTo>
                    <a:pt x="366346" y="533730"/>
                  </a:lnTo>
                  <a:lnTo>
                    <a:pt x="371833" y="526979"/>
                  </a:lnTo>
                  <a:lnTo>
                    <a:pt x="464987" y="433914"/>
                  </a:lnTo>
                </a:path>
              </a:pathLst>
            </a:custGeom>
            <a:ln w="4292">
              <a:solidFill>
                <a:srgbClr val="070403"/>
              </a:solidFill>
            </a:ln>
          </p:spPr>
          <p:txBody>
            <a:bodyPr wrap="square" lIns="0" tIns="0" rIns="0" bIns="0" rtlCol="0"/>
            <a:lstStyle/>
            <a:p>
              <a:endParaRPr/>
            </a:p>
          </p:txBody>
        </p:sp>
        <p:sp>
          <p:nvSpPr>
            <p:cNvPr id="11" name="object 11"/>
            <p:cNvSpPr/>
            <p:nvPr/>
          </p:nvSpPr>
          <p:spPr>
            <a:xfrm>
              <a:off x="2932948" y="1736478"/>
              <a:ext cx="83185" cy="44450"/>
            </a:xfrm>
            <a:custGeom>
              <a:avLst/>
              <a:gdLst/>
              <a:ahLst/>
              <a:cxnLst/>
              <a:rect l="l" t="t" r="r" b="b"/>
              <a:pathLst>
                <a:path w="83185" h="44450">
                  <a:moveTo>
                    <a:pt x="82749" y="0"/>
                  </a:moveTo>
                  <a:lnTo>
                    <a:pt x="72034" y="5351"/>
                  </a:lnTo>
                  <a:lnTo>
                    <a:pt x="0" y="44302"/>
                  </a:lnTo>
                </a:path>
              </a:pathLst>
            </a:custGeom>
            <a:ln w="4292">
              <a:solidFill>
                <a:srgbClr val="070403"/>
              </a:solidFill>
            </a:ln>
          </p:spPr>
          <p:txBody>
            <a:bodyPr wrap="square" lIns="0" tIns="0" rIns="0" bIns="0" rtlCol="0"/>
            <a:lstStyle/>
            <a:p>
              <a:endParaRPr/>
            </a:p>
          </p:txBody>
        </p:sp>
        <p:sp>
          <p:nvSpPr>
            <p:cNvPr id="12" name="object 12"/>
            <p:cNvSpPr/>
            <p:nvPr/>
          </p:nvSpPr>
          <p:spPr>
            <a:xfrm>
              <a:off x="2454869" y="1034631"/>
              <a:ext cx="215900" cy="301625"/>
            </a:xfrm>
            <a:custGeom>
              <a:avLst/>
              <a:gdLst/>
              <a:ahLst/>
              <a:cxnLst/>
              <a:rect l="l" t="t" r="r" b="b"/>
              <a:pathLst>
                <a:path w="215900" h="301625">
                  <a:moveTo>
                    <a:pt x="215775" y="0"/>
                  </a:moveTo>
                  <a:lnTo>
                    <a:pt x="214719" y="2625"/>
                  </a:lnTo>
                  <a:lnTo>
                    <a:pt x="192797" y="68538"/>
                  </a:lnTo>
                  <a:lnTo>
                    <a:pt x="169243" y="106864"/>
                  </a:lnTo>
                  <a:lnTo>
                    <a:pt x="126265" y="179478"/>
                  </a:lnTo>
                  <a:lnTo>
                    <a:pt x="84987" y="249841"/>
                  </a:lnTo>
                  <a:lnTo>
                    <a:pt x="66533" y="281416"/>
                  </a:lnTo>
                  <a:lnTo>
                    <a:pt x="36948" y="296491"/>
                  </a:lnTo>
                  <a:lnTo>
                    <a:pt x="20537" y="301198"/>
                  </a:lnTo>
                  <a:lnTo>
                    <a:pt x="11409" y="295248"/>
                  </a:lnTo>
                  <a:lnTo>
                    <a:pt x="3668" y="278355"/>
                  </a:lnTo>
                  <a:lnTo>
                    <a:pt x="0" y="253585"/>
                  </a:lnTo>
                  <a:lnTo>
                    <a:pt x="3654" y="228252"/>
                  </a:lnTo>
                  <a:lnTo>
                    <a:pt x="9564" y="208527"/>
                  </a:lnTo>
                  <a:lnTo>
                    <a:pt x="12660" y="200580"/>
                  </a:lnTo>
                  <a:lnTo>
                    <a:pt x="36765" y="161553"/>
                  </a:lnTo>
                  <a:lnTo>
                    <a:pt x="99706" y="32572"/>
                  </a:lnTo>
                  <a:lnTo>
                    <a:pt x="110530" y="133"/>
                  </a:lnTo>
                </a:path>
                <a:path w="215900" h="301625">
                  <a:moveTo>
                    <a:pt x="90225" y="3232"/>
                  </a:moveTo>
                  <a:lnTo>
                    <a:pt x="81773" y="29613"/>
                  </a:lnTo>
                  <a:lnTo>
                    <a:pt x="66533" y="95615"/>
                  </a:lnTo>
                </a:path>
              </a:pathLst>
            </a:custGeom>
            <a:ln w="4292">
              <a:solidFill>
                <a:srgbClr val="070403"/>
              </a:solidFill>
            </a:ln>
          </p:spPr>
          <p:txBody>
            <a:bodyPr wrap="square" lIns="0" tIns="0" rIns="0" bIns="0" rtlCol="0"/>
            <a:lstStyle/>
            <a:p>
              <a:endParaRPr/>
            </a:p>
          </p:txBody>
        </p:sp>
        <p:sp>
          <p:nvSpPr>
            <p:cNvPr id="13" name="object 13"/>
            <p:cNvSpPr/>
            <p:nvPr/>
          </p:nvSpPr>
          <p:spPr>
            <a:xfrm>
              <a:off x="2509577" y="1178113"/>
              <a:ext cx="174625" cy="288290"/>
            </a:xfrm>
            <a:custGeom>
              <a:avLst/>
              <a:gdLst/>
              <a:ahLst/>
              <a:cxnLst/>
              <a:rect l="l" t="t" r="r" b="b"/>
              <a:pathLst>
                <a:path w="174625" h="288290">
                  <a:moveTo>
                    <a:pt x="0" y="147015"/>
                  </a:moveTo>
                  <a:lnTo>
                    <a:pt x="18021" y="212890"/>
                  </a:lnTo>
                  <a:lnTo>
                    <a:pt x="14947" y="224942"/>
                  </a:lnTo>
                  <a:lnTo>
                    <a:pt x="32994" y="272910"/>
                  </a:lnTo>
                  <a:lnTo>
                    <a:pt x="47879" y="272910"/>
                  </a:lnTo>
                  <a:lnTo>
                    <a:pt x="53975" y="287858"/>
                  </a:lnTo>
                  <a:lnTo>
                    <a:pt x="75057" y="284937"/>
                  </a:lnTo>
                  <a:lnTo>
                    <a:pt x="66192" y="245884"/>
                  </a:lnTo>
                  <a:lnTo>
                    <a:pt x="72110" y="236880"/>
                  </a:lnTo>
                  <a:lnTo>
                    <a:pt x="60083" y="188963"/>
                  </a:lnTo>
                  <a:lnTo>
                    <a:pt x="51117" y="176961"/>
                  </a:lnTo>
                  <a:lnTo>
                    <a:pt x="39001" y="119900"/>
                  </a:lnTo>
                  <a:lnTo>
                    <a:pt x="174142" y="63042"/>
                  </a:lnTo>
                  <a:lnTo>
                    <a:pt x="168620" y="38508"/>
                  </a:lnTo>
                  <a:lnTo>
                    <a:pt x="163968" y="24076"/>
                  </a:lnTo>
                  <a:lnTo>
                    <a:pt x="157656" y="14115"/>
                  </a:lnTo>
                  <a:lnTo>
                    <a:pt x="147154" y="2997"/>
                  </a:lnTo>
                  <a:lnTo>
                    <a:pt x="141160" y="0"/>
                  </a:lnTo>
                  <a:lnTo>
                    <a:pt x="141160" y="6007"/>
                  </a:lnTo>
                  <a:lnTo>
                    <a:pt x="144081" y="21094"/>
                  </a:lnTo>
                  <a:lnTo>
                    <a:pt x="66192" y="51028"/>
                  </a:lnTo>
                </a:path>
              </a:pathLst>
            </a:custGeom>
            <a:ln w="4292">
              <a:solidFill>
                <a:srgbClr val="070403"/>
              </a:solidFill>
            </a:ln>
          </p:spPr>
          <p:txBody>
            <a:bodyPr wrap="square" lIns="0" tIns="0" rIns="0" bIns="0" rtlCol="0"/>
            <a:lstStyle/>
            <a:p>
              <a:endParaRPr/>
            </a:p>
          </p:txBody>
        </p:sp>
        <p:sp>
          <p:nvSpPr>
            <p:cNvPr id="14" name="object 14"/>
            <p:cNvSpPr/>
            <p:nvPr/>
          </p:nvSpPr>
          <p:spPr>
            <a:xfrm>
              <a:off x="2569664" y="1250137"/>
              <a:ext cx="141605" cy="210185"/>
            </a:xfrm>
            <a:custGeom>
              <a:avLst/>
              <a:gdLst/>
              <a:ahLst/>
              <a:cxnLst/>
              <a:rect l="l" t="t" r="r" b="b"/>
              <a:pathLst>
                <a:path w="141605" h="210184">
                  <a:moveTo>
                    <a:pt x="108038" y="0"/>
                  </a:moveTo>
                  <a:lnTo>
                    <a:pt x="126072" y="77939"/>
                  </a:lnTo>
                  <a:lnTo>
                    <a:pt x="132156" y="83947"/>
                  </a:lnTo>
                  <a:lnTo>
                    <a:pt x="141224" y="131914"/>
                  </a:lnTo>
                  <a:lnTo>
                    <a:pt x="135204" y="140868"/>
                  </a:lnTo>
                  <a:lnTo>
                    <a:pt x="126072" y="164858"/>
                  </a:lnTo>
                  <a:lnTo>
                    <a:pt x="108038" y="167919"/>
                  </a:lnTo>
                  <a:lnTo>
                    <a:pt x="102209" y="131914"/>
                  </a:lnTo>
                  <a:lnTo>
                    <a:pt x="92964" y="128854"/>
                  </a:lnTo>
                  <a:lnTo>
                    <a:pt x="83985" y="83947"/>
                  </a:lnTo>
                  <a:lnTo>
                    <a:pt x="83985" y="74993"/>
                  </a:lnTo>
                  <a:lnTo>
                    <a:pt x="88942" y="67320"/>
                  </a:lnTo>
                  <a:lnTo>
                    <a:pt x="89971" y="59139"/>
                  </a:lnTo>
                  <a:lnTo>
                    <a:pt x="86512" y="45388"/>
                  </a:lnTo>
                  <a:lnTo>
                    <a:pt x="78003" y="21005"/>
                  </a:lnTo>
                  <a:lnTo>
                    <a:pt x="68935" y="21005"/>
                  </a:lnTo>
                  <a:lnTo>
                    <a:pt x="60083" y="27000"/>
                  </a:lnTo>
                  <a:lnTo>
                    <a:pt x="92964" y="194843"/>
                  </a:lnTo>
                  <a:lnTo>
                    <a:pt x="66040" y="206844"/>
                  </a:lnTo>
                  <a:lnTo>
                    <a:pt x="24155" y="35890"/>
                  </a:lnTo>
                  <a:lnTo>
                    <a:pt x="66040"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15" name="object 15"/>
            <p:cNvSpPr/>
            <p:nvPr/>
          </p:nvSpPr>
          <p:spPr>
            <a:xfrm>
              <a:off x="2551645" y="1277147"/>
              <a:ext cx="78105" cy="30480"/>
            </a:xfrm>
            <a:custGeom>
              <a:avLst/>
              <a:gdLst/>
              <a:ahLst/>
              <a:cxnLst/>
              <a:rect l="l" t="t" r="r" b="b"/>
              <a:pathLst>
                <a:path w="78105" h="30480">
                  <a:moveTo>
                    <a:pt x="0" y="29972"/>
                  </a:moveTo>
                  <a:lnTo>
                    <a:pt x="68999" y="2946"/>
                  </a:lnTo>
                  <a:lnTo>
                    <a:pt x="78092" y="0"/>
                  </a:lnTo>
                </a:path>
              </a:pathLst>
            </a:custGeom>
            <a:ln w="4292">
              <a:solidFill>
                <a:srgbClr val="070403"/>
              </a:solidFill>
            </a:ln>
          </p:spPr>
          <p:txBody>
            <a:bodyPr wrap="square" lIns="0" tIns="0" rIns="0" bIns="0" rtlCol="0"/>
            <a:lstStyle/>
            <a:p>
              <a:endParaRPr/>
            </a:p>
          </p:txBody>
        </p:sp>
        <p:sp>
          <p:nvSpPr>
            <p:cNvPr id="16" name="object 16"/>
            <p:cNvSpPr/>
            <p:nvPr/>
          </p:nvSpPr>
          <p:spPr>
            <a:xfrm>
              <a:off x="2602781" y="1280098"/>
              <a:ext cx="24130" cy="39370"/>
            </a:xfrm>
            <a:custGeom>
              <a:avLst/>
              <a:gdLst/>
              <a:ahLst/>
              <a:cxnLst/>
              <a:rect l="l" t="t" r="r" b="b"/>
              <a:pathLst>
                <a:path w="24130" h="39369">
                  <a:moveTo>
                    <a:pt x="0" y="39027"/>
                  </a:moveTo>
                  <a:lnTo>
                    <a:pt x="23901" y="29971"/>
                  </a:lnTo>
                  <a:lnTo>
                    <a:pt x="17856" y="0"/>
                  </a:lnTo>
                </a:path>
              </a:pathLst>
            </a:custGeom>
            <a:ln w="4292">
              <a:solidFill>
                <a:srgbClr val="070403"/>
              </a:solidFill>
            </a:ln>
          </p:spPr>
          <p:txBody>
            <a:bodyPr wrap="square" lIns="0" tIns="0" rIns="0" bIns="0" rtlCol="0"/>
            <a:lstStyle/>
            <a:p>
              <a:endParaRPr/>
            </a:p>
          </p:txBody>
        </p:sp>
        <p:sp>
          <p:nvSpPr>
            <p:cNvPr id="17" name="object 17"/>
            <p:cNvSpPr/>
            <p:nvPr/>
          </p:nvSpPr>
          <p:spPr>
            <a:xfrm>
              <a:off x="2602781" y="1319125"/>
              <a:ext cx="30480" cy="27305"/>
            </a:xfrm>
            <a:custGeom>
              <a:avLst/>
              <a:gdLst/>
              <a:ahLst/>
              <a:cxnLst/>
              <a:rect l="l" t="t" r="r" b="b"/>
              <a:pathLst>
                <a:path w="30480" h="27305">
                  <a:moveTo>
                    <a:pt x="0" y="11912"/>
                  </a:moveTo>
                  <a:lnTo>
                    <a:pt x="26962" y="0"/>
                  </a:lnTo>
                  <a:lnTo>
                    <a:pt x="29895" y="14960"/>
                  </a:lnTo>
                  <a:lnTo>
                    <a:pt x="5854" y="27000"/>
                  </a:lnTo>
                </a:path>
              </a:pathLst>
            </a:custGeom>
            <a:ln w="4292">
              <a:solidFill>
                <a:srgbClr val="070403"/>
              </a:solidFill>
            </a:ln>
          </p:spPr>
          <p:txBody>
            <a:bodyPr wrap="square" lIns="0" tIns="0" rIns="0" bIns="0" rtlCol="0"/>
            <a:lstStyle/>
            <a:p>
              <a:endParaRPr/>
            </a:p>
          </p:txBody>
        </p:sp>
        <p:sp>
          <p:nvSpPr>
            <p:cNvPr id="18" name="object 18"/>
            <p:cNvSpPr/>
            <p:nvPr/>
          </p:nvSpPr>
          <p:spPr>
            <a:xfrm>
              <a:off x="2434530" y="1205110"/>
              <a:ext cx="27305" cy="45085"/>
            </a:xfrm>
            <a:custGeom>
              <a:avLst/>
              <a:gdLst/>
              <a:ahLst/>
              <a:cxnLst/>
              <a:rect l="l" t="t" r="r" b="b"/>
              <a:pathLst>
                <a:path w="27305" h="45084">
                  <a:moveTo>
                    <a:pt x="0" y="0"/>
                  </a:moveTo>
                  <a:lnTo>
                    <a:pt x="4206" y="17235"/>
                  </a:lnTo>
                  <a:lnTo>
                    <a:pt x="13462" y="31578"/>
                  </a:lnTo>
                  <a:lnTo>
                    <a:pt x="22717" y="41387"/>
                  </a:lnTo>
                  <a:lnTo>
                    <a:pt x="26924" y="45021"/>
                  </a:lnTo>
                </a:path>
              </a:pathLst>
            </a:custGeom>
            <a:ln w="4292">
              <a:solidFill>
                <a:srgbClr val="070403"/>
              </a:solidFill>
            </a:ln>
          </p:spPr>
          <p:txBody>
            <a:bodyPr wrap="square" lIns="0" tIns="0" rIns="0" bIns="0" rtlCol="0"/>
            <a:lstStyle/>
            <a:p>
              <a:endParaRPr/>
            </a:p>
          </p:txBody>
        </p:sp>
        <p:sp>
          <p:nvSpPr>
            <p:cNvPr id="19" name="object 19"/>
            <p:cNvSpPr/>
            <p:nvPr/>
          </p:nvSpPr>
          <p:spPr>
            <a:xfrm>
              <a:off x="2611685" y="1342938"/>
              <a:ext cx="27305" cy="27305"/>
            </a:xfrm>
            <a:custGeom>
              <a:avLst/>
              <a:gdLst/>
              <a:ahLst/>
              <a:cxnLst/>
              <a:rect l="l" t="t" r="r" b="b"/>
              <a:pathLst>
                <a:path w="27305" h="27305">
                  <a:moveTo>
                    <a:pt x="0" y="12141"/>
                  </a:moveTo>
                  <a:lnTo>
                    <a:pt x="24028" y="0"/>
                  </a:lnTo>
                  <a:lnTo>
                    <a:pt x="26911" y="14986"/>
                  </a:lnTo>
                  <a:lnTo>
                    <a:pt x="3073" y="26924"/>
                  </a:lnTo>
                </a:path>
              </a:pathLst>
            </a:custGeom>
            <a:ln w="4292">
              <a:solidFill>
                <a:srgbClr val="070403"/>
              </a:solidFill>
            </a:ln>
          </p:spPr>
          <p:txBody>
            <a:bodyPr wrap="square" lIns="0" tIns="0" rIns="0" bIns="0" rtlCol="0"/>
            <a:lstStyle/>
            <a:p>
              <a:endParaRPr/>
            </a:p>
          </p:txBody>
        </p:sp>
        <p:sp>
          <p:nvSpPr>
            <p:cNvPr id="20" name="object 20"/>
            <p:cNvSpPr/>
            <p:nvPr/>
          </p:nvSpPr>
          <p:spPr>
            <a:xfrm>
              <a:off x="2629618" y="1423996"/>
              <a:ext cx="24130" cy="20955"/>
            </a:xfrm>
            <a:custGeom>
              <a:avLst/>
              <a:gdLst/>
              <a:ahLst/>
              <a:cxnLst/>
              <a:rect l="l" t="t" r="r" b="b"/>
              <a:pathLst>
                <a:path w="24130" h="20955">
                  <a:moveTo>
                    <a:pt x="0" y="5943"/>
                  </a:moveTo>
                  <a:lnTo>
                    <a:pt x="20993" y="0"/>
                  </a:lnTo>
                  <a:lnTo>
                    <a:pt x="24041" y="11950"/>
                  </a:lnTo>
                  <a:lnTo>
                    <a:pt x="3060" y="20878"/>
                  </a:lnTo>
                </a:path>
              </a:pathLst>
            </a:custGeom>
            <a:ln w="4292">
              <a:solidFill>
                <a:srgbClr val="070403"/>
              </a:solidFill>
            </a:ln>
          </p:spPr>
          <p:txBody>
            <a:bodyPr wrap="square" lIns="0" tIns="0" rIns="0" bIns="0" rtlCol="0"/>
            <a:lstStyle/>
            <a:p>
              <a:endParaRPr/>
            </a:p>
          </p:txBody>
        </p:sp>
        <p:sp>
          <p:nvSpPr>
            <p:cNvPr id="21" name="object 21"/>
            <p:cNvSpPr/>
            <p:nvPr/>
          </p:nvSpPr>
          <p:spPr>
            <a:xfrm>
              <a:off x="2623604" y="1396985"/>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22" name="object 22"/>
            <p:cNvSpPr/>
            <p:nvPr/>
          </p:nvSpPr>
          <p:spPr>
            <a:xfrm>
              <a:off x="2617551" y="1369866"/>
              <a:ext cx="27305" cy="24765"/>
            </a:xfrm>
            <a:custGeom>
              <a:avLst/>
              <a:gdLst/>
              <a:ahLst/>
              <a:cxnLst/>
              <a:rect l="l" t="t" r="r" b="b"/>
              <a:pathLst>
                <a:path w="27305" h="24765">
                  <a:moveTo>
                    <a:pt x="0" y="9118"/>
                  </a:moveTo>
                  <a:lnTo>
                    <a:pt x="24168" y="0"/>
                  </a:lnTo>
                  <a:lnTo>
                    <a:pt x="27127" y="15049"/>
                  </a:lnTo>
                  <a:lnTo>
                    <a:pt x="3086" y="24193"/>
                  </a:lnTo>
                </a:path>
              </a:pathLst>
            </a:custGeom>
            <a:ln w="4292">
              <a:solidFill>
                <a:srgbClr val="070403"/>
              </a:solidFill>
            </a:ln>
          </p:spPr>
          <p:txBody>
            <a:bodyPr wrap="square" lIns="0" tIns="0" rIns="0" bIns="0" rtlCol="0"/>
            <a:lstStyle/>
            <a:p>
              <a:endParaRPr/>
            </a:p>
          </p:txBody>
        </p:sp>
        <p:sp>
          <p:nvSpPr>
            <p:cNvPr id="23" name="object 23"/>
            <p:cNvSpPr/>
            <p:nvPr/>
          </p:nvSpPr>
          <p:spPr>
            <a:xfrm>
              <a:off x="2662633" y="1262008"/>
              <a:ext cx="39370" cy="135255"/>
            </a:xfrm>
            <a:custGeom>
              <a:avLst/>
              <a:gdLst/>
              <a:ahLst/>
              <a:cxnLst/>
              <a:rect l="l" t="t" r="r" b="b"/>
              <a:pathLst>
                <a:path w="39369" h="135255">
                  <a:moveTo>
                    <a:pt x="0" y="3098"/>
                  </a:moveTo>
                  <a:lnTo>
                    <a:pt x="6083" y="0"/>
                  </a:lnTo>
                  <a:lnTo>
                    <a:pt x="15074" y="39014"/>
                  </a:lnTo>
                  <a:lnTo>
                    <a:pt x="15074" y="66065"/>
                  </a:lnTo>
                  <a:lnTo>
                    <a:pt x="20993" y="87096"/>
                  </a:lnTo>
                  <a:lnTo>
                    <a:pt x="36055" y="95923"/>
                  </a:lnTo>
                  <a:lnTo>
                    <a:pt x="39027" y="125882"/>
                  </a:lnTo>
                  <a:lnTo>
                    <a:pt x="30137" y="134975"/>
                  </a:lnTo>
                  <a:lnTo>
                    <a:pt x="27203"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24" name="object 24"/>
            <p:cNvSpPr/>
            <p:nvPr/>
          </p:nvSpPr>
          <p:spPr>
            <a:xfrm>
              <a:off x="2541922" y="1550651"/>
              <a:ext cx="203994" cy="166303"/>
            </a:xfrm>
            <a:prstGeom prst="rect">
              <a:avLst/>
            </a:prstGeom>
            <a:blipFill>
              <a:blip r:embed="rId2" cstate="print"/>
              <a:stretch>
                <a:fillRect/>
              </a:stretch>
            </a:blipFill>
          </p:spPr>
          <p:txBody>
            <a:bodyPr wrap="square" lIns="0" tIns="0" rIns="0" bIns="0" rtlCol="0"/>
            <a:lstStyle/>
            <a:p>
              <a:endParaRPr/>
            </a:p>
          </p:txBody>
        </p:sp>
        <p:sp>
          <p:nvSpPr>
            <p:cNvPr id="25" name="object 25"/>
            <p:cNvSpPr/>
            <p:nvPr/>
          </p:nvSpPr>
          <p:spPr>
            <a:xfrm>
              <a:off x="2558476" y="1783877"/>
              <a:ext cx="68580" cy="42545"/>
            </a:xfrm>
            <a:custGeom>
              <a:avLst/>
              <a:gdLst/>
              <a:ahLst/>
              <a:cxnLst/>
              <a:rect l="l" t="t" r="r" b="b"/>
              <a:pathLst>
                <a:path w="68580" h="42544">
                  <a:moveTo>
                    <a:pt x="68203" y="5842"/>
                  </a:moveTo>
                  <a:lnTo>
                    <a:pt x="41905" y="5750"/>
                  </a:lnTo>
                  <a:lnTo>
                    <a:pt x="26553" y="5111"/>
                  </a:lnTo>
                  <a:lnTo>
                    <a:pt x="16221" y="3377"/>
                  </a:lnTo>
                  <a:lnTo>
                    <a:pt x="4982" y="0"/>
                  </a:lnTo>
                  <a:lnTo>
                    <a:pt x="0" y="9017"/>
                  </a:lnTo>
                  <a:lnTo>
                    <a:pt x="553" y="23158"/>
                  </a:lnTo>
                  <a:lnTo>
                    <a:pt x="3321" y="36204"/>
                  </a:lnTo>
                  <a:lnTo>
                    <a:pt x="4982" y="41935"/>
                  </a:lnTo>
                </a:path>
              </a:pathLst>
            </a:custGeom>
            <a:ln w="4292">
              <a:solidFill>
                <a:srgbClr val="070403"/>
              </a:solidFill>
            </a:ln>
          </p:spPr>
          <p:txBody>
            <a:bodyPr wrap="square" lIns="0" tIns="0" rIns="0" bIns="0" rtlCol="0"/>
            <a:lstStyle/>
            <a:p>
              <a:endParaRPr/>
            </a:p>
          </p:txBody>
        </p:sp>
        <p:sp>
          <p:nvSpPr>
            <p:cNvPr id="26" name="object 26"/>
            <p:cNvSpPr/>
            <p:nvPr/>
          </p:nvSpPr>
          <p:spPr>
            <a:xfrm>
              <a:off x="2578583" y="1912565"/>
              <a:ext cx="8255" cy="46990"/>
            </a:xfrm>
            <a:custGeom>
              <a:avLst/>
              <a:gdLst/>
              <a:ahLst/>
              <a:cxnLst/>
              <a:rect l="l" t="t" r="r" b="b"/>
              <a:pathLst>
                <a:path w="8255" h="46989">
                  <a:moveTo>
                    <a:pt x="0" y="0"/>
                  </a:moveTo>
                  <a:lnTo>
                    <a:pt x="8206" y="46804"/>
                  </a:lnTo>
                </a:path>
              </a:pathLst>
            </a:custGeom>
            <a:ln w="4292">
              <a:solidFill>
                <a:srgbClr val="070403"/>
              </a:solidFill>
            </a:ln>
          </p:spPr>
          <p:txBody>
            <a:bodyPr wrap="square" lIns="0" tIns="0" rIns="0" bIns="0" rtlCol="0"/>
            <a:lstStyle/>
            <a:p>
              <a:endParaRPr/>
            </a:p>
          </p:txBody>
        </p:sp>
        <p:sp>
          <p:nvSpPr>
            <p:cNvPr id="27" name="object 27"/>
            <p:cNvSpPr/>
            <p:nvPr/>
          </p:nvSpPr>
          <p:spPr>
            <a:xfrm>
              <a:off x="2695736" y="1840805"/>
              <a:ext cx="3175" cy="36195"/>
            </a:xfrm>
            <a:custGeom>
              <a:avLst/>
              <a:gdLst/>
              <a:ahLst/>
              <a:cxnLst/>
              <a:rect l="l" t="t" r="r" b="b"/>
              <a:pathLst>
                <a:path w="3175" h="36194">
                  <a:moveTo>
                    <a:pt x="1473" y="-2146"/>
                  </a:moveTo>
                  <a:lnTo>
                    <a:pt x="1473" y="38049"/>
                  </a:lnTo>
                </a:path>
              </a:pathLst>
            </a:custGeom>
            <a:ln w="7239">
              <a:solidFill>
                <a:srgbClr val="070403"/>
              </a:solidFill>
            </a:ln>
          </p:spPr>
          <p:txBody>
            <a:bodyPr wrap="square" lIns="0" tIns="0" rIns="0" bIns="0" rtlCol="0"/>
            <a:lstStyle/>
            <a:p>
              <a:endParaRPr/>
            </a:p>
          </p:txBody>
        </p:sp>
        <p:sp>
          <p:nvSpPr>
            <p:cNvPr id="28" name="object 28"/>
            <p:cNvSpPr/>
            <p:nvPr/>
          </p:nvSpPr>
          <p:spPr>
            <a:xfrm>
              <a:off x="2635708" y="1127218"/>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29" name="object 29"/>
            <p:cNvSpPr/>
            <p:nvPr/>
          </p:nvSpPr>
          <p:spPr>
            <a:xfrm>
              <a:off x="2412144" y="1365576"/>
              <a:ext cx="62865" cy="292100"/>
            </a:xfrm>
            <a:custGeom>
              <a:avLst/>
              <a:gdLst/>
              <a:ahLst/>
              <a:cxnLst/>
              <a:rect l="l" t="t" r="r" b="b"/>
              <a:pathLst>
                <a:path w="62864" h="292100">
                  <a:moveTo>
                    <a:pt x="10769" y="0"/>
                  </a:moveTo>
                  <a:lnTo>
                    <a:pt x="0" y="1955"/>
                  </a:lnTo>
                  <a:lnTo>
                    <a:pt x="39103" y="212801"/>
                  </a:lnTo>
                  <a:lnTo>
                    <a:pt x="23939" y="206197"/>
                  </a:lnTo>
                  <a:lnTo>
                    <a:pt x="59461" y="292074"/>
                  </a:lnTo>
                  <a:lnTo>
                    <a:pt x="62471" y="199199"/>
                  </a:lnTo>
                  <a:lnTo>
                    <a:pt x="49898" y="210870"/>
                  </a:lnTo>
                  <a:lnTo>
                    <a:pt x="10769" y="0"/>
                  </a:lnTo>
                  <a:close/>
                </a:path>
              </a:pathLst>
            </a:custGeom>
            <a:solidFill>
              <a:srgbClr val="58595B"/>
            </a:solidFill>
          </p:spPr>
          <p:txBody>
            <a:bodyPr wrap="square" lIns="0" tIns="0" rIns="0" bIns="0" rtlCol="0"/>
            <a:lstStyle/>
            <a:p>
              <a:endParaRPr/>
            </a:p>
          </p:txBody>
        </p:sp>
        <p:sp>
          <p:nvSpPr>
            <p:cNvPr id="30" name="object 30"/>
            <p:cNvSpPr/>
            <p:nvPr/>
          </p:nvSpPr>
          <p:spPr>
            <a:xfrm>
              <a:off x="2153737" y="1031518"/>
              <a:ext cx="929640" cy="929640"/>
            </a:xfrm>
            <a:custGeom>
              <a:avLst/>
              <a:gdLst/>
              <a:ahLst/>
              <a:cxnLst/>
              <a:rect l="l" t="t" r="r" b="b"/>
              <a:pathLst>
                <a:path w="929639" h="929639">
                  <a:moveTo>
                    <a:pt x="929411" y="464718"/>
                  </a:moveTo>
                  <a:lnTo>
                    <a:pt x="927012" y="512230"/>
                  </a:lnTo>
                  <a:lnTo>
                    <a:pt x="919971" y="558371"/>
                  </a:lnTo>
                  <a:lnTo>
                    <a:pt x="908521" y="602906"/>
                  </a:lnTo>
                  <a:lnTo>
                    <a:pt x="892897" y="645603"/>
                  </a:lnTo>
                  <a:lnTo>
                    <a:pt x="873330" y="686226"/>
                  </a:lnTo>
                  <a:lnTo>
                    <a:pt x="850056" y="724544"/>
                  </a:lnTo>
                  <a:lnTo>
                    <a:pt x="823306" y="760321"/>
                  </a:lnTo>
                  <a:lnTo>
                    <a:pt x="793316" y="793324"/>
                  </a:lnTo>
                  <a:lnTo>
                    <a:pt x="760318" y="823320"/>
                  </a:lnTo>
                  <a:lnTo>
                    <a:pt x="724546" y="850074"/>
                  </a:lnTo>
                  <a:lnTo>
                    <a:pt x="686233" y="873354"/>
                  </a:lnTo>
                  <a:lnTo>
                    <a:pt x="645613" y="892925"/>
                  </a:lnTo>
                  <a:lnTo>
                    <a:pt x="602919" y="908554"/>
                  </a:lnTo>
                  <a:lnTo>
                    <a:pt x="558385" y="920006"/>
                  </a:lnTo>
                  <a:lnTo>
                    <a:pt x="512245" y="927049"/>
                  </a:lnTo>
                  <a:lnTo>
                    <a:pt x="464731" y="929449"/>
                  </a:lnTo>
                  <a:lnTo>
                    <a:pt x="417214" y="927049"/>
                  </a:lnTo>
                  <a:lnTo>
                    <a:pt x="371070" y="920006"/>
                  </a:lnTo>
                  <a:lnTo>
                    <a:pt x="326533" y="908554"/>
                  </a:lnTo>
                  <a:lnTo>
                    <a:pt x="283835" y="892925"/>
                  </a:lnTo>
                  <a:lnTo>
                    <a:pt x="243211" y="873354"/>
                  </a:lnTo>
                  <a:lnTo>
                    <a:pt x="204894" y="850074"/>
                  </a:lnTo>
                  <a:lnTo>
                    <a:pt x="169117" y="823320"/>
                  </a:lnTo>
                  <a:lnTo>
                    <a:pt x="136115" y="793324"/>
                  </a:lnTo>
                  <a:lnTo>
                    <a:pt x="106120" y="760321"/>
                  </a:lnTo>
                  <a:lnTo>
                    <a:pt x="79367" y="724544"/>
                  </a:lnTo>
                  <a:lnTo>
                    <a:pt x="56089"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89" y="243201"/>
                  </a:lnTo>
                  <a:lnTo>
                    <a:pt x="79367" y="204885"/>
                  </a:lnTo>
                  <a:lnTo>
                    <a:pt x="106120" y="169110"/>
                  </a:lnTo>
                  <a:lnTo>
                    <a:pt x="136115" y="136109"/>
                  </a:lnTo>
                  <a:lnTo>
                    <a:pt x="169117" y="106115"/>
                  </a:lnTo>
                  <a:lnTo>
                    <a:pt x="204894" y="79363"/>
                  </a:lnTo>
                  <a:lnTo>
                    <a:pt x="243211" y="56086"/>
                  </a:lnTo>
                  <a:lnTo>
                    <a:pt x="283835" y="36518"/>
                  </a:lnTo>
                  <a:lnTo>
                    <a:pt x="326533" y="20891"/>
                  </a:lnTo>
                  <a:lnTo>
                    <a:pt x="371070" y="9441"/>
                  </a:lnTo>
                  <a:lnTo>
                    <a:pt x="417214" y="2399"/>
                  </a:lnTo>
                  <a:lnTo>
                    <a:pt x="464731" y="0"/>
                  </a:lnTo>
                  <a:lnTo>
                    <a:pt x="512245" y="2399"/>
                  </a:lnTo>
                  <a:lnTo>
                    <a:pt x="558385" y="9441"/>
                  </a:lnTo>
                  <a:lnTo>
                    <a:pt x="602919" y="20891"/>
                  </a:lnTo>
                  <a:lnTo>
                    <a:pt x="645613" y="36518"/>
                  </a:lnTo>
                  <a:lnTo>
                    <a:pt x="686233" y="56086"/>
                  </a:lnTo>
                  <a:lnTo>
                    <a:pt x="724546" y="79363"/>
                  </a:lnTo>
                  <a:lnTo>
                    <a:pt x="760318" y="106115"/>
                  </a:lnTo>
                  <a:lnTo>
                    <a:pt x="793316" y="136109"/>
                  </a:lnTo>
                  <a:lnTo>
                    <a:pt x="823306" y="169110"/>
                  </a:lnTo>
                  <a:lnTo>
                    <a:pt x="850056" y="204885"/>
                  </a:lnTo>
                  <a:lnTo>
                    <a:pt x="873330" y="243201"/>
                  </a:lnTo>
                  <a:lnTo>
                    <a:pt x="892897" y="283824"/>
                  </a:lnTo>
                  <a:lnTo>
                    <a:pt x="908521" y="326521"/>
                  </a:lnTo>
                  <a:lnTo>
                    <a:pt x="919971" y="371058"/>
                  </a:lnTo>
                  <a:lnTo>
                    <a:pt x="927012" y="417201"/>
                  </a:lnTo>
                  <a:lnTo>
                    <a:pt x="929411" y="464718"/>
                  </a:lnTo>
                  <a:close/>
                </a:path>
              </a:pathLst>
            </a:custGeom>
            <a:ln w="4292">
              <a:solidFill>
                <a:srgbClr val="231F20"/>
              </a:solidFill>
            </a:ln>
          </p:spPr>
          <p:txBody>
            <a:bodyPr wrap="square" lIns="0" tIns="0" rIns="0" bIns="0" rtlCol="0"/>
            <a:lstStyle/>
            <a:p>
              <a:endParaRPr/>
            </a:p>
          </p:txBody>
        </p:sp>
      </p:grpSp>
      <p:sp>
        <p:nvSpPr>
          <p:cNvPr id="31" name="object 31"/>
          <p:cNvSpPr txBox="1"/>
          <p:nvPr/>
        </p:nvSpPr>
        <p:spPr>
          <a:xfrm>
            <a:off x="2880891" y="1849933"/>
            <a:ext cx="678838" cy="166712"/>
          </a:xfrm>
          <a:prstGeom prst="rect">
            <a:avLst/>
          </a:prstGeom>
        </p:spPr>
        <p:txBody>
          <a:bodyPr vert="horz" wrap="square" lIns="0" tIns="12700" rIns="0" bIns="0" rtlCol="0">
            <a:spAutoFit/>
          </a:bodyPr>
          <a:lstStyle/>
          <a:p>
            <a:pPr marL="12700">
              <a:lnSpc>
                <a:spcPct val="100000"/>
              </a:lnSpc>
              <a:spcBef>
                <a:spcPts val="100"/>
              </a:spcBef>
            </a:pPr>
            <a:r>
              <a:rPr lang="ru-RU" sz="1000" b="1" dirty="0">
                <a:solidFill>
                  <a:srgbClr val="231F20"/>
                </a:solidFill>
                <a:latin typeface="Arial Narrow"/>
                <a:cs typeface="Arial Narrow"/>
              </a:rPr>
              <a:t>Застегнуть</a:t>
            </a:r>
            <a:endParaRPr sz="1000" dirty="0">
              <a:latin typeface="Arial Narrow"/>
              <a:cs typeface="Arial Narrow"/>
            </a:endParaRPr>
          </a:p>
        </p:txBody>
      </p:sp>
      <p:sp>
        <p:nvSpPr>
          <p:cNvPr id="32" name="object 32"/>
          <p:cNvSpPr txBox="1"/>
          <p:nvPr/>
        </p:nvSpPr>
        <p:spPr>
          <a:xfrm>
            <a:off x="4533478" y="1856523"/>
            <a:ext cx="676443" cy="166712"/>
          </a:xfrm>
          <a:prstGeom prst="rect">
            <a:avLst/>
          </a:prstGeom>
        </p:spPr>
        <p:txBody>
          <a:bodyPr vert="horz" wrap="square" lIns="0" tIns="12700" rIns="0" bIns="0" rtlCol="0">
            <a:spAutoFit/>
          </a:bodyPr>
          <a:lstStyle/>
          <a:p>
            <a:pPr marL="12700">
              <a:lnSpc>
                <a:spcPct val="100000"/>
              </a:lnSpc>
              <a:spcBef>
                <a:spcPts val="100"/>
              </a:spcBef>
            </a:pPr>
            <a:r>
              <a:rPr lang="ru-RU" sz="1000" b="1" dirty="0">
                <a:solidFill>
                  <a:srgbClr val="231F20"/>
                </a:solidFill>
                <a:latin typeface="Arial Narrow"/>
                <a:cs typeface="Arial Narrow"/>
              </a:rPr>
              <a:t>Расстегнуть</a:t>
            </a:r>
            <a:endParaRPr sz="1000" dirty="0">
              <a:latin typeface="Arial Narrow"/>
              <a:cs typeface="Arial Narrow"/>
            </a:endParaRPr>
          </a:p>
        </p:txBody>
      </p:sp>
      <p:grpSp>
        <p:nvGrpSpPr>
          <p:cNvPr id="33" name="object 33"/>
          <p:cNvGrpSpPr/>
          <p:nvPr/>
        </p:nvGrpSpPr>
        <p:grpSpPr>
          <a:xfrm>
            <a:off x="617649" y="1032553"/>
            <a:ext cx="3951604" cy="941069"/>
            <a:chOff x="617649" y="1032553"/>
            <a:chExt cx="3951604" cy="941069"/>
          </a:xfrm>
        </p:grpSpPr>
        <p:sp>
          <p:nvSpPr>
            <p:cNvPr id="34" name="object 34"/>
            <p:cNvSpPr/>
            <p:nvPr/>
          </p:nvSpPr>
          <p:spPr>
            <a:xfrm>
              <a:off x="3641384" y="1032553"/>
              <a:ext cx="927341" cy="92737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20043" y="1089843"/>
              <a:ext cx="1229360" cy="26670"/>
            </a:xfrm>
            <a:custGeom>
              <a:avLst/>
              <a:gdLst/>
              <a:ahLst/>
              <a:cxnLst/>
              <a:rect l="l" t="t" r="r" b="b"/>
              <a:pathLst>
                <a:path w="1229360" h="26669">
                  <a:moveTo>
                    <a:pt x="0" y="0"/>
                  </a:moveTo>
                  <a:lnTo>
                    <a:pt x="426764" y="18316"/>
                  </a:lnTo>
                  <a:lnTo>
                    <a:pt x="663773" y="26562"/>
                  </a:lnTo>
                  <a:lnTo>
                    <a:pt x="796304" y="26664"/>
                  </a:lnTo>
                  <a:lnTo>
                    <a:pt x="909637" y="20548"/>
                  </a:lnTo>
                  <a:lnTo>
                    <a:pt x="990312" y="15205"/>
                  </a:lnTo>
                  <a:lnTo>
                    <a:pt x="1057412" y="10646"/>
                  </a:lnTo>
                  <a:lnTo>
                    <a:pt x="1112888" y="6859"/>
                  </a:lnTo>
                  <a:lnTo>
                    <a:pt x="1158691" y="3831"/>
                  </a:lnTo>
                  <a:lnTo>
                    <a:pt x="1196771" y="1549"/>
                  </a:lnTo>
                  <a:lnTo>
                    <a:pt x="1229080" y="0"/>
                  </a:lnTo>
                </a:path>
              </a:pathLst>
            </a:custGeom>
            <a:ln w="4787">
              <a:solidFill>
                <a:srgbClr val="070403"/>
              </a:solidFill>
            </a:ln>
          </p:spPr>
          <p:txBody>
            <a:bodyPr wrap="square" lIns="0" tIns="0" rIns="0" bIns="0" rtlCol="0"/>
            <a:lstStyle/>
            <a:p>
              <a:endParaRPr/>
            </a:p>
          </p:txBody>
        </p:sp>
        <p:sp>
          <p:nvSpPr>
            <p:cNvPr id="36" name="object 36"/>
            <p:cNvSpPr/>
            <p:nvPr/>
          </p:nvSpPr>
          <p:spPr>
            <a:xfrm>
              <a:off x="1128067" y="1110493"/>
              <a:ext cx="223520" cy="376555"/>
            </a:xfrm>
            <a:custGeom>
              <a:avLst/>
              <a:gdLst/>
              <a:ahLst/>
              <a:cxnLst/>
              <a:rect l="l" t="t" r="r" b="b"/>
              <a:pathLst>
                <a:path w="223519" h="376555">
                  <a:moveTo>
                    <a:pt x="0" y="0"/>
                  </a:moveTo>
                  <a:lnTo>
                    <a:pt x="10657" y="206439"/>
                  </a:lnTo>
                  <a:lnTo>
                    <a:pt x="16206" y="313682"/>
                  </a:lnTo>
                  <a:lnTo>
                    <a:pt x="18443" y="356314"/>
                  </a:lnTo>
                  <a:lnTo>
                    <a:pt x="44121" y="375999"/>
                  </a:lnTo>
                  <a:lnTo>
                    <a:pt x="60935" y="374876"/>
                  </a:lnTo>
                  <a:lnTo>
                    <a:pt x="68554" y="373951"/>
                  </a:lnTo>
                  <a:lnTo>
                    <a:pt x="194614" y="372503"/>
                  </a:lnTo>
                  <a:lnTo>
                    <a:pt x="211593" y="374414"/>
                  </a:lnTo>
                  <a:lnTo>
                    <a:pt x="220240" y="373643"/>
                  </a:lnTo>
                  <a:lnTo>
                    <a:pt x="223243"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37" name="object 37"/>
            <p:cNvSpPr/>
            <p:nvPr/>
          </p:nvSpPr>
          <p:spPr>
            <a:xfrm>
              <a:off x="1100655" y="1440747"/>
              <a:ext cx="291465" cy="530225"/>
            </a:xfrm>
            <a:custGeom>
              <a:avLst/>
              <a:gdLst/>
              <a:ahLst/>
              <a:cxnLst/>
              <a:rect l="l" t="t" r="r" b="b"/>
              <a:pathLst>
                <a:path w="291465" h="530225">
                  <a:moveTo>
                    <a:pt x="42976" y="4838"/>
                  </a:moveTo>
                  <a:lnTo>
                    <a:pt x="19835" y="14481"/>
                  </a:lnTo>
                  <a:lnTo>
                    <a:pt x="8196" y="23590"/>
                  </a:lnTo>
                  <a:lnTo>
                    <a:pt x="4527" y="37471"/>
                  </a:lnTo>
                  <a:lnTo>
                    <a:pt x="5295" y="61429"/>
                  </a:lnTo>
                  <a:lnTo>
                    <a:pt x="9546" y="87125"/>
                  </a:lnTo>
                  <a:lnTo>
                    <a:pt x="17657" y="105235"/>
                  </a:lnTo>
                  <a:lnTo>
                    <a:pt x="28129" y="117872"/>
                  </a:lnTo>
                  <a:lnTo>
                    <a:pt x="39458" y="127152"/>
                  </a:lnTo>
                  <a:lnTo>
                    <a:pt x="49569" y="135680"/>
                  </a:lnTo>
                  <a:lnTo>
                    <a:pt x="57215" y="143643"/>
                  </a:lnTo>
                  <a:lnTo>
                    <a:pt x="62052" y="149530"/>
                  </a:lnTo>
                  <a:lnTo>
                    <a:pt x="63741" y="151828"/>
                  </a:lnTo>
                  <a:lnTo>
                    <a:pt x="55156" y="160464"/>
                  </a:lnTo>
                  <a:lnTo>
                    <a:pt x="55156" y="165112"/>
                  </a:lnTo>
                  <a:lnTo>
                    <a:pt x="55156" y="169748"/>
                  </a:lnTo>
                  <a:lnTo>
                    <a:pt x="45123" y="170446"/>
                  </a:lnTo>
                  <a:lnTo>
                    <a:pt x="45910" y="177660"/>
                  </a:lnTo>
                  <a:lnTo>
                    <a:pt x="39458" y="188747"/>
                  </a:lnTo>
                  <a:lnTo>
                    <a:pt x="35165" y="202061"/>
                  </a:lnTo>
                  <a:lnTo>
                    <a:pt x="32423" y="221991"/>
                  </a:lnTo>
                  <a:lnTo>
                    <a:pt x="31804" y="243466"/>
                  </a:lnTo>
                  <a:lnTo>
                    <a:pt x="33883" y="261416"/>
                  </a:lnTo>
                  <a:lnTo>
                    <a:pt x="24546" y="258067"/>
                  </a:lnTo>
                  <a:lnTo>
                    <a:pt x="6866" y="298759"/>
                  </a:lnTo>
                  <a:lnTo>
                    <a:pt x="590" y="339247"/>
                  </a:lnTo>
                  <a:lnTo>
                    <a:pt x="0" y="356666"/>
                  </a:lnTo>
                  <a:lnTo>
                    <a:pt x="745" y="380073"/>
                  </a:lnTo>
                  <a:lnTo>
                    <a:pt x="4630" y="446670"/>
                  </a:lnTo>
                  <a:lnTo>
                    <a:pt x="14216" y="489295"/>
                  </a:lnTo>
                  <a:lnTo>
                    <a:pt x="39370" y="527151"/>
                  </a:lnTo>
                  <a:lnTo>
                    <a:pt x="47650" y="530021"/>
                  </a:lnTo>
                  <a:lnTo>
                    <a:pt x="48348" y="524268"/>
                  </a:lnTo>
                  <a:lnTo>
                    <a:pt x="74891" y="523582"/>
                  </a:lnTo>
                  <a:lnTo>
                    <a:pt x="240639" y="512114"/>
                  </a:lnTo>
                  <a:lnTo>
                    <a:pt x="252476" y="512114"/>
                  </a:lnTo>
                  <a:lnTo>
                    <a:pt x="254292" y="504609"/>
                  </a:lnTo>
                  <a:lnTo>
                    <a:pt x="270383" y="499935"/>
                  </a:lnTo>
                  <a:lnTo>
                    <a:pt x="272910" y="489178"/>
                  </a:lnTo>
                  <a:lnTo>
                    <a:pt x="274868" y="482896"/>
                  </a:lnTo>
                  <a:lnTo>
                    <a:pt x="285445" y="435825"/>
                  </a:lnTo>
                  <a:lnTo>
                    <a:pt x="288561" y="381623"/>
                  </a:lnTo>
                  <a:lnTo>
                    <a:pt x="288722" y="361918"/>
                  </a:lnTo>
                  <a:lnTo>
                    <a:pt x="288658" y="354177"/>
                  </a:lnTo>
                  <a:lnTo>
                    <a:pt x="287223" y="350951"/>
                  </a:lnTo>
                  <a:lnTo>
                    <a:pt x="287380" y="341308"/>
                  </a:lnTo>
                  <a:lnTo>
                    <a:pt x="280813" y="298875"/>
                  </a:lnTo>
                  <a:lnTo>
                    <a:pt x="268947" y="261061"/>
                  </a:lnTo>
                  <a:lnTo>
                    <a:pt x="256425" y="261061"/>
                  </a:lnTo>
                  <a:lnTo>
                    <a:pt x="260721" y="250301"/>
                  </a:lnTo>
                  <a:lnTo>
                    <a:pt x="262601" y="243471"/>
                  </a:lnTo>
                  <a:lnTo>
                    <a:pt x="250726" y="194995"/>
                  </a:lnTo>
                  <a:lnTo>
                    <a:pt x="243154" y="169748"/>
                  </a:lnTo>
                  <a:lnTo>
                    <a:pt x="241388" y="157213"/>
                  </a:lnTo>
                  <a:lnTo>
                    <a:pt x="235280" y="157213"/>
                  </a:lnTo>
                  <a:lnTo>
                    <a:pt x="247286" y="137719"/>
                  </a:lnTo>
                  <a:lnTo>
                    <a:pt x="254795" y="126182"/>
                  </a:lnTo>
                  <a:lnTo>
                    <a:pt x="260963" y="118067"/>
                  </a:lnTo>
                  <a:lnTo>
                    <a:pt x="268947" y="108838"/>
                  </a:lnTo>
                  <a:lnTo>
                    <a:pt x="278151" y="98694"/>
                  </a:lnTo>
                  <a:lnTo>
                    <a:pt x="285415" y="89655"/>
                  </a:lnTo>
                  <a:lnTo>
                    <a:pt x="289995" y="80006"/>
                  </a:lnTo>
                  <a:lnTo>
                    <a:pt x="291147" y="68033"/>
                  </a:lnTo>
                  <a:lnTo>
                    <a:pt x="289213" y="51409"/>
                  </a:lnTo>
                  <a:lnTo>
                    <a:pt x="283419" y="31730"/>
                  </a:lnTo>
                  <a:lnTo>
                    <a:pt x="271377" y="13194"/>
                  </a:lnTo>
                  <a:lnTo>
                    <a:pt x="250698" y="0"/>
                  </a:lnTo>
                </a:path>
              </a:pathLst>
            </a:custGeom>
            <a:ln w="4787">
              <a:solidFill>
                <a:srgbClr val="070403"/>
              </a:solidFill>
            </a:ln>
          </p:spPr>
          <p:txBody>
            <a:bodyPr wrap="square" lIns="0" tIns="0" rIns="0" bIns="0" rtlCol="0"/>
            <a:lstStyle/>
            <a:p>
              <a:endParaRPr/>
            </a:p>
          </p:txBody>
        </p:sp>
        <p:sp>
          <p:nvSpPr>
            <p:cNvPr id="38" name="object 38"/>
            <p:cNvSpPr/>
            <p:nvPr/>
          </p:nvSpPr>
          <p:spPr>
            <a:xfrm>
              <a:off x="1134008" y="1467091"/>
              <a:ext cx="249558" cy="273552"/>
            </a:xfrm>
            <a:prstGeom prst="rect">
              <a:avLst/>
            </a:prstGeom>
            <a:blipFill>
              <a:blip r:embed="rId4" cstate="print"/>
              <a:stretch>
                <a:fillRect/>
              </a:stretch>
            </a:blipFill>
          </p:spPr>
          <p:txBody>
            <a:bodyPr wrap="square" lIns="0" tIns="0" rIns="0" bIns="0" rtlCol="0"/>
            <a:lstStyle/>
            <a:p>
              <a:endParaRPr/>
            </a:p>
          </p:txBody>
        </p:sp>
        <p:sp>
          <p:nvSpPr>
            <p:cNvPr id="39" name="object 39"/>
            <p:cNvSpPr/>
            <p:nvPr/>
          </p:nvSpPr>
          <p:spPr>
            <a:xfrm>
              <a:off x="1104218" y="1791703"/>
              <a:ext cx="283845" cy="50165"/>
            </a:xfrm>
            <a:custGeom>
              <a:avLst/>
              <a:gdLst/>
              <a:ahLst/>
              <a:cxnLst/>
              <a:rect l="l" t="t" r="r" b="b"/>
              <a:pathLst>
                <a:path w="283844" h="50164">
                  <a:moveTo>
                    <a:pt x="0" y="13004"/>
                  </a:moveTo>
                  <a:lnTo>
                    <a:pt x="5458" y="9614"/>
                  </a:lnTo>
                  <a:lnTo>
                    <a:pt x="9518" y="8697"/>
                  </a:lnTo>
                  <a:lnTo>
                    <a:pt x="14198" y="10445"/>
                  </a:lnTo>
                  <a:lnTo>
                    <a:pt x="21513" y="15049"/>
                  </a:lnTo>
                  <a:lnTo>
                    <a:pt x="33695" y="22532"/>
                  </a:lnTo>
                  <a:lnTo>
                    <a:pt x="50939" y="31707"/>
                  </a:lnTo>
                  <a:lnTo>
                    <a:pt x="72212" y="40893"/>
                  </a:lnTo>
                  <a:lnTo>
                    <a:pt x="96481" y="48412"/>
                  </a:lnTo>
                  <a:lnTo>
                    <a:pt x="101727" y="49834"/>
                  </a:lnTo>
                  <a:lnTo>
                    <a:pt x="101727" y="38163"/>
                  </a:lnTo>
                  <a:lnTo>
                    <a:pt x="101583" y="29893"/>
                  </a:lnTo>
                  <a:lnTo>
                    <a:pt x="102208" y="23294"/>
                  </a:lnTo>
                  <a:lnTo>
                    <a:pt x="105182" y="19425"/>
                  </a:lnTo>
                  <a:lnTo>
                    <a:pt x="112090" y="19342"/>
                  </a:lnTo>
                  <a:lnTo>
                    <a:pt x="122551" y="21516"/>
                  </a:lnTo>
                  <a:lnTo>
                    <a:pt x="134716" y="23158"/>
                  </a:lnTo>
                  <a:lnTo>
                    <a:pt x="148017" y="23371"/>
                  </a:lnTo>
                  <a:lnTo>
                    <a:pt x="161886" y="21259"/>
                  </a:lnTo>
                  <a:lnTo>
                    <a:pt x="175025" y="17890"/>
                  </a:lnTo>
                  <a:lnTo>
                    <a:pt x="186064" y="15516"/>
                  </a:lnTo>
                  <a:lnTo>
                    <a:pt x="194326" y="14937"/>
                  </a:lnTo>
                  <a:lnTo>
                    <a:pt x="199136" y="16954"/>
                  </a:lnTo>
                  <a:lnTo>
                    <a:pt x="201042" y="23368"/>
                  </a:lnTo>
                  <a:lnTo>
                    <a:pt x="201509" y="32823"/>
                  </a:lnTo>
                  <a:lnTo>
                    <a:pt x="201259" y="41382"/>
                  </a:lnTo>
                  <a:lnTo>
                    <a:pt x="201015" y="45110"/>
                  </a:lnTo>
                  <a:lnTo>
                    <a:pt x="210592" y="42516"/>
                  </a:lnTo>
                  <a:lnTo>
                    <a:pt x="216673" y="40360"/>
                  </a:lnTo>
                  <a:lnTo>
                    <a:pt x="221855" y="37480"/>
                  </a:lnTo>
                  <a:lnTo>
                    <a:pt x="228739" y="32715"/>
                  </a:lnTo>
                  <a:lnTo>
                    <a:pt x="240015" y="24410"/>
                  </a:lnTo>
                  <a:lnTo>
                    <a:pt x="254774" y="13938"/>
                  </a:lnTo>
                  <a:lnTo>
                    <a:pt x="270248" y="4675"/>
                  </a:lnTo>
                  <a:lnTo>
                    <a:pt x="283667" y="0"/>
                  </a:lnTo>
                </a:path>
              </a:pathLst>
            </a:custGeom>
            <a:ln w="4787">
              <a:solidFill>
                <a:srgbClr val="070403"/>
              </a:solidFill>
            </a:ln>
          </p:spPr>
          <p:txBody>
            <a:bodyPr wrap="square" lIns="0" tIns="0" rIns="0" bIns="0" rtlCol="0"/>
            <a:lstStyle/>
            <a:p>
              <a:endParaRPr/>
            </a:p>
          </p:txBody>
        </p:sp>
        <p:sp>
          <p:nvSpPr>
            <p:cNvPr id="40" name="object 40"/>
            <p:cNvSpPr/>
            <p:nvPr/>
          </p:nvSpPr>
          <p:spPr>
            <a:xfrm>
              <a:off x="1100595" y="1794929"/>
              <a:ext cx="288925" cy="61594"/>
            </a:xfrm>
            <a:custGeom>
              <a:avLst/>
              <a:gdLst/>
              <a:ahLst/>
              <a:cxnLst/>
              <a:rect l="l" t="t" r="r" b="b"/>
              <a:pathLst>
                <a:path w="288925" h="61594">
                  <a:moveTo>
                    <a:pt x="0" y="9778"/>
                  </a:moveTo>
                  <a:lnTo>
                    <a:pt x="7112" y="14211"/>
                  </a:lnTo>
                  <a:lnTo>
                    <a:pt x="12547" y="16573"/>
                  </a:lnTo>
                  <a:lnTo>
                    <a:pt x="17970" y="18973"/>
                  </a:lnTo>
                  <a:lnTo>
                    <a:pt x="20358" y="13957"/>
                  </a:lnTo>
                  <a:lnTo>
                    <a:pt x="30861" y="21018"/>
                  </a:lnTo>
                  <a:lnTo>
                    <a:pt x="40392" y="27160"/>
                  </a:lnTo>
                  <a:lnTo>
                    <a:pt x="52290" y="34156"/>
                  </a:lnTo>
                  <a:lnTo>
                    <a:pt x="65167" y="40638"/>
                  </a:lnTo>
                  <a:lnTo>
                    <a:pt x="77635" y="45237"/>
                  </a:lnTo>
                  <a:lnTo>
                    <a:pt x="93421" y="49529"/>
                  </a:lnTo>
                  <a:lnTo>
                    <a:pt x="99618" y="49009"/>
                  </a:lnTo>
                  <a:lnTo>
                    <a:pt x="100101" y="54990"/>
                  </a:lnTo>
                  <a:lnTo>
                    <a:pt x="100545" y="60985"/>
                  </a:lnTo>
                  <a:lnTo>
                    <a:pt x="109651" y="61467"/>
                  </a:lnTo>
                  <a:lnTo>
                    <a:pt x="121132" y="61467"/>
                  </a:lnTo>
                  <a:lnTo>
                    <a:pt x="135570" y="61511"/>
                  </a:lnTo>
                  <a:lnTo>
                    <a:pt x="179329" y="59951"/>
                  </a:lnTo>
                  <a:lnTo>
                    <a:pt x="209536" y="45554"/>
                  </a:lnTo>
                  <a:lnTo>
                    <a:pt x="215163" y="42379"/>
                  </a:lnTo>
                  <a:lnTo>
                    <a:pt x="256118" y="18175"/>
                  </a:lnTo>
                  <a:lnTo>
                    <a:pt x="274104" y="6070"/>
                  </a:lnTo>
                  <a:lnTo>
                    <a:pt x="273431" y="2031"/>
                  </a:lnTo>
                  <a:lnTo>
                    <a:pt x="288709" y="0"/>
                  </a:lnTo>
                </a:path>
              </a:pathLst>
            </a:custGeom>
            <a:ln w="4787">
              <a:solidFill>
                <a:srgbClr val="070403"/>
              </a:solidFill>
            </a:ln>
          </p:spPr>
          <p:txBody>
            <a:bodyPr wrap="square" lIns="0" tIns="0" rIns="0" bIns="0" rtlCol="0"/>
            <a:lstStyle/>
            <a:p>
              <a:endParaRPr/>
            </a:p>
          </p:txBody>
        </p:sp>
        <p:sp>
          <p:nvSpPr>
            <p:cNvPr id="41" name="object 41"/>
            <p:cNvSpPr/>
            <p:nvPr/>
          </p:nvSpPr>
          <p:spPr>
            <a:xfrm>
              <a:off x="1109397" y="1590183"/>
              <a:ext cx="261875" cy="377231"/>
            </a:xfrm>
            <a:prstGeom prst="rect">
              <a:avLst/>
            </a:prstGeom>
            <a:blipFill>
              <a:blip r:embed="rId5" cstate="print"/>
              <a:stretch>
                <a:fillRect/>
              </a:stretch>
            </a:blipFill>
          </p:spPr>
          <p:txBody>
            <a:bodyPr wrap="square" lIns="0" tIns="0" rIns="0" bIns="0" rtlCol="0"/>
            <a:lstStyle/>
            <a:p>
              <a:endParaRPr/>
            </a:p>
          </p:txBody>
        </p:sp>
      </p:grpSp>
      <p:sp>
        <p:nvSpPr>
          <p:cNvPr id="42" name="object 42"/>
          <p:cNvSpPr txBox="1"/>
          <p:nvPr/>
        </p:nvSpPr>
        <p:spPr>
          <a:xfrm>
            <a:off x="541734" y="2532992"/>
            <a:ext cx="3617515" cy="25904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РАБОТА УПРАВЛЯЮЩЕГО БЛОКА</a:t>
            </a:r>
            <a:endParaRPr lang="ru-RU" sz="1600" dirty="0">
              <a:latin typeface="Arial Narrow"/>
              <a:cs typeface="Arial Narrow"/>
            </a:endParaRPr>
          </a:p>
        </p:txBody>
      </p:sp>
      <p:sp>
        <p:nvSpPr>
          <p:cNvPr id="43" name="object 43"/>
          <p:cNvSpPr/>
          <p:nvPr/>
        </p:nvSpPr>
        <p:spPr>
          <a:xfrm>
            <a:off x="560895" y="2866377"/>
            <a:ext cx="6461760" cy="0"/>
          </a:xfrm>
          <a:custGeom>
            <a:avLst/>
            <a:gdLst/>
            <a:ahLst/>
            <a:cxnLst/>
            <a:rect l="l" t="t" r="r" b="b"/>
            <a:pathLst>
              <a:path w="6461759">
                <a:moveTo>
                  <a:pt x="0" y="0"/>
                </a:moveTo>
                <a:lnTo>
                  <a:pt x="6461544" y="0"/>
                </a:lnTo>
              </a:path>
            </a:pathLst>
          </a:custGeom>
          <a:ln w="9525">
            <a:solidFill>
              <a:srgbClr val="231F20"/>
            </a:solidFill>
            <a:prstDash val="sysDot"/>
          </a:ln>
        </p:spPr>
        <p:txBody>
          <a:bodyPr wrap="square" lIns="0" tIns="0" rIns="0" bIns="0" rtlCol="0"/>
          <a:lstStyle/>
          <a:p>
            <a:endParaRPr/>
          </a:p>
        </p:txBody>
      </p:sp>
      <p:sp>
        <p:nvSpPr>
          <p:cNvPr id="44" name="object 44"/>
          <p:cNvSpPr txBox="1"/>
          <p:nvPr/>
        </p:nvSpPr>
        <p:spPr>
          <a:xfrm>
            <a:off x="1516372" y="4305541"/>
            <a:ext cx="679450" cy="180340"/>
          </a:xfrm>
          <a:prstGeom prst="rect">
            <a:avLst/>
          </a:prstGeom>
        </p:spPr>
        <p:txBody>
          <a:bodyPr vert="horz" wrap="square" lIns="0" tIns="14604" rIns="0" bIns="0" rtlCol="0">
            <a:spAutoFit/>
          </a:bodyPr>
          <a:lstStyle/>
          <a:p>
            <a:pPr marL="12700">
              <a:lnSpc>
                <a:spcPct val="100000"/>
              </a:lnSpc>
              <a:spcBef>
                <a:spcPts val="114"/>
              </a:spcBef>
            </a:pPr>
            <a:r>
              <a:rPr sz="1000" spc="5" dirty="0">
                <a:solidFill>
                  <a:srgbClr val="231F20"/>
                </a:solidFill>
                <a:latin typeface="Arial Narrow"/>
                <a:cs typeface="Arial Narrow"/>
              </a:rPr>
              <a:t>Heater</a:t>
            </a:r>
            <a:r>
              <a:rPr sz="1000" spc="-55"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p:txBody>
      </p:sp>
      <p:grpSp>
        <p:nvGrpSpPr>
          <p:cNvPr id="45" name="object 45"/>
          <p:cNvGrpSpPr/>
          <p:nvPr/>
        </p:nvGrpSpPr>
        <p:grpSpPr>
          <a:xfrm>
            <a:off x="1501371" y="3876344"/>
            <a:ext cx="2117725" cy="1137285"/>
            <a:chOff x="1501371" y="3876344"/>
            <a:chExt cx="2117725" cy="1137285"/>
          </a:xfrm>
        </p:grpSpPr>
        <p:sp>
          <p:nvSpPr>
            <p:cNvPr id="46" name="object 46"/>
            <p:cNvSpPr/>
            <p:nvPr/>
          </p:nvSpPr>
          <p:spPr>
            <a:xfrm>
              <a:off x="1505181" y="4528462"/>
              <a:ext cx="1944370" cy="0"/>
            </a:xfrm>
            <a:custGeom>
              <a:avLst/>
              <a:gdLst/>
              <a:ahLst/>
              <a:cxnLst/>
              <a:rect l="l" t="t" r="r" b="b"/>
              <a:pathLst>
                <a:path w="1944370">
                  <a:moveTo>
                    <a:pt x="1943811" y="0"/>
                  </a:moveTo>
                  <a:lnTo>
                    <a:pt x="0" y="0"/>
                  </a:lnTo>
                </a:path>
              </a:pathLst>
            </a:custGeom>
            <a:ln w="7175">
              <a:solidFill>
                <a:srgbClr val="86888A"/>
              </a:solidFill>
            </a:ln>
          </p:spPr>
          <p:txBody>
            <a:bodyPr wrap="square" lIns="0" tIns="0" rIns="0" bIns="0" rtlCol="0"/>
            <a:lstStyle/>
            <a:p>
              <a:endParaRPr/>
            </a:p>
          </p:txBody>
        </p:sp>
        <p:sp>
          <p:nvSpPr>
            <p:cNvPr id="47" name="object 47"/>
            <p:cNvSpPr/>
            <p:nvPr/>
          </p:nvSpPr>
          <p:spPr>
            <a:xfrm>
              <a:off x="1527774" y="3880154"/>
              <a:ext cx="2087880" cy="0"/>
            </a:xfrm>
            <a:custGeom>
              <a:avLst/>
              <a:gdLst/>
              <a:ahLst/>
              <a:cxnLst/>
              <a:rect l="l" t="t" r="r" b="b"/>
              <a:pathLst>
                <a:path w="2087879">
                  <a:moveTo>
                    <a:pt x="2087410" y="0"/>
                  </a:moveTo>
                  <a:lnTo>
                    <a:pt x="0" y="0"/>
                  </a:lnTo>
                </a:path>
              </a:pathLst>
            </a:custGeom>
            <a:ln w="7175">
              <a:solidFill>
                <a:srgbClr val="86888A"/>
              </a:solidFill>
            </a:ln>
          </p:spPr>
          <p:txBody>
            <a:bodyPr wrap="square" lIns="0" tIns="0" rIns="0" bIns="0" rtlCol="0"/>
            <a:lstStyle/>
            <a:p>
              <a:endParaRPr/>
            </a:p>
          </p:txBody>
        </p:sp>
        <p:sp>
          <p:nvSpPr>
            <p:cNvPr id="48" name="object 48"/>
            <p:cNvSpPr/>
            <p:nvPr/>
          </p:nvSpPr>
          <p:spPr>
            <a:xfrm>
              <a:off x="1527765" y="5009561"/>
              <a:ext cx="1944370" cy="0"/>
            </a:xfrm>
            <a:custGeom>
              <a:avLst/>
              <a:gdLst/>
              <a:ahLst/>
              <a:cxnLst/>
              <a:rect l="l" t="t" r="r" b="b"/>
              <a:pathLst>
                <a:path w="1944370">
                  <a:moveTo>
                    <a:pt x="1943823" y="0"/>
                  </a:moveTo>
                  <a:lnTo>
                    <a:pt x="0" y="0"/>
                  </a:lnTo>
                </a:path>
              </a:pathLst>
            </a:custGeom>
            <a:ln w="7175">
              <a:solidFill>
                <a:srgbClr val="86888A"/>
              </a:solidFill>
            </a:ln>
          </p:spPr>
          <p:txBody>
            <a:bodyPr wrap="square" lIns="0" tIns="0" rIns="0" bIns="0" rtlCol="0"/>
            <a:lstStyle/>
            <a:p>
              <a:endParaRPr/>
            </a:p>
          </p:txBody>
        </p:sp>
      </p:grpSp>
      <p:sp>
        <p:nvSpPr>
          <p:cNvPr id="49" name="object 49"/>
          <p:cNvSpPr txBox="1"/>
          <p:nvPr/>
        </p:nvSpPr>
        <p:spPr>
          <a:xfrm>
            <a:off x="1538982" y="3657252"/>
            <a:ext cx="608330" cy="180340"/>
          </a:xfrm>
          <a:prstGeom prst="rect">
            <a:avLst/>
          </a:prstGeom>
        </p:spPr>
        <p:txBody>
          <a:bodyPr vert="horz" wrap="square" lIns="0" tIns="14604" rIns="0" bIns="0" rtlCol="0">
            <a:spAutoFit/>
          </a:bodyPr>
          <a:lstStyle/>
          <a:p>
            <a:pPr marL="12700">
              <a:lnSpc>
                <a:spcPct val="100000"/>
              </a:lnSpc>
              <a:spcBef>
                <a:spcPts val="114"/>
              </a:spcBef>
            </a:pPr>
            <a:r>
              <a:rPr sz="1000" spc="5" dirty="0">
                <a:solidFill>
                  <a:srgbClr val="231F20"/>
                </a:solidFill>
                <a:latin typeface="Arial Narrow"/>
                <a:cs typeface="Arial Narrow"/>
              </a:rPr>
              <a:t>LED</a:t>
            </a:r>
            <a:r>
              <a:rPr sz="1000" spc="-60" dirty="0">
                <a:solidFill>
                  <a:srgbClr val="231F20"/>
                </a:solidFill>
                <a:latin typeface="Arial Narrow"/>
                <a:cs typeface="Arial Narrow"/>
              </a:rPr>
              <a:t> </a:t>
            </a:r>
            <a:r>
              <a:rPr sz="1000" spc="5" dirty="0">
                <a:solidFill>
                  <a:srgbClr val="231F20"/>
                </a:solidFill>
                <a:latin typeface="Arial Narrow"/>
                <a:cs typeface="Arial Narrow"/>
              </a:rPr>
              <a:t>Display</a:t>
            </a:r>
            <a:endParaRPr sz="1000">
              <a:latin typeface="Arial Narrow"/>
              <a:cs typeface="Arial Narrow"/>
            </a:endParaRPr>
          </a:p>
        </p:txBody>
      </p:sp>
      <p:sp>
        <p:nvSpPr>
          <p:cNvPr id="50" name="object 50"/>
          <p:cNvSpPr txBox="1"/>
          <p:nvPr/>
        </p:nvSpPr>
        <p:spPr>
          <a:xfrm>
            <a:off x="1538982" y="4589176"/>
            <a:ext cx="1590675" cy="375920"/>
          </a:xfrm>
          <a:prstGeom prst="rect">
            <a:avLst/>
          </a:prstGeom>
        </p:spPr>
        <p:txBody>
          <a:bodyPr vert="horz" wrap="square" lIns="0" tIns="14604" rIns="0" bIns="0" rtlCol="0">
            <a:spAutoFit/>
          </a:bodyPr>
          <a:lstStyle/>
          <a:p>
            <a:pPr marL="12700">
              <a:lnSpc>
                <a:spcPts val="1095"/>
              </a:lnSpc>
              <a:spcBef>
                <a:spcPts val="114"/>
              </a:spcBef>
            </a:pPr>
            <a:r>
              <a:rPr sz="1000" spc="5" dirty="0">
                <a:solidFill>
                  <a:srgbClr val="231F20"/>
                </a:solidFill>
                <a:latin typeface="Arial Narrow"/>
                <a:cs typeface="Arial Narrow"/>
              </a:rPr>
              <a:t>Bubble</a:t>
            </a:r>
            <a:r>
              <a:rPr sz="1000" spc="-5"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a:p>
            <a:pPr marL="12700">
              <a:lnSpc>
                <a:spcPts val="770"/>
              </a:lnSpc>
            </a:pPr>
            <a:r>
              <a:rPr sz="800" spc="-5" dirty="0">
                <a:solidFill>
                  <a:srgbClr val="231F20"/>
                </a:solidFill>
                <a:latin typeface="Arial Narrow"/>
                <a:cs typeface="Arial Narrow"/>
              </a:rPr>
              <a:t>- Adjust the </a:t>
            </a:r>
            <a:r>
              <a:rPr sz="800" spc="-10" dirty="0">
                <a:solidFill>
                  <a:srgbClr val="231F20"/>
                </a:solidFill>
                <a:latin typeface="Arial Narrow"/>
                <a:cs typeface="Arial Narrow"/>
              </a:rPr>
              <a:t>bubble level by </a:t>
            </a:r>
            <a:r>
              <a:rPr sz="800" spc="-5" dirty="0">
                <a:solidFill>
                  <a:srgbClr val="231F20"/>
                </a:solidFill>
                <a:latin typeface="Arial Narrow"/>
                <a:cs typeface="Arial Narrow"/>
              </a:rPr>
              <a:t>pressing</a:t>
            </a:r>
            <a:endParaRPr sz="800">
              <a:latin typeface="Arial Narrow"/>
              <a:cs typeface="Arial Narrow"/>
            </a:endParaRPr>
          </a:p>
          <a:p>
            <a:pPr marL="12700">
              <a:lnSpc>
                <a:spcPts val="875"/>
              </a:lnSpc>
            </a:pPr>
            <a:r>
              <a:rPr sz="800" spc="-5" dirty="0">
                <a:solidFill>
                  <a:srgbClr val="231F20"/>
                </a:solidFill>
                <a:latin typeface="Arial Narrow"/>
                <a:cs typeface="Arial Narrow"/>
              </a:rPr>
              <a:t>the </a:t>
            </a:r>
            <a:r>
              <a:rPr sz="800" spc="-10" dirty="0">
                <a:solidFill>
                  <a:srgbClr val="231F20"/>
                </a:solidFill>
                <a:latin typeface="Arial Narrow"/>
                <a:cs typeface="Arial Narrow"/>
              </a:rPr>
              <a:t>button </a:t>
            </a:r>
            <a:r>
              <a:rPr sz="800" spc="-5" dirty="0">
                <a:solidFill>
                  <a:srgbClr val="231F20"/>
                </a:solidFill>
                <a:latin typeface="Arial Narrow"/>
                <a:cs typeface="Arial Narrow"/>
              </a:rPr>
              <a:t>(L1: </a:t>
            </a:r>
            <a:r>
              <a:rPr sz="800" spc="-10" dirty="0">
                <a:solidFill>
                  <a:srgbClr val="231F20"/>
                </a:solidFill>
                <a:latin typeface="Arial Narrow"/>
                <a:cs typeface="Arial Narrow"/>
              </a:rPr>
              <a:t>300W, L2: 500W, L3: 720W</a:t>
            </a:r>
            <a:endParaRPr sz="800">
              <a:latin typeface="Arial Narrow"/>
              <a:cs typeface="Arial Narrow"/>
            </a:endParaRPr>
          </a:p>
        </p:txBody>
      </p:sp>
      <p:sp>
        <p:nvSpPr>
          <p:cNvPr id="51" name="object 51"/>
          <p:cNvSpPr txBox="1"/>
          <p:nvPr/>
        </p:nvSpPr>
        <p:spPr>
          <a:xfrm>
            <a:off x="1538982" y="5131047"/>
            <a:ext cx="496570" cy="180340"/>
          </a:xfrm>
          <a:prstGeom prst="rect">
            <a:avLst/>
          </a:prstGeom>
        </p:spPr>
        <p:txBody>
          <a:bodyPr vert="horz" wrap="square" lIns="0" tIns="14604" rIns="0" bIns="0" rtlCol="0">
            <a:spAutoFit/>
          </a:bodyPr>
          <a:lstStyle/>
          <a:p>
            <a:pPr marL="12700">
              <a:lnSpc>
                <a:spcPct val="100000"/>
              </a:lnSpc>
              <a:spcBef>
                <a:spcPts val="114"/>
              </a:spcBef>
            </a:pPr>
            <a:r>
              <a:rPr sz="1000" spc="5" dirty="0">
                <a:solidFill>
                  <a:srgbClr val="231F20"/>
                </a:solidFill>
                <a:latin typeface="Arial Narrow"/>
                <a:cs typeface="Arial Narrow"/>
              </a:rPr>
              <a:t>Up</a:t>
            </a:r>
            <a:r>
              <a:rPr sz="1000" spc="-60"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p:txBody>
      </p:sp>
      <p:sp>
        <p:nvSpPr>
          <p:cNvPr id="52" name="object 52"/>
          <p:cNvSpPr txBox="1"/>
          <p:nvPr/>
        </p:nvSpPr>
        <p:spPr>
          <a:xfrm>
            <a:off x="5373315" y="4319914"/>
            <a:ext cx="596265" cy="180340"/>
          </a:xfrm>
          <a:prstGeom prst="rect">
            <a:avLst/>
          </a:prstGeom>
        </p:spPr>
        <p:txBody>
          <a:bodyPr vert="horz" wrap="square" lIns="0" tIns="14604" rIns="0" bIns="0" rtlCol="0">
            <a:spAutoFit/>
          </a:bodyPr>
          <a:lstStyle/>
          <a:p>
            <a:pPr marL="12700">
              <a:lnSpc>
                <a:spcPct val="100000"/>
              </a:lnSpc>
              <a:spcBef>
                <a:spcPts val="114"/>
              </a:spcBef>
            </a:pPr>
            <a:r>
              <a:rPr sz="1000" dirty="0">
                <a:solidFill>
                  <a:srgbClr val="231F20"/>
                </a:solidFill>
                <a:latin typeface="Arial Narrow"/>
                <a:cs typeface="Arial Narrow"/>
              </a:rPr>
              <a:t>Filter</a:t>
            </a:r>
            <a:r>
              <a:rPr sz="1000" spc="-45"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p:txBody>
      </p:sp>
      <p:sp>
        <p:nvSpPr>
          <p:cNvPr id="53" name="object 53"/>
          <p:cNvSpPr txBox="1"/>
          <p:nvPr/>
        </p:nvSpPr>
        <p:spPr>
          <a:xfrm>
            <a:off x="5360667" y="4801044"/>
            <a:ext cx="631825" cy="180340"/>
          </a:xfrm>
          <a:prstGeom prst="rect">
            <a:avLst/>
          </a:prstGeom>
        </p:spPr>
        <p:txBody>
          <a:bodyPr vert="horz" wrap="square" lIns="0" tIns="14604" rIns="0" bIns="0" rtlCol="0">
            <a:spAutoFit/>
          </a:bodyPr>
          <a:lstStyle/>
          <a:p>
            <a:pPr marL="12700">
              <a:lnSpc>
                <a:spcPct val="100000"/>
              </a:lnSpc>
              <a:spcBef>
                <a:spcPts val="114"/>
              </a:spcBef>
            </a:pPr>
            <a:r>
              <a:rPr sz="1000" spc="5" dirty="0">
                <a:solidFill>
                  <a:srgbClr val="231F20"/>
                </a:solidFill>
                <a:latin typeface="Arial Narrow"/>
                <a:cs typeface="Arial Narrow"/>
              </a:rPr>
              <a:t>Timer</a:t>
            </a:r>
            <a:r>
              <a:rPr sz="1000" spc="-60"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p:txBody>
      </p:sp>
      <p:sp>
        <p:nvSpPr>
          <p:cNvPr id="54" name="object 54"/>
          <p:cNvSpPr txBox="1"/>
          <p:nvPr/>
        </p:nvSpPr>
        <p:spPr>
          <a:xfrm>
            <a:off x="5360667" y="5145373"/>
            <a:ext cx="631825" cy="180340"/>
          </a:xfrm>
          <a:prstGeom prst="rect">
            <a:avLst/>
          </a:prstGeom>
        </p:spPr>
        <p:txBody>
          <a:bodyPr vert="horz" wrap="square" lIns="0" tIns="14604" rIns="0" bIns="0" rtlCol="0">
            <a:spAutoFit/>
          </a:bodyPr>
          <a:lstStyle/>
          <a:p>
            <a:pPr marL="12700">
              <a:lnSpc>
                <a:spcPct val="100000"/>
              </a:lnSpc>
              <a:spcBef>
                <a:spcPts val="114"/>
              </a:spcBef>
            </a:pPr>
            <a:r>
              <a:rPr sz="1000" spc="5" dirty="0">
                <a:solidFill>
                  <a:srgbClr val="231F20"/>
                </a:solidFill>
                <a:latin typeface="Arial Narrow"/>
                <a:cs typeface="Arial Narrow"/>
              </a:rPr>
              <a:t>Down</a:t>
            </a:r>
            <a:r>
              <a:rPr sz="1000" spc="-55"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p:txBody>
      </p:sp>
      <p:grpSp>
        <p:nvGrpSpPr>
          <p:cNvPr id="55" name="object 55"/>
          <p:cNvGrpSpPr/>
          <p:nvPr/>
        </p:nvGrpSpPr>
        <p:grpSpPr>
          <a:xfrm>
            <a:off x="1523955" y="4539007"/>
            <a:ext cx="4500880" cy="833119"/>
            <a:chOff x="1523955" y="4539007"/>
            <a:chExt cx="4500880" cy="833119"/>
          </a:xfrm>
        </p:grpSpPr>
        <p:sp>
          <p:nvSpPr>
            <p:cNvPr id="56" name="object 56"/>
            <p:cNvSpPr/>
            <p:nvPr/>
          </p:nvSpPr>
          <p:spPr>
            <a:xfrm>
              <a:off x="1527765" y="5353955"/>
              <a:ext cx="1944370" cy="0"/>
            </a:xfrm>
            <a:custGeom>
              <a:avLst/>
              <a:gdLst/>
              <a:ahLst/>
              <a:cxnLst/>
              <a:rect l="l" t="t" r="r" b="b"/>
              <a:pathLst>
                <a:path w="1944370">
                  <a:moveTo>
                    <a:pt x="1943823" y="0"/>
                  </a:moveTo>
                  <a:lnTo>
                    <a:pt x="0" y="0"/>
                  </a:lnTo>
                </a:path>
              </a:pathLst>
            </a:custGeom>
            <a:ln w="7175">
              <a:solidFill>
                <a:srgbClr val="86888A"/>
              </a:solidFill>
            </a:ln>
          </p:spPr>
          <p:txBody>
            <a:bodyPr wrap="square" lIns="0" tIns="0" rIns="0" bIns="0" rtlCol="0"/>
            <a:lstStyle/>
            <a:p>
              <a:endParaRPr/>
            </a:p>
          </p:txBody>
        </p:sp>
        <p:sp>
          <p:nvSpPr>
            <p:cNvPr id="57" name="object 57"/>
            <p:cNvSpPr/>
            <p:nvPr/>
          </p:nvSpPr>
          <p:spPr>
            <a:xfrm>
              <a:off x="4250582" y="4542817"/>
              <a:ext cx="1748155" cy="0"/>
            </a:xfrm>
            <a:custGeom>
              <a:avLst/>
              <a:gdLst/>
              <a:ahLst/>
              <a:cxnLst/>
              <a:rect l="l" t="t" r="r" b="b"/>
              <a:pathLst>
                <a:path w="1748154">
                  <a:moveTo>
                    <a:pt x="1747774" y="0"/>
                  </a:moveTo>
                  <a:lnTo>
                    <a:pt x="0" y="0"/>
                  </a:lnTo>
                </a:path>
              </a:pathLst>
            </a:custGeom>
            <a:ln w="7112">
              <a:solidFill>
                <a:srgbClr val="86888A"/>
              </a:solidFill>
            </a:ln>
          </p:spPr>
          <p:txBody>
            <a:bodyPr wrap="square" lIns="0" tIns="0" rIns="0" bIns="0" rtlCol="0"/>
            <a:lstStyle/>
            <a:p>
              <a:endParaRPr/>
            </a:p>
          </p:txBody>
        </p:sp>
        <p:sp>
          <p:nvSpPr>
            <p:cNvPr id="58" name="object 58"/>
            <p:cNvSpPr/>
            <p:nvPr/>
          </p:nvSpPr>
          <p:spPr>
            <a:xfrm>
              <a:off x="4241759" y="5023922"/>
              <a:ext cx="1779270" cy="0"/>
            </a:xfrm>
            <a:custGeom>
              <a:avLst/>
              <a:gdLst/>
              <a:ahLst/>
              <a:cxnLst/>
              <a:rect l="l" t="t" r="r" b="b"/>
              <a:pathLst>
                <a:path w="1779270">
                  <a:moveTo>
                    <a:pt x="1779181" y="0"/>
                  </a:moveTo>
                  <a:lnTo>
                    <a:pt x="0" y="0"/>
                  </a:lnTo>
                </a:path>
              </a:pathLst>
            </a:custGeom>
            <a:ln w="7175">
              <a:solidFill>
                <a:srgbClr val="86888A"/>
              </a:solidFill>
            </a:ln>
          </p:spPr>
          <p:txBody>
            <a:bodyPr wrap="square" lIns="0" tIns="0" rIns="0" bIns="0" rtlCol="0"/>
            <a:lstStyle/>
            <a:p>
              <a:endParaRPr/>
            </a:p>
          </p:txBody>
        </p:sp>
        <p:sp>
          <p:nvSpPr>
            <p:cNvPr id="59" name="object 59"/>
            <p:cNvSpPr/>
            <p:nvPr/>
          </p:nvSpPr>
          <p:spPr>
            <a:xfrm>
              <a:off x="4241759" y="5368304"/>
              <a:ext cx="1779270" cy="0"/>
            </a:xfrm>
            <a:custGeom>
              <a:avLst/>
              <a:gdLst/>
              <a:ahLst/>
              <a:cxnLst/>
              <a:rect l="l" t="t" r="r" b="b"/>
              <a:pathLst>
                <a:path w="1779270">
                  <a:moveTo>
                    <a:pt x="1779181" y="0"/>
                  </a:moveTo>
                  <a:lnTo>
                    <a:pt x="0" y="0"/>
                  </a:lnTo>
                </a:path>
              </a:pathLst>
            </a:custGeom>
            <a:ln w="7175">
              <a:solidFill>
                <a:srgbClr val="86888A"/>
              </a:solidFill>
            </a:ln>
          </p:spPr>
          <p:txBody>
            <a:bodyPr wrap="square" lIns="0" tIns="0" rIns="0" bIns="0" rtlCol="0"/>
            <a:lstStyle/>
            <a:p>
              <a:endParaRPr/>
            </a:p>
          </p:txBody>
        </p:sp>
      </p:grpSp>
      <p:sp>
        <p:nvSpPr>
          <p:cNvPr id="60" name="object 60"/>
          <p:cNvSpPr txBox="1"/>
          <p:nvPr/>
        </p:nvSpPr>
        <p:spPr>
          <a:xfrm>
            <a:off x="1538982" y="5486163"/>
            <a:ext cx="614045" cy="180340"/>
          </a:xfrm>
          <a:prstGeom prst="rect">
            <a:avLst/>
          </a:prstGeom>
        </p:spPr>
        <p:txBody>
          <a:bodyPr vert="horz" wrap="square" lIns="0" tIns="14604" rIns="0" bIns="0" rtlCol="0">
            <a:spAutoFit/>
          </a:bodyPr>
          <a:lstStyle/>
          <a:p>
            <a:pPr marL="12700">
              <a:lnSpc>
                <a:spcPct val="100000"/>
              </a:lnSpc>
              <a:spcBef>
                <a:spcPts val="114"/>
              </a:spcBef>
            </a:pPr>
            <a:r>
              <a:rPr sz="1000" spc="5" dirty="0">
                <a:solidFill>
                  <a:srgbClr val="231F20"/>
                </a:solidFill>
                <a:latin typeface="Arial Narrow"/>
                <a:cs typeface="Arial Narrow"/>
              </a:rPr>
              <a:t>UVC</a:t>
            </a:r>
            <a:r>
              <a:rPr sz="1000" spc="165"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p:txBody>
      </p:sp>
      <p:sp>
        <p:nvSpPr>
          <p:cNvPr id="61" name="object 61"/>
          <p:cNvSpPr txBox="1"/>
          <p:nvPr/>
        </p:nvSpPr>
        <p:spPr>
          <a:xfrm>
            <a:off x="5254839" y="5500489"/>
            <a:ext cx="737235" cy="180340"/>
          </a:xfrm>
          <a:prstGeom prst="rect">
            <a:avLst/>
          </a:prstGeom>
        </p:spPr>
        <p:txBody>
          <a:bodyPr vert="horz" wrap="square" lIns="0" tIns="14604" rIns="0" bIns="0" rtlCol="0">
            <a:spAutoFit/>
          </a:bodyPr>
          <a:lstStyle/>
          <a:p>
            <a:pPr marL="12700">
              <a:lnSpc>
                <a:spcPct val="100000"/>
              </a:lnSpc>
              <a:spcBef>
                <a:spcPts val="114"/>
              </a:spcBef>
            </a:pPr>
            <a:r>
              <a:rPr sz="1000" spc="5" dirty="0">
                <a:solidFill>
                  <a:srgbClr val="231F20"/>
                </a:solidFill>
                <a:latin typeface="Arial Narrow"/>
                <a:cs typeface="Arial Narrow"/>
              </a:rPr>
              <a:t>OZONE</a:t>
            </a:r>
            <a:r>
              <a:rPr sz="1000" spc="-60" dirty="0">
                <a:solidFill>
                  <a:srgbClr val="231F20"/>
                </a:solidFill>
                <a:latin typeface="Arial Narrow"/>
                <a:cs typeface="Arial Narrow"/>
              </a:rPr>
              <a:t> </a:t>
            </a:r>
            <a:r>
              <a:rPr sz="1000" spc="5" dirty="0">
                <a:solidFill>
                  <a:srgbClr val="231F20"/>
                </a:solidFill>
                <a:latin typeface="Arial Narrow"/>
                <a:cs typeface="Arial Narrow"/>
              </a:rPr>
              <a:t>Button</a:t>
            </a:r>
            <a:endParaRPr sz="1000">
              <a:latin typeface="Arial Narrow"/>
              <a:cs typeface="Arial Narrow"/>
            </a:endParaRPr>
          </a:p>
        </p:txBody>
      </p:sp>
      <p:grpSp>
        <p:nvGrpSpPr>
          <p:cNvPr id="62" name="object 62"/>
          <p:cNvGrpSpPr/>
          <p:nvPr/>
        </p:nvGrpSpPr>
        <p:grpSpPr>
          <a:xfrm>
            <a:off x="1527765" y="3181307"/>
            <a:ext cx="4493260" cy="2896235"/>
            <a:chOff x="1527765" y="3181307"/>
            <a:chExt cx="4493260" cy="2896235"/>
          </a:xfrm>
        </p:grpSpPr>
        <p:sp>
          <p:nvSpPr>
            <p:cNvPr id="63" name="object 63"/>
            <p:cNvSpPr/>
            <p:nvPr/>
          </p:nvSpPr>
          <p:spPr>
            <a:xfrm>
              <a:off x="1527765" y="5709072"/>
              <a:ext cx="1944370" cy="0"/>
            </a:xfrm>
            <a:custGeom>
              <a:avLst/>
              <a:gdLst/>
              <a:ahLst/>
              <a:cxnLst/>
              <a:rect l="l" t="t" r="r" b="b"/>
              <a:pathLst>
                <a:path w="1944370">
                  <a:moveTo>
                    <a:pt x="1943823" y="0"/>
                  </a:moveTo>
                  <a:lnTo>
                    <a:pt x="0" y="0"/>
                  </a:lnTo>
                </a:path>
              </a:pathLst>
            </a:custGeom>
            <a:ln w="7175">
              <a:solidFill>
                <a:srgbClr val="86888A"/>
              </a:solidFill>
            </a:ln>
          </p:spPr>
          <p:txBody>
            <a:bodyPr wrap="square" lIns="0" tIns="0" rIns="0" bIns="0" rtlCol="0"/>
            <a:lstStyle/>
            <a:p>
              <a:endParaRPr/>
            </a:p>
          </p:txBody>
        </p:sp>
        <p:sp>
          <p:nvSpPr>
            <p:cNvPr id="64" name="object 64"/>
            <p:cNvSpPr/>
            <p:nvPr/>
          </p:nvSpPr>
          <p:spPr>
            <a:xfrm>
              <a:off x="3212044" y="3181307"/>
              <a:ext cx="2808895" cy="2895866"/>
            </a:xfrm>
            <a:prstGeom prst="rect">
              <a:avLst/>
            </a:prstGeom>
            <a:blipFill>
              <a:blip r:embed="rId6" cstate="print"/>
              <a:stretch>
                <a:fillRect/>
              </a:stretch>
            </a:blipFill>
          </p:spPr>
          <p:txBody>
            <a:bodyPr wrap="square" lIns="0" tIns="0" rIns="0" bIns="0" rtlCol="0"/>
            <a:lstStyle/>
            <a:p>
              <a:endParaRPr/>
            </a:p>
          </p:txBody>
        </p:sp>
      </p:grpSp>
      <p:sp>
        <p:nvSpPr>
          <p:cNvPr id="65" name="object 65"/>
          <p:cNvSpPr txBox="1"/>
          <p:nvPr/>
        </p:nvSpPr>
        <p:spPr>
          <a:xfrm>
            <a:off x="976448" y="6470536"/>
            <a:ext cx="6002020" cy="744435"/>
          </a:xfrm>
          <a:prstGeom prst="rect">
            <a:avLst/>
          </a:prstGeom>
        </p:spPr>
        <p:txBody>
          <a:bodyPr vert="horz" wrap="square" lIns="0" tIns="69215" rIns="0" bIns="0" rtlCol="0">
            <a:spAutoFit/>
          </a:bodyPr>
          <a:lstStyle/>
          <a:p>
            <a:pPr marL="12700">
              <a:lnSpc>
                <a:spcPct val="100000"/>
              </a:lnSpc>
              <a:spcBef>
                <a:spcPts val="545"/>
              </a:spcBef>
            </a:pPr>
            <a:r>
              <a:rPr lang="ru-RU" sz="1050" b="1" dirty="0">
                <a:solidFill>
                  <a:srgbClr val="231F20"/>
                </a:solidFill>
                <a:latin typeface="Arial Narrow"/>
                <a:cs typeface="Arial Narrow"/>
              </a:rPr>
              <a:t>СВЕТОДИОДНЫЙ ДИСПЛЕЙ</a:t>
            </a:r>
            <a:endParaRPr lang="ru-RU" sz="1050" dirty="0">
              <a:latin typeface="Arial Narrow"/>
              <a:cs typeface="Arial Narrow"/>
            </a:endParaRPr>
          </a:p>
          <a:p>
            <a:pPr marL="12700">
              <a:lnSpc>
                <a:spcPct val="100000"/>
              </a:lnSpc>
              <a:spcBef>
                <a:spcPts val="400"/>
              </a:spcBef>
            </a:pPr>
            <a:r>
              <a:rPr lang="ru-RU" sz="1000" spc="-5" dirty="0">
                <a:solidFill>
                  <a:srgbClr val="231F20"/>
                </a:solidFill>
                <a:latin typeface="Arial Narrow"/>
                <a:cs typeface="Arial Narrow"/>
              </a:rPr>
              <a:t>После включения нажмите кнопку перезагрузки (RESET) </a:t>
            </a:r>
            <a:r>
              <a:rPr lang="ru-RU" sz="1000" dirty="0">
                <a:solidFill>
                  <a:srgbClr val="231F20"/>
                </a:solidFill>
                <a:latin typeface="Arial Narrow"/>
                <a:cs typeface="Arial Narrow"/>
              </a:rPr>
              <a:t>.на УЗО. Дисплей автоматически отображает текущую температуру воды.  </a:t>
            </a:r>
            <a:r>
              <a:rPr lang="ru-RU" sz="1000" b="1" dirty="0">
                <a:solidFill>
                  <a:srgbClr val="231F20"/>
                </a:solidFill>
                <a:latin typeface="Arial Narrow"/>
                <a:cs typeface="Arial Narrow"/>
              </a:rPr>
              <a:t>ПРИМЕЧАНИЕ: </a:t>
            </a:r>
            <a:r>
              <a:rPr lang="ru-RU" sz="1000" dirty="0">
                <a:solidFill>
                  <a:srgbClr val="231F20"/>
                </a:solidFill>
                <a:latin typeface="Arial Narrow"/>
                <a:cs typeface="Arial Narrow"/>
              </a:rPr>
              <a:t>Фактическая температура воды может отличаться от температуры, отображаемой на светодиодном экране примерно на 1°C</a:t>
            </a:r>
            <a:r>
              <a:rPr lang="ru-RU" sz="900" dirty="0">
                <a:solidFill>
                  <a:srgbClr val="231F20"/>
                </a:solidFill>
                <a:latin typeface="Arial Narrow"/>
                <a:cs typeface="Arial Narrow"/>
              </a:rPr>
              <a:t>.</a:t>
            </a:r>
            <a:r>
              <a:rPr sz="900" dirty="0">
                <a:solidFill>
                  <a:srgbClr val="231F20"/>
                </a:solidFill>
                <a:latin typeface="Arial Narrow"/>
                <a:cs typeface="Arial Narrow"/>
              </a:rPr>
              <a:t>.</a:t>
            </a:r>
            <a:endParaRPr sz="900" dirty="0">
              <a:latin typeface="Arial Narrow"/>
              <a:cs typeface="Arial Narrow"/>
            </a:endParaRPr>
          </a:p>
        </p:txBody>
      </p:sp>
      <p:sp>
        <p:nvSpPr>
          <p:cNvPr id="66" name="object 66"/>
          <p:cNvSpPr txBox="1"/>
          <p:nvPr/>
        </p:nvSpPr>
        <p:spPr>
          <a:xfrm>
            <a:off x="975993" y="7281526"/>
            <a:ext cx="494665" cy="166712"/>
          </a:xfrm>
          <a:prstGeom prst="rect">
            <a:avLst/>
          </a:prstGeom>
        </p:spPr>
        <p:txBody>
          <a:bodyPr vert="horz" wrap="square" lIns="0" tIns="12700" rIns="0" bIns="0" rtlCol="0">
            <a:spAutoFit/>
          </a:bodyPr>
          <a:lstStyle/>
          <a:p>
            <a:pPr marL="12700">
              <a:lnSpc>
                <a:spcPct val="100000"/>
              </a:lnSpc>
              <a:spcBef>
                <a:spcPts val="100"/>
              </a:spcBef>
            </a:pPr>
            <a:r>
              <a:rPr lang="ru-RU" sz="1000" b="1" dirty="0">
                <a:solidFill>
                  <a:srgbClr val="231F20"/>
                </a:solidFill>
                <a:latin typeface="Arial Narrow"/>
                <a:cs typeface="Arial Narrow"/>
              </a:rPr>
              <a:t>НАГРЕВ</a:t>
            </a:r>
            <a:endParaRPr sz="1000" dirty="0">
              <a:latin typeface="Arial Narrow"/>
              <a:cs typeface="Arial Narrow"/>
            </a:endParaRPr>
          </a:p>
        </p:txBody>
      </p:sp>
      <p:sp>
        <p:nvSpPr>
          <p:cNvPr id="67" name="object 67"/>
          <p:cNvSpPr txBox="1"/>
          <p:nvPr/>
        </p:nvSpPr>
        <p:spPr>
          <a:xfrm>
            <a:off x="967463" y="7448238"/>
            <a:ext cx="6154602" cy="428322"/>
          </a:xfrm>
          <a:prstGeom prst="rect">
            <a:avLst/>
          </a:prstGeom>
        </p:spPr>
        <p:txBody>
          <a:bodyPr vert="horz" wrap="square" lIns="0" tIns="12700" rIns="0" bIns="0" rtlCol="0">
            <a:spAutoFit/>
          </a:bodyPr>
          <a:lstStyle/>
          <a:p>
            <a:pPr marL="12700">
              <a:spcBef>
                <a:spcPts val="100"/>
              </a:spcBef>
              <a:tabLst>
                <a:tab pos="799465" algn="l"/>
              </a:tabLst>
            </a:pPr>
            <a:r>
              <a:rPr lang="en-US" sz="900" spc="-5" dirty="0">
                <a:solidFill>
                  <a:srgbClr val="231F20"/>
                </a:solidFill>
                <a:latin typeface="Arial Narrow"/>
                <a:cs typeface="Arial Narrow"/>
              </a:rPr>
              <a:t>1. </a:t>
            </a:r>
            <a:r>
              <a:rPr lang="ru-RU" sz="900" dirty="0">
                <a:solidFill>
                  <a:srgbClr val="231F20"/>
                </a:solidFill>
                <a:latin typeface="Arial Narrow"/>
                <a:cs typeface="Arial Narrow"/>
              </a:rPr>
              <a:t>Нажмите кнопку НАГРЕВ (</a:t>
            </a:r>
            <a:r>
              <a:rPr lang="ru-RU" sz="900" b="1" dirty="0">
                <a:solidFill>
                  <a:srgbClr val="231F20"/>
                </a:solidFill>
                <a:latin typeface="Arial Narrow"/>
                <a:cs typeface="Arial Narrow"/>
              </a:rPr>
              <a:t>HEATER) </a:t>
            </a:r>
            <a:r>
              <a:rPr lang="ru-RU" sz="900" spc="-5" dirty="0">
                <a:solidFill>
                  <a:srgbClr val="231F20"/>
                </a:solidFill>
                <a:latin typeface="Arial Narrow"/>
                <a:cs typeface="Arial Narrow"/>
              </a:rPr>
              <a:t>чтобы включить/выключить систему нагрева воды. Когда индикатор над кнопкой горит красным, система нагрева воды включена. </a:t>
            </a:r>
            <a:r>
              <a:rPr lang="ru-RU" sz="900" dirty="0">
                <a:solidFill>
                  <a:srgbClr val="231F20"/>
                </a:solidFill>
                <a:latin typeface="Arial Narrow"/>
                <a:cs typeface="Arial Narrow"/>
              </a:rPr>
              <a:t>Зеленый индикатор указывает на то</a:t>
            </a:r>
            <a:r>
              <a:rPr lang="en-US" sz="900" spc="-5" dirty="0">
                <a:solidFill>
                  <a:srgbClr val="231F20"/>
                </a:solidFill>
                <a:latin typeface="Arial Narrow"/>
                <a:cs typeface="Arial Narrow"/>
              </a:rPr>
              <a:t>, </a:t>
            </a:r>
            <a:r>
              <a:rPr lang="ru-RU" sz="900" spc="-5" dirty="0">
                <a:solidFill>
                  <a:srgbClr val="231F20"/>
                </a:solidFill>
                <a:latin typeface="Arial Narrow"/>
                <a:cs typeface="Arial Narrow"/>
              </a:rPr>
              <a:t>что температура воды в СПА установлена </a:t>
            </a:r>
            <a:r>
              <a:rPr lang="ru-RU" sz="900" dirty="0">
                <a:solidFill>
                  <a:srgbClr val="231F20"/>
                </a:solidFill>
                <a:latin typeface="Arial Narrow"/>
                <a:cs typeface="Arial Narrow"/>
              </a:rPr>
              <a:t>и система нагрева воды выключена. </a:t>
            </a:r>
            <a:endParaRPr lang="en-US" sz="900" dirty="0">
              <a:latin typeface="Arial Narrow"/>
              <a:cs typeface="Arial Narrow"/>
            </a:endParaRPr>
          </a:p>
        </p:txBody>
      </p:sp>
      <p:sp>
        <p:nvSpPr>
          <p:cNvPr id="69" name="object 69"/>
          <p:cNvSpPr txBox="1"/>
          <p:nvPr/>
        </p:nvSpPr>
        <p:spPr>
          <a:xfrm>
            <a:off x="967463" y="7875878"/>
            <a:ext cx="6238994" cy="428322"/>
          </a:xfrm>
          <a:prstGeom prst="rect">
            <a:avLst/>
          </a:prstGeom>
        </p:spPr>
        <p:txBody>
          <a:bodyPr vert="horz" wrap="square" lIns="0" tIns="12700" rIns="0" bIns="0" rtlCol="0">
            <a:spAutoFit/>
          </a:bodyPr>
          <a:lstStyle/>
          <a:p>
            <a:pPr marL="12700">
              <a:spcBef>
                <a:spcPts val="100"/>
              </a:spcBef>
              <a:tabLst>
                <a:tab pos="898525" algn="l"/>
                <a:tab pos="1372235" algn="l"/>
              </a:tabLst>
            </a:pPr>
            <a:r>
              <a:rPr sz="900" spc="-5" dirty="0">
                <a:solidFill>
                  <a:srgbClr val="231F20"/>
                </a:solidFill>
                <a:latin typeface="Arial Narrow"/>
                <a:cs typeface="Arial Narrow"/>
              </a:rPr>
              <a:t>2. </a:t>
            </a:r>
            <a:r>
              <a:rPr lang="ru-RU" sz="900" dirty="0">
                <a:solidFill>
                  <a:srgbClr val="231F20"/>
                </a:solidFill>
                <a:latin typeface="Arial Narrow"/>
                <a:cs typeface="Arial Narrow"/>
              </a:rPr>
              <a:t>При нажатии кнопки ВВЕРХ (</a:t>
            </a:r>
            <a:r>
              <a:rPr lang="ru-RU" sz="900" b="1" dirty="0">
                <a:solidFill>
                  <a:srgbClr val="231F20"/>
                </a:solidFill>
                <a:latin typeface="Arial Narrow"/>
                <a:cs typeface="Arial Narrow"/>
              </a:rPr>
              <a:t>UP) </a:t>
            </a:r>
            <a:r>
              <a:rPr lang="ru-RU" sz="900" spc="-5" dirty="0">
                <a:solidFill>
                  <a:srgbClr val="231F20"/>
                </a:solidFill>
                <a:latin typeface="Arial Narrow"/>
                <a:cs typeface="Arial Narrow"/>
              </a:rPr>
              <a:t>или ВНИЗ (</a:t>
            </a:r>
            <a:r>
              <a:rPr lang="ru-RU" sz="900" b="1" dirty="0">
                <a:solidFill>
                  <a:srgbClr val="231F20"/>
                </a:solidFill>
                <a:latin typeface="Arial Narrow"/>
                <a:cs typeface="Arial Narrow"/>
              </a:rPr>
              <a:t>DOWN)</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светодиодный экран начнет мигать</a:t>
            </a:r>
            <a:r>
              <a:rPr sz="900" dirty="0">
                <a:solidFill>
                  <a:srgbClr val="231F20"/>
                </a:solidFill>
                <a:latin typeface="Arial Narrow"/>
                <a:cs typeface="Arial Narrow"/>
              </a:rPr>
              <a:t>. </a:t>
            </a:r>
            <a:r>
              <a:rPr lang="ru-RU" sz="900" dirty="0">
                <a:solidFill>
                  <a:srgbClr val="231F20"/>
                </a:solidFill>
                <a:latin typeface="Arial Narrow"/>
                <a:cs typeface="Arial Narrow"/>
              </a:rPr>
              <a:t>При его мигании можно отрегулировать температуру воды до желаемого значения </a:t>
            </a:r>
            <a:r>
              <a:rPr lang="ru-RU" sz="900" spc="-15" dirty="0">
                <a:solidFill>
                  <a:srgbClr val="231F20"/>
                </a:solidFill>
                <a:latin typeface="Arial Narrow"/>
                <a:cs typeface="Arial Narrow"/>
              </a:rPr>
              <a:t>(от 20°C до</a:t>
            </a:r>
            <a:r>
              <a:rPr lang="ru-RU" sz="900" spc="-10" dirty="0">
                <a:solidFill>
                  <a:srgbClr val="231F20"/>
                </a:solidFill>
                <a:latin typeface="Arial Narrow"/>
                <a:cs typeface="Arial Narrow"/>
              </a:rPr>
              <a:t> </a:t>
            </a:r>
            <a:r>
              <a:rPr lang="ru-RU" sz="900" spc="-20" dirty="0">
                <a:solidFill>
                  <a:srgbClr val="231F20"/>
                </a:solidFill>
                <a:latin typeface="Arial Narrow"/>
                <a:cs typeface="Arial Narrow"/>
              </a:rPr>
              <a:t>40°C </a:t>
            </a:r>
            <a:r>
              <a:rPr lang="ru-RU" sz="900" spc="-10" dirty="0">
                <a:solidFill>
                  <a:srgbClr val="231F20"/>
                </a:solidFill>
                <a:latin typeface="Arial Narrow"/>
                <a:cs typeface="Arial Narrow"/>
              </a:rPr>
              <a:t>). </a:t>
            </a:r>
            <a:r>
              <a:rPr lang="en-US" sz="900" spc="-10" dirty="0">
                <a:solidFill>
                  <a:srgbClr val="231F20"/>
                </a:solidFill>
                <a:latin typeface="Arial Narrow"/>
                <a:cs typeface="Arial Narrow"/>
              </a:rPr>
              <a:t>.</a:t>
            </a:r>
            <a:r>
              <a:rPr lang="en-US" sz="900" spc="-5" dirty="0">
                <a:solidFill>
                  <a:srgbClr val="231F20"/>
                </a:solidFill>
                <a:latin typeface="Arial Narrow"/>
                <a:cs typeface="Arial Narrow"/>
              </a:rPr>
              <a:t> </a:t>
            </a:r>
            <a:r>
              <a:rPr lang="ru-RU" sz="900" spc="-15" dirty="0">
                <a:solidFill>
                  <a:srgbClr val="231F20"/>
                </a:solidFill>
                <a:latin typeface="Arial Narrow"/>
                <a:cs typeface="Arial Narrow"/>
              </a:rPr>
              <a:t>Установленная температура воды будет отображаться на светодиодном дисплее в течение 3 секунд для подтверждения.</a:t>
            </a:r>
            <a:endParaRPr sz="900" dirty="0">
              <a:latin typeface="Arial Narrow"/>
              <a:cs typeface="Arial Narrow"/>
            </a:endParaRPr>
          </a:p>
        </p:txBody>
      </p:sp>
      <p:sp>
        <p:nvSpPr>
          <p:cNvPr id="70" name="object 70"/>
          <p:cNvSpPr txBox="1"/>
          <p:nvPr/>
        </p:nvSpPr>
        <p:spPr>
          <a:xfrm>
            <a:off x="946171" y="8274357"/>
            <a:ext cx="6260286" cy="1672253"/>
          </a:xfrm>
          <a:prstGeom prst="rect">
            <a:avLst/>
          </a:prstGeom>
        </p:spPr>
        <p:txBody>
          <a:bodyPr vert="horz" wrap="square" lIns="0" tIns="66040" rIns="0" bIns="0" rtlCol="0">
            <a:spAutoFit/>
          </a:bodyPr>
          <a:lstStyle/>
          <a:p>
            <a:pPr marL="12700">
              <a:lnSpc>
                <a:spcPct val="100000"/>
              </a:lnSpc>
              <a:spcBef>
                <a:spcPts val="4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Температура по умолчанию составляет</a:t>
            </a:r>
            <a:r>
              <a:rPr lang="ru-RU" sz="900" spc="-15" dirty="0">
                <a:solidFill>
                  <a:srgbClr val="231F20"/>
                </a:solidFill>
                <a:latin typeface="Arial Narrow"/>
                <a:cs typeface="Arial Narrow"/>
              </a:rPr>
              <a:t> </a:t>
            </a:r>
            <a:r>
              <a:rPr lang="ru-RU" sz="900" dirty="0">
                <a:solidFill>
                  <a:srgbClr val="231F20"/>
                </a:solidFill>
                <a:latin typeface="Arial Narrow"/>
                <a:cs typeface="Arial Narrow"/>
              </a:rPr>
              <a:t>38°C.</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Если система нагрева воды выключена, система фильтрации воды запускается автоматически</a:t>
            </a:r>
            <a:r>
              <a:rPr lang="ru-RU" sz="900" spc="-5"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Когда температура воды опускается ниже</a:t>
            </a:r>
            <a:r>
              <a:rPr lang="ru-RU" sz="900" spc="-5" dirty="0">
                <a:solidFill>
                  <a:srgbClr val="231F20"/>
                </a:solidFill>
                <a:latin typeface="Arial Narrow"/>
                <a:cs typeface="Arial Narrow"/>
              </a:rPr>
              <a:t> 1°C</a:t>
            </a:r>
            <a:r>
              <a:rPr lang="ru-RU" sz="900" dirty="0">
                <a:solidFill>
                  <a:srgbClr val="231F20"/>
                </a:solidFill>
                <a:latin typeface="Arial Narrow"/>
                <a:cs typeface="Arial Narrow"/>
              </a:rPr>
              <a:t>, автоматически запускается система защиты от обледенения, нагревая воду до </a:t>
            </a:r>
            <a:r>
              <a:rPr lang="ru-RU" sz="900" spc="-5" dirty="0">
                <a:solidFill>
                  <a:srgbClr val="231F20"/>
                </a:solidFill>
                <a:latin typeface="Arial Narrow"/>
                <a:cs typeface="Arial Narrow"/>
              </a:rPr>
              <a:t>3°C</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ВАЖНО: При следующих условиях вода будет нагреваться медленно</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Температура окружающей среды ниже </a:t>
            </a:r>
            <a:r>
              <a:rPr lang="ru-RU" sz="900" spc="-5" dirty="0">
                <a:solidFill>
                  <a:srgbClr val="231F20"/>
                </a:solidFill>
                <a:latin typeface="Arial Narrow"/>
                <a:cs typeface="Arial Narrow"/>
              </a:rPr>
              <a:t>10°C</a:t>
            </a:r>
            <a:r>
              <a:rPr lang="ru-RU" sz="900" dirty="0">
                <a:solidFill>
                  <a:srgbClr val="231F20"/>
                </a:solidFill>
                <a:latin typeface="Arial Narrow"/>
                <a:cs typeface="Arial Narrow"/>
              </a:rPr>
              <a:t>.</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Скорость ветра на улице выше </a:t>
            </a:r>
            <a:r>
              <a:rPr lang="ru-RU" sz="900" spc="-5" dirty="0">
                <a:solidFill>
                  <a:srgbClr val="231F20"/>
                </a:solidFill>
                <a:latin typeface="Arial Narrow"/>
                <a:cs typeface="Arial Narrow"/>
              </a:rPr>
              <a:t>3.5-5.4 м/с</a:t>
            </a:r>
            <a:r>
              <a:rPr lang="ru-RU" sz="900" dirty="0">
                <a:solidFill>
                  <a:srgbClr val="231F20"/>
                </a:solidFill>
                <a:latin typeface="Arial Narrow"/>
                <a:cs typeface="Arial Narrow"/>
              </a:rPr>
              <a:t>.</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Если функция пузырькового массажа активирована при включенной функции нагрева воды.</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Если крышка гидромассажной ванны не установлена должным образом при включенной системе нагрева воды.</a:t>
            </a:r>
            <a:endParaRPr lang="ru-RU" sz="900" dirty="0">
              <a:latin typeface="Arial Narrow"/>
              <a:cs typeface="Arial Narrow"/>
            </a:endParaRPr>
          </a:p>
        </p:txBody>
      </p:sp>
      <p:sp>
        <p:nvSpPr>
          <p:cNvPr id="71" name="object 71"/>
          <p:cNvSpPr/>
          <p:nvPr/>
        </p:nvSpPr>
        <p:spPr>
          <a:xfrm>
            <a:off x="540130" y="6578333"/>
            <a:ext cx="292735" cy="146685"/>
          </a:xfrm>
          <a:custGeom>
            <a:avLst/>
            <a:gdLst/>
            <a:ahLst/>
            <a:cxnLst/>
            <a:rect l="l" t="t" r="r" b="b"/>
            <a:pathLst>
              <a:path w="292734" h="146684">
                <a:moveTo>
                  <a:pt x="0" y="0"/>
                </a:moveTo>
                <a:lnTo>
                  <a:pt x="292430" y="0"/>
                </a:lnTo>
                <a:lnTo>
                  <a:pt x="292430" y="146227"/>
                </a:lnTo>
                <a:lnTo>
                  <a:pt x="0" y="146227"/>
                </a:lnTo>
                <a:lnTo>
                  <a:pt x="0" y="0"/>
                </a:lnTo>
                <a:close/>
              </a:path>
            </a:pathLst>
          </a:custGeom>
          <a:ln w="3175">
            <a:solidFill>
              <a:srgbClr val="231F20"/>
            </a:solidFill>
          </a:ln>
        </p:spPr>
        <p:txBody>
          <a:bodyPr wrap="square" lIns="0" tIns="0" rIns="0" bIns="0" rtlCol="0"/>
          <a:lstStyle/>
          <a:p>
            <a:endParaRPr/>
          </a:p>
        </p:txBody>
      </p:sp>
      <p:sp>
        <p:nvSpPr>
          <p:cNvPr id="72" name="object 72"/>
          <p:cNvSpPr txBox="1"/>
          <p:nvPr/>
        </p:nvSpPr>
        <p:spPr>
          <a:xfrm>
            <a:off x="835099" y="6559897"/>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73" name="object 73"/>
          <p:cNvSpPr/>
          <p:nvPr/>
        </p:nvSpPr>
        <p:spPr>
          <a:xfrm>
            <a:off x="536441" y="7407819"/>
            <a:ext cx="286385" cy="287655"/>
          </a:xfrm>
          <a:custGeom>
            <a:avLst/>
            <a:gdLst/>
            <a:ahLst/>
            <a:cxnLst/>
            <a:rect l="l" t="t" r="r" b="b"/>
            <a:pathLst>
              <a:path w="286384" h="287654">
                <a:moveTo>
                  <a:pt x="283291" y="105092"/>
                </a:moveTo>
                <a:lnTo>
                  <a:pt x="272229" y="67233"/>
                </a:lnTo>
                <a:lnTo>
                  <a:pt x="245800" y="31648"/>
                </a:lnTo>
                <a:lnTo>
                  <a:pt x="209224" y="9905"/>
                </a:lnTo>
                <a:lnTo>
                  <a:pt x="170555" y="1376"/>
                </a:lnTo>
                <a:lnTo>
                  <a:pt x="143121" y="0"/>
                </a:lnTo>
                <a:lnTo>
                  <a:pt x="133957" y="139"/>
                </a:lnTo>
                <a:lnTo>
                  <a:pt x="94594" y="4737"/>
                </a:lnTo>
                <a:lnTo>
                  <a:pt x="88714" y="6337"/>
                </a:lnTo>
                <a:lnTo>
                  <a:pt x="82821" y="7937"/>
                </a:lnTo>
                <a:lnTo>
                  <a:pt x="47579" y="25879"/>
                </a:lnTo>
                <a:lnTo>
                  <a:pt x="17785" y="60261"/>
                </a:lnTo>
                <a:lnTo>
                  <a:pt x="9225" y="79959"/>
                </a:lnTo>
                <a:lnTo>
                  <a:pt x="6901" y="86753"/>
                </a:lnTo>
                <a:lnTo>
                  <a:pt x="297" y="129171"/>
                </a:lnTo>
                <a:lnTo>
                  <a:pt x="119" y="136309"/>
                </a:lnTo>
                <a:lnTo>
                  <a:pt x="119" y="143459"/>
                </a:lnTo>
                <a:lnTo>
                  <a:pt x="0" y="150727"/>
                </a:lnTo>
                <a:lnTo>
                  <a:pt x="5373" y="193890"/>
                </a:lnTo>
                <a:lnTo>
                  <a:pt x="22223" y="233932"/>
                </a:lnTo>
                <a:lnTo>
                  <a:pt x="52730" y="264643"/>
                </a:lnTo>
                <a:lnTo>
                  <a:pt x="92702" y="281656"/>
                </a:lnTo>
                <a:lnTo>
                  <a:pt x="135856" y="287097"/>
                </a:lnTo>
                <a:lnTo>
                  <a:pt x="143121" y="286956"/>
                </a:lnTo>
                <a:lnTo>
                  <a:pt x="150366" y="287097"/>
                </a:lnTo>
                <a:lnTo>
                  <a:pt x="193537" y="281656"/>
                </a:lnTo>
                <a:lnTo>
                  <a:pt x="233503" y="264643"/>
                </a:lnTo>
                <a:lnTo>
                  <a:pt x="264035" y="233932"/>
                </a:lnTo>
                <a:lnTo>
                  <a:pt x="280855" y="193890"/>
                </a:lnTo>
                <a:lnTo>
                  <a:pt x="286243" y="150727"/>
                </a:lnTo>
                <a:lnTo>
                  <a:pt x="286123" y="143459"/>
                </a:lnTo>
                <a:lnTo>
                  <a:pt x="285984" y="133849"/>
                </a:lnTo>
                <a:lnTo>
                  <a:pt x="285497" y="124228"/>
                </a:lnTo>
                <a:lnTo>
                  <a:pt x="284616" y="114630"/>
                </a:lnTo>
                <a:lnTo>
                  <a:pt x="283291" y="105092"/>
                </a:lnTo>
                <a:close/>
              </a:path>
            </a:pathLst>
          </a:custGeom>
          <a:ln w="3594">
            <a:solidFill>
              <a:srgbClr val="050100"/>
            </a:solidFill>
          </a:ln>
        </p:spPr>
        <p:txBody>
          <a:bodyPr wrap="square" lIns="0" tIns="0" rIns="0" bIns="0" rtlCol="0"/>
          <a:lstStyle/>
          <a:p>
            <a:endParaRPr/>
          </a:p>
        </p:txBody>
      </p:sp>
      <p:sp>
        <p:nvSpPr>
          <p:cNvPr id="74" name="object 74"/>
          <p:cNvSpPr txBox="1"/>
          <p:nvPr/>
        </p:nvSpPr>
        <p:spPr>
          <a:xfrm>
            <a:off x="616235" y="7578252"/>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75" name="object 75"/>
          <p:cNvSpPr/>
          <p:nvPr/>
        </p:nvSpPr>
        <p:spPr>
          <a:xfrm>
            <a:off x="637252" y="7460663"/>
            <a:ext cx="84404" cy="109232"/>
          </a:xfrm>
          <a:prstGeom prst="rect">
            <a:avLst/>
          </a:prstGeom>
          <a:blipFill>
            <a:blip r:embed="rId7" cstate="print"/>
            <a:stretch>
              <a:fillRect/>
            </a:stretch>
          </a:blipFill>
        </p:spPr>
        <p:txBody>
          <a:bodyPr wrap="square" lIns="0" tIns="0" rIns="0" bIns="0" rtlCol="0"/>
          <a:lstStyle/>
          <a:p>
            <a:endParaRPr/>
          </a:p>
        </p:txBody>
      </p:sp>
      <p:sp>
        <p:nvSpPr>
          <p:cNvPr id="85" name="object 85"/>
          <p:cNvSpPr txBox="1"/>
          <p:nvPr/>
        </p:nvSpPr>
        <p:spPr>
          <a:xfrm>
            <a:off x="523739" y="7718915"/>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86" name="object 86"/>
          <p:cNvSpPr txBox="1"/>
          <p:nvPr/>
        </p:nvSpPr>
        <p:spPr>
          <a:xfrm>
            <a:off x="3690466" y="9991339"/>
            <a:ext cx="172085" cy="118745"/>
          </a:xfrm>
          <a:prstGeom prst="rect">
            <a:avLst/>
          </a:prstGeom>
        </p:spPr>
        <p:txBody>
          <a:bodyPr vert="horz" wrap="square" lIns="0" tIns="12065" rIns="0" bIns="0" rtlCol="0">
            <a:spAutoFit/>
          </a:bodyPr>
          <a:lstStyle/>
          <a:p>
            <a:pPr marL="46990">
              <a:lnSpc>
                <a:spcPct val="100000"/>
              </a:lnSpc>
              <a:spcBef>
                <a:spcPts val="95"/>
              </a:spcBef>
            </a:pPr>
            <a:fld id="{81D60167-4931-47E6-BA6A-407CBD079E47}" type="slidenum">
              <a:rPr sz="600" dirty="0">
                <a:solidFill>
                  <a:srgbClr val="131111"/>
                </a:solidFill>
                <a:latin typeface="Arial"/>
                <a:cs typeface="Arial"/>
              </a:rPr>
              <a:t>11</a:t>
            </a:fld>
            <a:endParaRPr sz="600">
              <a:latin typeface="Arial"/>
              <a:cs typeface="Arial"/>
            </a:endParaRPr>
          </a:p>
        </p:txBody>
      </p:sp>
      <p:sp>
        <p:nvSpPr>
          <p:cNvPr id="87" name="object 374">
            <a:extLst>
              <a:ext uri="{FF2B5EF4-FFF2-40B4-BE49-F238E27FC236}">
                <a16:creationId xmlns:a16="http://schemas.microsoft.com/office/drawing/2014/main" id="{5817D57D-C96E-4E95-81CD-B47AA468FF25}"/>
              </a:ext>
            </a:extLst>
          </p:cNvPr>
          <p:cNvSpPr txBox="1"/>
          <p:nvPr/>
        </p:nvSpPr>
        <p:spPr>
          <a:xfrm>
            <a:off x="384428" y="3671760"/>
            <a:ext cx="1120753" cy="151323"/>
          </a:xfrm>
          <a:prstGeom prst="rect">
            <a:avLst/>
          </a:prstGeom>
        </p:spPr>
        <p:txBody>
          <a:bodyPr vert="horz" wrap="square" lIns="0" tIns="12700" rIns="0" bIns="0" rtlCol="0">
            <a:spAutoFit/>
          </a:bodyPr>
          <a:lstStyle/>
          <a:p>
            <a:pPr marL="12700">
              <a:lnSpc>
                <a:spcPct val="100000"/>
              </a:lnSpc>
              <a:spcBef>
                <a:spcPts val="100"/>
              </a:spcBef>
            </a:pPr>
            <a:r>
              <a:rPr lang="ru-RU" sz="900" spc="-5" dirty="0">
                <a:solidFill>
                  <a:srgbClr val="231F20"/>
                </a:solidFill>
                <a:latin typeface="Arial Narrow"/>
                <a:cs typeface="Arial Narrow"/>
              </a:rPr>
              <a:t>Светодиодный дисплей</a:t>
            </a:r>
            <a:endParaRPr sz="900" dirty="0">
              <a:latin typeface="Arial Narrow"/>
              <a:cs typeface="Arial Narrow"/>
            </a:endParaRPr>
          </a:p>
        </p:txBody>
      </p:sp>
      <p:sp>
        <p:nvSpPr>
          <p:cNvPr id="88" name="object 374">
            <a:extLst>
              <a:ext uri="{FF2B5EF4-FFF2-40B4-BE49-F238E27FC236}">
                <a16:creationId xmlns:a16="http://schemas.microsoft.com/office/drawing/2014/main" id="{9CC189E2-FD94-4E64-9C9D-9902E5A70517}"/>
              </a:ext>
            </a:extLst>
          </p:cNvPr>
          <p:cNvSpPr txBox="1"/>
          <p:nvPr/>
        </p:nvSpPr>
        <p:spPr>
          <a:xfrm>
            <a:off x="149781" y="4582991"/>
            <a:ext cx="1371370" cy="487313"/>
          </a:xfrm>
          <a:prstGeom prst="rect">
            <a:avLst/>
          </a:prstGeom>
        </p:spPr>
        <p:txBody>
          <a:bodyPr vert="horz" wrap="square" lIns="0" tIns="12700" rIns="0" bIns="0" rtlCol="0">
            <a:spAutoFit/>
          </a:bodyPr>
          <a:lstStyle/>
          <a:p>
            <a:pPr marL="12700">
              <a:lnSpc>
                <a:spcPct val="100000"/>
              </a:lnSpc>
              <a:spcBef>
                <a:spcPts val="100"/>
              </a:spcBef>
            </a:pPr>
            <a:r>
              <a:rPr lang="ru-RU" sz="900" spc="-5" dirty="0">
                <a:solidFill>
                  <a:srgbClr val="231F20"/>
                </a:solidFill>
                <a:latin typeface="Arial Narrow"/>
                <a:cs typeface="Arial Narrow"/>
              </a:rPr>
              <a:t>Кнопка пузырькового массажа </a:t>
            </a:r>
          </a:p>
          <a:p>
            <a:pPr marL="12700">
              <a:lnSpc>
                <a:spcPct val="100000"/>
              </a:lnSpc>
              <a:spcBef>
                <a:spcPts val="100"/>
              </a:spcBef>
            </a:pPr>
            <a:r>
              <a:rPr lang="ru-RU" sz="700" spc="-5" dirty="0">
                <a:solidFill>
                  <a:srgbClr val="231F20"/>
                </a:solidFill>
                <a:latin typeface="Arial Narrow"/>
                <a:cs typeface="Arial Narrow"/>
              </a:rPr>
              <a:t>Регулируйте уровень пузырьков нажатием кнопок (</a:t>
            </a:r>
            <a:r>
              <a:rPr lang="en-US" sz="700" spc="-5" dirty="0">
                <a:solidFill>
                  <a:srgbClr val="231F20"/>
                </a:solidFill>
                <a:latin typeface="Arial Narrow"/>
                <a:cs typeface="Arial Narrow"/>
              </a:rPr>
              <a:t>L1: 300 </a:t>
            </a:r>
            <a:r>
              <a:rPr lang="ru-RU" sz="700" spc="-5" dirty="0">
                <a:solidFill>
                  <a:srgbClr val="231F20"/>
                </a:solidFill>
                <a:latin typeface="Arial Narrow"/>
                <a:cs typeface="Arial Narrow"/>
              </a:rPr>
              <a:t>Вт</a:t>
            </a:r>
            <a:r>
              <a:rPr lang="en-US" sz="700" spc="-5" dirty="0">
                <a:solidFill>
                  <a:srgbClr val="231F20"/>
                </a:solidFill>
                <a:latin typeface="Arial Narrow"/>
                <a:cs typeface="Arial Narrow"/>
              </a:rPr>
              <a:t>; L2: 500 </a:t>
            </a:r>
            <a:r>
              <a:rPr lang="ru-RU" sz="700" spc="-5" dirty="0">
                <a:solidFill>
                  <a:srgbClr val="231F20"/>
                </a:solidFill>
                <a:latin typeface="Arial Narrow"/>
                <a:cs typeface="Arial Narrow"/>
              </a:rPr>
              <a:t>Вт</a:t>
            </a:r>
            <a:r>
              <a:rPr lang="en-US" sz="700" spc="-5" dirty="0">
                <a:solidFill>
                  <a:srgbClr val="231F20"/>
                </a:solidFill>
                <a:latin typeface="Arial Narrow"/>
                <a:cs typeface="Arial Narrow"/>
              </a:rPr>
              <a:t>; L3: 720 </a:t>
            </a:r>
            <a:r>
              <a:rPr lang="ru-RU" sz="700" spc="-5" dirty="0">
                <a:solidFill>
                  <a:srgbClr val="231F20"/>
                </a:solidFill>
                <a:latin typeface="Arial Narrow"/>
                <a:cs typeface="Arial Narrow"/>
              </a:rPr>
              <a:t>Вт</a:t>
            </a:r>
            <a:r>
              <a:rPr lang="en-US" sz="700" spc="-5" dirty="0">
                <a:solidFill>
                  <a:srgbClr val="231F20"/>
                </a:solidFill>
                <a:latin typeface="Arial Narrow"/>
                <a:cs typeface="Arial Narrow"/>
              </a:rPr>
              <a:t>)</a:t>
            </a:r>
            <a:endParaRPr sz="700" dirty="0">
              <a:latin typeface="Arial Narrow"/>
              <a:cs typeface="Arial Narrow"/>
            </a:endParaRPr>
          </a:p>
        </p:txBody>
      </p:sp>
      <p:sp>
        <p:nvSpPr>
          <p:cNvPr id="89" name="object 335">
            <a:extLst>
              <a:ext uri="{FF2B5EF4-FFF2-40B4-BE49-F238E27FC236}">
                <a16:creationId xmlns:a16="http://schemas.microsoft.com/office/drawing/2014/main" id="{43E888FB-BA3F-485D-AE34-A57AF18846C0}"/>
              </a:ext>
            </a:extLst>
          </p:cNvPr>
          <p:cNvSpPr txBox="1"/>
          <p:nvPr/>
        </p:nvSpPr>
        <p:spPr>
          <a:xfrm>
            <a:off x="624905" y="4313592"/>
            <a:ext cx="76671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НАГРЕВ </a:t>
            </a:r>
            <a:endParaRPr sz="900" dirty="0">
              <a:latin typeface="Arial Narrow"/>
              <a:cs typeface="Arial Narrow"/>
            </a:endParaRPr>
          </a:p>
        </p:txBody>
      </p:sp>
      <p:sp>
        <p:nvSpPr>
          <p:cNvPr id="90" name="object 335">
            <a:extLst>
              <a:ext uri="{FF2B5EF4-FFF2-40B4-BE49-F238E27FC236}">
                <a16:creationId xmlns:a16="http://schemas.microsoft.com/office/drawing/2014/main" id="{7A606B90-D153-4913-A28B-585545C3EF67}"/>
              </a:ext>
            </a:extLst>
          </p:cNvPr>
          <p:cNvSpPr txBox="1"/>
          <p:nvPr/>
        </p:nvSpPr>
        <p:spPr>
          <a:xfrm>
            <a:off x="6127669" y="4319914"/>
            <a:ext cx="87800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ФИЛЬТР</a:t>
            </a:r>
            <a:endParaRPr sz="900" dirty="0">
              <a:latin typeface="Arial Narrow"/>
              <a:cs typeface="Arial Narrow"/>
            </a:endParaRPr>
          </a:p>
        </p:txBody>
      </p:sp>
      <p:sp>
        <p:nvSpPr>
          <p:cNvPr id="91" name="object 335">
            <a:extLst>
              <a:ext uri="{FF2B5EF4-FFF2-40B4-BE49-F238E27FC236}">
                <a16:creationId xmlns:a16="http://schemas.microsoft.com/office/drawing/2014/main" id="{F87E92DD-847E-42A9-B170-E8222A6C5F5A}"/>
              </a:ext>
            </a:extLst>
          </p:cNvPr>
          <p:cNvSpPr txBox="1"/>
          <p:nvPr/>
        </p:nvSpPr>
        <p:spPr>
          <a:xfrm>
            <a:off x="6164137" y="4810281"/>
            <a:ext cx="87800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ТАЙМЕР</a:t>
            </a:r>
            <a:endParaRPr sz="900" dirty="0">
              <a:latin typeface="Arial Narrow"/>
              <a:cs typeface="Arial Narrow"/>
            </a:endParaRPr>
          </a:p>
        </p:txBody>
      </p:sp>
      <p:sp>
        <p:nvSpPr>
          <p:cNvPr id="92" name="object 335">
            <a:extLst>
              <a:ext uri="{FF2B5EF4-FFF2-40B4-BE49-F238E27FC236}">
                <a16:creationId xmlns:a16="http://schemas.microsoft.com/office/drawing/2014/main" id="{0D1E39DE-EBBD-4416-A966-B79E3DFA0E1F}"/>
              </a:ext>
            </a:extLst>
          </p:cNvPr>
          <p:cNvSpPr txBox="1"/>
          <p:nvPr/>
        </p:nvSpPr>
        <p:spPr>
          <a:xfrm>
            <a:off x="761053" y="5138129"/>
            <a:ext cx="76671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ВВЕРХ </a:t>
            </a:r>
            <a:endParaRPr sz="900" dirty="0">
              <a:latin typeface="Arial Narrow"/>
              <a:cs typeface="Arial Narrow"/>
            </a:endParaRPr>
          </a:p>
        </p:txBody>
      </p:sp>
      <p:sp>
        <p:nvSpPr>
          <p:cNvPr id="93" name="object 335">
            <a:extLst>
              <a:ext uri="{FF2B5EF4-FFF2-40B4-BE49-F238E27FC236}">
                <a16:creationId xmlns:a16="http://schemas.microsoft.com/office/drawing/2014/main" id="{096032B2-B7CE-4E35-AA81-68EC968DA004}"/>
              </a:ext>
            </a:extLst>
          </p:cNvPr>
          <p:cNvSpPr txBox="1"/>
          <p:nvPr/>
        </p:nvSpPr>
        <p:spPr>
          <a:xfrm>
            <a:off x="6164137" y="5148674"/>
            <a:ext cx="69898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ВНИЗ</a:t>
            </a:r>
            <a:endParaRPr sz="900" dirty="0">
              <a:latin typeface="Arial Narrow"/>
              <a:cs typeface="Arial Narrow"/>
            </a:endParaRPr>
          </a:p>
        </p:txBody>
      </p:sp>
      <p:sp>
        <p:nvSpPr>
          <p:cNvPr id="94" name="object 335">
            <a:extLst>
              <a:ext uri="{FF2B5EF4-FFF2-40B4-BE49-F238E27FC236}">
                <a16:creationId xmlns:a16="http://schemas.microsoft.com/office/drawing/2014/main" id="{0692F8BE-3279-4322-B1E1-3E8AAEA01FAB}"/>
              </a:ext>
            </a:extLst>
          </p:cNvPr>
          <p:cNvSpPr txBox="1"/>
          <p:nvPr/>
        </p:nvSpPr>
        <p:spPr>
          <a:xfrm>
            <a:off x="6141770" y="5500998"/>
            <a:ext cx="87800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ОЗОНАТОР</a:t>
            </a:r>
            <a:endParaRPr sz="900" dirty="0">
              <a:latin typeface="Arial Narrow"/>
              <a:cs typeface="Arial Narrow"/>
            </a:endParaRPr>
          </a:p>
        </p:txBody>
      </p:sp>
      <p:sp>
        <p:nvSpPr>
          <p:cNvPr id="95" name="object 335">
            <a:extLst>
              <a:ext uri="{FF2B5EF4-FFF2-40B4-BE49-F238E27FC236}">
                <a16:creationId xmlns:a16="http://schemas.microsoft.com/office/drawing/2014/main" id="{065FF820-DAC0-4DE8-86FC-7CC6B111D90F}"/>
              </a:ext>
            </a:extLst>
          </p:cNvPr>
          <p:cNvSpPr txBox="1"/>
          <p:nvPr/>
        </p:nvSpPr>
        <p:spPr>
          <a:xfrm>
            <a:off x="827616" y="5505833"/>
            <a:ext cx="600901"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УФ </a:t>
            </a:r>
            <a:endParaRPr sz="900" dirty="0">
              <a:latin typeface="Arial Narrow"/>
              <a:cs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0610" y="378979"/>
            <a:ext cx="1730834" cy="166712"/>
          </a:xfrm>
          <a:prstGeom prst="rect">
            <a:avLst/>
          </a:prstGeom>
        </p:spPr>
        <p:txBody>
          <a:bodyPr vert="horz" wrap="square" lIns="0" tIns="12700" rIns="0" bIns="0" rtlCol="0">
            <a:spAutoFit/>
          </a:bodyPr>
          <a:lstStyle/>
          <a:p>
            <a:pPr marL="12700">
              <a:spcBef>
                <a:spcPts val="100"/>
              </a:spcBef>
            </a:pPr>
            <a:r>
              <a:rPr lang="ru-RU" sz="1000" b="1" dirty="0">
                <a:solidFill>
                  <a:srgbClr val="231F20"/>
                </a:solidFill>
                <a:latin typeface="Arial Narrow"/>
                <a:cs typeface="Arial Narrow"/>
              </a:rPr>
              <a:t>ФИЛЬТРАЦИЯ</a:t>
            </a:r>
            <a:endParaRPr lang="ru-RU" sz="1000" dirty="0">
              <a:latin typeface="Arial Narrow"/>
              <a:cs typeface="Arial Narrow"/>
            </a:endParaRPr>
          </a:p>
        </p:txBody>
      </p:sp>
      <p:sp>
        <p:nvSpPr>
          <p:cNvPr id="3" name="object 3"/>
          <p:cNvSpPr txBox="1"/>
          <p:nvPr/>
        </p:nvSpPr>
        <p:spPr>
          <a:xfrm>
            <a:off x="962667" y="562093"/>
            <a:ext cx="5982128" cy="151323"/>
          </a:xfrm>
          <a:prstGeom prst="rect">
            <a:avLst/>
          </a:prstGeom>
        </p:spPr>
        <p:txBody>
          <a:bodyPr vert="horz" wrap="square" lIns="0" tIns="12700" rIns="0" bIns="0" rtlCol="0">
            <a:spAutoFit/>
          </a:bodyPr>
          <a:lstStyle/>
          <a:p>
            <a:pPr marL="12700">
              <a:spcBef>
                <a:spcPts val="100"/>
              </a:spcBef>
              <a:tabLst>
                <a:tab pos="695325" algn="l"/>
              </a:tabLst>
            </a:pPr>
            <a:r>
              <a:rPr lang="ru-RU" sz="900" dirty="0">
                <a:solidFill>
                  <a:srgbClr val="231F20"/>
                </a:solidFill>
                <a:latin typeface="Arial Narrow"/>
                <a:cs typeface="Arial Narrow"/>
              </a:rPr>
              <a:t>Нажмите кнопку ФИЛЬТР (</a:t>
            </a:r>
            <a:r>
              <a:rPr lang="ru-RU" sz="900" b="1" dirty="0">
                <a:solidFill>
                  <a:srgbClr val="231F20"/>
                </a:solidFill>
                <a:latin typeface="Arial Narrow"/>
                <a:cs typeface="Arial Narrow"/>
              </a:rPr>
              <a:t>FILTER),</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чтобы включить/выключить функцию фильтрации воды</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Загорится зеленый индикатор.</a:t>
            </a:r>
            <a:endParaRPr sz="900" dirty="0">
              <a:latin typeface="Arial Narrow"/>
              <a:cs typeface="Arial Narrow"/>
            </a:endParaRPr>
          </a:p>
        </p:txBody>
      </p:sp>
      <p:sp>
        <p:nvSpPr>
          <p:cNvPr id="4" name="object 4"/>
          <p:cNvSpPr txBox="1"/>
          <p:nvPr/>
        </p:nvSpPr>
        <p:spPr>
          <a:xfrm>
            <a:off x="971811" y="705500"/>
            <a:ext cx="6232441" cy="1199944"/>
          </a:xfrm>
          <a:prstGeom prst="rect">
            <a:avLst/>
          </a:prstGeom>
        </p:spPr>
        <p:txBody>
          <a:bodyPr vert="horz" wrap="square" lIns="0" tIns="66040" rIns="0" bIns="0" rtlCol="0">
            <a:spAutoFit/>
          </a:bodyPr>
          <a:lstStyle/>
          <a:p>
            <a:pPr marL="12700">
              <a:lnSpc>
                <a:spcPct val="100000"/>
              </a:lnSpc>
              <a:spcBef>
                <a:spcPts val="5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Система фильтрации автоматически запускается при активации системы подогрева воды</a:t>
            </a:r>
            <a:r>
              <a:rPr lang="ru-RU" sz="900" spc="-5" dirty="0">
                <a:solidFill>
                  <a:srgbClr val="231F20"/>
                </a:solidFill>
                <a:latin typeface="Arial Narrow"/>
                <a:cs typeface="Arial Narrow"/>
              </a:rPr>
              <a:t>, озонирования или УФ дезинфекции</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После выключения системы подогрева воды система фильтрации автоматически выключается через 30 секунд</a:t>
            </a:r>
            <a:r>
              <a:rPr lang="ru-RU" sz="900" spc="-5" dirty="0">
                <a:solidFill>
                  <a:srgbClr val="231F20"/>
                </a:solidFill>
                <a:latin typeface="Arial Narrow"/>
                <a:cs typeface="Arial Narrow"/>
              </a:rPr>
              <a:t>.</a:t>
            </a:r>
            <a:endParaRPr lang="ru-RU" sz="900" dirty="0">
              <a:latin typeface="Arial Narrow"/>
              <a:cs typeface="Arial Narrow"/>
            </a:endParaRPr>
          </a:p>
          <a:p>
            <a:pPr marL="12700" marR="5080">
              <a:lnSpc>
                <a:spcPct val="111100"/>
              </a:lnSpc>
              <a:spcBef>
                <a:spcPts val="300"/>
              </a:spcBef>
            </a:pPr>
            <a:r>
              <a:rPr lang="ru-RU" sz="900" b="1" dirty="0">
                <a:solidFill>
                  <a:srgbClr val="231F20"/>
                </a:solidFill>
                <a:latin typeface="Arial Narrow"/>
                <a:cs typeface="Arial Narrow"/>
              </a:rPr>
              <a:t>Напоминание об очистке фильтрующего картриджа: </a:t>
            </a:r>
            <a:r>
              <a:rPr lang="ru-RU" sz="900" dirty="0">
                <a:solidFill>
                  <a:srgbClr val="231F20"/>
                </a:solidFill>
                <a:latin typeface="Arial Narrow"/>
                <a:cs typeface="Arial Narrow"/>
              </a:rPr>
              <a:t>Если иконка ФИЛЬТР / FILTER </a:t>
            </a:r>
            <a:r>
              <a:rPr lang="ru-RU" sz="900" spc="-5" dirty="0">
                <a:solidFill>
                  <a:srgbClr val="231F20"/>
                </a:solidFill>
                <a:latin typeface="Arial Narrow"/>
                <a:cs typeface="Arial Narrow"/>
              </a:rPr>
              <a:t>мигает или горит красным, фильтрующий картридж необходимо очистить или заменить</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Как только это будет сделано, зажмите кнопку ФИЛЬТР / </a:t>
            </a:r>
            <a:r>
              <a:rPr lang="ru-RU" sz="900" dirty="0">
                <a:solidFill>
                  <a:srgbClr val="231F20"/>
                </a:solidFill>
                <a:latin typeface="Arial Narrow"/>
                <a:cs typeface="Arial Narrow"/>
              </a:rPr>
              <a:t>FILTER </a:t>
            </a:r>
            <a:r>
              <a:rPr lang="ru-RU" sz="900" spc="-5" dirty="0">
                <a:solidFill>
                  <a:srgbClr val="231F20"/>
                </a:solidFill>
                <a:latin typeface="Arial Narrow"/>
                <a:cs typeface="Arial Narrow"/>
              </a:rPr>
              <a:t>на 3 секунды, чтобы сбросить напоминание</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100"/>
              </a:spcBef>
            </a:pPr>
            <a:r>
              <a:rPr lang="ru-RU" sz="1000" b="1" dirty="0">
                <a:solidFill>
                  <a:srgbClr val="231F20"/>
                </a:solidFill>
                <a:latin typeface="Arial Narrow"/>
                <a:cs typeface="Arial Narrow"/>
              </a:rPr>
              <a:t>ПУЗЫРЬКОВЫЙ МАССАЖ</a:t>
            </a:r>
            <a:endParaRPr lang="ru-RU" sz="1000" dirty="0">
              <a:latin typeface="Arial Narrow"/>
              <a:cs typeface="Arial Narrow"/>
            </a:endParaRPr>
          </a:p>
        </p:txBody>
      </p:sp>
      <p:sp>
        <p:nvSpPr>
          <p:cNvPr id="5" name="object 5"/>
          <p:cNvSpPr txBox="1"/>
          <p:nvPr/>
        </p:nvSpPr>
        <p:spPr>
          <a:xfrm>
            <a:off x="980610" y="1911505"/>
            <a:ext cx="6054090" cy="289823"/>
          </a:xfrm>
          <a:prstGeom prst="rect">
            <a:avLst/>
          </a:prstGeom>
        </p:spPr>
        <p:txBody>
          <a:bodyPr vert="horz" wrap="square" lIns="0" tIns="12700" rIns="0" bIns="0" rtlCol="0">
            <a:spAutoFit/>
          </a:bodyPr>
          <a:lstStyle/>
          <a:p>
            <a:pPr marL="12700">
              <a:spcBef>
                <a:spcPts val="100"/>
              </a:spcBef>
              <a:tabLst>
                <a:tab pos="695325" algn="l"/>
              </a:tabLst>
            </a:pPr>
            <a:r>
              <a:rPr lang="ru-RU" sz="900" dirty="0">
                <a:solidFill>
                  <a:srgbClr val="231F20"/>
                </a:solidFill>
                <a:latin typeface="Arial Narrow"/>
                <a:cs typeface="Arial Narrow"/>
              </a:rPr>
              <a:t>Нажмите кнопку пузырькового массажа </a:t>
            </a:r>
            <a:r>
              <a:rPr lang="ru-RU" sz="900" b="1" dirty="0">
                <a:solidFill>
                  <a:srgbClr val="231F20"/>
                </a:solidFill>
                <a:latin typeface="Arial Narrow"/>
                <a:cs typeface="Arial Narrow"/>
              </a:rPr>
              <a:t>(BUBBLE)</a:t>
            </a:r>
            <a:r>
              <a:rPr lang="ru-RU" sz="900" b="1" spc="-5" dirty="0">
                <a:solidFill>
                  <a:srgbClr val="231F20"/>
                </a:solidFill>
                <a:latin typeface="Arial Narrow"/>
                <a:cs typeface="Arial Narrow"/>
              </a:rPr>
              <a:t>, </a:t>
            </a:r>
            <a:r>
              <a:rPr lang="ru-RU" sz="900" spc="-5" dirty="0">
                <a:solidFill>
                  <a:srgbClr val="231F20"/>
                </a:solidFill>
                <a:latin typeface="Arial Narrow"/>
                <a:cs typeface="Arial Narrow"/>
              </a:rPr>
              <a:t>чтобы включить массажную систему; удерживайте кнопку </a:t>
            </a:r>
            <a:r>
              <a:rPr lang="ru-RU" sz="900" dirty="0">
                <a:solidFill>
                  <a:srgbClr val="231F20"/>
                </a:solidFill>
                <a:latin typeface="Arial Narrow"/>
                <a:cs typeface="Arial Narrow"/>
              </a:rPr>
              <a:t>в течение 3 секунд для выключения. Кнопка пузырькового массажа </a:t>
            </a:r>
            <a:r>
              <a:rPr lang="ru-RU" sz="900" b="1" dirty="0">
                <a:solidFill>
                  <a:srgbClr val="231F20"/>
                </a:solidFill>
                <a:latin typeface="Arial Narrow"/>
                <a:cs typeface="Arial Narrow"/>
              </a:rPr>
              <a:t>(BUBBLE)</a:t>
            </a:r>
            <a:r>
              <a:rPr lang="ru-RU" sz="900" b="1" spc="-5" dirty="0">
                <a:solidFill>
                  <a:srgbClr val="231F20"/>
                </a:solidFill>
                <a:latin typeface="Arial Narrow"/>
                <a:cs typeface="Arial Narrow"/>
              </a:rPr>
              <a:t>, </a:t>
            </a:r>
            <a:r>
              <a:rPr lang="ru-RU" sz="900" spc="-5" dirty="0">
                <a:solidFill>
                  <a:srgbClr val="231F20"/>
                </a:solidFill>
                <a:latin typeface="Arial Narrow"/>
                <a:cs typeface="Arial Narrow"/>
              </a:rPr>
              <a:t>загорится зеленым.</a:t>
            </a:r>
            <a:endParaRPr sz="900" dirty="0">
              <a:latin typeface="Arial Narrow"/>
              <a:cs typeface="Arial Narrow"/>
            </a:endParaRPr>
          </a:p>
        </p:txBody>
      </p:sp>
      <p:sp>
        <p:nvSpPr>
          <p:cNvPr id="6" name="object 6"/>
          <p:cNvSpPr txBox="1"/>
          <p:nvPr/>
        </p:nvSpPr>
        <p:spPr>
          <a:xfrm>
            <a:off x="980610" y="2206334"/>
            <a:ext cx="6010910" cy="1207318"/>
          </a:xfrm>
          <a:prstGeom prst="rect">
            <a:avLst/>
          </a:prstGeom>
        </p:spPr>
        <p:txBody>
          <a:bodyPr vert="horz" wrap="square" lIns="0" tIns="66040" rIns="0" bIns="0" rtlCol="0">
            <a:spAutoFit/>
          </a:bodyPr>
          <a:lstStyle/>
          <a:p>
            <a:pPr marL="12700" marR="23495">
              <a:lnSpc>
                <a:spcPct val="111100"/>
              </a:lnSpc>
              <a:spcBef>
                <a:spcPts val="100"/>
              </a:spcBef>
              <a:tabLst>
                <a:tab pos="1210310" algn="l"/>
                <a:tab pos="3294379" algn="l"/>
                <a:tab pos="4128135" algn="l"/>
              </a:tabLst>
            </a:pPr>
            <a:r>
              <a:rPr lang="ru-RU" sz="900" dirty="0">
                <a:solidFill>
                  <a:srgbClr val="231F20"/>
                </a:solidFill>
                <a:latin typeface="Arial Narrow"/>
                <a:cs typeface="Arial Narrow"/>
              </a:rPr>
              <a:t>Пузырьковый массаж можно настроить на три различных уровня. Настройка по умолчанию находится на уровне 2 (500Вт). Нажмите кнопку пузырькового массажа (</a:t>
            </a:r>
            <a:r>
              <a:rPr lang="ru-RU" sz="900" b="1" dirty="0">
                <a:solidFill>
                  <a:srgbClr val="231F20"/>
                </a:solidFill>
                <a:latin typeface="Arial Narrow"/>
                <a:cs typeface="Arial Narrow"/>
              </a:rPr>
              <a:t>BUBBLE), </a:t>
            </a:r>
            <a:r>
              <a:rPr lang="ru-RU" sz="900" dirty="0">
                <a:solidFill>
                  <a:srgbClr val="231F20"/>
                </a:solidFill>
                <a:latin typeface="Arial Narrow"/>
                <a:cs typeface="Arial Narrow"/>
              </a:rPr>
              <a:t>чтобы настроить массаж на уровень 3  (720Вт). Нажмите ее повторно для перехода на уровень (300Вт).</a:t>
            </a:r>
            <a:endParaRPr lang="ru-RU" sz="900" dirty="0">
              <a:latin typeface="Arial Narrow"/>
              <a:cs typeface="Arial Narrow"/>
            </a:endParaRPr>
          </a:p>
          <a:p>
            <a:pPr marL="12700" marR="5080">
              <a:lnSpc>
                <a:spcPct val="111100"/>
              </a:lnSpc>
              <a:spcBef>
                <a:spcPts val="300"/>
              </a:spcBef>
            </a:pPr>
            <a:r>
              <a:rPr lang="ru-RU" sz="900" b="1" dirty="0">
                <a:solidFill>
                  <a:srgbClr val="231F20"/>
                </a:solidFill>
                <a:latin typeface="Arial Narrow"/>
                <a:cs typeface="Arial Narrow"/>
              </a:rPr>
              <a:t>ВАЖНО: </a:t>
            </a:r>
            <a:r>
              <a:rPr lang="ru-RU" sz="900" dirty="0">
                <a:solidFill>
                  <a:srgbClr val="231F20"/>
                </a:solidFill>
                <a:latin typeface="Arial Narrow"/>
                <a:cs typeface="Arial Narrow"/>
              </a:rPr>
              <a:t>Не включайте массажную систему, когда крышка ванны закрыта. Воздух может накапливаться внутри СПА-ванны и причинить непоправимый ущерб оборудованию и стать причиной травмы.</a:t>
            </a:r>
            <a:endParaRPr lang="ru-RU" sz="900" dirty="0">
              <a:latin typeface="Arial Narrow"/>
              <a:cs typeface="Arial Narrow"/>
            </a:endParaRPr>
          </a:p>
          <a:p>
            <a:pPr marL="12700" marR="233679">
              <a:lnSpc>
                <a:spcPct val="111100"/>
              </a:lnSpc>
              <a:spcBef>
                <a:spcPts val="3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В качестве меры предосторожности функция пузырькового массажа автоматически отключается через каждые 20 минут работы. </a:t>
            </a:r>
            <a:r>
              <a:rPr lang="ru-RU" sz="900" spc="-5" dirty="0">
                <a:solidFill>
                  <a:srgbClr val="231F20"/>
                </a:solidFill>
                <a:latin typeface="Arial Narrow"/>
                <a:cs typeface="Arial Narrow"/>
              </a:rPr>
              <a:t>Через 10 минут после отключения ее можно повторно включить, снова нажав кнопку пузырькового массажа. </a:t>
            </a:r>
            <a:endParaRPr lang="ru-RU" sz="900" dirty="0">
              <a:latin typeface="Arial Narrow"/>
              <a:cs typeface="Arial Narrow"/>
            </a:endParaRPr>
          </a:p>
        </p:txBody>
      </p:sp>
      <p:sp>
        <p:nvSpPr>
          <p:cNvPr id="7" name="object 7"/>
          <p:cNvSpPr txBox="1"/>
          <p:nvPr/>
        </p:nvSpPr>
        <p:spPr>
          <a:xfrm>
            <a:off x="980616" y="3399220"/>
            <a:ext cx="5769434" cy="626454"/>
          </a:xfrm>
          <a:prstGeom prst="rect">
            <a:avLst/>
          </a:prstGeom>
        </p:spPr>
        <p:txBody>
          <a:bodyPr vert="horz" wrap="square" lIns="0" tIns="69215" rIns="0" bIns="0" rtlCol="0">
            <a:spAutoFit/>
          </a:bodyPr>
          <a:lstStyle/>
          <a:p>
            <a:pPr marL="12700">
              <a:lnSpc>
                <a:spcPct val="100000"/>
              </a:lnSpc>
              <a:spcBef>
                <a:spcPts val="545"/>
              </a:spcBef>
            </a:pPr>
            <a:r>
              <a:rPr lang="ru-RU" sz="1050" b="1" dirty="0">
                <a:solidFill>
                  <a:srgbClr val="231F20"/>
                </a:solidFill>
                <a:latin typeface="Arial Narrow"/>
                <a:cs typeface="Arial Narrow"/>
              </a:rPr>
              <a:t>ТАЙМЕР НАГРЕВА ВОДЫ</a:t>
            </a:r>
            <a:endParaRPr lang="ru-RU" sz="1050" dirty="0">
              <a:latin typeface="Arial Narrow"/>
              <a:cs typeface="Arial Narrow"/>
            </a:endParaRPr>
          </a:p>
          <a:p>
            <a:pPr marL="12700">
              <a:lnSpc>
                <a:spcPct val="100000"/>
              </a:lnSpc>
              <a:spcBef>
                <a:spcPts val="400"/>
              </a:spcBef>
            </a:pPr>
            <a:r>
              <a:rPr lang="ru-RU" sz="900" dirty="0">
                <a:solidFill>
                  <a:srgbClr val="231F20"/>
                </a:solidFill>
                <a:latin typeface="Arial Narrow"/>
                <a:cs typeface="Arial Narrow"/>
              </a:rPr>
              <a:t>Чтобы установить количество часов нагрева воды с настоящего момента, когда функция нагрева воды включена</a:t>
            </a:r>
            <a:r>
              <a:rPr lang="ru-RU" sz="1000" dirty="0">
                <a:solidFill>
                  <a:srgbClr val="231F20"/>
                </a:solidFill>
                <a:latin typeface="Arial Narrow"/>
                <a:cs typeface="Arial Narrow"/>
              </a:rPr>
              <a:t>:</a:t>
            </a:r>
            <a:endParaRPr lang="ru-RU" sz="1000" dirty="0">
              <a:latin typeface="Arial Narrow"/>
              <a:cs typeface="Arial Narrow"/>
            </a:endParaRPr>
          </a:p>
          <a:p>
            <a:pPr marL="12700">
              <a:lnSpc>
                <a:spcPct val="100000"/>
              </a:lnSpc>
              <a:spcBef>
                <a:spcPts val="400"/>
              </a:spcBef>
            </a:pPr>
            <a:r>
              <a:rPr sz="900" dirty="0">
                <a:solidFill>
                  <a:srgbClr val="231F20"/>
                </a:solidFill>
                <a:latin typeface="Arial Narrow"/>
                <a:cs typeface="Arial Narrow"/>
              </a:rPr>
              <a:t>:</a:t>
            </a:r>
            <a:endParaRPr sz="900" dirty="0">
              <a:latin typeface="Arial Narrow"/>
              <a:cs typeface="Arial Narrow"/>
            </a:endParaRPr>
          </a:p>
        </p:txBody>
      </p:sp>
      <p:sp>
        <p:nvSpPr>
          <p:cNvPr id="8" name="object 8"/>
          <p:cNvSpPr txBox="1"/>
          <p:nvPr/>
        </p:nvSpPr>
        <p:spPr>
          <a:xfrm>
            <a:off x="981924" y="3864433"/>
            <a:ext cx="5312234" cy="151323"/>
          </a:xfrm>
          <a:prstGeom prst="rect">
            <a:avLst/>
          </a:prstGeom>
        </p:spPr>
        <p:txBody>
          <a:bodyPr vert="horz" wrap="square" lIns="0" tIns="12700" rIns="0" bIns="0" rtlCol="0">
            <a:spAutoFit/>
          </a:bodyPr>
          <a:lstStyle/>
          <a:p>
            <a:pPr marL="12700">
              <a:lnSpc>
                <a:spcPct val="100000"/>
              </a:lnSpc>
              <a:spcBef>
                <a:spcPts val="100"/>
              </a:spcBef>
              <a:tabLst>
                <a:tab pos="825500" algn="l"/>
              </a:tabLst>
            </a:pPr>
            <a:r>
              <a:rPr lang="ru-RU" sz="900" spc="-5" dirty="0">
                <a:solidFill>
                  <a:srgbClr val="231F20"/>
                </a:solidFill>
                <a:latin typeface="Arial Narrow"/>
                <a:cs typeface="Arial Narrow"/>
              </a:rPr>
              <a:t>1. </a:t>
            </a:r>
            <a:r>
              <a:rPr lang="ru-RU" sz="900" dirty="0">
                <a:solidFill>
                  <a:srgbClr val="231F20"/>
                </a:solidFill>
                <a:latin typeface="Arial Narrow"/>
                <a:cs typeface="Arial Narrow"/>
              </a:rPr>
              <a:t> Нажмите кнопку ТАЙМЕР (</a:t>
            </a:r>
            <a:r>
              <a:rPr lang="ru-RU" sz="900" b="1" dirty="0">
                <a:solidFill>
                  <a:srgbClr val="231F20"/>
                </a:solidFill>
                <a:latin typeface="Arial Narrow"/>
                <a:cs typeface="Arial Narrow"/>
              </a:rPr>
              <a:t>TIMER), </a:t>
            </a:r>
            <a:r>
              <a:rPr lang="ru-RU" sz="900" dirty="0">
                <a:solidFill>
                  <a:srgbClr val="231F20"/>
                </a:solidFill>
                <a:latin typeface="Arial Narrow"/>
                <a:cs typeface="Arial Narrow"/>
              </a:rPr>
              <a:t>чтобы войти в режим предварительной настройки</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Кнопка загорится зеленым</a:t>
            </a:r>
            <a:r>
              <a:rPr sz="900" dirty="0">
                <a:solidFill>
                  <a:srgbClr val="231F20"/>
                </a:solidFill>
                <a:latin typeface="Arial Narrow"/>
                <a:cs typeface="Arial Narrow"/>
              </a:rPr>
              <a:t>.</a:t>
            </a:r>
            <a:endParaRPr sz="900" dirty="0">
              <a:latin typeface="Arial Narrow"/>
              <a:cs typeface="Arial Narrow"/>
            </a:endParaRPr>
          </a:p>
        </p:txBody>
      </p:sp>
      <p:sp>
        <p:nvSpPr>
          <p:cNvPr id="9" name="object 9"/>
          <p:cNvSpPr txBox="1"/>
          <p:nvPr/>
        </p:nvSpPr>
        <p:spPr>
          <a:xfrm>
            <a:off x="948340" y="6954716"/>
            <a:ext cx="5769440" cy="495007"/>
          </a:xfrm>
          <a:prstGeom prst="rect">
            <a:avLst/>
          </a:prstGeom>
        </p:spPr>
        <p:txBody>
          <a:bodyPr vert="horz" wrap="square" lIns="0" tIns="12700" rIns="0" bIns="0" rtlCol="0">
            <a:spAutoFit/>
          </a:bodyPr>
          <a:lstStyle/>
          <a:p>
            <a:pPr marL="12700">
              <a:lnSpc>
                <a:spcPct val="100000"/>
              </a:lnSpc>
              <a:spcBef>
                <a:spcPts val="545"/>
              </a:spcBef>
            </a:pPr>
            <a:r>
              <a:rPr lang="ru-RU" sz="1000" b="1" dirty="0">
                <a:solidFill>
                  <a:srgbClr val="231F20"/>
                </a:solidFill>
                <a:latin typeface="Arial Narrow"/>
                <a:cs typeface="Arial Narrow"/>
              </a:rPr>
              <a:t>ВЫБОР ШКАЛЫ ТЕМПЕРАТУР (по Цельсию / Фаренгейту)</a:t>
            </a:r>
            <a:endParaRPr lang="ru-RU" sz="1000" dirty="0">
              <a:latin typeface="Arial Narrow"/>
              <a:cs typeface="Arial Narrow"/>
            </a:endParaRPr>
          </a:p>
          <a:p>
            <a:pPr marL="12700">
              <a:lnSpc>
                <a:spcPct val="100000"/>
              </a:lnSpc>
              <a:spcBef>
                <a:spcPts val="400"/>
              </a:spcBef>
              <a:tabLst>
                <a:tab pos="3472179" algn="l"/>
              </a:tabLst>
            </a:pPr>
            <a:r>
              <a:rPr lang="ru-RU" sz="900" dirty="0">
                <a:solidFill>
                  <a:srgbClr val="231F20"/>
                </a:solidFill>
                <a:latin typeface="Arial Narrow"/>
                <a:cs typeface="Arial Narrow"/>
              </a:rPr>
              <a:t>Температура может отображаться как по Цельсию, так и по Фаренгейту.</a:t>
            </a:r>
            <a:r>
              <a:rPr lang="ru-RU" sz="900" spc="20" dirty="0">
                <a:solidFill>
                  <a:srgbClr val="231F20"/>
                </a:solidFill>
                <a:latin typeface="Arial Narrow"/>
                <a:cs typeface="Arial Narrow"/>
              </a:rPr>
              <a:t> Для переключения шкалы температур нажмите и удерживайте кнопку ВНИЗ (DOWN) в течение 3 секунд</a:t>
            </a:r>
            <a:endParaRPr sz="900" dirty="0">
              <a:latin typeface="Arial Narrow"/>
              <a:cs typeface="Arial Narrow"/>
            </a:endParaRPr>
          </a:p>
        </p:txBody>
      </p:sp>
      <p:sp>
        <p:nvSpPr>
          <p:cNvPr id="10" name="object 10"/>
          <p:cNvSpPr/>
          <p:nvPr/>
        </p:nvSpPr>
        <p:spPr>
          <a:xfrm>
            <a:off x="545805" y="1818199"/>
            <a:ext cx="286385" cy="287655"/>
          </a:xfrm>
          <a:custGeom>
            <a:avLst/>
            <a:gdLst/>
            <a:ahLst/>
            <a:cxnLst/>
            <a:rect l="l" t="t" r="r" b="b"/>
            <a:pathLst>
              <a:path w="286384" h="287655">
                <a:moveTo>
                  <a:pt x="283291" y="105130"/>
                </a:moveTo>
                <a:lnTo>
                  <a:pt x="272229" y="67233"/>
                </a:lnTo>
                <a:lnTo>
                  <a:pt x="245800" y="31686"/>
                </a:lnTo>
                <a:lnTo>
                  <a:pt x="209224" y="9931"/>
                </a:lnTo>
                <a:lnTo>
                  <a:pt x="170555" y="1403"/>
                </a:lnTo>
                <a:lnTo>
                  <a:pt x="143121" y="0"/>
                </a:lnTo>
                <a:lnTo>
                  <a:pt x="133957" y="142"/>
                </a:lnTo>
                <a:lnTo>
                  <a:pt x="94594" y="4762"/>
                </a:lnTo>
                <a:lnTo>
                  <a:pt x="88714" y="6350"/>
                </a:lnTo>
                <a:lnTo>
                  <a:pt x="82821" y="7937"/>
                </a:lnTo>
                <a:lnTo>
                  <a:pt x="47579" y="25918"/>
                </a:lnTo>
                <a:lnTo>
                  <a:pt x="17785" y="60299"/>
                </a:lnTo>
                <a:lnTo>
                  <a:pt x="9225" y="79959"/>
                </a:lnTo>
                <a:lnTo>
                  <a:pt x="6901" y="86753"/>
                </a:lnTo>
                <a:lnTo>
                  <a:pt x="906" y="122047"/>
                </a:lnTo>
                <a:lnTo>
                  <a:pt x="297" y="129184"/>
                </a:lnTo>
                <a:lnTo>
                  <a:pt x="119" y="136347"/>
                </a:lnTo>
                <a:lnTo>
                  <a:pt x="119" y="143484"/>
                </a:lnTo>
                <a:lnTo>
                  <a:pt x="0" y="150744"/>
                </a:lnTo>
                <a:lnTo>
                  <a:pt x="5373" y="193901"/>
                </a:lnTo>
                <a:lnTo>
                  <a:pt x="22223" y="233929"/>
                </a:lnTo>
                <a:lnTo>
                  <a:pt x="52730" y="264654"/>
                </a:lnTo>
                <a:lnTo>
                  <a:pt x="92702" y="281670"/>
                </a:lnTo>
                <a:lnTo>
                  <a:pt x="135856" y="287103"/>
                </a:lnTo>
                <a:lnTo>
                  <a:pt x="143121" y="286956"/>
                </a:lnTo>
                <a:lnTo>
                  <a:pt x="150366" y="287103"/>
                </a:lnTo>
                <a:lnTo>
                  <a:pt x="193537" y="281670"/>
                </a:lnTo>
                <a:lnTo>
                  <a:pt x="233503" y="264654"/>
                </a:lnTo>
                <a:lnTo>
                  <a:pt x="264035" y="233954"/>
                </a:lnTo>
                <a:lnTo>
                  <a:pt x="280855" y="193911"/>
                </a:lnTo>
                <a:lnTo>
                  <a:pt x="286243" y="150744"/>
                </a:lnTo>
                <a:lnTo>
                  <a:pt x="286123" y="143484"/>
                </a:lnTo>
                <a:lnTo>
                  <a:pt x="285984" y="133869"/>
                </a:lnTo>
                <a:lnTo>
                  <a:pt x="285497" y="124250"/>
                </a:lnTo>
                <a:lnTo>
                  <a:pt x="284616" y="114659"/>
                </a:lnTo>
                <a:lnTo>
                  <a:pt x="283291" y="105130"/>
                </a:lnTo>
                <a:close/>
              </a:path>
            </a:pathLst>
          </a:custGeom>
          <a:ln w="3594">
            <a:solidFill>
              <a:srgbClr val="050100"/>
            </a:solidFill>
          </a:ln>
        </p:spPr>
        <p:txBody>
          <a:bodyPr wrap="square" lIns="0" tIns="0" rIns="0" bIns="0" rtlCol="0"/>
          <a:lstStyle/>
          <a:p>
            <a:endParaRPr/>
          </a:p>
        </p:txBody>
      </p:sp>
      <p:sp>
        <p:nvSpPr>
          <p:cNvPr id="11" name="object 11"/>
          <p:cNvSpPr txBox="1"/>
          <p:nvPr/>
        </p:nvSpPr>
        <p:spPr>
          <a:xfrm>
            <a:off x="623874" y="1988622"/>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12" name="object 12"/>
          <p:cNvSpPr/>
          <p:nvPr/>
        </p:nvSpPr>
        <p:spPr>
          <a:xfrm>
            <a:off x="643257" y="1881633"/>
            <a:ext cx="91300" cy="105644"/>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542596" y="3515236"/>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14" name="object 14"/>
          <p:cNvSpPr txBox="1"/>
          <p:nvPr/>
        </p:nvSpPr>
        <p:spPr>
          <a:xfrm>
            <a:off x="626132" y="3685672"/>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15" name="object 15"/>
          <p:cNvSpPr/>
          <p:nvPr/>
        </p:nvSpPr>
        <p:spPr>
          <a:xfrm>
            <a:off x="633789" y="3579608"/>
            <a:ext cx="103847" cy="103860"/>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962667" y="4074659"/>
            <a:ext cx="6001385" cy="2865080"/>
          </a:xfrm>
          <a:prstGeom prst="rect">
            <a:avLst/>
          </a:prstGeom>
        </p:spPr>
        <p:txBody>
          <a:bodyPr vert="horz" wrap="square" lIns="0" tIns="12700" rIns="0" bIns="0" rtlCol="0">
            <a:spAutoFit/>
          </a:bodyPr>
          <a:lstStyle/>
          <a:p>
            <a:pPr marL="38100">
              <a:spcBef>
                <a:spcPts val="100"/>
              </a:spcBef>
              <a:tabLst>
                <a:tab pos="923925" algn="l"/>
              </a:tabLst>
            </a:pPr>
            <a:r>
              <a:rPr lang="ru-RU" sz="900" spc="-5" dirty="0">
                <a:solidFill>
                  <a:srgbClr val="231F20"/>
                </a:solidFill>
                <a:latin typeface="Arial Narrow"/>
                <a:cs typeface="Arial Narrow"/>
              </a:rPr>
              <a:t>2. </a:t>
            </a:r>
            <a:r>
              <a:rPr lang="ru-RU" sz="900" dirty="0">
                <a:solidFill>
                  <a:srgbClr val="231F20"/>
                </a:solidFill>
                <a:latin typeface="Arial Narrow"/>
                <a:cs typeface="Arial Narrow"/>
              </a:rPr>
              <a:t> При нажатии кнопки ВВЕРХ (</a:t>
            </a:r>
            <a:r>
              <a:rPr lang="ru-RU" sz="900" b="1" dirty="0">
                <a:solidFill>
                  <a:srgbClr val="231F20"/>
                </a:solidFill>
                <a:latin typeface="Arial Narrow"/>
                <a:cs typeface="Arial Narrow"/>
              </a:rPr>
              <a:t>UP) </a:t>
            </a:r>
            <a:r>
              <a:rPr lang="ru-RU" sz="900" dirty="0">
                <a:solidFill>
                  <a:srgbClr val="231F20"/>
                </a:solidFill>
                <a:latin typeface="Arial Narrow"/>
                <a:cs typeface="Arial Narrow"/>
              </a:rPr>
              <a:t>или ВНИЗ (</a:t>
            </a:r>
            <a:r>
              <a:rPr lang="ru-RU" sz="900" b="1" spc="-30" baseline="-37037" dirty="0">
                <a:solidFill>
                  <a:srgbClr val="231F20"/>
                </a:solidFill>
                <a:latin typeface="Calibri"/>
                <a:cs typeface="Calibri"/>
              </a:rPr>
              <a:t> </a:t>
            </a:r>
            <a:r>
              <a:rPr lang="ru-RU" sz="900" b="1" dirty="0">
                <a:solidFill>
                  <a:srgbClr val="231F20"/>
                </a:solidFill>
                <a:latin typeface="Arial Narrow"/>
                <a:cs typeface="Arial Narrow"/>
              </a:rPr>
              <a:t>DOWN)</a:t>
            </a:r>
            <a:r>
              <a:rPr lang="ru-RU" sz="900" spc="-5" dirty="0">
                <a:solidFill>
                  <a:srgbClr val="231F20"/>
                </a:solidFill>
                <a:latin typeface="Arial Narrow"/>
                <a:cs typeface="Arial Narrow"/>
              </a:rPr>
              <a:t> светодиодный индикатор начнет мигать</a:t>
            </a:r>
            <a:r>
              <a:rPr lang="ru-RU" sz="900" dirty="0">
                <a:solidFill>
                  <a:srgbClr val="231F20"/>
                </a:solidFill>
                <a:latin typeface="Arial Narrow"/>
                <a:cs typeface="Arial Narrow"/>
              </a:rPr>
              <a:t>. Во время мигания индикатора вы можете настроить количество часов до включения нагревателя (от 1 до 99 часов). Выбранная установка таймера отображается на светодиодном дисплее в течение 3 секунд для подтверждения выбранного значения. </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Чтобы изменить настройку таймера</a:t>
            </a:r>
            <a:r>
              <a:rPr lang="ru-RU" sz="900" spc="-5" dirty="0">
                <a:solidFill>
                  <a:srgbClr val="231F20"/>
                </a:solidFill>
                <a:latin typeface="Arial Narrow"/>
                <a:cs typeface="Arial Narrow"/>
              </a:rPr>
              <a:t>: Снова нажмите кнопку ТАЙМЕР</a:t>
            </a:r>
            <a:r>
              <a:rPr lang="ru-RU" sz="900" dirty="0">
                <a:solidFill>
                  <a:srgbClr val="231F20"/>
                </a:solidFill>
                <a:latin typeface="Arial Narrow"/>
                <a:cs typeface="Arial Narrow"/>
              </a:rPr>
              <a:t> (</a:t>
            </a:r>
            <a:r>
              <a:rPr lang="ru-RU" sz="900" b="1" dirty="0" err="1">
                <a:solidFill>
                  <a:srgbClr val="231F20"/>
                </a:solidFill>
                <a:latin typeface="Arial Narrow"/>
                <a:cs typeface="Arial Narrow"/>
              </a:rPr>
              <a:t>Timer</a:t>
            </a:r>
            <a:r>
              <a:rPr lang="ru-RU" sz="900" b="1" dirty="0">
                <a:solidFill>
                  <a:srgbClr val="231F20"/>
                </a:solidFill>
                <a:latin typeface="Arial Narrow"/>
                <a:cs typeface="Arial Narrow"/>
              </a:rPr>
              <a:t>) </a:t>
            </a:r>
            <a:r>
              <a:rPr lang="ru-RU" sz="900" spc="-5" dirty="0">
                <a:solidFill>
                  <a:srgbClr val="231F20"/>
                </a:solidFill>
                <a:latin typeface="Arial Narrow"/>
                <a:cs typeface="Arial Narrow"/>
              </a:rPr>
              <a:t>и используйте кнопки ВВЕРХ</a:t>
            </a:r>
            <a:r>
              <a:rPr lang="ru-RU" sz="900" dirty="0">
                <a:solidFill>
                  <a:srgbClr val="231F20"/>
                </a:solidFill>
                <a:latin typeface="Arial Narrow"/>
                <a:cs typeface="Arial Narrow"/>
              </a:rPr>
              <a:t> (</a:t>
            </a:r>
            <a:r>
              <a:rPr lang="ru-RU" sz="900" b="1" dirty="0">
                <a:solidFill>
                  <a:srgbClr val="231F20"/>
                </a:solidFill>
                <a:latin typeface="Arial Narrow"/>
                <a:cs typeface="Arial Narrow"/>
              </a:rPr>
              <a:t>UP) </a:t>
            </a:r>
            <a:r>
              <a:rPr lang="ru-RU" sz="900" spc="-5" dirty="0">
                <a:solidFill>
                  <a:srgbClr val="231F20"/>
                </a:solidFill>
                <a:latin typeface="Arial Narrow"/>
                <a:cs typeface="Arial Narrow"/>
              </a:rPr>
              <a:t>или ВНИЗ (</a:t>
            </a:r>
            <a:r>
              <a:rPr lang="ru-RU" sz="900" b="1" dirty="0">
                <a:solidFill>
                  <a:srgbClr val="231F20"/>
                </a:solidFill>
                <a:latin typeface="Arial Narrow"/>
                <a:cs typeface="Arial Narrow"/>
              </a:rPr>
              <a:t>DOWN) </a:t>
            </a:r>
            <a:r>
              <a:rPr lang="ru-RU" sz="900" spc="-5" dirty="0">
                <a:solidFill>
                  <a:srgbClr val="231F20"/>
                </a:solidFill>
                <a:latin typeface="Arial Narrow"/>
                <a:cs typeface="Arial Narrow"/>
              </a:rPr>
              <a:t>для изменения настройки</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Отмена настройки: </a:t>
            </a:r>
            <a:r>
              <a:rPr lang="ru-RU" sz="900" dirty="0">
                <a:solidFill>
                  <a:srgbClr val="231F20"/>
                </a:solidFill>
                <a:latin typeface="Arial Narrow"/>
                <a:cs typeface="Arial Narrow"/>
              </a:rPr>
              <a:t>Нажмите и удерживайте кнопку ТАЙМЕР (</a:t>
            </a:r>
            <a:r>
              <a:rPr lang="ru-RU" sz="900" b="1" dirty="0">
                <a:solidFill>
                  <a:srgbClr val="231F20"/>
                </a:solidFill>
                <a:latin typeface="Arial Narrow"/>
                <a:cs typeface="Arial Narrow"/>
              </a:rPr>
              <a:t>TIMER) </a:t>
            </a:r>
            <a:r>
              <a:rPr lang="ru-RU" sz="900" spc="-5" dirty="0">
                <a:solidFill>
                  <a:srgbClr val="231F20"/>
                </a:solidFill>
                <a:latin typeface="Arial Narrow"/>
                <a:cs typeface="Arial Narrow"/>
              </a:rPr>
              <a:t>в течение 3 секунд.</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Активация системы нагрева или перезагрузка гидромассажной ванны отменит установку таймера</a:t>
            </a:r>
            <a:r>
              <a:rPr lang="ru-RU" sz="900" spc="-5"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5"/>
              </a:spcBef>
            </a:pPr>
            <a:endParaRPr lang="ru-RU" sz="1050" b="1" dirty="0">
              <a:solidFill>
                <a:srgbClr val="231F20"/>
              </a:solidFill>
              <a:latin typeface="Arial Narrow"/>
              <a:cs typeface="Arial Narrow"/>
            </a:endParaRPr>
          </a:p>
          <a:p>
            <a:pPr marL="12700">
              <a:lnSpc>
                <a:spcPct val="100000"/>
              </a:lnSpc>
              <a:spcBef>
                <a:spcPts val="5"/>
              </a:spcBef>
            </a:pPr>
            <a:r>
              <a:rPr lang="ru-RU" sz="1050" b="1" dirty="0">
                <a:solidFill>
                  <a:srgbClr val="231F20"/>
                </a:solidFill>
                <a:latin typeface="Arial Narrow"/>
                <a:cs typeface="Arial Narrow"/>
              </a:rPr>
              <a:t>УФ-ДЕЗИНФИЦИРУЕЩЕЕ СРЕДСТВО</a:t>
            </a:r>
            <a:endParaRPr lang="ru-RU" sz="1050" dirty="0">
              <a:latin typeface="Arial Narrow"/>
              <a:cs typeface="Arial Narrow"/>
            </a:endParaRPr>
          </a:p>
          <a:p>
            <a:pPr marL="12700" marR="5080">
              <a:lnSpc>
                <a:spcPct val="111100"/>
              </a:lnSpc>
              <a:spcBef>
                <a:spcPts val="280"/>
              </a:spcBef>
              <a:tabLst>
                <a:tab pos="695325" algn="l"/>
              </a:tabLst>
            </a:pPr>
            <a:r>
              <a:rPr lang="ru-RU" sz="1000" dirty="0">
                <a:solidFill>
                  <a:srgbClr val="231F20"/>
                </a:solidFill>
                <a:latin typeface="Arial Narrow"/>
                <a:cs typeface="Arial Narrow"/>
              </a:rPr>
              <a:t>Нажмите кнопку </a:t>
            </a:r>
            <a:r>
              <a:rPr lang="ru-RU" sz="1000" b="1" dirty="0">
                <a:solidFill>
                  <a:srgbClr val="231F20"/>
                </a:solidFill>
                <a:latin typeface="Arial Narrow"/>
                <a:cs typeface="Arial Narrow"/>
              </a:rPr>
              <a:t>UVC, </a:t>
            </a:r>
            <a:r>
              <a:rPr lang="ru-RU" sz="1000" dirty="0">
                <a:solidFill>
                  <a:srgbClr val="231F20"/>
                </a:solidFill>
                <a:latin typeface="Arial Narrow"/>
                <a:cs typeface="Arial Narrow"/>
              </a:rPr>
              <a:t>чтобы включить / выключить систему дезинфекции UVC</a:t>
            </a:r>
            <a:r>
              <a:rPr lang="ru-RU" sz="1000" spc="-5" dirty="0">
                <a:solidFill>
                  <a:srgbClr val="231F20"/>
                </a:solidFill>
                <a:latin typeface="Arial Narrow"/>
                <a:cs typeface="Arial Narrow"/>
              </a:rPr>
              <a:t>. Значок </a:t>
            </a:r>
            <a:r>
              <a:rPr lang="ru-RU" sz="1000" dirty="0">
                <a:solidFill>
                  <a:srgbClr val="231F20"/>
                </a:solidFill>
                <a:latin typeface="Arial Narrow"/>
                <a:cs typeface="Arial Narrow"/>
              </a:rPr>
              <a:t>UVC загорится зеленым, это означает, что система дезинфекции UVC </a:t>
            </a:r>
            <a:r>
              <a:rPr lang="ru-RU" sz="1000" spc="-5" dirty="0">
                <a:solidFill>
                  <a:srgbClr val="231F20"/>
                </a:solidFill>
                <a:latin typeface="Arial Narrow"/>
                <a:cs typeface="Arial Narrow"/>
              </a:rPr>
              <a:t>активирована</a:t>
            </a:r>
            <a:r>
              <a:rPr lang="ru-RU" sz="1000" dirty="0">
                <a:solidFill>
                  <a:srgbClr val="231F20"/>
                </a:solidFill>
                <a:latin typeface="Arial Narrow"/>
                <a:cs typeface="Arial Narrow"/>
              </a:rPr>
              <a:t>.</a:t>
            </a:r>
            <a:endParaRPr lang="ru-RU" sz="1000" dirty="0">
              <a:latin typeface="Arial Narrow"/>
              <a:cs typeface="Arial Narrow"/>
            </a:endParaRPr>
          </a:p>
          <a:p>
            <a:pPr>
              <a:lnSpc>
                <a:spcPct val="100000"/>
              </a:lnSpc>
              <a:spcBef>
                <a:spcPts val="40"/>
              </a:spcBef>
            </a:pPr>
            <a:endParaRPr sz="1200" dirty="0">
              <a:latin typeface="Times New Roman"/>
              <a:cs typeface="Times New Roman"/>
            </a:endParaRPr>
          </a:p>
          <a:p>
            <a:pPr marL="12700">
              <a:lnSpc>
                <a:spcPct val="100000"/>
              </a:lnSpc>
            </a:pPr>
            <a:r>
              <a:rPr lang="ru-RU" sz="1050" b="1" spc="-5" dirty="0">
                <a:solidFill>
                  <a:srgbClr val="231F20"/>
                </a:solidFill>
                <a:latin typeface="Arial Narrow"/>
                <a:cs typeface="Arial Narrow"/>
              </a:rPr>
              <a:t>СИСТЕМА ОЗОНИРОВАНИЯ</a:t>
            </a:r>
            <a:endParaRPr lang="ru-RU" sz="1050" dirty="0">
              <a:latin typeface="Arial Narrow"/>
              <a:cs typeface="Arial Narrow"/>
            </a:endParaRPr>
          </a:p>
          <a:p>
            <a:pPr marL="12700" marR="248285">
              <a:lnSpc>
                <a:spcPct val="111100"/>
              </a:lnSpc>
              <a:spcBef>
                <a:spcPts val="280"/>
              </a:spcBef>
              <a:tabLst>
                <a:tab pos="695325" algn="l"/>
              </a:tabLst>
            </a:pPr>
            <a:r>
              <a:rPr lang="ru-RU" sz="900" dirty="0">
                <a:solidFill>
                  <a:srgbClr val="231F20"/>
                </a:solidFill>
                <a:latin typeface="Arial Narrow"/>
                <a:cs typeface="Arial Narrow"/>
              </a:rPr>
              <a:t>Нажмите кнопку </a:t>
            </a:r>
            <a:r>
              <a:rPr lang="ru-RU" sz="900" b="1" spc="-5" dirty="0">
                <a:solidFill>
                  <a:srgbClr val="231F20"/>
                </a:solidFill>
                <a:latin typeface="Arial Narrow"/>
                <a:cs typeface="Arial Narrow"/>
              </a:rPr>
              <a:t>OZONE, </a:t>
            </a:r>
            <a:r>
              <a:rPr lang="ru-RU" sz="900" spc="-5" dirty="0">
                <a:solidFill>
                  <a:srgbClr val="231F20"/>
                </a:solidFill>
                <a:latin typeface="Arial Narrow"/>
                <a:cs typeface="Arial Narrow"/>
              </a:rPr>
              <a:t>чтобы включить / выключить </a:t>
            </a:r>
            <a:r>
              <a:rPr lang="ru-RU" sz="900" dirty="0">
                <a:solidFill>
                  <a:srgbClr val="231F20"/>
                </a:solidFill>
                <a:latin typeface="Arial Narrow"/>
                <a:cs typeface="Arial Narrow"/>
              </a:rPr>
              <a:t>данную функцию</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Значок </a:t>
            </a:r>
            <a:r>
              <a:rPr lang="ru-RU" sz="900" spc="-5" dirty="0" err="1">
                <a:solidFill>
                  <a:srgbClr val="231F20"/>
                </a:solidFill>
                <a:latin typeface="Arial Narrow"/>
                <a:cs typeface="Arial Narrow"/>
              </a:rPr>
              <a:t>Ozone</a:t>
            </a:r>
            <a:r>
              <a:rPr lang="ru-RU" sz="900" spc="-5" dirty="0">
                <a:solidFill>
                  <a:srgbClr val="231F20"/>
                </a:solidFill>
                <a:latin typeface="Arial Narrow"/>
                <a:cs typeface="Arial Narrow"/>
              </a:rPr>
              <a:t>, отображаемый на светодиодном дисплее, означает, что данная функция активирована. Озонатор автоматически выключится после двух часов работы. </a:t>
            </a:r>
            <a:endParaRPr lang="ru-RU" sz="900" dirty="0">
              <a:latin typeface="Arial Narrow"/>
              <a:cs typeface="Arial Narrow"/>
            </a:endParaRPr>
          </a:p>
          <a:p>
            <a:pPr marL="12700" marR="76835">
              <a:lnSpc>
                <a:spcPct val="111100"/>
              </a:lnSpc>
              <a:spcBef>
                <a:spcPts val="3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Во время работы озонатора нельзя находится в гидромассажном бассейне.</a:t>
            </a:r>
            <a:r>
              <a:rPr lang="ru-RU" sz="900" b="1" dirty="0">
                <a:solidFill>
                  <a:srgbClr val="231F20"/>
                </a:solidFill>
                <a:latin typeface="Arial Narrow"/>
                <a:cs typeface="Arial Narrow"/>
              </a:rPr>
              <a:t> </a:t>
            </a:r>
            <a:r>
              <a:rPr lang="ru-RU" sz="900" dirty="0">
                <a:solidFill>
                  <a:srgbClr val="231F20"/>
                </a:solidFill>
                <a:latin typeface="Arial Narrow"/>
                <a:cs typeface="Arial Narrow"/>
              </a:rPr>
              <a:t>Функция озонирования воды не может быть включена, когда функции </a:t>
            </a:r>
            <a:r>
              <a:rPr lang="ru-RU" sz="900" spc="-5" dirty="0">
                <a:solidFill>
                  <a:srgbClr val="231F20"/>
                </a:solidFill>
                <a:latin typeface="Arial Narrow"/>
                <a:cs typeface="Arial Narrow"/>
              </a:rPr>
              <a:t>JET или  </a:t>
            </a:r>
            <a:r>
              <a:rPr lang="ru-RU" sz="900" dirty="0">
                <a:solidFill>
                  <a:srgbClr val="231F20"/>
                </a:solidFill>
                <a:latin typeface="Arial Narrow"/>
                <a:cs typeface="Arial Narrow"/>
              </a:rPr>
              <a:t>BUBBLE активированы.</a:t>
            </a:r>
            <a:endParaRPr lang="ru-RU" sz="900" dirty="0">
              <a:latin typeface="Arial Narrow"/>
              <a:cs typeface="Arial Narrow"/>
            </a:endParaRPr>
          </a:p>
        </p:txBody>
      </p:sp>
      <p:sp>
        <p:nvSpPr>
          <p:cNvPr id="24" name="object 24"/>
          <p:cNvSpPr txBox="1"/>
          <p:nvPr/>
        </p:nvSpPr>
        <p:spPr>
          <a:xfrm>
            <a:off x="984676" y="7426512"/>
            <a:ext cx="5848985" cy="654025"/>
          </a:xfrm>
          <a:prstGeom prst="rect">
            <a:avLst/>
          </a:prstGeom>
        </p:spPr>
        <p:txBody>
          <a:bodyPr vert="horz" wrap="square" lIns="0" tIns="71120" rIns="0" bIns="0" rtlCol="0">
            <a:spAutoFit/>
          </a:bodyPr>
          <a:lstStyle/>
          <a:p>
            <a:pPr marL="12700">
              <a:lnSpc>
                <a:spcPct val="100000"/>
              </a:lnSpc>
              <a:spcBef>
                <a:spcPts val="100"/>
              </a:spcBef>
            </a:pPr>
            <a:r>
              <a:rPr lang="ru-RU" sz="1000" b="1" dirty="0">
                <a:solidFill>
                  <a:srgbClr val="231F20"/>
                </a:solidFill>
                <a:latin typeface="Arial Narrow"/>
                <a:cs typeface="Arial Narrow"/>
              </a:rPr>
              <a:t>ПРЕДОХРАНИТЕЛЬНАЯ БЛОКИРОВКА</a:t>
            </a:r>
            <a:r>
              <a:rPr lang="ru-RU" sz="1000" b="1" dirty="0">
                <a:latin typeface="Arial Narrow"/>
                <a:cs typeface="Arial Narrow"/>
              </a:rPr>
              <a:t> </a:t>
            </a:r>
          </a:p>
          <a:p>
            <a:pPr marL="12700">
              <a:lnSpc>
                <a:spcPct val="100000"/>
              </a:lnSpc>
              <a:spcBef>
                <a:spcPts val="100"/>
              </a:spcBef>
            </a:pPr>
            <a:r>
              <a:rPr lang="ru-RU" sz="900" dirty="0">
                <a:solidFill>
                  <a:srgbClr val="231F20"/>
                </a:solidFill>
                <a:latin typeface="Arial Narrow"/>
                <a:cs typeface="Arial Narrow"/>
              </a:rPr>
              <a:t>Удерживайте кнопки ВВЕРХ (</a:t>
            </a:r>
            <a:r>
              <a:rPr lang="ru-RU" sz="900" b="1" dirty="0">
                <a:solidFill>
                  <a:srgbClr val="231F20"/>
                </a:solidFill>
                <a:latin typeface="Arial Narrow"/>
                <a:cs typeface="Arial Narrow"/>
              </a:rPr>
              <a:t>UP) </a:t>
            </a:r>
            <a:r>
              <a:rPr lang="ru-RU" sz="900" dirty="0">
                <a:solidFill>
                  <a:srgbClr val="231F20"/>
                </a:solidFill>
                <a:latin typeface="Arial Narrow"/>
                <a:cs typeface="Arial Narrow"/>
              </a:rPr>
              <a:t>и ВНИЗ </a:t>
            </a:r>
            <a:r>
              <a:rPr lang="ru-RU" sz="900" b="1" dirty="0">
                <a:solidFill>
                  <a:srgbClr val="231F20"/>
                </a:solidFill>
                <a:latin typeface="Arial Narrow"/>
                <a:cs typeface="Arial Narrow"/>
              </a:rPr>
              <a:t>(DOWN)</a:t>
            </a:r>
            <a:r>
              <a:rPr lang="ru-RU" sz="900" spc="-5" dirty="0">
                <a:solidFill>
                  <a:srgbClr val="231F20"/>
                </a:solidFill>
                <a:latin typeface="Arial Narrow"/>
                <a:cs typeface="Arial Narrow"/>
              </a:rPr>
              <a:t> одновременно в течение </a:t>
            </a:r>
            <a:r>
              <a:rPr lang="ru-RU" sz="900" dirty="0">
                <a:solidFill>
                  <a:srgbClr val="231F20"/>
                </a:solidFill>
                <a:latin typeface="Arial Narrow"/>
                <a:cs typeface="Arial Narrow"/>
              </a:rPr>
              <a:t>3 секунд, чтобы заблокировать / разблокировать управляющий блок. В режиме предохранительной блокировки управляющий блок отключен, и гидромассажная ванна сохраняет все предыдущие настройки</a:t>
            </a:r>
            <a:r>
              <a:rPr lang="ru-RU" sz="900" spc="-5" dirty="0">
                <a:solidFill>
                  <a:srgbClr val="231F20"/>
                </a:solidFill>
                <a:latin typeface="Arial Narrow"/>
                <a:cs typeface="Arial Narrow"/>
              </a:rPr>
              <a:t>.</a:t>
            </a:r>
            <a:endParaRPr lang="ru-RU" sz="900" dirty="0">
              <a:latin typeface="Arial Narrow"/>
              <a:cs typeface="Arial Narrow"/>
            </a:endParaRPr>
          </a:p>
        </p:txBody>
      </p:sp>
      <p:sp>
        <p:nvSpPr>
          <p:cNvPr id="29" name="object 29"/>
          <p:cNvSpPr txBox="1"/>
          <p:nvPr/>
        </p:nvSpPr>
        <p:spPr>
          <a:xfrm>
            <a:off x="566638" y="3823450"/>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33" name="object 33"/>
          <p:cNvSpPr/>
          <p:nvPr/>
        </p:nvSpPr>
        <p:spPr>
          <a:xfrm>
            <a:off x="1656812" y="3904972"/>
            <a:ext cx="8890" cy="20955"/>
          </a:xfrm>
          <a:custGeom>
            <a:avLst/>
            <a:gdLst/>
            <a:ahLst/>
            <a:cxnLst/>
            <a:rect l="l" t="t" r="r" b="b"/>
            <a:pathLst>
              <a:path w="8889" h="20954">
                <a:moveTo>
                  <a:pt x="3937" y="0"/>
                </a:moveTo>
                <a:lnTo>
                  <a:pt x="2908" y="2565"/>
                </a:lnTo>
                <a:lnTo>
                  <a:pt x="694" y="12776"/>
                </a:lnTo>
                <a:lnTo>
                  <a:pt x="152" y="15836"/>
                </a:lnTo>
                <a:lnTo>
                  <a:pt x="0" y="17335"/>
                </a:lnTo>
                <a:lnTo>
                  <a:pt x="355" y="18262"/>
                </a:lnTo>
                <a:lnTo>
                  <a:pt x="1739" y="20078"/>
                </a:lnTo>
                <a:lnTo>
                  <a:pt x="3009" y="20688"/>
                </a:lnTo>
                <a:lnTo>
                  <a:pt x="7708" y="20688"/>
                </a:lnTo>
                <a:lnTo>
                  <a:pt x="8801" y="19075"/>
                </a:lnTo>
                <a:lnTo>
                  <a:pt x="8559" y="15836"/>
                </a:lnTo>
                <a:lnTo>
                  <a:pt x="7944" y="12750"/>
                </a:lnTo>
                <a:lnTo>
                  <a:pt x="6756" y="7721"/>
                </a:lnTo>
                <a:lnTo>
                  <a:pt x="6197" y="5194"/>
                </a:lnTo>
                <a:lnTo>
                  <a:pt x="5538" y="2565"/>
                </a:lnTo>
                <a:lnTo>
                  <a:pt x="4660" y="152"/>
                </a:lnTo>
                <a:lnTo>
                  <a:pt x="3937" y="0"/>
                </a:lnTo>
                <a:close/>
              </a:path>
            </a:pathLst>
          </a:custGeom>
          <a:solidFill>
            <a:srgbClr val="231F20"/>
          </a:solidFill>
        </p:spPr>
        <p:txBody>
          <a:bodyPr wrap="square" lIns="0" tIns="0" rIns="0" bIns="0" rtlCol="0"/>
          <a:lstStyle/>
          <a:p>
            <a:endParaRPr/>
          </a:p>
        </p:txBody>
      </p:sp>
      <p:sp>
        <p:nvSpPr>
          <p:cNvPr id="39" name="object 39"/>
          <p:cNvSpPr/>
          <p:nvPr/>
        </p:nvSpPr>
        <p:spPr>
          <a:xfrm>
            <a:off x="626697" y="7717556"/>
            <a:ext cx="115887" cy="115887"/>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545682" y="7536383"/>
            <a:ext cx="154940" cy="154940"/>
          </a:xfrm>
          <a:custGeom>
            <a:avLst/>
            <a:gdLst/>
            <a:ahLst/>
            <a:cxnLst/>
            <a:rect l="l" t="t" r="r" b="b"/>
            <a:pathLst>
              <a:path w="154940" h="154940">
                <a:moveTo>
                  <a:pt x="152768" y="56629"/>
                </a:moveTo>
                <a:lnTo>
                  <a:pt x="144767" y="32461"/>
                </a:lnTo>
                <a:lnTo>
                  <a:pt x="141770" y="26644"/>
                </a:lnTo>
                <a:lnTo>
                  <a:pt x="109715" y="4254"/>
                </a:lnTo>
                <a:lnTo>
                  <a:pt x="106552" y="3403"/>
                </a:lnTo>
                <a:lnTo>
                  <a:pt x="103365" y="2539"/>
                </a:lnTo>
                <a:lnTo>
                  <a:pt x="100152" y="1866"/>
                </a:lnTo>
                <a:lnTo>
                  <a:pt x="96913" y="1384"/>
                </a:lnTo>
                <a:lnTo>
                  <a:pt x="90423" y="368"/>
                </a:lnTo>
                <a:lnTo>
                  <a:pt x="83807" y="0"/>
                </a:lnTo>
                <a:lnTo>
                  <a:pt x="77241" y="0"/>
                </a:lnTo>
                <a:lnTo>
                  <a:pt x="70637" y="0"/>
                </a:lnTo>
                <a:lnTo>
                  <a:pt x="64084" y="368"/>
                </a:lnTo>
                <a:lnTo>
                  <a:pt x="57581" y="1384"/>
                </a:lnTo>
                <a:lnTo>
                  <a:pt x="54330" y="1866"/>
                </a:lnTo>
                <a:lnTo>
                  <a:pt x="51092" y="2539"/>
                </a:lnTo>
                <a:lnTo>
                  <a:pt x="47942" y="3403"/>
                </a:lnTo>
                <a:lnTo>
                  <a:pt x="44742" y="4254"/>
                </a:lnTo>
                <a:lnTo>
                  <a:pt x="12738" y="26644"/>
                </a:lnTo>
                <a:lnTo>
                  <a:pt x="9690" y="32461"/>
                </a:lnTo>
                <a:lnTo>
                  <a:pt x="7886" y="35852"/>
                </a:lnTo>
                <a:lnTo>
                  <a:pt x="6337" y="39420"/>
                </a:lnTo>
                <a:lnTo>
                  <a:pt x="5092" y="43078"/>
                </a:lnTo>
                <a:lnTo>
                  <a:pt x="3848" y="46723"/>
                </a:lnTo>
                <a:lnTo>
                  <a:pt x="2870" y="50495"/>
                </a:lnTo>
                <a:lnTo>
                  <a:pt x="2158" y="54267"/>
                </a:lnTo>
                <a:lnTo>
                  <a:pt x="1409" y="58051"/>
                </a:lnTo>
                <a:lnTo>
                  <a:pt x="952" y="61899"/>
                </a:lnTo>
                <a:lnTo>
                  <a:pt x="622" y="65735"/>
                </a:lnTo>
                <a:lnTo>
                  <a:pt x="279" y="69583"/>
                </a:lnTo>
                <a:lnTo>
                  <a:pt x="177" y="73456"/>
                </a:lnTo>
                <a:lnTo>
                  <a:pt x="177" y="77292"/>
                </a:lnTo>
                <a:lnTo>
                  <a:pt x="0" y="82499"/>
                </a:lnTo>
                <a:lnTo>
                  <a:pt x="4102" y="108229"/>
                </a:lnTo>
                <a:lnTo>
                  <a:pt x="5587" y="113245"/>
                </a:lnTo>
                <a:lnTo>
                  <a:pt x="7543" y="118097"/>
                </a:lnTo>
                <a:lnTo>
                  <a:pt x="10109" y="122669"/>
                </a:lnTo>
                <a:lnTo>
                  <a:pt x="12623" y="127253"/>
                </a:lnTo>
                <a:lnTo>
                  <a:pt x="31889" y="144602"/>
                </a:lnTo>
                <a:lnTo>
                  <a:pt x="36448" y="147154"/>
                </a:lnTo>
                <a:lnTo>
                  <a:pt x="41325" y="149161"/>
                </a:lnTo>
                <a:lnTo>
                  <a:pt x="46291" y="150672"/>
                </a:lnTo>
                <a:lnTo>
                  <a:pt x="51320" y="152209"/>
                </a:lnTo>
                <a:lnTo>
                  <a:pt x="56426" y="153276"/>
                </a:lnTo>
                <a:lnTo>
                  <a:pt x="61594" y="153923"/>
                </a:lnTo>
                <a:lnTo>
                  <a:pt x="66789" y="154571"/>
                </a:lnTo>
                <a:lnTo>
                  <a:pt x="72034" y="154800"/>
                </a:lnTo>
                <a:lnTo>
                  <a:pt x="77241" y="154597"/>
                </a:lnTo>
                <a:lnTo>
                  <a:pt x="82422" y="154800"/>
                </a:lnTo>
                <a:lnTo>
                  <a:pt x="87693" y="154571"/>
                </a:lnTo>
                <a:lnTo>
                  <a:pt x="92862" y="153923"/>
                </a:lnTo>
                <a:lnTo>
                  <a:pt x="98043" y="153276"/>
                </a:lnTo>
                <a:lnTo>
                  <a:pt x="103187" y="152209"/>
                </a:lnTo>
                <a:lnTo>
                  <a:pt x="108165" y="150672"/>
                </a:lnTo>
                <a:lnTo>
                  <a:pt x="113156" y="149161"/>
                </a:lnTo>
                <a:lnTo>
                  <a:pt x="144386" y="122669"/>
                </a:lnTo>
                <a:lnTo>
                  <a:pt x="146938" y="118109"/>
                </a:lnTo>
                <a:lnTo>
                  <a:pt x="148882" y="113245"/>
                </a:lnTo>
                <a:lnTo>
                  <a:pt x="150393" y="108229"/>
                </a:lnTo>
                <a:lnTo>
                  <a:pt x="151917" y="103238"/>
                </a:lnTo>
                <a:lnTo>
                  <a:pt x="152971" y="98107"/>
                </a:lnTo>
                <a:lnTo>
                  <a:pt x="153606" y="92925"/>
                </a:lnTo>
                <a:lnTo>
                  <a:pt x="154266" y="87744"/>
                </a:lnTo>
                <a:lnTo>
                  <a:pt x="154470" y="82499"/>
                </a:lnTo>
                <a:lnTo>
                  <a:pt x="154279" y="77292"/>
                </a:lnTo>
                <a:lnTo>
                  <a:pt x="154292" y="70383"/>
                </a:lnTo>
                <a:lnTo>
                  <a:pt x="153885" y="63449"/>
                </a:lnTo>
                <a:lnTo>
                  <a:pt x="152768" y="56629"/>
                </a:lnTo>
                <a:close/>
              </a:path>
            </a:pathLst>
          </a:custGeom>
          <a:ln w="3860">
            <a:solidFill>
              <a:srgbClr val="050100"/>
            </a:solidFill>
          </a:ln>
        </p:spPr>
        <p:txBody>
          <a:bodyPr wrap="square" lIns="0" tIns="0" rIns="0" bIns="0" rtlCol="0"/>
          <a:lstStyle/>
          <a:p>
            <a:endParaRPr/>
          </a:p>
        </p:txBody>
      </p:sp>
      <p:sp>
        <p:nvSpPr>
          <p:cNvPr id="41" name="object 41"/>
          <p:cNvSpPr/>
          <p:nvPr/>
        </p:nvSpPr>
        <p:spPr>
          <a:xfrm>
            <a:off x="598992" y="7575356"/>
            <a:ext cx="48260" cy="41910"/>
          </a:xfrm>
          <a:custGeom>
            <a:avLst/>
            <a:gdLst/>
            <a:ahLst/>
            <a:cxnLst/>
            <a:rect l="l" t="t" r="r" b="b"/>
            <a:pathLst>
              <a:path w="48259" h="41909">
                <a:moveTo>
                  <a:pt x="23926" y="0"/>
                </a:moveTo>
                <a:lnTo>
                  <a:pt x="7962" y="27749"/>
                </a:lnTo>
                <a:lnTo>
                  <a:pt x="4013" y="34658"/>
                </a:lnTo>
                <a:lnTo>
                  <a:pt x="0" y="41579"/>
                </a:lnTo>
                <a:lnTo>
                  <a:pt x="6451" y="41579"/>
                </a:lnTo>
                <a:lnTo>
                  <a:pt x="23926" y="11201"/>
                </a:lnTo>
                <a:lnTo>
                  <a:pt x="30372" y="11201"/>
                </a:lnTo>
                <a:lnTo>
                  <a:pt x="23926" y="0"/>
                </a:lnTo>
                <a:close/>
              </a:path>
              <a:path w="48259" h="41909">
                <a:moveTo>
                  <a:pt x="30372" y="11201"/>
                </a:moveTo>
                <a:lnTo>
                  <a:pt x="23926" y="11201"/>
                </a:lnTo>
                <a:lnTo>
                  <a:pt x="41389" y="41579"/>
                </a:lnTo>
                <a:lnTo>
                  <a:pt x="47866" y="41579"/>
                </a:lnTo>
                <a:lnTo>
                  <a:pt x="43840" y="34658"/>
                </a:lnTo>
                <a:lnTo>
                  <a:pt x="30372" y="11201"/>
                </a:lnTo>
                <a:close/>
              </a:path>
            </a:pathLst>
          </a:custGeom>
          <a:solidFill>
            <a:srgbClr val="231F20"/>
          </a:solidFill>
        </p:spPr>
        <p:txBody>
          <a:bodyPr wrap="square" lIns="0" tIns="0" rIns="0" bIns="0" rtlCol="0"/>
          <a:lstStyle/>
          <a:p>
            <a:endParaRPr/>
          </a:p>
        </p:txBody>
      </p:sp>
      <p:sp>
        <p:nvSpPr>
          <p:cNvPr id="42" name="object 42"/>
          <p:cNvSpPr/>
          <p:nvPr/>
        </p:nvSpPr>
        <p:spPr>
          <a:xfrm>
            <a:off x="784613" y="7536383"/>
            <a:ext cx="154940" cy="154940"/>
          </a:xfrm>
          <a:custGeom>
            <a:avLst/>
            <a:gdLst/>
            <a:ahLst/>
            <a:cxnLst/>
            <a:rect l="l" t="t" r="r" b="b"/>
            <a:pathLst>
              <a:path w="154940" h="154940">
                <a:moveTo>
                  <a:pt x="152730" y="56629"/>
                </a:moveTo>
                <a:lnTo>
                  <a:pt x="152057" y="52438"/>
                </a:lnTo>
                <a:lnTo>
                  <a:pt x="151066" y="48272"/>
                </a:lnTo>
                <a:lnTo>
                  <a:pt x="149745" y="44221"/>
                </a:lnTo>
                <a:lnTo>
                  <a:pt x="148450" y="40170"/>
                </a:lnTo>
                <a:lnTo>
                  <a:pt x="146786" y="36220"/>
                </a:lnTo>
                <a:lnTo>
                  <a:pt x="144779" y="32473"/>
                </a:lnTo>
                <a:lnTo>
                  <a:pt x="141719" y="26644"/>
                </a:lnTo>
                <a:lnTo>
                  <a:pt x="137540" y="21424"/>
                </a:lnTo>
                <a:lnTo>
                  <a:pt x="132562" y="17056"/>
                </a:lnTo>
                <a:lnTo>
                  <a:pt x="127609" y="12699"/>
                </a:lnTo>
                <a:lnTo>
                  <a:pt x="106552" y="3403"/>
                </a:lnTo>
                <a:lnTo>
                  <a:pt x="103377" y="2539"/>
                </a:lnTo>
                <a:lnTo>
                  <a:pt x="100126" y="1866"/>
                </a:lnTo>
                <a:lnTo>
                  <a:pt x="96888" y="1384"/>
                </a:lnTo>
                <a:lnTo>
                  <a:pt x="90411" y="380"/>
                </a:lnTo>
                <a:lnTo>
                  <a:pt x="83807" y="0"/>
                </a:lnTo>
                <a:lnTo>
                  <a:pt x="77241" y="0"/>
                </a:lnTo>
                <a:lnTo>
                  <a:pt x="70662" y="0"/>
                </a:lnTo>
                <a:lnTo>
                  <a:pt x="64058" y="380"/>
                </a:lnTo>
                <a:lnTo>
                  <a:pt x="57569" y="1384"/>
                </a:lnTo>
                <a:lnTo>
                  <a:pt x="54330" y="1866"/>
                </a:lnTo>
                <a:lnTo>
                  <a:pt x="51079" y="2539"/>
                </a:lnTo>
                <a:lnTo>
                  <a:pt x="47917" y="3403"/>
                </a:lnTo>
                <a:lnTo>
                  <a:pt x="44729" y="4254"/>
                </a:lnTo>
                <a:lnTo>
                  <a:pt x="21907" y="17056"/>
                </a:lnTo>
                <a:lnTo>
                  <a:pt x="16941" y="21424"/>
                </a:lnTo>
                <a:lnTo>
                  <a:pt x="12712" y="26644"/>
                </a:lnTo>
                <a:lnTo>
                  <a:pt x="9690" y="32473"/>
                </a:lnTo>
                <a:lnTo>
                  <a:pt x="7886" y="35852"/>
                </a:lnTo>
                <a:lnTo>
                  <a:pt x="2158" y="54267"/>
                </a:lnTo>
                <a:lnTo>
                  <a:pt x="1409" y="58077"/>
                </a:lnTo>
                <a:lnTo>
                  <a:pt x="914" y="61899"/>
                </a:lnTo>
                <a:lnTo>
                  <a:pt x="596" y="65735"/>
                </a:lnTo>
                <a:lnTo>
                  <a:pt x="279" y="69583"/>
                </a:lnTo>
                <a:lnTo>
                  <a:pt x="177" y="73456"/>
                </a:lnTo>
                <a:lnTo>
                  <a:pt x="177" y="77292"/>
                </a:lnTo>
                <a:lnTo>
                  <a:pt x="0" y="82511"/>
                </a:lnTo>
                <a:lnTo>
                  <a:pt x="4063" y="108229"/>
                </a:lnTo>
                <a:lnTo>
                  <a:pt x="5562" y="113245"/>
                </a:lnTo>
                <a:lnTo>
                  <a:pt x="7531" y="118097"/>
                </a:lnTo>
                <a:lnTo>
                  <a:pt x="10083" y="122669"/>
                </a:lnTo>
                <a:lnTo>
                  <a:pt x="12636" y="127253"/>
                </a:lnTo>
                <a:lnTo>
                  <a:pt x="15709" y="131533"/>
                </a:lnTo>
                <a:lnTo>
                  <a:pt x="19405" y="135229"/>
                </a:lnTo>
                <a:lnTo>
                  <a:pt x="23063" y="138937"/>
                </a:lnTo>
                <a:lnTo>
                  <a:pt x="27343" y="142062"/>
                </a:lnTo>
                <a:lnTo>
                  <a:pt x="31902" y="144602"/>
                </a:lnTo>
                <a:lnTo>
                  <a:pt x="36461" y="147154"/>
                </a:lnTo>
                <a:lnTo>
                  <a:pt x="61607" y="153923"/>
                </a:lnTo>
                <a:lnTo>
                  <a:pt x="66776" y="154571"/>
                </a:lnTo>
                <a:lnTo>
                  <a:pt x="72034" y="154800"/>
                </a:lnTo>
                <a:lnTo>
                  <a:pt x="77241" y="154597"/>
                </a:lnTo>
                <a:lnTo>
                  <a:pt x="82448" y="154800"/>
                </a:lnTo>
                <a:lnTo>
                  <a:pt x="87680" y="154571"/>
                </a:lnTo>
                <a:lnTo>
                  <a:pt x="92849" y="153923"/>
                </a:lnTo>
                <a:lnTo>
                  <a:pt x="98031" y="153276"/>
                </a:lnTo>
                <a:lnTo>
                  <a:pt x="103187" y="152209"/>
                </a:lnTo>
                <a:lnTo>
                  <a:pt x="108140" y="150685"/>
                </a:lnTo>
                <a:lnTo>
                  <a:pt x="113131" y="149161"/>
                </a:lnTo>
                <a:lnTo>
                  <a:pt x="118008" y="147154"/>
                </a:lnTo>
                <a:lnTo>
                  <a:pt x="122554" y="144602"/>
                </a:lnTo>
                <a:lnTo>
                  <a:pt x="127126" y="142062"/>
                </a:lnTo>
                <a:lnTo>
                  <a:pt x="150406" y="108229"/>
                </a:lnTo>
                <a:lnTo>
                  <a:pt x="151904" y="103238"/>
                </a:lnTo>
                <a:lnTo>
                  <a:pt x="152971" y="98107"/>
                </a:lnTo>
                <a:lnTo>
                  <a:pt x="153606" y="92951"/>
                </a:lnTo>
                <a:lnTo>
                  <a:pt x="154241" y="87744"/>
                </a:lnTo>
                <a:lnTo>
                  <a:pt x="154470" y="82511"/>
                </a:lnTo>
                <a:lnTo>
                  <a:pt x="154266" y="77292"/>
                </a:lnTo>
                <a:lnTo>
                  <a:pt x="154304" y="70396"/>
                </a:lnTo>
                <a:lnTo>
                  <a:pt x="153873" y="63461"/>
                </a:lnTo>
                <a:lnTo>
                  <a:pt x="152730" y="56629"/>
                </a:lnTo>
                <a:close/>
              </a:path>
            </a:pathLst>
          </a:custGeom>
          <a:ln w="3860">
            <a:solidFill>
              <a:srgbClr val="050100"/>
            </a:solidFill>
          </a:ln>
        </p:spPr>
        <p:txBody>
          <a:bodyPr wrap="square" lIns="0" tIns="0" rIns="0" bIns="0" rtlCol="0"/>
          <a:lstStyle/>
          <a:p>
            <a:endParaRPr/>
          </a:p>
        </p:txBody>
      </p:sp>
      <p:sp>
        <p:nvSpPr>
          <p:cNvPr id="43" name="object 43"/>
          <p:cNvSpPr/>
          <p:nvPr/>
        </p:nvSpPr>
        <p:spPr>
          <a:xfrm>
            <a:off x="839339" y="7575363"/>
            <a:ext cx="48260" cy="41910"/>
          </a:xfrm>
          <a:custGeom>
            <a:avLst/>
            <a:gdLst/>
            <a:ahLst/>
            <a:cxnLst/>
            <a:rect l="l" t="t" r="r" b="b"/>
            <a:pathLst>
              <a:path w="48259" h="41909">
                <a:moveTo>
                  <a:pt x="6426" y="0"/>
                </a:moveTo>
                <a:lnTo>
                  <a:pt x="0" y="0"/>
                </a:lnTo>
                <a:lnTo>
                  <a:pt x="3962" y="6934"/>
                </a:lnTo>
                <a:lnTo>
                  <a:pt x="16205" y="28155"/>
                </a:lnTo>
                <a:lnTo>
                  <a:pt x="19659" y="34226"/>
                </a:lnTo>
                <a:lnTo>
                  <a:pt x="23914" y="41579"/>
                </a:lnTo>
                <a:lnTo>
                  <a:pt x="30334" y="30391"/>
                </a:lnTo>
                <a:lnTo>
                  <a:pt x="23914" y="30391"/>
                </a:lnTo>
                <a:lnTo>
                  <a:pt x="22059" y="27190"/>
                </a:lnTo>
                <a:lnTo>
                  <a:pt x="14425" y="13855"/>
                </a:lnTo>
                <a:lnTo>
                  <a:pt x="6426" y="0"/>
                </a:lnTo>
                <a:close/>
              </a:path>
              <a:path w="48259" h="41909">
                <a:moveTo>
                  <a:pt x="47840" y="0"/>
                </a:moveTo>
                <a:lnTo>
                  <a:pt x="41401" y="0"/>
                </a:lnTo>
                <a:lnTo>
                  <a:pt x="23914" y="30391"/>
                </a:lnTo>
                <a:lnTo>
                  <a:pt x="30334" y="30391"/>
                </a:lnTo>
                <a:lnTo>
                  <a:pt x="35852" y="20777"/>
                </a:lnTo>
                <a:lnTo>
                  <a:pt x="39865" y="13855"/>
                </a:lnTo>
                <a:lnTo>
                  <a:pt x="43835" y="6921"/>
                </a:lnTo>
                <a:lnTo>
                  <a:pt x="47840" y="0"/>
                </a:lnTo>
                <a:close/>
              </a:path>
            </a:pathLst>
          </a:custGeom>
          <a:solidFill>
            <a:srgbClr val="231F20"/>
          </a:solidFill>
        </p:spPr>
        <p:txBody>
          <a:bodyPr wrap="square" lIns="0" tIns="0" rIns="0" bIns="0" rtlCol="0"/>
          <a:lstStyle/>
          <a:p>
            <a:endParaRPr/>
          </a:p>
        </p:txBody>
      </p:sp>
      <p:sp>
        <p:nvSpPr>
          <p:cNvPr id="44" name="object 44"/>
          <p:cNvSpPr/>
          <p:nvPr/>
        </p:nvSpPr>
        <p:spPr>
          <a:xfrm>
            <a:off x="562292" y="7202220"/>
            <a:ext cx="115887" cy="115887"/>
          </a:xfrm>
          <a:prstGeom prst="rect">
            <a:avLst/>
          </a:prstGeom>
          <a:blipFill>
            <a:blip r:embed="rId5" cstate="print"/>
            <a:stretch>
              <a:fillRect/>
            </a:stretch>
          </a:blipFill>
        </p:spPr>
        <p:txBody>
          <a:bodyPr wrap="square" lIns="0" tIns="0" rIns="0" bIns="0" rtlCol="0"/>
          <a:lstStyle/>
          <a:p>
            <a:endParaRPr/>
          </a:p>
        </p:txBody>
      </p:sp>
      <p:sp>
        <p:nvSpPr>
          <p:cNvPr id="46" name="object 46"/>
          <p:cNvSpPr/>
          <p:nvPr/>
        </p:nvSpPr>
        <p:spPr>
          <a:xfrm>
            <a:off x="540024" y="6869639"/>
            <a:ext cx="277495" cy="278765"/>
          </a:xfrm>
          <a:custGeom>
            <a:avLst/>
            <a:gdLst/>
            <a:ahLst/>
            <a:cxnLst/>
            <a:rect l="l" t="t" r="r" b="b"/>
            <a:pathLst>
              <a:path w="277494" h="278765">
                <a:moveTo>
                  <a:pt x="274449" y="101853"/>
                </a:moveTo>
                <a:lnTo>
                  <a:pt x="273242" y="94322"/>
                </a:lnTo>
                <a:lnTo>
                  <a:pt x="271464" y="86829"/>
                </a:lnTo>
                <a:lnTo>
                  <a:pt x="269077" y="79552"/>
                </a:lnTo>
                <a:lnTo>
                  <a:pt x="266753" y="72250"/>
                </a:lnTo>
                <a:lnTo>
                  <a:pt x="244618" y="36858"/>
                </a:lnTo>
                <a:lnTo>
                  <a:pt x="208155" y="11925"/>
                </a:lnTo>
                <a:lnTo>
                  <a:pt x="191416" y="6134"/>
                </a:lnTo>
                <a:lnTo>
                  <a:pt x="185714" y="4584"/>
                </a:lnTo>
                <a:lnTo>
                  <a:pt x="147557" y="139"/>
                </a:lnTo>
                <a:lnTo>
                  <a:pt x="138686" y="0"/>
                </a:lnTo>
                <a:lnTo>
                  <a:pt x="129816" y="139"/>
                </a:lnTo>
                <a:lnTo>
                  <a:pt x="91645" y="4584"/>
                </a:lnTo>
                <a:lnTo>
                  <a:pt x="85955" y="6134"/>
                </a:lnTo>
                <a:lnTo>
                  <a:pt x="80228" y="7670"/>
                </a:lnTo>
                <a:lnTo>
                  <a:pt x="46101" y="25107"/>
                </a:lnTo>
                <a:lnTo>
                  <a:pt x="17223" y="58419"/>
                </a:lnTo>
                <a:lnTo>
                  <a:pt x="3659" y="97612"/>
                </a:lnTo>
                <a:lnTo>
                  <a:pt x="2326" y="104457"/>
                </a:lnTo>
                <a:lnTo>
                  <a:pt x="1437" y="111328"/>
                </a:lnTo>
                <a:lnTo>
                  <a:pt x="865" y="118236"/>
                </a:lnTo>
                <a:lnTo>
                  <a:pt x="294" y="125145"/>
                </a:lnTo>
                <a:lnTo>
                  <a:pt x="116" y="132105"/>
                </a:lnTo>
                <a:lnTo>
                  <a:pt x="116" y="139026"/>
                </a:lnTo>
                <a:lnTo>
                  <a:pt x="0" y="146060"/>
                </a:lnTo>
                <a:lnTo>
                  <a:pt x="5211" y="187886"/>
                </a:lnTo>
                <a:lnTo>
                  <a:pt x="21536" y="226688"/>
                </a:lnTo>
                <a:lnTo>
                  <a:pt x="51122" y="256438"/>
                </a:lnTo>
                <a:lnTo>
                  <a:pt x="89837" y="272903"/>
                </a:lnTo>
                <a:lnTo>
                  <a:pt x="131648" y="278164"/>
                </a:lnTo>
                <a:lnTo>
                  <a:pt x="138686" y="278041"/>
                </a:lnTo>
                <a:lnTo>
                  <a:pt x="145720" y="278164"/>
                </a:lnTo>
                <a:lnTo>
                  <a:pt x="187520" y="272903"/>
                </a:lnTo>
                <a:lnTo>
                  <a:pt x="226251" y="256438"/>
                </a:lnTo>
                <a:lnTo>
                  <a:pt x="255815" y="226688"/>
                </a:lnTo>
                <a:lnTo>
                  <a:pt x="272143" y="187886"/>
                </a:lnTo>
                <a:lnTo>
                  <a:pt x="277342" y="146060"/>
                </a:lnTo>
                <a:lnTo>
                  <a:pt x="277217" y="139026"/>
                </a:lnTo>
                <a:lnTo>
                  <a:pt x="277105" y="129705"/>
                </a:lnTo>
                <a:lnTo>
                  <a:pt x="276629" y="120388"/>
                </a:lnTo>
                <a:lnTo>
                  <a:pt x="275755" y="111096"/>
                </a:lnTo>
                <a:lnTo>
                  <a:pt x="274449" y="101853"/>
                </a:lnTo>
                <a:close/>
              </a:path>
            </a:pathLst>
          </a:custGeom>
          <a:ln w="6946">
            <a:solidFill>
              <a:srgbClr val="050100"/>
            </a:solidFill>
          </a:ln>
        </p:spPr>
        <p:txBody>
          <a:bodyPr wrap="square" lIns="0" tIns="0" rIns="0" bIns="0" rtlCol="0"/>
          <a:lstStyle/>
          <a:p>
            <a:endParaRPr/>
          </a:p>
        </p:txBody>
      </p:sp>
      <p:sp>
        <p:nvSpPr>
          <p:cNvPr id="47" name="object 47"/>
          <p:cNvSpPr txBox="1"/>
          <p:nvPr/>
        </p:nvSpPr>
        <p:spPr>
          <a:xfrm>
            <a:off x="627186" y="7034396"/>
            <a:ext cx="116205" cy="72390"/>
          </a:xfrm>
          <a:prstGeom prst="rect">
            <a:avLst/>
          </a:prstGeom>
        </p:spPr>
        <p:txBody>
          <a:bodyPr vert="horz" wrap="square" lIns="0" tIns="13335" rIns="0" bIns="0" rtlCol="0">
            <a:spAutoFit/>
          </a:bodyPr>
          <a:lstStyle/>
          <a:p>
            <a:pPr marL="12700">
              <a:lnSpc>
                <a:spcPct val="100000"/>
              </a:lnSpc>
              <a:spcBef>
                <a:spcPts val="105"/>
              </a:spcBef>
            </a:pPr>
            <a:r>
              <a:rPr sz="300" b="1" spc="-40" dirty="0">
                <a:solidFill>
                  <a:srgbClr val="231F20"/>
                </a:solidFill>
                <a:latin typeface="Calibri"/>
                <a:cs typeface="Calibri"/>
              </a:rPr>
              <a:t>DOWN</a:t>
            </a:r>
            <a:endParaRPr sz="300">
              <a:latin typeface="Calibri"/>
              <a:cs typeface="Calibri"/>
            </a:endParaRPr>
          </a:p>
        </p:txBody>
      </p:sp>
      <p:sp>
        <p:nvSpPr>
          <p:cNvPr id="48" name="object 48"/>
          <p:cNvSpPr/>
          <p:nvPr/>
        </p:nvSpPr>
        <p:spPr>
          <a:xfrm>
            <a:off x="638220" y="6939739"/>
            <a:ext cx="86042" cy="74790"/>
          </a:xfrm>
          <a:prstGeom prst="rect">
            <a:avLst/>
          </a:prstGeom>
          <a:blipFill>
            <a:blip r:embed="rId6" cstate="print"/>
            <a:stretch>
              <a:fillRect/>
            </a:stretch>
          </a:blipFill>
        </p:spPr>
        <p:txBody>
          <a:bodyPr wrap="square" lIns="0" tIns="0" rIns="0" bIns="0" rtlCol="0"/>
          <a:lstStyle/>
          <a:p>
            <a:endParaRPr/>
          </a:p>
        </p:txBody>
      </p:sp>
      <p:sp>
        <p:nvSpPr>
          <p:cNvPr id="49" name="object 49"/>
          <p:cNvSpPr txBox="1"/>
          <p:nvPr/>
        </p:nvSpPr>
        <p:spPr>
          <a:xfrm>
            <a:off x="600322" y="7461806"/>
            <a:ext cx="302895" cy="381635"/>
          </a:xfrm>
          <a:prstGeom prst="rect">
            <a:avLst/>
          </a:prstGeom>
        </p:spPr>
        <p:txBody>
          <a:bodyPr vert="horz" wrap="square" lIns="0" tIns="73660" rIns="0" bIns="0" rtlCol="0">
            <a:spAutoFit/>
          </a:bodyPr>
          <a:lstStyle/>
          <a:p>
            <a:pPr marL="12700">
              <a:lnSpc>
                <a:spcPct val="100000"/>
              </a:lnSpc>
              <a:spcBef>
                <a:spcPts val="580"/>
              </a:spcBef>
            </a:pPr>
            <a:r>
              <a:rPr sz="150" b="1" spc="-10" dirty="0">
                <a:solidFill>
                  <a:srgbClr val="231F20"/>
                </a:solidFill>
                <a:latin typeface="Calibri"/>
                <a:cs typeface="Calibri"/>
              </a:rPr>
              <a:t>UP </a:t>
            </a:r>
            <a:r>
              <a:rPr sz="950" spc="5" dirty="0">
                <a:solidFill>
                  <a:srgbClr val="231F20"/>
                </a:solidFill>
                <a:latin typeface="Arial Narrow"/>
                <a:cs typeface="Arial Narrow"/>
              </a:rPr>
              <a:t>+</a:t>
            </a:r>
            <a:r>
              <a:rPr sz="950" spc="65" dirty="0">
                <a:solidFill>
                  <a:srgbClr val="231F20"/>
                </a:solidFill>
                <a:latin typeface="Arial Narrow"/>
                <a:cs typeface="Arial Narrow"/>
              </a:rPr>
              <a:t> </a:t>
            </a:r>
            <a:r>
              <a:rPr sz="150" b="1" spc="-15" dirty="0">
                <a:solidFill>
                  <a:srgbClr val="231F20"/>
                </a:solidFill>
                <a:latin typeface="Calibri"/>
                <a:cs typeface="Calibri"/>
              </a:rPr>
              <a:t>DOWN</a:t>
            </a:r>
            <a:endParaRPr sz="150">
              <a:latin typeface="Calibri"/>
              <a:cs typeface="Calibri"/>
            </a:endParaRPr>
          </a:p>
          <a:p>
            <a:pPr marL="170815">
              <a:lnSpc>
                <a:spcPct val="100000"/>
              </a:lnSpc>
              <a:spcBef>
                <a:spcPts val="340"/>
              </a:spcBef>
            </a:pPr>
            <a:r>
              <a:rPr sz="700" dirty="0">
                <a:solidFill>
                  <a:srgbClr val="231F20"/>
                </a:solidFill>
                <a:latin typeface="Arial Narrow"/>
                <a:cs typeface="Arial Narrow"/>
              </a:rPr>
              <a:t>3s</a:t>
            </a:r>
            <a:endParaRPr sz="700">
              <a:latin typeface="Arial Narrow"/>
              <a:cs typeface="Arial Narrow"/>
            </a:endParaRPr>
          </a:p>
        </p:txBody>
      </p:sp>
      <p:sp>
        <p:nvSpPr>
          <p:cNvPr id="50" name="object 50"/>
          <p:cNvSpPr/>
          <p:nvPr/>
        </p:nvSpPr>
        <p:spPr>
          <a:xfrm>
            <a:off x="541735" y="5851927"/>
            <a:ext cx="245109" cy="245750"/>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540468" y="5156056"/>
            <a:ext cx="245008" cy="245750"/>
          </a:xfrm>
          <a:prstGeom prst="rect">
            <a:avLst/>
          </a:prstGeom>
          <a:blipFill>
            <a:blip r:embed="rId8" cstate="print"/>
            <a:stretch>
              <a:fillRect/>
            </a:stretch>
          </a:blipFill>
        </p:spPr>
        <p:txBody>
          <a:bodyPr wrap="square" lIns="0" tIns="0" rIns="0" bIns="0" rtlCol="0"/>
          <a:lstStyle/>
          <a:p>
            <a:endParaRPr/>
          </a:p>
        </p:txBody>
      </p:sp>
      <p:sp>
        <p:nvSpPr>
          <p:cNvPr id="54" name="object 54"/>
          <p:cNvSpPr/>
          <p:nvPr/>
        </p:nvSpPr>
        <p:spPr>
          <a:xfrm>
            <a:off x="540004" y="574308"/>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55" name="object 55"/>
          <p:cNvSpPr txBox="1"/>
          <p:nvPr/>
        </p:nvSpPr>
        <p:spPr>
          <a:xfrm>
            <a:off x="621159" y="744735"/>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56" name="object 56"/>
          <p:cNvSpPr/>
          <p:nvPr/>
        </p:nvSpPr>
        <p:spPr>
          <a:xfrm>
            <a:off x="634646" y="644809"/>
            <a:ext cx="96946" cy="89075"/>
          </a:xfrm>
          <a:prstGeom prst="rect">
            <a:avLst/>
          </a:prstGeom>
          <a:blipFill>
            <a:blip r:embed="rId9" cstate="print"/>
            <a:stretch>
              <a:fillRect/>
            </a:stretch>
          </a:blipFill>
        </p:spPr>
        <p:txBody>
          <a:bodyPr wrap="square" lIns="0" tIns="0" rIns="0" bIns="0" rtlCol="0"/>
          <a:lstStyle/>
          <a:p>
            <a:endParaRPr/>
          </a:p>
        </p:txBody>
      </p:sp>
      <p:sp>
        <p:nvSpPr>
          <p:cNvPr id="66" name="object 66"/>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12</a:t>
            </a:fld>
            <a:endParaRPr sz="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2027" y="453014"/>
            <a:ext cx="3357245" cy="26924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УХОД ЗА ВОДОЙ И РЕАГЕНТЫ</a:t>
            </a:r>
            <a:endParaRPr lang="ru-RU" sz="1600" dirty="0">
              <a:latin typeface="Arial Narrow"/>
              <a:cs typeface="Arial Narrow"/>
            </a:endParaRPr>
          </a:p>
        </p:txBody>
      </p:sp>
      <p:sp>
        <p:nvSpPr>
          <p:cNvPr id="3" name="object 3"/>
          <p:cNvSpPr/>
          <p:nvPr/>
        </p:nvSpPr>
        <p:spPr>
          <a:xfrm>
            <a:off x="59778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 name="object 4"/>
          <p:cNvSpPr/>
          <p:nvPr/>
        </p:nvSpPr>
        <p:spPr>
          <a:xfrm>
            <a:off x="56945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 name="object 5"/>
          <p:cNvSpPr/>
          <p:nvPr/>
        </p:nvSpPr>
        <p:spPr>
          <a:xfrm>
            <a:off x="54119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 name="object 6"/>
          <p:cNvSpPr/>
          <p:nvPr/>
        </p:nvSpPr>
        <p:spPr>
          <a:xfrm>
            <a:off x="68292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 name="object 7"/>
          <p:cNvSpPr/>
          <p:nvPr/>
        </p:nvSpPr>
        <p:spPr>
          <a:xfrm>
            <a:off x="65458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 name="object 8"/>
          <p:cNvSpPr/>
          <p:nvPr/>
        </p:nvSpPr>
        <p:spPr>
          <a:xfrm>
            <a:off x="626325"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 name="object 9"/>
          <p:cNvSpPr/>
          <p:nvPr/>
        </p:nvSpPr>
        <p:spPr>
          <a:xfrm>
            <a:off x="76805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 name="object 10"/>
          <p:cNvSpPr/>
          <p:nvPr/>
        </p:nvSpPr>
        <p:spPr>
          <a:xfrm>
            <a:off x="73972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 name="object 11"/>
          <p:cNvSpPr/>
          <p:nvPr/>
        </p:nvSpPr>
        <p:spPr>
          <a:xfrm>
            <a:off x="71146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 name="object 12"/>
          <p:cNvSpPr/>
          <p:nvPr/>
        </p:nvSpPr>
        <p:spPr>
          <a:xfrm>
            <a:off x="853186"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3" name="object 13"/>
          <p:cNvSpPr/>
          <p:nvPr/>
        </p:nvSpPr>
        <p:spPr>
          <a:xfrm>
            <a:off x="82485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 name="object 14"/>
          <p:cNvSpPr/>
          <p:nvPr/>
        </p:nvSpPr>
        <p:spPr>
          <a:xfrm>
            <a:off x="7966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 name="object 15"/>
          <p:cNvSpPr/>
          <p:nvPr/>
        </p:nvSpPr>
        <p:spPr>
          <a:xfrm>
            <a:off x="93833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 name="object 16"/>
          <p:cNvSpPr/>
          <p:nvPr/>
        </p:nvSpPr>
        <p:spPr>
          <a:xfrm>
            <a:off x="91000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 name="object 17"/>
          <p:cNvSpPr/>
          <p:nvPr/>
        </p:nvSpPr>
        <p:spPr>
          <a:xfrm>
            <a:off x="88174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 name="object 18"/>
          <p:cNvSpPr/>
          <p:nvPr/>
        </p:nvSpPr>
        <p:spPr>
          <a:xfrm>
            <a:off x="102348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 name="object 19"/>
          <p:cNvSpPr/>
          <p:nvPr/>
        </p:nvSpPr>
        <p:spPr>
          <a:xfrm>
            <a:off x="99513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 name="object 20"/>
          <p:cNvSpPr/>
          <p:nvPr/>
        </p:nvSpPr>
        <p:spPr>
          <a:xfrm>
            <a:off x="96687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 name="object 21"/>
          <p:cNvSpPr/>
          <p:nvPr/>
        </p:nvSpPr>
        <p:spPr>
          <a:xfrm>
            <a:off x="110860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 name="object 22"/>
          <p:cNvSpPr/>
          <p:nvPr/>
        </p:nvSpPr>
        <p:spPr>
          <a:xfrm>
            <a:off x="108027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 name="object 23"/>
          <p:cNvSpPr/>
          <p:nvPr/>
        </p:nvSpPr>
        <p:spPr>
          <a:xfrm>
            <a:off x="105201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4" name="object 24"/>
          <p:cNvSpPr/>
          <p:nvPr/>
        </p:nvSpPr>
        <p:spPr>
          <a:xfrm>
            <a:off x="119373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5" name="object 25"/>
          <p:cNvSpPr/>
          <p:nvPr/>
        </p:nvSpPr>
        <p:spPr>
          <a:xfrm>
            <a:off x="116540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6" name="object 26"/>
          <p:cNvSpPr/>
          <p:nvPr/>
        </p:nvSpPr>
        <p:spPr>
          <a:xfrm>
            <a:off x="113715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7" name="object 27"/>
          <p:cNvSpPr/>
          <p:nvPr/>
        </p:nvSpPr>
        <p:spPr>
          <a:xfrm>
            <a:off x="127887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8" name="object 28"/>
          <p:cNvSpPr/>
          <p:nvPr/>
        </p:nvSpPr>
        <p:spPr>
          <a:xfrm>
            <a:off x="125054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9" name="object 29"/>
          <p:cNvSpPr/>
          <p:nvPr/>
        </p:nvSpPr>
        <p:spPr>
          <a:xfrm>
            <a:off x="12222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0" name="object 30"/>
          <p:cNvSpPr/>
          <p:nvPr/>
        </p:nvSpPr>
        <p:spPr>
          <a:xfrm>
            <a:off x="136401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1" name="object 31"/>
          <p:cNvSpPr/>
          <p:nvPr/>
        </p:nvSpPr>
        <p:spPr>
          <a:xfrm>
            <a:off x="133567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2" name="object 32"/>
          <p:cNvSpPr/>
          <p:nvPr/>
        </p:nvSpPr>
        <p:spPr>
          <a:xfrm>
            <a:off x="130742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3" name="object 33"/>
          <p:cNvSpPr/>
          <p:nvPr/>
        </p:nvSpPr>
        <p:spPr>
          <a:xfrm>
            <a:off x="144915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4" name="object 34"/>
          <p:cNvSpPr/>
          <p:nvPr/>
        </p:nvSpPr>
        <p:spPr>
          <a:xfrm>
            <a:off x="14208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5" name="object 35"/>
          <p:cNvSpPr/>
          <p:nvPr/>
        </p:nvSpPr>
        <p:spPr>
          <a:xfrm>
            <a:off x="139256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6" name="object 36"/>
          <p:cNvSpPr/>
          <p:nvPr/>
        </p:nvSpPr>
        <p:spPr>
          <a:xfrm>
            <a:off x="15342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7" name="object 37"/>
          <p:cNvSpPr/>
          <p:nvPr/>
        </p:nvSpPr>
        <p:spPr>
          <a:xfrm>
            <a:off x="15059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8" name="object 38"/>
          <p:cNvSpPr/>
          <p:nvPr/>
        </p:nvSpPr>
        <p:spPr>
          <a:xfrm>
            <a:off x="147769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9" name="object 39"/>
          <p:cNvSpPr/>
          <p:nvPr/>
        </p:nvSpPr>
        <p:spPr>
          <a:xfrm>
            <a:off x="161942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0" name="object 40"/>
          <p:cNvSpPr/>
          <p:nvPr/>
        </p:nvSpPr>
        <p:spPr>
          <a:xfrm>
            <a:off x="159108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1" name="object 41"/>
          <p:cNvSpPr/>
          <p:nvPr/>
        </p:nvSpPr>
        <p:spPr>
          <a:xfrm>
            <a:off x="156283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2" name="object 42"/>
          <p:cNvSpPr/>
          <p:nvPr/>
        </p:nvSpPr>
        <p:spPr>
          <a:xfrm>
            <a:off x="170455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3" name="object 43"/>
          <p:cNvSpPr/>
          <p:nvPr/>
        </p:nvSpPr>
        <p:spPr>
          <a:xfrm>
            <a:off x="167620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4" name="object 44"/>
          <p:cNvSpPr/>
          <p:nvPr/>
        </p:nvSpPr>
        <p:spPr>
          <a:xfrm>
            <a:off x="164796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5" name="object 45"/>
          <p:cNvSpPr/>
          <p:nvPr/>
        </p:nvSpPr>
        <p:spPr>
          <a:xfrm>
            <a:off x="178969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6" name="object 46"/>
          <p:cNvSpPr/>
          <p:nvPr/>
        </p:nvSpPr>
        <p:spPr>
          <a:xfrm>
            <a:off x="176133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47" name="object 47"/>
          <p:cNvSpPr/>
          <p:nvPr/>
        </p:nvSpPr>
        <p:spPr>
          <a:xfrm>
            <a:off x="173310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8" name="object 48"/>
          <p:cNvSpPr/>
          <p:nvPr/>
        </p:nvSpPr>
        <p:spPr>
          <a:xfrm>
            <a:off x="187482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9" name="object 49"/>
          <p:cNvSpPr/>
          <p:nvPr/>
        </p:nvSpPr>
        <p:spPr>
          <a:xfrm>
            <a:off x="184647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0" name="object 50"/>
          <p:cNvSpPr/>
          <p:nvPr/>
        </p:nvSpPr>
        <p:spPr>
          <a:xfrm>
            <a:off x="181823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1" name="object 51"/>
          <p:cNvSpPr/>
          <p:nvPr/>
        </p:nvSpPr>
        <p:spPr>
          <a:xfrm>
            <a:off x="195996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2" name="object 52"/>
          <p:cNvSpPr/>
          <p:nvPr/>
        </p:nvSpPr>
        <p:spPr>
          <a:xfrm>
            <a:off x="193161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3" name="object 53"/>
          <p:cNvSpPr/>
          <p:nvPr/>
        </p:nvSpPr>
        <p:spPr>
          <a:xfrm>
            <a:off x="190337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4" name="object 54"/>
          <p:cNvSpPr/>
          <p:nvPr/>
        </p:nvSpPr>
        <p:spPr>
          <a:xfrm>
            <a:off x="204510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5" name="object 55"/>
          <p:cNvSpPr/>
          <p:nvPr/>
        </p:nvSpPr>
        <p:spPr>
          <a:xfrm>
            <a:off x="201676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6" name="object 56"/>
          <p:cNvSpPr/>
          <p:nvPr/>
        </p:nvSpPr>
        <p:spPr>
          <a:xfrm>
            <a:off x="198850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7" name="object 57"/>
          <p:cNvSpPr/>
          <p:nvPr/>
        </p:nvSpPr>
        <p:spPr>
          <a:xfrm>
            <a:off x="213024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8" name="object 58"/>
          <p:cNvSpPr/>
          <p:nvPr/>
        </p:nvSpPr>
        <p:spPr>
          <a:xfrm>
            <a:off x="210188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9" name="object 59"/>
          <p:cNvSpPr/>
          <p:nvPr/>
        </p:nvSpPr>
        <p:spPr>
          <a:xfrm>
            <a:off x="207364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0" name="object 60"/>
          <p:cNvSpPr/>
          <p:nvPr/>
        </p:nvSpPr>
        <p:spPr>
          <a:xfrm>
            <a:off x="221537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1" name="object 61"/>
          <p:cNvSpPr/>
          <p:nvPr/>
        </p:nvSpPr>
        <p:spPr>
          <a:xfrm>
            <a:off x="218702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2" name="object 62"/>
          <p:cNvSpPr/>
          <p:nvPr/>
        </p:nvSpPr>
        <p:spPr>
          <a:xfrm>
            <a:off x="215877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3" name="object 63"/>
          <p:cNvSpPr/>
          <p:nvPr/>
        </p:nvSpPr>
        <p:spPr>
          <a:xfrm>
            <a:off x="230051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4" name="object 64"/>
          <p:cNvSpPr/>
          <p:nvPr/>
        </p:nvSpPr>
        <p:spPr>
          <a:xfrm>
            <a:off x="227215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65" name="object 65"/>
          <p:cNvSpPr/>
          <p:nvPr/>
        </p:nvSpPr>
        <p:spPr>
          <a:xfrm>
            <a:off x="224391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6" name="object 66"/>
          <p:cNvSpPr/>
          <p:nvPr/>
        </p:nvSpPr>
        <p:spPr>
          <a:xfrm>
            <a:off x="238563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7" name="object 67"/>
          <p:cNvSpPr/>
          <p:nvPr/>
        </p:nvSpPr>
        <p:spPr>
          <a:xfrm>
            <a:off x="235729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8" name="object 68"/>
          <p:cNvSpPr/>
          <p:nvPr/>
        </p:nvSpPr>
        <p:spPr>
          <a:xfrm>
            <a:off x="23290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9" name="object 69"/>
          <p:cNvSpPr/>
          <p:nvPr/>
        </p:nvSpPr>
        <p:spPr>
          <a:xfrm>
            <a:off x="247077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0" name="object 70"/>
          <p:cNvSpPr/>
          <p:nvPr/>
        </p:nvSpPr>
        <p:spPr>
          <a:xfrm>
            <a:off x="244242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1" name="object 71"/>
          <p:cNvSpPr/>
          <p:nvPr/>
        </p:nvSpPr>
        <p:spPr>
          <a:xfrm>
            <a:off x="2414181"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2" name="object 72"/>
          <p:cNvSpPr/>
          <p:nvPr/>
        </p:nvSpPr>
        <p:spPr>
          <a:xfrm>
            <a:off x="255591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3" name="object 73"/>
          <p:cNvSpPr/>
          <p:nvPr/>
        </p:nvSpPr>
        <p:spPr>
          <a:xfrm>
            <a:off x="252756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4" name="object 74"/>
          <p:cNvSpPr/>
          <p:nvPr/>
        </p:nvSpPr>
        <p:spPr>
          <a:xfrm>
            <a:off x="249932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5" name="object 75"/>
          <p:cNvSpPr/>
          <p:nvPr/>
        </p:nvSpPr>
        <p:spPr>
          <a:xfrm>
            <a:off x="2641041"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6" name="object 76"/>
          <p:cNvSpPr/>
          <p:nvPr/>
        </p:nvSpPr>
        <p:spPr>
          <a:xfrm>
            <a:off x="261270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7" name="object 77"/>
          <p:cNvSpPr/>
          <p:nvPr/>
        </p:nvSpPr>
        <p:spPr>
          <a:xfrm>
            <a:off x="258446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8" name="object 78"/>
          <p:cNvSpPr/>
          <p:nvPr/>
        </p:nvSpPr>
        <p:spPr>
          <a:xfrm>
            <a:off x="272618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9" name="object 79"/>
          <p:cNvSpPr/>
          <p:nvPr/>
        </p:nvSpPr>
        <p:spPr>
          <a:xfrm>
            <a:off x="269784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0" name="object 80"/>
          <p:cNvSpPr/>
          <p:nvPr/>
        </p:nvSpPr>
        <p:spPr>
          <a:xfrm>
            <a:off x="266959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1" name="object 81"/>
          <p:cNvSpPr/>
          <p:nvPr/>
        </p:nvSpPr>
        <p:spPr>
          <a:xfrm>
            <a:off x="281132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2" name="object 82"/>
          <p:cNvSpPr/>
          <p:nvPr/>
        </p:nvSpPr>
        <p:spPr>
          <a:xfrm>
            <a:off x="278297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3" name="object 83"/>
          <p:cNvSpPr/>
          <p:nvPr/>
        </p:nvSpPr>
        <p:spPr>
          <a:xfrm>
            <a:off x="275471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4" name="object 84"/>
          <p:cNvSpPr/>
          <p:nvPr/>
        </p:nvSpPr>
        <p:spPr>
          <a:xfrm>
            <a:off x="289645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5" name="object 85"/>
          <p:cNvSpPr/>
          <p:nvPr/>
        </p:nvSpPr>
        <p:spPr>
          <a:xfrm>
            <a:off x="286811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6" name="object 86"/>
          <p:cNvSpPr/>
          <p:nvPr/>
        </p:nvSpPr>
        <p:spPr>
          <a:xfrm>
            <a:off x="283985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7" name="object 87"/>
          <p:cNvSpPr/>
          <p:nvPr/>
        </p:nvSpPr>
        <p:spPr>
          <a:xfrm>
            <a:off x="29815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8" name="object 88"/>
          <p:cNvSpPr/>
          <p:nvPr/>
        </p:nvSpPr>
        <p:spPr>
          <a:xfrm>
            <a:off x="295324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9" name="object 89"/>
          <p:cNvSpPr/>
          <p:nvPr/>
        </p:nvSpPr>
        <p:spPr>
          <a:xfrm>
            <a:off x="292498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0" name="object 90"/>
          <p:cNvSpPr/>
          <p:nvPr/>
        </p:nvSpPr>
        <p:spPr>
          <a:xfrm>
            <a:off x="306673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1" name="object 91"/>
          <p:cNvSpPr/>
          <p:nvPr/>
        </p:nvSpPr>
        <p:spPr>
          <a:xfrm>
            <a:off x="30383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2" name="object 92"/>
          <p:cNvSpPr/>
          <p:nvPr/>
        </p:nvSpPr>
        <p:spPr>
          <a:xfrm>
            <a:off x="301014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3" name="object 93"/>
          <p:cNvSpPr/>
          <p:nvPr/>
        </p:nvSpPr>
        <p:spPr>
          <a:xfrm>
            <a:off x="315186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4" name="object 94"/>
          <p:cNvSpPr/>
          <p:nvPr/>
        </p:nvSpPr>
        <p:spPr>
          <a:xfrm>
            <a:off x="312352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5" name="object 95"/>
          <p:cNvSpPr/>
          <p:nvPr/>
        </p:nvSpPr>
        <p:spPr>
          <a:xfrm>
            <a:off x="309526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6" name="object 96"/>
          <p:cNvSpPr/>
          <p:nvPr/>
        </p:nvSpPr>
        <p:spPr>
          <a:xfrm>
            <a:off x="323700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7" name="object 97"/>
          <p:cNvSpPr/>
          <p:nvPr/>
        </p:nvSpPr>
        <p:spPr>
          <a:xfrm>
            <a:off x="320865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8" name="object 98"/>
          <p:cNvSpPr/>
          <p:nvPr/>
        </p:nvSpPr>
        <p:spPr>
          <a:xfrm>
            <a:off x="318041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9" name="object 99"/>
          <p:cNvSpPr/>
          <p:nvPr/>
        </p:nvSpPr>
        <p:spPr>
          <a:xfrm>
            <a:off x="332212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0" name="object 100"/>
          <p:cNvSpPr/>
          <p:nvPr/>
        </p:nvSpPr>
        <p:spPr>
          <a:xfrm>
            <a:off x="329379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1" name="object 101"/>
          <p:cNvSpPr/>
          <p:nvPr/>
        </p:nvSpPr>
        <p:spPr>
          <a:xfrm>
            <a:off x="326553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2" name="object 102"/>
          <p:cNvSpPr/>
          <p:nvPr/>
        </p:nvSpPr>
        <p:spPr>
          <a:xfrm>
            <a:off x="340727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3" name="object 103"/>
          <p:cNvSpPr/>
          <p:nvPr/>
        </p:nvSpPr>
        <p:spPr>
          <a:xfrm>
            <a:off x="337893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4" name="object 104"/>
          <p:cNvSpPr/>
          <p:nvPr/>
        </p:nvSpPr>
        <p:spPr>
          <a:xfrm>
            <a:off x="33506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5" name="object 105"/>
          <p:cNvSpPr/>
          <p:nvPr/>
        </p:nvSpPr>
        <p:spPr>
          <a:xfrm>
            <a:off x="349239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6" name="object 106"/>
          <p:cNvSpPr/>
          <p:nvPr/>
        </p:nvSpPr>
        <p:spPr>
          <a:xfrm>
            <a:off x="346405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7" name="object 107"/>
          <p:cNvSpPr/>
          <p:nvPr/>
        </p:nvSpPr>
        <p:spPr>
          <a:xfrm>
            <a:off x="34358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8" name="object 108"/>
          <p:cNvSpPr/>
          <p:nvPr/>
        </p:nvSpPr>
        <p:spPr>
          <a:xfrm>
            <a:off x="357753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9" name="object 109"/>
          <p:cNvSpPr/>
          <p:nvPr/>
        </p:nvSpPr>
        <p:spPr>
          <a:xfrm>
            <a:off x="3549192"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10" name="object 110"/>
          <p:cNvSpPr/>
          <p:nvPr/>
        </p:nvSpPr>
        <p:spPr>
          <a:xfrm>
            <a:off x="352094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1" name="object 111"/>
          <p:cNvSpPr/>
          <p:nvPr/>
        </p:nvSpPr>
        <p:spPr>
          <a:xfrm>
            <a:off x="36626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2" name="object 112"/>
          <p:cNvSpPr/>
          <p:nvPr/>
        </p:nvSpPr>
        <p:spPr>
          <a:xfrm>
            <a:off x="363433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3" name="object 113"/>
          <p:cNvSpPr/>
          <p:nvPr/>
        </p:nvSpPr>
        <p:spPr>
          <a:xfrm>
            <a:off x="360608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4" name="object 114"/>
          <p:cNvSpPr/>
          <p:nvPr/>
        </p:nvSpPr>
        <p:spPr>
          <a:xfrm>
            <a:off x="374782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5" name="object 115"/>
          <p:cNvSpPr/>
          <p:nvPr/>
        </p:nvSpPr>
        <p:spPr>
          <a:xfrm>
            <a:off x="371947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6" name="object 116"/>
          <p:cNvSpPr/>
          <p:nvPr/>
        </p:nvSpPr>
        <p:spPr>
          <a:xfrm>
            <a:off x="369122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7" name="object 117"/>
          <p:cNvSpPr/>
          <p:nvPr/>
        </p:nvSpPr>
        <p:spPr>
          <a:xfrm>
            <a:off x="383294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8" name="object 118"/>
          <p:cNvSpPr/>
          <p:nvPr/>
        </p:nvSpPr>
        <p:spPr>
          <a:xfrm>
            <a:off x="380460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9" name="object 119"/>
          <p:cNvSpPr/>
          <p:nvPr/>
        </p:nvSpPr>
        <p:spPr>
          <a:xfrm>
            <a:off x="377635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0" name="object 120"/>
          <p:cNvSpPr/>
          <p:nvPr/>
        </p:nvSpPr>
        <p:spPr>
          <a:xfrm>
            <a:off x="391808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1" name="object 121"/>
          <p:cNvSpPr/>
          <p:nvPr/>
        </p:nvSpPr>
        <p:spPr>
          <a:xfrm>
            <a:off x="388973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2" name="object 122"/>
          <p:cNvSpPr/>
          <p:nvPr/>
        </p:nvSpPr>
        <p:spPr>
          <a:xfrm>
            <a:off x="3861473"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23" name="object 123"/>
          <p:cNvSpPr/>
          <p:nvPr/>
        </p:nvSpPr>
        <p:spPr>
          <a:xfrm>
            <a:off x="400321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4" name="object 124"/>
          <p:cNvSpPr/>
          <p:nvPr/>
        </p:nvSpPr>
        <p:spPr>
          <a:xfrm>
            <a:off x="397487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5" name="object 125"/>
          <p:cNvSpPr/>
          <p:nvPr/>
        </p:nvSpPr>
        <p:spPr>
          <a:xfrm>
            <a:off x="394661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6" name="object 126"/>
          <p:cNvSpPr/>
          <p:nvPr/>
        </p:nvSpPr>
        <p:spPr>
          <a:xfrm>
            <a:off x="408834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7" name="object 127"/>
          <p:cNvSpPr/>
          <p:nvPr/>
        </p:nvSpPr>
        <p:spPr>
          <a:xfrm>
            <a:off x="4059999"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28" name="object 128"/>
          <p:cNvSpPr/>
          <p:nvPr/>
        </p:nvSpPr>
        <p:spPr>
          <a:xfrm>
            <a:off x="403175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9" name="object 129"/>
          <p:cNvSpPr/>
          <p:nvPr/>
        </p:nvSpPr>
        <p:spPr>
          <a:xfrm>
            <a:off x="41734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0" name="object 130"/>
          <p:cNvSpPr/>
          <p:nvPr/>
        </p:nvSpPr>
        <p:spPr>
          <a:xfrm>
            <a:off x="41451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1" name="object 131"/>
          <p:cNvSpPr/>
          <p:nvPr/>
        </p:nvSpPr>
        <p:spPr>
          <a:xfrm>
            <a:off x="411689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2" name="object 132"/>
          <p:cNvSpPr/>
          <p:nvPr/>
        </p:nvSpPr>
        <p:spPr>
          <a:xfrm>
            <a:off x="425864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3" name="object 133"/>
          <p:cNvSpPr/>
          <p:nvPr/>
        </p:nvSpPr>
        <p:spPr>
          <a:xfrm>
            <a:off x="423028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4" name="object 134"/>
          <p:cNvSpPr/>
          <p:nvPr/>
        </p:nvSpPr>
        <p:spPr>
          <a:xfrm>
            <a:off x="4202023"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35" name="object 135"/>
          <p:cNvSpPr/>
          <p:nvPr/>
        </p:nvSpPr>
        <p:spPr>
          <a:xfrm>
            <a:off x="434375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6" name="object 136"/>
          <p:cNvSpPr/>
          <p:nvPr/>
        </p:nvSpPr>
        <p:spPr>
          <a:xfrm>
            <a:off x="431542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7" name="object 137"/>
          <p:cNvSpPr/>
          <p:nvPr/>
        </p:nvSpPr>
        <p:spPr>
          <a:xfrm>
            <a:off x="428716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8" name="object 138"/>
          <p:cNvSpPr/>
          <p:nvPr/>
        </p:nvSpPr>
        <p:spPr>
          <a:xfrm>
            <a:off x="442888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9" name="object 139"/>
          <p:cNvSpPr/>
          <p:nvPr/>
        </p:nvSpPr>
        <p:spPr>
          <a:xfrm>
            <a:off x="440055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0" name="object 140"/>
          <p:cNvSpPr/>
          <p:nvPr/>
        </p:nvSpPr>
        <p:spPr>
          <a:xfrm>
            <a:off x="437230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1" name="object 141"/>
          <p:cNvSpPr/>
          <p:nvPr/>
        </p:nvSpPr>
        <p:spPr>
          <a:xfrm>
            <a:off x="451402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2" name="object 142"/>
          <p:cNvSpPr/>
          <p:nvPr/>
        </p:nvSpPr>
        <p:spPr>
          <a:xfrm>
            <a:off x="448569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3" name="object 143"/>
          <p:cNvSpPr/>
          <p:nvPr/>
        </p:nvSpPr>
        <p:spPr>
          <a:xfrm>
            <a:off x="445743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4" name="object 144"/>
          <p:cNvSpPr/>
          <p:nvPr/>
        </p:nvSpPr>
        <p:spPr>
          <a:xfrm>
            <a:off x="459916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5" name="object 145"/>
          <p:cNvSpPr/>
          <p:nvPr/>
        </p:nvSpPr>
        <p:spPr>
          <a:xfrm>
            <a:off x="457081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6" name="object 146"/>
          <p:cNvSpPr/>
          <p:nvPr/>
        </p:nvSpPr>
        <p:spPr>
          <a:xfrm>
            <a:off x="454256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7" name="object 147"/>
          <p:cNvSpPr/>
          <p:nvPr/>
        </p:nvSpPr>
        <p:spPr>
          <a:xfrm>
            <a:off x="468429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8" name="object 148"/>
          <p:cNvSpPr/>
          <p:nvPr/>
        </p:nvSpPr>
        <p:spPr>
          <a:xfrm>
            <a:off x="465595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9" name="object 149"/>
          <p:cNvSpPr/>
          <p:nvPr/>
        </p:nvSpPr>
        <p:spPr>
          <a:xfrm>
            <a:off x="462771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0" name="object 150"/>
          <p:cNvSpPr/>
          <p:nvPr/>
        </p:nvSpPr>
        <p:spPr>
          <a:xfrm>
            <a:off x="476943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1" name="object 151"/>
          <p:cNvSpPr/>
          <p:nvPr/>
        </p:nvSpPr>
        <p:spPr>
          <a:xfrm>
            <a:off x="474110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2" name="object 152"/>
          <p:cNvSpPr/>
          <p:nvPr/>
        </p:nvSpPr>
        <p:spPr>
          <a:xfrm>
            <a:off x="4712842"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3" name="object 153"/>
          <p:cNvSpPr/>
          <p:nvPr/>
        </p:nvSpPr>
        <p:spPr>
          <a:xfrm>
            <a:off x="485457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4" name="object 154"/>
          <p:cNvSpPr/>
          <p:nvPr/>
        </p:nvSpPr>
        <p:spPr>
          <a:xfrm>
            <a:off x="482624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5" name="object 155"/>
          <p:cNvSpPr/>
          <p:nvPr/>
        </p:nvSpPr>
        <p:spPr>
          <a:xfrm>
            <a:off x="479798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6" name="object 156"/>
          <p:cNvSpPr/>
          <p:nvPr/>
        </p:nvSpPr>
        <p:spPr>
          <a:xfrm>
            <a:off x="4939703"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7" name="object 157"/>
          <p:cNvSpPr/>
          <p:nvPr/>
        </p:nvSpPr>
        <p:spPr>
          <a:xfrm>
            <a:off x="491136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8" name="object 158"/>
          <p:cNvSpPr/>
          <p:nvPr/>
        </p:nvSpPr>
        <p:spPr>
          <a:xfrm>
            <a:off x="48831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9" name="object 159"/>
          <p:cNvSpPr/>
          <p:nvPr/>
        </p:nvSpPr>
        <p:spPr>
          <a:xfrm>
            <a:off x="502484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0" name="object 160"/>
          <p:cNvSpPr/>
          <p:nvPr/>
        </p:nvSpPr>
        <p:spPr>
          <a:xfrm>
            <a:off x="499649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1" name="object 161"/>
          <p:cNvSpPr/>
          <p:nvPr/>
        </p:nvSpPr>
        <p:spPr>
          <a:xfrm>
            <a:off x="496825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2" name="object 162"/>
          <p:cNvSpPr/>
          <p:nvPr/>
        </p:nvSpPr>
        <p:spPr>
          <a:xfrm>
            <a:off x="510997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3" name="object 163"/>
          <p:cNvSpPr/>
          <p:nvPr/>
        </p:nvSpPr>
        <p:spPr>
          <a:xfrm>
            <a:off x="508163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4" name="object 164"/>
          <p:cNvSpPr/>
          <p:nvPr/>
        </p:nvSpPr>
        <p:spPr>
          <a:xfrm>
            <a:off x="505338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5" name="object 165"/>
          <p:cNvSpPr/>
          <p:nvPr/>
        </p:nvSpPr>
        <p:spPr>
          <a:xfrm>
            <a:off x="51951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6" name="object 166"/>
          <p:cNvSpPr/>
          <p:nvPr/>
        </p:nvSpPr>
        <p:spPr>
          <a:xfrm>
            <a:off x="51667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7" name="object 167"/>
          <p:cNvSpPr/>
          <p:nvPr/>
        </p:nvSpPr>
        <p:spPr>
          <a:xfrm>
            <a:off x="513852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8" name="object 168"/>
          <p:cNvSpPr/>
          <p:nvPr/>
        </p:nvSpPr>
        <p:spPr>
          <a:xfrm>
            <a:off x="528025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9" name="object 169"/>
          <p:cNvSpPr/>
          <p:nvPr/>
        </p:nvSpPr>
        <p:spPr>
          <a:xfrm>
            <a:off x="52519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0" name="object 170"/>
          <p:cNvSpPr/>
          <p:nvPr/>
        </p:nvSpPr>
        <p:spPr>
          <a:xfrm>
            <a:off x="522366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1" name="object 171"/>
          <p:cNvSpPr/>
          <p:nvPr/>
        </p:nvSpPr>
        <p:spPr>
          <a:xfrm>
            <a:off x="536539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2" name="object 172"/>
          <p:cNvSpPr/>
          <p:nvPr/>
        </p:nvSpPr>
        <p:spPr>
          <a:xfrm>
            <a:off x="533703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3" name="object 173"/>
          <p:cNvSpPr/>
          <p:nvPr/>
        </p:nvSpPr>
        <p:spPr>
          <a:xfrm>
            <a:off x="530880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4" name="object 174"/>
          <p:cNvSpPr/>
          <p:nvPr/>
        </p:nvSpPr>
        <p:spPr>
          <a:xfrm>
            <a:off x="545052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5" name="object 175"/>
          <p:cNvSpPr/>
          <p:nvPr/>
        </p:nvSpPr>
        <p:spPr>
          <a:xfrm>
            <a:off x="542217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6" name="object 176"/>
          <p:cNvSpPr/>
          <p:nvPr/>
        </p:nvSpPr>
        <p:spPr>
          <a:xfrm>
            <a:off x="539393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7" name="object 177"/>
          <p:cNvSpPr/>
          <p:nvPr/>
        </p:nvSpPr>
        <p:spPr>
          <a:xfrm>
            <a:off x="553566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8" name="object 178"/>
          <p:cNvSpPr/>
          <p:nvPr/>
        </p:nvSpPr>
        <p:spPr>
          <a:xfrm>
            <a:off x="5507304"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79" name="object 179"/>
          <p:cNvSpPr/>
          <p:nvPr/>
        </p:nvSpPr>
        <p:spPr>
          <a:xfrm>
            <a:off x="547907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0" name="object 180"/>
          <p:cNvSpPr/>
          <p:nvPr/>
        </p:nvSpPr>
        <p:spPr>
          <a:xfrm>
            <a:off x="562079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1" name="object 181"/>
          <p:cNvSpPr/>
          <p:nvPr/>
        </p:nvSpPr>
        <p:spPr>
          <a:xfrm>
            <a:off x="559244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2" name="object 182"/>
          <p:cNvSpPr/>
          <p:nvPr/>
        </p:nvSpPr>
        <p:spPr>
          <a:xfrm>
            <a:off x="556420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3" name="object 183"/>
          <p:cNvSpPr/>
          <p:nvPr/>
        </p:nvSpPr>
        <p:spPr>
          <a:xfrm>
            <a:off x="570593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4" name="object 184"/>
          <p:cNvSpPr/>
          <p:nvPr/>
        </p:nvSpPr>
        <p:spPr>
          <a:xfrm>
            <a:off x="567757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5" name="object 185"/>
          <p:cNvSpPr/>
          <p:nvPr/>
        </p:nvSpPr>
        <p:spPr>
          <a:xfrm>
            <a:off x="564932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6" name="object 186"/>
          <p:cNvSpPr/>
          <p:nvPr/>
        </p:nvSpPr>
        <p:spPr>
          <a:xfrm>
            <a:off x="579107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7" name="object 187"/>
          <p:cNvSpPr/>
          <p:nvPr/>
        </p:nvSpPr>
        <p:spPr>
          <a:xfrm>
            <a:off x="576272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8" name="object 188"/>
          <p:cNvSpPr/>
          <p:nvPr/>
        </p:nvSpPr>
        <p:spPr>
          <a:xfrm>
            <a:off x="573448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9" name="object 189"/>
          <p:cNvSpPr/>
          <p:nvPr/>
        </p:nvSpPr>
        <p:spPr>
          <a:xfrm>
            <a:off x="587620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0" name="object 190"/>
          <p:cNvSpPr/>
          <p:nvPr/>
        </p:nvSpPr>
        <p:spPr>
          <a:xfrm>
            <a:off x="5847854"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91" name="object 191"/>
          <p:cNvSpPr/>
          <p:nvPr/>
        </p:nvSpPr>
        <p:spPr>
          <a:xfrm>
            <a:off x="581962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2" name="object 192"/>
          <p:cNvSpPr/>
          <p:nvPr/>
        </p:nvSpPr>
        <p:spPr>
          <a:xfrm>
            <a:off x="596134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3" name="object 193"/>
          <p:cNvSpPr/>
          <p:nvPr/>
        </p:nvSpPr>
        <p:spPr>
          <a:xfrm>
            <a:off x="593299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4" name="object 194"/>
          <p:cNvSpPr/>
          <p:nvPr/>
        </p:nvSpPr>
        <p:spPr>
          <a:xfrm>
            <a:off x="590473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5" name="object 195"/>
          <p:cNvSpPr/>
          <p:nvPr/>
        </p:nvSpPr>
        <p:spPr>
          <a:xfrm>
            <a:off x="604648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6" name="object 196"/>
          <p:cNvSpPr/>
          <p:nvPr/>
        </p:nvSpPr>
        <p:spPr>
          <a:xfrm>
            <a:off x="601812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7" name="object 197"/>
          <p:cNvSpPr/>
          <p:nvPr/>
        </p:nvSpPr>
        <p:spPr>
          <a:xfrm>
            <a:off x="598986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8" name="object 198"/>
          <p:cNvSpPr/>
          <p:nvPr/>
        </p:nvSpPr>
        <p:spPr>
          <a:xfrm>
            <a:off x="613161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9" name="object 199"/>
          <p:cNvSpPr/>
          <p:nvPr/>
        </p:nvSpPr>
        <p:spPr>
          <a:xfrm>
            <a:off x="610326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0" name="object 200"/>
          <p:cNvSpPr/>
          <p:nvPr/>
        </p:nvSpPr>
        <p:spPr>
          <a:xfrm>
            <a:off x="607500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1" name="object 201"/>
          <p:cNvSpPr/>
          <p:nvPr/>
        </p:nvSpPr>
        <p:spPr>
          <a:xfrm>
            <a:off x="621672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2" name="object 202"/>
          <p:cNvSpPr/>
          <p:nvPr/>
        </p:nvSpPr>
        <p:spPr>
          <a:xfrm>
            <a:off x="618839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3" name="object 203"/>
          <p:cNvSpPr/>
          <p:nvPr/>
        </p:nvSpPr>
        <p:spPr>
          <a:xfrm>
            <a:off x="616014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4" name="object 204"/>
          <p:cNvSpPr/>
          <p:nvPr/>
        </p:nvSpPr>
        <p:spPr>
          <a:xfrm>
            <a:off x="630187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5" name="object 205"/>
          <p:cNvSpPr/>
          <p:nvPr/>
        </p:nvSpPr>
        <p:spPr>
          <a:xfrm>
            <a:off x="627353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6" name="object 206"/>
          <p:cNvSpPr/>
          <p:nvPr/>
        </p:nvSpPr>
        <p:spPr>
          <a:xfrm>
            <a:off x="624528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7" name="object 207"/>
          <p:cNvSpPr/>
          <p:nvPr/>
        </p:nvSpPr>
        <p:spPr>
          <a:xfrm>
            <a:off x="638700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8" name="object 208"/>
          <p:cNvSpPr/>
          <p:nvPr/>
        </p:nvSpPr>
        <p:spPr>
          <a:xfrm>
            <a:off x="635867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9" name="object 209"/>
          <p:cNvSpPr/>
          <p:nvPr/>
        </p:nvSpPr>
        <p:spPr>
          <a:xfrm>
            <a:off x="633041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0" name="object 210"/>
          <p:cNvSpPr/>
          <p:nvPr/>
        </p:nvSpPr>
        <p:spPr>
          <a:xfrm>
            <a:off x="647214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1" name="object 211"/>
          <p:cNvSpPr/>
          <p:nvPr/>
        </p:nvSpPr>
        <p:spPr>
          <a:xfrm>
            <a:off x="644380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2" name="object 212"/>
          <p:cNvSpPr/>
          <p:nvPr/>
        </p:nvSpPr>
        <p:spPr>
          <a:xfrm>
            <a:off x="641555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3" name="object 213"/>
          <p:cNvSpPr/>
          <p:nvPr/>
        </p:nvSpPr>
        <p:spPr>
          <a:xfrm>
            <a:off x="655727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4" name="object 214"/>
          <p:cNvSpPr/>
          <p:nvPr/>
        </p:nvSpPr>
        <p:spPr>
          <a:xfrm>
            <a:off x="652894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5" name="object 215"/>
          <p:cNvSpPr/>
          <p:nvPr/>
        </p:nvSpPr>
        <p:spPr>
          <a:xfrm>
            <a:off x="6500685"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16" name="object 216"/>
          <p:cNvSpPr/>
          <p:nvPr/>
        </p:nvSpPr>
        <p:spPr>
          <a:xfrm>
            <a:off x="664241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7" name="object 217"/>
          <p:cNvSpPr/>
          <p:nvPr/>
        </p:nvSpPr>
        <p:spPr>
          <a:xfrm>
            <a:off x="661408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8" name="object 218"/>
          <p:cNvSpPr/>
          <p:nvPr/>
        </p:nvSpPr>
        <p:spPr>
          <a:xfrm>
            <a:off x="658582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9" name="object 219"/>
          <p:cNvSpPr/>
          <p:nvPr/>
        </p:nvSpPr>
        <p:spPr>
          <a:xfrm>
            <a:off x="6727545"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0" name="object 220"/>
          <p:cNvSpPr/>
          <p:nvPr/>
        </p:nvSpPr>
        <p:spPr>
          <a:xfrm>
            <a:off x="66992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1" name="object 221"/>
          <p:cNvSpPr/>
          <p:nvPr/>
        </p:nvSpPr>
        <p:spPr>
          <a:xfrm>
            <a:off x="667095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2" name="object 222"/>
          <p:cNvSpPr/>
          <p:nvPr/>
        </p:nvSpPr>
        <p:spPr>
          <a:xfrm>
            <a:off x="681268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3" name="object 223"/>
          <p:cNvSpPr/>
          <p:nvPr/>
        </p:nvSpPr>
        <p:spPr>
          <a:xfrm>
            <a:off x="67843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4" name="object 224"/>
          <p:cNvSpPr/>
          <p:nvPr/>
        </p:nvSpPr>
        <p:spPr>
          <a:xfrm>
            <a:off x="67561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5" name="object 225"/>
          <p:cNvSpPr/>
          <p:nvPr/>
        </p:nvSpPr>
        <p:spPr>
          <a:xfrm>
            <a:off x="689782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6" name="object 226"/>
          <p:cNvSpPr/>
          <p:nvPr/>
        </p:nvSpPr>
        <p:spPr>
          <a:xfrm>
            <a:off x="686948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7" name="object 227"/>
          <p:cNvSpPr/>
          <p:nvPr/>
        </p:nvSpPr>
        <p:spPr>
          <a:xfrm>
            <a:off x="684123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8" name="object 228"/>
          <p:cNvSpPr/>
          <p:nvPr/>
        </p:nvSpPr>
        <p:spPr>
          <a:xfrm>
            <a:off x="698296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9" name="object 229"/>
          <p:cNvSpPr/>
          <p:nvPr/>
        </p:nvSpPr>
        <p:spPr>
          <a:xfrm>
            <a:off x="695463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0" name="object 230"/>
          <p:cNvSpPr/>
          <p:nvPr/>
        </p:nvSpPr>
        <p:spPr>
          <a:xfrm>
            <a:off x="692637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1" name="object 231"/>
          <p:cNvSpPr txBox="1"/>
          <p:nvPr/>
        </p:nvSpPr>
        <p:spPr>
          <a:xfrm>
            <a:off x="522051" y="969329"/>
            <a:ext cx="6497320" cy="706120"/>
          </a:xfrm>
          <a:prstGeom prst="rect">
            <a:avLst/>
          </a:prstGeom>
        </p:spPr>
        <p:txBody>
          <a:bodyPr vert="horz" wrap="square" lIns="0" tIns="12700" rIns="0" bIns="0" rtlCol="0">
            <a:spAutoFit/>
          </a:bodyPr>
          <a:lstStyle/>
          <a:p>
            <a:pPr marL="12700" marR="5080">
              <a:lnSpc>
                <a:spcPct val="100000"/>
              </a:lnSpc>
              <a:spcBef>
                <a:spcPts val="100"/>
              </a:spcBef>
            </a:pPr>
            <a:r>
              <a:rPr lang="ru-RU" sz="900" b="1" dirty="0">
                <a:solidFill>
                  <a:srgbClr val="231F20"/>
                </a:solidFill>
                <a:latin typeface="Arial Narrow"/>
                <a:cs typeface="Arial Narrow"/>
              </a:rPr>
              <a:t>ВНИМАНИЕ: ВСЕГДА ОТКЛЮЧАЙТЕ СПА-ВАННУ ОТ ПИТАНИЯ ПЕРЕД НАЧАЛОМ ЛЮБЫХ РАБОТ ПО ТЕХНИЧЕСКОМУ ОБСЛУЖИВАНИЮ, ЧТОБЫ ИЗБЕЖАТЬ РИСКА ТРАВМЫ ИЛИ СМЕРТИ.</a:t>
            </a:r>
            <a:endParaRPr lang="ru-RU" sz="900" dirty="0">
              <a:latin typeface="Arial Narrow"/>
              <a:cs typeface="Arial Narrow"/>
            </a:endParaRPr>
          </a:p>
          <a:p>
            <a:pPr marL="12700">
              <a:lnSpc>
                <a:spcPct val="100000"/>
              </a:lnSpc>
              <a:spcBef>
                <a:spcPts val="620"/>
              </a:spcBef>
            </a:pPr>
            <a:r>
              <a:rPr lang="ru-RU" sz="1200" b="1" dirty="0">
                <a:solidFill>
                  <a:srgbClr val="231F20"/>
                </a:solidFill>
                <a:latin typeface="Arial Narrow"/>
                <a:cs typeface="Arial Narrow"/>
              </a:rPr>
              <a:t>ОБСЛУЖИВАНИЕ ФИЛЬТРУЮЩЕГО КАРТРИДЖА</a:t>
            </a:r>
            <a:endParaRPr lang="ru-RU" sz="1200" dirty="0">
              <a:latin typeface="Arial Narrow"/>
              <a:cs typeface="Arial Narrow"/>
            </a:endParaRPr>
          </a:p>
          <a:p>
            <a:pPr marL="12700">
              <a:lnSpc>
                <a:spcPct val="100000"/>
              </a:lnSpc>
              <a:spcBef>
                <a:spcPts val="60"/>
              </a:spcBef>
            </a:pPr>
            <a:r>
              <a:rPr lang="ru-RU" sz="900" spc="-5" dirty="0">
                <a:solidFill>
                  <a:srgbClr val="231F20"/>
                </a:solidFill>
                <a:latin typeface="Arial Narrow"/>
                <a:cs typeface="Arial Narrow"/>
              </a:rPr>
              <a:t>1. </a:t>
            </a:r>
            <a:r>
              <a:rPr lang="ru-RU" sz="900" dirty="0">
                <a:solidFill>
                  <a:srgbClr val="231F20"/>
                </a:solidFill>
                <a:latin typeface="Arial Narrow"/>
                <a:cs typeface="Arial Narrow"/>
              </a:rPr>
              <a:t>Осматривайте и осторожно очищайте фильтрующий картридж после каждого использования. Следуйте инструкциям ниже:</a:t>
            </a:r>
            <a:endParaRPr lang="ru-RU" sz="900" dirty="0">
              <a:latin typeface="Arial Narrow"/>
              <a:cs typeface="Arial Narrow"/>
            </a:endParaRPr>
          </a:p>
        </p:txBody>
      </p:sp>
      <p:sp>
        <p:nvSpPr>
          <p:cNvPr id="232" name="object 232"/>
          <p:cNvSpPr txBox="1"/>
          <p:nvPr/>
        </p:nvSpPr>
        <p:spPr>
          <a:xfrm>
            <a:off x="522051" y="3224662"/>
            <a:ext cx="6503712" cy="4619213"/>
          </a:xfrm>
          <a:prstGeom prst="rect">
            <a:avLst/>
          </a:prstGeom>
        </p:spPr>
        <p:txBody>
          <a:bodyPr vert="horz" wrap="square" lIns="0" tIns="12700" rIns="0" bIns="0" rtlCol="0">
            <a:spAutoFit/>
          </a:bodyPr>
          <a:lstStyle/>
          <a:p>
            <a:pPr marL="330835" marR="56515" indent="-313055">
              <a:lnSpc>
                <a:spcPct val="111100"/>
              </a:lnSpc>
              <a:spcBef>
                <a:spcPts val="1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Заменяйте фильтрующий картридж каждые 3-5 дней использования ванны или если он загрязнен или обесцвечен. Сетчатое покрытие фильтра можно использовать повторно, если оно не повреждено и не загрязнено.</a:t>
            </a:r>
            <a:endParaRPr lang="ru-RU" sz="900" dirty="0">
              <a:latin typeface="Arial Narrow"/>
              <a:cs typeface="Arial Narrow"/>
            </a:endParaRPr>
          </a:p>
          <a:p>
            <a:pPr marL="17780">
              <a:lnSpc>
                <a:spcPct val="100000"/>
              </a:lnSpc>
              <a:spcBef>
                <a:spcPts val="1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Наполнение СПА водой возможно только в случае, если исправный фильтрующий картридж правильно установлен.</a:t>
            </a:r>
            <a:endParaRPr lang="ru-RU" sz="900" dirty="0">
              <a:latin typeface="Arial Narrow"/>
              <a:cs typeface="Arial Narrow"/>
            </a:endParaRPr>
          </a:p>
          <a:p>
            <a:pPr marL="17780">
              <a:lnSpc>
                <a:spcPct val="100000"/>
              </a:lnSpc>
              <a:spcBef>
                <a:spcPts val="219"/>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 Выключите все функции гидромассажной ванны перед заменой или очисткой фильтрующего картриджа</a:t>
            </a:r>
            <a:r>
              <a:rPr lang="ru-RU" sz="900" spc="-5" dirty="0">
                <a:solidFill>
                  <a:srgbClr val="231F20"/>
                </a:solidFill>
                <a:latin typeface="Arial Narrow"/>
                <a:cs typeface="Arial Narrow"/>
              </a:rPr>
              <a:t>.</a:t>
            </a:r>
            <a:endParaRPr sz="900" dirty="0">
              <a:latin typeface="Arial Narrow"/>
              <a:cs typeface="Arial Narrow"/>
            </a:endParaRPr>
          </a:p>
          <a:p>
            <a:pPr>
              <a:lnSpc>
                <a:spcPct val="100000"/>
              </a:lnSpc>
              <a:spcBef>
                <a:spcPts val="25"/>
              </a:spcBef>
            </a:pPr>
            <a:endParaRPr sz="850" dirty="0">
              <a:latin typeface="Times New Roman"/>
              <a:cs typeface="Times New Roman"/>
            </a:endParaRPr>
          </a:p>
          <a:p>
            <a:pPr marL="148590" marR="2621280" indent="-130810">
              <a:lnSpc>
                <a:spcPct val="111100"/>
              </a:lnSpc>
            </a:pPr>
            <a:r>
              <a:rPr lang="ru-RU" sz="900" spc="-5" dirty="0">
                <a:solidFill>
                  <a:srgbClr val="231F20"/>
                </a:solidFill>
                <a:latin typeface="Arial Narrow"/>
                <a:cs typeface="Arial Narrow"/>
              </a:rPr>
              <a:t>2. </a:t>
            </a:r>
            <a:r>
              <a:rPr lang="ru-RU" sz="900" dirty="0">
                <a:solidFill>
                  <a:srgbClr val="231F20"/>
                </a:solidFill>
                <a:latin typeface="Arial Narrow"/>
                <a:cs typeface="Arial Narrow"/>
              </a:rPr>
              <a:t>Если впускное и выпускное отверстие гидромассажной ванны забилось грязью, отвинтите деталь вручную против часовой стрелки для ее очистки</a:t>
            </a:r>
            <a:r>
              <a:rPr lang="ru-RU" sz="900" spc="-5" dirty="0">
                <a:solidFill>
                  <a:srgbClr val="231F20"/>
                </a:solidFill>
                <a:latin typeface="Arial Narrow"/>
                <a:cs typeface="Arial Narrow"/>
              </a:rPr>
              <a:t>.</a:t>
            </a:r>
            <a:endParaRPr lang="ru-RU" sz="900" dirty="0">
              <a:latin typeface="Arial Narrow"/>
              <a:cs typeface="Arial Narrow"/>
            </a:endParaRPr>
          </a:p>
          <a:p>
            <a:pPr marR="2555875">
              <a:lnSpc>
                <a:spcPct val="111100"/>
              </a:lnSpc>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Прежде чем откручивать деталь, убедитесь, что СПА-ванна не наполнена водой. Никогда не откручивайте эту деталь, когда гидромассажная ванна наполнена водой!</a:t>
            </a:r>
            <a:endParaRPr lang="ru-RU" sz="900" dirty="0">
              <a:latin typeface="Arial Narrow"/>
              <a:cs typeface="Arial Narrow"/>
            </a:endParaRPr>
          </a:p>
          <a:p>
            <a:pPr marL="12700">
              <a:lnSpc>
                <a:spcPct val="100000"/>
              </a:lnSpc>
            </a:pPr>
            <a:r>
              <a:rPr lang="ru-RU" sz="900" b="1" dirty="0">
                <a:solidFill>
                  <a:srgbClr val="231F20"/>
                </a:solidFill>
                <a:latin typeface="Arial Narrow"/>
                <a:cs typeface="Arial Narrow"/>
              </a:rPr>
              <a:t>УХОД ЗА ВОДОЙ В ВАННЕ</a:t>
            </a:r>
            <a:endParaRPr lang="ru-RU" sz="900" dirty="0">
              <a:latin typeface="Arial Narrow"/>
              <a:cs typeface="Arial Narrow"/>
            </a:endParaRPr>
          </a:p>
          <a:p>
            <a:pPr marL="142875" marR="139065" indent="-130810">
              <a:lnSpc>
                <a:spcPct val="111100"/>
              </a:lnSpc>
              <a:spcBef>
                <a:spcPts val="100"/>
              </a:spcBef>
              <a:buAutoNum type="arabicPeriod"/>
              <a:tabLst>
                <a:tab pos="143510" algn="l"/>
              </a:tabLst>
            </a:pPr>
            <a:r>
              <a:rPr lang="ru-RU" sz="900" dirty="0">
                <a:solidFill>
                  <a:srgbClr val="231F20"/>
                </a:solidFill>
                <a:latin typeface="Arial Narrow"/>
                <a:cs typeface="Arial Narrow"/>
              </a:rPr>
              <a:t>Меняйте воду в СПА каждые 3-5 дней в зависимости от частоты использования</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Если в воде видна грязь, воды становится мутной или правильное использование химических реагентов не позволяет ее очистить, смените воду и очистите гидромассажную ванну. </a:t>
            </a:r>
            <a:r>
              <a:rPr lang="ru-RU" sz="900" spc="-5" dirty="0">
                <a:solidFill>
                  <a:srgbClr val="231F20"/>
                </a:solidFill>
                <a:latin typeface="Arial Narrow"/>
                <a:cs typeface="Arial Narrow"/>
              </a:rPr>
              <a:t>См. инструкции в разделе «Разборка и хранение».</a:t>
            </a:r>
            <a:endParaRPr lang="ru-RU" sz="900" dirty="0">
              <a:latin typeface="Arial Narrow"/>
              <a:cs typeface="Arial Narrow"/>
            </a:endParaRPr>
          </a:p>
          <a:p>
            <a:pPr marL="142875" marR="222885" indent="-130810">
              <a:lnSpc>
                <a:spcPct val="111100"/>
              </a:lnSpc>
              <a:buAutoNum type="arabicPeriod"/>
              <a:tabLst>
                <a:tab pos="143510" algn="l"/>
              </a:tabLst>
            </a:pPr>
            <a:r>
              <a:rPr lang="ru-RU" sz="900" dirty="0">
                <a:solidFill>
                  <a:srgbClr val="231F20"/>
                </a:solidFill>
                <a:latin typeface="Arial Narrow"/>
                <a:cs typeface="Arial Narrow"/>
              </a:rPr>
              <a:t>Мы советуем вам принять душ перед использованием гидромассажной ванны, так как косметика, лосьоны и прочие средства, оставшиеся на коже, могут </a:t>
            </a:r>
            <a:r>
              <a:rPr lang="ru-RU" sz="900" spc="-5" dirty="0">
                <a:solidFill>
                  <a:srgbClr val="231F20"/>
                </a:solidFill>
                <a:latin typeface="Arial Narrow"/>
                <a:cs typeface="Arial Narrow"/>
              </a:rPr>
              <a:t>быстро ухудшить качество воды</a:t>
            </a:r>
            <a:r>
              <a:rPr lang="ru-RU" sz="900" dirty="0">
                <a:solidFill>
                  <a:srgbClr val="231F20"/>
                </a:solidFill>
                <a:latin typeface="Arial Narrow"/>
                <a:cs typeface="Arial Narrow"/>
              </a:rPr>
              <a:t>.</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Когда гидромассажная ванна не используется</a:t>
            </a:r>
            <a:r>
              <a:rPr lang="ru-RU" sz="900" spc="-5" dirty="0">
                <a:solidFill>
                  <a:srgbClr val="231F20"/>
                </a:solidFill>
                <a:latin typeface="Arial Narrow"/>
                <a:cs typeface="Arial Narrow"/>
              </a:rPr>
              <a:t>, накройте ее крышкой с пряжкой, чтобы предотвратить загрязнение</a:t>
            </a:r>
            <a:r>
              <a:rPr lang="ru-RU" sz="900" dirty="0">
                <a:solidFill>
                  <a:srgbClr val="231F20"/>
                </a:solidFill>
                <a:latin typeface="Arial Narrow"/>
                <a:cs typeface="Arial Narrow"/>
              </a:rPr>
              <a:t>.</a:t>
            </a:r>
            <a:endParaRPr lang="ru-RU" sz="900" dirty="0">
              <a:latin typeface="Arial Narrow"/>
              <a:cs typeface="Arial Narrow"/>
            </a:endParaRPr>
          </a:p>
          <a:p>
            <a:pPr marL="149225" marR="5080" indent="-137160">
              <a:lnSpc>
                <a:spcPct val="111100"/>
              </a:lnSpc>
              <a:buAutoNum type="arabicPeriod"/>
              <a:tabLst>
                <a:tab pos="143510" algn="l"/>
              </a:tabLst>
            </a:pPr>
            <a:r>
              <a:rPr lang="ru-RU" sz="900" dirty="0">
                <a:solidFill>
                  <a:srgbClr val="231F20"/>
                </a:solidFill>
                <a:latin typeface="Arial Narrow"/>
                <a:cs typeface="Arial Narrow"/>
              </a:rPr>
              <a:t>Применяйте специальные реагенты, чтобы обеспечить требуемый химический состав воды.</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Повреждение ванны по причине ошибочного применения реагентов и неправильного обращения с водой не являются гарантийными случаями. Для получения подробной информации об использовании химических реагентов обратитесь к вашему продавцу. </a:t>
            </a:r>
            <a:endParaRPr sz="800" dirty="0">
              <a:latin typeface="Times New Roman"/>
              <a:cs typeface="Times New Roman"/>
            </a:endParaRPr>
          </a:p>
          <a:p>
            <a:pPr marL="12700">
              <a:lnSpc>
                <a:spcPct val="100000"/>
              </a:lnSpc>
            </a:pPr>
            <a:r>
              <a:rPr lang="ru-RU" sz="900" b="1" dirty="0">
                <a:solidFill>
                  <a:srgbClr val="231F20"/>
                </a:solidFill>
                <a:latin typeface="Arial Narrow"/>
                <a:cs typeface="Arial Narrow"/>
              </a:rPr>
              <a:t>Обеззараживание воды</a:t>
            </a:r>
            <a:endParaRPr lang="ru-RU" sz="900" dirty="0">
              <a:latin typeface="Arial Narrow"/>
              <a:cs typeface="Arial Narrow"/>
            </a:endParaRPr>
          </a:p>
          <a:p>
            <a:pPr marL="12700" marR="248920">
              <a:lnSpc>
                <a:spcPct val="111100"/>
              </a:lnSpc>
              <a:spcBef>
                <a:spcPts val="100"/>
              </a:spcBef>
            </a:pPr>
            <a:r>
              <a:rPr lang="ru-RU" sz="900" dirty="0">
                <a:solidFill>
                  <a:srgbClr val="231F20"/>
                </a:solidFill>
                <a:latin typeface="Arial Narrow"/>
                <a:cs typeface="Arial Narrow"/>
              </a:rPr>
              <a:t>Владелец гидромассажной ванны обязан регулярно проверять и дезинфицировать воду по графику (ежедневно, если потребуется</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Добавление дезинфицирующего или другого химического вещества </a:t>
            </a:r>
            <a:r>
              <a:rPr lang="ru-RU" sz="900" spc="-5" dirty="0">
                <a:solidFill>
                  <a:srgbClr val="231F20"/>
                </a:solidFill>
                <a:latin typeface="Arial Narrow"/>
                <a:cs typeface="Arial Narrow"/>
              </a:rPr>
              <a:t>снизит количество вирусов и бактерий, присутствующих в воде гидромассажной ванны. Поддержание требуемого уровня воды вместе с использованием дезинфицирующих средств – наиболее важный фактор увеличения срока службы и поддержания внешнего вида гидромассажной ванны, также, как и обеспечения чистоты и пригодности для безопасного использования воды. </a:t>
            </a:r>
            <a:r>
              <a:rPr lang="ru-RU" sz="900" dirty="0">
                <a:solidFill>
                  <a:srgbClr val="231F20"/>
                </a:solidFill>
                <a:latin typeface="Arial Narrow"/>
                <a:cs typeface="Arial Narrow"/>
              </a:rPr>
              <a:t>Следует уделять особое внимание выбору верного метода проверки и обработки воды. Для получения информации о химических, дезинфицирующих средствах и процедурах проверки обратитесь к профессионалу. </a:t>
            </a:r>
            <a:endParaRPr lang="ru-RU" sz="900" dirty="0">
              <a:latin typeface="Arial Narrow"/>
              <a:cs typeface="Arial Narrow"/>
            </a:endParaRPr>
          </a:p>
          <a:p>
            <a:pPr marL="12700">
              <a:lnSpc>
                <a:spcPct val="100000"/>
              </a:lnSpc>
            </a:pPr>
            <a:r>
              <a:rPr lang="ru-RU" sz="900" b="1" dirty="0">
                <a:solidFill>
                  <a:srgbClr val="231F20"/>
                </a:solidFill>
                <a:latin typeface="Arial Narrow"/>
                <a:cs typeface="Arial Narrow"/>
              </a:rPr>
              <a:t>Химический баланс воды</a:t>
            </a:r>
            <a:endParaRPr lang="ru-RU" sz="900" dirty="0">
              <a:latin typeface="Arial Narrow"/>
              <a:cs typeface="Arial Narrow"/>
            </a:endParaRPr>
          </a:p>
          <a:p>
            <a:pPr marL="12700">
              <a:lnSpc>
                <a:spcPct val="100000"/>
              </a:lnSpc>
              <a:spcBef>
                <a:spcPts val="220"/>
              </a:spcBef>
            </a:pPr>
            <a:r>
              <a:rPr lang="ru-RU" sz="900" dirty="0">
                <a:solidFill>
                  <a:srgbClr val="231F20"/>
                </a:solidFill>
                <a:latin typeface="Arial Narrow"/>
                <a:cs typeface="Arial Narrow"/>
              </a:rPr>
              <a:t>Следуйте приведенным ниже инструкциям по уходу за водой в СПА.</a:t>
            </a:r>
            <a:endParaRPr sz="900" dirty="0">
              <a:latin typeface="Arial Narrow"/>
              <a:cs typeface="Arial Narrow"/>
            </a:endParaRPr>
          </a:p>
        </p:txBody>
      </p:sp>
      <p:sp>
        <p:nvSpPr>
          <p:cNvPr id="234" name="object 234"/>
          <p:cNvSpPr txBox="1"/>
          <p:nvPr/>
        </p:nvSpPr>
        <p:spPr>
          <a:xfrm>
            <a:off x="512848" y="9245600"/>
            <a:ext cx="6512915" cy="718145"/>
          </a:xfrm>
          <a:prstGeom prst="rect">
            <a:avLst/>
          </a:prstGeom>
        </p:spPr>
        <p:txBody>
          <a:bodyPr vert="horz" wrap="square" lIns="0" tIns="40640" rIns="0" bIns="0" rtlCol="0">
            <a:spAutoFit/>
          </a:bodyPr>
          <a:lstStyle/>
          <a:p>
            <a:pPr marL="38100">
              <a:lnSpc>
                <a:spcPct val="100000"/>
              </a:lnSpc>
              <a:spcBef>
                <a:spcPts val="320"/>
              </a:spcBef>
            </a:pPr>
            <a:r>
              <a:rPr lang="ru-RU" sz="900" b="1" dirty="0">
                <a:solidFill>
                  <a:srgbClr val="231F20"/>
                </a:solidFill>
                <a:latin typeface="Arial Narrow"/>
                <a:cs typeface="Arial Narrow"/>
              </a:rPr>
              <a:t>ПРИМЕЧАНИЕ</a:t>
            </a:r>
            <a:endParaRPr lang="ru-RU" sz="900" dirty="0">
              <a:latin typeface="Arial Narrow"/>
              <a:cs typeface="Arial Narrow"/>
            </a:endParaRPr>
          </a:p>
          <a:p>
            <a:pPr marL="189865" indent="-145415">
              <a:lnSpc>
                <a:spcPts val="1040"/>
              </a:lnSpc>
              <a:spcBef>
                <a:spcPts val="219"/>
              </a:spcBef>
              <a:buSzPct val="88888"/>
              <a:buChar char="●"/>
              <a:tabLst>
                <a:tab pos="190500" algn="l"/>
              </a:tabLst>
            </a:pPr>
            <a:r>
              <a:rPr lang="ru-RU" sz="900" spc="-5" dirty="0">
                <a:solidFill>
                  <a:srgbClr val="231F20"/>
                </a:solidFill>
                <a:latin typeface="Arial Narrow"/>
                <a:cs typeface="Arial Narrow"/>
              </a:rPr>
              <a:t>Низкий уровень </a:t>
            </a:r>
            <a:r>
              <a:rPr lang="ru-RU" sz="900" spc="-5" dirty="0" err="1">
                <a:solidFill>
                  <a:srgbClr val="231F20"/>
                </a:solidFill>
                <a:latin typeface="Arial Narrow"/>
                <a:cs typeface="Arial Narrow"/>
              </a:rPr>
              <a:t>pH</a:t>
            </a:r>
            <a:r>
              <a:rPr lang="ru-RU" sz="900" spc="-5" dirty="0">
                <a:solidFill>
                  <a:srgbClr val="231F20"/>
                </a:solidFill>
                <a:latin typeface="Arial Narrow"/>
                <a:cs typeface="Arial Narrow"/>
              </a:rPr>
              <a:t> приведет к повреждению гидромассажной ванны и насоса. Любое повреждение ванны, вызванные химическим дисбалансом воды, ведут к аннулированию гарантии.</a:t>
            </a:r>
            <a:endParaRPr lang="ru-RU" sz="900" dirty="0">
              <a:latin typeface="Arial Narrow"/>
              <a:cs typeface="Arial Narrow"/>
            </a:endParaRPr>
          </a:p>
          <a:p>
            <a:pPr marL="189865" indent="-145415">
              <a:lnSpc>
                <a:spcPts val="1040"/>
              </a:lnSpc>
              <a:buSzPct val="88888"/>
              <a:buChar char="●"/>
              <a:tabLst>
                <a:tab pos="190500" algn="l"/>
              </a:tabLst>
            </a:pPr>
            <a:r>
              <a:rPr lang="ru-RU" sz="900" spc="-5" dirty="0">
                <a:solidFill>
                  <a:srgbClr val="231F20"/>
                </a:solidFill>
                <a:latin typeface="Arial Narrow"/>
                <a:cs typeface="Arial Narrow"/>
              </a:rPr>
              <a:t>Высокий уровень </a:t>
            </a:r>
            <a:r>
              <a:rPr lang="ru-RU" sz="900" spc="-5" dirty="0" err="1">
                <a:solidFill>
                  <a:srgbClr val="231F20"/>
                </a:solidFill>
                <a:latin typeface="Arial Narrow"/>
                <a:cs typeface="Arial Narrow"/>
              </a:rPr>
              <a:t>pH</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(жесткая вода) приведет к образованию белых хлопьев внутри фильтрующего насоса, что может привести к его повреждению. </a:t>
            </a:r>
            <a:endParaRPr lang="ru-RU" sz="900" dirty="0">
              <a:latin typeface="Arial Narrow"/>
              <a:cs typeface="Arial Narrow"/>
            </a:endParaRPr>
          </a:p>
        </p:txBody>
      </p:sp>
      <p:sp>
        <p:nvSpPr>
          <p:cNvPr id="235" name="object 235"/>
          <p:cNvSpPr/>
          <p:nvPr/>
        </p:nvSpPr>
        <p:spPr>
          <a:xfrm>
            <a:off x="4759680" y="3883952"/>
            <a:ext cx="2263140" cy="872490"/>
          </a:xfrm>
          <a:custGeom>
            <a:avLst/>
            <a:gdLst/>
            <a:ahLst/>
            <a:cxnLst/>
            <a:rect l="l" t="t" r="r" b="b"/>
            <a:pathLst>
              <a:path w="2263140" h="872489">
                <a:moveTo>
                  <a:pt x="2262898" y="872337"/>
                </a:moveTo>
                <a:lnTo>
                  <a:pt x="0" y="872337"/>
                </a:lnTo>
                <a:lnTo>
                  <a:pt x="0" y="0"/>
                </a:lnTo>
                <a:lnTo>
                  <a:pt x="2262898" y="0"/>
                </a:lnTo>
                <a:lnTo>
                  <a:pt x="2262898" y="872337"/>
                </a:lnTo>
                <a:close/>
              </a:path>
            </a:pathLst>
          </a:custGeom>
          <a:ln w="6350">
            <a:solidFill>
              <a:srgbClr val="231F20"/>
            </a:solidFill>
          </a:ln>
        </p:spPr>
        <p:txBody>
          <a:bodyPr wrap="square" lIns="0" tIns="0" rIns="0" bIns="0" rtlCol="0"/>
          <a:lstStyle/>
          <a:p>
            <a:endParaRPr/>
          </a:p>
        </p:txBody>
      </p:sp>
      <p:sp>
        <p:nvSpPr>
          <p:cNvPr id="236" name="object 236"/>
          <p:cNvSpPr/>
          <p:nvPr/>
        </p:nvSpPr>
        <p:spPr>
          <a:xfrm>
            <a:off x="4970253" y="4313039"/>
            <a:ext cx="36830" cy="29209"/>
          </a:xfrm>
          <a:custGeom>
            <a:avLst/>
            <a:gdLst/>
            <a:ahLst/>
            <a:cxnLst/>
            <a:rect l="l" t="t" r="r" b="b"/>
            <a:pathLst>
              <a:path w="36829" h="29210">
                <a:moveTo>
                  <a:pt x="36342" y="23012"/>
                </a:moveTo>
                <a:lnTo>
                  <a:pt x="33802" y="28321"/>
                </a:lnTo>
                <a:lnTo>
                  <a:pt x="23706" y="28765"/>
                </a:lnTo>
                <a:lnTo>
                  <a:pt x="13774" y="24041"/>
                </a:lnTo>
                <a:lnTo>
                  <a:pt x="7129" y="19912"/>
                </a:lnTo>
                <a:lnTo>
                  <a:pt x="2394" y="15106"/>
                </a:lnTo>
                <a:lnTo>
                  <a:pt x="0" y="10196"/>
                </a:lnTo>
                <a:lnTo>
                  <a:pt x="376" y="5753"/>
                </a:lnTo>
                <a:lnTo>
                  <a:pt x="2929" y="444"/>
                </a:lnTo>
                <a:lnTo>
                  <a:pt x="13038" y="0"/>
                </a:lnTo>
                <a:lnTo>
                  <a:pt x="22969" y="4762"/>
                </a:lnTo>
                <a:lnTo>
                  <a:pt x="29616" y="8880"/>
                </a:lnTo>
                <a:lnTo>
                  <a:pt x="34352" y="13682"/>
                </a:lnTo>
                <a:lnTo>
                  <a:pt x="36739" y="18587"/>
                </a:lnTo>
                <a:lnTo>
                  <a:pt x="36342" y="23012"/>
                </a:lnTo>
                <a:close/>
              </a:path>
            </a:pathLst>
          </a:custGeom>
          <a:ln w="6349">
            <a:solidFill>
              <a:srgbClr val="231F20"/>
            </a:solidFill>
          </a:ln>
        </p:spPr>
        <p:txBody>
          <a:bodyPr wrap="square" lIns="0" tIns="0" rIns="0" bIns="0" rtlCol="0"/>
          <a:lstStyle/>
          <a:p>
            <a:endParaRPr/>
          </a:p>
        </p:txBody>
      </p:sp>
      <p:sp>
        <p:nvSpPr>
          <p:cNvPr id="237" name="object 237"/>
          <p:cNvSpPr/>
          <p:nvPr/>
        </p:nvSpPr>
        <p:spPr>
          <a:xfrm>
            <a:off x="4832033" y="4193866"/>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1" y="150567"/>
                </a:lnTo>
                <a:lnTo>
                  <a:pt x="642669" y="188978"/>
                </a:lnTo>
                <a:lnTo>
                  <a:pt x="684724" y="226413"/>
                </a:lnTo>
                <a:lnTo>
                  <a:pt x="712687" y="258983"/>
                </a:lnTo>
                <a:lnTo>
                  <a:pt x="721817" y="282800"/>
                </a:lnTo>
                <a:lnTo>
                  <a:pt x="716203" y="305724"/>
                </a:lnTo>
                <a:lnTo>
                  <a:pt x="676797" y="326797"/>
                </a:lnTo>
                <a:lnTo>
                  <a:pt x="659425" y="321792"/>
                </a:lnTo>
                <a:lnTo>
                  <a:pt x="636054" y="306485"/>
                </a:lnTo>
                <a:lnTo>
                  <a:pt x="617521" y="290883"/>
                </a:lnTo>
                <a:lnTo>
                  <a:pt x="589797" y="268431"/>
                </a:lnTo>
                <a:lnTo>
                  <a:pt x="554362" y="242737"/>
                </a:lnTo>
                <a:lnTo>
                  <a:pt x="512697" y="217412"/>
                </a:lnTo>
                <a:lnTo>
                  <a:pt x="466280" y="196065"/>
                </a:lnTo>
                <a:lnTo>
                  <a:pt x="416592" y="182307"/>
                </a:lnTo>
                <a:lnTo>
                  <a:pt x="365113" y="179747"/>
                </a:lnTo>
                <a:lnTo>
                  <a:pt x="313321" y="191995"/>
                </a:lnTo>
                <a:lnTo>
                  <a:pt x="302996" y="211890"/>
                </a:lnTo>
                <a:lnTo>
                  <a:pt x="295205" y="222997"/>
                </a:lnTo>
                <a:lnTo>
                  <a:pt x="286032" y="229344"/>
                </a:lnTo>
                <a:lnTo>
                  <a:pt x="271564" y="234959"/>
                </a:lnTo>
              </a:path>
            </a:pathLst>
          </a:custGeom>
          <a:ln w="6350">
            <a:solidFill>
              <a:srgbClr val="231F20"/>
            </a:solidFill>
          </a:ln>
        </p:spPr>
        <p:txBody>
          <a:bodyPr wrap="square" lIns="0" tIns="0" rIns="0" bIns="0" rtlCol="0"/>
          <a:lstStyle/>
          <a:p>
            <a:endParaRPr/>
          </a:p>
        </p:txBody>
      </p:sp>
      <p:sp>
        <p:nvSpPr>
          <p:cNvPr id="238" name="object 238"/>
          <p:cNvSpPr/>
          <p:nvPr/>
        </p:nvSpPr>
        <p:spPr>
          <a:xfrm>
            <a:off x="5145354" y="4327226"/>
            <a:ext cx="386715" cy="191135"/>
          </a:xfrm>
          <a:custGeom>
            <a:avLst/>
            <a:gdLst/>
            <a:ahLst/>
            <a:cxnLst/>
            <a:rect l="l" t="t" r="r" b="b"/>
            <a:pathLst>
              <a:path w="386714" h="191135">
                <a:moveTo>
                  <a:pt x="0" y="35887"/>
                </a:moveTo>
                <a:lnTo>
                  <a:pt x="56221" y="10065"/>
                </a:lnTo>
                <a:lnTo>
                  <a:pt x="93152" y="0"/>
                </a:lnTo>
                <a:lnTo>
                  <a:pt x="127167" y="4379"/>
                </a:lnTo>
                <a:lnTo>
                  <a:pt x="174637" y="21891"/>
                </a:lnTo>
                <a:lnTo>
                  <a:pt x="216328" y="42092"/>
                </a:lnTo>
                <a:lnTo>
                  <a:pt x="259748" y="69260"/>
                </a:lnTo>
                <a:lnTo>
                  <a:pt x="301696" y="100547"/>
                </a:lnTo>
                <a:lnTo>
                  <a:pt x="338967" y="133103"/>
                </a:lnTo>
                <a:lnTo>
                  <a:pt x="368357" y="164078"/>
                </a:lnTo>
                <a:lnTo>
                  <a:pt x="386664" y="190623"/>
                </a:lnTo>
              </a:path>
            </a:pathLst>
          </a:custGeom>
          <a:ln w="6350">
            <a:solidFill>
              <a:srgbClr val="231F20"/>
            </a:solidFill>
          </a:ln>
        </p:spPr>
        <p:txBody>
          <a:bodyPr wrap="square" lIns="0" tIns="0" rIns="0" bIns="0" rtlCol="0"/>
          <a:lstStyle/>
          <a:p>
            <a:endParaRPr/>
          </a:p>
        </p:txBody>
      </p:sp>
      <p:sp>
        <p:nvSpPr>
          <p:cNvPr id="239" name="object 239"/>
          <p:cNvSpPr/>
          <p:nvPr/>
        </p:nvSpPr>
        <p:spPr>
          <a:xfrm>
            <a:off x="5153143" y="4349997"/>
            <a:ext cx="359410" cy="171450"/>
          </a:xfrm>
          <a:custGeom>
            <a:avLst/>
            <a:gdLst/>
            <a:ahLst/>
            <a:cxnLst/>
            <a:rect l="l" t="t" r="r" b="b"/>
            <a:pathLst>
              <a:path w="359410" h="171450">
                <a:moveTo>
                  <a:pt x="0" y="22417"/>
                </a:moveTo>
                <a:lnTo>
                  <a:pt x="83719" y="3743"/>
                </a:lnTo>
                <a:lnTo>
                  <a:pt x="133931" y="0"/>
                </a:lnTo>
                <a:lnTo>
                  <a:pt x="170707" y="13417"/>
                </a:lnTo>
                <a:lnTo>
                  <a:pt x="214122" y="46229"/>
                </a:lnTo>
                <a:lnTo>
                  <a:pt x="266846" y="90053"/>
                </a:lnTo>
                <a:lnTo>
                  <a:pt x="313397" y="130187"/>
                </a:lnTo>
                <a:lnTo>
                  <a:pt x="346595" y="159499"/>
                </a:lnTo>
                <a:lnTo>
                  <a:pt x="359257" y="170854"/>
                </a:lnTo>
              </a:path>
            </a:pathLst>
          </a:custGeom>
          <a:ln w="6350">
            <a:solidFill>
              <a:srgbClr val="231F20"/>
            </a:solidFill>
          </a:ln>
        </p:spPr>
        <p:txBody>
          <a:bodyPr wrap="square" lIns="0" tIns="0" rIns="0" bIns="0" rtlCol="0"/>
          <a:lstStyle/>
          <a:p>
            <a:endParaRPr/>
          </a:p>
        </p:txBody>
      </p:sp>
      <p:sp>
        <p:nvSpPr>
          <p:cNvPr id="240" name="object 240"/>
          <p:cNvSpPr/>
          <p:nvPr/>
        </p:nvSpPr>
        <p:spPr>
          <a:xfrm>
            <a:off x="5145354" y="4273146"/>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241" name="object 241"/>
          <p:cNvSpPr/>
          <p:nvPr/>
        </p:nvSpPr>
        <p:spPr>
          <a:xfrm>
            <a:off x="5145354" y="4363113"/>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242" name="object 242"/>
          <p:cNvSpPr/>
          <p:nvPr/>
        </p:nvSpPr>
        <p:spPr>
          <a:xfrm>
            <a:off x="4842625" y="4269699"/>
            <a:ext cx="274320" cy="137160"/>
          </a:xfrm>
          <a:custGeom>
            <a:avLst/>
            <a:gdLst/>
            <a:ahLst/>
            <a:cxnLst/>
            <a:rect l="l" t="t" r="r" b="b"/>
            <a:pathLst>
              <a:path w="274320" h="137160">
                <a:moveTo>
                  <a:pt x="0" y="0"/>
                </a:moveTo>
                <a:lnTo>
                  <a:pt x="35375" y="54508"/>
                </a:lnTo>
                <a:lnTo>
                  <a:pt x="70705" y="82349"/>
                </a:lnTo>
                <a:lnTo>
                  <a:pt x="115100" y="107530"/>
                </a:lnTo>
                <a:lnTo>
                  <a:pt x="164197" y="126831"/>
                </a:lnTo>
                <a:lnTo>
                  <a:pt x="209297" y="136756"/>
                </a:lnTo>
                <a:lnTo>
                  <a:pt x="247018" y="137152"/>
                </a:lnTo>
                <a:lnTo>
                  <a:pt x="273977" y="127863"/>
                </a:lnTo>
              </a:path>
            </a:pathLst>
          </a:custGeom>
          <a:ln w="6350">
            <a:solidFill>
              <a:srgbClr val="231F20"/>
            </a:solidFill>
          </a:ln>
        </p:spPr>
        <p:txBody>
          <a:bodyPr wrap="square" lIns="0" tIns="0" rIns="0" bIns="0" rtlCol="0"/>
          <a:lstStyle/>
          <a:p>
            <a:endParaRPr/>
          </a:p>
        </p:txBody>
      </p:sp>
      <p:sp>
        <p:nvSpPr>
          <p:cNvPr id="243" name="object 243"/>
          <p:cNvSpPr/>
          <p:nvPr/>
        </p:nvSpPr>
        <p:spPr>
          <a:xfrm>
            <a:off x="4842628" y="4260410"/>
            <a:ext cx="274320" cy="137160"/>
          </a:xfrm>
          <a:custGeom>
            <a:avLst/>
            <a:gdLst/>
            <a:ahLst/>
            <a:cxnLst/>
            <a:rect l="l" t="t" r="r" b="b"/>
            <a:pathLst>
              <a:path w="274320" h="137160">
                <a:moveTo>
                  <a:pt x="273977" y="137156"/>
                </a:moveTo>
                <a:lnTo>
                  <a:pt x="238590" y="82628"/>
                </a:lnTo>
                <a:lnTo>
                  <a:pt x="203262" y="54792"/>
                </a:lnTo>
                <a:lnTo>
                  <a:pt x="158864" y="29625"/>
                </a:lnTo>
                <a:lnTo>
                  <a:pt x="109763" y="10313"/>
                </a:lnTo>
                <a:lnTo>
                  <a:pt x="64668" y="389"/>
                </a:lnTo>
                <a:lnTo>
                  <a:pt x="26954" y="0"/>
                </a:lnTo>
                <a:lnTo>
                  <a:pt x="0" y="9292"/>
                </a:lnTo>
              </a:path>
            </a:pathLst>
          </a:custGeom>
          <a:ln w="6350">
            <a:solidFill>
              <a:srgbClr val="231F20"/>
            </a:solidFill>
          </a:ln>
        </p:spPr>
        <p:txBody>
          <a:bodyPr wrap="square" lIns="0" tIns="0" rIns="0" bIns="0" rtlCol="0"/>
          <a:lstStyle/>
          <a:p>
            <a:endParaRPr/>
          </a:p>
        </p:txBody>
      </p:sp>
      <p:sp>
        <p:nvSpPr>
          <p:cNvPr id="244" name="object 244"/>
          <p:cNvSpPr/>
          <p:nvPr/>
        </p:nvSpPr>
        <p:spPr>
          <a:xfrm>
            <a:off x="4827809" y="4256151"/>
            <a:ext cx="293088" cy="185772"/>
          </a:xfrm>
          <a:prstGeom prst="rect">
            <a:avLst/>
          </a:prstGeom>
          <a:blipFill>
            <a:blip r:embed="rId2" cstate="print"/>
            <a:stretch>
              <a:fillRect/>
            </a:stretch>
          </a:blipFill>
        </p:spPr>
        <p:txBody>
          <a:bodyPr wrap="square" lIns="0" tIns="0" rIns="0" bIns="0" rtlCol="0"/>
          <a:lstStyle/>
          <a:p>
            <a:endParaRPr/>
          </a:p>
        </p:txBody>
      </p:sp>
      <p:sp>
        <p:nvSpPr>
          <p:cNvPr id="245" name="object 245"/>
          <p:cNvSpPr/>
          <p:nvPr/>
        </p:nvSpPr>
        <p:spPr>
          <a:xfrm>
            <a:off x="5582153" y="3873957"/>
            <a:ext cx="1443611" cy="883234"/>
          </a:xfrm>
          <a:prstGeom prst="rect">
            <a:avLst/>
          </a:prstGeom>
          <a:blipFill>
            <a:blip r:embed="rId3" cstate="print"/>
            <a:stretch>
              <a:fillRect/>
            </a:stretch>
          </a:blipFill>
        </p:spPr>
        <p:txBody>
          <a:bodyPr wrap="square" lIns="0" tIns="0" rIns="0" bIns="0" rtlCol="0"/>
          <a:lstStyle/>
          <a:p>
            <a:endParaRPr/>
          </a:p>
        </p:txBody>
      </p:sp>
      <p:sp>
        <p:nvSpPr>
          <p:cNvPr id="246" name="object 246"/>
          <p:cNvSpPr/>
          <p:nvPr/>
        </p:nvSpPr>
        <p:spPr>
          <a:xfrm>
            <a:off x="1460152" y="2247365"/>
            <a:ext cx="432235" cy="440651"/>
          </a:xfrm>
          <a:prstGeom prst="rect">
            <a:avLst/>
          </a:prstGeom>
          <a:blipFill>
            <a:blip r:embed="rId4" cstate="print"/>
            <a:stretch>
              <a:fillRect/>
            </a:stretch>
          </a:blipFill>
        </p:spPr>
        <p:txBody>
          <a:bodyPr wrap="square" lIns="0" tIns="0" rIns="0" bIns="0" rtlCol="0"/>
          <a:lstStyle/>
          <a:p>
            <a:endParaRPr/>
          </a:p>
        </p:txBody>
      </p:sp>
      <p:sp>
        <p:nvSpPr>
          <p:cNvPr id="247" name="object 247"/>
          <p:cNvSpPr/>
          <p:nvPr/>
        </p:nvSpPr>
        <p:spPr>
          <a:xfrm>
            <a:off x="545522" y="1802149"/>
            <a:ext cx="1517078" cy="1314716"/>
          </a:xfrm>
          <a:prstGeom prst="rect">
            <a:avLst/>
          </a:prstGeom>
          <a:blipFill>
            <a:blip r:embed="rId5" cstate="print"/>
            <a:stretch>
              <a:fillRect/>
            </a:stretch>
          </a:blipFill>
        </p:spPr>
        <p:txBody>
          <a:bodyPr wrap="square" lIns="0" tIns="0" rIns="0" bIns="0" rtlCol="0"/>
          <a:lstStyle/>
          <a:p>
            <a:endParaRPr/>
          </a:p>
        </p:txBody>
      </p:sp>
      <p:sp>
        <p:nvSpPr>
          <p:cNvPr id="248" name="object 248"/>
          <p:cNvSpPr/>
          <p:nvPr/>
        </p:nvSpPr>
        <p:spPr>
          <a:xfrm>
            <a:off x="6361580" y="2315037"/>
            <a:ext cx="440925" cy="449516"/>
          </a:xfrm>
          <a:prstGeom prst="rect">
            <a:avLst/>
          </a:prstGeom>
          <a:blipFill>
            <a:blip r:embed="rId6" cstate="print"/>
            <a:stretch>
              <a:fillRect/>
            </a:stretch>
          </a:blipFill>
        </p:spPr>
        <p:txBody>
          <a:bodyPr wrap="square" lIns="0" tIns="0" rIns="0" bIns="0" rtlCol="0"/>
          <a:lstStyle/>
          <a:p>
            <a:endParaRPr/>
          </a:p>
        </p:txBody>
      </p:sp>
      <p:sp>
        <p:nvSpPr>
          <p:cNvPr id="249" name="object 249"/>
          <p:cNvSpPr/>
          <p:nvPr/>
        </p:nvSpPr>
        <p:spPr>
          <a:xfrm>
            <a:off x="5738507" y="1800923"/>
            <a:ext cx="1283441" cy="1315859"/>
          </a:xfrm>
          <a:prstGeom prst="rect">
            <a:avLst/>
          </a:prstGeom>
          <a:blipFill>
            <a:blip r:embed="rId7" cstate="print"/>
            <a:stretch>
              <a:fillRect/>
            </a:stretch>
          </a:blipFill>
        </p:spPr>
        <p:txBody>
          <a:bodyPr wrap="square" lIns="0" tIns="0" rIns="0" bIns="0" rtlCol="0"/>
          <a:lstStyle/>
          <a:p>
            <a:endParaRPr/>
          </a:p>
        </p:txBody>
      </p:sp>
      <p:sp>
        <p:nvSpPr>
          <p:cNvPr id="250" name="object 250"/>
          <p:cNvSpPr/>
          <p:nvPr/>
        </p:nvSpPr>
        <p:spPr>
          <a:xfrm>
            <a:off x="5156394" y="2185708"/>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51" name="object 251"/>
          <p:cNvSpPr/>
          <p:nvPr/>
        </p:nvSpPr>
        <p:spPr>
          <a:xfrm>
            <a:off x="5142852" y="2193032"/>
            <a:ext cx="48260" cy="711200"/>
          </a:xfrm>
          <a:custGeom>
            <a:avLst/>
            <a:gdLst/>
            <a:ahLst/>
            <a:cxnLst/>
            <a:rect l="l" t="t" r="r" b="b"/>
            <a:pathLst>
              <a:path w="48260"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52" name="object 252"/>
          <p:cNvSpPr/>
          <p:nvPr/>
        </p:nvSpPr>
        <p:spPr>
          <a:xfrm>
            <a:off x="5071677" y="2185630"/>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53" name="object 253"/>
          <p:cNvSpPr/>
          <p:nvPr/>
        </p:nvSpPr>
        <p:spPr>
          <a:xfrm>
            <a:off x="5529449" y="2186809"/>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54" name="object 254"/>
          <p:cNvSpPr/>
          <p:nvPr/>
        </p:nvSpPr>
        <p:spPr>
          <a:xfrm>
            <a:off x="5548209" y="2193144"/>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55" name="object 255"/>
          <p:cNvSpPr/>
          <p:nvPr/>
        </p:nvSpPr>
        <p:spPr>
          <a:xfrm>
            <a:off x="5108865" y="2384281"/>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256" name="object 256"/>
          <p:cNvSpPr/>
          <p:nvPr/>
        </p:nvSpPr>
        <p:spPr>
          <a:xfrm>
            <a:off x="5181444" y="2884264"/>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257" name="object 257"/>
          <p:cNvSpPr/>
          <p:nvPr/>
        </p:nvSpPr>
        <p:spPr>
          <a:xfrm>
            <a:off x="5200742" y="2832775"/>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258" name="object 258"/>
          <p:cNvSpPr/>
          <p:nvPr/>
        </p:nvSpPr>
        <p:spPr>
          <a:xfrm>
            <a:off x="5204240" y="2781212"/>
            <a:ext cx="399415" cy="1270"/>
          </a:xfrm>
          <a:custGeom>
            <a:avLst/>
            <a:gdLst/>
            <a:ahLst/>
            <a:cxnLst/>
            <a:rect l="l" t="t" r="r" b="b"/>
            <a:pathLst>
              <a:path w="399414" h="1269">
                <a:moveTo>
                  <a:pt x="0" y="0"/>
                </a:moveTo>
                <a:lnTo>
                  <a:pt x="399326" y="1104"/>
                </a:lnTo>
              </a:path>
            </a:pathLst>
          </a:custGeom>
          <a:ln w="5918">
            <a:solidFill>
              <a:srgbClr val="231F20"/>
            </a:solidFill>
          </a:ln>
        </p:spPr>
        <p:txBody>
          <a:bodyPr wrap="square" lIns="0" tIns="0" rIns="0" bIns="0" rtlCol="0"/>
          <a:lstStyle/>
          <a:p>
            <a:endParaRPr/>
          </a:p>
        </p:txBody>
      </p:sp>
      <p:sp>
        <p:nvSpPr>
          <p:cNvPr id="259" name="object 259"/>
          <p:cNvSpPr/>
          <p:nvPr/>
        </p:nvSpPr>
        <p:spPr>
          <a:xfrm>
            <a:off x="5211483" y="2729657"/>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260" name="object 260"/>
          <p:cNvSpPr/>
          <p:nvPr/>
        </p:nvSpPr>
        <p:spPr>
          <a:xfrm>
            <a:off x="5216667" y="2678106"/>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261" name="object 261"/>
          <p:cNvSpPr/>
          <p:nvPr/>
        </p:nvSpPr>
        <p:spPr>
          <a:xfrm>
            <a:off x="5219247" y="2626525"/>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262" name="object 262"/>
          <p:cNvSpPr/>
          <p:nvPr/>
        </p:nvSpPr>
        <p:spPr>
          <a:xfrm>
            <a:off x="5222819" y="2574992"/>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263" name="object 263"/>
          <p:cNvSpPr/>
          <p:nvPr/>
        </p:nvSpPr>
        <p:spPr>
          <a:xfrm>
            <a:off x="5219544" y="2523417"/>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264" name="object 264"/>
          <p:cNvSpPr/>
          <p:nvPr/>
        </p:nvSpPr>
        <p:spPr>
          <a:xfrm>
            <a:off x="5217238" y="2471843"/>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265" name="object 265"/>
          <p:cNvSpPr/>
          <p:nvPr/>
        </p:nvSpPr>
        <p:spPr>
          <a:xfrm>
            <a:off x="5215651" y="2420262"/>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266" name="object 266"/>
          <p:cNvSpPr/>
          <p:nvPr/>
        </p:nvSpPr>
        <p:spPr>
          <a:xfrm>
            <a:off x="5214012" y="2368711"/>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267" name="object 267"/>
          <p:cNvSpPr/>
          <p:nvPr/>
        </p:nvSpPr>
        <p:spPr>
          <a:xfrm>
            <a:off x="5208084" y="2317105"/>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268" name="object 268"/>
          <p:cNvSpPr/>
          <p:nvPr/>
        </p:nvSpPr>
        <p:spPr>
          <a:xfrm>
            <a:off x="5202652" y="2265541"/>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269" name="object 269"/>
          <p:cNvSpPr/>
          <p:nvPr/>
        </p:nvSpPr>
        <p:spPr>
          <a:xfrm>
            <a:off x="5185710" y="2213923"/>
            <a:ext cx="389255" cy="1270"/>
          </a:xfrm>
          <a:custGeom>
            <a:avLst/>
            <a:gdLst/>
            <a:ahLst/>
            <a:cxnLst/>
            <a:rect l="l" t="t" r="r" b="b"/>
            <a:pathLst>
              <a:path w="389254" h="1269">
                <a:moveTo>
                  <a:pt x="0" y="0"/>
                </a:moveTo>
                <a:lnTo>
                  <a:pt x="388861" y="1079"/>
                </a:lnTo>
              </a:path>
            </a:pathLst>
          </a:custGeom>
          <a:ln w="5918">
            <a:solidFill>
              <a:srgbClr val="231F20"/>
            </a:solidFill>
          </a:ln>
        </p:spPr>
        <p:txBody>
          <a:bodyPr wrap="square" lIns="0" tIns="0" rIns="0" bIns="0" rtlCol="0"/>
          <a:lstStyle/>
          <a:p>
            <a:endParaRPr/>
          </a:p>
        </p:txBody>
      </p:sp>
      <p:sp>
        <p:nvSpPr>
          <p:cNvPr id="270" name="object 270"/>
          <p:cNvSpPr/>
          <p:nvPr/>
        </p:nvSpPr>
        <p:spPr>
          <a:xfrm>
            <a:off x="5131438" y="2911933"/>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271" name="object 271"/>
          <p:cNvSpPr/>
          <p:nvPr/>
        </p:nvSpPr>
        <p:spPr>
          <a:xfrm>
            <a:off x="5133323" y="2185708"/>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272" name="object 272"/>
          <p:cNvSpPr/>
          <p:nvPr/>
        </p:nvSpPr>
        <p:spPr>
          <a:xfrm>
            <a:off x="5123525" y="2399369"/>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273" name="object 273"/>
          <p:cNvSpPr/>
          <p:nvPr/>
        </p:nvSpPr>
        <p:spPr>
          <a:xfrm>
            <a:off x="5118173" y="2421408"/>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274" name="object 274"/>
          <p:cNvSpPr/>
          <p:nvPr/>
        </p:nvSpPr>
        <p:spPr>
          <a:xfrm>
            <a:off x="5114519" y="2446064"/>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275" name="object 275"/>
          <p:cNvSpPr/>
          <p:nvPr/>
        </p:nvSpPr>
        <p:spPr>
          <a:xfrm>
            <a:off x="5111841" y="2472977"/>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276" name="object 276"/>
          <p:cNvSpPr/>
          <p:nvPr/>
        </p:nvSpPr>
        <p:spPr>
          <a:xfrm>
            <a:off x="5108860" y="2498185"/>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277" name="object 277"/>
          <p:cNvSpPr/>
          <p:nvPr/>
        </p:nvSpPr>
        <p:spPr>
          <a:xfrm>
            <a:off x="5107971" y="2523417"/>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78" name="object 278"/>
          <p:cNvSpPr/>
          <p:nvPr/>
        </p:nvSpPr>
        <p:spPr>
          <a:xfrm>
            <a:off x="5108860" y="2548817"/>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279" name="object 279"/>
          <p:cNvSpPr/>
          <p:nvPr/>
        </p:nvSpPr>
        <p:spPr>
          <a:xfrm>
            <a:off x="5107971" y="2574992"/>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80" name="object 280"/>
          <p:cNvSpPr/>
          <p:nvPr/>
        </p:nvSpPr>
        <p:spPr>
          <a:xfrm>
            <a:off x="5107971" y="260077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281" name="object 281"/>
          <p:cNvSpPr/>
          <p:nvPr/>
        </p:nvSpPr>
        <p:spPr>
          <a:xfrm>
            <a:off x="5108868" y="2627665"/>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282" name="object 282"/>
          <p:cNvSpPr/>
          <p:nvPr/>
        </p:nvSpPr>
        <p:spPr>
          <a:xfrm>
            <a:off x="5114516" y="2658331"/>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283" name="object 283"/>
          <p:cNvSpPr/>
          <p:nvPr/>
        </p:nvSpPr>
        <p:spPr>
          <a:xfrm>
            <a:off x="5118165" y="2684264"/>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284" name="object 284"/>
          <p:cNvSpPr/>
          <p:nvPr/>
        </p:nvSpPr>
        <p:spPr>
          <a:xfrm>
            <a:off x="5126850" y="2726055"/>
            <a:ext cx="11430" cy="9525"/>
          </a:xfrm>
          <a:custGeom>
            <a:avLst/>
            <a:gdLst/>
            <a:ahLst/>
            <a:cxnLst/>
            <a:rect l="l" t="t" r="r" b="b"/>
            <a:pathLst>
              <a:path w="11429"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285" name="object 285"/>
          <p:cNvSpPr/>
          <p:nvPr/>
        </p:nvSpPr>
        <p:spPr>
          <a:xfrm>
            <a:off x="5126850" y="2360434"/>
            <a:ext cx="11430" cy="9525"/>
          </a:xfrm>
          <a:custGeom>
            <a:avLst/>
            <a:gdLst/>
            <a:ahLst/>
            <a:cxnLst/>
            <a:rect l="l" t="t" r="r" b="b"/>
            <a:pathLst>
              <a:path w="11429"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286" name="object 286"/>
          <p:cNvSpPr/>
          <p:nvPr/>
        </p:nvSpPr>
        <p:spPr>
          <a:xfrm>
            <a:off x="5168925" y="2532126"/>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287" name="object 287"/>
          <p:cNvSpPr/>
          <p:nvPr/>
        </p:nvSpPr>
        <p:spPr>
          <a:xfrm>
            <a:off x="5087289" y="2532126"/>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288" name="object 288"/>
          <p:cNvSpPr/>
          <p:nvPr/>
        </p:nvSpPr>
        <p:spPr>
          <a:xfrm>
            <a:off x="5167267" y="2445738"/>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289" name="object 289"/>
          <p:cNvSpPr/>
          <p:nvPr/>
        </p:nvSpPr>
        <p:spPr>
          <a:xfrm>
            <a:off x="5091461" y="2446029"/>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290" name="object 290"/>
          <p:cNvSpPr/>
          <p:nvPr/>
        </p:nvSpPr>
        <p:spPr>
          <a:xfrm>
            <a:off x="5089382" y="2623571"/>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291" name="object 291"/>
          <p:cNvSpPr/>
          <p:nvPr/>
        </p:nvSpPr>
        <p:spPr>
          <a:xfrm>
            <a:off x="5167448" y="2623864"/>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292" name="object 292"/>
          <p:cNvSpPr/>
          <p:nvPr/>
        </p:nvSpPr>
        <p:spPr>
          <a:xfrm>
            <a:off x="5333075" y="2187128"/>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293" name="object 293"/>
          <p:cNvSpPr/>
          <p:nvPr/>
        </p:nvSpPr>
        <p:spPr>
          <a:xfrm>
            <a:off x="5330022" y="2884915"/>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294" name="object 294"/>
          <p:cNvSpPr/>
          <p:nvPr/>
        </p:nvSpPr>
        <p:spPr>
          <a:xfrm>
            <a:off x="4592104" y="2172199"/>
            <a:ext cx="737920" cy="754637"/>
          </a:xfrm>
          <a:prstGeom prst="rect">
            <a:avLst/>
          </a:prstGeom>
          <a:blipFill>
            <a:blip r:embed="rId8" cstate="print"/>
            <a:stretch>
              <a:fillRect/>
            </a:stretch>
          </a:blipFill>
        </p:spPr>
        <p:txBody>
          <a:bodyPr wrap="square" lIns="0" tIns="0" rIns="0" bIns="0" rtlCol="0"/>
          <a:lstStyle/>
          <a:p>
            <a:endParaRPr/>
          </a:p>
        </p:txBody>
      </p:sp>
      <p:sp>
        <p:nvSpPr>
          <p:cNvPr id="295" name="object 295"/>
          <p:cNvSpPr/>
          <p:nvPr/>
        </p:nvSpPr>
        <p:spPr>
          <a:xfrm>
            <a:off x="4699297" y="2187128"/>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296" name="object 296"/>
          <p:cNvSpPr/>
          <p:nvPr/>
        </p:nvSpPr>
        <p:spPr>
          <a:xfrm>
            <a:off x="4592091" y="2172199"/>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297" name="object 297"/>
          <p:cNvSpPr/>
          <p:nvPr/>
        </p:nvSpPr>
        <p:spPr>
          <a:xfrm>
            <a:off x="5272417" y="2185633"/>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298" name="object 298"/>
          <p:cNvSpPr/>
          <p:nvPr/>
        </p:nvSpPr>
        <p:spPr>
          <a:xfrm>
            <a:off x="5133671" y="1992301"/>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299" name="object 299"/>
          <p:cNvSpPr/>
          <p:nvPr/>
        </p:nvSpPr>
        <p:spPr>
          <a:xfrm>
            <a:off x="4527499" y="180594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sp>
        <p:nvSpPr>
          <p:cNvPr id="300" name="object 300"/>
          <p:cNvSpPr/>
          <p:nvPr/>
        </p:nvSpPr>
        <p:spPr>
          <a:xfrm>
            <a:off x="2103843" y="1803476"/>
            <a:ext cx="1317125" cy="1060609"/>
          </a:xfrm>
          <a:prstGeom prst="rect">
            <a:avLst/>
          </a:prstGeom>
          <a:blipFill>
            <a:blip r:embed="rId9" cstate="print"/>
            <a:stretch>
              <a:fillRect/>
            </a:stretch>
          </a:blipFill>
        </p:spPr>
        <p:txBody>
          <a:bodyPr wrap="square" lIns="0" tIns="0" rIns="0" bIns="0" rtlCol="0"/>
          <a:lstStyle/>
          <a:p>
            <a:endParaRPr/>
          </a:p>
        </p:txBody>
      </p:sp>
      <p:sp>
        <p:nvSpPr>
          <p:cNvPr id="301" name="object 301"/>
          <p:cNvSpPr/>
          <p:nvPr/>
        </p:nvSpPr>
        <p:spPr>
          <a:xfrm>
            <a:off x="4216475" y="2322190"/>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302" name="object 302"/>
          <p:cNvSpPr/>
          <p:nvPr/>
        </p:nvSpPr>
        <p:spPr>
          <a:xfrm>
            <a:off x="3977589" y="2213997"/>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303" name="object 303"/>
          <p:cNvSpPr/>
          <p:nvPr/>
        </p:nvSpPr>
        <p:spPr>
          <a:xfrm>
            <a:off x="4155292" y="2286105"/>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304" name="object 304"/>
          <p:cNvSpPr/>
          <p:nvPr/>
        </p:nvSpPr>
        <p:spPr>
          <a:xfrm>
            <a:off x="4038047" y="2410550"/>
            <a:ext cx="119882" cy="96342"/>
          </a:xfrm>
          <a:prstGeom prst="rect">
            <a:avLst/>
          </a:prstGeom>
          <a:blipFill>
            <a:blip r:embed="rId10" cstate="print"/>
            <a:stretch>
              <a:fillRect/>
            </a:stretch>
          </a:blipFill>
        </p:spPr>
        <p:txBody>
          <a:bodyPr wrap="square" lIns="0" tIns="0" rIns="0" bIns="0" rtlCol="0"/>
          <a:lstStyle/>
          <a:p>
            <a:endParaRPr/>
          </a:p>
        </p:txBody>
      </p:sp>
      <p:sp>
        <p:nvSpPr>
          <p:cNvPr id="305" name="object 305"/>
          <p:cNvSpPr/>
          <p:nvPr/>
        </p:nvSpPr>
        <p:spPr>
          <a:xfrm>
            <a:off x="3975853" y="2426463"/>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0"/>
                </a:lnTo>
                <a:lnTo>
                  <a:pt x="179416" y="193471"/>
                </a:lnTo>
                <a:lnTo>
                  <a:pt x="162194" y="173233"/>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306" name="object 306"/>
          <p:cNvSpPr/>
          <p:nvPr/>
        </p:nvSpPr>
        <p:spPr>
          <a:xfrm>
            <a:off x="4165335" y="2224972"/>
            <a:ext cx="309245" cy="424180"/>
          </a:xfrm>
          <a:custGeom>
            <a:avLst/>
            <a:gdLst/>
            <a:ahLst/>
            <a:cxnLst/>
            <a:rect l="l" t="t" r="r" b="b"/>
            <a:pathLst>
              <a:path w="309245" h="424180">
                <a:moveTo>
                  <a:pt x="308861" y="423645"/>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3">
            <a:solidFill>
              <a:srgbClr val="231F20"/>
            </a:solidFill>
          </a:ln>
        </p:spPr>
        <p:txBody>
          <a:bodyPr wrap="square" lIns="0" tIns="0" rIns="0" bIns="0" rtlCol="0"/>
          <a:lstStyle/>
          <a:p>
            <a:endParaRPr/>
          </a:p>
        </p:txBody>
      </p:sp>
      <p:sp>
        <p:nvSpPr>
          <p:cNvPr id="307" name="object 307"/>
          <p:cNvSpPr/>
          <p:nvPr/>
        </p:nvSpPr>
        <p:spPr>
          <a:xfrm>
            <a:off x="3617433" y="2320254"/>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308" name="object 308"/>
          <p:cNvSpPr/>
          <p:nvPr/>
        </p:nvSpPr>
        <p:spPr>
          <a:xfrm>
            <a:off x="3817670" y="2392343"/>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309" name="object 309"/>
          <p:cNvSpPr/>
          <p:nvPr/>
        </p:nvSpPr>
        <p:spPr>
          <a:xfrm>
            <a:off x="3857107" y="2516788"/>
            <a:ext cx="119908" cy="96329"/>
          </a:xfrm>
          <a:prstGeom prst="rect">
            <a:avLst/>
          </a:prstGeom>
          <a:blipFill>
            <a:blip r:embed="rId11" cstate="print"/>
            <a:stretch>
              <a:fillRect/>
            </a:stretch>
          </a:blipFill>
        </p:spPr>
        <p:txBody>
          <a:bodyPr wrap="square" lIns="0" tIns="0" rIns="0" bIns="0" rtlCol="0"/>
          <a:lstStyle/>
          <a:p>
            <a:endParaRPr/>
          </a:p>
        </p:txBody>
      </p:sp>
      <p:sp>
        <p:nvSpPr>
          <p:cNvPr id="310" name="object 310"/>
          <p:cNvSpPr/>
          <p:nvPr/>
        </p:nvSpPr>
        <p:spPr>
          <a:xfrm>
            <a:off x="3723462" y="2532700"/>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311" name="object 311"/>
          <p:cNvSpPr/>
          <p:nvPr/>
        </p:nvSpPr>
        <p:spPr>
          <a:xfrm>
            <a:off x="3529737" y="2331180"/>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6"/>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312" name="object 312"/>
          <p:cNvSpPr/>
          <p:nvPr/>
        </p:nvSpPr>
        <p:spPr>
          <a:xfrm>
            <a:off x="3762910" y="2200142"/>
            <a:ext cx="594995" cy="550545"/>
          </a:xfrm>
          <a:custGeom>
            <a:avLst/>
            <a:gdLst/>
            <a:ahLst/>
            <a:cxnLst/>
            <a:rect l="l" t="t" r="r" b="b"/>
            <a:pathLst>
              <a:path w="594995" h="550544">
                <a:moveTo>
                  <a:pt x="516004" y="335042"/>
                </a:move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437568" y="423400"/>
                </a:lnTo>
                <a:lnTo>
                  <a:pt x="442587" y="419002"/>
                </a:lnTo>
                <a:lnTo>
                  <a:pt x="459598" y="395767"/>
                </a:lnTo>
                <a:lnTo>
                  <a:pt x="471994" y="392682"/>
                </a:lnTo>
                <a:lnTo>
                  <a:pt x="481278" y="392040"/>
                </a:lnTo>
                <a:lnTo>
                  <a:pt x="509865" y="392040"/>
                </a:lnTo>
                <a:lnTo>
                  <a:pt x="516004" y="335042"/>
                </a:lnTo>
                <a:close/>
              </a:path>
              <a:path w="594995" h="550544">
                <a:moveTo>
                  <a:pt x="437568" y="423400"/>
                </a:moveTo>
                <a:lnTo>
                  <a:pt x="349517" y="423400"/>
                </a:lnTo>
                <a:lnTo>
                  <a:pt x="387246" y="432546"/>
                </a:lnTo>
                <a:lnTo>
                  <a:pt x="413194" y="433943"/>
                </a:lnTo>
                <a:lnTo>
                  <a:pt x="429380" y="430578"/>
                </a:lnTo>
                <a:lnTo>
                  <a:pt x="437568" y="423400"/>
                </a:lnTo>
                <a:close/>
              </a:path>
              <a:path w="594995" h="550544">
                <a:moveTo>
                  <a:pt x="509865" y="392040"/>
                </a:moveTo>
                <a:lnTo>
                  <a:pt x="481278" y="392040"/>
                </a:lnTo>
                <a:lnTo>
                  <a:pt x="492089" y="394188"/>
                </a:lnTo>
                <a:lnTo>
                  <a:pt x="509064" y="399475"/>
                </a:lnTo>
                <a:lnTo>
                  <a:pt x="509865" y="392040"/>
                </a:lnTo>
                <a:close/>
              </a:path>
              <a:path w="594995" h="550544">
                <a:moveTo>
                  <a:pt x="365018" y="0"/>
                </a:move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516004" y="335042"/>
                </a:ln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close/>
              </a:path>
            </a:pathLst>
          </a:custGeom>
          <a:solidFill>
            <a:srgbClr val="FFFFFF"/>
          </a:solidFill>
        </p:spPr>
        <p:txBody>
          <a:bodyPr wrap="square" lIns="0" tIns="0" rIns="0" bIns="0" rtlCol="0"/>
          <a:lstStyle/>
          <a:p>
            <a:endParaRPr/>
          </a:p>
        </p:txBody>
      </p:sp>
      <p:sp>
        <p:nvSpPr>
          <p:cNvPr id="313" name="object 313"/>
          <p:cNvSpPr/>
          <p:nvPr/>
        </p:nvSpPr>
        <p:spPr>
          <a:xfrm>
            <a:off x="3762910" y="2200142"/>
            <a:ext cx="594995" cy="550545"/>
          </a:xfrm>
          <a:custGeom>
            <a:avLst/>
            <a:gdLst/>
            <a:ahLst/>
            <a:cxnLst/>
            <a:rect l="l" t="t" r="r" b="b"/>
            <a:pathLst>
              <a:path w="594995" h="550544">
                <a:moveTo>
                  <a:pt x="509064" y="399475"/>
                </a:move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close/>
              </a:path>
            </a:pathLst>
          </a:custGeom>
          <a:ln w="3975">
            <a:solidFill>
              <a:srgbClr val="231F20"/>
            </a:solidFill>
          </a:ln>
        </p:spPr>
        <p:txBody>
          <a:bodyPr wrap="square" lIns="0" tIns="0" rIns="0" bIns="0" rtlCol="0"/>
          <a:lstStyle/>
          <a:p>
            <a:endParaRPr/>
          </a:p>
        </p:txBody>
      </p:sp>
      <p:sp>
        <p:nvSpPr>
          <p:cNvPr id="314" name="object 314"/>
          <p:cNvSpPr/>
          <p:nvPr/>
        </p:nvSpPr>
        <p:spPr>
          <a:xfrm>
            <a:off x="3762910" y="2200142"/>
            <a:ext cx="594926" cy="550262"/>
          </a:xfrm>
          <a:prstGeom prst="rect">
            <a:avLst/>
          </a:prstGeom>
          <a:blipFill>
            <a:blip r:embed="rId12" cstate="print"/>
            <a:stretch>
              <a:fillRect/>
            </a:stretch>
          </a:blipFill>
        </p:spPr>
        <p:txBody>
          <a:bodyPr wrap="square" lIns="0" tIns="0" rIns="0" bIns="0" rtlCol="0"/>
          <a:lstStyle/>
          <a:p>
            <a:endParaRPr/>
          </a:p>
        </p:txBody>
      </p:sp>
      <p:sp>
        <p:nvSpPr>
          <p:cNvPr id="315" name="object 315"/>
          <p:cNvSpPr/>
          <p:nvPr/>
        </p:nvSpPr>
        <p:spPr>
          <a:xfrm>
            <a:off x="3968526" y="2414611"/>
            <a:ext cx="303530" cy="185420"/>
          </a:xfrm>
          <a:custGeom>
            <a:avLst/>
            <a:gdLst/>
            <a:ahLst/>
            <a:cxnLst/>
            <a:rect l="l" t="t" r="r" b="b"/>
            <a:pathLst>
              <a:path w="303529" h="185419">
                <a:moveTo>
                  <a:pt x="0" y="0"/>
                </a:moveTo>
                <a:lnTo>
                  <a:pt x="15530" y="14336"/>
                </a:lnTo>
                <a:lnTo>
                  <a:pt x="42046" y="38507"/>
                </a:lnTo>
                <a:lnTo>
                  <a:pt x="67090" y="61263"/>
                </a:lnTo>
                <a:lnTo>
                  <a:pt x="78206" y="71348"/>
                </a:lnTo>
                <a:lnTo>
                  <a:pt x="125103" y="63643"/>
                </a:lnTo>
                <a:lnTo>
                  <a:pt x="154279" y="73525"/>
                </a:lnTo>
                <a:lnTo>
                  <a:pt x="169225" y="88566"/>
                </a:lnTo>
                <a:lnTo>
                  <a:pt x="173431" y="96342"/>
                </a:lnTo>
                <a:lnTo>
                  <a:pt x="184010" y="116733"/>
                </a:lnTo>
                <a:lnTo>
                  <a:pt x="191870" y="128549"/>
                </a:lnTo>
                <a:lnTo>
                  <a:pt x="200907" y="136307"/>
                </a:lnTo>
                <a:lnTo>
                  <a:pt x="215023" y="144526"/>
                </a:lnTo>
                <a:lnTo>
                  <a:pt x="236870" y="154739"/>
                </a:lnTo>
                <a:lnTo>
                  <a:pt x="262677" y="165173"/>
                </a:lnTo>
                <a:lnTo>
                  <a:pt x="286764" y="175401"/>
                </a:lnTo>
                <a:lnTo>
                  <a:pt x="235307" y="145462"/>
                </a:lnTo>
                <a:lnTo>
                  <a:pt x="201002" y="102400"/>
                </a:lnTo>
                <a:lnTo>
                  <a:pt x="217630" y="77049"/>
                </a:lnTo>
                <a:lnTo>
                  <a:pt x="219292" y="63712"/>
                </a:lnTo>
                <a:lnTo>
                  <a:pt x="202497" y="57990"/>
                </a:lnTo>
                <a:lnTo>
                  <a:pt x="163753" y="55486"/>
                </a:lnTo>
              </a:path>
            </a:pathLst>
          </a:custGeom>
          <a:ln w="3975">
            <a:solidFill>
              <a:srgbClr val="231F20"/>
            </a:solidFill>
          </a:ln>
        </p:spPr>
        <p:txBody>
          <a:bodyPr wrap="square" lIns="0" tIns="0" rIns="0" bIns="0" rtlCol="0"/>
          <a:lstStyle/>
          <a:p>
            <a:endParaRPr/>
          </a:p>
        </p:txBody>
      </p:sp>
      <p:sp>
        <p:nvSpPr>
          <p:cNvPr id="316" name="object 316"/>
          <p:cNvSpPr/>
          <p:nvPr/>
        </p:nvSpPr>
        <p:spPr>
          <a:xfrm>
            <a:off x="3934960" y="2569564"/>
            <a:ext cx="270510" cy="67945"/>
          </a:xfrm>
          <a:custGeom>
            <a:avLst/>
            <a:gdLst/>
            <a:ahLst/>
            <a:cxnLst/>
            <a:rect l="l" t="t" r="r" b="b"/>
            <a:pathLst>
              <a:path w="270510" h="67944">
                <a:moveTo>
                  <a:pt x="0" y="67830"/>
                </a:moveTo>
                <a:lnTo>
                  <a:pt x="133161" y="63934"/>
                </a:lnTo>
                <a:lnTo>
                  <a:pt x="205663" y="55570"/>
                </a:lnTo>
                <a:lnTo>
                  <a:pt x="242808" y="36378"/>
                </a:lnTo>
                <a:lnTo>
                  <a:pt x="269900" y="0"/>
                </a:lnTo>
              </a:path>
            </a:pathLst>
          </a:custGeom>
          <a:ln w="3975">
            <a:solidFill>
              <a:srgbClr val="231F20"/>
            </a:solidFill>
          </a:ln>
        </p:spPr>
        <p:txBody>
          <a:bodyPr wrap="square" lIns="0" tIns="0" rIns="0" bIns="0" rtlCol="0"/>
          <a:lstStyle/>
          <a:p>
            <a:endParaRPr/>
          </a:p>
        </p:txBody>
      </p:sp>
      <p:sp>
        <p:nvSpPr>
          <p:cNvPr id="317" name="object 317"/>
          <p:cNvSpPr/>
          <p:nvPr/>
        </p:nvSpPr>
        <p:spPr>
          <a:xfrm>
            <a:off x="3911590" y="2402038"/>
            <a:ext cx="230504" cy="247650"/>
          </a:xfrm>
          <a:custGeom>
            <a:avLst/>
            <a:gdLst/>
            <a:ahLst/>
            <a:cxnLst/>
            <a:rect l="l" t="t" r="r" b="b"/>
            <a:pathLst>
              <a:path w="230504" h="247650">
                <a:moveTo>
                  <a:pt x="45984" y="247344"/>
                </a:moveTo>
                <a:lnTo>
                  <a:pt x="38522" y="170599"/>
                </a:lnTo>
                <a:lnTo>
                  <a:pt x="31625" y="128731"/>
                </a:lnTo>
                <a:lnTo>
                  <a:pt x="21326" y="107082"/>
                </a:lnTo>
                <a:lnTo>
                  <a:pt x="3655" y="90994"/>
                </a:lnTo>
                <a:lnTo>
                  <a:pt x="0" y="81100"/>
                </a:lnTo>
                <a:lnTo>
                  <a:pt x="1317" y="72708"/>
                </a:lnTo>
                <a:lnTo>
                  <a:pt x="9890" y="61232"/>
                </a:lnTo>
                <a:lnTo>
                  <a:pt x="28001" y="42087"/>
                </a:lnTo>
                <a:lnTo>
                  <a:pt x="45722" y="22652"/>
                </a:lnTo>
                <a:lnTo>
                  <a:pt x="55022" y="11448"/>
                </a:lnTo>
                <a:lnTo>
                  <a:pt x="61029" y="5653"/>
                </a:lnTo>
                <a:lnTo>
                  <a:pt x="68870" y="2450"/>
                </a:lnTo>
                <a:lnTo>
                  <a:pt x="82731" y="0"/>
                </a:lnTo>
                <a:lnTo>
                  <a:pt x="108026" y="4212"/>
                </a:lnTo>
                <a:lnTo>
                  <a:pt x="151696" y="23945"/>
                </a:lnTo>
                <a:lnTo>
                  <a:pt x="220686" y="68058"/>
                </a:lnTo>
                <a:lnTo>
                  <a:pt x="223930" y="87528"/>
                </a:lnTo>
                <a:lnTo>
                  <a:pt x="226020" y="98274"/>
                </a:lnTo>
                <a:lnTo>
                  <a:pt x="227862" y="104130"/>
                </a:lnTo>
                <a:lnTo>
                  <a:pt x="230363" y="108927"/>
                </a:lnTo>
              </a:path>
            </a:pathLst>
          </a:custGeom>
          <a:ln w="3975">
            <a:solidFill>
              <a:srgbClr val="231F20"/>
            </a:solidFill>
          </a:ln>
        </p:spPr>
        <p:txBody>
          <a:bodyPr wrap="square" lIns="0" tIns="0" rIns="0" bIns="0" rtlCol="0"/>
          <a:lstStyle/>
          <a:p>
            <a:endParaRPr/>
          </a:p>
        </p:txBody>
      </p:sp>
      <p:sp>
        <p:nvSpPr>
          <p:cNvPr id="318" name="object 318"/>
          <p:cNvSpPr/>
          <p:nvPr/>
        </p:nvSpPr>
        <p:spPr>
          <a:xfrm>
            <a:off x="4041201" y="2407095"/>
            <a:ext cx="115570" cy="67310"/>
          </a:xfrm>
          <a:custGeom>
            <a:avLst/>
            <a:gdLst/>
            <a:ahLst/>
            <a:cxnLst/>
            <a:rect l="l" t="t" r="r" b="b"/>
            <a:pathLst>
              <a:path w="115570" h="67310">
                <a:moveTo>
                  <a:pt x="115519" y="66830"/>
                </a:moveTo>
                <a:lnTo>
                  <a:pt x="115557" y="55565"/>
                </a:lnTo>
                <a:lnTo>
                  <a:pt x="109753" y="44427"/>
                </a:lnTo>
                <a:lnTo>
                  <a:pt x="85253" y="35188"/>
                </a:lnTo>
                <a:lnTo>
                  <a:pt x="70391" y="28714"/>
                </a:lnTo>
                <a:lnTo>
                  <a:pt x="59141" y="21949"/>
                </a:lnTo>
                <a:lnTo>
                  <a:pt x="45478" y="11839"/>
                </a:lnTo>
                <a:lnTo>
                  <a:pt x="28894" y="2946"/>
                </a:lnTo>
                <a:lnTo>
                  <a:pt x="14314" y="0"/>
                </a:lnTo>
                <a:lnTo>
                  <a:pt x="3946" y="248"/>
                </a:lnTo>
                <a:lnTo>
                  <a:pt x="0" y="942"/>
                </a:lnTo>
              </a:path>
            </a:pathLst>
          </a:custGeom>
          <a:ln w="3975">
            <a:solidFill>
              <a:srgbClr val="231F20"/>
            </a:solidFill>
          </a:ln>
        </p:spPr>
        <p:txBody>
          <a:bodyPr wrap="square" lIns="0" tIns="0" rIns="0" bIns="0" rtlCol="0"/>
          <a:lstStyle/>
          <a:p>
            <a:endParaRPr/>
          </a:p>
        </p:txBody>
      </p:sp>
      <p:sp>
        <p:nvSpPr>
          <p:cNvPr id="319" name="object 319"/>
          <p:cNvSpPr/>
          <p:nvPr/>
        </p:nvSpPr>
        <p:spPr>
          <a:xfrm>
            <a:off x="3822086" y="2383259"/>
            <a:ext cx="237490" cy="167640"/>
          </a:xfrm>
          <a:custGeom>
            <a:avLst/>
            <a:gdLst/>
            <a:ahLst/>
            <a:cxnLst/>
            <a:rect l="l" t="t" r="r" b="b"/>
            <a:pathLst>
              <a:path w="237489" h="167639">
                <a:moveTo>
                  <a:pt x="237070" y="23947"/>
                </a:moveTo>
                <a:lnTo>
                  <a:pt x="201262" y="16367"/>
                </a:lnTo>
                <a:lnTo>
                  <a:pt x="173574" y="11330"/>
                </a:lnTo>
                <a:lnTo>
                  <a:pt x="155710" y="8531"/>
                </a:lnTo>
                <a:lnTo>
                  <a:pt x="149377" y="7666"/>
                </a:lnTo>
                <a:lnTo>
                  <a:pt x="98326" y="0"/>
                </a:lnTo>
                <a:lnTo>
                  <a:pt x="66487" y="1437"/>
                </a:lnTo>
                <a:lnTo>
                  <a:pt x="40520" y="15570"/>
                </a:lnTo>
                <a:lnTo>
                  <a:pt x="7086" y="45995"/>
                </a:lnTo>
                <a:lnTo>
                  <a:pt x="25599" y="65926"/>
                </a:lnTo>
                <a:lnTo>
                  <a:pt x="31032" y="85238"/>
                </a:lnTo>
                <a:lnTo>
                  <a:pt x="22720" y="115332"/>
                </a:lnTo>
                <a:lnTo>
                  <a:pt x="0" y="167610"/>
                </a:lnTo>
              </a:path>
            </a:pathLst>
          </a:custGeom>
          <a:ln w="3975">
            <a:solidFill>
              <a:srgbClr val="231F20"/>
            </a:solidFill>
          </a:ln>
        </p:spPr>
        <p:txBody>
          <a:bodyPr wrap="square" lIns="0" tIns="0" rIns="0" bIns="0" rtlCol="0"/>
          <a:lstStyle/>
          <a:p>
            <a:endParaRPr/>
          </a:p>
        </p:txBody>
      </p:sp>
      <p:sp>
        <p:nvSpPr>
          <p:cNvPr id="320" name="object 320"/>
          <p:cNvSpPr/>
          <p:nvPr/>
        </p:nvSpPr>
        <p:spPr>
          <a:xfrm>
            <a:off x="4162903" y="2435610"/>
            <a:ext cx="47625" cy="51435"/>
          </a:xfrm>
          <a:custGeom>
            <a:avLst/>
            <a:gdLst/>
            <a:ahLst/>
            <a:cxnLst/>
            <a:rect l="l" t="t" r="r" b="b"/>
            <a:pathLst>
              <a:path w="47625" h="51435">
                <a:moveTo>
                  <a:pt x="47282" y="0"/>
                </a:moveTo>
                <a:lnTo>
                  <a:pt x="26433" y="20325"/>
                </a:lnTo>
                <a:lnTo>
                  <a:pt x="14558" y="32446"/>
                </a:lnTo>
                <a:lnTo>
                  <a:pt x="7225" y="41174"/>
                </a:lnTo>
                <a:lnTo>
                  <a:pt x="0" y="51320"/>
                </a:lnTo>
              </a:path>
            </a:pathLst>
          </a:custGeom>
          <a:ln w="3975">
            <a:solidFill>
              <a:srgbClr val="231F20"/>
            </a:solidFill>
          </a:ln>
        </p:spPr>
        <p:txBody>
          <a:bodyPr wrap="square" lIns="0" tIns="0" rIns="0" bIns="0" rtlCol="0"/>
          <a:lstStyle/>
          <a:p>
            <a:endParaRPr/>
          </a:p>
        </p:txBody>
      </p:sp>
      <p:sp>
        <p:nvSpPr>
          <p:cNvPr id="321" name="object 321"/>
          <p:cNvSpPr/>
          <p:nvPr/>
        </p:nvSpPr>
        <p:spPr>
          <a:xfrm>
            <a:off x="4184229" y="2395417"/>
            <a:ext cx="119380" cy="130175"/>
          </a:xfrm>
          <a:custGeom>
            <a:avLst/>
            <a:gdLst/>
            <a:ahLst/>
            <a:cxnLst/>
            <a:rect l="l" t="t" r="r" b="b"/>
            <a:pathLst>
              <a:path w="119379" h="130175">
                <a:moveTo>
                  <a:pt x="49347" y="43764"/>
                </a:moveTo>
                <a:lnTo>
                  <a:pt x="81499" y="25806"/>
                </a:lnTo>
                <a:lnTo>
                  <a:pt x="99490" y="15262"/>
                </a:lnTo>
                <a:lnTo>
                  <a:pt x="109865" y="8027"/>
                </a:lnTo>
                <a:lnTo>
                  <a:pt x="119172" y="0"/>
                </a:lnTo>
                <a:lnTo>
                  <a:pt x="39190" y="28337"/>
                </a:lnTo>
                <a:lnTo>
                  <a:pt x="2481" y="51341"/>
                </a:lnTo>
                <a:lnTo>
                  <a:pt x="0" y="81215"/>
                </a:lnTo>
                <a:lnTo>
                  <a:pt x="22702" y="130162"/>
                </a:lnTo>
              </a:path>
            </a:pathLst>
          </a:custGeom>
          <a:ln w="3975">
            <a:solidFill>
              <a:srgbClr val="231F20"/>
            </a:solidFill>
          </a:ln>
        </p:spPr>
        <p:txBody>
          <a:bodyPr wrap="square" lIns="0" tIns="0" rIns="0" bIns="0" rtlCol="0"/>
          <a:lstStyle/>
          <a:p>
            <a:endParaRPr/>
          </a:p>
        </p:txBody>
      </p:sp>
      <p:sp>
        <p:nvSpPr>
          <p:cNvPr id="322" name="object 322"/>
          <p:cNvSpPr/>
          <p:nvPr/>
        </p:nvSpPr>
        <p:spPr>
          <a:xfrm>
            <a:off x="4182888" y="2387529"/>
            <a:ext cx="106045" cy="95250"/>
          </a:xfrm>
          <a:custGeom>
            <a:avLst/>
            <a:gdLst/>
            <a:ahLst/>
            <a:cxnLst/>
            <a:rect l="l" t="t" r="r" b="b"/>
            <a:pathLst>
              <a:path w="106045" h="95250">
                <a:moveTo>
                  <a:pt x="45250" y="35839"/>
                </a:moveTo>
                <a:lnTo>
                  <a:pt x="67898" y="19656"/>
                </a:lnTo>
                <a:lnTo>
                  <a:pt x="81749" y="10528"/>
                </a:lnTo>
                <a:lnTo>
                  <a:pt x="92477" y="5096"/>
                </a:lnTo>
                <a:lnTo>
                  <a:pt x="105752" y="0"/>
                </a:lnTo>
                <a:lnTo>
                  <a:pt x="45807" y="49643"/>
                </a:lnTo>
                <a:lnTo>
                  <a:pt x="14809" y="76058"/>
                </a:lnTo>
                <a:lnTo>
                  <a:pt x="2845" y="88127"/>
                </a:lnTo>
                <a:lnTo>
                  <a:pt x="0" y="94729"/>
                </a:lnTo>
              </a:path>
            </a:pathLst>
          </a:custGeom>
          <a:ln w="3975">
            <a:solidFill>
              <a:srgbClr val="231F20"/>
            </a:solidFill>
          </a:ln>
        </p:spPr>
        <p:txBody>
          <a:bodyPr wrap="square" lIns="0" tIns="0" rIns="0" bIns="0" rtlCol="0"/>
          <a:lstStyle/>
          <a:p>
            <a:endParaRPr/>
          </a:p>
        </p:txBody>
      </p:sp>
      <p:sp>
        <p:nvSpPr>
          <p:cNvPr id="323" name="object 323"/>
          <p:cNvSpPr/>
          <p:nvPr/>
        </p:nvSpPr>
        <p:spPr>
          <a:xfrm>
            <a:off x="4168837" y="2287318"/>
            <a:ext cx="155575" cy="153670"/>
          </a:xfrm>
          <a:custGeom>
            <a:avLst/>
            <a:gdLst/>
            <a:ahLst/>
            <a:cxnLst/>
            <a:rect l="l" t="t" r="r" b="b"/>
            <a:pathLst>
              <a:path w="155575" h="153669">
                <a:moveTo>
                  <a:pt x="155041" y="66751"/>
                </a:moveTo>
                <a:lnTo>
                  <a:pt x="125684" y="93865"/>
                </a:lnTo>
                <a:lnTo>
                  <a:pt x="111971" y="99499"/>
                </a:lnTo>
                <a:lnTo>
                  <a:pt x="110366" y="80590"/>
                </a:lnTo>
                <a:lnTo>
                  <a:pt x="117335" y="34074"/>
                </a:lnTo>
                <a:lnTo>
                  <a:pt x="115640" y="16846"/>
                </a:lnTo>
                <a:lnTo>
                  <a:pt x="112968" y="7554"/>
                </a:lnTo>
                <a:lnTo>
                  <a:pt x="107421" y="3004"/>
                </a:lnTo>
                <a:lnTo>
                  <a:pt x="97104" y="0"/>
                </a:lnTo>
                <a:lnTo>
                  <a:pt x="63290" y="68799"/>
                </a:lnTo>
                <a:lnTo>
                  <a:pt x="41903" y="107722"/>
                </a:lnTo>
                <a:lnTo>
                  <a:pt x="23841" y="131161"/>
                </a:lnTo>
                <a:lnTo>
                  <a:pt x="0" y="153504"/>
                </a:lnTo>
              </a:path>
            </a:pathLst>
          </a:custGeom>
          <a:ln w="3975">
            <a:solidFill>
              <a:srgbClr val="231F20"/>
            </a:solidFill>
          </a:ln>
        </p:spPr>
        <p:txBody>
          <a:bodyPr wrap="square" lIns="0" tIns="0" rIns="0" bIns="0" rtlCol="0"/>
          <a:lstStyle/>
          <a:p>
            <a:endParaRPr/>
          </a:p>
        </p:txBody>
      </p:sp>
      <p:sp>
        <p:nvSpPr>
          <p:cNvPr id="324" name="object 324"/>
          <p:cNvSpPr/>
          <p:nvPr/>
        </p:nvSpPr>
        <p:spPr>
          <a:xfrm>
            <a:off x="4129130" y="2235224"/>
            <a:ext cx="88265" cy="36195"/>
          </a:xfrm>
          <a:custGeom>
            <a:avLst/>
            <a:gdLst/>
            <a:ahLst/>
            <a:cxnLst/>
            <a:rect l="l" t="t" r="r" b="b"/>
            <a:pathLst>
              <a:path w="88264" h="36194">
                <a:moveTo>
                  <a:pt x="4050" y="0"/>
                </a:moveTo>
                <a:lnTo>
                  <a:pt x="0" y="21234"/>
                </a:lnTo>
                <a:lnTo>
                  <a:pt x="1413" y="31908"/>
                </a:lnTo>
                <a:lnTo>
                  <a:pt x="10777" y="35257"/>
                </a:lnTo>
                <a:lnTo>
                  <a:pt x="30580" y="34518"/>
                </a:lnTo>
                <a:lnTo>
                  <a:pt x="54069" y="33750"/>
                </a:lnTo>
                <a:lnTo>
                  <a:pt x="72152" y="34290"/>
                </a:lnTo>
                <a:lnTo>
                  <a:pt x="83774" y="35257"/>
                </a:lnTo>
                <a:lnTo>
                  <a:pt x="87883" y="35775"/>
                </a:lnTo>
              </a:path>
            </a:pathLst>
          </a:custGeom>
          <a:ln w="3975">
            <a:solidFill>
              <a:srgbClr val="231F20"/>
            </a:solidFill>
          </a:ln>
        </p:spPr>
        <p:txBody>
          <a:bodyPr wrap="square" lIns="0" tIns="0" rIns="0" bIns="0" rtlCol="0"/>
          <a:lstStyle/>
          <a:p>
            <a:endParaRPr/>
          </a:p>
        </p:txBody>
      </p:sp>
      <p:sp>
        <p:nvSpPr>
          <p:cNvPr id="325" name="object 325"/>
          <p:cNvSpPr/>
          <p:nvPr/>
        </p:nvSpPr>
        <p:spPr>
          <a:xfrm>
            <a:off x="4120107" y="2201316"/>
            <a:ext cx="64769" cy="43180"/>
          </a:xfrm>
          <a:custGeom>
            <a:avLst/>
            <a:gdLst/>
            <a:ahLst/>
            <a:cxnLst/>
            <a:rect l="l" t="t" r="r" b="b"/>
            <a:pathLst>
              <a:path w="64770" h="43180">
                <a:moveTo>
                  <a:pt x="7362" y="0"/>
                </a:moveTo>
                <a:lnTo>
                  <a:pt x="0" y="15231"/>
                </a:lnTo>
                <a:lnTo>
                  <a:pt x="3469" y="24742"/>
                </a:lnTo>
                <a:lnTo>
                  <a:pt x="23103" y="32525"/>
                </a:lnTo>
                <a:lnTo>
                  <a:pt x="64233" y="42570"/>
                </a:lnTo>
              </a:path>
            </a:pathLst>
          </a:custGeom>
          <a:ln w="3975">
            <a:solidFill>
              <a:srgbClr val="231F20"/>
            </a:solidFill>
          </a:ln>
        </p:spPr>
        <p:txBody>
          <a:bodyPr wrap="square" lIns="0" tIns="0" rIns="0" bIns="0" rtlCol="0"/>
          <a:lstStyle/>
          <a:p>
            <a:endParaRPr/>
          </a:p>
        </p:txBody>
      </p:sp>
      <p:sp>
        <p:nvSpPr>
          <p:cNvPr id="326" name="object 326"/>
          <p:cNvSpPr/>
          <p:nvPr/>
        </p:nvSpPr>
        <p:spPr>
          <a:xfrm>
            <a:off x="4063496" y="2334573"/>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327" name="object 327"/>
          <p:cNvSpPr/>
          <p:nvPr/>
        </p:nvSpPr>
        <p:spPr>
          <a:xfrm>
            <a:off x="4082603" y="2366460"/>
            <a:ext cx="40005" cy="3810"/>
          </a:xfrm>
          <a:custGeom>
            <a:avLst/>
            <a:gdLst/>
            <a:ahLst/>
            <a:cxnLst/>
            <a:rect l="l" t="t" r="r" b="b"/>
            <a:pathLst>
              <a:path w="40004" h="3810">
                <a:moveTo>
                  <a:pt x="0" y="3074"/>
                </a:moveTo>
                <a:lnTo>
                  <a:pt x="19246" y="714"/>
                </a:lnTo>
                <a:lnTo>
                  <a:pt x="29814" y="0"/>
                </a:lnTo>
                <a:lnTo>
                  <a:pt x="35441" y="997"/>
                </a:lnTo>
                <a:lnTo>
                  <a:pt x="39865" y="3773"/>
                </a:lnTo>
              </a:path>
            </a:pathLst>
          </a:custGeom>
          <a:ln w="3975">
            <a:solidFill>
              <a:srgbClr val="231F20"/>
            </a:solidFill>
          </a:ln>
        </p:spPr>
        <p:txBody>
          <a:bodyPr wrap="square" lIns="0" tIns="0" rIns="0" bIns="0" rtlCol="0"/>
          <a:lstStyle/>
          <a:p>
            <a:endParaRPr/>
          </a:p>
        </p:txBody>
      </p:sp>
      <p:sp>
        <p:nvSpPr>
          <p:cNvPr id="328" name="object 328"/>
          <p:cNvSpPr/>
          <p:nvPr/>
        </p:nvSpPr>
        <p:spPr>
          <a:xfrm>
            <a:off x="3841682" y="2254844"/>
            <a:ext cx="194310" cy="114300"/>
          </a:xfrm>
          <a:custGeom>
            <a:avLst/>
            <a:gdLst/>
            <a:ahLst/>
            <a:cxnLst/>
            <a:rect l="l" t="t" r="r" b="b"/>
            <a:pathLst>
              <a:path w="194310" h="114300">
                <a:moveTo>
                  <a:pt x="194157" y="41902"/>
                </a:moveTo>
                <a:lnTo>
                  <a:pt x="172978" y="4821"/>
                </a:lnTo>
                <a:lnTo>
                  <a:pt x="145694" y="0"/>
                </a:lnTo>
                <a:lnTo>
                  <a:pt x="94102" y="34224"/>
                </a:lnTo>
                <a:lnTo>
                  <a:pt x="0" y="114279"/>
                </a:lnTo>
              </a:path>
            </a:pathLst>
          </a:custGeom>
          <a:ln w="3975">
            <a:solidFill>
              <a:srgbClr val="231F20"/>
            </a:solidFill>
          </a:ln>
        </p:spPr>
        <p:txBody>
          <a:bodyPr wrap="square" lIns="0" tIns="0" rIns="0" bIns="0" rtlCol="0"/>
          <a:lstStyle/>
          <a:p>
            <a:endParaRPr/>
          </a:p>
        </p:txBody>
      </p:sp>
      <p:sp>
        <p:nvSpPr>
          <p:cNvPr id="329" name="object 329"/>
          <p:cNvSpPr/>
          <p:nvPr/>
        </p:nvSpPr>
        <p:spPr>
          <a:xfrm>
            <a:off x="3939313" y="2412818"/>
            <a:ext cx="8890" cy="15875"/>
          </a:xfrm>
          <a:custGeom>
            <a:avLst/>
            <a:gdLst/>
            <a:ahLst/>
            <a:cxnLst/>
            <a:rect l="l" t="t" r="r" b="b"/>
            <a:pathLst>
              <a:path w="8889" h="15875">
                <a:moveTo>
                  <a:pt x="8420" y="15684"/>
                </a:moveTo>
                <a:lnTo>
                  <a:pt x="0" y="13690"/>
                </a:lnTo>
                <a:lnTo>
                  <a:pt x="4838" y="0"/>
                </a:lnTo>
              </a:path>
            </a:pathLst>
          </a:custGeom>
          <a:ln w="3975">
            <a:solidFill>
              <a:srgbClr val="231F20"/>
            </a:solidFill>
          </a:ln>
        </p:spPr>
        <p:txBody>
          <a:bodyPr wrap="square" lIns="0" tIns="0" rIns="0" bIns="0" rtlCol="0"/>
          <a:lstStyle/>
          <a:p>
            <a:endParaRPr/>
          </a:p>
        </p:txBody>
      </p:sp>
      <p:sp>
        <p:nvSpPr>
          <p:cNvPr id="330" name="object 330"/>
          <p:cNvSpPr/>
          <p:nvPr/>
        </p:nvSpPr>
        <p:spPr>
          <a:xfrm>
            <a:off x="3883407" y="2392600"/>
            <a:ext cx="78105" cy="43815"/>
          </a:xfrm>
          <a:custGeom>
            <a:avLst/>
            <a:gdLst/>
            <a:ahLst/>
            <a:cxnLst/>
            <a:rect l="l" t="t" r="r" b="b"/>
            <a:pathLst>
              <a:path w="78104" h="43814">
                <a:moveTo>
                  <a:pt x="77646" y="20561"/>
                </a:moveTo>
                <a:lnTo>
                  <a:pt x="75118" y="12693"/>
                </a:lnTo>
                <a:lnTo>
                  <a:pt x="70710" y="10961"/>
                </a:lnTo>
                <a:lnTo>
                  <a:pt x="61213" y="16166"/>
                </a:lnTo>
                <a:lnTo>
                  <a:pt x="43419" y="29108"/>
                </a:lnTo>
                <a:lnTo>
                  <a:pt x="25614" y="40469"/>
                </a:lnTo>
                <a:lnTo>
                  <a:pt x="16333" y="43275"/>
                </a:lnTo>
                <a:lnTo>
                  <a:pt x="12801" y="41813"/>
                </a:lnTo>
                <a:lnTo>
                  <a:pt x="12241" y="40373"/>
                </a:lnTo>
                <a:lnTo>
                  <a:pt x="2638" y="27462"/>
                </a:lnTo>
                <a:lnTo>
                  <a:pt x="0" y="18953"/>
                </a:lnTo>
                <a:lnTo>
                  <a:pt x="4831" y="11060"/>
                </a:lnTo>
                <a:lnTo>
                  <a:pt x="17638" y="0"/>
                </a:lnTo>
              </a:path>
            </a:pathLst>
          </a:custGeom>
          <a:ln w="3975">
            <a:solidFill>
              <a:srgbClr val="231F20"/>
            </a:solidFill>
          </a:ln>
        </p:spPr>
        <p:txBody>
          <a:bodyPr wrap="square" lIns="0" tIns="0" rIns="0" bIns="0" rtlCol="0"/>
          <a:lstStyle/>
          <a:p>
            <a:endParaRPr/>
          </a:p>
        </p:txBody>
      </p:sp>
      <p:sp>
        <p:nvSpPr>
          <p:cNvPr id="331" name="object 331"/>
          <p:cNvSpPr/>
          <p:nvPr/>
        </p:nvSpPr>
        <p:spPr>
          <a:xfrm>
            <a:off x="3842535" y="2392597"/>
            <a:ext cx="59055" cy="88265"/>
          </a:xfrm>
          <a:custGeom>
            <a:avLst/>
            <a:gdLst/>
            <a:ahLst/>
            <a:cxnLst/>
            <a:rect l="l" t="t" r="r" b="b"/>
            <a:pathLst>
              <a:path w="59054" h="88264">
                <a:moveTo>
                  <a:pt x="58508" y="0"/>
                </a:moveTo>
                <a:lnTo>
                  <a:pt x="41914" y="17466"/>
                </a:lnTo>
                <a:lnTo>
                  <a:pt x="28030" y="36242"/>
                </a:lnTo>
                <a:lnTo>
                  <a:pt x="14758" y="58843"/>
                </a:lnTo>
                <a:lnTo>
                  <a:pt x="0" y="87782"/>
                </a:lnTo>
              </a:path>
            </a:pathLst>
          </a:custGeom>
          <a:ln w="3975">
            <a:solidFill>
              <a:srgbClr val="231F20"/>
            </a:solidFill>
          </a:ln>
        </p:spPr>
        <p:txBody>
          <a:bodyPr wrap="square" lIns="0" tIns="0" rIns="0" bIns="0" rtlCol="0"/>
          <a:lstStyle/>
          <a:p>
            <a:endParaRPr/>
          </a:p>
        </p:txBody>
      </p:sp>
      <p:sp>
        <p:nvSpPr>
          <p:cNvPr id="332" name="object 332"/>
          <p:cNvSpPr/>
          <p:nvPr/>
        </p:nvSpPr>
        <p:spPr>
          <a:xfrm>
            <a:off x="3926826" y="2386568"/>
            <a:ext cx="45085" cy="35560"/>
          </a:xfrm>
          <a:custGeom>
            <a:avLst/>
            <a:gdLst/>
            <a:ahLst/>
            <a:cxnLst/>
            <a:rect l="l" t="t" r="r" b="b"/>
            <a:pathLst>
              <a:path w="45085" h="35560">
                <a:moveTo>
                  <a:pt x="44640" y="4355"/>
                </a:moveTo>
                <a:lnTo>
                  <a:pt x="31141" y="0"/>
                </a:lnTo>
                <a:lnTo>
                  <a:pt x="21991" y="1754"/>
                </a:lnTo>
                <a:lnTo>
                  <a:pt x="13006" y="12506"/>
                </a:lnTo>
                <a:lnTo>
                  <a:pt x="0" y="35140"/>
                </a:lnTo>
              </a:path>
            </a:pathLst>
          </a:custGeom>
          <a:ln w="3975">
            <a:solidFill>
              <a:srgbClr val="231F20"/>
            </a:solidFill>
          </a:ln>
        </p:spPr>
        <p:txBody>
          <a:bodyPr wrap="square" lIns="0" tIns="0" rIns="0" bIns="0" rtlCol="0"/>
          <a:lstStyle/>
          <a:p>
            <a:endParaRPr/>
          </a:p>
        </p:txBody>
      </p:sp>
      <p:sp>
        <p:nvSpPr>
          <p:cNvPr id="333" name="object 333"/>
          <p:cNvSpPr/>
          <p:nvPr/>
        </p:nvSpPr>
        <p:spPr>
          <a:xfrm>
            <a:off x="3894154" y="2517142"/>
            <a:ext cx="18415" cy="91440"/>
          </a:xfrm>
          <a:custGeom>
            <a:avLst/>
            <a:gdLst/>
            <a:ahLst/>
            <a:cxnLst/>
            <a:rect l="l" t="t" r="r" b="b"/>
            <a:pathLst>
              <a:path w="18414" h="91439">
                <a:moveTo>
                  <a:pt x="18295" y="90982"/>
                </a:moveTo>
                <a:lnTo>
                  <a:pt x="7140" y="45841"/>
                </a:lnTo>
                <a:lnTo>
                  <a:pt x="1591" y="21316"/>
                </a:lnTo>
                <a:lnTo>
                  <a:pt x="0" y="8879"/>
                </a:lnTo>
                <a:lnTo>
                  <a:pt x="718" y="0"/>
                </a:lnTo>
              </a:path>
            </a:pathLst>
          </a:custGeom>
          <a:ln w="3975">
            <a:solidFill>
              <a:srgbClr val="231F20"/>
            </a:solidFill>
          </a:ln>
        </p:spPr>
        <p:txBody>
          <a:bodyPr wrap="square" lIns="0" tIns="0" rIns="0" bIns="0" rtlCol="0"/>
          <a:lstStyle/>
          <a:p>
            <a:endParaRPr/>
          </a:p>
        </p:txBody>
      </p:sp>
      <p:sp>
        <p:nvSpPr>
          <p:cNvPr id="334" name="object 334"/>
          <p:cNvSpPr/>
          <p:nvPr/>
        </p:nvSpPr>
        <p:spPr>
          <a:xfrm>
            <a:off x="3840745" y="2492118"/>
            <a:ext cx="83820" cy="61594"/>
          </a:xfrm>
          <a:custGeom>
            <a:avLst/>
            <a:gdLst/>
            <a:ahLst/>
            <a:cxnLst/>
            <a:rect l="l" t="t" r="r" b="b"/>
            <a:pathLst>
              <a:path w="83820" h="61594">
                <a:moveTo>
                  <a:pt x="0" y="54021"/>
                </a:moveTo>
                <a:lnTo>
                  <a:pt x="35631" y="14151"/>
                </a:lnTo>
                <a:lnTo>
                  <a:pt x="55876" y="0"/>
                </a:lnTo>
                <a:lnTo>
                  <a:pt x="68269" y="10792"/>
                </a:lnTo>
                <a:lnTo>
                  <a:pt x="80340" y="45753"/>
                </a:lnTo>
                <a:lnTo>
                  <a:pt x="83624" y="56829"/>
                </a:lnTo>
                <a:lnTo>
                  <a:pt x="82327" y="61498"/>
                </a:lnTo>
                <a:lnTo>
                  <a:pt x="74296" y="60637"/>
                </a:lnTo>
                <a:lnTo>
                  <a:pt x="57378" y="55125"/>
                </a:lnTo>
              </a:path>
            </a:pathLst>
          </a:custGeom>
          <a:ln w="3975">
            <a:solidFill>
              <a:srgbClr val="231F20"/>
            </a:solidFill>
          </a:ln>
        </p:spPr>
        <p:txBody>
          <a:bodyPr wrap="square" lIns="0" tIns="0" rIns="0" bIns="0" rtlCol="0"/>
          <a:lstStyle/>
          <a:p>
            <a:endParaRPr/>
          </a:p>
        </p:txBody>
      </p:sp>
      <p:sp>
        <p:nvSpPr>
          <p:cNvPr id="335" name="object 335"/>
          <p:cNvSpPr/>
          <p:nvPr/>
        </p:nvSpPr>
        <p:spPr>
          <a:xfrm>
            <a:off x="4143644" y="2474336"/>
            <a:ext cx="20320" cy="24130"/>
          </a:xfrm>
          <a:custGeom>
            <a:avLst/>
            <a:gdLst/>
            <a:ahLst/>
            <a:cxnLst/>
            <a:rect l="l" t="t" r="r" b="b"/>
            <a:pathLst>
              <a:path w="20320" h="24130">
                <a:moveTo>
                  <a:pt x="20256" y="22763"/>
                </a:moveTo>
                <a:lnTo>
                  <a:pt x="8888" y="23513"/>
                </a:lnTo>
                <a:lnTo>
                  <a:pt x="2989" y="22383"/>
                </a:lnTo>
                <a:lnTo>
                  <a:pt x="659" y="18132"/>
                </a:lnTo>
                <a:lnTo>
                  <a:pt x="0" y="9517"/>
                </a:lnTo>
                <a:lnTo>
                  <a:pt x="2248" y="1988"/>
                </a:lnTo>
                <a:lnTo>
                  <a:pt x="7777" y="0"/>
                </a:lnTo>
                <a:lnTo>
                  <a:pt x="13417" y="814"/>
                </a:lnTo>
                <a:lnTo>
                  <a:pt x="16002" y="1693"/>
                </a:lnTo>
              </a:path>
            </a:pathLst>
          </a:custGeom>
          <a:ln w="3975">
            <a:solidFill>
              <a:srgbClr val="231F20"/>
            </a:solidFill>
          </a:ln>
        </p:spPr>
        <p:txBody>
          <a:bodyPr wrap="square" lIns="0" tIns="0" rIns="0" bIns="0" rtlCol="0"/>
          <a:lstStyle/>
          <a:p>
            <a:endParaRPr/>
          </a:p>
        </p:txBody>
      </p:sp>
      <p:sp>
        <p:nvSpPr>
          <p:cNvPr id="336" name="object 336"/>
          <p:cNvSpPr/>
          <p:nvPr/>
        </p:nvSpPr>
        <p:spPr>
          <a:xfrm>
            <a:off x="4153514" y="2482695"/>
            <a:ext cx="8890" cy="13970"/>
          </a:xfrm>
          <a:custGeom>
            <a:avLst/>
            <a:gdLst/>
            <a:ahLst/>
            <a:cxnLst/>
            <a:rect l="l" t="t" r="r" b="b"/>
            <a:pathLst>
              <a:path w="8889" h="13969">
                <a:moveTo>
                  <a:pt x="8724" y="0"/>
                </a:moveTo>
                <a:lnTo>
                  <a:pt x="63" y="6413"/>
                </a:lnTo>
                <a:lnTo>
                  <a:pt x="0" y="13855"/>
                </a:lnTo>
              </a:path>
            </a:pathLst>
          </a:custGeom>
          <a:ln w="3975">
            <a:solidFill>
              <a:srgbClr val="231F20"/>
            </a:solidFill>
          </a:ln>
        </p:spPr>
        <p:txBody>
          <a:bodyPr wrap="square" lIns="0" tIns="0" rIns="0" bIns="0" rtlCol="0"/>
          <a:lstStyle/>
          <a:p>
            <a:endParaRPr/>
          </a:p>
        </p:txBody>
      </p:sp>
      <p:sp>
        <p:nvSpPr>
          <p:cNvPr id="337" name="object 337"/>
          <p:cNvSpPr/>
          <p:nvPr/>
        </p:nvSpPr>
        <p:spPr>
          <a:xfrm>
            <a:off x="4169513" y="2521625"/>
            <a:ext cx="9525" cy="34925"/>
          </a:xfrm>
          <a:custGeom>
            <a:avLst/>
            <a:gdLst/>
            <a:ahLst/>
            <a:cxnLst/>
            <a:rect l="l" t="t" r="r" b="b"/>
            <a:pathLst>
              <a:path w="9525" h="34925">
                <a:moveTo>
                  <a:pt x="3354" y="0"/>
                </a:moveTo>
                <a:lnTo>
                  <a:pt x="357" y="7744"/>
                </a:lnTo>
                <a:lnTo>
                  <a:pt x="0" y="13950"/>
                </a:lnTo>
                <a:lnTo>
                  <a:pt x="2859" y="21881"/>
                </a:lnTo>
                <a:lnTo>
                  <a:pt x="9513" y="34798"/>
                </a:lnTo>
              </a:path>
            </a:pathLst>
          </a:custGeom>
          <a:ln w="3975">
            <a:solidFill>
              <a:srgbClr val="231F20"/>
            </a:solidFill>
          </a:ln>
        </p:spPr>
        <p:txBody>
          <a:bodyPr wrap="square" lIns="0" tIns="0" rIns="0" bIns="0" rtlCol="0"/>
          <a:lstStyle/>
          <a:p>
            <a:endParaRPr/>
          </a:p>
        </p:txBody>
      </p:sp>
      <p:sp>
        <p:nvSpPr>
          <p:cNvPr id="338" name="object 338"/>
          <p:cNvSpPr/>
          <p:nvPr/>
        </p:nvSpPr>
        <p:spPr>
          <a:xfrm>
            <a:off x="4160860" y="2526372"/>
            <a:ext cx="12065" cy="21590"/>
          </a:xfrm>
          <a:custGeom>
            <a:avLst/>
            <a:gdLst/>
            <a:ahLst/>
            <a:cxnLst/>
            <a:rect l="l" t="t" r="r" b="b"/>
            <a:pathLst>
              <a:path w="12064" h="21589">
                <a:moveTo>
                  <a:pt x="11436" y="21502"/>
                </a:moveTo>
                <a:lnTo>
                  <a:pt x="2839" y="7078"/>
                </a:lnTo>
                <a:lnTo>
                  <a:pt x="0" y="455"/>
                </a:lnTo>
                <a:lnTo>
                  <a:pt x="2942" y="0"/>
                </a:lnTo>
                <a:lnTo>
                  <a:pt x="11690" y="4078"/>
                </a:lnTo>
              </a:path>
            </a:pathLst>
          </a:custGeom>
          <a:ln w="3975">
            <a:solidFill>
              <a:srgbClr val="231F20"/>
            </a:solidFill>
          </a:ln>
        </p:spPr>
        <p:txBody>
          <a:bodyPr wrap="square" lIns="0" tIns="0" rIns="0" bIns="0" rtlCol="0"/>
          <a:lstStyle/>
          <a:p>
            <a:endParaRPr/>
          </a:p>
        </p:txBody>
      </p:sp>
      <p:sp>
        <p:nvSpPr>
          <p:cNvPr id="339" name="object 339"/>
          <p:cNvSpPr/>
          <p:nvPr/>
        </p:nvSpPr>
        <p:spPr>
          <a:xfrm>
            <a:off x="4141960" y="2510959"/>
            <a:ext cx="29209" cy="6350"/>
          </a:xfrm>
          <a:custGeom>
            <a:avLst/>
            <a:gdLst/>
            <a:ahLst/>
            <a:cxnLst/>
            <a:rect l="l" t="t" r="r" b="b"/>
            <a:pathLst>
              <a:path w="29210" h="6350">
                <a:moveTo>
                  <a:pt x="29159" y="5588"/>
                </a:moveTo>
                <a:lnTo>
                  <a:pt x="22933" y="5923"/>
                </a:lnTo>
                <a:lnTo>
                  <a:pt x="17679" y="5094"/>
                </a:lnTo>
                <a:lnTo>
                  <a:pt x="10876" y="3114"/>
                </a:lnTo>
                <a:lnTo>
                  <a:pt x="0" y="0"/>
                </a:lnTo>
              </a:path>
            </a:pathLst>
          </a:custGeom>
          <a:ln w="3975">
            <a:solidFill>
              <a:srgbClr val="231F20"/>
            </a:solidFill>
          </a:ln>
        </p:spPr>
        <p:txBody>
          <a:bodyPr wrap="square" lIns="0" tIns="0" rIns="0" bIns="0" rtlCol="0"/>
          <a:lstStyle/>
          <a:p>
            <a:endParaRPr/>
          </a:p>
        </p:txBody>
      </p:sp>
      <p:sp>
        <p:nvSpPr>
          <p:cNvPr id="340" name="object 340"/>
          <p:cNvSpPr/>
          <p:nvPr/>
        </p:nvSpPr>
        <p:spPr>
          <a:xfrm>
            <a:off x="4085578" y="2434408"/>
            <a:ext cx="59055" cy="24130"/>
          </a:xfrm>
          <a:custGeom>
            <a:avLst/>
            <a:gdLst/>
            <a:ahLst/>
            <a:cxnLst/>
            <a:rect l="l" t="t" r="r" b="b"/>
            <a:pathLst>
              <a:path w="59054" h="24130">
                <a:moveTo>
                  <a:pt x="58800" y="16840"/>
                </a:moveTo>
                <a:lnTo>
                  <a:pt x="45137" y="23385"/>
                </a:lnTo>
                <a:lnTo>
                  <a:pt x="34458" y="23812"/>
                </a:lnTo>
                <a:lnTo>
                  <a:pt x="21249" y="16543"/>
                </a:lnTo>
                <a:lnTo>
                  <a:pt x="0" y="0"/>
                </a:lnTo>
              </a:path>
            </a:pathLst>
          </a:custGeom>
          <a:ln w="3975">
            <a:solidFill>
              <a:srgbClr val="231F20"/>
            </a:solidFill>
          </a:ln>
        </p:spPr>
        <p:txBody>
          <a:bodyPr wrap="square" lIns="0" tIns="0" rIns="0" bIns="0" rtlCol="0"/>
          <a:lstStyle/>
          <a:p>
            <a:endParaRPr/>
          </a:p>
        </p:txBody>
      </p:sp>
      <p:sp>
        <p:nvSpPr>
          <p:cNvPr id="341" name="object 341"/>
          <p:cNvSpPr/>
          <p:nvPr/>
        </p:nvSpPr>
        <p:spPr>
          <a:xfrm>
            <a:off x="4146379" y="2458138"/>
            <a:ext cx="6985" cy="15875"/>
          </a:xfrm>
          <a:custGeom>
            <a:avLst/>
            <a:gdLst/>
            <a:ahLst/>
            <a:cxnLst/>
            <a:rect l="l" t="t" r="r" b="b"/>
            <a:pathLst>
              <a:path w="6985" h="15875">
                <a:moveTo>
                  <a:pt x="6743" y="0"/>
                </a:moveTo>
                <a:lnTo>
                  <a:pt x="3835" y="5956"/>
                </a:lnTo>
                <a:lnTo>
                  <a:pt x="2654" y="8902"/>
                </a:lnTo>
                <a:lnTo>
                  <a:pt x="0" y="15760"/>
                </a:lnTo>
              </a:path>
            </a:pathLst>
          </a:custGeom>
          <a:ln w="3975">
            <a:solidFill>
              <a:srgbClr val="231F20"/>
            </a:solidFill>
          </a:ln>
        </p:spPr>
        <p:txBody>
          <a:bodyPr wrap="square" lIns="0" tIns="0" rIns="0" bIns="0" rtlCol="0"/>
          <a:lstStyle/>
          <a:p>
            <a:endParaRPr/>
          </a:p>
        </p:txBody>
      </p:sp>
      <p:sp>
        <p:nvSpPr>
          <p:cNvPr id="342" name="object 342"/>
          <p:cNvSpPr/>
          <p:nvPr/>
        </p:nvSpPr>
        <p:spPr>
          <a:xfrm>
            <a:off x="3841845" y="2471972"/>
            <a:ext cx="74930" cy="33655"/>
          </a:xfrm>
          <a:custGeom>
            <a:avLst/>
            <a:gdLst/>
            <a:ahLst/>
            <a:cxnLst/>
            <a:rect l="l" t="t" r="r" b="b"/>
            <a:pathLst>
              <a:path w="74929" h="33655">
                <a:moveTo>
                  <a:pt x="74764" y="0"/>
                </a:moveTo>
                <a:lnTo>
                  <a:pt x="67813" y="10949"/>
                </a:lnTo>
                <a:lnTo>
                  <a:pt x="52208" y="19408"/>
                </a:lnTo>
                <a:lnTo>
                  <a:pt x="29189" y="26424"/>
                </a:lnTo>
                <a:lnTo>
                  <a:pt x="0" y="33045"/>
                </a:lnTo>
              </a:path>
            </a:pathLst>
          </a:custGeom>
          <a:ln w="3975">
            <a:solidFill>
              <a:srgbClr val="231F20"/>
            </a:solidFill>
          </a:ln>
        </p:spPr>
        <p:txBody>
          <a:bodyPr wrap="square" lIns="0" tIns="0" rIns="0" bIns="0" rtlCol="0"/>
          <a:lstStyle/>
          <a:p>
            <a:endParaRPr/>
          </a:p>
        </p:txBody>
      </p:sp>
      <p:sp>
        <p:nvSpPr>
          <p:cNvPr id="343" name="object 343"/>
          <p:cNvSpPr/>
          <p:nvPr/>
        </p:nvSpPr>
        <p:spPr>
          <a:xfrm>
            <a:off x="3691392" y="2402328"/>
            <a:ext cx="232410" cy="186690"/>
          </a:xfrm>
          <a:custGeom>
            <a:avLst/>
            <a:gdLst/>
            <a:ahLst/>
            <a:cxnLst/>
            <a:rect l="l" t="t" r="r" b="b"/>
            <a:pathLst>
              <a:path w="232410" h="186689">
                <a:moveTo>
                  <a:pt x="209499" y="0"/>
                </a:moveTo>
                <a:lnTo>
                  <a:pt x="199176" y="5173"/>
                </a:lnTo>
                <a:lnTo>
                  <a:pt x="186212" y="16554"/>
                </a:lnTo>
                <a:lnTo>
                  <a:pt x="175121" y="27935"/>
                </a:lnTo>
                <a:lnTo>
                  <a:pt x="170421" y="33108"/>
                </a:lnTo>
                <a:lnTo>
                  <a:pt x="149656" y="42310"/>
                </a:lnTo>
                <a:lnTo>
                  <a:pt x="135839" y="50282"/>
                </a:lnTo>
                <a:lnTo>
                  <a:pt x="122765" y="61441"/>
                </a:lnTo>
                <a:lnTo>
                  <a:pt x="104228" y="80200"/>
                </a:lnTo>
                <a:lnTo>
                  <a:pt x="83143" y="98283"/>
                </a:lnTo>
                <a:lnTo>
                  <a:pt x="67032" y="106776"/>
                </a:lnTo>
                <a:lnTo>
                  <a:pt x="56742" y="109252"/>
                </a:lnTo>
                <a:lnTo>
                  <a:pt x="53124" y="109283"/>
                </a:lnTo>
                <a:lnTo>
                  <a:pt x="38006" y="117573"/>
                </a:lnTo>
                <a:lnTo>
                  <a:pt x="27433" y="125456"/>
                </a:lnTo>
                <a:lnTo>
                  <a:pt x="16424" y="137540"/>
                </a:lnTo>
                <a:lnTo>
                  <a:pt x="0" y="158432"/>
                </a:lnTo>
                <a:lnTo>
                  <a:pt x="96202" y="186486"/>
                </a:lnTo>
                <a:lnTo>
                  <a:pt x="109816" y="178325"/>
                </a:lnTo>
                <a:lnTo>
                  <a:pt x="118532" y="169964"/>
                </a:lnTo>
                <a:lnTo>
                  <a:pt x="126109" y="156325"/>
                </a:lnTo>
                <a:lnTo>
                  <a:pt x="136309" y="132333"/>
                </a:lnTo>
                <a:lnTo>
                  <a:pt x="181161" y="115354"/>
                </a:lnTo>
                <a:lnTo>
                  <a:pt x="205616" y="101655"/>
                </a:lnTo>
                <a:lnTo>
                  <a:pt x="218226" y="84001"/>
                </a:lnTo>
                <a:lnTo>
                  <a:pt x="227545" y="55156"/>
                </a:lnTo>
                <a:lnTo>
                  <a:pt x="232050" y="25819"/>
                </a:lnTo>
                <a:lnTo>
                  <a:pt x="227537" y="9161"/>
                </a:lnTo>
                <a:lnTo>
                  <a:pt x="218517" y="1711"/>
                </a:lnTo>
                <a:lnTo>
                  <a:pt x="209499" y="0"/>
                </a:lnTo>
                <a:close/>
              </a:path>
            </a:pathLst>
          </a:custGeom>
          <a:solidFill>
            <a:srgbClr val="FFFFFF"/>
          </a:solidFill>
        </p:spPr>
        <p:txBody>
          <a:bodyPr wrap="square" lIns="0" tIns="0" rIns="0" bIns="0" rtlCol="0"/>
          <a:lstStyle/>
          <a:p>
            <a:endParaRPr/>
          </a:p>
        </p:txBody>
      </p:sp>
      <p:sp>
        <p:nvSpPr>
          <p:cNvPr id="344" name="object 344"/>
          <p:cNvSpPr/>
          <p:nvPr/>
        </p:nvSpPr>
        <p:spPr>
          <a:xfrm>
            <a:off x="3548291" y="2414730"/>
            <a:ext cx="306705" cy="457834"/>
          </a:xfrm>
          <a:custGeom>
            <a:avLst/>
            <a:gdLst/>
            <a:ahLst/>
            <a:cxnLst/>
            <a:rect l="l" t="t" r="r" b="b"/>
            <a:pathLst>
              <a:path w="306704" h="457835">
                <a:moveTo>
                  <a:pt x="205866" y="0"/>
                </a:moveTo>
                <a:lnTo>
                  <a:pt x="165874" y="67805"/>
                </a:lnTo>
                <a:lnTo>
                  <a:pt x="165179" y="82923"/>
                </a:lnTo>
                <a:lnTo>
                  <a:pt x="161742" y="96548"/>
                </a:lnTo>
                <a:lnTo>
                  <a:pt x="152678" y="116407"/>
                </a:lnTo>
                <a:lnTo>
                  <a:pt x="135102" y="150228"/>
                </a:lnTo>
                <a:lnTo>
                  <a:pt x="116360" y="209483"/>
                </a:lnTo>
                <a:lnTo>
                  <a:pt x="96040" y="249221"/>
                </a:lnTo>
                <a:lnTo>
                  <a:pt x="61475" y="287431"/>
                </a:lnTo>
                <a:lnTo>
                  <a:pt x="0" y="342099"/>
                </a:lnTo>
                <a:lnTo>
                  <a:pt x="146227" y="457796"/>
                </a:lnTo>
                <a:lnTo>
                  <a:pt x="216877" y="376885"/>
                </a:lnTo>
                <a:lnTo>
                  <a:pt x="237694" y="358128"/>
                </a:lnTo>
                <a:lnTo>
                  <a:pt x="249635" y="344417"/>
                </a:lnTo>
                <a:lnTo>
                  <a:pt x="257202" y="329039"/>
                </a:lnTo>
                <a:lnTo>
                  <a:pt x="264896" y="305282"/>
                </a:lnTo>
                <a:lnTo>
                  <a:pt x="295107" y="244237"/>
                </a:lnTo>
                <a:lnTo>
                  <a:pt x="306509" y="204347"/>
                </a:lnTo>
                <a:lnTo>
                  <a:pt x="300302" y="168027"/>
                </a:lnTo>
                <a:lnTo>
                  <a:pt x="277685" y="117690"/>
                </a:lnTo>
                <a:lnTo>
                  <a:pt x="248069" y="76606"/>
                </a:lnTo>
                <a:lnTo>
                  <a:pt x="252224" y="48656"/>
                </a:lnTo>
                <a:lnTo>
                  <a:pt x="249213" y="31359"/>
                </a:lnTo>
                <a:lnTo>
                  <a:pt x="235079" y="17534"/>
                </a:lnTo>
                <a:lnTo>
                  <a:pt x="205866" y="0"/>
                </a:lnTo>
                <a:close/>
              </a:path>
            </a:pathLst>
          </a:custGeom>
          <a:solidFill>
            <a:srgbClr val="FFFFFF"/>
          </a:solidFill>
        </p:spPr>
        <p:txBody>
          <a:bodyPr wrap="square" lIns="0" tIns="0" rIns="0" bIns="0" rtlCol="0"/>
          <a:lstStyle/>
          <a:p>
            <a:endParaRPr/>
          </a:p>
        </p:txBody>
      </p:sp>
      <p:sp>
        <p:nvSpPr>
          <p:cNvPr id="345" name="object 345"/>
          <p:cNvSpPr/>
          <p:nvPr/>
        </p:nvSpPr>
        <p:spPr>
          <a:xfrm>
            <a:off x="3688725" y="2399661"/>
            <a:ext cx="237384" cy="337176"/>
          </a:xfrm>
          <a:prstGeom prst="rect">
            <a:avLst/>
          </a:prstGeom>
          <a:blipFill>
            <a:blip r:embed="rId13" cstate="print"/>
            <a:stretch>
              <a:fillRect/>
            </a:stretch>
          </a:blipFill>
        </p:spPr>
        <p:txBody>
          <a:bodyPr wrap="square" lIns="0" tIns="0" rIns="0" bIns="0" rtlCol="0"/>
          <a:lstStyle/>
          <a:p>
            <a:endParaRPr/>
          </a:p>
        </p:txBody>
      </p:sp>
      <p:sp>
        <p:nvSpPr>
          <p:cNvPr id="346" name="object 346"/>
          <p:cNvSpPr/>
          <p:nvPr/>
        </p:nvSpPr>
        <p:spPr>
          <a:xfrm>
            <a:off x="4091616" y="2296096"/>
            <a:ext cx="232068" cy="186474"/>
          </a:xfrm>
          <a:prstGeom prst="rect">
            <a:avLst/>
          </a:prstGeom>
          <a:blipFill>
            <a:blip r:embed="rId14" cstate="print"/>
            <a:stretch>
              <a:fillRect/>
            </a:stretch>
          </a:blipFill>
        </p:spPr>
        <p:txBody>
          <a:bodyPr wrap="square" lIns="0" tIns="0" rIns="0" bIns="0" rtlCol="0"/>
          <a:lstStyle/>
          <a:p>
            <a:endParaRPr/>
          </a:p>
        </p:txBody>
      </p:sp>
      <p:sp>
        <p:nvSpPr>
          <p:cNvPr id="347" name="object 347"/>
          <p:cNvSpPr/>
          <p:nvPr/>
        </p:nvSpPr>
        <p:spPr>
          <a:xfrm>
            <a:off x="4160285" y="2373402"/>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42278" y="57240"/>
                </a:lnTo>
                <a:lnTo>
                  <a:pt x="124427" y="37341"/>
                </a:lnTo>
                <a:lnTo>
                  <a:pt x="112533" y="27258"/>
                </a:lnTo>
                <a:lnTo>
                  <a:pt x="102024" y="24118"/>
                </a:lnTo>
                <a:lnTo>
                  <a:pt x="85216" y="24118"/>
                </a:lnTo>
                <a:lnTo>
                  <a:pt x="69732" y="7001"/>
                </a:lnTo>
                <a:lnTo>
                  <a:pt x="61779" y="0"/>
                </a:lnTo>
                <a:close/>
              </a:path>
              <a:path w="306704" h="393064">
                <a:moveTo>
                  <a:pt x="101246" y="23886"/>
                </a:moveTo>
                <a:lnTo>
                  <a:pt x="85216" y="24118"/>
                </a:lnTo>
                <a:lnTo>
                  <a:pt x="102024" y="24118"/>
                </a:lnTo>
                <a:lnTo>
                  <a:pt x="101246" y="23886"/>
                </a:lnTo>
                <a:close/>
              </a:path>
            </a:pathLst>
          </a:custGeom>
          <a:solidFill>
            <a:srgbClr val="FFFFFF"/>
          </a:solidFill>
        </p:spPr>
        <p:txBody>
          <a:bodyPr wrap="square" lIns="0" tIns="0" rIns="0" bIns="0" rtlCol="0"/>
          <a:lstStyle/>
          <a:p>
            <a:endParaRPr/>
          </a:p>
        </p:txBody>
      </p:sp>
      <p:sp>
        <p:nvSpPr>
          <p:cNvPr id="348" name="object 348"/>
          <p:cNvSpPr/>
          <p:nvPr/>
        </p:nvSpPr>
        <p:spPr>
          <a:xfrm>
            <a:off x="4088949" y="2293429"/>
            <a:ext cx="237402" cy="337176"/>
          </a:xfrm>
          <a:prstGeom prst="rect">
            <a:avLst/>
          </a:prstGeom>
          <a:blipFill>
            <a:blip r:embed="rId15" cstate="print"/>
            <a:stretch>
              <a:fillRect/>
            </a:stretch>
          </a:blipFill>
        </p:spPr>
        <p:txBody>
          <a:bodyPr wrap="square" lIns="0" tIns="0" rIns="0" bIns="0" rtlCol="0"/>
          <a:lstStyle/>
          <a:p>
            <a:endParaRPr/>
          </a:p>
        </p:txBody>
      </p:sp>
      <p:sp>
        <p:nvSpPr>
          <p:cNvPr id="349" name="object 349"/>
          <p:cNvSpPr/>
          <p:nvPr/>
        </p:nvSpPr>
        <p:spPr>
          <a:xfrm>
            <a:off x="3844559" y="1989838"/>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350" name="object 350"/>
          <p:cNvSpPr/>
          <p:nvPr/>
        </p:nvSpPr>
        <p:spPr>
          <a:xfrm>
            <a:off x="3918134" y="1958261"/>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351" name="object 351"/>
          <p:cNvSpPr/>
          <p:nvPr/>
        </p:nvSpPr>
        <p:spPr>
          <a:xfrm>
            <a:off x="3991489" y="1919163"/>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352" name="object 352"/>
          <p:cNvSpPr/>
          <p:nvPr/>
        </p:nvSpPr>
        <p:spPr>
          <a:xfrm>
            <a:off x="4048593" y="2095101"/>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353" name="object 353"/>
          <p:cNvSpPr/>
          <p:nvPr/>
        </p:nvSpPr>
        <p:spPr>
          <a:xfrm>
            <a:off x="4257111" y="2079844"/>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354" name="object 354"/>
          <p:cNvSpPr/>
          <p:nvPr/>
        </p:nvSpPr>
        <p:spPr>
          <a:xfrm>
            <a:off x="4166796" y="2012343"/>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355" name="object 355"/>
          <p:cNvSpPr/>
          <p:nvPr/>
        </p:nvSpPr>
        <p:spPr>
          <a:xfrm>
            <a:off x="4159605" y="2095099"/>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356" name="object 356"/>
          <p:cNvSpPr/>
          <p:nvPr/>
        </p:nvSpPr>
        <p:spPr>
          <a:xfrm>
            <a:off x="3809088" y="1867153"/>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357" name="object 357"/>
          <p:cNvSpPr/>
          <p:nvPr/>
        </p:nvSpPr>
        <p:spPr>
          <a:xfrm>
            <a:off x="4166796" y="2134296"/>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358" name="object 358"/>
          <p:cNvSpPr/>
          <p:nvPr/>
        </p:nvSpPr>
        <p:spPr>
          <a:xfrm>
            <a:off x="3636640" y="2126503"/>
            <a:ext cx="183375" cy="107561"/>
          </a:xfrm>
          <a:prstGeom prst="rect">
            <a:avLst/>
          </a:prstGeom>
          <a:blipFill>
            <a:blip r:embed="rId16" cstate="print"/>
            <a:stretch>
              <a:fillRect/>
            </a:stretch>
          </a:blipFill>
        </p:spPr>
        <p:txBody>
          <a:bodyPr wrap="square" lIns="0" tIns="0" rIns="0" bIns="0" rtlCol="0"/>
          <a:lstStyle/>
          <a:p>
            <a:endParaRPr/>
          </a:p>
        </p:txBody>
      </p:sp>
      <p:sp>
        <p:nvSpPr>
          <p:cNvPr id="359" name="object 359"/>
          <p:cNvSpPr/>
          <p:nvPr/>
        </p:nvSpPr>
        <p:spPr>
          <a:xfrm>
            <a:off x="3099267" y="2533351"/>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360" name="object 360"/>
          <p:cNvSpPr/>
          <p:nvPr/>
        </p:nvSpPr>
        <p:spPr>
          <a:xfrm>
            <a:off x="3168483" y="2421372"/>
            <a:ext cx="20320" cy="13970"/>
          </a:xfrm>
          <a:custGeom>
            <a:avLst/>
            <a:gdLst/>
            <a:ahLst/>
            <a:cxnLst/>
            <a:rect l="l" t="t" r="r" b="b"/>
            <a:pathLst>
              <a:path w="20319" h="13969">
                <a:moveTo>
                  <a:pt x="3111" y="0"/>
                </a:moveTo>
                <a:lnTo>
                  <a:pt x="19850" y="9436"/>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361" name="object 361"/>
          <p:cNvSpPr/>
          <p:nvPr/>
        </p:nvSpPr>
        <p:spPr>
          <a:xfrm>
            <a:off x="3085498" y="2428444"/>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362" name="object 362"/>
          <p:cNvSpPr/>
          <p:nvPr/>
        </p:nvSpPr>
        <p:spPr>
          <a:xfrm>
            <a:off x="3185920" y="2512321"/>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363" name="object 363"/>
          <p:cNvSpPr/>
          <p:nvPr/>
        </p:nvSpPr>
        <p:spPr>
          <a:xfrm>
            <a:off x="3146437" y="2537375"/>
            <a:ext cx="19685" cy="8255"/>
          </a:xfrm>
          <a:custGeom>
            <a:avLst/>
            <a:gdLst/>
            <a:ahLst/>
            <a:cxnLst/>
            <a:rect l="l" t="t" r="r" b="b"/>
            <a:pathLst>
              <a:path w="19685" h="8255">
                <a:moveTo>
                  <a:pt x="0" y="2959"/>
                </a:moveTo>
                <a:lnTo>
                  <a:pt x="18986" y="0"/>
                </a:lnTo>
                <a:lnTo>
                  <a:pt x="19062" y="5118"/>
                </a:lnTo>
                <a:lnTo>
                  <a:pt x="50" y="8077"/>
                </a:lnTo>
                <a:lnTo>
                  <a:pt x="0" y="2959"/>
                </a:lnTo>
                <a:close/>
              </a:path>
            </a:pathLst>
          </a:custGeom>
          <a:ln w="3175">
            <a:solidFill>
              <a:srgbClr val="231F20"/>
            </a:solidFill>
          </a:ln>
        </p:spPr>
        <p:txBody>
          <a:bodyPr wrap="square" lIns="0" tIns="0" rIns="0" bIns="0" rtlCol="0"/>
          <a:lstStyle/>
          <a:p>
            <a:endParaRPr/>
          </a:p>
        </p:txBody>
      </p:sp>
      <p:sp>
        <p:nvSpPr>
          <p:cNvPr id="364" name="object 364"/>
          <p:cNvSpPr/>
          <p:nvPr/>
        </p:nvSpPr>
        <p:spPr>
          <a:xfrm>
            <a:off x="3076765" y="2486614"/>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65" name="object 365"/>
          <p:cNvSpPr/>
          <p:nvPr/>
        </p:nvSpPr>
        <p:spPr>
          <a:xfrm>
            <a:off x="3201978" y="2463856"/>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66" name="object 366"/>
          <p:cNvSpPr/>
          <p:nvPr/>
        </p:nvSpPr>
        <p:spPr>
          <a:xfrm>
            <a:off x="3126258" y="2421369"/>
            <a:ext cx="19685" cy="8255"/>
          </a:xfrm>
          <a:custGeom>
            <a:avLst/>
            <a:gdLst/>
            <a:ahLst/>
            <a:cxnLst/>
            <a:rect l="l" t="t" r="r" b="b"/>
            <a:pathLst>
              <a:path w="19685" h="8255">
                <a:moveTo>
                  <a:pt x="19062" y="5118"/>
                </a:moveTo>
                <a:lnTo>
                  <a:pt x="76" y="8089"/>
                </a:lnTo>
                <a:lnTo>
                  <a:pt x="0" y="2959"/>
                </a:lnTo>
                <a:lnTo>
                  <a:pt x="19011" y="0"/>
                </a:lnTo>
                <a:lnTo>
                  <a:pt x="19062" y="5118"/>
                </a:lnTo>
                <a:close/>
              </a:path>
            </a:pathLst>
          </a:custGeom>
          <a:ln w="3175">
            <a:solidFill>
              <a:srgbClr val="231F20"/>
            </a:solidFill>
          </a:ln>
        </p:spPr>
        <p:txBody>
          <a:bodyPr wrap="square" lIns="0" tIns="0" rIns="0" bIns="0" rtlCol="0"/>
          <a:lstStyle/>
          <a:p>
            <a:endParaRPr/>
          </a:p>
        </p:txBody>
      </p:sp>
      <p:sp>
        <p:nvSpPr>
          <p:cNvPr id="367" name="object 367"/>
          <p:cNvSpPr/>
          <p:nvPr/>
        </p:nvSpPr>
        <p:spPr>
          <a:xfrm>
            <a:off x="2107006" y="1806651"/>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sp>
        <p:nvSpPr>
          <p:cNvPr id="368" name="object 368"/>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13</a:t>
            </a:fld>
            <a:endParaRPr sz="600">
              <a:latin typeface="Arial"/>
              <a:cs typeface="Arial"/>
            </a:endParaRPr>
          </a:p>
        </p:txBody>
      </p:sp>
      <p:graphicFrame>
        <p:nvGraphicFramePr>
          <p:cNvPr id="369" name="object 233">
            <a:extLst>
              <a:ext uri="{FF2B5EF4-FFF2-40B4-BE49-F238E27FC236}">
                <a16:creationId xmlns:a16="http://schemas.microsoft.com/office/drawing/2014/main" id="{8F776D5C-3880-40B6-8305-49142D60B900}"/>
              </a:ext>
            </a:extLst>
          </p:cNvPr>
          <p:cNvGraphicFramePr>
            <a:graphicFrameLocks noGrp="1"/>
          </p:cNvGraphicFramePr>
          <p:nvPr/>
        </p:nvGraphicFramePr>
        <p:xfrm>
          <a:off x="519939" y="7746876"/>
          <a:ext cx="6478904" cy="1423722"/>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1573501">
                  <a:extLst>
                    <a:ext uri="{9D8B030D-6E8A-4147-A177-3AD203B41FA5}">
                      <a16:colId xmlns:a16="http://schemas.microsoft.com/office/drawing/2014/main" val="20001"/>
                    </a:ext>
                  </a:extLst>
                </a:gridCol>
                <a:gridCol w="2712113">
                  <a:extLst>
                    <a:ext uri="{9D8B030D-6E8A-4147-A177-3AD203B41FA5}">
                      <a16:colId xmlns:a16="http://schemas.microsoft.com/office/drawing/2014/main" val="20002"/>
                    </a:ext>
                  </a:extLst>
                </a:gridCol>
              </a:tblGrid>
              <a:tr h="250706">
                <a:tc>
                  <a:txBody>
                    <a:bodyPr/>
                    <a:lstStyle/>
                    <a:p>
                      <a:pPr marR="38735" algn="ctr">
                        <a:lnSpc>
                          <a:spcPct val="100000"/>
                        </a:lnSpc>
                        <a:spcBef>
                          <a:spcPts val="300"/>
                        </a:spcBef>
                      </a:pPr>
                      <a:r>
                        <a:rPr lang="ru-RU" sz="1000" b="1" dirty="0">
                          <a:solidFill>
                            <a:srgbClr val="FFFFFF"/>
                          </a:solidFill>
                          <a:latin typeface="Arial Narrow"/>
                          <a:cs typeface="Arial Narrow"/>
                        </a:rPr>
                        <a:t>ПАРАМЕТР</a:t>
                      </a:r>
                      <a:endParaRPr sz="1000" dirty="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1435" algn="ctr">
                        <a:lnSpc>
                          <a:spcPct val="100000"/>
                        </a:lnSpc>
                        <a:spcBef>
                          <a:spcPts val="300"/>
                        </a:spcBef>
                      </a:pPr>
                      <a:r>
                        <a:rPr lang="ru-RU" sz="1000" b="1" dirty="0">
                          <a:solidFill>
                            <a:srgbClr val="FFFFFF"/>
                          </a:solidFill>
                          <a:latin typeface="Arial Narrow"/>
                          <a:cs typeface="Arial Narrow"/>
                        </a:rPr>
                        <a:t>ЧАСТОТА ПРОВЕРКИ</a:t>
                      </a:r>
                      <a:endParaRPr sz="1000" dirty="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2705" algn="ctr">
                        <a:lnSpc>
                          <a:spcPct val="100000"/>
                        </a:lnSpc>
                        <a:spcBef>
                          <a:spcPts val="300"/>
                        </a:spcBef>
                      </a:pPr>
                      <a:r>
                        <a:rPr lang="ru-RU" sz="1000" b="1" dirty="0">
                          <a:solidFill>
                            <a:srgbClr val="FFFFFF"/>
                          </a:solidFill>
                          <a:latin typeface="Arial Narrow"/>
                          <a:cs typeface="Arial Narrow"/>
                        </a:rPr>
                        <a:t>ТРЕБУЕМЫЙ УРОВЕНЬ</a:t>
                      </a:r>
                      <a:endParaRPr sz="1000" dirty="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18">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dirty="0">
                        <a:latin typeface="Times New Roman"/>
                        <a:cs typeface="Times New Roman"/>
                      </a:endParaRPr>
                    </a:p>
                    <a:p>
                      <a:pPr marL="26034" algn="ctr">
                        <a:lnSpc>
                          <a:spcPct val="100000"/>
                        </a:lnSpc>
                        <a:spcBef>
                          <a:spcPts val="5"/>
                        </a:spcBef>
                      </a:pPr>
                      <a:r>
                        <a:rPr lang="ru-RU" sz="900" dirty="0">
                          <a:solidFill>
                            <a:srgbClr val="231F20"/>
                          </a:solidFill>
                          <a:latin typeface="Arial Narrow"/>
                          <a:cs typeface="Arial Narrow"/>
                        </a:rPr>
                        <a:t>Ежедневно</a:t>
                      </a:r>
                      <a:endParaRPr sz="900" dirty="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58165" marR="484505" indent="-13335" algn="ctr">
                        <a:lnSpc>
                          <a:spcPct val="111100"/>
                        </a:lnSpc>
                        <a:spcBef>
                          <a:spcPts val="335"/>
                        </a:spcBef>
                      </a:pPr>
                      <a:r>
                        <a:rPr sz="900" spc="-5" dirty="0">
                          <a:solidFill>
                            <a:srgbClr val="231F20"/>
                          </a:solidFill>
                          <a:latin typeface="Arial Narrow"/>
                          <a:cs typeface="Arial Narrow"/>
                        </a:rPr>
                        <a:t>7.2-7.6 </a:t>
                      </a:r>
                      <a:r>
                        <a:rPr lang="ru-RU" sz="900" spc="-5" dirty="0">
                          <a:solidFill>
                            <a:srgbClr val="231F20"/>
                          </a:solidFill>
                          <a:latin typeface="Arial Narrow"/>
                          <a:cs typeface="Arial Narrow"/>
                        </a:rPr>
                        <a:t>при использовании хлора</a:t>
                      </a:r>
                      <a:r>
                        <a:rPr sz="900" dirty="0">
                          <a:solidFill>
                            <a:srgbClr val="231F20"/>
                          </a:solidFill>
                          <a:latin typeface="Arial Narrow"/>
                          <a:cs typeface="Arial Narrow"/>
                        </a:rPr>
                        <a:t>; </a:t>
                      </a:r>
                      <a:endParaRPr lang="ru-RU" sz="900" dirty="0">
                        <a:solidFill>
                          <a:srgbClr val="231F20"/>
                        </a:solidFill>
                        <a:latin typeface="Arial Narrow"/>
                        <a:cs typeface="Arial Narrow"/>
                      </a:endParaRPr>
                    </a:p>
                    <a:p>
                      <a:pPr marL="558165" marR="484505" indent="-13335" algn="ctr">
                        <a:lnSpc>
                          <a:spcPct val="111100"/>
                        </a:lnSpc>
                        <a:spcBef>
                          <a:spcPts val="335"/>
                        </a:spcBef>
                      </a:pPr>
                      <a:r>
                        <a:rPr sz="900" dirty="0">
                          <a:solidFill>
                            <a:srgbClr val="231F20"/>
                          </a:solidFill>
                          <a:latin typeface="Arial Narrow"/>
                          <a:cs typeface="Arial Narrow"/>
                        </a:rPr>
                        <a:t> </a:t>
                      </a:r>
                      <a:r>
                        <a:rPr sz="900" spc="-5" dirty="0">
                          <a:solidFill>
                            <a:srgbClr val="231F20"/>
                          </a:solidFill>
                          <a:latin typeface="Arial Narrow"/>
                          <a:cs typeface="Arial Narrow"/>
                        </a:rPr>
                        <a:t>7.2-7.8 </a:t>
                      </a:r>
                      <a:r>
                        <a:rPr lang="ru-RU" sz="900" dirty="0">
                          <a:solidFill>
                            <a:srgbClr val="231F20"/>
                          </a:solidFill>
                          <a:latin typeface="Arial Narrow"/>
                          <a:cs typeface="Arial Narrow"/>
                        </a:rPr>
                        <a:t>при использовании брома </a:t>
                      </a:r>
                    </a:p>
                  </a:txBody>
                  <a:tcPr marL="0" marR="0" marT="425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14">
                <a:tc>
                  <a:txBody>
                    <a:bodyPr/>
                    <a:lstStyle/>
                    <a:p>
                      <a:pPr marR="44450" algn="ctr">
                        <a:lnSpc>
                          <a:spcPct val="100000"/>
                        </a:lnSpc>
                        <a:spcBef>
                          <a:spcPts val="160"/>
                        </a:spcBef>
                      </a:pPr>
                      <a:r>
                        <a:rPr lang="ru-RU" sz="900" b="1" dirty="0">
                          <a:solidFill>
                            <a:srgbClr val="231F20"/>
                          </a:solidFill>
                          <a:latin typeface="Arial Narrow"/>
                          <a:cs typeface="Arial Narrow"/>
                        </a:rPr>
                        <a:t>Свободный хлор</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5"/>
                        </a:spcBef>
                      </a:pPr>
                      <a:r>
                        <a:rPr lang="ru-RU" sz="900" dirty="0">
                          <a:solidFill>
                            <a:srgbClr val="231F20"/>
                          </a:solidFill>
                          <a:latin typeface="Arial Narrow"/>
                          <a:cs typeface="Arial Narrow"/>
                        </a:rPr>
                        <a:t>Ежедневно</a:t>
                      </a:r>
                      <a:endParaRPr lang="ru-RU" sz="900" dirty="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7">
                <a:tc>
                  <a:txBody>
                    <a:bodyPr/>
                    <a:lstStyle/>
                    <a:p>
                      <a:pPr marR="44450" algn="ctr">
                        <a:lnSpc>
                          <a:spcPct val="100000"/>
                        </a:lnSpc>
                        <a:spcBef>
                          <a:spcPts val="210"/>
                        </a:spcBef>
                      </a:pPr>
                      <a:r>
                        <a:rPr lang="ru-RU" sz="900" b="1" dirty="0">
                          <a:solidFill>
                            <a:srgbClr val="231F20"/>
                          </a:solidFill>
                          <a:latin typeface="Arial Narrow"/>
                          <a:cs typeface="Arial Narrow"/>
                        </a:rPr>
                        <a:t>Остаточный бром</a:t>
                      </a:r>
                      <a:endParaRPr sz="900" dirty="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5"/>
                        </a:spcBef>
                      </a:pPr>
                      <a:r>
                        <a:rPr lang="ru-RU" sz="900" dirty="0">
                          <a:solidFill>
                            <a:srgbClr val="231F20"/>
                          </a:solidFill>
                          <a:latin typeface="Arial Narrow"/>
                          <a:cs typeface="Arial Narrow"/>
                        </a:rPr>
                        <a:t>Ежедневно</a:t>
                      </a:r>
                      <a:endParaRPr lang="ru-RU" sz="900" dirty="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1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2">
                <a:tc>
                  <a:txBody>
                    <a:bodyPr/>
                    <a:lstStyle/>
                    <a:p>
                      <a:pPr marR="44450" algn="ctr">
                        <a:lnSpc>
                          <a:spcPct val="100000"/>
                        </a:lnSpc>
                        <a:spcBef>
                          <a:spcPts val="260"/>
                        </a:spcBef>
                      </a:pPr>
                      <a:r>
                        <a:rPr lang="ru-RU" sz="900" b="1" dirty="0">
                          <a:solidFill>
                            <a:srgbClr val="231F20"/>
                          </a:solidFill>
                          <a:latin typeface="Arial Narrow"/>
                          <a:cs typeface="Arial Narrow"/>
                        </a:rPr>
                        <a:t>Общая щелочность</a:t>
                      </a:r>
                      <a:endParaRPr sz="900" dirty="0">
                        <a:latin typeface="Arial Narrow"/>
                        <a:cs typeface="Arial Narrow"/>
                      </a:endParaRPr>
                    </a:p>
                  </a:txBody>
                  <a:tcPr marL="0" marR="0" marT="330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lang="ru-RU" sz="900" dirty="0">
                          <a:solidFill>
                            <a:srgbClr val="231F20"/>
                          </a:solidFill>
                          <a:latin typeface="Arial Narrow"/>
                          <a:cs typeface="Arial Narrow"/>
                        </a:rPr>
                        <a:t>Еженедельно </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1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99135">
                <a:tc>
                  <a:txBody>
                    <a:bodyPr/>
                    <a:lstStyle/>
                    <a:p>
                      <a:pPr marR="44450" algn="ctr">
                        <a:lnSpc>
                          <a:spcPct val="100000"/>
                        </a:lnSpc>
                        <a:spcBef>
                          <a:spcPts val="315"/>
                        </a:spcBef>
                      </a:pPr>
                      <a:r>
                        <a:rPr lang="ru-RU" sz="900" b="1" dirty="0">
                          <a:solidFill>
                            <a:srgbClr val="231F20"/>
                          </a:solidFill>
                          <a:latin typeface="Arial Narrow"/>
                          <a:cs typeface="Arial Narrow"/>
                        </a:rPr>
                        <a:t>Общая жесткость</a:t>
                      </a:r>
                      <a:endParaRPr sz="900" dirty="0">
                        <a:latin typeface="Arial Narrow"/>
                        <a:cs typeface="Arial Narrow"/>
                      </a:endParaRPr>
                    </a:p>
                  </a:txBody>
                  <a:tcPr marL="0" marR="0" marT="400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lang="ru-RU" sz="900" dirty="0">
                          <a:solidFill>
                            <a:srgbClr val="231F20"/>
                          </a:solidFill>
                          <a:latin typeface="Arial Narrow"/>
                          <a:cs typeface="Arial Narrow"/>
                        </a:rPr>
                        <a:t>Еженедельно </a:t>
                      </a:r>
                      <a:endParaRPr lang="ru-RU" sz="900" dirty="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2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dirty="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651" y="2127906"/>
            <a:ext cx="3155950" cy="26924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СЛИВ ВОДЫ, ОЧИСТКА И ХРАНЕНИЕ</a:t>
            </a:r>
            <a:endParaRPr lang="ru-RU" sz="1600" dirty="0">
              <a:latin typeface="Arial Narrow"/>
              <a:cs typeface="Arial Narrow"/>
            </a:endParaRPr>
          </a:p>
        </p:txBody>
      </p:sp>
      <p:sp>
        <p:nvSpPr>
          <p:cNvPr id="3" name="object 3"/>
          <p:cNvSpPr/>
          <p:nvPr/>
        </p:nvSpPr>
        <p:spPr>
          <a:xfrm>
            <a:off x="61842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9006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6183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70356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7520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4696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8869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6034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3210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7382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4548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1724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5896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3061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0236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4410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1574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8750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2923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00886"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7264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21436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86027"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5778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9950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7116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4291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8464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5629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2803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6977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4142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1317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5489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2656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49832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4003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1170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8346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2518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9683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6858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81032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8197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5371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9546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6711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3885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8059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5224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2398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6571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3738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0912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5084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2252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09426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3598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0765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7940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2114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9279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6453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40626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7793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4967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9139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6307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3481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7653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4819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1994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6167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3331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0507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4680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18447"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69021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3194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0360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7536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91708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8874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6048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300222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7387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4561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8735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58998"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3075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7248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44139"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1589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5762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2927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0102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4276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1440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8616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2789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9954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7130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51302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8468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56432"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9815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6983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4157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83292"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5495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2670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6843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4008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1182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5356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2522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79698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3870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1038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8212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2384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9550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6725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10898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8063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5237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9411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6577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3752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7923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5091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2266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6438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3604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0780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4953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2117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39292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3466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06302"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7807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1979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91443"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6321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70493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7658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4833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9007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6171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3346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7519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4684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1860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6032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3198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0374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4548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1713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8887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3060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0226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7400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21575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8739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59133"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30086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7253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44274"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85993"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5767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2941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71134"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4280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1455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5628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2794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49968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4141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1309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8483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2654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9822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6996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81169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8335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5509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9682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6847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4022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8195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5363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2537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6709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3876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1051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5224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2390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09564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3737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0902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8077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2250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94145"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6592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40763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7931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5105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9278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6442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3618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7791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4956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2132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6305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3469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0647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4818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1984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69160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3331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0497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7673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91846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9010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6184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700359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7523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46975" y="245648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528848" y="2551773"/>
            <a:ext cx="6304280" cy="1732013"/>
          </a:xfrm>
          <a:prstGeom prst="rect">
            <a:avLst/>
          </a:prstGeom>
        </p:spPr>
        <p:txBody>
          <a:bodyPr vert="horz" wrap="square" lIns="0" tIns="48260" rIns="0" bIns="0" rtlCol="0">
            <a:spAutoFit/>
          </a:bodyPr>
          <a:lstStyle/>
          <a:p>
            <a:pPr marL="22225">
              <a:lnSpc>
                <a:spcPct val="100000"/>
              </a:lnSpc>
              <a:spcBef>
                <a:spcPts val="380"/>
              </a:spcBef>
            </a:pPr>
            <a:r>
              <a:rPr lang="ru-RU" sz="1200" b="1" dirty="0">
                <a:solidFill>
                  <a:srgbClr val="231F20"/>
                </a:solidFill>
                <a:latin typeface="Arial Narrow"/>
                <a:cs typeface="Arial Narrow"/>
              </a:rPr>
              <a:t>Слив воды</a:t>
            </a:r>
            <a:endParaRPr lang="ru-RU" sz="1200" dirty="0">
              <a:latin typeface="Arial Narrow"/>
              <a:cs typeface="Arial Narrow"/>
            </a:endParaRPr>
          </a:p>
          <a:p>
            <a:pPr marL="168910" indent="-156845">
              <a:lnSpc>
                <a:spcPct val="100000"/>
              </a:lnSpc>
              <a:spcBef>
                <a:spcPts val="210"/>
              </a:spcBef>
              <a:buAutoNum type="arabicPeriod"/>
              <a:tabLst>
                <a:tab pos="169545" algn="l"/>
              </a:tabLst>
            </a:pPr>
            <a:r>
              <a:rPr lang="ru-RU" sz="1000" dirty="0">
                <a:solidFill>
                  <a:srgbClr val="231F20"/>
                </a:solidFill>
                <a:latin typeface="Arial Narrow"/>
                <a:cs typeface="Arial Narrow"/>
              </a:rPr>
              <a:t>Выключите все программы.</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dirty="0">
                <a:solidFill>
                  <a:srgbClr val="231F20"/>
                </a:solidFill>
                <a:latin typeface="Arial Narrow"/>
                <a:cs typeface="Arial Narrow"/>
              </a:rPr>
              <a:t>Подсоедините садовый шланг к сливному клапану и направьте его в подходящую для слива воду. </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dirty="0">
                <a:solidFill>
                  <a:srgbClr val="231F20"/>
                </a:solidFill>
                <a:latin typeface="Arial Narrow"/>
                <a:cs typeface="Arial Narrow"/>
              </a:rPr>
              <a:t>Снимите крышку сливного клапана с внешней стороны СПА-ванны и прикрепите адаптер сливного клапана к сливному клапану </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spc="-5" dirty="0">
                <a:solidFill>
                  <a:srgbClr val="231F20"/>
                </a:solidFill>
                <a:latin typeface="Arial Narrow"/>
                <a:cs typeface="Arial Narrow"/>
              </a:rPr>
              <a:t>С внутренней стороны СПА-ванны откройте крышку сливного клапана. Вода начнет вытекать из садового шланга</a:t>
            </a:r>
            <a:r>
              <a:rPr lang="ru-RU" sz="1000" dirty="0">
                <a:solidFill>
                  <a:srgbClr val="231F20"/>
                </a:solidFill>
                <a:latin typeface="Arial Narrow"/>
                <a:cs typeface="Arial Narrow"/>
              </a:rPr>
              <a:t>.</a:t>
            </a:r>
            <a:endParaRPr lang="ru-RU" sz="1000" dirty="0">
              <a:latin typeface="Arial Narrow"/>
              <a:cs typeface="Arial Narrow"/>
            </a:endParaRPr>
          </a:p>
          <a:p>
            <a:pPr marL="168910" marR="5080" indent="-156845">
              <a:lnSpc>
                <a:spcPct val="111100"/>
              </a:lnSpc>
              <a:buAutoNum type="arabicPeriod"/>
              <a:tabLst>
                <a:tab pos="169545" algn="l"/>
              </a:tabLst>
            </a:pPr>
            <a:r>
              <a:rPr lang="ru-RU" sz="1000" dirty="0">
                <a:solidFill>
                  <a:srgbClr val="231F20"/>
                </a:solidFill>
                <a:latin typeface="Arial Narrow"/>
                <a:cs typeface="Arial Narrow"/>
              </a:rPr>
              <a:t>Приподнимите гидромассажную ванну только когда в ней останется небольшое количество воды</a:t>
            </a:r>
            <a:r>
              <a:rPr lang="ru-RU" sz="1000" spc="-5" dirty="0">
                <a:solidFill>
                  <a:srgbClr val="231F20"/>
                </a:solidFill>
                <a:latin typeface="Arial Narrow"/>
                <a:cs typeface="Arial Narrow"/>
              </a:rPr>
              <a:t>.</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dirty="0">
                <a:solidFill>
                  <a:srgbClr val="231F20"/>
                </a:solidFill>
                <a:latin typeface="Arial Narrow"/>
                <a:cs typeface="Arial Narrow"/>
              </a:rPr>
              <a:t>Нажмите кнопку пузырькового массажа BUBBLE, чтобы высушить СПА-бассейн.</a:t>
            </a:r>
            <a:endParaRPr lang="ru-RU" sz="1000" dirty="0">
              <a:latin typeface="Arial Narrow"/>
              <a:cs typeface="Arial Narrow"/>
            </a:endParaRPr>
          </a:p>
          <a:p>
            <a:pPr marL="168910" marR="187325" indent="-156845">
              <a:lnSpc>
                <a:spcPct val="111100"/>
              </a:lnSpc>
              <a:buAutoNum type="arabicPeriod"/>
              <a:tabLst>
                <a:tab pos="169545" algn="l"/>
              </a:tabLst>
            </a:pPr>
            <a:r>
              <a:rPr lang="ru-RU" sz="1000" dirty="0">
                <a:solidFill>
                  <a:srgbClr val="231F20"/>
                </a:solidFill>
                <a:latin typeface="Arial Narrow"/>
                <a:cs typeface="Arial Narrow"/>
              </a:rPr>
              <a:t>Используйте чистое полотенце, чтобы вытереть остатки воды и влаги в СПА-ванне и блоке управления. Убедитесь, что гидромассажная ванна и блок управления СПА полностью высушены. </a:t>
            </a:r>
            <a:endParaRPr lang="ru-RU" sz="1000" dirty="0">
              <a:latin typeface="Arial Narrow"/>
              <a:cs typeface="Arial Narrow"/>
            </a:endParaRPr>
          </a:p>
        </p:txBody>
      </p:sp>
      <p:sp>
        <p:nvSpPr>
          <p:cNvPr id="232" name="object 232"/>
          <p:cNvSpPr txBox="1"/>
          <p:nvPr/>
        </p:nvSpPr>
        <p:spPr>
          <a:xfrm>
            <a:off x="532916" y="6843925"/>
            <a:ext cx="6504940" cy="1020921"/>
          </a:xfrm>
          <a:prstGeom prst="rect">
            <a:avLst/>
          </a:prstGeom>
        </p:spPr>
        <p:txBody>
          <a:bodyPr vert="horz" wrap="square" lIns="0" tIns="56515" rIns="0" bIns="0" rtlCol="0">
            <a:spAutoFit/>
          </a:bodyPr>
          <a:lstStyle/>
          <a:p>
            <a:pPr marL="12700" algn="just">
              <a:lnSpc>
                <a:spcPct val="100000"/>
              </a:lnSpc>
              <a:spcBef>
                <a:spcPts val="445"/>
              </a:spcBef>
            </a:pPr>
            <a:r>
              <a:rPr lang="ru-RU" sz="1200" b="1" dirty="0">
                <a:solidFill>
                  <a:srgbClr val="231F20"/>
                </a:solidFill>
                <a:latin typeface="Arial Narrow"/>
                <a:cs typeface="Arial Narrow"/>
              </a:rPr>
              <a:t>Очистка гидромассажной ванны</a:t>
            </a:r>
            <a:endParaRPr lang="ru-RU" sz="1200" dirty="0">
              <a:latin typeface="Arial Narrow"/>
              <a:cs typeface="Arial Narrow"/>
            </a:endParaRPr>
          </a:p>
          <a:p>
            <a:pPr marL="12700" marR="5080" algn="just">
              <a:lnSpc>
                <a:spcPct val="111100"/>
              </a:lnSpc>
              <a:spcBef>
                <a:spcPts val="140"/>
              </a:spcBef>
            </a:pPr>
            <a:r>
              <a:rPr lang="ru-RU" sz="900" dirty="0">
                <a:solidFill>
                  <a:srgbClr val="231F20"/>
                </a:solidFill>
                <a:latin typeface="Arial Narrow"/>
                <a:cs typeface="Arial Narrow"/>
              </a:rPr>
              <a:t>Если в воде видна грязь или вода становится мутной и правильный химический раствор не справляется с очищением, замените воду и очистите гидромассажную ванну. См. раздел «Дренаж СПА-ванны» о том, как осушить бассейн</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Очистите и/или замените фильтрующий картридж</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После слива воды из ванны используйте губку и мягкий мыльный раствор, чтобы удалить всю грязь или пятна на внутренней стенки ванны. Тщательно промойте ванну перед повторным наполнением чистой водой.</a:t>
            </a:r>
            <a:endParaRPr lang="ru-RU" sz="900" dirty="0">
              <a:latin typeface="Arial Narrow"/>
              <a:cs typeface="Arial Narrow"/>
            </a:endParaRPr>
          </a:p>
          <a:p>
            <a:pPr marL="12700" algn="just">
              <a:lnSpc>
                <a:spcPct val="100000"/>
              </a:lnSpc>
              <a:spcBef>
                <a:spcPts val="120"/>
              </a:spcBef>
            </a:pPr>
            <a:r>
              <a:rPr lang="ru-RU" sz="900" b="1" dirty="0">
                <a:solidFill>
                  <a:srgbClr val="231F20"/>
                </a:solidFill>
                <a:latin typeface="Arial Narrow"/>
                <a:cs typeface="Arial Narrow"/>
              </a:rPr>
              <a:t>ВАЖНО: </a:t>
            </a:r>
            <a:r>
              <a:rPr lang="ru-RU" sz="900" dirty="0">
                <a:solidFill>
                  <a:srgbClr val="231F20"/>
                </a:solidFill>
                <a:latin typeface="Arial Narrow"/>
                <a:cs typeface="Arial Narrow"/>
              </a:rPr>
              <a:t>Не используйте стальную мочалку, жесткие щетки и абразивные чистящие средства</a:t>
            </a:r>
            <a:r>
              <a:rPr lang="ru-RU" sz="900" spc="-5" dirty="0">
                <a:solidFill>
                  <a:srgbClr val="231F20"/>
                </a:solidFill>
                <a:latin typeface="Arial Narrow"/>
                <a:cs typeface="Arial Narrow"/>
              </a:rPr>
              <a:t>.</a:t>
            </a:r>
            <a:endParaRPr lang="ru-RU" sz="900" dirty="0">
              <a:latin typeface="Arial Narrow"/>
              <a:cs typeface="Arial Narrow"/>
            </a:endParaRPr>
          </a:p>
        </p:txBody>
      </p:sp>
      <p:sp>
        <p:nvSpPr>
          <p:cNvPr id="233" name="object 233"/>
          <p:cNvSpPr txBox="1"/>
          <p:nvPr/>
        </p:nvSpPr>
        <p:spPr>
          <a:xfrm>
            <a:off x="2321140" y="7920126"/>
            <a:ext cx="4704652" cy="1498039"/>
          </a:xfrm>
          <a:prstGeom prst="rect">
            <a:avLst/>
          </a:prstGeom>
          <a:ln w="7277">
            <a:solidFill>
              <a:srgbClr val="231F20"/>
            </a:solidFill>
          </a:ln>
        </p:spPr>
        <p:txBody>
          <a:bodyPr vert="horz" wrap="square" lIns="0" tIns="102235" rIns="0" bIns="0" rtlCol="0">
            <a:spAutoFit/>
          </a:bodyPr>
          <a:lstStyle/>
          <a:p>
            <a:pPr marL="176213" indent="-14288">
              <a:lnSpc>
                <a:spcPct val="100000"/>
              </a:lnSpc>
              <a:spcBef>
                <a:spcPts val="805"/>
              </a:spcBef>
              <a:tabLst>
                <a:tab pos="268288" algn="l"/>
              </a:tabLst>
            </a:pPr>
            <a:r>
              <a:rPr lang="ru-RU" sz="1200" b="1" dirty="0">
                <a:solidFill>
                  <a:srgbClr val="231F20"/>
                </a:solidFill>
                <a:latin typeface="Arial Narrow"/>
                <a:cs typeface="Arial Narrow"/>
              </a:rPr>
              <a:t>Сдувание </a:t>
            </a:r>
            <a:endParaRPr lang="en-US" sz="1200" dirty="0">
              <a:latin typeface="Arial Narrow"/>
              <a:cs typeface="Arial Narrow"/>
            </a:endParaRPr>
          </a:p>
          <a:p>
            <a:pPr marL="176213" indent="-14288">
              <a:lnSpc>
                <a:spcPct val="100000"/>
              </a:lnSpc>
              <a:spcBef>
                <a:spcPts val="60"/>
              </a:spcBef>
              <a:tabLst>
                <a:tab pos="268288" algn="l"/>
              </a:tabLst>
            </a:pPr>
            <a:r>
              <a:rPr lang="ru-RU" sz="900" b="1" dirty="0">
                <a:solidFill>
                  <a:srgbClr val="231F20"/>
                </a:solidFill>
                <a:latin typeface="Arial Narrow"/>
                <a:cs typeface="Arial Narrow"/>
              </a:rPr>
              <a:t>Сдувание гидромассажной ванны</a:t>
            </a:r>
            <a:endParaRPr lang="en-US" sz="900" dirty="0">
              <a:latin typeface="Arial Narrow"/>
              <a:cs typeface="Arial Narrow"/>
            </a:endParaRPr>
          </a:p>
          <a:p>
            <a:pPr marL="176213" indent="-14288">
              <a:lnSpc>
                <a:spcPct val="100000"/>
              </a:lnSpc>
              <a:spcBef>
                <a:spcPts val="120"/>
              </a:spcBef>
              <a:buAutoNum type="arabicPeriod"/>
              <a:tabLst>
                <a:tab pos="268288" algn="l"/>
              </a:tabLst>
            </a:pPr>
            <a:r>
              <a:rPr lang="ru-RU" sz="900" dirty="0">
                <a:solidFill>
                  <a:srgbClr val="231F20"/>
                </a:solidFill>
                <a:latin typeface="Arial Narrow"/>
                <a:cs typeface="Arial Narrow"/>
              </a:rPr>
              <a:t>Открутите клапан гидромассажной ванны полностью, чтобы выпустить воздух из СПА</a:t>
            </a:r>
            <a:r>
              <a:rPr lang="en-US" sz="900" spc="-5" dirty="0">
                <a:solidFill>
                  <a:srgbClr val="231F20"/>
                </a:solidFill>
                <a:latin typeface="Arial Narrow"/>
                <a:cs typeface="Arial Narrow"/>
              </a:rPr>
              <a:t>.</a:t>
            </a:r>
            <a:endParaRPr lang="en-US" sz="900" dirty="0">
              <a:latin typeface="Arial Narrow"/>
              <a:cs typeface="Arial Narrow"/>
            </a:endParaRPr>
          </a:p>
          <a:p>
            <a:pPr marL="176213" indent="-14288">
              <a:lnSpc>
                <a:spcPct val="100000"/>
              </a:lnSpc>
              <a:spcBef>
                <a:spcPts val="120"/>
              </a:spcBef>
              <a:buAutoNum type="arabicPeriod"/>
              <a:tabLst>
                <a:tab pos="268288" algn="l"/>
              </a:tabLst>
            </a:pPr>
            <a:r>
              <a:rPr lang="ru-RU" sz="900" spc="-5" dirty="0">
                <a:solidFill>
                  <a:srgbClr val="231F20"/>
                </a:solidFill>
                <a:latin typeface="Arial Narrow"/>
                <a:cs typeface="Arial Narrow"/>
              </a:rPr>
              <a:t>Как только воздух будет спущен, верните клапан на место</a:t>
            </a:r>
            <a:r>
              <a:rPr sz="900" spc="-5" dirty="0">
                <a:solidFill>
                  <a:srgbClr val="231F20"/>
                </a:solidFill>
                <a:latin typeface="Arial Narrow"/>
                <a:cs typeface="Arial Narrow"/>
              </a:rPr>
              <a:t>.</a:t>
            </a:r>
            <a:endParaRPr sz="900" dirty="0">
              <a:latin typeface="Arial Narrow"/>
              <a:cs typeface="Arial Narrow"/>
            </a:endParaRPr>
          </a:p>
          <a:p>
            <a:pPr marR="378460">
              <a:lnSpc>
                <a:spcPct val="111100"/>
              </a:lnSpc>
              <a:tabLst>
                <a:tab pos="130810" algn="l"/>
              </a:tabLst>
            </a:pPr>
            <a:r>
              <a:rPr lang="ru-RU" sz="900" spc="-5" dirty="0">
                <a:solidFill>
                  <a:srgbClr val="231F20"/>
                </a:solidFill>
                <a:latin typeface="Arial Narrow"/>
                <a:cs typeface="Arial Narrow"/>
              </a:rPr>
              <a:t>	</a:t>
            </a:r>
          </a:p>
          <a:p>
            <a:pPr marL="176213" marR="378460">
              <a:lnSpc>
                <a:spcPct val="111100"/>
              </a:lnSpc>
              <a:tabLst>
                <a:tab pos="130810" algn="l"/>
              </a:tabLst>
            </a:pPr>
            <a:r>
              <a:rPr lang="ru-RU" sz="900" b="1" spc="-5" dirty="0">
                <a:solidFill>
                  <a:srgbClr val="231F20"/>
                </a:solidFill>
                <a:latin typeface="Arial Narrow"/>
                <a:cs typeface="Arial Narrow"/>
              </a:rPr>
              <a:t>Сдувание надувной камеры</a:t>
            </a:r>
          </a:p>
          <a:p>
            <a:pPr marL="176213" marR="378460">
              <a:lnSpc>
                <a:spcPct val="111100"/>
              </a:lnSpc>
              <a:buAutoNum type="arabicPeriod"/>
              <a:tabLst>
                <a:tab pos="130810" algn="l"/>
              </a:tabLst>
            </a:pPr>
            <a:r>
              <a:rPr lang="ru-RU" sz="900" spc="-5" dirty="0">
                <a:solidFill>
                  <a:srgbClr val="231F20"/>
                </a:solidFill>
                <a:latin typeface="Arial Narrow"/>
                <a:cs typeface="Arial Narrow"/>
              </a:rPr>
              <a:t>Откройте крышку клапана, чтобы спустить воздух из надувной камеры. </a:t>
            </a:r>
            <a:r>
              <a:rPr lang="ru-RU" sz="900" dirty="0">
                <a:solidFill>
                  <a:srgbClr val="231F20"/>
                </a:solidFill>
                <a:latin typeface="Arial Narrow"/>
                <a:cs typeface="Arial Narrow"/>
              </a:rPr>
              <a:t>Для быстрого спускания</a:t>
            </a:r>
            <a:r>
              <a:rPr lang="ru-RU" sz="900" spc="-5" dirty="0">
                <a:solidFill>
                  <a:srgbClr val="231F20"/>
                </a:solidFill>
                <a:latin typeface="Arial Narrow"/>
                <a:cs typeface="Arial Narrow"/>
              </a:rPr>
              <a:t>, поместите трубочку </a:t>
            </a:r>
            <a:r>
              <a:rPr lang="ru-RU" sz="900" dirty="0">
                <a:solidFill>
                  <a:srgbClr val="231F20"/>
                </a:solidFill>
                <a:latin typeface="Arial Narrow"/>
                <a:cs typeface="Arial Narrow"/>
              </a:rPr>
              <a:t>(входит в ремонтный комплект</a:t>
            </a:r>
            <a:r>
              <a:rPr lang="ru-RU" sz="900" spc="-5" dirty="0">
                <a:solidFill>
                  <a:srgbClr val="231F20"/>
                </a:solidFill>
                <a:latin typeface="Arial Narrow"/>
                <a:cs typeface="Arial Narrow"/>
              </a:rPr>
              <a:t>) в клапан. </a:t>
            </a:r>
          </a:p>
          <a:p>
            <a:pPr marL="176213" marR="378460">
              <a:lnSpc>
                <a:spcPct val="111100"/>
              </a:lnSpc>
              <a:buAutoNum type="arabicPeriod"/>
              <a:tabLst>
                <a:tab pos="130810" algn="l"/>
              </a:tabLst>
            </a:pPr>
            <a:r>
              <a:rPr lang="ru-RU" sz="900" spc="-5" dirty="0">
                <a:solidFill>
                  <a:srgbClr val="231F20"/>
                </a:solidFill>
                <a:latin typeface="Arial Narrow"/>
                <a:cs typeface="Arial Narrow"/>
              </a:rPr>
              <a:t>Как только воздух будет спущен, верните клапан на место</a:t>
            </a:r>
            <a:r>
              <a:rPr lang="ru-RU" sz="900" dirty="0">
                <a:solidFill>
                  <a:srgbClr val="231F20"/>
                </a:solidFill>
                <a:latin typeface="Arial Narrow"/>
                <a:cs typeface="Arial Narrow"/>
              </a:rPr>
              <a:t>.</a:t>
            </a:r>
            <a:endParaRPr lang="ru-RU" sz="900" dirty="0">
              <a:latin typeface="Arial Narrow"/>
              <a:cs typeface="Arial Narrow"/>
            </a:endParaRPr>
          </a:p>
        </p:txBody>
      </p:sp>
      <p:sp>
        <p:nvSpPr>
          <p:cNvPr id="234" name="object 234"/>
          <p:cNvSpPr/>
          <p:nvPr/>
        </p:nvSpPr>
        <p:spPr>
          <a:xfrm>
            <a:off x="875320" y="8172525"/>
            <a:ext cx="304800" cy="155575"/>
          </a:xfrm>
          <a:custGeom>
            <a:avLst/>
            <a:gdLst/>
            <a:ahLst/>
            <a:cxnLst/>
            <a:rect l="l" t="t" r="r" b="b"/>
            <a:pathLst>
              <a:path w="304800" h="155575">
                <a:moveTo>
                  <a:pt x="9791" y="0"/>
                </a:moveTo>
                <a:lnTo>
                  <a:pt x="0" y="20066"/>
                </a:lnTo>
                <a:lnTo>
                  <a:pt x="149237" y="92837"/>
                </a:lnTo>
                <a:lnTo>
                  <a:pt x="119913" y="109931"/>
                </a:lnTo>
                <a:lnTo>
                  <a:pt x="304584" y="155346"/>
                </a:lnTo>
                <a:lnTo>
                  <a:pt x="199403" y="72720"/>
                </a:lnTo>
                <a:lnTo>
                  <a:pt x="159054" y="72720"/>
                </a:lnTo>
                <a:lnTo>
                  <a:pt x="9791" y="0"/>
                </a:lnTo>
                <a:close/>
              </a:path>
              <a:path w="304800" h="155575">
                <a:moveTo>
                  <a:pt x="155041" y="37871"/>
                </a:moveTo>
                <a:lnTo>
                  <a:pt x="159054" y="72720"/>
                </a:lnTo>
                <a:lnTo>
                  <a:pt x="199403" y="72720"/>
                </a:lnTo>
                <a:lnTo>
                  <a:pt x="155041" y="37871"/>
                </a:lnTo>
                <a:close/>
              </a:path>
            </a:pathLst>
          </a:custGeom>
          <a:solidFill>
            <a:srgbClr val="414042"/>
          </a:solidFill>
        </p:spPr>
        <p:txBody>
          <a:bodyPr wrap="square" lIns="0" tIns="0" rIns="0" bIns="0" rtlCol="0"/>
          <a:lstStyle/>
          <a:p>
            <a:endParaRPr/>
          </a:p>
        </p:txBody>
      </p:sp>
      <p:sp>
        <p:nvSpPr>
          <p:cNvPr id="235" name="object 235"/>
          <p:cNvSpPr txBox="1"/>
          <p:nvPr/>
        </p:nvSpPr>
        <p:spPr>
          <a:xfrm>
            <a:off x="484261" y="333121"/>
            <a:ext cx="6553595" cy="1784656"/>
          </a:xfrm>
          <a:prstGeom prst="rect">
            <a:avLst/>
          </a:prstGeom>
        </p:spPr>
        <p:txBody>
          <a:bodyPr vert="horz" wrap="square" lIns="0" tIns="73660" rIns="0" bIns="0" rtlCol="0">
            <a:spAutoFit/>
          </a:bodyPr>
          <a:lstStyle/>
          <a:p>
            <a:pPr marL="12700">
              <a:lnSpc>
                <a:spcPct val="100000"/>
              </a:lnSpc>
              <a:spcBef>
                <a:spcPts val="580"/>
              </a:spcBef>
            </a:pPr>
            <a:r>
              <a:rPr lang="ru-RU" sz="1200" b="1" dirty="0">
                <a:solidFill>
                  <a:srgbClr val="231F20"/>
                </a:solidFill>
                <a:latin typeface="Arial Narrow"/>
                <a:cs typeface="Arial Narrow"/>
              </a:rPr>
              <a:t>Очистка воды:</a:t>
            </a:r>
            <a:endParaRPr lang="ru-RU" sz="1200" dirty="0">
              <a:latin typeface="Arial Narrow"/>
              <a:cs typeface="Arial Narrow"/>
            </a:endParaRPr>
          </a:p>
          <a:p>
            <a:pPr marL="165100" indent="-153035">
              <a:lnSpc>
                <a:spcPct val="100000"/>
              </a:lnSpc>
              <a:spcBef>
                <a:spcPts val="360"/>
              </a:spcBef>
              <a:buChar char="●"/>
              <a:tabLst>
                <a:tab pos="165735" algn="l"/>
              </a:tabLst>
            </a:pPr>
            <a:r>
              <a:rPr lang="ru-RU" sz="900" dirty="0">
                <a:solidFill>
                  <a:srgbClr val="231F20"/>
                </a:solidFill>
                <a:latin typeface="Arial Narrow"/>
                <a:cs typeface="Arial Narrow"/>
              </a:rPr>
              <a:t>В данном СПА-бассейне рекомендуется держать все воздушные струи открытыми, а клапаны закрытыми, чтобы позволить химически обработанной воде промываться через все трубопроводы.</a:t>
            </a:r>
            <a:endParaRPr lang="ru-RU" sz="900" dirty="0">
              <a:latin typeface="Arial Narrow"/>
              <a:cs typeface="Arial Narrow"/>
            </a:endParaRPr>
          </a:p>
          <a:p>
            <a:pPr marL="165100" indent="-153035">
              <a:lnSpc>
                <a:spcPct val="100000"/>
              </a:lnSpc>
              <a:spcBef>
                <a:spcPts val="120"/>
              </a:spcBef>
              <a:buChar char="●"/>
              <a:tabLst>
                <a:tab pos="165735" algn="l"/>
              </a:tabLst>
            </a:pPr>
            <a:r>
              <a:rPr lang="ru-RU" sz="900" dirty="0">
                <a:solidFill>
                  <a:srgbClr val="231F20"/>
                </a:solidFill>
                <a:latin typeface="Arial Narrow"/>
                <a:cs typeface="Arial Narrow"/>
              </a:rPr>
              <a:t>Всегда следуйте указаниям производителя химических реагентов, а также предупреждениям о вреде для здоровья.</a:t>
            </a:r>
            <a:endParaRPr lang="ru-RU" sz="900" dirty="0">
              <a:latin typeface="Arial Narrow"/>
              <a:cs typeface="Arial Narrow"/>
            </a:endParaRPr>
          </a:p>
          <a:p>
            <a:pPr marL="165100" indent="-153035">
              <a:lnSpc>
                <a:spcPct val="100000"/>
              </a:lnSpc>
              <a:spcBef>
                <a:spcPts val="120"/>
              </a:spcBef>
              <a:buChar char="●"/>
              <a:tabLst>
                <a:tab pos="165735" algn="l"/>
              </a:tabLst>
            </a:pPr>
            <a:r>
              <a:rPr lang="ru-RU" sz="900" dirty="0">
                <a:solidFill>
                  <a:srgbClr val="231F20"/>
                </a:solidFill>
                <a:latin typeface="Arial Narrow"/>
                <a:cs typeface="Arial Narrow"/>
              </a:rPr>
              <a:t>Никогда не смешивайте химические реагенты вместе. Добавляйте реагенты в воду отдельно</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Тщательно растворите каждое химическое вещество, прежде чем добавлять его в воду.</a:t>
            </a:r>
            <a:endParaRPr lang="ru-RU" sz="900" dirty="0">
              <a:latin typeface="Arial Narrow"/>
              <a:cs typeface="Arial Narrow"/>
            </a:endParaRPr>
          </a:p>
          <a:p>
            <a:pPr marL="165100" marR="40640" indent="-153035">
              <a:lnSpc>
                <a:spcPct val="111100"/>
              </a:lnSpc>
              <a:buChar char="●"/>
              <a:tabLst>
                <a:tab pos="165735" algn="l"/>
              </a:tabLst>
            </a:pPr>
            <a:r>
              <a:rPr lang="ru-RU" sz="900" dirty="0">
                <a:solidFill>
                  <a:srgbClr val="231F20"/>
                </a:solidFill>
                <a:latin typeface="Arial Narrow"/>
                <a:cs typeface="Arial Narrow"/>
              </a:rPr>
              <a:t>Обратите внимание, что продукты с хлором и бромом никогда не следует смешивать. Это крайне опасно. </a:t>
            </a:r>
            <a:r>
              <a:rPr lang="ru-RU" sz="900" spc="-5" dirty="0">
                <a:solidFill>
                  <a:srgbClr val="231F20"/>
                </a:solidFill>
                <a:latin typeface="Arial Narrow"/>
                <a:cs typeface="Arial Narrow"/>
              </a:rPr>
              <a:t>Если вы обычно используете продукты на основе хлора и хотите перейти на продукты на основе брома или наоборот, очень важно сначала сменить воду в СПА-бассейне. </a:t>
            </a:r>
          </a:p>
          <a:p>
            <a:pPr marL="165100" marR="40640" indent="-153035">
              <a:lnSpc>
                <a:spcPct val="111100"/>
              </a:lnSpc>
              <a:buChar char="●"/>
              <a:tabLst>
                <a:tab pos="165735" algn="l"/>
              </a:tabLst>
            </a:pPr>
            <a:r>
              <a:rPr lang="ru-RU" sz="900" dirty="0">
                <a:solidFill>
                  <a:srgbClr val="231F20"/>
                </a:solidFill>
                <a:latin typeface="Arial Narrow"/>
                <a:cs typeface="Arial Narrow"/>
              </a:rPr>
              <a:t>Не добавляйте химикаты, если в СПА-бассейне кто-то находится. Это может вызвать раздражение кожи или глаз. </a:t>
            </a:r>
            <a:endParaRPr lang="ru-RU" sz="900" dirty="0">
              <a:latin typeface="Arial Narrow"/>
              <a:cs typeface="Arial Narrow"/>
            </a:endParaRPr>
          </a:p>
          <a:p>
            <a:pPr marL="165100" marR="5080" indent="-153035">
              <a:lnSpc>
                <a:spcPct val="111100"/>
              </a:lnSpc>
              <a:buChar char="●"/>
              <a:tabLst>
                <a:tab pos="165735" algn="l"/>
              </a:tabLst>
            </a:pPr>
            <a:r>
              <a:rPr lang="ru-RU" sz="900" dirty="0">
                <a:solidFill>
                  <a:srgbClr val="231F20"/>
                </a:solidFill>
                <a:latin typeface="Arial Narrow"/>
                <a:cs typeface="Arial Narrow"/>
              </a:rPr>
              <a:t>Не злоупотребляйте химическими веществами и не используйте концентрированный хлор. Это может повредить гидромассажную ванну и вызвать потенциальную опасность для вашей кожи. Неправильное использование химикатов приведет к аннулированию гарантии</a:t>
            </a:r>
            <a:r>
              <a:rPr lang="ru-RU" sz="900" spc="-5" dirty="0">
                <a:solidFill>
                  <a:srgbClr val="231F20"/>
                </a:solidFill>
                <a:latin typeface="Arial Narrow"/>
                <a:cs typeface="Arial Narrow"/>
              </a:rPr>
              <a:t>.</a:t>
            </a:r>
            <a:endParaRPr lang="ru-RU" sz="900" dirty="0">
              <a:latin typeface="Arial Narrow"/>
              <a:cs typeface="Arial Narrow"/>
            </a:endParaRPr>
          </a:p>
        </p:txBody>
      </p:sp>
      <p:sp>
        <p:nvSpPr>
          <p:cNvPr id="236" name="object 236"/>
          <p:cNvSpPr/>
          <p:nvPr/>
        </p:nvSpPr>
        <p:spPr>
          <a:xfrm>
            <a:off x="795152" y="8447745"/>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6"/>
                </a:lnTo>
                <a:lnTo>
                  <a:pt x="19096" y="358563"/>
                </a:lnTo>
                <a:lnTo>
                  <a:pt x="5357" y="311432"/>
                </a:lnTo>
                <a:lnTo>
                  <a:pt x="0" y="257412"/>
                </a:lnTo>
                <a:lnTo>
                  <a:pt x="3951" y="198767"/>
                </a:lnTo>
                <a:lnTo>
                  <a:pt x="17186" y="141501"/>
                </a:lnTo>
                <a:lnTo>
                  <a:pt x="37993" y="91363"/>
                </a:lnTo>
                <a:lnTo>
                  <a:pt x="64826" y="50249"/>
                </a:lnTo>
                <a:lnTo>
                  <a:pt x="96139" y="20053"/>
                </a:lnTo>
                <a:lnTo>
                  <a:pt x="130389" y="2671"/>
                </a:lnTo>
                <a:lnTo>
                  <a:pt x="166029" y="0"/>
                </a:lnTo>
                <a:lnTo>
                  <a:pt x="199358" y="12905"/>
                </a:lnTo>
                <a:lnTo>
                  <a:pt x="227085" y="39482"/>
                </a:lnTo>
                <a:lnTo>
                  <a:pt x="248282" y="77470"/>
                </a:lnTo>
                <a:lnTo>
                  <a:pt x="262021" y="124605"/>
                </a:lnTo>
                <a:lnTo>
                  <a:pt x="267374" y="178627"/>
                </a:lnTo>
                <a:lnTo>
                  <a:pt x="263412" y="237274"/>
                </a:lnTo>
                <a:close/>
              </a:path>
            </a:pathLst>
          </a:custGeom>
          <a:ln w="7810">
            <a:solidFill>
              <a:srgbClr val="221E1F"/>
            </a:solidFill>
          </a:ln>
        </p:spPr>
        <p:txBody>
          <a:bodyPr wrap="square" lIns="0" tIns="0" rIns="0" bIns="0" rtlCol="0"/>
          <a:lstStyle/>
          <a:p>
            <a:endParaRPr/>
          </a:p>
        </p:txBody>
      </p:sp>
      <p:sp>
        <p:nvSpPr>
          <p:cNvPr id="237" name="object 237"/>
          <p:cNvSpPr/>
          <p:nvPr/>
        </p:nvSpPr>
        <p:spPr>
          <a:xfrm>
            <a:off x="795568" y="8447115"/>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5"/>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238" name="object 238"/>
          <p:cNvSpPr/>
          <p:nvPr/>
        </p:nvSpPr>
        <p:spPr>
          <a:xfrm>
            <a:off x="795693" y="8446553"/>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5"/>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239" name="object 239"/>
          <p:cNvSpPr/>
          <p:nvPr/>
        </p:nvSpPr>
        <p:spPr>
          <a:xfrm>
            <a:off x="823821" y="8459185"/>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240" name="object 240"/>
          <p:cNvSpPr/>
          <p:nvPr/>
        </p:nvSpPr>
        <p:spPr>
          <a:xfrm>
            <a:off x="835623" y="8479648"/>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241" name="object 241"/>
          <p:cNvSpPr/>
          <p:nvPr/>
        </p:nvSpPr>
        <p:spPr>
          <a:xfrm>
            <a:off x="863269" y="8503502"/>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242" name="object 242"/>
          <p:cNvSpPr/>
          <p:nvPr/>
        </p:nvSpPr>
        <p:spPr>
          <a:xfrm>
            <a:off x="875963" y="8515423"/>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32"/>
                </a:lnTo>
                <a:lnTo>
                  <a:pt x="35376" y="45469"/>
                </a:lnTo>
                <a:lnTo>
                  <a:pt x="19311" y="104952"/>
                </a:lnTo>
                <a:lnTo>
                  <a:pt x="4551" y="172772"/>
                </a:lnTo>
                <a:lnTo>
                  <a:pt x="0" y="213079"/>
                </a:lnTo>
                <a:lnTo>
                  <a:pt x="5990" y="241800"/>
                </a:lnTo>
                <a:lnTo>
                  <a:pt x="22855" y="274866"/>
                </a:lnTo>
                <a:lnTo>
                  <a:pt x="34985" y="296399"/>
                </a:lnTo>
                <a:lnTo>
                  <a:pt x="44981" y="305260"/>
                </a:lnTo>
                <a:lnTo>
                  <a:pt x="58202" y="302962"/>
                </a:lnTo>
                <a:lnTo>
                  <a:pt x="114523" y="266455"/>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243" name="object 243"/>
          <p:cNvSpPr/>
          <p:nvPr/>
        </p:nvSpPr>
        <p:spPr>
          <a:xfrm>
            <a:off x="903535" y="8528894"/>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244" name="object 244"/>
          <p:cNvSpPr/>
          <p:nvPr/>
        </p:nvSpPr>
        <p:spPr>
          <a:xfrm>
            <a:off x="898822" y="8538525"/>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245" name="object 245"/>
          <p:cNvSpPr/>
          <p:nvPr/>
        </p:nvSpPr>
        <p:spPr>
          <a:xfrm>
            <a:off x="880654" y="8544439"/>
            <a:ext cx="96558" cy="222211"/>
          </a:xfrm>
          <a:prstGeom prst="rect">
            <a:avLst/>
          </a:prstGeom>
          <a:blipFill>
            <a:blip r:embed="rId2" cstate="print"/>
            <a:stretch>
              <a:fillRect/>
            </a:stretch>
          </a:blipFill>
        </p:spPr>
        <p:txBody>
          <a:bodyPr wrap="square" lIns="0" tIns="0" rIns="0" bIns="0" rtlCol="0"/>
          <a:lstStyle/>
          <a:p>
            <a:endParaRPr/>
          </a:p>
        </p:txBody>
      </p:sp>
      <p:sp>
        <p:nvSpPr>
          <p:cNvPr id="246" name="object 246"/>
          <p:cNvSpPr/>
          <p:nvPr/>
        </p:nvSpPr>
        <p:spPr>
          <a:xfrm>
            <a:off x="562644" y="8893866"/>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247" name="object 247"/>
          <p:cNvSpPr/>
          <p:nvPr/>
        </p:nvSpPr>
        <p:spPr>
          <a:xfrm>
            <a:off x="1064595" y="8582135"/>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248" name="object 248"/>
          <p:cNvSpPr/>
          <p:nvPr/>
        </p:nvSpPr>
        <p:spPr>
          <a:xfrm>
            <a:off x="1091975" y="8579006"/>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55"/>
                </a:lnTo>
                <a:lnTo>
                  <a:pt x="30410" y="85785"/>
                </a:lnTo>
                <a:lnTo>
                  <a:pt x="48333" y="52665"/>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249" name="object 249"/>
          <p:cNvSpPr/>
          <p:nvPr/>
        </p:nvSpPr>
        <p:spPr>
          <a:xfrm>
            <a:off x="1113206" y="8587857"/>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250" name="object 250"/>
          <p:cNvSpPr/>
          <p:nvPr/>
        </p:nvSpPr>
        <p:spPr>
          <a:xfrm>
            <a:off x="1137539" y="8595016"/>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251" name="object 251"/>
          <p:cNvSpPr/>
          <p:nvPr/>
        </p:nvSpPr>
        <p:spPr>
          <a:xfrm>
            <a:off x="1163740" y="8604718"/>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252" name="object 252"/>
          <p:cNvSpPr/>
          <p:nvPr/>
        </p:nvSpPr>
        <p:spPr>
          <a:xfrm>
            <a:off x="1186993" y="8609383"/>
            <a:ext cx="98470" cy="246380"/>
          </a:xfrm>
          <a:prstGeom prst="rect">
            <a:avLst/>
          </a:prstGeom>
          <a:blipFill>
            <a:blip r:embed="rId3" cstate="print"/>
            <a:stretch>
              <a:fillRect/>
            </a:stretch>
          </a:blipFill>
        </p:spPr>
        <p:txBody>
          <a:bodyPr wrap="square" lIns="0" tIns="0" rIns="0" bIns="0" rtlCol="0"/>
          <a:lstStyle/>
          <a:p>
            <a:endParaRPr/>
          </a:p>
        </p:txBody>
      </p:sp>
      <p:sp>
        <p:nvSpPr>
          <p:cNvPr id="253" name="object 253"/>
          <p:cNvSpPr/>
          <p:nvPr/>
        </p:nvSpPr>
        <p:spPr>
          <a:xfrm>
            <a:off x="1182202" y="8514192"/>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254" name="object 254"/>
          <p:cNvSpPr/>
          <p:nvPr/>
        </p:nvSpPr>
        <p:spPr>
          <a:xfrm>
            <a:off x="1211882" y="8951659"/>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255" name="object 255"/>
          <p:cNvSpPr/>
          <p:nvPr/>
        </p:nvSpPr>
        <p:spPr>
          <a:xfrm>
            <a:off x="1375172" y="8528074"/>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256" name="object 256"/>
          <p:cNvSpPr/>
          <p:nvPr/>
        </p:nvSpPr>
        <p:spPr>
          <a:xfrm>
            <a:off x="1247475" y="8484913"/>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257" name="object 257"/>
          <p:cNvSpPr/>
          <p:nvPr/>
        </p:nvSpPr>
        <p:spPr>
          <a:xfrm>
            <a:off x="1497437" y="8532562"/>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258" name="object 258"/>
          <p:cNvSpPr/>
          <p:nvPr/>
        </p:nvSpPr>
        <p:spPr>
          <a:xfrm>
            <a:off x="1343136" y="8576521"/>
            <a:ext cx="397510" cy="485775"/>
          </a:xfrm>
          <a:custGeom>
            <a:avLst/>
            <a:gdLst/>
            <a:ahLst/>
            <a:cxnLst/>
            <a:rect l="l" t="t" r="r" b="b"/>
            <a:pathLst>
              <a:path w="397510" h="485775">
                <a:moveTo>
                  <a:pt x="0" y="422823"/>
                </a:moveTo>
                <a:lnTo>
                  <a:pt x="129213" y="466290"/>
                </a:lnTo>
                <a:lnTo>
                  <a:pt x="200034" y="485386"/>
                </a:lnTo>
                <a:lnTo>
                  <a:pt x="237436" y="484255"/>
                </a:lnTo>
                <a:lnTo>
                  <a:pt x="284342" y="445438"/>
                </a:lnTo>
                <a:lnTo>
                  <a:pt x="305496" y="406681"/>
                </a:lnTo>
                <a:lnTo>
                  <a:pt x="328028" y="355818"/>
                </a:lnTo>
                <a:lnTo>
                  <a:pt x="350110" y="297893"/>
                </a:lnTo>
                <a:lnTo>
                  <a:pt x="369914" y="237951"/>
                </a:lnTo>
                <a:lnTo>
                  <a:pt x="385613" y="181037"/>
                </a:lnTo>
                <a:lnTo>
                  <a:pt x="395379" y="132195"/>
                </a:lnTo>
                <a:lnTo>
                  <a:pt x="397383" y="96471"/>
                </a:lnTo>
                <a:lnTo>
                  <a:pt x="397065" y="92800"/>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259" name="object 259"/>
          <p:cNvSpPr/>
          <p:nvPr/>
        </p:nvSpPr>
        <p:spPr>
          <a:xfrm>
            <a:off x="1596913" y="8658564"/>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260" name="object 260"/>
          <p:cNvSpPr/>
          <p:nvPr/>
        </p:nvSpPr>
        <p:spPr>
          <a:xfrm>
            <a:off x="1700155" y="8783047"/>
            <a:ext cx="71957" cy="153606"/>
          </a:xfrm>
          <a:prstGeom prst="rect">
            <a:avLst/>
          </a:prstGeom>
          <a:blipFill>
            <a:blip r:embed="rId4" cstate="print"/>
            <a:stretch>
              <a:fillRect/>
            </a:stretch>
          </a:blipFill>
        </p:spPr>
        <p:txBody>
          <a:bodyPr wrap="square" lIns="0" tIns="0" rIns="0" bIns="0" rtlCol="0"/>
          <a:lstStyle/>
          <a:p>
            <a:endParaRPr/>
          </a:p>
        </p:txBody>
      </p:sp>
      <p:sp>
        <p:nvSpPr>
          <p:cNvPr id="261" name="object 261"/>
          <p:cNvSpPr/>
          <p:nvPr/>
        </p:nvSpPr>
        <p:spPr>
          <a:xfrm>
            <a:off x="1243510" y="8551446"/>
            <a:ext cx="238874" cy="481032"/>
          </a:xfrm>
          <a:prstGeom prst="rect">
            <a:avLst/>
          </a:prstGeom>
          <a:blipFill>
            <a:blip r:embed="rId5" cstate="print"/>
            <a:stretch>
              <a:fillRect/>
            </a:stretch>
          </a:blipFill>
        </p:spPr>
        <p:txBody>
          <a:bodyPr wrap="square" lIns="0" tIns="0" rIns="0" bIns="0" rtlCol="0"/>
          <a:lstStyle/>
          <a:p>
            <a:endParaRPr/>
          </a:p>
        </p:txBody>
      </p:sp>
      <p:sp>
        <p:nvSpPr>
          <p:cNvPr id="262" name="object 262"/>
          <p:cNvSpPr/>
          <p:nvPr/>
        </p:nvSpPr>
        <p:spPr>
          <a:xfrm>
            <a:off x="1200174" y="8657385"/>
            <a:ext cx="826135" cy="561975"/>
          </a:xfrm>
          <a:custGeom>
            <a:avLst/>
            <a:gdLst/>
            <a:ahLst/>
            <a:cxnLst/>
            <a:rect l="l" t="t" r="r" b="b"/>
            <a:pathLst>
              <a:path w="826135" h="561975">
                <a:moveTo>
                  <a:pt x="455890" y="275707"/>
                </a:moveTo>
                <a:lnTo>
                  <a:pt x="417426" y="279669"/>
                </a:lnTo>
                <a:lnTo>
                  <a:pt x="366014" y="306054"/>
                </a:lnTo>
                <a:lnTo>
                  <a:pt x="280911" y="361864"/>
                </a:lnTo>
                <a:lnTo>
                  <a:pt x="183424" y="370718"/>
                </a:lnTo>
                <a:lnTo>
                  <a:pt x="121667" y="384405"/>
                </a:lnTo>
                <a:lnTo>
                  <a:pt x="69304" y="412586"/>
                </a:lnTo>
                <a:lnTo>
                  <a:pt x="0" y="464924"/>
                </a:lnTo>
                <a:lnTo>
                  <a:pt x="685" y="473848"/>
                </a:lnTo>
                <a:lnTo>
                  <a:pt x="11088" y="494363"/>
                </a:lnTo>
                <a:lnTo>
                  <a:pt x="43725" y="517088"/>
                </a:lnTo>
                <a:lnTo>
                  <a:pt x="111112" y="532641"/>
                </a:lnTo>
                <a:lnTo>
                  <a:pt x="128732" y="537503"/>
                </a:lnTo>
                <a:lnTo>
                  <a:pt x="174944" y="548051"/>
                </a:lnTo>
                <a:lnTo>
                  <a:pt x="239769" y="558224"/>
                </a:lnTo>
                <a:lnTo>
                  <a:pt x="313232" y="561965"/>
                </a:lnTo>
                <a:lnTo>
                  <a:pt x="315696" y="561914"/>
                </a:lnTo>
                <a:lnTo>
                  <a:pt x="320573" y="561749"/>
                </a:lnTo>
                <a:lnTo>
                  <a:pt x="377799" y="555738"/>
                </a:lnTo>
                <a:lnTo>
                  <a:pt x="429557" y="544627"/>
                </a:lnTo>
                <a:lnTo>
                  <a:pt x="478689" y="531990"/>
                </a:lnTo>
                <a:lnTo>
                  <a:pt x="528036" y="521398"/>
                </a:lnTo>
                <a:lnTo>
                  <a:pt x="580440" y="516423"/>
                </a:lnTo>
                <a:lnTo>
                  <a:pt x="590910" y="516354"/>
                </a:lnTo>
                <a:lnTo>
                  <a:pt x="638697" y="499346"/>
                </a:lnTo>
                <a:lnTo>
                  <a:pt x="748370" y="440197"/>
                </a:lnTo>
                <a:lnTo>
                  <a:pt x="826034" y="390108"/>
                </a:lnTo>
                <a:lnTo>
                  <a:pt x="826034" y="287162"/>
                </a:lnTo>
                <a:lnTo>
                  <a:pt x="502145" y="287162"/>
                </a:lnTo>
                <a:lnTo>
                  <a:pt x="455890" y="275707"/>
                </a:lnTo>
                <a:close/>
              </a:path>
              <a:path w="826135" h="561975">
                <a:moveTo>
                  <a:pt x="826034" y="0"/>
                </a:moveTo>
                <a:lnTo>
                  <a:pt x="798370" y="34786"/>
                </a:lnTo>
                <a:lnTo>
                  <a:pt x="742442" y="111991"/>
                </a:lnTo>
                <a:lnTo>
                  <a:pt x="650719" y="155141"/>
                </a:lnTo>
                <a:lnTo>
                  <a:pt x="595114" y="187771"/>
                </a:lnTo>
                <a:lnTo>
                  <a:pt x="553098" y="226304"/>
                </a:lnTo>
                <a:lnTo>
                  <a:pt x="502145" y="287162"/>
                </a:lnTo>
                <a:lnTo>
                  <a:pt x="826034" y="287162"/>
                </a:lnTo>
                <a:lnTo>
                  <a:pt x="826034" y="0"/>
                </a:lnTo>
                <a:close/>
              </a:path>
            </a:pathLst>
          </a:custGeom>
          <a:solidFill>
            <a:srgbClr val="FFFFFF"/>
          </a:solidFill>
        </p:spPr>
        <p:txBody>
          <a:bodyPr wrap="square" lIns="0" tIns="0" rIns="0" bIns="0" rtlCol="0"/>
          <a:lstStyle/>
          <a:p>
            <a:endParaRPr/>
          </a:p>
        </p:txBody>
      </p:sp>
      <p:sp>
        <p:nvSpPr>
          <p:cNvPr id="263" name="object 263"/>
          <p:cNvSpPr/>
          <p:nvPr/>
        </p:nvSpPr>
        <p:spPr>
          <a:xfrm>
            <a:off x="1200174" y="8657385"/>
            <a:ext cx="826135" cy="561975"/>
          </a:xfrm>
          <a:custGeom>
            <a:avLst/>
            <a:gdLst/>
            <a:ahLst/>
            <a:cxnLst/>
            <a:rect l="l" t="t" r="r" b="b"/>
            <a:pathLst>
              <a:path w="826135" h="561975">
                <a:moveTo>
                  <a:pt x="826034" y="0"/>
                </a:moveTo>
                <a:lnTo>
                  <a:pt x="826034" y="390108"/>
                </a:lnTo>
                <a:lnTo>
                  <a:pt x="748370" y="440197"/>
                </a:lnTo>
                <a:lnTo>
                  <a:pt x="638697" y="499346"/>
                </a:lnTo>
                <a:lnTo>
                  <a:pt x="590910" y="516354"/>
                </a:lnTo>
                <a:lnTo>
                  <a:pt x="580440" y="516423"/>
                </a:lnTo>
                <a:lnTo>
                  <a:pt x="528036" y="521398"/>
                </a:lnTo>
                <a:lnTo>
                  <a:pt x="478689" y="531990"/>
                </a:lnTo>
                <a:lnTo>
                  <a:pt x="429557" y="544627"/>
                </a:lnTo>
                <a:lnTo>
                  <a:pt x="377799" y="555738"/>
                </a:lnTo>
                <a:lnTo>
                  <a:pt x="320573" y="561749"/>
                </a:lnTo>
                <a:lnTo>
                  <a:pt x="318160" y="561838"/>
                </a:lnTo>
                <a:lnTo>
                  <a:pt x="315696" y="561914"/>
                </a:lnTo>
                <a:lnTo>
                  <a:pt x="313232" y="561965"/>
                </a:lnTo>
                <a:lnTo>
                  <a:pt x="239769" y="558224"/>
                </a:lnTo>
                <a:lnTo>
                  <a:pt x="174944" y="548051"/>
                </a:lnTo>
                <a:lnTo>
                  <a:pt x="128732" y="537503"/>
                </a:lnTo>
                <a:lnTo>
                  <a:pt x="111112" y="532641"/>
                </a:lnTo>
                <a:lnTo>
                  <a:pt x="43725" y="517088"/>
                </a:lnTo>
                <a:lnTo>
                  <a:pt x="11088" y="494363"/>
                </a:lnTo>
                <a:lnTo>
                  <a:pt x="685" y="473848"/>
                </a:lnTo>
                <a:lnTo>
                  <a:pt x="0" y="464924"/>
                </a:lnTo>
                <a:lnTo>
                  <a:pt x="69304" y="412586"/>
                </a:lnTo>
                <a:lnTo>
                  <a:pt x="121667" y="384405"/>
                </a:lnTo>
                <a:lnTo>
                  <a:pt x="183424" y="370718"/>
                </a:lnTo>
                <a:lnTo>
                  <a:pt x="280911" y="361864"/>
                </a:lnTo>
                <a:lnTo>
                  <a:pt x="366014" y="306054"/>
                </a:lnTo>
                <a:lnTo>
                  <a:pt x="417426" y="279669"/>
                </a:lnTo>
                <a:lnTo>
                  <a:pt x="455890" y="275707"/>
                </a:lnTo>
                <a:lnTo>
                  <a:pt x="502145" y="287162"/>
                </a:lnTo>
                <a:lnTo>
                  <a:pt x="553098" y="226304"/>
                </a:lnTo>
                <a:lnTo>
                  <a:pt x="595114" y="187771"/>
                </a:lnTo>
                <a:lnTo>
                  <a:pt x="650719" y="155141"/>
                </a:lnTo>
                <a:lnTo>
                  <a:pt x="742442" y="111991"/>
                </a:lnTo>
                <a:lnTo>
                  <a:pt x="798370" y="34786"/>
                </a:lnTo>
                <a:lnTo>
                  <a:pt x="826034" y="0"/>
                </a:lnTo>
              </a:path>
            </a:pathLst>
          </a:custGeom>
          <a:ln w="8026">
            <a:solidFill>
              <a:srgbClr val="221E1F"/>
            </a:solidFill>
          </a:ln>
        </p:spPr>
        <p:txBody>
          <a:bodyPr wrap="square" lIns="0" tIns="0" rIns="0" bIns="0" rtlCol="0"/>
          <a:lstStyle/>
          <a:p>
            <a:endParaRPr/>
          </a:p>
        </p:txBody>
      </p:sp>
      <p:sp>
        <p:nvSpPr>
          <p:cNvPr id="264" name="object 264"/>
          <p:cNvSpPr/>
          <p:nvPr/>
        </p:nvSpPr>
        <p:spPr>
          <a:xfrm>
            <a:off x="1267272" y="8372574"/>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0"/>
                </a:lnTo>
                <a:lnTo>
                  <a:pt x="465817" y="122300"/>
                </a:lnTo>
                <a:lnTo>
                  <a:pt x="501034" y="113918"/>
                </a:lnTo>
                <a:lnTo>
                  <a:pt x="592586" y="75884"/>
                </a:lnTo>
                <a:lnTo>
                  <a:pt x="759167" y="0"/>
                </a:lnTo>
                <a:close/>
              </a:path>
              <a:path w="759460" h="214629">
                <a:moveTo>
                  <a:pt x="465817" y="122300"/>
                </a:moveTo>
                <a:lnTo>
                  <a:pt x="413321" y="122300"/>
                </a:lnTo>
                <a:lnTo>
                  <a:pt x="452086" y="125569"/>
                </a:lnTo>
                <a:lnTo>
                  <a:pt x="465817" y="122300"/>
                </a:lnTo>
                <a:close/>
              </a:path>
            </a:pathLst>
          </a:custGeom>
          <a:solidFill>
            <a:srgbClr val="FFFFFF"/>
          </a:solidFill>
        </p:spPr>
        <p:txBody>
          <a:bodyPr wrap="square" lIns="0" tIns="0" rIns="0" bIns="0" rtlCol="0"/>
          <a:lstStyle/>
          <a:p>
            <a:endParaRPr/>
          </a:p>
        </p:txBody>
      </p:sp>
      <p:sp>
        <p:nvSpPr>
          <p:cNvPr id="265" name="object 265"/>
          <p:cNvSpPr/>
          <p:nvPr/>
        </p:nvSpPr>
        <p:spPr>
          <a:xfrm>
            <a:off x="1267272" y="8372574"/>
            <a:ext cx="759460" cy="214629"/>
          </a:xfrm>
          <a:custGeom>
            <a:avLst/>
            <a:gdLst/>
            <a:ahLst/>
            <a:cxnLst/>
            <a:rect l="l" t="t" r="r" b="b"/>
            <a:pathLst>
              <a:path w="759460" h="214629">
                <a:moveTo>
                  <a:pt x="0" y="40728"/>
                </a:moveTo>
                <a:lnTo>
                  <a:pt x="41026" y="164561"/>
                </a:lnTo>
                <a:lnTo>
                  <a:pt x="97756" y="214336"/>
                </a:lnTo>
                <a:lnTo>
                  <a:pt x="208938" y="197700"/>
                </a:lnTo>
                <a:lnTo>
                  <a:pt x="413321" y="122300"/>
                </a:lnTo>
                <a:lnTo>
                  <a:pt x="452086" y="125569"/>
                </a:lnTo>
                <a:lnTo>
                  <a:pt x="501034" y="113918"/>
                </a:lnTo>
                <a:lnTo>
                  <a:pt x="592586" y="75884"/>
                </a:lnTo>
                <a:lnTo>
                  <a:pt x="759167" y="0"/>
                </a:lnTo>
              </a:path>
            </a:pathLst>
          </a:custGeom>
          <a:ln w="8026">
            <a:solidFill>
              <a:srgbClr val="221E1F"/>
            </a:solidFill>
          </a:ln>
        </p:spPr>
        <p:txBody>
          <a:bodyPr wrap="square" lIns="0" tIns="0" rIns="0" bIns="0" rtlCol="0"/>
          <a:lstStyle/>
          <a:p>
            <a:endParaRPr/>
          </a:p>
        </p:txBody>
      </p:sp>
      <p:sp>
        <p:nvSpPr>
          <p:cNvPr id="266" name="object 266"/>
          <p:cNvSpPr/>
          <p:nvPr/>
        </p:nvSpPr>
        <p:spPr>
          <a:xfrm>
            <a:off x="1223801" y="8323496"/>
            <a:ext cx="271145" cy="105410"/>
          </a:xfrm>
          <a:custGeom>
            <a:avLst/>
            <a:gdLst/>
            <a:ahLst/>
            <a:cxnLst/>
            <a:rect l="l" t="t" r="r" b="b"/>
            <a:pathLst>
              <a:path w="271144" h="105409">
                <a:moveTo>
                  <a:pt x="250291" y="7443"/>
                </a:moveTo>
                <a:lnTo>
                  <a:pt x="265432" y="34214"/>
                </a:lnTo>
                <a:lnTo>
                  <a:pt x="271121" y="49977"/>
                </a:lnTo>
                <a:lnTo>
                  <a:pt x="267934" y="60883"/>
                </a:lnTo>
                <a:lnTo>
                  <a:pt x="256451" y="73089"/>
                </a:lnTo>
                <a:lnTo>
                  <a:pt x="226786" y="87257"/>
                </a:lnTo>
                <a:lnTo>
                  <a:pt x="179447" y="98564"/>
                </a:lnTo>
                <a:lnTo>
                  <a:pt x="130542" y="104905"/>
                </a:lnTo>
                <a:lnTo>
                  <a:pt x="96177" y="104179"/>
                </a:lnTo>
                <a:lnTo>
                  <a:pt x="48933" y="91860"/>
                </a:lnTo>
                <a:lnTo>
                  <a:pt x="10947" y="67196"/>
                </a:lnTo>
                <a:lnTo>
                  <a:pt x="0" y="50969"/>
                </a:lnTo>
                <a:lnTo>
                  <a:pt x="624" y="51176"/>
                </a:lnTo>
                <a:lnTo>
                  <a:pt x="1473" y="52058"/>
                </a:lnTo>
                <a:lnTo>
                  <a:pt x="51592" y="18919"/>
                </a:lnTo>
                <a:lnTo>
                  <a:pt x="92101" y="3022"/>
                </a:lnTo>
                <a:lnTo>
                  <a:pt x="144424" y="0"/>
                </a:lnTo>
                <a:lnTo>
                  <a:pt x="229984" y="5487"/>
                </a:lnTo>
                <a:lnTo>
                  <a:pt x="236613" y="6008"/>
                </a:lnTo>
                <a:lnTo>
                  <a:pt x="243382" y="6655"/>
                </a:lnTo>
                <a:lnTo>
                  <a:pt x="250291" y="7443"/>
                </a:lnTo>
                <a:close/>
              </a:path>
            </a:pathLst>
          </a:custGeom>
          <a:ln w="8026">
            <a:solidFill>
              <a:srgbClr val="221E1F"/>
            </a:solidFill>
          </a:ln>
        </p:spPr>
        <p:txBody>
          <a:bodyPr wrap="square" lIns="0" tIns="0" rIns="0" bIns="0" rtlCol="0"/>
          <a:lstStyle/>
          <a:p>
            <a:endParaRPr/>
          </a:p>
        </p:txBody>
      </p:sp>
      <p:sp>
        <p:nvSpPr>
          <p:cNvPr id="267" name="object 267"/>
          <p:cNvSpPr/>
          <p:nvPr/>
        </p:nvSpPr>
        <p:spPr>
          <a:xfrm>
            <a:off x="1453786" y="8150087"/>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268" name="object 268"/>
          <p:cNvSpPr/>
          <p:nvPr/>
        </p:nvSpPr>
        <p:spPr>
          <a:xfrm>
            <a:off x="1672540" y="8456307"/>
            <a:ext cx="157594" cy="177952"/>
          </a:xfrm>
          <a:prstGeom prst="rect">
            <a:avLst/>
          </a:prstGeom>
          <a:blipFill>
            <a:blip r:embed="rId6" cstate="print"/>
            <a:stretch>
              <a:fillRect/>
            </a:stretch>
          </a:blipFill>
        </p:spPr>
        <p:txBody>
          <a:bodyPr wrap="square" lIns="0" tIns="0" rIns="0" bIns="0" rtlCol="0"/>
          <a:lstStyle/>
          <a:p>
            <a:endParaRPr/>
          </a:p>
        </p:txBody>
      </p:sp>
      <p:sp>
        <p:nvSpPr>
          <p:cNvPr id="269" name="object 269"/>
          <p:cNvSpPr/>
          <p:nvPr/>
        </p:nvSpPr>
        <p:spPr>
          <a:xfrm>
            <a:off x="1835793" y="8522767"/>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270" name="object 270"/>
          <p:cNvSpPr/>
          <p:nvPr/>
        </p:nvSpPr>
        <p:spPr>
          <a:xfrm>
            <a:off x="1878798" y="8621278"/>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271" name="object 271"/>
          <p:cNvSpPr/>
          <p:nvPr/>
        </p:nvSpPr>
        <p:spPr>
          <a:xfrm>
            <a:off x="1947639" y="8515673"/>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272" name="object 272"/>
          <p:cNvSpPr/>
          <p:nvPr/>
        </p:nvSpPr>
        <p:spPr>
          <a:xfrm>
            <a:off x="1972617" y="8612358"/>
            <a:ext cx="53975" cy="48895"/>
          </a:xfrm>
          <a:custGeom>
            <a:avLst/>
            <a:gdLst/>
            <a:ahLst/>
            <a:cxnLst/>
            <a:rect l="l" t="t" r="r" b="b"/>
            <a:pathLst>
              <a:path w="53975" h="48895">
                <a:moveTo>
                  <a:pt x="0" y="48415"/>
                </a:moveTo>
                <a:lnTo>
                  <a:pt x="30113" y="17977"/>
                </a:lnTo>
                <a:lnTo>
                  <a:pt x="50457" y="1360"/>
                </a:lnTo>
                <a:lnTo>
                  <a:pt x="53591" y="0"/>
                </a:lnTo>
              </a:path>
            </a:pathLst>
          </a:custGeom>
          <a:ln w="8026">
            <a:solidFill>
              <a:srgbClr val="221E1F"/>
            </a:solidFill>
          </a:ln>
        </p:spPr>
        <p:txBody>
          <a:bodyPr wrap="square" lIns="0" tIns="0" rIns="0" bIns="0" rtlCol="0"/>
          <a:lstStyle/>
          <a:p>
            <a:endParaRPr/>
          </a:p>
        </p:txBody>
      </p:sp>
      <p:sp>
        <p:nvSpPr>
          <p:cNvPr id="273" name="object 273"/>
          <p:cNvSpPr/>
          <p:nvPr/>
        </p:nvSpPr>
        <p:spPr>
          <a:xfrm>
            <a:off x="1701849" y="9200511"/>
            <a:ext cx="324485" cy="90805"/>
          </a:xfrm>
          <a:custGeom>
            <a:avLst/>
            <a:gdLst/>
            <a:ahLst/>
            <a:cxnLst/>
            <a:rect l="l" t="t" r="r" b="b"/>
            <a:pathLst>
              <a:path w="324485" h="90804">
                <a:moveTo>
                  <a:pt x="0" y="0"/>
                </a:moveTo>
                <a:lnTo>
                  <a:pt x="57226" y="64491"/>
                </a:lnTo>
                <a:lnTo>
                  <a:pt x="98528" y="90546"/>
                </a:lnTo>
                <a:lnTo>
                  <a:pt x="143909" y="82265"/>
                </a:lnTo>
                <a:lnTo>
                  <a:pt x="213372" y="43751"/>
                </a:lnTo>
                <a:lnTo>
                  <a:pt x="231288" y="37623"/>
                </a:lnTo>
                <a:lnTo>
                  <a:pt x="248497" y="31540"/>
                </a:lnTo>
                <a:lnTo>
                  <a:pt x="275112" y="21866"/>
                </a:lnTo>
                <a:lnTo>
                  <a:pt x="321246" y="4965"/>
                </a:lnTo>
                <a:lnTo>
                  <a:pt x="324359" y="3803"/>
                </a:lnTo>
              </a:path>
            </a:pathLst>
          </a:custGeom>
          <a:ln w="8026">
            <a:solidFill>
              <a:srgbClr val="221E1F"/>
            </a:solidFill>
          </a:ln>
        </p:spPr>
        <p:txBody>
          <a:bodyPr wrap="square" lIns="0" tIns="0" rIns="0" bIns="0" rtlCol="0"/>
          <a:lstStyle/>
          <a:p>
            <a:endParaRPr/>
          </a:p>
        </p:txBody>
      </p:sp>
      <p:sp>
        <p:nvSpPr>
          <p:cNvPr id="274" name="object 274"/>
          <p:cNvSpPr txBox="1"/>
          <p:nvPr/>
        </p:nvSpPr>
        <p:spPr>
          <a:xfrm>
            <a:off x="544715" y="4549902"/>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275" name="object 275"/>
          <p:cNvSpPr txBox="1"/>
          <p:nvPr/>
        </p:nvSpPr>
        <p:spPr>
          <a:xfrm>
            <a:off x="544715" y="5652535"/>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276" name="object 276"/>
          <p:cNvSpPr txBox="1"/>
          <p:nvPr/>
        </p:nvSpPr>
        <p:spPr>
          <a:xfrm>
            <a:off x="3322599" y="5708815"/>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277" name="object 277"/>
          <p:cNvSpPr txBox="1"/>
          <p:nvPr/>
        </p:nvSpPr>
        <p:spPr>
          <a:xfrm>
            <a:off x="5230024" y="5705704"/>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278" name="object 278"/>
          <p:cNvSpPr txBox="1"/>
          <p:nvPr/>
        </p:nvSpPr>
        <p:spPr>
          <a:xfrm>
            <a:off x="5230024" y="4546067"/>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sp>
        <p:nvSpPr>
          <p:cNvPr id="279" name="object 279"/>
          <p:cNvSpPr/>
          <p:nvPr/>
        </p:nvSpPr>
        <p:spPr>
          <a:xfrm>
            <a:off x="5509504" y="4812661"/>
            <a:ext cx="43180" cy="177800"/>
          </a:xfrm>
          <a:custGeom>
            <a:avLst/>
            <a:gdLst/>
            <a:ahLst/>
            <a:cxnLst/>
            <a:rect l="l" t="t" r="r" b="b"/>
            <a:pathLst>
              <a:path w="43179" h="177800">
                <a:moveTo>
                  <a:pt x="41212" y="88087"/>
                </a:moveTo>
                <a:lnTo>
                  <a:pt x="16789" y="88087"/>
                </a:lnTo>
                <a:lnTo>
                  <a:pt x="7289" y="176237"/>
                </a:lnTo>
                <a:lnTo>
                  <a:pt x="19126" y="177533"/>
                </a:lnTo>
                <a:lnTo>
                  <a:pt x="28676" y="89369"/>
                </a:lnTo>
                <a:lnTo>
                  <a:pt x="41347" y="89369"/>
                </a:lnTo>
                <a:lnTo>
                  <a:pt x="41212" y="88087"/>
                </a:lnTo>
                <a:close/>
              </a:path>
              <a:path w="43179" h="177800">
                <a:moveTo>
                  <a:pt x="41347" y="89369"/>
                </a:moveTo>
                <a:lnTo>
                  <a:pt x="28676" y="89369"/>
                </a:lnTo>
                <a:lnTo>
                  <a:pt x="42570" y="101003"/>
                </a:lnTo>
                <a:lnTo>
                  <a:pt x="41347" y="89369"/>
                </a:lnTo>
                <a:close/>
              </a:path>
              <a:path w="43179" h="177800">
                <a:moveTo>
                  <a:pt x="31953" y="0"/>
                </a:moveTo>
                <a:lnTo>
                  <a:pt x="0" y="96418"/>
                </a:lnTo>
                <a:lnTo>
                  <a:pt x="16789" y="88087"/>
                </a:lnTo>
                <a:lnTo>
                  <a:pt x="41212" y="88087"/>
                </a:lnTo>
                <a:lnTo>
                  <a:pt x="31953" y="0"/>
                </a:lnTo>
                <a:close/>
              </a:path>
            </a:pathLst>
          </a:custGeom>
          <a:solidFill>
            <a:srgbClr val="231F20"/>
          </a:solidFill>
        </p:spPr>
        <p:txBody>
          <a:bodyPr wrap="square" lIns="0" tIns="0" rIns="0" bIns="0" rtlCol="0"/>
          <a:lstStyle/>
          <a:p>
            <a:endParaRPr/>
          </a:p>
        </p:txBody>
      </p:sp>
      <p:sp>
        <p:nvSpPr>
          <p:cNvPr id="280" name="object 280"/>
          <p:cNvSpPr/>
          <p:nvPr/>
        </p:nvSpPr>
        <p:spPr>
          <a:xfrm>
            <a:off x="5619571" y="4630388"/>
            <a:ext cx="829310" cy="564515"/>
          </a:xfrm>
          <a:custGeom>
            <a:avLst/>
            <a:gdLst/>
            <a:ahLst/>
            <a:cxnLst/>
            <a:rect l="l" t="t" r="r" b="b"/>
            <a:pathLst>
              <a:path w="829310" h="564514">
                <a:moveTo>
                  <a:pt x="5722" y="379308"/>
                </a:moveTo>
                <a:lnTo>
                  <a:pt x="0" y="345277"/>
                </a:lnTo>
                <a:lnTo>
                  <a:pt x="635" y="299978"/>
                </a:lnTo>
                <a:lnTo>
                  <a:pt x="3814" y="260365"/>
                </a:lnTo>
                <a:lnTo>
                  <a:pt x="5722" y="243393"/>
                </a:lnTo>
                <a:lnTo>
                  <a:pt x="8714" y="211366"/>
                </a:lnTo>
                <a:lnTo>
                  <a:pt x="16248" y="144427"/>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14"/>
                </a:lnTo>
                <a:lnTo>
                  <a:pt x="761664" y="457718"/>
                </a:lnTo>
                <a:lnTo>
                  <a:pt x="754962" y="480141"/>
                </a:lnTo>
                <a:lnTo>
                  <a:pt x="719819" y="523644"/>
                </a:lnTo>
                <a:lnTo>
                  <a:pt x="659638" y="551769"/>
                </a:lnTo>
                <a:lnTo>
                  <a:pt x="618701" y="560003"/>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281" name="object 281"/>
          <p:cNvSpPr/>
          <p:nvPr/>
        </p:nvSpPr>
        <p:spPr>
          <a:xfrm>
            <a:off x="5654370" y="4690095"/>
            <a:ext cx="794385" cy="224790"/>
          </a:xfrm>
          <a:custGeom>
            <a:avLst/>
            <a:gdLst/>
            <a:ahLst/>
            <a:cxnLst/>
            <a:rect l="l" t="t" r="r" b="b"/>
            <a:pathLst>
              <a:path w="794385" h="224789">
                <a:moveTo>
                  <a:pt x="1805" y="0"/>
                </a:moveTo>
                <a:lnTo>
                  <a:pt x="14126" y="53590"/>
                </a:lnTo>
                <a:lnTo>
                  <a:pt x="57439" y="76455"/>
                </a:lnTo>
                <a:lnTo>
                  <a:pt x="143194" y="110515"/>
                </a:lnTo>
                <a:lnTo>
                  <a:pt x="188655" y="127453"/>
                </a:lnTo>
                <a:lnTo>
                  <a:pt x="235870" y="143629"/>
                </a:lnTo>
                <a:lnTo>
                  <a:pt x="284665" y="158857"/>
                </a:lnTo>
                <a:lnTo>
                  <a:pt x="334871" y="172947"/>
                </a:lnTo>
                <a:lnTo>
                  <a:pt x="386313" y="185713"/>
                </a:lnTo>
                <a:lnTo>
                  <a:pt x="438822" y="196966"/>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282" name="object 282"/>
          <p:cNvSpPr/>
          <p:nvPr/>
        </p:nvSpPr>
        <p:spPr>
          <a:xfrm>
            <a:off x="5691671" y="4641692"/>
            <a:ext cx="726440" cy="241935"/>
          </a:xfrm>
          <a:custGeom>
            <a:avLst/>
            <a:gdLst/>
            <a:ahLst/>
            <a:cxnLst/>
            <a:rect l="l" t="t" r="r" b="b"/>
            <a:pathLst>
              <a:path w="726439" h="241935">
                <a:moveTo>
                  <a:pt x="0" y="39411"/>
                </a:moveTo>
                <a:lnTo>
                  <a:pt x="20751" y="80572"/>
                </a:lnTo>
                <a:lnTo>
                  <a:pt x="92205" y="126387"/>
                </a:lnTo>
                <a:lnTo>
                  <a:pt x="143496" y="149323"/>
                </a:lnTo>
                <a:lnTo>
                  <a:pt x="203325" y="171363"/>
                </a:lnTo>
                <a:lnTo>
                  <a:pt x="270312" y="191821"/>
                </a:lnTo>
                <a:lnTo>
                  <a:pt x="343077" y="210010"/>
                </a:lnTo>
                <a:lnTo>
                  <a:pt x="416647" y="224599"/>
                </a:lnTo>
                <a:lnTo>
                  <a:pt x="485959" y="234670"/>
                </a:lnTo>
                <a:lnTo>
                  <a:pt x="549472" y="240254"/>
                </a:lnTo>
                <a:lnTo>
                  <a:pt x="605647" y="241384"/>
                </a:lnTo>
                <a:lnTo>
                  <a:pt x="652943" y="238091"/>
                </a:lnTo>
                <a:lnTo>
                  <a:pt x="689821" y="230407"/>
                </a:lnTo>
                <a:lnTo>
                  <a:pt x="714740" y="218365"/>
                </a:lnTo>
                <a:lnTo>
                  <a:pt x="726160" y="201996"/>
                </a:lnTo>
                <a:lnTo>
                  <a:pt x="722827" y="182324"/>
                </a:lnTo>
                <a:lnTo>
                  <a:pt x="675363" y="138113"/>
                </a:lnTo>
                <a:lnTo>
                  <a:pt x="633993" y="114949"/>
                </a:lnTo>
                <a:lnTo>
                  <a:pt x="582707" y="91996"/>
                </a:lnTo>
                <a:lnTo>
                  <a:pt x="522885" y="69942"/>
                </a:lnTo>
                <a:lnTo>
                  <a:pt x="455908" y="49475"/>
                </a:lnTo>
                <a:lnTo>
                  <a:pt x="383159" y="31283"/>
                </a:lnTo>
                <a:lnTo>
                  <a:pt x="309566" y="16724"/>
                </a:lnTo>
                <a:lnTo>
                  <a:pt x="240240" y="6678"/>
                </a:lnTo>
                <a:lnTo>
                  <a:pt x="176720" y="1114"/>
                </a:lnTo>
                <a:lnTo>
                  <a:pt x="120542" y="0"/>
                </a:lnTo>
                <a:lnTo>
                  <a:pt x="73243" y="3304"/>
                </a:lnTo>
                <a:lnTo>
                  <a:pt x="36362" y="10995"/>
                </a:lnTo>
                <a:lnTo>
                  <a:pt x="11435" y="23041"/>
                </a:lnTo>
                <a:lnTo>
                  <a:pt x="0" y="39411"/>
                </a:lnTo>
                <a:close/>
              </a:path>
            </a:pathLst>
          </a:custGeom>
          <a:ln w="6350">
            <a:solidFill>
              <a:srgbClr val="0B0C0C"/>
            </a:solidFill>
          </a:ln>
        </p:spPr>
        <p:txBody>
          <a:bodyPr wrap="square" lIns="0" tIns="0" rIns="0" bIns="0" rtlCol="0"/>
          <a:lstStyle/>
          <a:p>
            <a:endParaRPr/>
          </a:p>
        </p:txBody>
      </p:sp>
      <p:sp>
        <p:nvSpPr>
          <p:cNvPr id="283" name="object 283"/>
          <p:cNvSpPr/>
          <p:nvPr/>
        </p:nvSpPr>
        <p:spPr>
          <a:xfrm>
            <a:off x="6366983" y="5088111"/>
            <a:ext cx="335280" cy="123189"/>
          </a:xfrm>
          <a:custGeom>
            <a:avLst/>
            <a:gdLst/>
            <a:ahLst/>
            <a:cxnLst/>
            <a:rect l="l" t="t" r="r" b="b"/>
            <a:pathLst>
              <a:path w="335279" h="123189">
                <a:moveTo>
                  <a:pt x="14262" y="0"/>
                </a:moveTo>
                <a:lnTo>
                  <a:pt x="10088" y="12263"/>
                </a:lnTo>
                <a:lnTo>
                  <a:pt x="7212" y="20380"/>
                </a:lnTo>
                <a:lnTo>
                  <a:pt x="4294" y="27978"/>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284" name="object 284"/>
          <p:cNvSpPr/>
          <p:nvPr/>
        </p:nvSpPr>
        <p:spPr>
          <a:xfrm>
            <a:off x="6366983" y="5088111"/>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285" name="object 285"/>
          <p:cNvSpPr/>
          <p:nvPr/>
        </p:nvSpPr>
        <p:spPr>
          <a:xfrm>
            <a:off x="6686932" y="5173227"/>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286" name="object 286"/>
          <p:cNvSpPr/>
          <p:nvPr/>
        </p:nvSpPr>
        <p:spPr>
          <a:xfrm>
            <a:off x="6692342" y="5176748"/>
            <a:ext cx="119380" cy="34290"/>
          </a:xfrm>
          <a:custGeom>
            <a:avLst/>
            <a:gdLst/>
            <a:ahLst/>
            <a:cxnLst/>
            <a:rect l="l" t="t" r="r" b="b"/>
            <a:pathLst>
              <a:path w="119379" h="34289">
                <a:moveTo>
                  <a:pt x="0" y="4813"/>
                </a:moveTo>
                <a:lnTo>
                  <a:pt x="5289" y="0"/>
                </a:lnTo>
                <a:lnTo>
                  <a:pt x="11980" y="25"/>
                </a:lnTo>
                <a:lnTo>
                  <a:pt x="24508" y="6356"/>
                </a:lnTo>
                <a:lnTo>
                  <a:pt x="47307" y="20459"/>
                </a:lnTo>
                <a:lnTo>
                  <a:pt x="75030" y="32162"/>
                </a:lnTo>
                <a:lnTo>
                  <a:pt x="97834" y="33875"/>
                </a:lnTo>
                <a:lnTo>
                  <a:pt x="113294" y="30966"/>
                </a:lnTo>
                <a:lnTo>
                  <a:pt x="118986" y="28803"/>
                </a:lnTo>
              </a:path>
            </a:pathLst>
          </a:custGeom>
          <a:ln w="6350">
            <a:solidFill>
              <a:srgbClr val="0A0A0A"/>
            </a:solidFill>
          </a:ln>
        </p:spPr>
        <p:txBody>
          <a:bodyPr wrap="square" lIns="0" tIns="0" rIns="0" bIns="0" rtlCol="0"/>
          <a:lstStyle/>
          <a:p>
            <a:endParaRPr/>
          </a:p>
        </p:txBody>
      </p:sp>
      <p:sp>
        <p:nvSpPr>
          <p:cNvPr id="287" name="object 287"/>
          <p:cNvSpPr/>
          <p:nvPr/>
        </p:nvSpPr>
        <p:spPr>
          <a:xfrm>
            <a:off x="6689836" y="5195503"/>
            <a:ext cx="119380" cy="34290"/>
          </a:xfrm>
          <a:custGeom>
            <a:avLst/>
            <a:gdLst/>
            <a:ahLst/>
            <a:cxnLst/>
            <a:rect l="l" t="t" r="r" b="b"/>
            <a:pathLst>
              <a:path w="119379" h="34289">
                <a:moveTo>
                  <a:pt x="0" y="4798"/>
                </a:moveTo>
                <a:lnTo>
                  <a:pt x="5274" y="0"/>
                </a:lnTo>
                <a:lnTo>
                  <a:pt x="11955" y="32"/>
                </a:lnTo>
                <a:lnTo>
                  <a:pt x="24472" y="6366"/>
                </a:lnTo>
                <a:lnTo>
                  <a:pt x="47256" y="20470"/>
                </a:lnTo>
                <a:lnTo>
                  <a:pt x="75005" y="32166"/>
                </a:lnTo>
                <a:lnTo>
                  <a:pt x="97815" y="33875"/>
                </a:lnTo>
                <a:lnTo>
                  <a:pt x="113272" y="30964"/>
                </a:lnTo>
                <a:lnTo>
                  <a:pt x="118960" y="28801"/>
                </a:lnTo>
              </a:path>
            </a:pathLst>
          </a:custGeom>
          <a:ln w="6350">
            <a:solidFill>
              <a:srgbClr val="0A0A0A"/>
            </a:solidFill>
          </a:ln>
        </p:spPr>
        <p:txBody>
          <a:bodyPr wrap="square" lIns="0" tIns="0" rIns="0" bIns="0" rtlCol="0"/>
          <a:lstStyle/>
          <a:p>
            <a:endParaRPr/>
          </a:p>
        </p:txBody>
      </p:sp>
      <p:sp>
        <p:nvSpPr>
          <p:cNvPr id="288" name="object 288"/>
          <p:cNvSpPr/>
          <p:nvPr/>
        </p:nvSpPr>
        <p:spPr>
          <a:xfrm>
            <a:off x="6689836" y="5184507"/>
            <a:ext cx="119380" cy="34290"/>
          </a:xfrm>
          <a:custGeom>
            <a:avLst/>
            <a:gdLst/>
            <a:ahLst/>
            <a:cxnLst/>
            <a:rect l="l" t="t" r="r" b="b"/>
            <a:pathLst>
              <a:path w="119379" h="34289">
                <a:moveTo>
                  <a:pt x="0" y="4813"/>
                </a:moveTo>
                <a:lnTo>
                  <a:pt x="5274" y="0"/>
                </a:lnTo>
                <a:lnTo>
                  <a:pt x="11955" y="26"/>
                </a:lnTo>
                <a:lnTo>
                  <a:pt x="24472" y="6361"/>
                </a:lnTo>
                <a:lnTo>
                  <a:pt x="47256" y="20472"/>
                </a:lnTo>
                <a:lnTo>
                  <a:pt x="75005" y="32174"/>
                </a:lnTo>
                <a:lnTo>
                  <a:pt x="97815" y="33873"/>
                </a:lnTo>
                <a:lnTo>
                  <a:pt x="113272" y="30948"/>
                </a:lnTo>
                <a:lnTo>
                  <a:pt x="118960" y="28778"/>
                </a:lnTo>
              </a:path>
            </a:pathLst>
          </a:custGeom>
          <a:ln w="6350">
            <a:solidFill>
              <a:srgbClr val="0A0A0A"/>
            </a:solidFill>
          </a:ln>
        </p:spPr>
        <p:txBody>
          <a:bodyPr wrap="square" lIns="0" tIns="0" rIns="0" bIns="0" rtlCol="0"/>
          <a:lstStyle/>
          <a:p>
            <a:endParaRPr/>
          </a:p>
        </p:txBody>
      </p:sp>
      <p:sp>
        <p:nvSpPr>
          <p:cNvPr id="289" name="object 289"/>
          <p:cNvSpPr/>
          <p:nvPr/>
        </p:nvSpPr>
        <p:spPr>
          <a:xfrm>
            <a:off x="5678874" y="4986684"/>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290" name="object 290"/>
          <p:cNvSpPr/>
          <p:nvPr/>
        </p:nvSpPr>
        <p:spPr>
          <a:xfrm>
            <a:off x="5508364" y="4986588"/>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1"/>
                </a:lnTo>
                <a:lnTo>
                  <a:pt x="138730" y="48391"/>
                </a:lnTo>
                <a:lnTo>
                  <a:pt x="136255" y="50764"/>
                </a:lnTo>
                <a:lnTo>
                  <a:pt x="135928" y="51541"/>
                </a:lnTo>
                <a:lnTo>
                  <a:pt x="140455" y="66139"/>
                </a:lnTo>
                <a:lnTo>
                  <a:pt x="145902" y="74123"/>
                </a:lnTo>
                <a:lnTo>
                  <a:pt x="155814" y="78299"/>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291" name="object 291"/>
          <p:cNvSpPr/>
          <p:nvPr/>
        </p:nvSpPr>
        <p:spPr>
          <a:xfrm>
            <a:off x="5746241" y="5108490"/>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292" name="object 292"/>
          <p:cNvSpPr/>
          <p:nvPr/>
        </p:nvSpPr>
        <p:spPr>
          <a:xfrm>
            <a:off x="5444765" y="5220741"/>
            <a:ext cx="1392555" cy="42545"/>
          </a:xfrm>
          <a:custGeom>
            <a:avLst/>
            <a:gdLst/>
            <a:ahLst/>
            <a:cxnLst/>
            <a:rect l="l" t="t" r="r" b="b"/>
            <a:pathLst>
              <a:path w="1392554" h="42545">
                <a:moveTo>
                  <a:pt x="0" y="17965"/>
                </a:moveTo>
                <a:lnTo>
                  <a:pt x="105190" y="10468"/>
                </a:lnTo>
                <a:lnTo>
                  <a:pt x="174110" y="9234"/>
                </a:lnTo>
                <a:lnTo>
                  <a:pt x="237229" y="15400"/>
                </a:lnTo>
                <a:lnTo>
                  <a:pt x="325018" y="30106"/>
                </a:lnTo>
                <a:lnTo>
                  <a:pt x="364572" y="35621"/>
                </a:lnTo>
                <a:lnTo>
                  <a:pt x="409114" y="39394"/>
                </a:lnTo>
                <a:lnTo>
                  <a:pt x="457730" y="41609"/>
                </a:lnTo>
                <a:lnTo>
                  <a:pt x="509501" y="42454"/>
                </a:lnTo>
                <a:lnTo>
                  <a:pt x="563512" y="42115"/>
                </a:lnTo>
                <a:lnTo>
                  <a:pt x="618845" y="40777"/>
                </a:lnTo>
                <a:lnTo>
                  <a:pt x="674585" y="38627"/>
                </a:lnTo>
                <a:lnTo>
                  <a:pt x="729815" y="35851"/>
                </a:lnTo>
                <a:lnTo>
                  <a:pt x="783618" y="32635"/>
                </a:lnTo>
                <a:lnTo>
                  <a:pt x="835078" y="29165"/>
                </a:lnTo>
                <a:lnTo>
                  <a:pt x="883279" y="25627"/>
                </a:lnTo>
                <a:lnTo>
                  <a:pt x="927303" y="22207"/>
                </a:lnTo>
                <a:lnTo>
                  <a:pt x="980389" y="17956"/>
                </a:lnTo>
                <a:lnTo>
                  <a:pt x="1038198" y="13380"/>
                </a:lnTo>
                <a:lnTo>
                  <a:pt x="1098412" y="8890"/>
                </a:lnTo>
                <a:lnTo>
                  <a:pt x="1158712" y="4896"/>
                </a:lnTo>
                <a:lnTo>
                  <a:pt x="1216780" y="1809"/>
                </a:lnTo>
                <a:lnTo>
                  <a:pt x="1270300" y="40"/>
                </a:lnTo>
                <a:lnTo>
                  <a:pt x="1316952" y="0"/>
                </a:lnTo>
                <a:lnTo>
                  <a:pt x="1354420" y="2099"/>
                </a:lnTo>
                <a:lnTo>
                  <a:pt x="1380385" y="6748"/>
                </a:lnTo>
                <a:lnTo>
                  <a:pt x="1392529" y="14358"/>
                </a:lnTo>
              </a:path>
            </a:pathLst>
          </a:custGeom>
          <a:ln w="6350">
            <a:solidFill>
              <a:srgbClr val="0A0A0A"/>
            </a:solidFill>
          </a:ln>
        </p:spPr>
        <p:txBody>
          <a:bodyPr wrap="square" lIns="0" tIns="0" rIns="0" bIns="0" rtlCol="0"/>
          <a:lstStyle/>
          <a:p>
            <a:endParaRPr/>
          </a:p>
        </p:txBody>
      </p:sp>
      <p:sp>
        <p:nvSpPr>
          <p:cNvPr id="293" name="object 293"/>
          <p:cNvSpPr/>
          <p:nvPr/>
        </p:nvSpPr>
        <p:spPr>
          <a:xfrm>
            <a:off x="6694896" y="5216737"/>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294" name="object 294"/>
          <p:cNvSpPr/>
          <p:nvPr/>
        </p:nvSpPr>
        <p:spPr>
          <a:xfrm>
            <a:off x="6257888" y="5269220"/>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295" name="object 295"/>
          <p:cNvSpPr/>
          <p:nvPr/>
        </p:nvSpPr>
        <p:spPr>
          <a:xfrm>
            <a:off x="6393271" y="5252202"/>
            <a:ext cx="185420" cy="41910"/>
          </a:xfrm>
          <a:custGeom>
            <a:avLst/>
            <a:gdLst/>
            <a:ahLst/>
            <a:cxnLst/>
            <a:rect l="l" t="t" r="r" b="b"/>
            <a:pathLst>
              <a:path w="185420" h="41910">
                <a:moveTo>
                  <a:pt x="0" y="19526"/>
                </a:moveTo>
                <a:lnTo>
                  <a:pt x="36010" y="4881"/>
                </a:lnTo>
                <a:lnTo>
                  <a:pt x="58153" y="0"/>
                </a:lnTo>
                <a:lnTo>
                  <a:pt x="75552" y="4881"/>
                </a:lnTo>
                <a:lnTo>
                  <a:pt x="97332" y="19526"/>
                </a:lnTo>
                <a:lnTo>
                  <a:pt x="124479" y="34437"/>
                </a:lnTo>
                <a:lnTo>
                  <a:pt x="150009" y="41182"/>
                </a:lnTo>
                <a:lnTo>
                  <a:pt x="171209" y="41361"/>
                </a:lnTo>
                <a:lnTo>
                  <a:pt x="185369" y="36569"/>
                </a:lnTo>
              </a:path>
            </a:pathLst>
          </a:custGeom>
          <a:ln w="6350">
            <a:solidFill>
              <a:srgbClr val="0A0A0A"/>
            </a:solidFill>
          </a:ln>
        </p:spPr>
        <p:txBody>
          <a:bodyPr wrap="square" lIns="0" tIns="0" rIns="0" bIns="0" rtlCol="0"/>
          <a:lstStyle/>
          <a:p>
            <a:endParaRPr/>
          </a:p>
        </p:txBody>
      </p:sp>
      <p:sp>
        <p:nvSpPr>
          <p:cNvPr id="296" name="object 296"/>
          <p:cNvSpPr/>
          <p:nvPr/>
        </p:nvSpPr>
        <p:spPr>
          <a:xfrm>
            <a:off x="6539495" y="5255249"/>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0"/>
                </a:lnTo>
                <a:lnTo>
                  <a:pt x="149958" y="41200"/>
                </a:lnTo>
                <a:lnTo>
                  <a:pt x="171148" y="41376"/>
                </a:lnTo>
                <a:lnTo>
                  <a:pt x="185293" y="36566"/>
                </a:lnTo>
              </a:path>
            </a:pathLst>
          </a:custGeom>
          <a:ln w="6350">
            <a:solidFill>
              <a:srgbClr val="0A0A0A"/>
            </a:solidFill>
          </a:ln>
        </p:spPr>
        <p:txBody>
          <a:bodyPr wrap="square" lIns="0" tIns="0" rIns="0" bIns="0" rtlCol="0"/>
          <a:lstStyle/>
          <a:p>
            <a:endParaRPr/>
          </a:p>
        </p:txBody>
      </p:sp>
      <p:sp>
        <p:nvSpPr>
          <p:cNvPr id="297" name="object 297"/>
          <p:cNvSpPr/>
          <p:nvPr/>
        </p:nvSpPr>
        <p:spPr>
          <a:xfrm>
            <a:off x="5997264" y="5269220"/>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298" name="object 298"/>
          <p:cNvSpPr/>
          <p:nvPr/>
        </p:nvSpPr>
        <p:spPr>
          <a:xfrm>
            <a:off x="5487875" y="5252202"/>
            <a:ext cx="185420" cy="41910"/>
          </a:xfrm>
          <a:custGeom>
            <a:avLst/>
            <a:gdLst/>
            <a:ahLst/>
            <a:cxnLst/>
            <a:rect l="l" t="t" r="r" b="b"/>
            <a:pathLst>
              <a:path w="185420" h="41910">
                <a:moveTo>
                  <a:pt x="0" y="19526"/>
                </a:moveTo>
                <a:lnTo>
                  <a:pt x="35996" y="4881"/>
                </a:lnTo>
                <a:lnTo>
                  <a:pt x="58137" y="0"/>
                </a:lnTo>
                <a:lnTo>
                  <a:pt x="75548" y="4881"/>
                </a:lnTo>
                <a:lnTo>
                  <a:pt x="97358" y="19526"/>
                </a:lnTo>
                <a:lnTo>
                  <a:pt x="124475" y="34437"/>
                </a:lnTo>
                <a:lnTo>
                  <a:pt x="149987" y="41182"/>
                </a:lnTo>
                <a:lnTo>
                  <a:pt x="171174" y="41361"/>
                </a:lnTo>
                <a:lnTo>
                  <a:pt x="185318" y="36569"/>
                </a:lnTo>
              </a:path>
            </a:pathLst>
          </a:custGeom>
          <a:ln w="6350">
            <a:solidFill>
              <a:srgbClr val="0A0A0A"/>
            </a:solidFill>
          </a:ln>
        </p:spPr>
        <p:txBody>
          <a:bodyPr wrap="square" lIns="0" tIns="0" rIns="0" bIns="0" rtlCol="0"/>
          <a:lstStyle/>
          <a:p>
            <a:endParaRPr/>
          </a:p>
        </p:txBody>
      </p:sp>
      <p:sp>
        <p:nvSpPr>
          <p:cNvPr id="299" name="object 299"/>
          <p:cNvSpPr txBox="1"/>
          <p:nvPr/>
        </p:nvSpPr>
        <p:spPr>
          <a:xfrm>
            <a:off x="3596494" y="6110858"/>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300" name="object 300"/>
          <p:cNvSpPr/>
          <p:nvPr/>
        </p:nvSpPr>
        <p:spPr>
          <a:xfrm>
            <a:off x="3498921" y="6041981"/>
            <a:ext cx="429895" cy="446405"/>
          </a:xfrm>
          <a:custGeom>
            <a:avLst/>
            <a:gdLst/>
            <a:ahLst/>
            <a:cxnLst/>
            <a:rect l="l" t="t" r="r" b="b"/>
            <a:pathLst>
              <a:path w="429895" h="446404">
                <a:moveTo>
                  <a:pt x="107175" y="0"/>
                </a:moveTo>
                <a:lnTo>
                  <a:pt x="123672" y="36690"/>
                </a:lnTo>
                <a:lnTo>
                  <a:pt x="82764" y="61820"/>
                </a:lnTo>
                <a:lnTo>
                  <a:pt x="48587" y="95181"/>
                </a:lnTo>
                <a:lnTo>
                  <a:pt x="22497" y="135425"/>
                </a:lnTo>
                <a:lnTo>
                  <a:pt x="5850" y="181206"/>
                </a:lnTo>
                <a:lnTo>
                  <a:pt x="0" y="231178"/>
                </a:lnTo>
                <a:lnTo>
                  <a:pt x="5674" y="280434"/>
                </a:lnTo>
                <a:lnTo>
                  <a:pt x="21836" y="325648"/>
                </a:lnTo>
                <a:lnTo>
                  <a:pt x="47197" y="365532"/>
                </a:lnTo>
                <a:lnTo>
                  <a:pt x="80466" y="398797"/>
                </a:lnTo>
                <a:lnTo>
                  <a:pt x="120352" y="424154"/>
                </a:lnTo>
                <a:lnTo>
                  <a:pt x="165567" y="440313"/>
                </a:lnTo>
                <a:lnTo>
                  <a:pt x="214820" y="445985"/>
                </a:lnTo>
                <a:lnTo>
                  <a:pt x="264080" y="440313"/>
                </a:lnTo>
                <a:lnTo>
                  <a:pt x="309296" y="424154"/>
                </a:lnTo>
                <a:lnTo>
                  <a:pt x="338221" y="405764"/>
                </a:lnTo>
                <a:lnTo>
                  <a:pt x="214820" y="405764"/>
                </a:lnTo>
                <a:lnTo>
                  <a:pt x="168413" y="399529"/>
                </a:lnTo>
                <a:lnTo>
                  <a:pt x="126710" y="381930"/>
                </a:lnTo>
                <a:lnTo>
                  <a:pt x="91374" y="354633"/>
                </a:lnTo>
                <a:lnTo>
                  <a:pt x="64073" y="319299"/>
                </a:lnTo>
                <a:lnTo>
                  <a:pt x="46471" y="277593"/>
                </a:lnTo>
                <a:lnTo>
                  <a:pt x="40233" y="231178"/>
                </a:lnTo>
                <a:lnTo>
                  <a:pt x="47546" y="181056"/>
                </a:lnTo>
                <a:lnTo>
                  <a:pt x="68062" y="136634"/>
                </a:lnTo>
                <a:lnTo>
                  <a:pt x="99651" y="100034"/>
                </a:lnTo>
                <a:lnTo>
                  <a:pt x="140182" y="73380"/>
                </a:lnTo>
                <a:lnTo>
                  <a:pt x="188449" y="73380"/>
                </a:lnTo>
                <a:lnTo>
                  <a:pt x="232194" y="12661"/>
                </a:lnTo>
                <a:lnTo>
                  <a:pt x="107175" y="0"/>
                </a:lnTo>
                <a:close/>
              </a:path>
              <a:path w="429895" h="446404">
                <a:moveTo>
                  <a:pt x="270027" y="23545"/>
                </a:moveTo>
                <a:lnTo>
                  <a:pt x="270027" y="65557"/>
                </a:lnTo>
                <a:lnTo>
                  <a:pt x="309072" y="84243"/>
                </a:lnTo>
                <a:lnTo>
                  <a:pt x="342013" y="111617"/>
                </a:lnTo>
                <a:lnTo>
                  <a:pt x="367372" y="146210"/>
                </a:lnTo>
                <a:lnTo>
                  <a:pt x="383671" y="186553"/>
                </a:lnTo>
                <a:lnTo>
                  <a:pt x="389432" y="231178"/>
                </a:lnTo>
                <a:lnTo>
                  <a:pt x="383194" y="277593"/>
                </a:lnTo>
                <a:lnTo>
                  <a:pt x="365589" y="319299"/>
                </a:lnTo>
                <a:lnTo>
                  <a:pt x="338283" y="354633"/>
                </a:lnTo>
                <a:lnTo>
                  <a:pt x="302942" y="381930"/>
                </a:lnTo>
                <a:lnTo>
                  <a:pt x="261233" y="399529"/>
                </a:lnTo>
                <a:lnTo>
                  <a:pt x="214820" y="405764"/>
                </a:lnTo>
                <a:lnTo>
                  <a:pt x="338221" y="405764"/>
                </a:lnTo>
                <a:lnTo>
                  <a:pt x="382444" y="365532"/>
                </a:lnTo>
                <a:lnTo>
                  <a:pt x="407798" y="325648"/>
                </a:lnTo>
                <a:lnTo>
                  <a:pt x="423956" y="280434"/>
                </a:lnTo>
                <a:lnTo>
                  <a:pt x="429628" y="231178"/>
                </a:lnTo>
                <a:lnTo>
                  <a:pt x="424185" y="182922"/>
                </a:lnTo>
                <a:lnTo>
                  <a:pt x="408666" y="138516"/>
                </a:lnTo>
                <a:lnTo>
                  <a:pt x="384279" y="99167"/>
                </a:lnTo>
                <a:lnTo>
                  <a:pt x="352237" y="66084"/>
                </a:lnTo>
                <a:lnTo>
                  <a:pt x="313749" y="40474"/>
                </a:lnTo>
                <a:lnTo>
                  <a:pt x="270027" y="23545"/>
                </a:lnTo>
                <a:close/>
              </a:path>
              <a:path w="429895" h="446404">
                <a:moveTo>
                  <a:pt x="188449" y="73380"/>
                </a:moveTo>
                <a:lnTo>
                  <a:pt x="140182" y="73380"/>
                </a:lnTo>
                <a:lnTo>
                  <a:pt x="158750" y="114604"/>
                </a:lnTo>
                <a:lnTo>
                  <a:pt x="188449" y="73380"/>
                </a:lnTo>
                <a:close/>
              </a:path>
            </a:pathLst>
          </a:custGeom>
          <a:solidFill>
            <a:srgbClr val="231F20"/>
          </a:solidFill>
        </p:spPr>
        <p:txBody>
          <a:bodyPr wrap="square" lIns="0" tIns="0" rIns="0" bIns="0" rtlCol="0"/>
          <a:lstStyle/>
          <a:p>
            <a:endParaRPr/>
          </a:p>
        </p:txBody>
      </p:sp>
      <p:sp>
        <p:nvSpPr>
          <p:cNvPr id="301" name="object 301"/>
          <p:cNvSpPr txBox="1"/>
          <p:nvPr/>
        </p:nvSpPr>
        <p:spPr>
          <a:xfrm>
            <a:off x="3627411" y="6325015"/>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302" name="object 302"/>
          <p:cNvSpPr txBox="1"/>
          <p:nvPr/>
        </p:nvSpPr>
        <p:spPr>
          <a:xfrm>
            <a:off x="4374431" y="6265524"/>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303" name="object 303"/>
          <p:cNvSpPr txBox="1"/>
          <p:nvPr/>
        </p:nvSpPr>
        <p:spPr>
          <a:xfrm>
            <a:off x="4682740" y="6265524"/>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304" name="object 304"/>
          <p:cNvSpPr txBox="1"/>
          <p:nvPr/>
        </p:nvSpPr>
        <p:spPr>
          <a:xfrm>
            <a:off x="4353557" y="6038747"/>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305" name="object 305"/>
          <p:cNvSpPr txBox="1"/>
          <p:nvPr/>
        </p:nvSpPr>
        <p:spPr>
          <a:xfrm>
            <a:off x="4678498" y="6038747"/>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sp>
        <p:nvSpPr>
          <p:cNvPr id="306" name="object 306"/>
          <p:cNvSpPr/>
          <p:nvPr/>
        </p:nvSpPr>
        <p:spPr>
          <a:xfrm>
            <a:off x="4295617" y="5899372"/>
            <a:ext cx="714646" cy="719201"/>
          </a:xfrm>
          <a:prstGeom prst="rect">
            <a:avLst/>
          </a:prstGeom>
          <a:blipFill>
            <a:blip r:embed="rId7" cstate="print"/>
            <a:stretch>
              <a:fillRect/>
            </a:stretch>
          </a:blipFill>
        </p:spPr>
        <p:txBody>
          <a:bodyPr wrap="square" lIns="0" tIns="0" rIns="0" bIns="0" rtlCol="0"/>
          <a:lstStyle/>
          <a:p>
            <a:endParaRPr/>
          </a:p>
        </p:txBody>
      </p:sp>
      <p:sp>
        <p:nvSpPr>
          <p:cNvPr id="307" name="object 307"/>
          <p:cNvSpPr/>
          <p:nvPr/>
        </p:nvSpPr>
        <p:spPr>
          <a:xfrm>
            <a:off x="6078706" y="5974129"/>
            <a:ext cx="194310" cy="395605"/>
          </a:xfrm>
          <a:custGeom>
            <a:avLst/>
            <a:gdLst/>
            <a:ahLst/>
            <a:cxnLst/>
            <a:rect l="l" t="t" r="r" b="b"/>
            <a:pathLst>
              <a:path w="194310" h="395604">
                <a:moveTo>
                  <a:pt x="56249" y="213436"/>
                </a:moveTo>
                <a:lnTo>
                  <a:pt x="20266" y="122636"/>
                </a:lnTo>
                <a:lnTo>
                  <a:pt x="3074" y="71777"/>
                </a:lnTo>
                <a:lnTo>
                  <a:pt x="0" y="42325"/>
                </a:lnTo>
                <a:lnTo>
                  <a:pt x="6364" y="15747"/>
                </a:lnTo>
                <a:lnTo>
                  <a:pt x="11022" y="1045"/>
                </a:lnTo>
                <a:lnTo>
                  <a:pt x="17010" y="0"/>
                </a:lnTo>
                <a:lnTo>
                  <a:pt x="28317" y="16080"/>
                </a:lnTo>
                <a:lnTo>
                  <a:pt x="48934" y="52755"/>
                </a:lnTo>
                <a:lnTo>
                  <a:pt x="61728" y="72209"/>
                </a:lnTo>
                <a:lnTo>
                  <a:pt x="69273" y="84704"/>
                </a:lnTo>
                <a:lnTo>
                  <a:pt x="74523" y="95648"/>
                </a:lnTo>
                <a:lnTo>
                  <a:pt x="80430" y="110451"/>
                </a:lnTo>
                <a:lnTo>
                  <a:pt x="87752" y="128615"/>
                </a:lnTo>
                <a:lnTo>
                  <a:pt x="95057" y="145375"/>
                </a:lnTo>
                <a:lnTo>
                  <a:pt x="102015" y="159741"/>
                </a:lnTo>
                <a:lnTo>
                  <a:pt x="108294" y="170726"/>
                </a:lnTo>
                <a:lnTo>
                  <a:pt x="113390" y="180100"/>
                </a:lnTo>
                <a:lnTo>
                  <a:pt x="117638" y="190827"/>
                </a:lnTo>
                <a:lnTo>
                  <a:pt x="121996" y="203615"/>
                </a:lnTo>
                <a:lnTo>
                  <a:pt x="127420" y="219176"/>
                </a:lnTo>
                <a:lnTo>
                  <a:pt x="145345" y="263782"/>
                </a:lnTo>
                <a:lnTo>
                  <a:pt x="168441" y="307644"/>
                </a:lnTo>
                <a:lnTo>
                  <a:pt x="178127" y="322338"/>
                </a:lnTo>
                <a:lnTo>
                  <a:pt x="185002" y="337729"/>
                </a:lnTo>
                <a:lnTo>
                  <a:pt x="190058" y="359985"/>
                </a:lnTo>
                <a:lnTo>
                  <a:pt x="194286" y="395274"/>
                </a:lnTo>
              </a:path>
            </a:pathLst>
          </a:custGeom>
          <a:ln w="6350">
            <a:solidFill>
              <a:srgbClr val="221E1F"/>
            </a:solidFill>
          </a:ln>
        </p:spPr>
        <p:txBody>
          <a:bodyPr wrap="square" lIns="0" tIns="0" rIns="0" bIns="0" rtlCol="0"/>
          <a:lstStyle/>
          <a:p>
            <a:endParaRPr/>
          </a:p>
        </p:txBody>
      </p:sp>
      <p:sp>
        <p:nvSpPr>
          <p:cNvPr id="308" name="object 308"/>
          <p:cNvSpPr/>
          <p:nvPr/>
        </p:nvSpPr>
        <p:spPr>
          <a:xfrm>
            <a:off x="6259522" y="6187512"/>
            <a:ext cx="106680" cy="454659"/>
          </a:xfrm>
          <a:custGeom>
            <a:avLst/>
            <a:gdLst/>
            <a:ahLst/>
            <a:cxnLst/>
            <a:rect l="l" t="t" r="r" b="b"/>
            <a:pathLst>
              <a:path w="106679" h="454659">
                <a:moveTo>
                  <a:pt x="106438" y="454482"/>
                </a:moveTo>
                <a:lnTo>
                  <a:pt x="85771" y="423421"/>
                </a:lnTo>
                <a:lnTo>
                  <a:pt x="74401" y="396684"/>
                </a:lnTo>
                <a:lnTo>
                  <a:pt x="68296" y="359527"/>
                </a:lnTo>
                <a:lnTo>
                  <a:pt x="63423" y="297205"/>
                </a:lnTo>
                <a:lnTo>
                  <a:pt x="57620" y="223848"/>
                </a:lnTo>
                <a:lnTo>
                  <a:pt x="52027" y="165617"/>
                </a:lnTo>
                <a:lnTo>
                  <a:pt x="47570" y="125869"/>
                </a:lnTo>
                <a:lnTo>
                  <a:pt x="39085" y="84359"/>
                </a:lnTo>
                <a:lnTo>
                  <a:pt x="26911" y="56375"/>
                </a:lnTo>
                <a:lnTo>
                  <a:pt x="20372" y="42958"/>
                </a:lnTo>
                <a:lnTo>
                  <a:pt x="14451" y="26158"/>
                </a:lnTo>
                <a:lnTo>
                  <a:pt x="8032" y="10373"/>
                </a:lnTo>
                <a:lnTo>
                  <a:pt x="0" y="0"/>
                </a:lnTo>
              </a:path>
            </a:pathLst>
          </a:custGeom>
          <a:ln w="6350">
            <a:solidFill>
              <a:srgbClr val="221E1F"/>
            </a:solidFill>
          </a:ln>
        </p:spPr>
        <p:txBody>
          <a:bodyPr wrap="square" lIns="0" tIns="0" rIns="0" bIns="0" rtlCol="0"/>
          <a:lstStyle/>
          <a:p>
            <a:endParaRPr/>
          </a:p>
        </p:txBody>
      </p:sp>
      <p:sp>
        <p:nvSpPr>
          <p:cNvPr id="309" name="object 309"/>
          <p:cNvSpPr/>
          <p:nvPr/>
        </p:nvSpPr>
        <p:spPr>
          <a:xfrm>
            <a:off x="6234480" y="6079219"/>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310" name="object 310"/>
          <p:cNvSpPr/>
          <p:nvPr/>
        </p:nvSpPr>
        <p:spPr>
          <a:xfrm>
            <a:off x="5953683" y="6039430"/>
            <a:ext cx="235585" cy="269240"/>
          </a:xfrm>
          <a:custGeom>
            <a:avLst/>
            <a:gdLst/>
            <a:ahLst/>
            <a:cxnLst/>
            <a:rect l="l" t="t" r="r" b="b"/>
            <a:pathLst>
              <a:path w="235585" h="269239">
                <a:moveTo>
                  <a:pt x="186828" y="268922"/>
                </a:moveTo>
                <a:lnTo>
                  <a:pt x="155516" y="224722"/>
                </a:lnTo>
                <a:lnTo>
                  <a:pt x="135834" y="198259"/>
                </a:lnTo>
                <a:lnTo>
                  <a:pt x="119462" y="178979"/>
                </a:lnTo>
                <a:lnTo>
                  <a:pt x="98080" y="156324"/>
                </a:lnTo>
                <a:lnTo>
                  <a:pt x="70494" y="123766"/>
                </a:lnTo>
                <a:lnTo>
                  <a:pt x="43954" y="87402"/>
                </a:lnTo>
                <a:lnTo>
                  <a:pt x="11403" y="37236"/>
                </a:lnTo>
                <a:lnTo>
                  <a:pt x="0" y="4932"/>
                </a:lnTo>
                <a:lnTo>
                  <a:pt x="8583" y="0"/>
                </a:lnTo>
                <a:lnTo>
                  <a:pt x="23089" y="892"/>
                </a:lnTo>
                <a:lnTo>
                  <a:pt x="33734" y="6188"/>
                </a:lnTo>
                <a:lnTo>
                  <a:pt x="42557" y="14583"/>
                </a:lnTo>
                <a:lnTo>
                  <a:pt x="51598" y="24777"/>
                </a:lnTo>
                <a:lnTo>
                  <a:pt x="67280" y="39622"/>
                </a:lnTo>
                <a:lnTo>
                  <a:pt x="90024" y="59402"/>
                </a:lnTo>
                <a:lnTo>
                  <a:pt x="112893" y="78789"/>
                </a:lnTo>
                <a:lnTo>
                  <a:pt x="128954" y="92456"/>
                </a:lnTo>
                <a:lnTo>
                  <a:pt x="162609" y="125999"/>
                </a:lnTo>
                <a:lnTo>
                  <a:pt x="200226" y="181584"/>
                </a:lnTo>
                <a:lnTo>
                  <a:pt x="213787" y="208832"/>
                </a:lnTo>
                <a:lnTo>
                  <a:pt x="224998" y="228423"/>
                </a:lnTo>
                <a:lnTo>
                  <a:pt x="232627" y="240254"/>
                </a:lnTo>
                <a:lnTo>
                  <a:pt x="235443" y="244221"/>
                </a:lnTo>
              </a:path>
            </a:pathLst>
          </a:custGeom>
          <a:ln w="6350">
            <a:solidFill>
              <a:srgbClr val="221E1F"/>
            </a:solidFill>
          </a:ln>
        </p:spPr>
        <p:txBody>
          <a:bodyPr wrap="square" lIns="0" tIns="0" rIns="0" bIns="0" rtlCol="0"/>
          <a:lstStyle/>
          <a:p>
            <a:endParaRPr/>
          </a:p>
        </p:txBody>
      </p:sp>
      <p:sp>
        <p:nvSpPr>
          <p:cNvPr id="311" name="object 311"/>
          <p:cNvSpPr/>
          <p:nvPr/>
        </p:nvSpPr>
        <p:spPr>
          <a:xfrm>
            <a:off x="5899030" y="6116020"/>
            <a:ext cx="259079" cy="551815"/>
          </a:xfrm>
          <a:custGeom>
            <a:avLst/>
            <a:gdLst/>
            <a:ahLst/>
            <a:cxnLst/>
            <a:rect l="l" t="t" r="r" b="b"/>
            <a:pathLst>
              <a:path w="259079" h="551815">
                <a:moveTo>
                  <a:pt x="179743" y="113385"/>
                </a:moveTo>
                <a:lnTo>
                  <a:pt x="135730" y="76829"/>
                </a:lnTo>
                <a:lnTo>
                  <a:pt x="100728" y="50818"/>
                </a:lnTo>
                <a:lnTo>
                  <a:pt x="42596" y="8675"/>
                </a:lnTo>
                <a:lnTo>
                  <a:pt x="30594" y="0"/>
                </a:lnTo>
                <a:lnTo>
                  <a:pt x="5772" y="4537"/>
                </a:lnTo>
                <a:lnTo>
                  <a:pt x="0" y="20153"/>
                </a:lnTo>
                <a:lnTo>
                  <a:pt x="3619" y="36852"/>
                </a:lnTo>
                <a:lnTo>
                  <a:pt x="35541" y="74099"/>
                </a:lnTo>
                <a:lnTo>
                  <a:pt x="53492" y="88087"/>
                </a:lnTo>
                <a:lnTo>
                  <a:pt x="82681" y="116447"/>
                </a:lnTo>
                <a:lnTo>
                  <a:pt x="118657" y="157102"/>
                </a:lnTo>
                <a:lnTo>
                  <a:pt x="152788" y="196704"/>
                </a:lnTo>
                <a:lnTo>
                  <a:pt x="176441" y="221907"/>
                </a:lnTo>
                <a:lnTo>
                  <a:pt x="186764" y="233847"/>
                </a:lnTo>
                <a:lnTo>
                  <a:pt x="189253" y="242509"/>
                </a:lnTo>
                <a:lnTo>
                  <a:pt x="187855" y="247785"/>
                </a:lnTo>
                <a:lnTo>
                  <a:pt x="186512" y="249567"/>
                </a:lnTo>
                <a:lnTo>
                  <a:pt x="166091" y="230860"/>
                </a:lnTo>
                <a:lnTo>
                  <a:pt x="153735" y="220305"/>
                </a:lnTo>
                <a:lnTo>
                  <a:pt x="144448" y="214015"/>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4"/>
                </a:lnTo>
                <a:lnTo>
                  <a:pt x="154540" y="299828"/>
                </a:lnTo>
                <a:lnTo>
                  <a:pt x="181190" y="341517"/>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312" name="object 312"/>
          <p:cNvSpPr/>
          <p:nvPr/>
        </p:nvSpPr>
        <p:spPr>
          <a:xfrm>
            <a:off x="6067680" y="6245664"/>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313" name="object 313"/>
          <p:cNvSpPr/>
          <p:nvPr/>
        </p:nvSpPr>
        <p:spPr>
          <a:xfrm>
            <a:off x="5752863" y="5786849"/>
            <a:ext cx="576580" cy="895350"/>
          </a:xfrm>
          <a:custGeom>
            <a:avLst/>
            <a:gdLst/>
            <a:ahLst/>
            <a:cxnLst/>
            <a:rect l="l" t="t" r="r" b="b"/>
            <a:pathLst>
              <a:path w="576579" h="895350">
                <a:moveTo>
                  <a:pt x="340172" y="894906"/>
                </a:moveTo>
                <a:lnTo>
                  <a:pt x="309771" y="869875"/>
                </a:lnTo>
                <a:lnTo>
                  <a:pt x="269957" y="845053"/>
                </a:lnTo>
                <a:lnTo>
                  <a:pt x="223931" y="821308"/>
                </a:lnTo>
                <a:lnTo>
                  <a:pt x="174892" y="799508"/>
                </a:lnTo>
                <a:lnTo>
                  <a:pt x="126040" y="780519"/>
                </a:lnTo>
                <a:lnTo>
                  <a:pt x="80575" y="765208"/>
                </a:lnTo>
                <a:lnTo>
                  <a:pt x="41697" y="754444"/>
                </a:lnTo>
                <a:lnTo>
                  <a:pt x="4126" y="736560"/>
                </a:lnTo>
                <a:lnTo>
                  <a:pt x="0" y="715901"/>
                </a:lnTo>
                <a:lnTo>
                  <a:pt x="10975" y="698835"/>
                </a:lnTo>
                <a:lnTo>
                  <a:pt x="18710" y="691731"/>
                </a:lnTo>
                <a:lnTo>
                  <a:pt x="14607" y="649069"/>
                </a:lnTo>
                <a:lnTo>
                  <a:pt x="15490" y="598755"/>
                </a:lnTo>
                <a:lnTo>
                  <a:pt x="28555" y="527058"/>
                </a:lnTo>
                <a:lnTo>
                  <a:pt x="38783" y="472887"/>
                </a:lnTo>
                <a:lnTo>
                  <a:pt x="49563" y="415164"/>
                </a:lnTo>
                <a:lnTo>
                  <a:pt x="58898" y="363685"/>
                </a:lnTo>
                <a:lnTo>
                  <a:pt x="64785" y="328244"/>
                </a:lnTo>
                <a:lnTo>
                  <a:pt x="66258" y="295817"/>
                </a:lnTo>
                <a:lnTo>
                  <a:pt x="64881" y="257524"/>
                </a:lnTo>
                <a:lnTo>
                  <a:pt x="65132" y="211212"/>
                </a:lnTo>
                <a:lnTo>
                  <a:pt x="71491" y="154724"/>
                </a:lnTo>
                <a:lnTo>
                  <a:pt x="80652" y="105040"/>
                </a:lnTo>
                <a:lnTo>
                  <a:pt x="98664" y="47223"/>
                </a:lnTo>
                <a:lnTo>
                  <a:pt x="136829" y="0"/>
                </a:lnTo>
                <a:lnTo>
                  <a:pt x="161567" y="12498"/>
                </a:lnTo>
                <a:lnTo>
                  <a:pt x="181479" y="34306"/>
                </a:lnTo>
                <a:lnTo>
                  <a:pt x="189652" y="45911"/>
                </a:lnTo>
                <a:lnTo>
                  <a:pt x="215857" y="77509"/>
                </a:lnTo>
                <a:lnTo>
                  <a:pt x="240857" y="92618"/>
                </a:lnTo>
                <a:lnTo>
                  <a:pt x="259577" y="97263"/>
                </a:lnTo>
                <a:lnTo>
                  <a:pt x="266944" y="97473"/>
                </a:lnTo>
                <a:lnTo>
                  <a:pt x="291757" y="88443"/>
                </a:lnTo>
                <a:lnTo>
                  <a:pt x="312762" y="96138"/>
                </a:lnTo>
                <a:lnTo>
                  <a:pt x="327962" y="111069"/>
                </a:lnTo>
                <a:lnTo>
                  <a:pt x="335359" y="123749"/>
                </a:lnTo>
                <a:lnTo>
                  <a:pt x="338395" y="135474"/>
                </a:lnTo>
                <a:lnTo>
                  <a:pt x="342731" y="150619"/>
                </a:lnTo>
                <a:lnTo>
                  <a:pt x="349639" y="164197"/>
                </a:lnTo>
                <a:lnTo>
                  <a:pt x="360391" y="171221"/>
                </a:lnTo>
                <a:lnTo>
                  <a:pt x="374466" y="174302"/>
                </a:lnTo>
                <a:lnTo>
                  <a:pt x="389139" y="179407"/>
                </a:lnTo>
                <a:lnTo>
                  <a:pt x="402308" y="186531"/>
                </a:lnTo>
                <a:lnTo>
                  <a:pt x="411876" y="195669"/>
                </a:lnTo>
                <a:lnTo>
                  <a:pt x="419247" y="205212"/>
                </a:lnTo>
                <a:lnTo>
                  <a:pt x="426261" y="213008"/>
                </a:lnTo>
                <a:lnTo>
                  <a:pt x="431506" y="218265"/>
                </a:lnTo>
                <a:lnTo>
                  <a:pt x="433568" y="220193"/>
                </a:lnTo>
                <a:lnTo>
                  <a:pt x="504971" y="226465"/>
                </a:lnTo>
                <a:lnTo>
                  <a:pt x="541193" y="251643"/>
                </a:lnTo>
                <a:lnTo>
                  <a:pt x="554171" y="279009"/>
                </a:lnTo>
                <a:lnTo>
                  <a:pt x="555844" y="291846"/>
                </a:lnTo>
                <a:lnTo>
                  <a:pt x="555662" y="320688"/>
                </a:lnTo>
                <a:lnTo>
                  <a:pt x="556772" y="338034"/>
                </a:lnTo>
                <a:lnTo>
                  <a:pt x="560228" y="350845"/>
                </a:lnTo>
                <a:lnTo>
                  <a:pt x="567083" y="366078"/>
                </a:lnTo>
                <a:lnTo>
                  <a:pt x="574475" y="391462"/>
                </a:lnTo>
                <a:lnTo>
                  <a:pt x="576248" y="425260"/>
                </a:lnTo>
                <a:lnTo>
                  <a:pt x="568603" y="460286"/>
                </a:lnTo>
                <a:lnTo>
                  <a:pt x="547741" y="489356"/>
                </a:lnTo>
              </a:path>
            </a:pathLst>
          </a:custGeom>
          <a:ln w="6350">
            <a:solidFill>
              <a:srgbClr val="221E1F"/>
            </a:solidFill>
          </a:ln>
        </p:spPr>
        <p:txBody>
          <a:bodyPr wrap="square" lIns="0" tIns="0" rIns="0" bIns="0" rtlCol="0"/>
          <a:lstStyle/>
          <a:p>
            <a:endParaRPr/>
          </a:p>
        </p:txBody>
      </p:sp>
      <p:sp>
        <p:nvSpPr>
          <p:cNvPr id="314" name="object 314"/>
          <p:cNvSpPr/>
          <p:nvPr/>
        </p:nvSpPr>
        <p:spPr>
          <a:xfrm>
            <a:off x="5829336" y="5829584"/>
            <a:ext cx="468288" cy="353559"/>
          </a:xfrm>
          <a:prstGeom prst="rect">
            <a:avLst/>
          </a:prstGeom>
          <a:blipFill>
            <a:blip r:embed="rId8" cstate="print"/>
            <a:stretch>
              <a:fillRect/>
            </a:stretch>
          </a:blipFill>
        </p:spPr>
        <p:txBody>
          <a:bodyPr wrap="square" lIns="0" tIns="0" rIns="0" bIns="0" rtlCol="0"/>
          <a:lstStyle/>
          <a:p>
            <a:endParaRPr/>
          </a:p>
        </p:txBody>
      </p:sp>
      <p:sp>
        <p:nvSpPr>
          <p:cNvPr id="315" name="object 315"/>
          <p:cNvSpPr/>
          <p:nvPr/>
        </p:nvSpPr>
        <p:spPr>
          <a:xfrm>
            <a:off x="5786822" y="6441409"/>
            <a:ext cx="292735" cy="78740"/>
          </a:xfrm>
          <a:custGeom>
            <a:avLst/>
            <a:gdLst/>
            <a:ahLst/>
            <a:cxnLst/>
            <a:rect l="l" t="t" r="r" b="b"/>
            <a:pathLst>
              <a:path w="292735" h="78740">
                <a:moveTo>
                  <a:pt x="0" y="78447"/>
                </a:moveTo>
                <a:lnTo>
                  <a:pt x="5054" y="65268"/>
                </a:lnTo>
                <a:lnTo>
                  <a:pt x="8332" y="58551"/>
                </a:lnTo>
                <a:lnTo>
                  <a:pt x="11271" y="56203"/>
                </a:lnTo>
                <a:lnTo>
                  <a:pt x="15303" y="56133"/>
                </a:lnTo>
                <a:lnTo>
                  <a:pt x="22163" y="56201"/>
                </a:lnTo>
                <a:lnTo>
                  <a:pt x="33034" y="54576"/>
                </a:lnTo>
                <a:lnTo>
                  <a:pt x="48584" y="49652"/>
                </a:lnTo>
                <a:lnTo>
                  <a:pt x="69481" y="39826"/>
                </a:lnTo>
                <a:lnTo>
                  <a:pt x="92898" y="26040"/>
                </a:lnTo>
                <a:lnTo>
                  <a:pt x="125852" y="10220"/>
                </a:lnTo>
                <a:lnTo>
                  <a:pt x="169409" y="0"/>
                </a:lnTo>
                <a:lnTo>
                  <a:pt x="224634" y="3010"/>
                </a:lnTo>
                <a:lnTo>
                  <a:pt x="292595" y="26885"/>
                </a:lnTo>
              </a:path>
            </a:pathLst>
          </a:custGeom>
          <a:ln w="6349">
            <a:solidFill>
              <a:srgbClr val="221E1F"/>
            </a:solidFill>
          </a:ln>
        </p:spPr>
        <p:txBody>
          <a:bodyPr wrap="square" lIns="0" tIns="0" rIns="0" bIns="0" rtlCol="0"/>
          <a:lstStyle/>
          <a:p>
            <a:endParaRPr/>
          </a:p>
        </p:txBody>
      </p:sp>
      <p:sp>
        <p:nvSpPr>
          <p:cNvPr id="316" name="object 316"/>
          <p:cNvSpPr/>
          <p:nvPr/>
        </p:nvSpPr>
        <p:spPr>
          <a:xfrm>
            <a:off x="5833132" y="6496004"/>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317" name="object 317"/>
          <p:cNvSpPr/>
          <p:nvPr/>
        </p:nvSpPr>
        <p:spPr>
          <a:xfrm>
            <a:off x="5889341" y="6321852"/>
            <a:ext cx="168910" cy="104775"/>
          </a:xfrm>
          <a:custGeom>
            <a:avLst/>
            <a:gdLst/>
            <a:ahLst/>
            <a:cxnLst/>
            <a:rect l="l" t="t" r="r" b="b"/>
            <a:pathLst>
              <a:path w="168910" h="104775">
                <a:moveTo>
                  <a:pt x="168719" y="104559"/>
                </a:moveTo>
                <a:lnTo>
                  <a:pt x="121104" y="79734"/>
                </a:lnTo>
                <a:lnTo>
                  <a:pt x="78136" y="55392"/>
                </a:lnTo>
                <a:lnTo>
                  <a:pt x="42942" y="30293"/>
                </a:lnTo>
                <a:lnTo>
                  <a:pt x="22432" y="15767"/>
                </a:lnTo>
                <a:lnTo>
                  <a:pt x="6445" y="4517"/>
                </a:lnTo>
                <a:lnTo>
                  <a:pt x="0" y="0"/>
                </a:lnTo>
              </a:path>
            </a:pathLst>
          </a:custGeom>
          <a:ln w="6350">
            <a:solidFill>
              <a:srgbClr val="221E1F"/>
            </a:solidFill>
          </a:ln>
        </p:spPr>
        <p:txBody>
          <a:bodyPr wrap="square" lIns="0" tIns="0" rIns="0" bIns="0" rtlCol="0"/>
          <a:lstStyle/>
          <a:p>
            <a:endParaRPr/>
          </a:p>
        </p:txBody>
      </p:sp>
      <p:sp>
        <p:nvSpPr>
          <p:cNvPr id="318" name="object 318"/>
          <p:cNvSpPr/>
          <p:nvPr/>
        </p:nvSpPr>
        <p:spPr>
          <a:xfrm>
            <a:off x="5792129" y="6379852"/>
            <a:ext cx="180340" cy="43815"/>
          </a:xfrm>
          <a:custGeom>
            <a:avLst/>
            <a:gdLst/>
            <a:ahLst/>
            <a:cxnLst/>
            <a:rect l="l" t="t" r="r" b="b"/>
            <a:pathLst>
              <a:path w="180339" h="43814">
                <a:moveTo>
                  <a:pt x="0" y="43197"/>
                </a:moveTo>
                <a:lnTo>
                  <a:pt x="26729" y="12848"/>
                </a:lnTo>
                <a:lnTo>
                  <a:pt x="54390" y="0"/>
                </a:lnTo>
                <a:lnTo>
                  <a:pt x="99858" y="2194"/>
                </a:lnTo>
                <a:lnTo>
                  <a:pt x="180009" y="16971"/>
                </a:lnTo>
              </a:path>
            </a:pathLst>
          </a:custGeom>
          <a:ln w="6350">
            <a:solidFill>
              <a:srgbClr val="221E1F"/>
            </a:solidFill>
          </a:ln>
        </p:spPr>
        <p:txBody>
          <a:bodyPr wrap="square" lIns="0" tIns="0" rIns="0" bIns="0" rtlCol="0"/>
          <a:lstStyle/>
          <a:p>
            <a:endParaRPr/>
          </a:p>
        </p:txBody>
      </p:sp>
      <p:sp>
        <p:nvSpPr>
          <p:cNvPr id="319" name="object 319"/>
          <p:cNvSpPr/>
          <p:nvPr/>
        </p:nvSpPr>
        <p:spPr>
          <a:xfrm>
            <a:off x="6057266" y="6235631"/>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320" name="object 320"/>
          <p:cNvSpPr/>
          <p:nvPr/>
        </p:nvSpPr>
        <p:spPr>
          <a:xfrm>
            <a:off x="6049029" y="6228872"/>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321" name="object 321"/>
          <p:cNvSpPr/>
          <p:nvPr/>
        </p:nvSpPr>
        <p:spPr>
          <a:xfrm>
            <a:off x="6255776" y="6271703"/>
            <a:ext cx="36195" cy="12700"/>
          </a:xfrm>
          <a:custGeom>
            <a:avLst/>
            <a:gdLst/>
            <a:ahLst/>
            <a:cxnLst/>
            <a:rect l="l" t="t" r="r" b="b"/>
            <a:pathLst>
              <a:path w="36195" h="12700">
                <a:moveTo>
                  <a:pt x="36118" y="0"/>
                </a:moveTo>
                <a:lnTo>
                  <a:pt x="19731" y="2139"/>
                </a:lnTo>
                <a:lnTo>
                  <a:pt x="10506" y="4159"/>
                </a:lnTo>
                <a:lnTo>
                  <a:pt x="5057" y="7236"/>
                </a:lnTo>
                <a:lnTo>
                  <a:pt x="0" y="12547"/>
                </a:lnTo>
              </a:path>
            </a:pathLst>
          </a:custGeom>
          <a:ln w="6350">
            <a:solidFill>
              <a:srgbClr val="221E1F"/>
            </a:solidFill>
          </a:ln>
        </p:spPr>
        <p:txBody>
          <a:bodyPr wrap="square" lIns="0" tIns="0" rIns="0" bIns="0" rtlCol="0"/>
          <a:lstStyle/>
          <a:p>
            <a:endParaRPr/>
          </a:p>
        </p:txBody>
      </p:sp>
      <p:sp>
        <p:nvSpPr>
          <p:cNvPr id="322" name="object 322"/>
          <p:cNvSpPr/>
          <p:nvPr/>
        </p:nvSpPr>
        <p:spPr>
          <a:xfrm>
            <a:off x="6172733" y="6161641"/>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323" name="object 323"/>
          <p:cNvSpPr/>
          <p:nvPr/>
        </p:nvSpPr>
        <p:spPr>
          <a:xfrm>
            <a:off x="6171170" y="6149998"/>
            <a:ext cx="19050" cy="10795"/>
          </a:xfrm>
          <a:custGeom>
            <a:avLst/>
            <a:gdLst/>
            <a:ahLst/>
            <a:cxnLst/>
            <a:rect l="l" t="t" r="r" b="b"/>
            <a:pathLst>
              <a:path w="19050" h="10795">
                <a:moveTo>
                  <a:pt x="0" y="10363"/>
                </a:moveTo>
                <a:lnTo>
                  <a:pt x="8534" y="2997"/>
                </a:lnTo>
                <a:lnTo>
                  <a:pt x="18846" y="0"/>
                </a:lnTo>
              </a:path>
            </a:pathLst>
          </a:custGeom>
          <a:ln w="6350">
            <a:solidFill>
              <a:srgbClr val="221E1F"/>
            </a:solidFill>
          </a:ln>
        </p:spPr>
        <p:txBody>
          <a:bodyPr wrap="square" lIns="0" tIns="0" rIns="0" bIns="0" rtlCol="0"/>
          <a:lstStyle/>
          <a:p>
            <a:endParaRPr/>
          </a:p>
        </p:txBody>
      </p:sp>
      <p:sp>
        <p:nvSpPr>
          <p:cNvPr id="324" name="object 324"/>
          <p:cNvSpPr/>
          <p:nvPr/>
        </p:nvSpPr>
        <p:spPr>
          <a:xfrm>
            <a:off x="6169459" y="6137152"/>
            <a:ext cx="13970" cy="11430"/>
          </a:xfrm>
          <a:custGeom>
            <a:avLst/>
            <a:gdLst/>
            <a:ahLst/>
            <a:cxnLst/>
            <a:rect l="l" t="t" r="r" b="b"/>
            <a:pathLst>
              <a:path w="13970" h="11429">
                <a:moveTo>
                  <a:pt x="0" y="11315"/>
                </a:moveTo>
                <a:lnTo>
                  <a:pt x="673" y="0"/>
                </a:lnTo>
                <a:lnTo>
                  <a:pt x="13716" y="1270"/>
                </a:lnTo>
              </a:path>
            </a:pathLst>
          </a:custGeom>
          <a:ln w="6350">
            <a:solidFill>
              <a:srgbClr val="221E1F"/>
            </a:solidFill>
          </a:ln>
        </p:spPr>
        <p:txBody>
          <a:bodyPr wrap="square" lIns="0" tIns="0" rIns="0" bIns="0" rtlCol="0"/>
          <a:lstStyle/>
          <a:p>
            <a:endParaRPr/>
          </a:p>
        </p:txBody>
      </p:sp>
      <p:sp>
        <p:nvSpPr>
          <p:cNvPr id="325" name="object 325"/>
          <p:cNvSpPr/>
          <p:nvPr/>
        </p:nvSpPr>
        <p:spPr>
          <a:xfrm>
            <a:off x="6106082" y="6172286"/>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326" name="object 326"/>
          <p:cNvSpPr/>
          <p:nvPr/>
        </p:nvSpPr>
        <p:spPr>
          <a:xfrm>
            <a:off x="6103801" y="6164642"/>
            <a:ext cx="12065" cy="14604"/>
          </a:xfrm>
          <a:custGeom>
            <a:avLst/>
            <a:gdLst/>
            <a:ahLst/>
            <a:cxnLst/>
            <a:rect l="l" t="t" r="r" b="b"/>
            <a:pathLst>
              <a:path w="12064" h="14604">
                <a:moveTo>
                  <a:pt x="0" y="14452"/>
                </a:moveTo>
                <a:lnTo>
                  <a:pt x="2755" y="7238"/>
                </a:lnTo>
                <a:lnTo>
                  <a:pt x="11785" y="0"/>
                </a:lnTo>
              </a:path>
            </a:pathLst>
          </a:custGeom>
          <a:ln w="6350">
            <a:solidFill>
              <a:srgbClr val="221E1F"/>
            </a:solidFill>
          </a:ln>
        </p:spPr>
        <p:txBody>
          <a:bodyPr wrap="square" lIns="0" tIns="0" rIns="0" bIns="0" rtlCol="0"/>
          <a:lstStyle/>
          <a:p>
            <a:endParaRPr/>
          </a:p>
        </p:txBody>
      </p:sp>
      <p:sp>
        <p:nvSpPr>
          <p:cNvPr id="327" name="object 327"/>
          <p:cNvSpPr/>
          <p:nvPr/>
        </p:nvSpPr>
        <p:spPr>
          <a:xfrm>
            <a:off x="6088266" y="6153267"/>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328" name="object 328"/>
          <p:cNvSpPr/>
          <p:nvPr/>
        </p:nvSpPr>
        <p:spPr>
          <a:xfrm>
            <a:off x="6083610" y="6014342"/>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329" name="object 329"/>
          <p:cNvSpPr/>
          <p:nvPr/>
        </p:nvSpPr>
        <p:spPr>
          <a:xfrm>
            <a:off x="5968541" y="6052387"/>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330" name="object 330"/>
          <p:cNvSpPr/>
          <p:nvPr/>
        </p:nvSpPr>
        <p:spPr>
          <a:xfrm>
            <a:off x="5899090" y="6137229"/>
            <a:ext cx="60960" cy="30480"/>
          </a:xfrm>
          <a:custGeom>
            <a:avLst/>
            <a:gdLst/>
            <a:ahLst/>
            <a:cxnLst/>
            <a:rect l="l" t="t" r="r" b="b"/>
            <a:pathLst>
              <a:path w="60960" h="30479">
                <a:moveTo>
                  <a:pt x="60744" y="622"/>
                </a:moveTo>
                <a:lnTo>
                  <a:pt x="57243" y="19176"/>
                </a:lnTo>
                <a:lnTo>
                  <a:pt x="53833" y="28138"/>
                </a:lnTo>
                <a:lnTo>
                  <a:pt x="48497" y="30006"/>
                </a:lnTo>
                <a:lnTo>
                  <a:pt x="39217" y="27279"/>
                </a:lnTo>
                <a:lnTo>
                  <a:pt x="26210" y="22049"/>
                </a:lnTo>
                <a:lnTo>
                  <a:pt x="13208" y="15259"/>
                </a:lnTo>
                <a:lnTo>
                  <a:pt x="3405" y="7659"/>
                </a:lnTo>
                <a:lnTo>
                  <a:pt x="0" y="0"/>
                </a:lnTo>
              </a:path>
            </a:pathLst>
          </a:custGeom>
          <a:ln w="6350">
            <a:solidFill>
              <a:srgbClr val="221E1F"/>
            </a:solidFill>
          </a:ln>
        </p:spPr>
        <p:txBody>
          <a:bodyPr wrap="square" lIns="0" tIns="0" rIns="0" bIns="0" rtlCol="0"/>
          <a:lstStyle/>
          <a:p>
            <a:endParaRPr/>
          </a:p>
        </p:txBody>
      </p:sp>
      <p:sp>
        <p:nvSpPr>
          <p:cNvPr id="331" name="object 331"/>
          <p:cNvSpPr/>
          <p:nvPr/>
        </p:nvSpPr>
        <p:spPr>
          <a:xfrm>
            <a:off x="5913447" y="6267078"/>
            <a:ext cx="50165" cy="39370"/>
          </a:xfrm>
          <a:custGeom>
            <a:avLst/>
            <a:gdLst/>
            <a:ahLst/>
            <a:cxnLst/>
            <a:rect l="l" t="t" r="r" b="b"/>
            <a:pathLst>
              <a:path w="50164" h="39370">
                <a:moveTo>
                  <a:pt x="14363" y="0"/>
                </a:moveTo>
                <a:lnTo>
                  <a:pt x="37383" y="10529"/>
                </a:lnTo>
                <a:lnTo>
                  <a:pt x="48220" y="17559"/>
                </a:lnTo>
                <a:lnTo>
                  <a:pt x="49719" y="24258"/>
                </a:lnTo>
                <a:lnTo>
                  <a:pt x="44729" y="33794"/>
                </a:lnTo>
                <a:lnTo>
                  <a:pt x="33636" y="39374"/>
                </a:lnTo>
                <a:lnTo>
                  <a:pt x="18716" y="36048"/>
                </a:lnTo>
                <a:lnTo>
                  <a:pt x="5620" y="29722"/>
                </a:lnTo>
                <a:lnTo>
                  <a:pt x="0" y="26301"/>
                </a:lnTo>
              </a:path>
            </a:pathLst>
          </a:custGeom>
          <a:ln w="6350">
            <a:solidFill>
              <a:srgbClr val="221E1F"/>
            </a:solidFill>
          </a:ln>
        </p:spPr>
        <p:txBody>
          <a:bodyPr wrap="square" lIns="0" tIns="0" rIns="0" bIns="0" rtlCol="0"/>
          <a:lstStyle/>
          <a:p>
            <a:endParaRPr/>
          </a:p>
        </p:txBody>
      </p:sp>
      <p:sp>
        <p:nvSpPr>
          <p:cNvPr id="332" name="object 332"/>
          <p:cNvSpPr/>
          <p:nvPr/>
        </p:nvSpPr>
        <p:spPr>
          <a:xfrm>
            <a:off x="6044714" y="6344536"/>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333" name="object 333"/>
          <p:cNvSpPr/>
          <p:nvPr/>
        </p:nvSpPr>
        <p:spPr>
          <a:xfrm>
            <a:off x="6023704" y="6336257"/>
            <a:ext cx="21590" cy="36195"/>
          </a:xfrm>
          <a:custGeom>
            <a:avLst/>
            <a:gdLst/>
            <a:ahLst/>
            <a:cxnLst/>
            <a:rect l="l" t="t" r="r" b="b"/>
            <a:pathLst>
              <a:path w="21589" h="36195">
                <a:moveTo>
                  <a:pt x="21234" y="0"/>
                </a:moveTo>
                <a:lnTo>
                  <a:pt x="7749" y="10700"/>
                </a:lnTo>
                <a:lnTo>
                  <a:pt x="1267" y="17978"/>
                </a:lnTo>
                <a:lnTo>
                  <a:pt x="0" y="25172"/>
                </a:lnTo>
                <a:lnTo>
                  <a:pt x="2159" y="35623"/>
                </a:lnTo>
              </a:path>
            </a:pathLst>
          </a:custGeom>
          <a:ln w="6350">
            <a:solidFill>
              <a:srgbClr val="221E1F"/>
            </a:solidFill>
          </a:ln>
        </p:spPr>
        <p:txBody>
          <a:bodyPr wrap="square" lIns="0" tIns="0" rIns="0" bIns="0" rtlCol="0"/>
          <a:lstStyle/>
          <a:p>
            <a:endParaRPr/>
          </a:p>
        </p:txBody>
      </p:sp>
      <p:sp>
        <p:nvSpPr>
          <p:cNvPr id="334" name="object 334"/>
          <p:cNvSpPr/>
          <p:nvPr/>
        </p:nvSpPr>
        <p:spPr>
          <a:xfrm>
            <a:off x="6037696" y="6346081"/>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335" name="object 335"/>
          <p:cNvSpPr/>
          <p:nvPr/>
        </p:nvSpPr>
        <p:spPr>
          <a:xfrm>
            <a:off x="1547753" y="4992658"/>
            <a:ext cx="147320" cy="294640"/>
          </a:xfrm>
          <a:custGeom>
            <a:avLst/>
            <a:gdLst/>
            <a:ahLst/>
            <a:cxnLst/>
            <a:rect l="l" t="t" r="r" b="b"/>
            <a:pathLst>
              <a:path w="147319" h="294639">
                <a:moveTo>
                  <a:pt x="139598" y="294411"/>
                </a:moveTo>
                <a:lnTo>
                  <a:pt x="97299" y="261564"/>
                </a:lnTo>
                <a:lnTo>
                  <a:pt x="69330" y="217885"/>
                </a:lnTo>
                <a:lnTo>
                  <a:pt x="41046" y="161747"/>
                </a:lnTo>
                <a:lnTo>
                  <a:pt x="17894" y="103323"/>
                </a:lnTo>
                <a:lnTo>
                  <a:pt x="3852" y="53422"/>
                </a:lnTo>
                <a:lnTo>
                  <a:pt x="0" y="17246"/>
                </a:lnTo>
                <a:lnTo>
                  <a:pt x="7416" y="0"/>
                </a:lnTo>
                <a:lnTo>
                  <a:pt x="49721" y="32829"/>
                </a:lnTo>
                <a:lnTo>
                  <a:pt x="77684" y="76513"/>
                </a:lnTo>
                <a:lnTo>
                  <a:pt x="105943" y="132676"/>
                </a:lnTo>
                <a:lnTo>
                  <a:pt x="129152" y="191119"/>
                </a:lnTo>
                <a:lnTo>
                  <a:pt x="143216" y="241014"/>
                </a:lnTo>
                <a:lnTo>
                  <a:pt x="147057" y="277173"/>
                </a:lnTo>
                <a:lnTo>
                  <a:pt x="139598" y="294411"/>
                </a:lnTo>
                <a:close/>
              </a:path>
            </a:pathLst>
          </a:custGeom>
          <a:ln w="6349">
            <a:solidFill>
              <a:srgbClr val="080909"/>
            </a:solidFill>
          </a:ln>
        </p:spPr>
        <p:txBody>
          <a:bodyPr wrap="square" lIns="0" tIns="0" rIns="0" bIns="0" rtlCol="0"/>
          <a:lstStyle/>
          <a:p>
            <a:endParaRPr/>
          </a:p>
        </p:txBody>
      </p:sp>
      <p:sp>
        <p:nvSpPr>
          <p:cNvPr id="336" name="object 336"/>
          <p:cNvSpPr/>
          <p:nvPr/>
        </p:nvSpPr>
        <p:spPr>
          <a:xfrm>
            <a:off x="541548" y="4992651"/>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8"/>
                </a:lnTo>
                <a:lnTo>
                  <a:pt x="1100060" y="254269"/>
                </a:lnTo>
                <a:lnTo>
                  <a:pt x="1073629" y="211076"/>
                </a:lnTo>
                <a:lnTo>
                  <a:pt x="1048416" y="160342"/>
                </a:lnTo>
                <a:lnTo>
                  <a:pt x="1027116" y="107966"/>
                </a:lnTo>
                <a:lnTo>
                  <a:pt x="1012422" y="59850"/>
                </a:lnTo>
                <a:lnTo>
                  <a:pt x="1007027" y="21894"/>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337" name="object 337"/>
          <p:cNvSpPr/>
          <p:nvPr/>
        </p:nvSpPr>
        <p:spPr>
          <a:xfrm>
            <a:off x="541548" y="4992651"/>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69"/>
                </a:lnTo>
                <a:lnTo>
                  <a:pt x="1073629" y="211076"/>
                </a:lnTo>
                <a:lnTo>
                  <a:pt x="1048416" y="160342"/>
                </a:lnTo>
                <a:lnTo>
                  <a:pt x="1027116" y="107966"/>
                </a:lnTo>
                <a:lnTo>
                  <a:pt x="1012422" y="59850"/>
                </a:lnTo>
                <a:lnTo>
                  <a:pt x="1007027" y="21894"/>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338" name="object 338"/>
          <p:cNvSpPr/>
          <p:nvPr/>
        </p:nvSpPr>
        <p:spPr>
          <a:xfrm>
            <a:off x="2701982" y="4977260"/>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76"/>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339" name="object 339"/>
          <p:cNvSpPr/>
          <p:nvPr/>
        </p:nvSpPr>
        <p:spPr>
          <a:xfrm>
            <a:off x="2640695" y="4973355"/>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2"/>
                </a:lnTo>
                <a:lnTo>
                  <a:pt x="21058" y="263409"/>
                </a:lnTo>
                <a:lnTo>
                  <a:pt x="12339" y="300683"/>
                </a:lnTo>
                <a:lnTo>
                  <a:pt x="1384" y="321906"/>
                </a:lnTo>
                <a:lnTo>
                  <a:pt x="3771" y="324230"/>
                </a:lnTo>
                <a:lnTo>
                  <a:pt x="34531" y="268644"/>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340" name="object 340"/>
          <p:cNvSpPr/>
          <p:nvPr/>
        </p:nvSpPr>
        <p:spPr>
          <a:xfrm>
            <a:off x="2491642" y="4963883"/>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341" name="object 341"/>
          <p:cNvSpPr/>
          <p:nvPr/>
        </p:nvSpPr>
        <p:spPr>
          <a:xfrm>
            <a:off x="2831983" y="4984603"/>
            <a:ext cx="59055" cy="306070"/>
          </a:xfrm>
          <a:custGeom>
            <a:avLst/>
            <a:gdLst/>
            <a:ahLst/>
            <a:cxnLst/>
            <a:rect l="l" t="t" r="r" b="b"/>
            <a:pathLst>
              <a:path w="59055" h="306070">
                <a:moveTo>
                  <a:pt x="7619" y="305765"/>
                </a:moveTo>
                <a:lnTo>
                  <a:pt x="34751" y="263152"/>
                </a:lnTo>
                <a:lnTo>
                  <a:pt x="51590" y="219092"/>
                </a:lnTo>
                <a:lnTo>
                  <a:pt x="58667" y="174239"/>
                </a:lnTo>
                <a:lnTo>
                  <a:pt x="56515" y="129248"/>
                </a:lnTo>
                <a:lnTo>
                  <a:pt x="45665" y="84775"/>
                </a:lnTo>
                <a:lnTo>
                  <a:pt x="26649" y="41474"/>
                </a:lnTo>
                <a:lnTo>
                  <a:pt x="0" y="0"/>
                </a:lnTo>
              </a:path>
            </a:pathLst>
          </a:custGeom>
          <a:ln w="6350">
            <a:solidFill>
              <a:srgbClr val="080909"/>
            </a:solidFill>
          </a:ln>
        </p:spPr>
        <p:txBody>
          <a:bodyPr wrap="square" lIns="0" tIns="0" rIns="0" bIns="0" rtlCol="0"/>
          <a:lstStyle/>
          <a:p>
            <a:endParaRPr/>
          </a:p>
        </p:txBody>
      </p:sp>
      <p:sp>
        <p:nvSpPr>
          <p:cNvPr id="342" name="object 342"/>
          <p:cNvSpPr/>
          <p:nvPr/>
        </p:nvSpPr>
        <p:spPr>
          <a:xfrm>
            <a:off x="2813357" y="4984864"/>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343" name="object 343"/>
          <p:cNvSpPr/>
          <p:nvPr/>
        </p:nvSpPr>
        <p:spPr>
          <a:xfrm>
            <a:off x="2795126" y="4985051"/>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344" name="object 344"/>
          <p:cNvSpPr/>
          <p:nvPr/>
        </p:nvSpPr>
        <p:spPr>
          <a:xfrm>
            <a:off x="2314364" y="4888575"/>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3"/>
                </a:lnTo>
                <a:lnTo>
                  <a:pt x="627376" y="178532"/>
                </a:lnTo>
                <a:lnTo>
                  <a:pt x="627062" y="267129"/>
                </a:lnTo>
                <a:lnTo>
                  <a:pt x="615807" y="336955"/>
                </a:lnTo>
                <a:lnTo>
                  <a:pt x="593026" y="377732"/>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345" name="object 345"/>
          <p:cNvSpPr/>
          <p:nvPr/>
        </p:nvSpPr>
        <p:spPr>
          <a:xfrm>
            <a:off x="2376227" y="4957080"/>
            <a:ext cx="61594" cy="3810"/>
          </a:xfrm>
          <a:custGeom>
            <a:avLst/>
            <a:gdLst/>
            <a:ahLst/>
            <a:cxnLst/>
            <a:rect l="l" t="t" r="r" b="b"/>
            <a:pathLst>
              <a:path w="61594" h="3810">
                <a:moveTo>
                  <a:pt x="-3175" y="1746"/>
                </a:moveTo>
                <a:lnTo>
                  <a:pt x="64338" y="1746"/>
                </a:lnTo>
              </a:path>
            </a:pathLst>
          </a:custGeom>
          <a:ln w="9842">
            <a:solidFill>
              <a:srgbClr val="080909"/>
            </a:solidFill>
          </a:ln>
        </p:spPr>
        <p:txBody>
          <a:bodyPr wrap="square" lIns="0" tIns="0" rIns="0" bIns="0" rtlCol="0"/>
          <a:lstStyle/>
          <a:p>
            <a:endParaRPr/>
          </a:p>
        </p:txBody>
      </p:sp>
      <p:sp>
        <p:nvSpPr>
          <p:cNvPr id="346" name="object 346"/>
          <p:cNvSpPr/>
          <p:nvPr/>
        </p:nvSpPr>
        <p:spPr>
          <a:xfrm>
            <a:off x="2342913" y="4914270"/>
            <a:ext cx="50165" cy="635"/>
          </a:xfrm>
          <a:custGeom>
            <a:avLst/>
            <a:gdLst/>
            <a:ahLst/>
            <a:cxnLst/>
            <a:rect l="l" t="t" r="r" b="b"/>
            <a:pathLst>
              <a:path w="50164" h="635">
                <a:moveTo>
                  <a:pt x="-3175" y="69"/>
                </a:moveTo>
                <a:lnTo>
                  <a:pt x="53111" y="69"/>
                </a:lnTo>
              </a:path>
            </a:pathLst>
          </a:custGeom>
          <a:ln w="6489">
            <a:solidFill>
              <a:srgbClr val="080909"/>
            </a:solidFill>
          </a:ln>
        </p:spPr>
        <p:txBody>
          <a:bodyPr wrap="square" lIns="0" tIns="0" rIns="0" bIns="0" rtlCol="0"/>
          <a:lstStyle/>
          <a:p>
            <a:endParaRPr/>
          </a:p>
        </p:txBody>
      </p:sp>
      <p:sp>
        <p:nvSpPr>
          <p:cNvPr id="347" name="object 347"/>
          <p:cNvSpPr/>
          <p:nvPr/>
        </p:nvSpPr>
        <p:spPr>
          <a:xfrm>
            <a:off x="2429601" y="4961017"/>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09"/>
                </a:lnTo>
                <a:lnTo>
                  <a:pt x="29041" y="321633"/>
                </a:lnTo>
                <a:lnTo>
                  <a:pt x="20781" y="331119"/>
                </a:lnTo>
                <a:lnTo>
                  <a:pt x="0" y="341414"/>
                </a:lnTo>
              </a:path>
            </a:pathLst>
          </a:custGeom>
          <a:ln w="6350">
            <a:solidFill>
              <a:srgbClr val="080909"/>
            </a:solidFill>
          </a:ln>
        </p:spPr>
        <p:txBody>
          <a:bodyPr wrap="square" lIns="0" tIns="0" rIns="0" bIns="0" rtlCol="0"/>
          <a:lstStyle/>
          <a:p>
            <a:endParaRPr/>
          </a:p>
        </p:txBody>
      </p:sp>
      <p:sp>
        <p:nvSpPr>
          <p:cNvPr id="348" name="object 348"/>
          <p:cNvSpPr/>
          <p:nvPr/>
        </p:nvSpPr>
        <p:spPr>
          <a:xfrm>
            <a:off x="2377666" y="5295212"/>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349" name="object 349"/>
          <p:cNvSpPr/>
          <p:nvPr/>
        </p:nvSpPr>
        <p:spPr>
          <a:xfrm>
            <a:off x="2383321" y="5245087"/>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350" name="object 350"/>
          <p:cNvSpPr/>
          <p:nvPr/>
        </p:nvSpPr>
        <p:spPr>
          <a:xfrm>
            <a:off x="2390787" y="5139760"/>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351" name="object 351"/>
          <p:cNvSpPr/>
          <p:nvPr/>
        </p:nvSpPr>
        <p:spPr>
          <a:xfrm>
            <a:off x="2388058" y="5080260"/>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352" name="object 352"/>
          <p:cNvSpPr/>
          <p:nvPr/>
        </p:nvSpPr>
        <p:spPr>
          <a:xfrm>
            <a:off x="1861992" y="5070804"/>
            <a:ext cx="21590" cy="106680"/>
          </a:xfrm>
          <a:custGeom>
            <a:avLst/>
            <a:gdLst/>
            <a:ahLst/>
            <a:cxnLst/>
            <a:rect l="l" t="t" r="r" b="b"/>
            <a:pathLst>
              <a:path w="21589" h="106679">
                <a:moveTo>
                  <a:pt x="13030" y="106057"/>
                </a:moveTo>
                <a:lnTo>
                  <a:pt x="12" y="52997"/>
                </a:lnTo>
                <a:lnTo>
                  <a:pt x="0" y="32354"/>
                </a:lnTo>
                <a:lnTo>
                  <a:pt x="1579" y="15506"/>
                </a:lnTo>
                <a:lnTo>
                  <a:pt x="4489" y="4155"/>
                </a:lnTo>
                <a:lnTo>
                  <a:pt x="8470" y="0"/>
                </a:lnTo>
                <a:lnTo>
                  <a:pt x="12852" y="4210"/>
                </a:lnTo>
                <a:lnTo>
                  <a:pt x="16766" y="15594"/>
                </a:lnTo>
                <a:lnTo>
                  <a:pt x="19800" y="32452"/>
                </a:lnTo>
                <a:lnTo>
                  <a:pt x="21539" y="53085"/>
                </a:lnTo>
                <a:lnTo>
                  <a:pt x="21550" y="73712"/>
                </a:lnTo>
                <a:lnTo>
                  <a:pt x="19965" y="90558"/>
                </a:lnTo>
                <a:lnTo>
                  <a:pt x="17040" y="101911"/>
                </a:lnTo>
                <a:lnTo>
                  <a:pt x="13030" y="106057"/>
                </a:lnTo>
                <a:close/>
              </a:path>
            </a:pathLst>
          </a:custGeom>
          <a:ln w="6349">
            <a:solidFill>
              <a:srgbClr val="080909"/>
            </a:solidFill>
          </a:ln>
        </p:spPr>
        <p:txBody>
          <a:bodyPr wrap="square" lIns="0" tIns="0" rIns="0" bIns="0" rtlCol="0"/>
          <a:lstStyle/>
          <a:p>
            <a:endParaRPr/>
          </a:p>
        </p:txBody>
      </p:sp>
      <p:sp>
        <p:nvSpPr>
          <p:cNvPr id="353" name="object 353"/>
          <p:cNvSpPr/>
          <p:nvPr/>
        </p:nvSpPr>
        <p:spPr>
          <a:xfrm>
            <a:off x="1868698" y="4906440"/>
            <a:ext cx="535940" cy="439420"/>
          </a:xfrm>
          <a:custGeom>
            <a:avLst/>
            <a:gdLst/>
            <a:ahLst/>
            <a:cxnLst/>
            <a:rect l="l" t="t" r="r" b="b"/>
            <a:pathLst>
              <a:path w="535939" h="439420">
                <a:moveTo>
                  <a:pt x="6324" y="270421"/>
                </a:moveTo>
                <a:lnTo>
                  <a:pt x="55613" y="264972"/>
                </a:lnTo>
                <a:lnTo>
                  <a:pt x="65839" y="273639"/>
                </a:lnTo>
                <a:lnTo>
                  <a:pt x="74079" y="278253"/>
                </a:lnTo>
                <a:lnTo>
                  <a:pt x="122406" y="282486"/>
                </a:lnTo>
                <a:lnTo>
                  <a:pt x="153047" y="283413"/>
                </a:lnTo>
                <a:lnTo>
                  <a:pt x="158236" y="297647"/>
                </a:lnTo>
                <a:lnTo>
                  <a:pt x="164693" y="305225"/>
                </a:lnTo>
                <a:lnTo>
                  <a:pt x="176675" y="308698"/>
                </a:lnTo>
                <a:lnTo>
                  <a:pt x="198437" y="310616"/>
                </a:lnTo>
                <a:lnTo>
                  <a:pt x="236118" y="307568"/>
                </a:lnTo>
                <a:lnTo>
                  <a:pt x="244311" y="308856"/>
                </a:lnTo>
                <a:lnTo>
                  <a:pt x="249656" y="306490"/>
                </a:lnTo>
                <a:lnTo>
                  <a:pt x="254506" y="297954"/>
                </a:lnTo>
                <a:lnTo>
                  <a:pt x="261213" y="280733"/>
                </a:lnTo>
                <a:lnTo>
                  <a:pt x="311848" y="285838"/>
                </a:lnTo>
                <a:lnTo>
                  <a:pt x="309365" y="323075"/>
                </a:lnTo>
                <a:lnTo>
                  <a:pt x="314890" y="342465"/>
                </a:lnTo>
                <a:lnTo>
                  <a:pt x="334140" y="350286"/>
                </a:lnTo>
                <a:lnTo>
                  <a:pt x="372833" y="352818"/>
                </a:lnTo>
                <a:lnTo>
                  <a:pt x="403974" y="352171"/>
                </a:lnTo>
                <a:lnTo>
                  <a:pt x="409355" y="367280"/>
                </a:lnTo>
                <a:lnTo>
                  <a:pt x="419236" y="382900"/>
                </a:lnTo>
                <a:lnTo>
                  <a:pt x="428741" y="395131"/>
                </a:lnTo>
                <a:lnTo>
                  <a:pt x="432993" y="400075"/>
                </a:lnTo>
                <a:lnTo>
                  <a:pt x="466229" y="438835"/>
                </a:lnTo>
                <a:lnTo>
                  <a:pt x="508965" y="388772"/>
                </a:lnTo>
                <a:lnTo>
                  <a:pt x="521737" y="377484"/>
                </a:lnTo>
                <a:lnTo>
                  <a:pt x="522358" y="360637"/>
                </a:lnTo>
                <a:lnTo>
                  <a:pt x="517696" y="345325"/>
                </a:lnTo>
                <a:lnTo>
                  <a:pt x="514616" y="338645"/>
                </a:lnTo>
                <a:lnTo>
                  <a:pt x="522084" y="233324"/>
                </a:lnTo>
                <a:lnTo>
                  <a:pt x="535850" y="215814"/>
                </a:lnTo>
                <a:lnTo>
                  <a:pt x="533334" y="196273"/>
                </a:lnTo>
                <a:lnTo>
                  <a:pt x="524511" y="180383"/>
                </a:lnTo>
                <a:lnTo>
                  <a:pt x="519353" y="173824"/>
                </a:lnTo>
                <a:lnTo>
                  <a:pt x="507530" y="50634"/>
                </a:lnTo>
                <a:lnTo>
                  <a:pt x="465531" y="0"/>
                </a:lnTo>
                <a:lnTo>
                  <a:pt x="421131" y="47459"/>
                </a:lnTo>
                <a:lnTo>
                  <a:pt x="423468" y="85369"/>
                </a:lnTo>
                <a:lnTo>
                  <a:pt x="355206" y="79336"/>
                </a:lnTo>
                <a:lnTo>
                  <a:pt x="333021" y="80198"/>
                </a:lnTo>
                <a:lnTo>
                  <a:pt x="320508" y="84988"/>
                </a:lnTo>
                <a:lnTo>
                  <a:pt x="313059" y="97760"/>
                </a:lnTo>
                <a:lnTo>
                  <a:pt x="306069" y="122567"/>
                </a:lnTo>
                <a:lnTo>
                  <a:pt x="262826" y="121094"/>
                </a:lnTo>
                <a:lnTo>
                  <a:pt x="231482" y="92163"/>
                </a:lnTo>
                <a:lnTo>
                  <a:pt x="212042" y="91547"/>
                </a:lnTo>
                <a:lnTo>
                  <a:pt x="189790" y="93211"/>
                </a:lnTo>
                <a:lnTo>
                  <a:pt x="148062" y="103766"/>
                </a:lnTo>
                <a:lnTo>
                  <a:pt x="135254" y="127076"/>
                </a:lnTo>
                <a:lnTo>
                  <a:pt x="91554" y="124244"/>
                </a:lnTo>
                <a:lnTo>
                  <a:pt x="65791" y="122655"/>
                </a:lnTo>
                <a:lnTo>
                  <a:pt x="52709" y="125776"/>
                </a:lnTo>
                <a:lnTo>
                  <a:pt x="48264" y="136890"/>
                </a:lnTo>
                <a:lnTo>
                  <a:pt x="48412" y="159283"/>
                </a:lnTo>
                <a:lnTo>
                  <a:pt x="0" y="165112"/>
                </a:lnTo>
              </a:path>
            </a:pathLst>
          </a:custGeom>
          <a:ln w="6349">
            <a:solidFill>
              <a:srgbClr val="080909"/>
            </a:solidFill>
          </a:ln>
        </p:spPr>
        <p:txBody>
          <a:bodyPr wrap="square" lIns="0" tIns="0" rIns="0" bIns="0" rtlCol="0"/>
          <a:lstStyle/>
          <a:p>
            <a:endParaRPr/>
          </a:p>
        </p:txBody>
      </p:sp>
      <p:sp>
        <p:nvSpPr>
          <p:cNvPr id="354" name="object 354"/>
          <p:cNvSpPr/>
          <p:nvPr/>
        </p:nvSpPr>
        <p:spPr>
          <a:xfrm>
            <a:off x="2000783" y="4994765"/>
            <a:ext cx="145860" cy="225468"/>
          </a:xfrm>
          <a:prstGeom prst="rect">
            <a:avLst/>
          </a:prstGeom>
          <a:blipFill>
            <a:blip r:embed="rId9" cstate="print"/>
            <a:stretch>
              <a:fillRect/>
            </a:stretch>
          </a:blipFill>
        </p:spPr>
        <p:txBody>
          <a:bodyPr wrap="square" lIns="0" tIns="0" rIns="0" bIns="0" rtlCol="0"/>
          <a:lstStyle/>
          <a:p>
            <a:endParaRPr/>
          </a:p>
        </p:txBody>
      </p:sp>
      <p:sp>
        <p:nvSpPr>
          <p:cNvPr id="355" name="object 355"/>
          <p:cNvSpPr/>
          <p:nvPr/>
        </p:nvSpPr>
        <p:spPr>
          <a:xfrm>
            <a:off x="1917122" y="5065721"/>
            <a:ext cx="27305" cy="106045"/>
          </a:xfrm>
          <a:custGeom>
            <a:avLst/>
            <a:gdLst/>
            <a:ahLst/>
            <a:cxnLst/>
            <a:rect l="l" t="t" r="r" b="b"/>
            <a:pathLst>
              <a:path w="27305" h="106045">
                <a:moveTo>
                  <a:pt x="7188" y="105689"/>
                </a:moveTo>
                <a:lnTo>
                  <a:pt x="22370" y="83242"/>
                </a:lnTo>
                <a:lnTo>
                  <a:pt x="26682" y="64750"/>
                </a:lnTo>
                <a:lnTo>
                  <a:pt x="19450" y="40306"/>
                </a:lnTo>
                <a:lnTo>
                  <a:pt x="0" y="0"/>
                </a:lnTo>
              </a:path>
            </a:pathLst>
          </a:custGeom>
          <a:ln w="6349">
            <a:solidFill>
              <a:srgbClr val="080909"/>
            </a:solidFill>
          </a:ln>
        </p:spPr>
        <p:txBody>
          <a:bodyPr wrap="square" lIns="0" tIns="0" rIns="0" bIns="0" rtlCol="0"/>
          <a:lstStyle/>
          <a:p>
            <a:endParaRPr/>
          </a:p>
        </p:txBody>
      </p:sp>
      <p:sp>
        <p:nvSpPr>
          <p:cNvPr id="356" name="object 356"/>
          <p:cNvSpPr/>
          <p:nvPr/>
        </p:nvSpPr>
        <p:spPr>
          <a:xfrm>
            <a:off x="2177615" y="5031611"/>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357" name="object 357"/>
          <p:cNvSpPr/>
          <p:nvPr/>
        </p:nvSpPr>
        <p:spPr>
          <a:xfrm>
            <a:off x="2223034" y="4986982"/>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358" name="object 358"/>
          <p:cNvSpPr/>
          <p:nvPr/>
        </p:nvSpPr>
        <p:spPr>
          <a:xfrm>
            <a:off x="2241537" y="4989509"/>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359" name="object 359"/>
          <p:cNvSpPr/>
          <p:nvPr/>
        </p:nvSpPr>
        <p:spPr>
          <a:xfrm>
            <a:off x="2274054" y="4991806"/>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360" name="object 360"/>
          <p:cNvSpPr/>
          <p:nvPr/>
        </p:nvSpPr>
        <p:spPr>
          <a:xfrm>
            <a:off x="797960" y="6418733"/>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5"/>
                </a:lnTo>
                <a:lnTo>
                  <a:pt x="174131" y="266997"/>
                </a:lnTo>
                <a:lnTo>
                  <a:pt x="216329" y="233115"/>
                </a:lnTo>
                <a:lnTo>
                  <a:pt x="266268" y="200161"/>
                </a:lnTo>
                <a:lnTo>
                  <a:pt x="319911" y="169203"/>
                </a:lnTo>
                <a:lnTo>
                  <a:pt x="373220" y="141312"/>
                </a:lnTo>
                <a:lnTo>
                  <a:pt x="422157" y="117558"/>
                </a:lnTo>
                <a:lnTo>
                  <a:pt x="462684" y="99010"/>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361" name="object 361"/>
          <p:cNvSpPr/>
          <p:nvPr/>
        </p:nvSpPr>
        <p:spPr>
          <a:xfrm>
            <a:off x="2092314" y="5926299"/>
            <a:ext cx="211454" cy="64135"/>
          </a:xfrm>
          <a:custGeom>
            <a:avLst/>
            <a:gdLst/>
            <a:ahLst/>
            <a:cxnLst/>
            <a:rect l="l" t="t" r="r" b="b"/>
            <a:pathLst>
              <a:path w="211455" h="64135">
                <a:moveTo>
                  <a:pt x="211061" y="0"/>
                </a:moveTo>
                <a:lnTo>
                  <a:pt x="0" y="63893"/>
                </a:lnTo>
              </a:path>
            </a:pathLst>
          </a:custGeom>
          <a:ln w="6349">
            <a:solidFill>
              <a:srgbClr val="231F20"/>
            </a:solidFill>
          </a:ln>
        </p:spPr>
        <p:txBody>
          <a:bodyPr wrap="square" lIns="0" tIns="0" rIns="0" bIns="0" rtlCol="0"/>
          <a:lstStyle/>
          <a:p>
            <a:endParaRPr/>
          </a:p>
        </p:txBody>
      </p:sp>
      <p:sp>
        <p:nvSpPr>
          <p:cNvPr id="362" name="object 362"/>
          <p:cNvSpPr/>
          <p:nvPr/>
        </p:nvSpPr>
        <p:spPr>
          <a:xfrm>
            <a:off x="2202373" y="6018094"/>
            <a:ext cx="315595" cy="162560"/>
          </a:xfrm>
          <a:custGeom>
            <a:avLst/>
            <a:gdLst/>
            <a:ahLst/>
            <a:cxnLst/>
            <a:rect l="l" t="t" r="r" b="b"/>
            <a:pathLst>
              <a:path w="315594" h="162560">
                <a:moveTo>
                  <a:pt x="315315" y="0"/>
                </a:moveTo>
                <a:lnTo>
                  <a:pt x="0" y="162179"/>
                </a:lnTo>
              </a:path>
            </a:pathLst>
          </a:custGeom>
          <a:ln w="6350">
            <a:solidFill>
              <a:srgbClr val="231F20"/>
            </a:solidFill>
          </a:ln>
        </p:spPr>
        <p:txBody>
          <a:bodyPr wrap="square" lIns="0" tIns="0" rIns="0" bIns="0" rtlCol="0"/>
          <a:lstStyle/>
          <a:p>
            <a:endParaRPr/>
          </a:p>
        </p:txBody>
      </p:sp>
      <p:sp>
        <p:nvSpPr>
          <p:cNvPr id="363" name="object 363"/>
          <p:cNvSpPr/>
          <p:nvPr/>
        </p:nvSpPr>
        <p:spPr>
          <a:xfrm>
            <a:off x="1832061" y="6058773"/>
            <a:ext cx="200660" cy="257175"/>
          </a:xfrm>
          <a:custGeom>
            <a:avLst/>
            <a:gdLst/>
            <a:ahLst/>
            <a:cxnLst/>
            <a:rect l="l" t="t" r="r" b="b"/>
            <a:pathLst>
              <a:path w="200660" h="257175">
                <a:moveTo>
                  <a:pt x="0" y="50576"/>
                </a:moveTo>
                <a:lnTo>
                  <a:pt x="12579" y="20469"/>
                </a:lnTo>
                <a:lnTo>
                  <a:pt x="35816" y="3761"/>
                </a:lnTo>
                <a:lnTo>
                  <a:pt x="66129" y="0"/>
                </a:lnTo>
                <a:lnTo>
                  <a:pt x="99939" y="8731"/>
                </a:lnTo>
                <a:lnTo>
                  <a:pt x="133666" y="29504"/>
                </a:lnTo>
                <a:lnTo>
                  <a:pt x="163730" y="61866"/>
                </a:lnTo>
                <a:lnTo>
                  <a:pt x="186550" y="105364"/>
                </a:lnTo>
                <a:lnTo>
                  <a:pt x="200202" y="166488"/>
                </a:lnTo>
                <a:lnTo>
                  <a:pt x="195099" y="212531"/>
                </a:lnTo>
                <a:lnTo>
                  <a:pt x="177708" y="242869"/>
                </a:lnTo>
                <a:lnTo>
                  <a:pt x="154491" y="256880"/>
                </a:lnTo>
                <a:lnTo>
                  <a:pt x="131914" y="253941"/>
                </a:lnTo>
              </a:path>
            </a:pathLst>
          </a:custGeom>
          <a:ln w="6349">
            <a:solidFill>
              <a:srgbClr val="231F20"/>
            </a:solidFill>
          </a:ln>
        </p:spPr>
        <p:txBody>
          <a:bodyPr wrap="square" lIns="0" tIns="0" rIns="0" bIns="0" rtlCol="0"/>
          <a:lstStyle/>
          <a:p>
            <a:endParaRPr/>
          </a:p>
        </p:txBody>
      </p:sp>
      <p:sp>
        <p:nvSpPr>
          <p:cNvPr id="364" name="object 364"/>
          <p:cNvSpPr/>
          <p:nvPr/>
        </p:nvSpPr>
        <p:spPr>
          <a:xfrm>
            <a:off x="2000486" y="5983034"/>
            <a:ext cx="204928" cy="236217"/>
          </a:xfrm>
          <a:prstGeom prst="rect">
            <a:avLst/>
          </a:prstGeom>
          <a:blipFill>
            <a:blip r:embed="rId10" cstate="print"/>
            <a:stretch>
              <a:fillRect/>
            </a:stretch>
          </a:blipFill>
        </p:spPr>
        <p:txBody>
          <a:bodyPr wrap="square" lIns="0" tIns="0" rIns="0" bIns="0" rtlCol="0"/>
          <a:lstStyle/>
          <a:p>
            <a:endParaRPr/>
          </a:p>
        </p:txBody>
      </p:sp>
      <p:sp>
        <p:nvSpPr>
          <p:cNvPr id="365" name="object 365"/>
          <p:cNvSpPr/>
          <p:nvPr/>
        </p:nvSpPr>
        <p:spPr>
          <a:xfrm>
            <a:off x="1774762" y="6094652"/>
            <a:ext cx="209550" cy="265430"/>
          </a:xfrm>
          <a:custGeom>
            <a:avLst/>
            <a:gdLst/>
            <a:ahLst/>
            <a:cxnLst/>
            <a:rect l="l" t="t" r="r" b="b"/>
            <a:pathLst>
              <a:path w="209550" h="265429">
                <a:moveTo>
                  <a:pt x="0" y="34709"/>
                </a:moveTo>
                <a:lnTo>
                  <a:pt x="49732" y="17278"/>
                </a:lnTo>
                <a:lnTo>
                  <a:pt x="76771" y="7853"/>
                </a:lnTo>
                <a:lnTo>
                  <a:pt x="90532" y="3178"/>
                </a:lnTo>
                <a:lnTo>
                  <a:pt x="100431" y="0"/>
                </a:lnTo>
                <a:lnTo>
                  <a:pt x="146175" y="10835"/>
                </a:lnTo>
                <a:lnTo>
                  <a:pt x="178739" y="38814"/>
                </a:lnTo>
                <a:lnTo>
                  <a:pt x="199317" y="77867"/>
                </a:lnTo>
                <a:lnTo>
                  <a:pt x="209098" y="121925"/>
                </a:lnTo>
                <a:lnTo>
                  <a:pt x="209275" y="164916"/>
                </a:lnTo>
                <a:lnTo>
                  <a:pt x="201040" y="200770"/>
                </a:lnTo>
                <a:lnTo>
                  <a:pt x="185585" y="223418"/>
                </a:lnTo>
                <a:lnTo>
                  <a:pt x="164509" y="232114"/>
                </a:lnTo>
                <a:lnTo>
                  <a:pt x="130502" y="246130"/>
                </a:lnTo>
                <a:lnTo>
                  <a:pt x="98870" y="259163"/>
                </a:lnTo>
                <a:lnTo>
                  <a:pt x="84924" y="264909"/>
                </a:lnTo>
              </a:path>
            </a:pathLst>
          </a:custGeom>
          <a:ln w="6350">
            <a:solidFill>
              <a:srgbClr val="231F20"/>
            </a:solidFill>
          </a:ln>
        </p:spPr>
        <p:txBody>
          <a:bodyPr wrap="square" lIns="0" tIns="0" rIns="0" bIns="0" rtlCol="0"/>
          <a:lstStyle/>
          <a:p>
            <a:endParaRPr/>
          </a:p>
        </p:txBody>
      </p:sp>
      <p:sp>
        <p:nvSpPr>
          <p:cNvPr id="366" name="object 366"/>
          <p:cNvSpPr/>
          <p:nvPr/>
        </p:nvSpPr>
        <p:spPr>
          <a:xfrm>
            <a:off x="1722215" y="6126498"/>
            <a:ext cx="177134" cy="239848"/>
          </a:xfrm>
          <a:prstGeom prst="rect">
            <a:avLst/>
          </a:prstGeom>
          <a:blipFill>
            <a:blip r:embed="rId11" cstate="print"/>
            <a:stretch>
              <a:fillRect/>
            </a:stretch>
          </a:blipFill>
        </p:spPr>
        <p:txBody>
          <a:bodyPr wrap="square" lIns="0" tIns="0" rIns="0" bIns="0" rtlCol="0"/>
          <a:lstStyle/>
          <a:p>
            <a:endParaRPr/>
          </a:p>
        </p:txBody>
      </p:sp>
      <p:sp>
        <p:nvSpPr>
          <p:cNvPr id="367" name="object 367"/>
          <p:cNvSpPr/>
          <p:nvPr/>
        </p:nvSpPr>
        <p:spPr>
          <a:xfrm>
            <a:off x="1892114" y="6018080"/>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368" name="object 368"/>
          <p:cNvSpPr/>
          <p:nvPr/>
        </p:nvSpPr>
        <p:spPr>
          <a:xfrm>
            <a:off x="2023703" y="6209806"/>
            <a:ext cx="176530" cy="71120"/>
          </a:xfrm>
          <a:custGeom>
            <a:avLst/>
            <a:gdLst/>
            <a:ahLst/>
            <a:cxnLst/>
            <a:rect l="l" t="t" r="r" b="b"/>
            <a:pathLst>
              <a:path w="176530" h="71120">
                <a:moveTo>
                  <a:pt x="0" y="70523"/>
                </a:moveTo>
                <a:lnTo>
                  <a:pt x="176085" y="0"/>
                </a:lnTo>
              </a:path>
            </a:pathLst>
          </a:custGeom>
          <a:ln w="6350">
            <a:solidFill>
              <a:srgbClr val="231F20"/>
            </a:solidFill>
          </a:ln>
        </p:spPr>
        <p:txBody>
          <a:bodyPr wrap="square" lIns="0" tIns="0" rIns="0" bIns="0" rtlCol="0"/>
          <a:lstStyle/>
          <a:p>
            <a:endParaRPr/>
          </a:p>
        </p:txBody>
      </p:sp>
      <p:sp>
        <p:nvSpPr>
          <p:cNvPr id="369" name="object 369"/>
          <p:cNvSpPr/>
          <p:nvPr/>
        </p:nvSpPr>
        <p:spPr>
          <a:xfrm>
            <a:off x="1964524" y="6018221"/>
            <a:ext cx="196850" cy="104139"/>
          </a:xfrm>
          <a:custGeom>
            <a:avLst/>
            <a:gdLst/>
            <a:ahLst/>
            <a:cxnLst/>
            <a:rect l="l" t="t" r="r" b="b"/>
            <a:pathLst>
              <a:path w="196850" h="104139">
                <a:moveTo>
                  <a:pt x="30454" y="104127"/>
                </a:moveTo>
                <a:lnTo>
                  <a:pt x="0" y="69100"/>
                </a:lnTo>
                <a:lnTo>
                  <a:pt x="169710" y="0"/>
                </a:lnTo>
                <a:lnTo>
                  <a:pt x="196646" y="33147"/>
                </a:lnTo>
                <a:lnTo>
                  <a:pt x="30454" y="104127"/>
                </a:lnTo>
                <a:close/>
              </a:path>
            </a:pathLst>
          </a:custGeom>
          <a:ln w="6350">
            <a:solidFill>
              <a:srgbClr val="231F20"/>
            </a:solidFill>
          </a:ln>
        </p:spPr>
        <p:txBody>
          <a:bodyPr wrap="square" lIns="0" tIns="0" rIns="0" bIns="0" rtlCol="0"/>
          <a:lstStyle/>
          <a:p>
            <a:endParaRPr/>
          </a:p>
        </p:txBody>
      </p:sp>
      <p:sp>
        <p:nvSpPr>
          <p:cNvPr id="370" name="object 370"/>
          <p:cNvSpPr/>
          <p:nvPr/>
        </p:nvSpPr>
        <p:spPr>
          <a:xfrm>
            <a:off x="2059367" y="5851903"/>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371" name="object 371"/>
          <p:cNvSpPr/>
          <p:nvPr/>
        </p:nvSpPr>
        <p:spPr>
          <a:xfrm>
            <a:off x="1962807" y="5649360"/>
            <a:ext cx="1284605" cy="506730"/>
          </a:xfrm>
          <a:custGeom>
            <a:avLst/>
            <a:gdLst/>
            <a:ahLst/>
            <a:cxnLst/>
            <a:rect l="l" t="t" r="r" b="b"/>
            <a:pathLst>
              <a:path w="1284605"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372" name="object 372"/>
          <p:cNvSpPr/>
          <p:nvPr/>
        </p:nvSpPr>
        <p:spPr>
          <a:xfrm>
            <a:off x="2408172" y="6038353"/>
            <a:ext cx="165735" cy="107314"/>
          </a:xfrm>
          <a:custGeom>
            <a:avLst/>
            <a:gdLst/>
            <a:ahLst/>
            <a:cxnLst/>
            <a:rect l="l" t="t" r="r" b="b"/>
            <a:pathLst>
              <a:path w="165735" h="107314">
                <a:moveTo>
                  <a:pt x="165722" y="0"/>
                </a:moveTo>
                <a:lnTo>
                  <a:pt x="0" y="106692"/>
                </a:lnTo>
              </a:path>
            </a:pathLst>
          </a:custGeom>
          <a:ln w="6349">
            <a:solidFill>
              <a:srgbClr val="131111"/>
            </a:solidFill>
          </a:ln>
        </p:spPr>
        <p:txBody>
          <a:bodyPr wrap="square" lIns="0" tIns="0" rIns="0" bIns="0" rtlCol="0"/>
          <a:lstStyle/>
          <a:p>
            <a:endParaRPr/>
          </a:p>
        </p:txBody>
      </p:sp>
      <p:sp>
        <p:nvSpPr>
          <p:cNvPr id="373" name="object 373"/>
          <p:cNvSpPr/>
          <p:nvPr/>
        </p:nvSpPr>
        <p:spPr>
          <a:xfrm>
            <a:off x="2613587" y="6122349"/>
            <a:ext cx="309880" cy="300990"/>
          </a:xfrm>
          <a:custGeom>
            <a:avLst/>
            <a:gdLst/>
            <a:ahLst/>
            <a:cxnLst/>
            <a:rect l="l" t="t" r="r" b="b"/>
            <a:pathLst>
              <a:path w="309880" h="300989">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374" name="object 374"/>
          <p:cNvSpPr/>
          <p:nvPr/>
        </p:nvSpPr>
        <p:spPr>
          <a:xfrm>
            <a:off x="2362262" y="6153740"/>
            <a:ext cx="257175" cy="297180"/>
          </a:xfrm>
          <a:custGeom>
            <a:avLst/>
            <a:gdLst/>
            <a:ahLst/>
            <a:cxnLst/>
            <a:rect l="l" t="t" r="r" b="b"/>
            <a:pathLst>
              <a:path w="257175" h="297179">
                <a:moveTo>
                  <a:pt x="0" y="16885"/>
                </a:moveTo>
                <a:lnTo>
                  <a:pt x="29766" y="3150"/>
                </a:lnTo>
                <a:lnTo>
                  <a:pt x="61909" y="0"/>
                </a:lnTo>
                <a:lnTo>
                  <a:pt x="95202" y="6149"/>
                </a:lnTo>
                <a:lnTo>
                  <a:pt x="160317" y="41210"/>
                </a:lnTo>
                <a:lnTo>
                  <a:pt x="189682" y="67555"/>
                </a:lnTo>
                <a:lnTo>
                  <a:pt x="215279" y="98064"/>
                </a:lnTo>
                <a:lnTo>
                  <a:pt x="235880" y="131452"/>
                </a:lnTo>
                <a:lnTo>
                  <a:pt x="257178" y="201733"/>
                </a:lnTo>
                <a:lnTo>
                  <a:pt x="255417" y="236057"/>
                </a:lnTo>
                <a:lnTo>
                  <a:pt x="243743" y="268125"/>
                </a:lnTo>
                <a:lnTo>
                  <a:pt x="220929" y="296653"/>
                </a:lnTo>
              </a:path>
            </a:pathLst>
          </a:custGeom>
          <a:ln w="6350">
            <a:solidFill>
              <a:srgbClr val="131111"/>
            </a:solidFill>
          </a:ln>
        </p:spPr>
        <p:txBody>
          <a:bodyPr wrap="square" lIns="0" tIns="0" rIns="0" bIns="0" rtlCol="0"/>
          <a:lstStyle/>
          <a:p>
            <a:endParaRPr/>
          </a:p>
        </p:txBody>
      </p:sp>
      <p:sp>
        <p:nvSpPr>
          <p:cNvPr id="375" name="object 375"/>
          <p:cNvSpPr/>
          <p:nvPr/>
        </p:nvSpPr>
        <p:spPr>
          <a:xfrm>
            <a:off x="2378855" y="6141548"/>
            <a:ext cx="257810" cy="297180"/>
          </a:xfrm>
          <a:custGeom>
            <a:avLst/>
            <a:gdLst/>
            <a:ahLst/>
            <a:cxnLst/>
            <a:rect l="l" t="t" r="r" b="b"/>
            <a:pathLst>
              <a:path w="257810" h="297179">
                <a:moveTo>
                  <a:pt x="0" y="16885"/>
                </a:moveTo>
                <a:lnTo>
                  <a:pt x="29761" y="3150"/>
                </a:lnTo>
                <a:lnTo>
                  <a:pt x="61903" y="0"/>
                </a:lnTo>
                <a:lnTo>
                  <a:pt x="95195" y="6149"/>
                </a:lnTo>
                <a:lnTo>
                  <a:pt x="160314" y="41210"/>
                </a:lnTo>
                <a:lnTo>
                  <a:pt x="189683" y="67554"/>
                </a:lnTo>
                <a:lnTo>
                  <a:pt x="215284" y="98062"/>
                </a:lnTo>
                <a:lnTo>
                  <a:pt x="235890" y="131449"/>
                </a:lnTo>
                <a:lnTo>
                  <a:pt x="257197" y="201727"/>
                </a:lnTo>
                <a:lnTo>
                  <a:pt x="255439" y="236049"/>
                </a:lnTo>
                <a:lnTo>
                  <a:pt x="243768" y="268115"/>
                </a:lnTo>
                <a:lnTo>
                  <a:pt x="220954" y="296640"/>
                </a:lnTo>
              </a:path>
            </a:pathLst>
          </a:custGeom>
          <a:ln w="6350">
            <a:solidFill>
              <a:srgbClr val="131111"/>
            </a:solidFill>
          </a:ln>
        </p:spPr>
        <p:txBody>
          <a:bodyPr wrap="square" lIns="0" tIns="0" rIns="0" bIns="0" rtlCol="0"/>
          <a:lstStyle/>
          <a:p>
            <a:endParaRPr/>
          </a:p>
        </p:txBody>
      </p:sp>
      <p:sp>
        <p:nvSpPr>
          <p:cNvPr id="376" name="object 376"/>
          <p:cNvSpPr/>
          <p:nvPr/>
        </p:nvSpPr>
        <p:spPr>
          <a:xfrm>
            <a:off x="2227447" y="6170625"/>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377" name="object 377"/>
          <p:cNvSpPr/>
          <p:nvPr/>
        </p:nvSpPr>
        <p:spPr>
          <a:xfrm>
            <a:off x="2314929" y="6170625"/>
            <a:ext cx="159385" cy="102870"/>
          </a:xfrm>
          <a:custGeom>
            <a:avLst/>
            <a:gdLst/>
            <a:ahLst/>
            <a:cxnLst/>
            <a:rect l="l" t="t" r="r" b="b"/>
            <a:pathLst>
              <a:path w="159385" h="102870">
                <a:moveTo>
                  <a:pt x="158978" y="0"/>
                </a:moveTo>
                <a:lnTo>
                  <a:pt x="0" y="102400"/>
                </a:lnTo>
              </a:path>
            </a:pathLst>
          </a:custGeom>
          <a:ln w="6350">
            <a:solidFill>
              <a:srgbClr val="131111"/>
            </a:solidFill>
          </a:ln>
        </p:spPr>
        <p:txBody>
          <a:bodyPr wrap="square" lIns="0" tIns="0" rIns="0" bIns="0" rtlCol="0"/>
          <a:lstStyle/>
          <a:p>
            <a:endParaRPr/>
          </a:p>
        </p:txBody>
      </p:sp>
      <p:sp>
        <p:nvSpPr>
          <p:cNvPr id="378" name="object 378"/>
          <p:cNvSpPr/>
          <p:nvPr/>
        </p:nvSpPr>
        <p:spPr>
          <a:xfrm>
            <a:off x="2183768" y="6244931"/>
            <a:ext cx="290195" cy="342900"/>
          </a:xfrm>
          <a:custGeom>
            <a:avLst/>
            <a:gdLst/>
            <a:ahLst/>
            <a:cxnLst/>
            <a:rect l="l" t="t" r="r" b="b"/>
            <a:pathLst>
              <a:path w="290194" h="342900">
                <a:moveTo>
                  <a:pt x="282498" y="288175"/>
                </a:moveTo>
                <a:lnTo>
                  <a:pt x="290144" y="238048"/>
                </a:lnTo>
                <a:lnTo>
                  <a:pt x="236905" y="121424"/>
                </a:lnTo>
                <a:lnTo>
                  <a:pt x="131165" y="28092"/>
                </a:lnTo>
                <a:lnTo>
                  <a:pt x="43675" y="0"/>
                </a:lnTo>
                <a:lnTo>
                  <a:pt x="0" y="37210"/>
                </a:lnTo>
                <a:lnTo>
                  <a:pt x="393" y="129933"/>
                </a:lnTo>
                <a:lnTo>
                  <a:pt x="56705" y="244970"/>
                </a:lnTo>
                <a:lnTo>
                  <a:pt x="119557" y="304901"/>
                </a:lnTo>
                <a:lnTo>
                  <a:pt x="192786" y="342658"/>
                </a:lnTo>
                <a:lnTo>
                  <a:pt x="282498" y="288175"/>
                </a:lnTo>
                <a:close/>
              </a:path>
            </a:pathLst>
          </a:custGeom>
          <a:ln w="6350">
            <a:solidFill>
              <a:srgbClr val="131111"/>
            </a:solidFill>
          </a:ln>
        </p:spPr>
        <p:txBody>
          <a:bodyPr wrap="square" lIns="0" tIns="0" rIns="0" bIns="0" rtlCol="0"/>
          <a:lstStyle/>
          <a:p>
            <a:endParaRPr/>
          </a:p>
        </p:txBody>
      </p:sp>
      <p:sp>
        <p:nvSpPr>
          <p:cNvPr id="379" name="object 379"/>
          <p:cNvSpPr/>
          <p:nvPr/>
        </p:nvSpPr>
        <p:spPr>
          <a:xfrm>
            <a:off x="2183763" y="6282137"/>
            <a:ext cx="226060" cy="306070"/>
          </a:xfrm>
          <a:custGeom>
            <a:avLst/>
            <a:gdLst/>
            <a:ahLst/>
            <a:cxnLst/>
            <a:rect l="l" t="t" r="r" b="b"/>
            <a:pathLst>
              <a:path w="226060" h="306070">
                <a:moveTo>
                  <a:pt x="192786" y="305447"/>
                </a:moveTo>
                <a:lnTo>
                  <a:pt x="225489" y="195569"/>
                </a:lnTo>
                <a:lnTo>
                  <a:pt x="221245" y="132891"/>
                </a:lnTo>
                <a:lnTo>
                  <a:pt x="166420" y="93965"/>
                </a:lnTo>
                <a:lnTo>
                  <a:pt x="47383" y="55346"/>
                </a:lnTo>
                <a:lnTo>
                  <a:pt x="29005" y="47459"/>
                </a:lnTo>
                <a:lnTo>
                  <a:pt x="17943" y="39065"/>
                </a:lnTo>
                <a:lnTo>
                  <a:pt x="9755" y="24974"/>
                </a:lnTo>
                <a:lnTo>
                  <a:pt x="0" y="0"/>
                </a:lnTo>
              </a:path>
            </a:pathLst>
          </a:custGeom>
          <a:ln w="6350">
            <a:solidFill>
              <a:srgbClr val="131111"/>
            </a:solidFill>
          </a:ln>
        </p:spPr>
        <p:txBody>
          <a:bodyPr wrap="square" lIns="0" tIns="0" rIns="0" bIns="0" rtlCol="0"/>
          <a:lstStyle/>
          <a:p>
            <a:endParaRPr/>
          </a:p>
        </p:txBody>
      </p:sp>
      <p:sp>
        <p:nvSpPr>
          <p:cNvPr id="380" name="object 380"/>
          <p:cNvSpPr/>
          <p:nvPr/>
        </p:nvSpPr>
        <p:spPr>
          <a:xfrm>
            <a:off x="2209815" y="6365270"/>
            <a:ext cx="157604" cy="184600"/>
          </a:xfrm>
          <a:prstGeom prst="rect">
            <a:avLst/>
          </a:prstGeom>
          <a:blipFill>
            <a:blip r:embed="rId12" cstate="print"/>
            <a:stretch>
              <a:fillRect/>
            </a:stretch>
          </a:blipFill>
        </p:spPr>
        <p:txBody>
          <a:bodyPr wrap="square" lIns="0" tIns="0" rIns="0" bIns="0" rtlCol="0"/>
          <a:lstStyle/>
          <a:p>
            <a:endParaRPr/>
          </a:p>
        </p:txBody>
      </p:sp>
      <p:sp>
        <p:nvSpPr>
          <p:cNvPr id="381" name="object 381"/>
          <p:cNvSpPr/>
          <p:nvPr/>
        </p:nvSpPr>
        <p:spPr>
          <a:xfrm>
            <a:off x="2466263" y="6438193"/>
            <a:ext cx="133985" cy="95250"/>
          </a:xfrm>
          <a:custGeom>
            <a:avLst/>
            <a:gdLst/>
            <a:ahLst/>
            <a:cxnLst/>
            <a:rect l="l" t="t" r="r" b="b"/>
            <a:pathLst>
              <a:path w="133985" h="95250">
                <a:moveTo>
                  <a:pt x="133553" y="0"/>
                </a:moveTo>
                <a:lnTo>
                  <a:pt x="0" y="94919"/>
                </a:lnTo>
              </a:path>
            </a:pathLst>
          </a:custGeom>
          <a:ln w="6350">
            <a:solidFill>
              <a:srgbClr val="131111"/>
            </a:solidFill>
          </a:ln>
        </p:spPr>
        <p:txBody>
          <a:bodyPr wrap="square" lIns="0" tIns="0" rIns="0" bIns="0" rtlCol="0"/>
          <a:lstStyle/>
          <a:p>
            <a:endParaRPr/>
          </a:p>
        </p:txBody>
      </p:sp>
      <p:sp>
        <p:nvSpPr>
          <p:cNvPr id="382" name="object 382"/>
          <p:cNvSpPr/>
          <p:nvPr/>
        </p:nvSpPr>
        <p:spPr>
          <a:xfrm>
            <a:off x="1407755" y="6256048"/>
            <a:ext cx="256224" cy="237187"/>
          </a:xfrm>
          <a:prstGeom prst="rect">
            <a:avLst/>
          </a:prstGeom>
          <a:blipFill>
            <a:blip r:embed="rId13" cstate="print"/>
            <a:stretch>
              <a:fillRect/>
            </a:stretch>
          </a:blipFill>
        </p:spPr>
        <p:txBody>
          <a:bodyPr wrap="square" lIns="0" tIns="0" rIns="0" bIns="0" rtlCol="0"/>
          <a:lstStyle/>
          <a:p>
            <a:endParaRPr/>
          </a:p>
        </p:txBody>
      </p:sp>
      <p:sp>
        <p:nvSpPr>
          <p:cNvPr id="383" name="object 383"/>
          <p:cNvSpPr/>
          <p:nvPr/>
        </p:nvSpPr>
        <p:spPr>
          <a:xfrm>
            <a:off x="1313221" y="6249813"/>
            <a:ext cx="375285" cy="297180"/>
          </a:xfrm>
          <a:custGeom>
            <a:avLst/>
            <a:gdLst/>
            <a:ahLst/>
            <a:cxnLst/>
            <a:rect l="l" t="t" r="r" b="b"/>
            <a:pathLst>
              <a:path w="375285" h="297179">
                <a:moveTo>
                  <a:pt x="0" y="88261"/>
                </a:moveTo>
                <a:lnTo>
                  <a:pt x="752" y="72454"/>
                </a:lnTo>
                <a:lnTo>
                  <a:pt x="4387" y="64474"/>
                </a:lnTo>
                <a:lnTo>
                  <a:pt x="8404" y="61647"/>
                </a:lnTo>
                <a:lnTo>
                  <a:pt x="10299" y="61299"/>
                </a:lnTo>
                <a:lnTo>
                  <a:pt x="33464" y="52790"/>
                </a:lnTo>
                <a:lnTo>
                  <a:pt x="34505" y="65401"/>
                </a:lnTo>
                <a:lnTo>
                  <a:pt x="39738" y="67319"/>
                </a:lnTo>
                <a:lnTo>
                  <a:pt x="46553" y="70022"/>
                </a:lnTo>
                <a:lnTo>
                  <a:pt x="56518" y="74088"/>
                </a:lnTo>
                <a:lnTo>
                  <a:pt x="65516" y="77791"/>
                </a:lnTo>
                <a:lnTo>
                  <a:pt x="69430" y="79409"/>
                </a:lnTo>
                <a:lnTo>
                  <a:pt x="291706" y="3476"/>
                </a:lnTo>
                <a:lnTo>
                  <a:pt x="334186" y="6146"/>
                </a:lnTo>
                <a:lnTo>
                  <a:pt x="366369" y="73605"/>
                </a:lnTo>
                <a:lnTo>
                  <a:pt x="375184" y="111453"/>
                </a:lnTo>
                <a:lnTo>
                  <a:pt x="372090" y="136929"/>
                </a:lnTo>
                <a:lnTo>
                  <a:pt x="364672" y="151292"/>
                </a:lnTo>
                <a:lnTo>
                  <a:pt x="360514" y="155800"/>
                </a:lnTo>
                <a:lnTo>
                  <a:pt x="136702" y="254860"/>
                </a:lnTo>
                <a:lnTo>
                  <a:pt x="128333" y="281885"/>
                </a:lnTo>
                <a:lnTo>
                  <a:pt x="135013" y="294903"/>
                </a:lnTo>
                <a:lnTo>
                  <a:pt x="122961" y="296020"/>
                </a:lnTo>
                <a:lnTo>
                  <a:pt x="113880" y="296543"/>
                </a:lnTo>
                <a:lnTo>
                  <a:pt x="105689" y="296604"/>
                </a:lnTo>
                <a:lnTo>
                  <a:pt x="99765" y="296456"/>
                </a:lnTo>
                <a:lnTo>
                  <a:pt x="97485" y="296350"/>
                </a:lnTo>
              </a:path>
            </a:pathLst>
          </a:custGeom>
          <a:ln w="6350">
            <a:solidFill>
              <a:srgbClr val="080909"/>
            </a:solidFill>
          </a:ln>
        </p:spPr>
        <p:txBody>
          <a:bodyPr wrap="square" lIns="0" tIns="0" rIns="0" bIns="0" rtlCol="0"/>
          <a:lstStyle/>
          <a:p>
            <a:endParaRPr/>
          </a:p>
        </p:txBody>
      </p:sp>
      <p:sp>
        <p:nvSpPr>
          <p:cNvPr id="384" name="object 384"/>
          <p:cNvSpPr/>
          <p:nvPr/>
        </p:nvSpPr>
        <p:spPr>
          <a:xfrm>
            <a:off x="1321804" y="6311784"/>
            <a:ext cx="141916" cy="203197"/>
          </a:xfrm>
          <a:prstGeom prst="rect">
            <a:avLst/>
          </a:prstGeom>
          <a:blipFill>
            <a:blip r:embed="rId14" cstate="print"/>
            <a:stretch>
              <a:fillRect/>
            </a:stretch>
          </a:blipFill>
        </p:spPr>
        <p:txBody>
          <a:bodyPr wrap="square" lIns="0" tIns="0" rIns="0" bIns="0" rtlCol="0"/>
          <a:lstStyle/>
          <a:p>
            <a:endParaRPr/>
          </a:p>
        </p:txBody>
      </p:sp>
      <p:sp>
        <p:nvSpPr>
          <p:cNvPr id="385" name="object 385"/>
          <p:cNvSpPr/>
          <p:nvPr/>
        </p:nvSpPr>
        <p:spPr>
          <a:xfrm>
            <a:off x="797954" y="6323194"/>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07"/>
                </a:lnTo>
                <a:lnTo>
                  <a:pt x="628182" y="180211"/>
                </a:lnTo>
                <a:lnTo>
                  <a:pt x="624989" y="171523"/>
                </a:lnTo>
                <a:lnTo>
                  <a:pt x="619428" y="164715"/>
                </a:lnTo>
                <a:lnTo>
                  <a:pt x="616470" y="161963"/>
                </a:lnTo>
                <a:lnTo>
                  <a:pt x="598335" y="106845"/>
                </a:lnTo>
                <a:lnTo>
                  <a:pt x="601677" y="95076"/>
                </a:lnTo>
                <a:lnTo>
                  <a:pt x="596325" y="85666"/>
                </a:lnTo>
                <a:lnTo>
                  <a:pt x="588530" y="79425"/>
                </a:lnTo>
                <a:lnTo>
                  <a:pt x="584542" y="77165"/>
                </a:lnTo>
                <a:lnTo>
                  <a:pt x="552869" y="16992"/>
                </a:lnTo>
                <a:lnTo>
                  <a:pt x="520966" y="0"/>
                </a:lnTo>
                <a:lnTo>
                  <a:pt x="508266" y="33375"/>
                </a:lnTo>
                <a:lnTo>
                  <a:pt x="517347" y="52171"/>
                </a:lnTo>
                <a:lnTo>
                  <a:pt x="481380" y="63322"/>
                </a:lnTo>
                <a:lnTo>
                  <a:pt x="470294" y="68383"/>
                </a:lnTo>
                <a:lnTo>
                  <a:pt x="464934" y="73426"/>
                </a:lnTo>
                <a:lnTo>
                  <a:pt x="463803" y="81472"/>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386" name="object 386"/>
          <p:cNvSpPr/>
          <p:nvPr/>
        </p:nvSpPr>
        <p:spPr>
          <a:xfrm>
            <a:off x="1262198" y="6372187"/>
            <a:ext cx="132831" cy="155385"/>
          </a:xfrm>
          <a:prstGeom prst="rect">
            <a:avLst/>
          </a:prstGeom>
          <a:blipFill>
            <a:blip r:embed="rId15" cstate="print"/>
            <a:stretch>
              <a:fillRect/>
            </a:stretch>
          </a:blipFill>
        </p:spPr>
        <p:txBody>
          <a:bodyPr wrap="square" lIns="0" tIns="0" rIns="0" bIns="0" rtlCol="0"/>
          <a:lstStyle/>
          <a:p>
            <a:endParaRPr/>
          </a:p>
        </p:txBody>
      </p:sp>
      <p:sp>
        <p:nvSpPr>
          <p:cNvPr id="387" name="object 387"/>
          <p:cNvSpPr/>
          <p:nvPr/>
        </p:nvSpPr>
        <p:spPr>
          <a:xfrm>
            <a:off x="1952414" y="5881545"/>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388" name="object 388"/>
          <p:cNvSpPr/>
          <p:nvPr/>
        </p:nvSpPr>
        <p:spPr>
          <a:xfrm>
            <a:off x="1692782" y="5714779"/>
            <a:ext cx="320675" cy="396875"/>
          </a:xfrm>
          <a:custGeom>
            <a:avLst/>
            <a:gdLst/>
            <a:ahLst/>
            <a:cxnLst/>
            <a:rect l="l" t="t" r="r" b="b"/>
            <a:pathLst>
              <a:path w="320675" h="396875">
                <a:moveTo>
                  <a:pt x="295970" y="396661"/>
                </a:moveTo>
                <a:lnTo>
                  <a:pt x="302477" y="378545"/>
                </a:lnTo>
                <a:lnTo>
                  <a:pt x="310867" y="342984"/>
                </a:lnTo>
                <a:lnTo>
                  <a:pt x="317829" y="296572"/>
                </a:lnTo>
                <a:lnTo>
                  <a:pt x="320052" y="245901"/>
                </a:lnTo>
                <a:lnTo>
                  <a:pt x="314226" y="197567"/>
                </a:lnTo>
                <a:lnTo>
                  <a:pt x="297040" y="158162"/>
                </a:lnTo>
                <a:lnTo>
                  <a:pt x="265185" y="134279"/>
                </a:lnTo>
                <a:lnTo>
                  <a:pt x="265490" y="122583"/>
                </a:lnTo>
                <a:lnTo>
                  <a:pt x="263826" y="112194"/>
                </a:lnTo>
                <a:lnTo>
                  <a:pt x="259749" y="43144"/>
                </a:lnTo>
                <a:lnTo>
                  <a:pt x="246545" y="14023"/>
                </a:lnTo>
                <a:lnTo>
                  <a:pt x="231028" y="720"/>
                </a:lnTo>
                <a:lnTo>
                  <a:pt x="203196" y="0"/>
                </a:lnTo>
                <a:lnTo>
                  <a:pt x="153044" y="8626"/>
                </a:lnTo>
                <a:lnTo>
                  <a:pt x="101094" y="23357"/>
                </a:lnTo>
                <a:lnTo>
                  <a:pt x="71058" y="41415"/>
                </a:lnTo>
                <a:lnTo>
                  <a:pt x="57773" y="60148"/>
                </a:lnTo>
                <a:lnTo>
                  <a:pt x="56080" y="76901"/>
                </a:lnTo>
                <a:lnTo>
                  <a:pt x="58403" y="91987"/>
                </a:lnTo>
                <a:lnTo>
                  <a:pt x="60420" y="105835"/>
                </a:lnTo>
                <a:lnTo>
                  <a:pt x="61841" y="115963"/>
                </a:lnTo>
                <a:lnTo>
                  <a:pt x="62379" y="119890"/>
                </a:lnTo>
                <a:lnTo>
                  <a:pt x="21339" y="127971"/>
                </a:lnTo>
                <a:lnTo>
                  <a:pt x="2187" y="135292"/>
                </a:lnTo>
                <a:lnTo>
                  <a:pt x="0" y="146019"/>
                </a:lnTo>
                <a:lnTo>
                  <a:pt x="9852" y="164315"/>
                </a:lnTo>
                <a:lnTo>
                  <a:pt x="15808" y="169347"/>
                </a:lnTo>
                <a:lnTo>
                  <a:pt x="20785" y="171475"/>
                </a:lnTo>
                <a:lnTo>
                  <a:pt x="27473" y="171101"/>
                </a:lnTo>
                <a:lnTo>
                  <a:pt x="38566" y="168633"/>
                </a:lnTo>
                <a:lnTo>
                  <a:pt x="38131" y="182390"/>
                </a:lnTo>
                <a:lnTo>
                  <a:pt x="40181" y="190158"/>
                </a:lnTo>
                <a:lnTo>
                  <a:pt x="46690" y="194799"/>
                </a:lnTo>
                <a:lnTo>
                  <a:pt x="59636" y="199176"/>
                </a:lnTo>
                <a:lnTo>
                  <a:pt x="67319" y="212575"/>
                </a:lnTo>
                <a:lnTo>
                  <a:pt x="77022" y="217591"/>
                </a:lnTo>
                <a:lnTo>
                  <a:pt x="79397" y="257266"/>
                </a:lnTo>
              </a:path>
            </a:pathLst>
          </a:custGeom>
          <a:ln w="6350">
            <a:solidFill>
              <a:srgbClr val="231F20"/>
            </a:solidFill>
          </a:ln>
        </p:spPr>
        <p:txBody>
          <a:bodyPr wrap="square" lIns="0" tIns="0" rIns="0" bIns="0" rtlCol="0"/>
          <a:lstStyle/>
          <a:p>
            <a:endParaRPr/>
          </a:p>
        </p:txBody>
      </p:sp>
      <p:sp>
        <p:nvSpPr>
          <p:cNvPr id="389" name="object 389"/>
          <p:cNvSpPr/>
          <p:nvPr/>
        </p:nvSpPr>
        <p:spPr>
          <a:xfrm>
            <a:off x="1731354" y="5818453"/>
            <a:ext cx="271780" cy="282575"/>
          </a:xfrm>
          <a:custGeom>
            <a:avLst/>
            <a:gdLst/>
            <a:ahLst/>
            <a:cxnLst/>
            <a:rect l="l" t="t" r="r" b="b"/>
            <a:pathLst>
              <a:path w="271780" h="282575">
                <a:moveTo>
                  <a:pt x="0" y="64963"/>
                </a:moveTo>
                <a:lnTo>
                  <a:pt x="26771" y="32404"/>
                </a:lnTo>
                <a:lnTo>
                  <a:pt x="131593" y="4051"/>
                </a:lnTo>
                <a:lnTo>
                  <a:pt x="179928" y="0"/>
                </a:lnTo>
                <a:lnTo>
                  <a:pt x="210464" y="14803"/>
                </a:lnTo>
                <a:lnTo>
                  <a:pt x="241401" y="50942"/>
                </a:lnTo>
                <a:lnTo>
                  <a:pt x="263268" y="93160"/>
                </a:lnTo>
                <a:lnTo>
                  <a:pt x="271437" y="141104"/>
                </a:lnTo>
                <a:lnTo>
                  <a:pt x="269324" y="191081"/>
                </a:lnTo>
                <a:lnTo>
                  <a:pt x="260345" y="239394"/>
                </a:lnTo>
                <a:lnTo>
                  <a:pt x="247916" y="282349"/>
                </a:lnTo>
              </a:path>
            </a:pathLst>
          </a:custGeom>
          <a:ln w="6350">
            <a:solidFill>
              <a:srgbClr val="231F20"/>
            </a:solidFill>
          </a:ln>
        </p:spPr>
        <p:txBody>
          <a:bodyPr wrap="square" lIns="0" tIns="0" rIns="0" bIns="0" rtlCol="0"/>
          <a:lstStyle/>
          <a:p>
            <a:endParaRPr/>
          </a:p>
        </p:txBody>
      </p:sp>
      <p:sp>
        <p:nvSpPr>
          <p:cNvPr id="390" name="object 390"/>
          <p:cNvSpPr/>
          <p:nvPr/>
        </p:nvSpPr>
        <p:spPr>
          <a:xfrm>
            <a:off x="3316250" y="4547844"/>
            <a:ext cx="1806702" cy="1022035"/>
          </a:xfrm>
          <a:prstGeom prst="rect">
            <a:avLst/>
          </a:prstGeom>
          <a:blipFill>
            <a:blip r:embed="rId16" cstate="print"/>
            <a:stretch>
              <a:fillRect/>
            </a:stretch>
          </a:blipFill>
        </p:spPr>
        <p:txBody>
          <a:bodyPr wrap="square" lIns="0" tIns="0" rIns="0" bIns="0" rtlCol="0"/>
          <a:lstStyle/>
          <a:p>
            <a:endParaRPr/>
          </a:p>
        </p:txBody>
      </p:sp>
      <p:sp>
        <p:nvSpPr>
          <p:cNvPr id="391" name="object 391"/>
          <p:cNvSpPr/>
          <p:nvPr/>
        </p:nvSpPr>
        <p:spPr>
          <a:xfrm>
            <a:off x="1698468" y="5715750"/>
            <a:ext cx="277309" cy="283988"/>
          </a:xfrm>
          <a:prstGeom prst="rect">
            <a:avLst/>
          </a:prstGeom>
          <a:blipFill>
            <a:blip r:embed="rId17" cstate="print"/>
            <a:stretch>
              <a:fillRect/>
            </a:stretch>
          </a:blipFill>
        </p:spPr>
        <p:txBody>
          <a:bodyPr wrap="square" lIns="0" tIns="0" rIns="0" bIns="0" rtlCol="0"/>
          <a:lstStyle/>
          <a:p>
            <a:endParaRPr/>
          </a:p>
        </p:txBody>
      </p:sp>
      <p:sp>
        <p:nvSpPr>
          <p:cNvPr id="392" name="object 392"/>
          <p:cNvSpPr/>
          <p:nvPr/>
        </p:nvSpPr>
        <p:spPr>
          <a:xfrm>
            <a:off x="541544" y="5649360"/>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393" name="object 393"/>
          <p:cNvSpPr/>
          <p:nvPr/>
        </p:nvSpPr>
        <p:spPr>
          <a:xfrm>
            <a:off x="1347694" y="4768253"/>
            <a:ext cx="786130" cy="189230"/>
          </a:xfrm>
          <a:custGeom>
            <a:avLst/>
            <a:gdLst/>
            <a:ahLst/>
            <a:cxnLst/>
            <a:rect l="l" t="t" r="r" b="b"/>
            <a:pathLst>
              <a:path w="786130" h="189229">
                <a:moveTo>
                  <a:pt x="611475" y="120357"/>
                </a:moveTo>
                <a:lnTo>
                  <a:pt x="393534" y="120357"/>
                </a:lnTo>
                <a:lnTo>
                  <a:pt x="352158" y="188823"/>
                </a:lnTo>
                <a:lnTo>
                  <a:pt x="611475" y="120357"/>
                </a:lnTo>
                <a:close/>
              </a:path>
              <a:path w="786130" h="189229">
                <a:moveTo>
                  <a:pt x="343446" y="0"/>
                </a:moveTo>
                <a:lnTo>
                  <a:pt x="391096" y="67576"/>
                </a:lnTo>
                <a:lnTo>
                  <a:pt x="0" y="85597"/>
                </a:lnTo>
                <a:lnTo>
                  <a:pt x="2362" y="138175"/>
                </a:lnTo>
                <a:lnTo>
                  <a:pt x="393534" y="120357"/>
                </a:lnTo>
                <a:lnTo>
                  <a:pt x="611475" y="120357"/>
                </a:lnTo>
                <a:lnTo>
                  <a:pt x="785749" y="74345"/>
                </a:lnTo>
                <a:lnTo>
                  <a:pt x="343446" y="0"/>
                </a:lnTo>
                <a:close/>
              </a:path>
            </a:pathLst>
          </a:custGeom>
          <a:solidFill>
            <a:srgbClr val="414042"/>
          </a:solidFill>
        </p:spPr>
        <p:txBody>
          <a:bodyPr wrap="square" lIns="0" tIns="0" rIns="0" bIns="0" rtlCol="0"/>
          <a:lstStyle/>
          <a:p>
            <a:endParaRPr/>
          </a:p>
        </p:txBody>
      </p:sp>
      <p:sp>
        <p:nvSpPr>
          <p:cNvPr id="394" name="object 394"/>
          <p:cNvSpPr/>
          <p:nvPr/>
        </p:nvSpPr>
        <p:spPr>
          <a:xfrm>
            <a:off x="1055176" y="6023985"/>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369380" y="131368"/>
                </a:lnTo>
                <a:lnTo>
                  <a:pt x="564959" y="0"/>
                </a:lnTo>
                <a:close/>
              </a:path>
              <a:path w="565150" h="242570">
                <a:moveTo>
                  <a:pt x="369380" y="131368"/>
                </a:moveTo>
                <a:lnTo>
                  <a:pt x="293065" y="131368"/>
                </a:lnTo>
                <a:lnTo>
                  <a:pt x="280288" y="191211"/>
                </a:lnTo>
                <a:lnTo>
                  <a:pt x="369380" y="131368"/>
                </a:lnTo>
                <a:close/>
              </a:path>
            </a:pathLst>
          </a:custGeom>
          <a:solidFill>
            <a:srgbClr val="414042"/>
          </a:solidFill>
        </p:spPr>
        <p:txBody>
          <a:bodyPr wrap="square" lIns="0" tIns="0" rIns="0" bIns="0" rtlCol="0"/>
          <a:lstStyle/>
          <a:p>
            <a:endParaRPr/>
          </a:p>
        </p:txBody>
      </p:sp>
      <p:sp>
        <p:nvSpPr>
          <p:cNvPr id="395" name="object 395"/>
          <p:cNvSpPr/>
          <p:nvPr/>
        </p:nvSpPr>
        <p:spPr>
          <a:xfrm>
            <a:off x="3319424" y="4546015"/>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96" name="object 396"/>
          <p:cNvSpPr/>
          <p:nvPr/>
        </p:nvSpPr>
        <p:spPr>
          <a:xfrm>
            <a:off x="541540" y="4546727"/>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sp>
        <p:nvSpPr>
          <p:cNvPr id="397" name="object 397"/>
          <p:cNvSpPr/>
          <p:nvPr/>
        </p:nvSpPr>
        <p:spPr>
          <a:xfrm>
            <a:off x="5226849" y="4542892"/>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sp>
        <p:nvSpPr>
          <p:cNvPr id="398" name="object 398"/>
          <p:cNvSpPr/>
          <p:nvPr/>
        </p:nvSpPr>
        <p:spPr>
          <a:xfrm>
            <a:off x="3319424" y="5705640"/>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99" name="object 399"/>
          <p:cNvSpPr/>
          <p:nvPr/>
        </p:nvSpPr>
        <p:spPr>
          <a:xfrm>
            <a:off x="5226849" y="5702529"/>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sp>
        <p:nvSpPr>
          <p:cNvPr id="400" name="object 400"/>
          <p:cNvSpPr txBox="1"/>
          <p:nvPr/>
        </p:nvSpPr>
        <p:spPr>
          <a:xfrm>
            <a:off x="3322599" y="4549190"/>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401" name="object 401"/>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14</a:t>
            </a:fld>
            <a:endParaRPr sz="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7603" y="453992"/>
            <a:ext cx="5050130" cy="1023998"/>
          </a:xfrm>
          <a:prstGeom prst="rect">
            <a:avLst/>
          </a:prstGeom>
        </p:spPr>
        <p:txBody>
          <a:bodyPr vert="horz" wrap="square" lIns="0" tIns="56515" rIns="0" bIns="0" rtlCol="0">
            <a:spAutoFit/>
          </a:bodyPr>
          <a:lstStyle/>
          <a:p>
            <a:pPr marL="12700">
              <a:lnSpc>
                <a:spcPct val="100000"/>
              </a:lnSpc>
              <a:spcBef>
                <a:spcPts val="445"/>
              </a:spcBef>
            </a:pPr>
            <a:r>
              <a:rPr lang="ru-RU" sz="1200" b="1" dirty="0">
                <a:solidFill>
                  <a:srgbClr val="231F20"/>
                </a:solidFill>
                <a:latin typeface="Arial Narrow"/>
                <a:cs typeface="Arial Narrow"/>
              </a:rPr>
              <a:t>Ремонт гидромассажной ванны и надувной камеры</a:t>
            </a:r>
            <a:endParaRPr lang="ru-RU" sz="1200" dirty="0">
              <a:latin typeface="Arial Narrow"/>
              <a:cs typeface="Arial Narrow"/>
            </a:endParaRPr>
          </a:p>
          <a:p>
            <a:pPr marL="12700">
              <a:lnSpc>
                <a:spcPct val="100000"/>
              </a:lnSpc>
              <a:spcBef>
                <a:spcPts val="260"/>
              </a:spcBef>
            </a:pPr>
            <a:r>
              <a:rPr lang="ru-RU" sz="900" dirty="0">
                <a:solidFill>
                  <a:srgbClr val="231F20"/>
                </a:solidFill>
                <a:latin typeface="Arial Narrow"/>
                <a:cs typeface="Arial Narrow"/>
              </a:rPr>
              <a:t>Используйте прилагаемый ремонтный комплект для ремонта любого прокола</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Тщательно очистите и просушите ремонтируемый участок</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Нанесите клей на заплату из ПВХ и быстро прикрепите его к поврежденной поверхности</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Разгладьте поверхность, чтобы удалить пузырьки воздуха, и дайте ей высохнуть в течение 5</a:t>
            </a:r>
            <a:r>
              <a:rPr lang="ru-RU" sz="900" spc="-5" dirty="0">
                <a:solidFill>
                  <a:srgbClr val="231F20"/>
                </a:solidFill>
                <a:latin typeface="Arial Narrow"/>
                <a:cs typeface="Arial Narrow"/>
              </a:rPr>
              <a:t>-10</a:t>
            </a:r>
            <a:r>
              <a:rPr lang="ru-RU" sz="900" spc="-35" dirty="0">
                <a:solidFill>
                  <a:srgbClr val="231F20"/>
                </a:solidFill>
                <a:latin typeface="Arial Narrow"/>
                <a:cs typeface="Arial Narrow"/>
              </a:rPr>
              <a:t> </a:t>
            </a:r>
            <a:r>
              <a:rPr lang="ru-RU" sz="900" spc="-5" dirty="0">
                <a:solidFill>
                  <a:srgbClr val="231F20"/>
                </a:solidFill>
                <a:latin typeface="Arial Narrow"/>
                <a:cs typeface="Arial Narrow"/>
              </a:rPr>
              <a:t>минут</a:t>
            </a:r>
            <a:endParaRPr lang="ru-RU" sz="900" dirty="0">
              <a:latin typeface="Arial Narrow"/>
              <a:cs typeface="Arial Narrow"/>
            </a:endParaRPr>
          </a:p>
          <a:p>
            <a:pPr marL="12700">
              <a:lnSpc>
                <a:spcPct val="100000"/>
              </a:lnSpc>
              <a:spcBef>
                <a:spcPts val="120"/>
              </a:spcBef>
            </a:pPr>
            <a:r>
              <a:rPr lang="ru-RU" sz="900" b="1" dirty="0">
                <a:solidFill>
                  <a:srgbClr val="231F20"/>
                </a:solidFill>
                <a:latin typeface="Arial Narrow"/>
                <a:cs typeface="Arial Narrow"/>
              </a:rPr>
              <a:t>ПРИМЕЧАНИЕ</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Клей в комплект не входит.</a:t>
            </a:r>
            <a:endParaRPr lang="ru-RU" sz="900" dirty="0">
              <a:latin typeface="Arial Narrow"/>
              <a:cs typeface="Arial Narrow"/>
            </a:endParaRPr>
          </a:p>
        </p:txBody>
      </p:sp>
      <p:sp>
        <p:nvSpPr>
          <p:cNvPr id="3" name="object 3"/>
          <p:cNvSpPr/>
          <p:nvPr/>
        </p:nvSpPr>
        <p:spPr>
          <a:xfrm>
            <a:off x="5390753" y="1719504"/>
            <a:ext cx="1193090" cy="10623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81905" y="1701731"/>
            <a:ext cx="1079143" cy="12534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439491" y="1719988"/>
            <a:ext cx="1668986" cy="106908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48595" y="1719988"/>
            <a:ext cx="1746067" cy="106238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021969" y="1719504"/>
            <a:ext cx="1036319" cy="1057910"/>
          </a:xfrm>
          <a:custGeom>
            <a:avLst/>
            <a:gdLst/>
            <a:ahLst/>
            <a:cxnLst/>
            <a:rect l="l" t="t" r="r" b="b"/>
            <a:pathLst>
              <a:path w="1036319" h="1057910">
                <a:moveTo>
                  <a:pt x="1036269" y="1057617"/>
                </a:moveTo>
                <a:lnTo>
                  <a:pt x="0" y="1057617"/>
                </a:lnTo>
                <a:lnTo>
                  <a:pt x="0" y="0"/>
                </a:lnTo>
                <a:lnTo>
                  <a:pt x="1036269" y="0"/>
                </a:lnTo>
                <a:lnTo>
                  <a:pt x="1036269" y="1057617"/>
                </a:lnTo>
                <a:close/>
              </a:path>
            </a:pathLst>
          </a:custGeom>
          <a:ln w="5461">
            <a:solidFill>
              <a:srgbClr val="231F20"/>
            </a:solidFill>
          </a:ln>
        </p:spPr>
        <p:txBody>
          <a:bodyPr wrap="square" lIns="0" tIns="0" rIns="0" bIns="0" rtlCol="0"/>
          <a:lstStyle/>
          <a:p>
            <a:endParaRPr/>
          </a:p>
        </p:txBody>
      </p:sp>
      <p:sp>
        <p:nvSpPr>
          <p:cNvPr id="8" name="object 8"/>
          <p:cNvSpPr txBox="1"/>
          <p:nvPr/>
        </p:nvSpPr>
        <p:spPr>
          <a:xfrm>
            <a:off x="1024699" y="1722234"/>
            <a:ext cx="153035" cy="144780"/>
          </a:xfrm>
          <a:prstGeom prst="rect">
            <a:avLst/>
          </a:prstGeom>
          <a:solidFill>
            <a:srgbClr val="58595B"/>
          </a:solidFill>
        </p:spPr>
        <p:txBody>
          <a:bodyPr vert="horz" wrap="square" lIns="0" tIns="0" rIns="0" bIns="0" rtlCol="0">
            <a:spAutoFit/>
          </a:bodyPr>
          <a:lstStyle/>
          <a:p>
            <a:pPr marL="34290">
              <a:lnSpc>
                <a:spcPts val="1125"/>
              </a:lnSpc>
            </a:pPr>
            <a:r>
              <a:rPr sz="950" spc="15" dirty="0">
                <a:solidFill>
                  <a:srgbClr val="FFFFFF"/>
                </a:solidFill>
                <a:latin typeface="Arial Narrow"/>
                <a:cs typeface="Arial Narrow"/>
              </a:rPr>
              <a:t>1</a:t>
            </a:r>
            <a:endParaRPr sz="950">
              <a:latin typeface="Arial Narrow"/>
              <a:cs typeface="Arial Narrow"/>
            </a:endParaRPr>
          </a:p>
        </p:txBody>
      </p:sp>
      <p:sp>
        <p:nvSpPr>
          <p:cNvPr id="9" name="object 9"/>
          <p:cNvSpPr/>
          <p:nvPr/>
        </p:nvSpPr>
        <p:spPr>
          <a:xfrm>
            <a:off x="5390756" y="1719504"/>
            <a:ext cx="1188085" cy="1057910"/>
          </a:xfrm>
          <a:custGeom>
            <a:avLst/>
            <a:gdLst/>
            <a:ahLst/>
            <a:cxnLst/>
            <a:rect l="l" t="t" r="r" b="b"/>
            <a:pathLst>
              <a:path w="1188084" h="1057910">
                <a:moveTo>
                  <a:pt x="1188008" y="1057617"/>
                </a:moveTo>
                <a:lnTo>
                  <a:pt x="0" y="1057617"/>
                </a:lnTo>
                <a:lnTo>
                  <a:pt x="0" y="0"/>
                </a:lnTo>
                <a:lnTo>
                  <a:pt x="1188008" y="0"/>
                </a:lnTo>
                <a:lnTo>
                  <a:pt x="1188008" y="1057617"/>
                </a:lnTo>
                <a:close/>
              </a:path>
            </a:pathLst>
          </a:custGeom>
          <a:ln w="5461">
            <a:solidFill>
              <a:srgbClr val="231F20"/>
            </a:solidFill>
          </a:ln>
        </p:spPr>
        <p:txBody>
          <a:bodyPr wrap="square" lIns="0" tIns="0" rIns="0" bIns="0" rtlCol="0"/>
          <a:lstStyle/>
          <a:p>
            <a:endParaRPr/>
          </a:p>
        </p:txBody>
      </p:sp>
      <p:sp>
        <p:nvSpPr>
          <p:cNvPr id="10" name="object 10"/>
          <p:cNvSpPr txBox="1"/>
          <p:nvPr/>
        </p:nvSpPr>
        <p:spPr>
          <a:xfrm>
            <a:off x="5393486" y="1722234"/>
            <a:ext cx="153035" cy="144780"/>
          </a:xfrm>
          <a:prstGeom prst="rect">
            <a:avLst/>
          </a:prstGeom>
          <a:solidFill>
            <a:srgbClr val="58595B"/>
          </a:solidFill>
        </p:spPr>
        <p:txBody>
          <a:bodyPr vert="horz" wrap="square" lIns="0" tIns="0" rIns="0" bIns="0" rtlCol="0">
            <a:spAutoFit/>
          </a:bodyPr>
          <a:lstStyle/>
          <a:p>
            <a:pPr marL="51435">
              <a:lnSpc>
                <a:spcPts val="1125"/>
              </a:lnSpc>
            </a:pPr>
            <a:r>
              <a:rPr sz="950" spc="15" dirty="0">
                <a:solidFill>
                  <a:srgbClr val="FFFFFF"/>
                </a:solidFill>
                <a:latin typeface="Arial Narrow"/>
                <a:cs typeface="Arial Narrow"/>
              </a:rPr>
              <a:t>3</a:t>
            </a:r>
            <a:endParaRPr sz="950">
              <a:latin typeface="Arial Narrow"/>
              <a:cs typeface="Arial Narrow"/>
            </a:endParaRPr>
          </a:p>
        </p:txBody>
      </p:sp>
      <p:sp>
        <p:nvSpPr>
          <p:cNvPr id="11" name="object 11"/>
          <p:cNvSpPr/>
          <p:nvPr/>
        </p:nvSpPr>
        <p:spPr>
          <a:xfrm>
            <a:off x="2439492" y="1719504"/>
            <a:ext cx="2575560" cy="1057910"/>
          </a:xfrm>
          <a:custGeom>
            <a:avLst/>
            <a:gdLst/>
            <a:ahLst/>
            <a:cxnLst/>
            <a:rect l="l" t="t" r="r" b="b"/>
            <a:pathLst>
              <a:path w="2575560" h="1057910">
                <a:moveTo>
                  <a:pt x="2575191" y="1057617"/>
                </a:moveTo>
                <a:lnTo>
                  <a:pt x="0" y="1057617"/>
                </a:lnTo>
                <a:lnTo>
                  <a:pt x="0" y="0"/>
                </a:lnTo>
                <a:lnTo>
                  <a:pt x="2575191" y="0"/>
                </a:lnTo>
                <a:lnTo>
                  <a:pt x="2575191" y="1057617"/>
                </a:lnTo>
                <a:close/>
              </a:path>
            </a:pathLst>
          </a:custGeom>
          <a:ln w="5461">
            <a:solidFill>
              <a:srgbClr val="231F20"/>
            </a:solidFill>
          </a:ln>
        </p:spPr>
        <p:txBody>
          <a:bodyPr wrap="square" lIns="0" tIns="0" rIns="0" bIns="0" rtlCol="0"/>
          <a:lstStyle/>
          <a:p>
            <a:endParaRPr/>
          </a:p>
        </p:txBody>
      </p:sp>
      <p:sp>
        <p:nvSpPr>
          <p:cNvPr id="12" name="object 12"/>
          <p:cNvSpPr txBox="1"/>
          <p:nvPr/>
        </p:nvSpPr>
        <p:spPr>
          <a:xfrm>
            <a:off x="2442222" y="1722234"/>
            <a:ext cx="153035" cy="144780"/>
          </a:xfrm>
          <a:prstGeom prst="rect">
            <a:avLst/>
          </a:prstGeom>
          <a:solidFill>
            <a:srgbClr val="58595B"/>
          </a:solidFill>
        </p:spPr>
        <p:txBody>
          <a:bodyPr vert="horz" wrap="square" lIns="0" tIns="0" rIns="0" bIns="0" rtlCol="0">
            <a:spAutoFit/>
          </a:bodyPr>
          <a:lstStyle/>
          <a:p>
            <a:pPr marL="45720">
              <a:lnSpc>
                <a:spcPts val="1125"/>
              </a:lnSpc>
            </a:pPr>
            <a:r>
              <a:rPr sz="950" spc="15" dirty="0">
                <a:solidFill>
                  <a:srgbClr val="FFFFFF"/>
                </a:solidFill>
                <a:latin typeface="Arial Narrow"/>
                <a:cs typeface="Arial Narrow"/>
              </a:rPr>
              <a:t>2</a:t>
            </a:r>
            <a:endParaRPr sz="950">
              <a:latin typeface="Arial Narrow"/>
              <a:cs typeface="Arial Narrow"/>
            </a:endParaRPr>
          </a:p>
        </p:txBody>
      </p:sp>
      <p:sp>
        <p:nvSpPr>
          <p:cNvPr id="13" name="object 13"/>
          <p:cNvSpPr/>
          <p:nvPr/>
        </p:nvSpPr>
        <p:spPr>
          <a:xfrm>
            <a:off x="3222251" y="2304475"/>
            <a:ext cx="30480" cy="29209"/>
          </a:xfrm>
          <a:custGeom>
            <a:avLst/>
            <a:gdLst/>
            <a:ahLst/>
            <a:cxnLst/>
            <a:rect l="l" t="t" r="r" b="b"/>
            <a:pathLst>
              <a:path w="30479" h="29210">
                <a:moveTo>
                  <a:pt x="23456" y="0"/>
                </a:moveTo>
                <a:lnTo>
                  <a:pt x="6781" y="0"/>
                </a:lnTo>
                <a:lnTo>
                  <a:pt x="0" y="6489"/>
                </a:lnTo>
                <a:lnTo>
                  <a:pt x="0" y="22478"/>
                </a:lnTo>
                <a:lnTo>
                  <a:pt x="6781" y="28943"/>
                </a:lnTo>
                <a:lnTo>
                  <a:pt x="23456" y="28943"/>
                </a:lnTo>
                <a:lnTo>
                  <a:pt x="30238" y="22478"/>
                </a:lnTo>
                <a:lnTo>
                  <a:pt x="30238" y="6489"/>
                </a:lnTo>
                <a:lnTo>
                  <a:pt x="23456" y="0"/>
                </a:lnTo>
                <a:close/>
              </a:path>
            </a:pathLst>
          </a:custGeom>
          <a:solidFill>
            <a:srgbClr val="FFFFFF"/>
          </a:solidFill>
        </p:spPr>
        <p:txBody>
          <a:bodyPr wrap="square" lIns="0" tIns="0" rIns="0" bIns="0" rtlCol="0"/>
          <a:lstStyle/>
          <a:p>
            <a:endParaRPr/>
          </a:p>
        </p:txBody>
      </p:sp>
      <p:sp>
        <p:nvSpPr>
          <p:cNvPr id="14" name="object 14"/>
          <p:cNvSpPr/>
          <p:nvPr/>
        </p:nvSpPr>
        <p:spPr>
          <a:xfrm>
            <a:off x="3024940" y="2107565"/>
            <a:ext cx="198457" cy="163927"/>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269762" y="2107563"/>
            <a:ext cx="278232" cy="132916"/>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3021074" y="2052704"/>
            <a:ext cx="539750" cy="226695"/>
          </a:xfrm>
          <a:prstGeom prst="rect">
            <a:avLst/>
          </a:prstGeom>
        </p:spPr>
        <p:txBody>
          <a:bodyPr vert="horz" wrap="square" lIns="0" tIns="15240" rIns="0" bIns="0" rtlCol="0">
            <a:spAutoFit/>
          </a:bodyPr>
          <a:lstStyle/>
          <a:p>
            <a:pPr>
              <a:lnSpc>
                <a:spcPct val="100000"/>
              </a:lnSpc>
              <a:spcBef>
                <a:spcPts val="120"/>
              </a:spcBef>
            </a:pPr>
            <a:r>
              <a:rPr sz="1300" b="1" spc="5" dirty="0">
                <a:solidFill>
                  <a:srgbClr val="231F20"/>
                </a:solidFill>
                <a:latin typeface="Arial Narrow"/>
                <a:cs typeface="Arial Narrow"/>
              </a:rPr>
              <a:t>pin</a:t>
            </a:r>
            <a:r>
              <a:rPr sz="1300" b="1" spc="-60" dirty="0">
                <a:solidFill>
                  <a:srgbClr val="231F20"/>
                </a:solidFill>
                <a:latin typeface="Arial Narrow"/>
                <a:cs typeface="Arial Narrow"/>
              </a:rPr>
              <a:t> </a:t>
            </a:r>
            <a:r>
              <a:rPr sz="1300" b="1" spc="5" dirty="0">
                <a:solidFill>
                  <a:srgbClr val="231F20"/>
                </a:solidFill>
                <a:latin typeface="Arial Narrow"/>
                <a:cs typeface="Arial Narrow"/>
              </a:rPr>
              <a:t>hole</a:t>
            </a:r>
            <a:endParaRPr sz="1300">
              <a:latin typeface="Arial Narrow"/>
              <a:cs typeface="Arial Narrow"/>
            </a:endParaRPr>
          </a:p>
        </p:txBody>
      </p:sp>
      <p:sp>
        <p:nvSpPr>
          <p:cNvPr id="17" name="object 17"/>
          <p:cNvSpPr txBox="1"/>
          <p:nvPr/>
        </p:nvSpPr>
        <p:spPr>
          <a:xfrm>
            <a:off x="524135" y="2928562"/>
            <a:ext cx="3616547" cy="2553456"/>
          </a:xfrm>
          <a:prstGeom prst="rect">
            <a:avLst/>
          </a:prstGeom>
        </p:spPr>
        <p:txBody>
          <a:bodyPr vert="horz" wrap="square" lIns="0" tIns="73660" rIns="0" bIns="0" rtlCol="0">
            <a:spAutoFit/>
          </a:bodyPr>
          <a:lstStyle/>
          <a:p>
            <a:pPr marL="12700">
              <a:lnSpc>
                <a:spcPct val="100000"/>
              </a:lnSpc>
              <a:spcBef>
                <a:spcPts val="580"/>
              </a:spcBef>
            </a:pPr>
            <a:r>
              <a:rPr lang="ru-RU" sz="1200" b="1" dirty="0">
                <a:solidFill>
                  <a:srgbClr val="231F20"/>
                </a:solidFill>
                <a:latin typeface="Arial Narrow"/>
                <a:cs typeface="Arial Narrow"/>
              </a:rPr>
              <a:t>Хранение и подготовка к использованию в будущем</a:t>
            </a:r>
            <a:endParaRPr lang="ru-RU" sz="1200" dirty="0">
              <a:latin typeface="Arial Narrow"/>
              <a:cs typeface="Arial Narrow"/>
            </a:endParaRPr>
          </a:p>
          <a:p>
            <a:pPr marL="142875" indent="-130810">
              <a:lnSpc>
                <a:spcPct val="100000"/>
              </a:lnSpc>
              <a:spcBef>
                <a:spcPts val="360"/>
              </a:spcBef>
              <a:buAutoNum type="arabicPeriod"/>
              <a:tabLst>
                <a:tab pos="143510" algn="l"/>
              </a:tabLst>
            </a:pPr>
            <a:r>
              <a:rPr lang="ru-RU" sz="900" dirty="0">
                <a:solidFill>
                  <a:srgbClr val="231F20"/>
                </a:solidFill>
                <a:latin typeface="Arial Narrow"/>
                <a:cs typeface="Arial Narrow"/>
              </a:rPr>
              <a:t>Слейте воду и очистите гидромассажную ванну, следуя указаниям разделов «Слив воды из гидромассажной ванны» и «Очистка гидромассажной ванны»</a:t>
            </a:r>
            <a:endParaRPr lang="ru-RU" sz="900" dirty="0">
              <a:latin typeface="Arial Narrow"/>
              <a:cs typeface="Arial Narrow"/>
            </a:endParaRPr>
          </a:p>
          <a:p>
            <a:pPr marL="142875" marR="83820" indent="-130810">
              <a:lnSpc>
                <a:spcPct val="111100"/>
              </a:lnSpc>
              <a:buAutoNum type="arabicPeriod"/>
              <a:tabLst>
                <a:tab pos="143510" algn="l"/>
              </a:tabLst>
            </a:pPr>
            <a:r>
              <a:rPr lang="ru-RU" sz="900" spc="-5" dirty="0">
                <a:solidFill>
                  <a:srgbClr val="231F20"/>
                </a:solidFill>
                <a:latin typeface="Arial Narrow"/>
                <a:cs typeface="Arial Narrow"/>
              </a:rPr>
              <a:t>Убедитесь, что все детали и аксессуары тщательно очищены и обсушены перед хранением. Перед сворачиванием оставьте ванну на открытом воздухе для просушки на один час</a:t>
            </a:r>
            <a:r>
              <a:rPr lang="ru-RU" sz="900" dirty="0">
                <a:solidFill>
                  <a:srgbClr val="231F20"/>
                </a:solidFill>
                <a:latin typeface="Arial Narrow"/>
                <a:cs typeface="Arial Narrow"/>
              </a:rPr>
              <a:t>.</a:t>
            </a:r>
            <a:endParaRPr lang="ru-RU" sz="900" dirty="0">
              <a:latin typeface="Arial Narrow"/>
              <a:cs typeface="Arial Narrow"/>
            </a:endParaRPr>
          </a:p>
          <a:p>
            <a:pPr marL="142875" marR="250825" indent="-130810">
              <a:lnSpc>
                <a:spcPct val="111100"/>
              </a:lnSpc>
              <a:buAutoNum type="arabicPeriod"/>
              <a:tabLst>
                <a:tab pos="143510" algn="l"/>
              </a:tabLst>
            </a:pPr>
            <a:r>
              <a:rPr lang="ru-RU" sz="900" dirty="0">
                <a:solidFill>
                  <a:srgbClr val="231F20"/>
                </a:solidFill>
                <a:latin typeface="Arial Narrow"/>
                <a:cs typeface="Arial Narrow"/>
              </a:rPr>
              <a:t>Сверните гидромассажную ванну неплотно, избегайте острых углов, чтобы не повредить материал.</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Приготовьте запас новых картриджей для следующего применения. </a:t>
            </a:r>
            <a:endParaRPr lang="ru-RU" sz="900" dirty="0">
              <a:latin typeface="Arial Narrow"/>
              <a:cs typeface="Arial Narrow"/>
            </a:endParaRPr>
          </a:p>
          <a:p>
            <a:pPr marL="142875" marR="234315" indent="-130810" algn="just">
              <a:lnSpc>
                <a:spcPct val="111100"/>
              </a:lnSpc>
              <a:buAutoNum type="arabicPeriod"/>
              <a:tabLst>
                <a:tab pos="143510" algn="l"/>
              </a:tabLst>
            </a:pPr>
            <a:r>
              <a:rPr lang="ru-RU" sz="900" dirty="0">
                <a:solidFill>
                  <a:srgbClr val="231F20"/>
                </a:solidFill>
                <a:latin typeface="Arial Narrow"/>
                <a:cs typeface="Arial Narrow"/>
              </a:rPr>
              <a:t>Храните СПА-бассейн и аксессуары в сухом месте при температуре от </a:t>
            </a:r>
            <a:r>
              <a:rPr lang="ru-RU" sz="900" spc="-5" dirty="0">
                <a:solidFill>
                  <a:srgbClr val="231F20"/>
                </a:solidFill>
                <a:latin typeface="Arial Narrow"/>
                <a:cs typeface="Arial Narrow"/>
              </a:rPr>
              <a:t>0°C до 40°C </a:t>
            </a:r>
            <a:r>
              <a:rPr lang="ru-RU" sz="900" dirty="0">
                <a:solidFill>
                  <a:srgbClr val="231F20"/>
                </a:solidFill>
                <a:latin typeface="Arial Narrow"/>
                <a:cs typeface="Arial Narrow"/>
              </a:rPr>
              <a:t>(32°F - </a:t>
            </a:r>
            <a:r>
              <a:rPr lang="ru-RU" sz="900" spc="-5" dirty="0">
                <a:solidFill>
                  <a:srgbClr val="231F20"/>
                </a:solidFill>
                <a:latin typeface="Arial Narrow"/>
                <a:cs typeface="Arial Narrow"/>
              </a:rPr>
              <a:t>104°F). </a:t>
            </a:r>
            <a:endParaRPr lang="ru-RU" sz="900" dirty="0">
              <a:latin typeface="Arial Narrow"/>
              <a:cs typeface="Arial Narrow"/>
            </a:endParaRPr>
          </a:p>
          <a:p>
            <a:pPr marL="142875" indent="-130810" algn="just">
              <a:lnSpc>
                <a:spcPct val="100000"/>
              </a:lnSpc>
              <a:spcBef>
                <a:spcPts val="114"/>
              </a:spcBef>
              <a:buAutoNum type="arabicPeriod"/>
              <a:tabLst>
                <a:tab pos="143510" algn="l"/>
              </a:tabLst>
            </a:pPr>
            <a:r>
              <a:rPr lang="ru-RU" sz="900" dirty="0">
                <a:solidFill>
                  <a:srgbClr val="231F20"/>
                </a:solidFill>
                <a:latin typeface="Arial Narrow"/>
                <a:cs typeface="Arial Narrow"/>
              </a:rPr>
              <a:t>Для хранения СПА-ванны рекомендуется использовать ее оригинальную упаковку. </a:t>
            </a:r>
            <a:endParaRPr lang="ru-RU" sz="900" dirty="0">
              <a:latin typeface="Arial Narrow"/>
              <a:cs typeface="Arial Narrow"/>
            </a:endParaRPr>
          </a:p>
          <a:p>
            <a:pPr marL="142875" marR="21590" indent="-130810" algn="just">
              <a:lnSpc>
                <a:spcPct val="111100"/>
              </a:lnSpc>
              <a:buAutoNum type="arabicPeriod"/>
              <a:tabLst>
                <a:tab pos="143510" algn="l"/>
              </a:tabLst>
            </a:pPr>
            <a:r>
              <a:rPr lang="ru-RU" sz="900" dirty="0">
                <a:solidFill>
                  <a:srgbClr val="231F20"/>
                </a:solidFill>
                <a:latin typeface="Arial Narrow"/>
                <a:cs typeface="Arial Narrow"/>
              </a:rPr>
              <a:t>После длительного хранения наполните гидромассажную ванну чистой водой с дезинфицирующим средством и включите фильтр не менее, чем на один час перед использованием.</a:t>
            </a:r>
            <a:endParaRPr lang="ru-RU" sz="900" dirty="0">
              <a:latin typeface="Arial Narrow"/>
              <a:cs typeface="Arial Narrow"/>
            </a:endParaRPr>
          </a:p>
        </p:txBody>
      </p:sp>
      <p:sp>
        <p:nvSpPr>
          <p:cNvPr id="18" name="object 18"/>
          <p:cNvSpPr txBox="1"/>
          <p:nvPr/>
        </p:nvSpPr>
        <p:spPr>
          <a:xfrm>
            <a:off x="531627" y="5636608"/>
            <a:ext cx="4673492" cy="25904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УТИЛИЗАЦИЯ И ЗАЩИТА ОКРУЖАЮЩЕЙ СРЕДЫ</a:t>
            </a:r>
            <a:endParaRPr lang="ru-RU" sz="1600" dirty="0">
              <a:latin typeface="Arial Narrow"/>
              <a:cs typeface="Arial Narrow"/>
            </a:endParaRPr>
          </a:p>
        </p:txBody>
      </p:sp>
      <p:sp>
        <p:nvSpPr>
          <p:cNvPr id="19" name="object 19"/>
          <p:cNvSpPr/>
          <p:nvPr/>
        </p:nvSpPr>
        <p:spPr>
          <a:xfrm>
            <a:off x="60737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57903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55077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69250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66415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635905" y="5965316"/>
            <a:ext cx="15875" cy="10160"/>
          </a:xfrm>
          <a:custGeom>
            <a:avLst/>
            <a:gdLst/>
            <a:ahLst/>
            <a:cxnLst/>
            <a:rect l="l" t="t" r="r" b="b"/>
            <a:pathLst>
              <a:path w="15875" h="10160">
                <a:moveTo>
                  <a:pt x="0" y="0"/>
                </a:moveTo>
                <a:lnTo>
                  <a:pt x="0" y="9525"/>
                </a:lnTo>
                <a:lnTo>
                  <a:pt x="15824" y="9537"/>
                </a:lnTo>
                <a:lnTo>
                  <a:pt x="15824" y="12"/>
                </a:lnTo>
                <a:lnTo>
                  <a:pt x="0" y="0"/>
                </a:lnTo>
                <a:close/>
              </a:path>
            </a:pathLst>
          </a:custGeom>
          <a:solidFill>
            <a:srgbClr val="231F20"/>
          </a:solidFill>
        </p:spPr>
        <p:txBody>
          <a:bodyPr wrap="square" lIns="0" tIns="0" rIns="0" bIns="0" rtlCol="0"/>
          <a:lstStyle/>
          <a:p>
            <a:endParaRPr/>
          </a:p>
        </p:txBody>
      </p:sp>
      <p:sp>
        <p:nvSpPr>
          <p:cNvPr id="25" name="object 25"/>
          <p:cNvSpPr/>
          <p:nvPr/>
        </p:nvSpPr>
        <p:spPr>
          <a:xfrm>
            <a:off x="77765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7493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72105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8628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834467" y="5965316"/>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30" name="object 30"/>
          <p:cNvSpPr/>
          <p:nvPr/>
        </p:nvSpPr>
        <p:spPr>
          <a:xfrm>
            <a:off x="80620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94795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91959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89134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03310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0047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97650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11823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08990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06165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20338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1750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146783"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43" name="object 43"/>
          <p:cNvSpPr/>
          <p:nvPr/>
        </p:nvSpPr>
        <p:spPr>
          <a:xfrm>
            <a:off x="1288541" y="5965316"/>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44" name="object 44"/>
          <p:cNvSpPr/>
          <p:nvPr/>
        </p:nvSpPr>
        <p:spPr>
          <a:xfrm>
            <a:off x="126019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23193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37367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345323"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31706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45882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430473"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51" name="object 51"/>
          <p:cNvSpPr/>
          <p:nvPr/>
        </p:nvSpPr>
        <p:spPr>
          <a:xfrm>
            <a:off x="140221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54397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515628"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54" name="object 54"/>
          <p:cNvSpPr/>
          <p:nvPr/>
        </p:nvSpPr>
        <p:spPr>
          <a:xfrm>
            <a:off x="148737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62910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600758"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157250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17142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16859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1657659" y="5965316"/>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61" name="object 61"/>
          <p:cNvSpPr/>
          <p:nvPr/>
        </p:nvSpPr>
        <p:spPr>
          <a:xfrm>
            <a:off x="179939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177106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174280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188455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18561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182794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196970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19413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191310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05483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02647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199823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13998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11164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08338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22514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19679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16853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31026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281923"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253667"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82" name="object 82"/>
          <p:cNvSpPr/>
          <p:nvPr/>
        </p:nvSpPr>
        <p:spPr>
          <a:xfrm>
            <a:off x="239542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36707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33881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48055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45223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42397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56570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5373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50910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26508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26225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259425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273599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270763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267939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282115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27927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276454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290630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28779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284970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299143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296307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293483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0765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04824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01998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16171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1333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10513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24686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2185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19026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3320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30367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27541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41715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38880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36054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50230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4739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44570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58747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5591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53086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367259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364423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36159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375775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37293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370114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384288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38145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378630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392803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38996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38714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0131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398484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395658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09831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06996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04171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18346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1551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12686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2686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24027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21201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35375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32540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2971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43891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41055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38229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52404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4957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46746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60919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58083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5525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469435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466599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46377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477947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475112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472287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486463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483628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48080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49497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492144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489318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03491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006568"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497831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12006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0917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06346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20519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17687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14861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29034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26200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2337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37551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34715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3189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46064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43231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40404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54579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51743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4891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63095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60259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55743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571607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5687733"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565947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580123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577288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57446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588636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585804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582978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597151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594316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591491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05666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02832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00006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14179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11347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085192"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22696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19860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17034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31211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28375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2555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39724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36888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34064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48239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45403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4257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56752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53919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5109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665267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3" name="object 233"/>
          <p:cNvSpPr/>
          <p:nvPr/>
        </p:nvSpPr>
        <p:spPr>
          <a:xfrm>
            <a:off x="662433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4" name="object 234"/>
          <p:cNvSpPr/>
          <p:nvPr/>
        </p:nvSpPr>
        <p:spPr>
          <a:xfrm>
            <a:off x="659607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5" name="object 235"/>
          <p:cNvSpPr/>
          <p:nvPr/>
        </p:nvSpPr>
        <p:spPr>
          <a:xfrm>
            <a:off x="673783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6" name="object 236"/>
          <p:cNvSpPr/>
          <p:nvPr/>
        </p:nvSpPr>
        <p:spPr>
          <a:xfrm>
            <a:off x="670948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7" name="object 237"/>
          <p:cNvSpPr/>
          <p:nvPr/>
        </p:nvSpPr>
        <p:spPr>
          <a:xfrm>
            <a:off x="668122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8" name="object 238"/>
          <p:cNvSpPr/>
          <p:nvPr/>
        </p:nvSpPr>
        <p:spPr>
          <a:xfrm>
            <a:off x="682296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9" name="object 239"/>
          <p:cNvSpPr/>
          <p:nvPr/>
        </p:nvSpPr>
        <p:spPr>
          <a:xfrm>
            <a:off x="679463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0" name="object 240"/>
          <p:cNvSpPr/>
          <p:nvPr/>
        </p:nvSpPr>
        <p:spPr>
          <a:xfrm>
            <a:off x="676635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41" name="object 241"/>
          <p:cNvSpPr/>
          <p:nvPr/>
        </p:nvSpPr>
        <p:spPr>
          <a:xfrm>
            <a:off x="690811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2" name="object 242"/>
          <p:cNvSpPr/>
          <p:nvPr/>
        </p:nvSpPr>
        <p:spPr>
          <a:xfrm>
            <a:off x="687976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3" name="object 243"/>
          <p:cNvSpPr/>
          <p:nvPr/>
        </p:nvSpPr>
        <p:spPr>
          <a:xfrm>
            <a:off x="685151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4" name="object 244"/>
          <p:cNvSpPr/>
          <p:nvPr/>
        </p:nvSpPr>
        <p:spPr>
          <a:xfrm>
            <a:off x="699326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5" name="object 245"/>
          <p:cNvSpPr/>
          <p:nvPr/>
        </p:nvSpPr>
        <p:spPr>
          <a:xfrm>
            <a:off x="696492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6" name="object 246"/>
          <p:cNvSpPr/>
          <p:nvPr/>
        </p:nvSpPr>
        <p:spPr>
          <a:xfrm>
            <a:off x="693666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7" name="object 247"/>
          <p:cNvSpPr txBox="1"/>
          <p:nvPr/>
        </p:nvSpPr>
        <p:spPr>
          <a:xfrm>
            <a:off x="1497644" y="6137882"/>
            <a:ext cx="5516880" cy="994503"/>
          </a:xfrm>
          <a:prstGeom prst="rect">
            <a:avLst/>
          </a:prstGeom>
        </p:spPr>
        <p:txBody>
          <a:bodyPr vert="horz" wrap="square" lIns="0" tIns="10160" rIns="0" bIns="0" rtlCol="0">
            <a:spAutoFit/>
          </a:bodyPr>
          <a:lstStyle/>
          <a:p>
            <a:pPr marL="12700" marR="20320">
              <a:lnSpc>
                <a:spcPct val="101800"/>
              </a:lnSpc>
              <a:spcBef>
                <a:spcPts val="80"/>
              </a:spcBef>
            </a:pPr>
            <a:r>
              <a:rPr lang="ru-RU" sz="900" dirty="0">
                <a:solidFill>
                  <a:srgbClr val="231F20"/>
                </a:solidFill>
                <a:latin typeface="Arial Narrow"/>
                <a:cs typeface="Arial Narrow"/>
              </a:rPr>
              <a:t>Данная маркировка указывает на то, что данное изделие нельзя утилизировать вместе с другими бытовыми отходами. Для предотвращения возможного вреда окружающей среде или здоровья человека в результате неконтролируемого удаления отходов, отправьте изделие на предприятие по переработке при наличии такового. Информацию о переработке можно получить в местных органах власти.</a:t>
            </a:r>
            <a:endParaRPr lang="ru-RU" sz="900" dirty="0">
              <a:latin typeface="Arial Narrow"/>
              <a:cs typeface="Arial Narrow"/>
            </a:endParaRPr>
          </a:p>
          <a:p>
            <a:pPr>
              <a:lnSpc>
                <a:spcPct val="100000"/>
              </a:lnSpc>
              <a:spcBef>
                <a:spcPts val="5"/>
              </a:spcBef>
            </a:pPr>
            <a:endParaRPr lang="ru-RU" sz="950" dirty="0">
              <a:latin typeface="Times New Roman"/>
              <a:cs typeface="Times New Roman"/>
            </a:endParaRPr>
          </a:p>
          <a:p>
            <a:pPr marL="12700" marR="5080">
              <a:lnSpc>
                <a:spcPct val="101800"/>
              </a:lnSpc>
            </a:pPr>
            <a:r>
              <a:rPr lang="ru-RU" sz="900" dirty="0">
                <a:solidFill>
                  <a:srgbClr val="231F20"/>
                </a:solidFill>
                <a:latin typeface="Arial Narrow"/>
                <a:cs typeface="Arial Narrow"/>
              </a:rPr>
              <a:t>Чтобы вернуть использованное устройство, пожалуйста, воспользуйтесь системами возврата или свяжитесь с розничным продавцом, где был приобретен продукт, для экологически безопасной переработки.</a:t>
            </a:r>
            <a:endParaRPr lang="ru-RU" sz="900" dirty="0">
              <a:latin typeface="Arial Narrow"/>
              <a:cs typeface="Arial Narrow"/>
            </a:endParaRPr>
          </a:p>
        </p:txBody>
      </p:sp>
      <p:sp>
        <p:nvSpPr>
          <p:cNvPr id="248" name="object 248"/>
          <p:cNvSpPr/>
          <p:nvPr/>
        </p:nvSpPr>
        <p:spPr>
          <a:xfrm>
            <a:off x="4459575" y="3377649"/>
            <a:ext cx="2337062" cy="1878084"/>
          </a:xfrm>
          <a:prstGeom prst="rect">
            <a:avLst/>
          </a:prstGeom>
          <a:blipFill>
            <a:blip r:embed="rId8" cstate="print"/>
            <a:stretch>
              <a:fillRect/>
            </a:stretch>
          </a:blipFill>
        </p:spPr>
        <p:txBody>
          <a:bodyPr wrap="square" lIns="0" tIns="0" rIns="0" bIns="0" rtlCol="0"/>
          <a:lstStyle/>
          <a:p>
            <a:endParaRPr/>
          </a:p>
        </p:txBody>
      </p:sp>
      <p:sp>
        <p:nvSpPr>
          <p:cNvPr id="249" name="object 249"/>
          <p:cNvSpPr txBox="1"/>
          <p:nvPr/>
        </p:nvSpPr>
        <p:spPr>
          <a:xfrm>
            <a:off x="4263821" y="3220098"/>
            <a:ext cx="2760345" cy="2172970"/>
          </a:xfrm>
          <a:prstGeom prst="rect">
            <a:avLst/>
          </a:prstGeom>
          <a:ln w="7404">
            <a:solidFill>
              <a:srgbClr val="231F2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800">
              <a:latin typeface="Times New Roman"/>
              <a:cs typeface="Times New Roman"/>
            </a:endParaRPr>
          </a:p>
          <a:p>
            <a:pPr marL="337820">
              <a:lnSpc>
                <a:spcPct val="100000"/>
              </a:lnSpc>
            </a:pPr>
            <a:r>
              <a:rPr sz="700" spc="-5" dirty="0">
                <a:solidFill>
                  <a:srgbClr val="231F20"/>
                </a:solidFill>
                <a:latin typeface="Arial"/>
                <a:cs typeface="Arial"/>
              </a:rPr>
              <a:t>SUN</a:t>
            </a:r>
            <a:endParaRPr sz="700">
              <a:latin typeface="Arial"/>
              <a:cs typeface="Arial"/>
            </a:endParaRPr>
          </a:p>
        </p:txBody>
      </p:sp>
      <p:sp>
        <p:nvSpPr>
          <p:cNvPr id="250" name="object 250"/>
          <p:cNvSpPr/>
          <p:nvPr/>
        </p:nvSpPr>
        <p:spPr>
          <a:xfrm>
            <a:off x="623722" y="6880352"/>
            <a:ext cx="495300" cy="123189"/>
          </a:xfrm>
          <a:custGeom>
            <a:avLst/>
            <a:gdLst/>
            <a:ahLst/>
            <a:cxnLst/>
            <a:rect l="l" t="t" r="r" b="b"/>
            <a:pathLst>
              <a:path w="495300" h="123190">
                <a:moveTo>
                  <a:pt x="0" y="122936"/>
                </a:moveTo>
                <a:lnTo>
                  <a:pt x="494906" y="122936"/>
                </a:lnTo>
                <a:lnTo>
                  <a:pt x="494906" y="0"/>
                </a:lnTo>
                <a:lnTo>
                  <a:pt x="0" y="0"/>
                </a:lnTo>
                <a:lnTo>
                  <a:pt x="0" y="122936"/>
                </a:lnTo>
                <a:close/>
              </a:path>
            </a:pathLst>
          </a:custGeom>
          <a:solidFill>
            <a:srgbClr val="231F20"/>
          </a:solidFill>
        </p:spPr>
        <p:txBody>
          <a:bodyPr wrap="square" lIns="0" tIns="0" rIns="0" bIns="0" rtlCol="0"/>
          <a:lstStyle/>
          <a:p>
            <a:endParaRPr/>
          </a:p>
        </p:txBody>
      </p:sp>
      <p:sp>
        <p:nvSpPr>
          <p:cNvPr id="251" name="object 251"/>
          <p:cNvSpPr/>
          <p:nvPr/>
        </p:nvSpPr>
        <p:spPr>
          <a:xfrm>
            <a:off x="840473" y="6193078"/>
            <a:ext cx="82550" cy="38100"/>
          </a:xfrm>
          <a:custGeom>
            <a:avLst/>
            <a:gdLst/>
            <a:ahLst/>
            <a:cxnLst/>
            <a:rect l="l" t="t" r="r" b="b"/>
            <a:pathLst>
              <a:path w="82550" h="38100">
                <a:moveTo>
                  <a:pt x="0" y="37884"/>
                </a:moveTo>
                <a:lnTo>
                  <a:pt x="82321" y="37884"/>
                </a:lnTo>
                <a:lnTo>
                  <a:pt x="82321" y="0"/>
                </a:lnTo>
                <a:lnTo>
                  <a:pt x="0" y="0"/>
                </a:lnTo>
                <a:lnTo>
                  <a:pt x="0" y="37884"/>
                </a:lnTo>
                <a:close/>
              </a:path>
            </a:pathLst>
          </a:custGeom>
          <a:solidFill>
            <a:srgbClr val="231F20"/>
          </a:solidFill>
        </p:spPr>
        <p:txBody>
          <a:bodyPr wrap="square" lIns="0" tIns="0" rIns="0" bIns="0" rtlCol="0"/>
          <a:lstStyle/>
          <a:p>
            <a:endParaRPr/>
          </a:p>
        </p:txBody>
      </p:sp>
      <p:sp>
        <p:nvSpPr>
          <p:cNvPr id="252" name="object 252"/>
          <p:cNvSpPr/>
          <p:nvPr/>
        </p:nvSpPr>
        <p:spPr>
          <a:xfrm>
            <a:off x="983068" y="6294894"/>
            <a:ext cx="58419" cy="60325"/>
          </a:xfrm>
          <a:custGeom>
            <a:avLst/>
            <a:gdLst/>
            <a:ahLst/>
            <a:cxnLst/>
            <a:rect l="l" t="t" r="r" b="b"/>
            <a:pathLst>
              <a:path w="58419" h="60325">
                <a:moveTo>
                  <a:pt x="0" y="59740"/>
                </a:moveTo>
                <a:lnTo>
                  <a:pt x="57899" y="59740"/>
                </a:lnTo>
                <a:lnTo>
                  <a:pt x="57899" y="0"/>
                </a:lnTo>
                <a:lnTo>
                  <a:pt x="0" y="0"/>
                </a:lnTo>
                <a:lnTo>
                  <a:pt x="0" y="59740"/>
                </a:lnTo>
                <a:close/>
              </a:path>
            </a:pathLst>
          </a:custGeom>
          <a:solidFill>
            <a:srgbClr val="231F20"/>
          </a:solidFill>
        </p:spPr>
        <p:txBody>
          <a:bodyPr wrap="square" lIns="0" tIns="0" rIns="0" bIns="0" rtlCol="0"/>
          <a:lstStyle/>
          <a:p>
            <a:endParaRPr/>
          </a:p>
        </p:txBody>
      </p:sp>
      <p:sp>
        <p:nvSpPr>
          <p:cNvPr id="253" name="object 253"/>
          <p:cNvSpPr/>
          <p:nvPr/>
        </p:nvSpPr>
        <p:spPr>
          <a:xfrm>
            <a:off x="1001421" y="6309327"/>
            <a:ext cx="26034" cy="30480"/>
          </a:xfrm>
          <a:custGeom>
            <a:avLst/>
            <a:gdLst/>
            <a:ahLst/>
            <a:cxnLst/>
            <a:rect l="l" t="t" r="r" b="b"/>
            <a:pathLst>
              <a:path w="26034" h="30479">
                <a:moveTo>
                  <a:pt x="25920" y="0"/>
                </a:moveTo>
                <a:lnTo>
                  <a:pt x="5016" y="241"/>
                </a:lnTo>
                <a:lnTo>
                  <a:pt x="2209" y="2781"/>
                </a:lnTo>
                <a:lnTo>
                  <a:pt x="0" y="30099"/>
                </a:lnTo>
                <a:lnTo>
                  <a:pt x="25920" y="30099"/>
                </a:lnTo>
                <a:lnTo>
                  <a:pt x="25920" y="0"/>
                </a:lnTo>
                <a:close/>
              </a:path>
            </a:pathLst>
          </a:custGeom>
          <a:solidFill>
            <a:srgbClr val="FFFFFF"/>
          </a:solidFill>
        </p:spPr>
        <p:txBody>
          <a:bodyPr wrap="square" lIns="0" tIns="0" rIns="0" bIns="0" rtlCol="0"/>
          <a:lstStyle/>
          <a:p>
            <a:endParaRPr/>
          </a:p>
        </p:txBody>
      </p:sp>
      <p:sp>
        <p:nvSpPr>
          <p:cNvPr id="254" name="object 254"/>
          <p:cNvSpPr/>
          <p:nvPr/>
        </p:nvSpPr>
        <p:spPr>
          <a:xfrm>
            <a:off x="838784" y="6370047"/>
            <a:ext cx="105410" cy="0"/>
          </a:xfrm>
          <a:custGeom>
            <a:avLst/>
            <a:gdLst/>
            <a:ahLst/>
            <a:cxnLst/>
            <a:rect l="l" t="t" r="r" b="b"/>
            <a:pathLst>
              <a:path w="105409">
                <a:moveTo>
                  <a:pt x="0" y="0"/>
                </a:moveTo>
                <a:lnTo>
                  <a:pt x="105003" y="0"/>
                </a:lnTo>
              </a:path>
            </a:pathLst>
          </a:custGeom>
          <a:ln w="33159">
            <a:solidFill>
              <a:srgbClr val="231F20"/>
            </a:solidFill>
          </a:ln>
        </p:spPr>
        <p:txBody>
          <a:bodyPr wrap="square" lIns="0" tIns="0" rIns="0" bIns="0" rtlCol="0"/>
          <a:lstStyle/>
          <a:p>
            <a:endParaRPr/>
          </a:p>
        </p:txBody>
      </p:sp>
      <p:sp>
        <p:nvSpPr>
          <p:cNvPr id="255" name="object 255"/>
          <p:cNvSpPr/>
          <p:nvPr/>
        </p:nvSpPr>
        <p:spPr>
          <a:xfrm>
            <a:off x="711661" y="6198196"/>
            <a:ext cx="330835" cy="501015"/>
          </a:xfrm>
          <a:custGeom>
            <a:avLst/>
            <a:gdLst/>
            <a:ahLst/>
            <a:cxnLst/>
            <a:rect l="l" t="t" r="r" b="b"/>
            <a:pathLst>
              <a:path w="330834" h="501015">
                <a:moveTo>
                  <a:pt x="38989" y="66972"/>
                </a:moveTo>
                <a:lnTo>
                  <a:pt x="23837" y="66972"/>
                </a:lnTo>
                <a:lnTo>
                  <a:pt x="26986" y="100948"/>
                </a:lnTo>
                <a:lnTo>
                  <a:pt x="31531" y="153058"/>
                </a:lnTo>
                <a:lnTo>
                  <a:pt x="36926" y="216458"/>
                </a:lnTo>
                <a:lnTo>
                  <a:pt x="42621" y="284302"/>
                </a:lnTo>
                <a:lnTo>
                  <a:pt x="48068" y="349743"/>
                </a:lnTo>
                <a:lnTo>
                  <a:pt x="57442" y="463199"/>
                </a:lnTo>
                <a:lnTo>
                  <a:pt x="58293" y="473156"/>
                </a:lnTo>
                <a:lnTo>
                  <a:pt x="63969" y="474692"/>
                </a:lnTo>
                <a:lnTo>
                  <a:pt x="63969" y="500588"/>
                </a:lnTo>
                <a:lnTo>
                  <a:pt x="95948" y="500588"/>
                </a:lnTo>
                <a:lnTo>
                  <a:pt x="95948" y="474692"/>
                </a:lnTo>
                <a:lnTo>
                  <a:pt x="262674" y="474692"/>
                </a:lnTo>
                <a:lnTo>
                  <a:pt x="263976" y="458741"/>
                </a:lnTo>
                <a:lnTo>
                  <a:pt x="71983" y="458741"/>
                </a:lnTo>
                <a:lnTo>
                  <a:pt x="38989" y="66972"/>
                </a:lnTo>
                <a:close/>
              </a:path>
              <a:path w="330834" h="501015">
                <a:moveTo>
                  <a:pt x="82994" y="4068"/>
                </a:moveTo>
                <a:lnTo>
                  <a:pt x="52933" y="4068"/>
                </a:lnTo>
                <a:lnTo>
                  <a:pt x="52933" y="15702"/>
                </a:lnTo>
                <a:lnTo>
                  <a:pt x="48844" y="17276"/>
                </a:lnTo>
                <a:lnTo>
                  <a:pt x="20243" y="49141"/>
                </a:lnTo>
                <a:lnTo>
                  <a:pt x="0" y="49141"/>
                </a:lnTo>
                <a:lnTo>
                  <a:pt x="0" y="66972"/>
                </a:lnTo>
                <a:lnTo>
                  <a:pt x="280936" y="66972"/>
                </a:lnTo>
                <a:lnTo>
                  <a:pt x="279100" y="104490"/>
                </a:lnTo>
                <a:lnTo>
                  <a:pt x="275199" y="157805"/>
                </a:lnTo>
                <a:lnTo>
                  <a:pt x="266274" y="263646"/>
                </a:lnTo>
                <a:lnTo>
                  <a:pt x="249364" y="458741"/>
                </a:lnTo>
                <a:lnTo>
                  <a:pt x="263976" y="458741"/>
                </a:lnTo>
                <a:lnTo>
                  <a:pt x="276998" y="299196"/>
                </a:lnTo>
                <a:lnTo>
                  <a:pt x="288032" y="162766"/>
                </a:lnTo>
                <a:lnTo>
                  <a:pt x="295541" y="67607"/>
                </a:lnTo>
                <a:lnTo>
                  <a:pt x="318536" y="67607"/>
                </a:lnTo>
                <a:lnTo>
                  <a:pt x="323643" y="64160"/>
                </a:lnTo>
                <a:lnTo>
                  <a:pt x="328570" y="56853"/>
                </a:lnTo>
                <a:lnTo>
                  <a:pt x="330054" y="49509"/>
                </a:lnTo>
                <a:lnTo>
                  <a:pt x="82994" y="49509"/>
                </a:lnTo>
                <a:lnTo>
                  <a:pt x="82994" y="48963"/>
                </a:lnTo>
                <a:lnTo>
                  <a:pt x="37630" y="48963"/>
                </a:lnTo>
                <a:lnTo>
                  <a:pt x="37274" y="46791"/>
                </a:lnTo>
                <a:lnTo>
                  <a:pt x="38989" y="40670"/>
                </a:lnTo>
                <a:lnTo>
                  <a:pt x="52933" y="33482"/>
                </a:lnTo>
                <a:lnTo>
                  <a:pt x="82994" y="33482"/>
                </a:lnTo>
                <a:lnTo>
                  <a:pt x="82994" y="22776"/>
                </a:lnTo>
                <a:lnTo>
                  <a:pt x="99693" y="19857"/>
                </a:lnTo>
                <a:lnTo>
                  <a:pt x="119999" y="17667"/>
                </a:lnTo>
                <a:lnTo>
                  <a:pt x="144262" y="16425"/>
                </a:lnTo>
                <a:lnTo>
                  <a:pt x="264941" y="16349"/>
                </a:lnTo>
                <a:lnTo>
                  <a:pt x="256287" y="12122"/>
                </a:lnTo>
                <a:lnTo>
                  <a:pt x="239115" y="7231"/>
                </a:lnTo>
                <a:lnTo>
                  <a:pt x="234158" y="6520"/>
                </a:lnTo>
                <a:lnTo>
                  <a:pt x="82994" y="6520"/>
                </a:lnTo>
                <a:lnTo>
                  <a:pt x="82994" y="4068"/>
                </a:lnTo>
                <a:close/>
              </a:path>
              <a:path w="330834" h="501015">
                <a:moveTo>
                  <a:pt x="318536" y="67607"/>
                </a:moveTo>
                <a:lnTo>
                  <a:pt x="295541" y="67607"/>
                </a:lnTo>
                <a:lnTo>
                  <a:pt x="299021" y="69677"/>
                </a:lnTo>
                <a:lnTo>
                  <a:pt x="303060" y="70896"/>
                </a:lnTo>
                <a:lnTo>
                  <a:pt x="307403" y="70896"/>
                </a:lnTo>
                <a:lnTo>
                  <a:pt x="316340" y="69088"/>
                </a:lnTo>
                <a:lnTo>
                  <a:pt x="318536" y="67607"/>
                </a:lnTo>
                <a:close/>
              </a:path>
              <a:path w="330834" h="501015">
                <a:moveTo>
                  <a:pt x="264941" y="16349"/>
                </a:moveTo>
                <a:lnTo>
                  <a:pt x="172834" y="16349"/>
                </a:lnTo>
                <a:lnTo>
                  <a:pt x="200084" y="17710"/>
                </a:lnTo>
                <a:lnTo>
                  <a:pt x="220811" y="20390"/>
                </a:lnTo>
                <a:lnTo>
                  <a:pt x="264329" y="34134"/>
                </a:lnTo>
                <a:lnTo>
                  <a:pt x="279819" y="49509"/>
                </a:lnTo>
                <a:lnTo>
                  <a:pt x="330054" y="49509"/>
                </a:lnTo>
                <a:lnTo>
                  <a:pt x="330377" y="47909"/>
                </a:lnTo>
                <a:lnTo>
                  <a:pt x="328570" y="38961"/>
                </a:lnTo>
                <a:lnTo>
                  <a:pt x="325653" y="34637"/>
                </a:lnTo>
                <a:lnTo>
                  <a:pt x="288645" y="34637"/>
                </a:lnTo>
                <a:lnTo>
                  <a:pt x="281160" y="26824"/>
                </a:lnTo>
                <a:lnTo>
                  <a:pt x="270338" y="18986"/>
                </a:lnTo>
                <a:lnTo>
                  <a:pt x="264941" y="16349"/>
                </a:lnTo>
                <a:close/>
              </a:path>
              <a:path w="330834" h="501015">
                <a:moveTo>
                  <a:pt x="82994" y="33482"/>
                </a:moveTo>
                <a:lnTo>
                  <a:pt x="52933" y="33482"/>
                </a:lnTo>
                <a:lnTo>
                  <a:pt x="52933" y="48963"/>
                </a:lnTo>
                <a:lnTo>
                  <a:pt x="82994" y="48963"/>
                </a:lnTo>
                <a:lnTo>
                  <a:pt x="82994" y="33482"/>
                </a:lnTo>
                <a:close/>
              </a:path>
              <a:path w="330834" h="501015">
                <a:moveTo>
                  <a:pt x="307403" y="24935"/>
                </a:moveTo>
                <a:lnTo>
                  <a:pt x="299669" y="24935"/>
                </a:lnTo>
                <a:lnTo>
                  <a:pt x="292811" y="28757"/>
                </a:lnTo>
                <a:lnTo>
                  <a:pt x="288645" y="34637"/>
                </a:lnTo>
                <a:lnTo>
                  <a:pt x="325653" y="34637"/>
                </a:lnTo>
                <a:lnTo>
                  <a:pt x="323643" y="31659"/>
                </a:lnTo>
                <a:lnTo>
                  <a:pt x="316340" y="26738"/>
                </a:lnTo>
                <a:lnTo>
                  <a:pt x="307403" y="24935"/>
                </a:lnTo>
                <a:close/>
              </a:path>
              <a:path w="330834" h="501015">
                <a:moveTo>
                  <a:pt x="145228" y="0"/>
                </a:moveTo>
                <a:lnTo>
                  <a:pt x="104047" y="2829"/>
                </a:lnTo>
                <a:lnTo>
                  <a:pt x="82994" y="6520"/>
                </a:lnTo>
                <a:lnTo>
                  <a:pt x="234158" y="6520"/>
                </a:lnTo>
                <a:lnTo>
                  <a:pt x="205938" y="2471"/>
                </a:lnTo>
                <a:lnTo>
                  <a:pt x="173774" y="289"/>
                </a:lnTo>
                <a:lnTo>
                  <a:pt x="145228" y="0"/>
                </a:lnTo>
                <a:close/>
              </a:path>
            </a:pathLst>
          </a:custGeom>
          <a:solidFill>
            <a:srgbClr val="231F20"/>
          </a:solidFill>
        </p:spPr>
        <p:txBody>
          <a:bodyPr wrap="square" lIns="0" tIns="0" rIns="0" bIns="0" rtlCol="0"/>
          <a:lstStyle/>
          <a:p>
            <a:endParaRPr/>
          </a:p>
        </p:txBody>
      </p:sp>
      <p:sp>
        <p:nvSpPr>
          <p:cNvPr id="256" name="object 256"/>
          <p:cNvSpPr/>
          <p:nvPr/>
        </p:nvSpPr>
        <p:spPr>
          <a:xfrm>
            <a:off x="921258" y="6598333"/>
            <a:ext cx="98323" cy="98336"/>
          </a:xfrm>
          <a:prstGeom prst="rect">
            <a:avLst/>
          </a:prstGeom>
          <a:blipFill>
            <a:blip r:embed="rId9" cstate="print"/>
            <a:stretch>
              <a:fillRect/>
            </a:stretch>
          </a:blipFill>
        </p:spPr>
        <p:txBody>
          <a:bodyPr wrap="square" lIns="0" tIns="0" rIns="0" bIns="0" rtlCol="0"/>
          <a:lstStyle/>
          <a:p>
            <a:endParaRPr/>
          </a:p>
        </p:txBody>
      </p:sp>
      <p:sp>
        <p:nvSpPr>
          <p:cNvPr id="257" name="object 257"/>
          <p:cNvSpPr/>
          <p:nvPr/>
        </p:nvSpPr>
        <p:spPr>
          <a:xfrm>
            <a:off x="573695" y="6140380"/>
            <a:ext cx="596265" cy="617220"/>
          </a:xfrm>
          <a:custGeom>
            <a:avLst/>
            <a:gdLst/>
            <a:ahLst/>
            <a:cxnLst/>
            <a:rect l="l" t="t" r="r" b="b"/>
            <a:pathLst>
              <a:path w="596265" h="617220">
                <a:moveTo>
                  <a:pt x="0" y="1193"/>
                </a:moveTo>
                <a:lnTo>
                  <a:pt x="0" y="21475"/>
                </a:lnTo>
                <a:lnTo>
                  <a:pt x="282473" y="324205"/>
                </a:lnTo>
                <a:lnTo>
                  <a:pt x="8928" y="607326"/>
                </a:lnTo>
                <a:lnTo>
                  <a:pt x="18681" y="616788"/>
                </a:lnTo>
                <a:lnTo>
                  <a:pt x="291833" y="334238"/>
                </a:lnTo>
                <a:lnTo>
                  <a:pt x="310586" y="334238"/>
                </a:lnTo>
                <a:lnTo>
                  <a:pt x="301396" y="324383"/>
                </a:lnTo>
                <a:lnTo>
                  <a:pt x="311106" y="314337"/>
                </a:lnTo>
                <a:lnTo>
                  <a:pt x="292023" y="314337"/>
                </a:lnTo>
                <a:lnTo>
                  <a:pt x="0" y="1193"/>
                </a:lnTo>
                <a:close/>
              </a:path>
              <a:path w="596265" h="617220">
                <a:moveTo>
                  <a:pt x="310586" y="334238"/>
                </a:moveTo>
                <a:lnTo>
                  <a:pt x="291833" y="334238"/>
                </a:lnTo>
                <a:lnTo>
                  <a:pt x="554850" y="616115"/>
                </a:lnTo>
                <a:lnTo>
                  <a:pt x="564807" y="606856"/>
                </a:lnTo>
                <a:lnTo>
                  <a:pt x="310586" y="334238"/>
                </a:lnTo>
                <a:close/>
              </a:path>
              <a:path w="596265" h="617220">
                <a:moveTo>
                  <a:pt x="595731" y="0"/>
                </a:moveTo>
                <a:lnTo>
                  <a:pt x="292023" y="314337"/>
                </a:lnTo>
                <a:lnTo>
                  <a:pt x="311106" y="314337"/>
                </a:lnTo>
                <a:lnTo>
                  <a:pt x="595363" y="20256"/>
                </a:lnTo>
                <a:lnTo>
                  <a:pt x="595731" y="0"/>
                </a:lnTo>
                <a:close/>
              </a:path>
            </a:pathLst>
          </a:custGeom>
          <a:solidFill>
            <a:srgbClr val="231F20"/>
          </a:solidFill>
        </p:spPr>
        <p:txBody>
          <a:bodyPr wrap="square" lIns="0" tIns="0" rIns="0" bIns="0" rtlCol="0"/>
          <a:lstStyle/>
          <a:p>
            <a:endParaRPr/>
          </a:p>
        </p:txBody>
      </p:sp>
      <p:sp>
        <p:nvSpPr>
          <p:cNvPr id="258" name="object 258"/>
          <p:cNvSpPr/>
          <p:nvPr/>
        </p:nvSpPr>
        <p:spPr>
          <a:xfrm>
            <a:off x="855277" y="6207708"/>
            <a:ext cx="53340" cy="8890"/>
          </a:xfrm>
          <a:custGeom>
            <a:avLst/>
            <a:gdLst/>
            <a:ahLst/>
            <a:cxnLst/>
            <a:rect l="l" t="t" r="r" b="b"/>
            <a:pathLst>
              <a:path w="53340" h="8889">
                <a:moveTo>
                  <a:pt x="52882" y="0"/>
                </a:moveTo>
                <a:lnTo>
                  <a:pt x="0" y="0"/>
                </a:lnTo>
                <a:lnTo>
                  <a:pt x="0" y="8216"/>
                </a:lnTo>
                <a:lnTo>
                  <a:pt x="52882" y="8547"/>
                </a:lnTo>
                <a:lnTo>
                  <a:pt x="52882" y="0"/>
                </a:lnTo>
                <a:close/>
              </a:path>
            </a:pathLst>
          </a:custGeom>
          <a:solidFill>
            <a:srgbClr val="FFFFFF"/>
          </a:solidFill>
        </p:spPr>
        <p:txBody>
          <a:bodyPr wrap="square" lIns="0" tIns="0" rIns="0" bIns="0" rtlCol="0"/>
          <a:lstStyle/>
          <a:p>
            <a:endParaRPr/>
          </a:p>
        </p:txBody>
      </p:sp>
      <p:sp>
        <p:nvSpPr>
          <p:cNvPr id="259" name="object 259"/>
          <p:cNvSpPr/>
          <p:nvPr/>
        </p:nvSpPr>
        <p:spPr>
          <a:xfrm>
            <a:off x="954100" y="6631977"/>
            <a:ext cx="33020" cy="33020"/>
          </a:xfrm>
          <a:custGeom>
            <a:avLst/>
            <a:gdLst/>
            <a:ahLst/>
            <a:cxnLst/>
            <a:rect l="l" t="t" r="r" b="b"/>
            <a:pathLst>
              <a:path w="33019" h="33020">
                <a:moveTo>
                  <a:pt x="25247" y="0"/>
                </a:moveTo>
                <a:lnTo>
                  <a:pt x="7289" y="0"/>
                </a:lnTo>
                <a:lnTo>
                  <a:pt x="0" y="7251"/>
                </a:lnTo>
                <a:lnTo>
                  <a:pt x="0" y="25234"/>
                </a:lnTo>
                <a:lnTo>
                  <a:pt x="7289" y="32524"/>
                </a:lnTo>
                <a:lnTo>
                  <a:pt x="25247" y="32524"/>
                </a:lnTo>
                <a:lnTo>
                  <a:pt x="32524" y="25234"/>
                </a:lnTo>
                <a:lnTo>
                  <a:pt x="32524" y="7251"/>
                </a:lnTo>
                <a:lnTo>
                  <a:pt x="25247" y="0"/>
                </a:lnTo>
                <a:close/>
              </a:path>
            </a:pathLst>
          </a:custGeom>
          <a:solidFill>
            <a:srgbClr val="231F20"/>
          </a:solidFill>
        </p:spPr>
        <p:txBody>
          <a:bodyPr wrap="square" lIns="0" tIns="0" rIns="0" bIns="0" rtlCol="0"/>
          <a:lstStyle/>
          <a:p>
            <a:endParaRPr/>
          </a:p>
        </p:txBody>
      </p:sp>
      <p:sp>
        <p:nvSpPr>
          <p:cNvPr id="260" name="object 260"/>
          <p:cNvSpPr/>
          <p:nvPr/>
        </p:nvSpPr>
        <p:spPr>
          <a:xfrm>
            <a:off x="59217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61" name="object 261"/>
          <p:cNvSpPr/>
          <p:nvPr/>
        </p:nvSpPr>
        <p:spPr>
          <a:xfrm>
            <a:off x="56372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62" name="object 262"/>
          <p:cNvSpPr/>
          <p:nvPr/>
        </p:nvSpPr>
        <p:spPr>
          <a:xfrm>
            <a:off x="53534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3" name="object 263"/>
          <p:cNvSpPr/>
          <p:nvPr/>
        </p:nvSpPr>
        <p:spPr>
          <a:xfrm>
            <a:off x="67762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4" name="object 264"/>
          <p:cNvSpPr/>
          <p:nvPr/>
        </p:nvSpPr>
        <p:spPr>
          <a:xfrm>
            <a:off x="64917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5" name="object 265"/>
          <p:cNvSpPr/>
          <p:nvPr/>
        </p:nvSpPr>
        <p:spPr>
          <a:xfrm>
            <a:off x="62082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66" name="object 266"/>
          <p:cNvSpPr/>
          <p:nvPr/>
        </p:nvSpPr>
        <p:spPr>
          <a:xfrm>
            <a:off x="76307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7" name="object 267"/>
          <p:cNvSpPr/>
          <p:nvPr/>
        </p:nvSpPr>
        <p:spPr>
          <a:xfrm>
            <a:off x="73463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8" name="object 268"/>
          <p:cNvSpPr/>
          <p:nvPr/>
        </p:nvSpPr>
        <p:spPr>
          <a:xfrm>
            <a:off x="70627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9" name="object 269"/>
          <p:cNvSpPr/>
          <p:nvPr/>
        </p:nvSpPr>
        <p:spPr>
          <a:xfrm>
            <a:off x="84855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0" name="object 270"/>
          <p:cNvSpPr/>
          <p:nvPr/>
        </p:nvSpPr>
        <p:spPr>
          <a:xfrm>
            <a:off x="82010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1" name="object 271"/>
          <p:cNvSpPr/>
          <p:nvPr/>
        </p:nvSpPr>
        <p:spPr>
          <a:xfrm>
            <a:off x="79175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2" name="object 272"/>
          <p:cNvSpPr/>
          <p:nvPr/>
        </p:nvSpPr>
        <p:spPr>
          <a:xfrm>
            <a:off x="93400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3" name="object 273"/>
          <p:cNvSpPr/>
          <p:nvPr/>
        </p:nvSpPr>
        <p:spPr>
          <a:xfrm>
            <a:off x="90556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4" name="object 274"/>
          <p:cNvSpPr/>
          <p:nvPr/>
        </p:nvSpPr>
        <p:spPr>
          <a:xfrm>
            <a:off x="87720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5" name="object 275"/>
          <p:cNvSpPr/>
          <p:nvPr/>
        </p:nvSpPr>
        <p:spPr>
          <a:xfrm>
            <a:off x="101947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6" name="object 276"/>
          <p:cNvSpPr/>
          <p:nvPr/>
        </p:nvSpPr>
        <p:spPr>
          <a:xfrm>
            <a:off x="99103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7" name="object 277"/>
          <p:cNvSpPr/>
          <p:nvPr/>
        </p:nvSpPr>
        <p:spPr>
          <a:xfrm>
            <a:off x="96266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8" name="object 278"/>
          <p:cNvSpPr/>
          <p:nvPr/>
        </p:nvSpPr>
        <p:spPr>
          <a:xfrm>
            <a:off x="110493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9" name="object 279"/>
          <p:cNvSpPr/>
          <p:nvPr/>
        </p:nvSpPr>
        <p:spPr>
          <a:xfrm>
            <a:off x="107649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0" name="object 280"/>
          <p:cNvSpPr/>
          <p:nvPr/>
        </p:nvSpPr>
        <p:spPr>
          <a:xfrm>
            <a:off x="104813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1" name="object 281"/>
          <p:cNvSpPr/>
          <p:nvPr/>
        </p:nvSpPr>
        <p:spPr>
          <a:xfrm>
            <a:off x="119040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2" name="object 282"/>
          <p:cNvSpPr/>
          <p:nvPr/>
        </p:nvSpPr>
        <p:spPr>
          <a:xfrm>
            <a:off x="116196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3" name="object 283"/>
          <p:cNvSpPr/>
          <p:nvPr/>
        </p:nvSpPr>
        <p:spPr>
          <a:xfrm>
            <a:off x="113358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4" name="object 284"/>
          <p:cNvSpPr/>
          <p:nvPr/>
        </p:nvSpPr>
        <p:spPr>
          <a:xfrm>
            <a:off x="127586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5" name="object 285"/>
          <p:cNvSpPr/>
          <p:nvPr/>
        </p:nvSpPr>
        <p:spPr>
          <a:xfrm>
            <a:off x="124741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6" name="object 286"/>
          <p:cNvSpPr/>
          <p:nvPr/>
        </p:nvSpPr>
        <p:spPr>
          <a:xfrm>
            <a:off x="121906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7" name="object 287"/>
          <p:cNvSpPr/>
          <p:nvPr/>
        </p:nvSpPr>
        <p:spPr>
          <a:xfrm>
            <a:off x="136133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8" name="object 288"/>
          <p:cNvSpPr/>
          <p:nvPr/>
        </p:nvSpPr>
        <p:spPr>
          <a:xfrm>
            <a:off x="133289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9" name="object 289"/>
          <p:cNvSpPr/>
          <p:nvPr/>
        </p:nvSpPr>
        <p:spPr>
          <a:xfrm>
            <a:off x="130451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0" name="object 290"/>
          <p:cNvSpPr/>
          <p:nvPr/>
        </p:nvSpPr>
        <p:spPr>
          <a:xfrm>
            <a:off x="144679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1" name="object 291"/>
          <p:cNvSpPr/>
          <p:nvPr/>
        </p:nvSpPr>
        <p:spPr>
          <a:xfrm>
            <a:off x="141834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2" name="object 292"/>
          <p:cNvSpPr/>
          <p:nvPr/>
        </p:nvSpPr>
        <p:spPr>
          <a:xfrm>
            <a:off x="138998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3" name="object 293"/>
          <p:cNvSpPr/>
          <p:nvPr/>
        </p:nvSpPr>
        <p:spPr>
          <a:xfrm>
            <a:off x="153224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4" name="object 294"/>
          <p:cNvSpPr/>
          <p:nvPr/>
        </p:nvSpPr>
        <p:spPr>
          <a:xfrm>
            <a:off x="150379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5" name="object 295"/>
          <p:cNvSpPr/>
          <p:nvPr/>
        </p:nvSpPr>
        <p:spPr>
          <a:xfrm>
            <a:off x="147544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6" name="object 296"/>
          <p:cNvSpPr/>
          <p:nvPr/>
        </p:nvSpPr>
        <p:spPr>
          <a:xfrm>
            <a:off x="161772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7" name="object 297"/>
          <p:cNvSpPr/>
          <p:nvPr/>
        </p:nvSpPr>
        <p:spPr>
          <a:xfrm>
            <a:off x="158927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8" name="object 298"/>
          <p:cNvSpPr/>
          <p:nvPr/>
        </p:nvSpPr>
        <p:spPr>
          <a:xfrm>
            <a:off x="156091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9" name="object 299"/>
          <p:cNvSpPr/>
          <p:nvPr/>
        </p:nvSpPr>
        <p:spPr>
          <a:xfrm>
            <a:off x="170317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0" name="object 300"/>
          <p:cNvSpPr/>
          <p:nvPr/>
        </p:nvSpPr>
        <p:spPr>
          <a:xfrm>
            <a:off x="167472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1" name="object 301"/>
          <p:cNvSpPr/>
          <p:nvPr/>
        </p:nvSpPr>
        <p:spPr>
          <a:xfrm>
            <a:off x="164637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2" name="object 302"/>
          <p:cNvSpPr/>
          <p:nvPr/>
        </p:nvSpPr>
        <p:spPr>
          <a:xfrm>
            <a:off x="178865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3" name="object 303"/>
          <p:cNvSpPr/>
          <p:nvPr/>
        </p:nvSpPr>
        <p:spPr>
          <a:xfrm>
            <a:off x="176020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4" name="object 304"/>
          <p:cNvSpPr/>
          <p:nvPr/>
        </p:nvSpPr>
        <p:spPr>
          <a:xfrm>
            <a:off x="173182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5" name="object 305"/>
          <p:cNvSpPr/>
          <p:nvPr/>
        </p:nvSpPr>
        <p:spPr>
          <a:xfrm>
            <a:off x="187410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6" name="object 306"/>
          <p:cNvSpPr/>
          <p:nvPr/>
        </p:nvSpPr>
        <p:spPr>
          <a:xfrm>
            <a:off x="184565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7" name="object 307"/>
          <p:cNvSpPr/>
          <p:nvPr/>
        </p:nvSpPr>
        <p:spPr>
          <a:xfrm>
            <a:off x="181730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8" name="object 308"/>
          <p:cNvSpPr/>
          <p:nvPr/>
        </p:nvSpPr>
        <p:spPr>
          <a:xfrm>
            <a:off x="195958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9" name="object 309"/>
          <p:cNvSpPr/>
          <p:nvPr/>
        </p:nvSpPr>
        <p:spPr>
          <a:xfrm>
            <a:off x="193113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0" name="object 310"/>
          <p:cNvSpPr/>
          <p:nvPr/>
        </p:nvSpPr>
        <p:spPr>
          <a:xfrm>
            <a:off x="190275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1" name="object 311"/>
          <p:cNvSpPr/>
          <p:nvPr/>
        </p:nvSpPr>
        <p:spPr>
          <a:xfrm>
            <a:off x="204503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2" name="object 312"/>
          <p:cNvSpPr/>
          <p:nvPr/>
        </p:nvSpPr>
        <p:spPr>
          <a:xfrm>
            <a:off x="201658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3" name="object 313"/>
          <p:cNvSpPr/>
          <p:nvPr/>
        </p:nvSpPr>
        <p:spPr>
          <a:xfrm>
            <a:off x="198823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4" name="object 314"/>
          <p:cNvSpPr/>
          <p:nvPr/>
        </p:nvSpPr>
        <p:spPr>
          <a:xfrm>
            <a:off x="213048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5" name="object 315"/>
          <p:cNvSpPr/>
          <p:nvPr/>
        </p:nvSpPr>
        <p:spPr>
          <a:xfrm>
            <a:off x="210204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6" name="object 316"/>
          <p:cNvSpPr/>
          <p:nvPr/>
        </p:nvSpPr>
        <p:spPr>
          <a:xfrm>
            <a:off x="207368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7" name="object 317"/>
          <p:cNvSpPr/>
          <p:nvPr/>
        </p:nvSpPr>
        <p:spPr>
          <a:xfrm>
            <a:off x="221595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8" name="object 318"/>
          <p:cNvSpPr/>
          <p:nvPr/>
        </p:nvSpPr>
        <p:spPr>
          <a:xfrm>
            <a:off x="218751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9" name="object 319"/>
          <p:cNvSpPr/>
          <p:nvPr/>
        </p:nvSpPr>
        <p:spPr>
          <a:xfrm>
            <a:off x="215916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0" name="object 320"/>
          <p:cNvSpPr/>
          <p:nvPr/>
        </p:nvSpPr>
        <p:spPr>
          <a:xfrm>
            <a:off x="230141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1" name="object 321"/>
          <p:cNvSpPr/>
          <p:nvPr/>
        </p:nvSpPr>
        <p:spPr>
          <a:xfrm>
            <a:off x="227296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2" name="object 322"/>
          <p:cNvSpPr/>
          <p:nvPr/>
        </p:nvSpPr>
        <p:spPr>
          <a:xfrm>
            <a:off x="224461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3" name="object 323"/>
          <p:cNvSpPr/>
          <p:nvPr/>
        </p:nvSpPr>
        <p:spPr>
          <a:xfrm>
            <a:off x="238688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4" name="object 324"/>
          <p:cNvSpPr/>
          <p:nvPr/>
        </p:nvSpPr>
        <p:spPr>
          <a:xfrm>
            <a:off x="235844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5" name="object 325"/>
          <p:cNvSpPr/>
          <p:nvPr/>
        </p:nvSpPr>
        <p:spPr>
          <a:xfrm>
            <a:off x="233006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6" name="object 326"/>
          <p:cNvSpPr/>
          <p:nvPr/>
        </p:nvSpPr>
        <p:spPr>
          <a:xfrm>
            <a:off x="247234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7" name="object 327"/>
          <p:cNvSpPr/>
          <p:nvPr/>
        </p:nvSpPr>
        <p:spPr>
          <a:xfrm>
            <a:off x="244389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8" name="object 328"/>
          <p:cNvSpPr/>
          <p:nvPr/>
        </p:nvSpPr>
        <p:spPr>
          <a:xfrm>
            <a:off x="241553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9" name="object 329"/>
          <p:cNvSpPr/>
          <p:nvPr/>
        </p:nvSpPr>
        <p:spPr>
          <a:xfrm>
            <a:off x="255781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0" name="object 330"/>
          <p:cNvSpPr/>
          <p:nvPr/>
        </p:nvSpPr>
        <p:spPr>
          <a:xfrm>
            <a:off x="252937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1" name="object 331"/>
          <p:cNvSpPr/>
          <p:nvPr/>
        </p:nvSpPr>
        <p:spPr>
          <a:xfrm>
            <a:off x="250099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2" name="object 332"/>
          <p:cNvSpPr/>
          <p:nvPr/>
        </p:nvSpPr>
        <p:spPr>
          <a:xfrm>
            <a:off x="264327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3" name="object 333"/>
          <p:cNvSpPr/>
          <p:nvPr/>
        </p:nvSpPr>
        <p:spPr>
          <a:xfrm>
            <a:off x="261482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4" name="object 334"/>
          <p:cNvSpPr/>
          <p:nvPr/>
        </p:nvSpPr>
        <p:spPr>
          <a:xfrm>
            <a:off x="258646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5" name="object 335"/>
          <p:cNvSpPr/>
          <p:nvPr/>
        </p:nvSpPr>
        <p:spPr>
          <a:xfrm>
            <a:off x="272872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6" name="object 336"/>
          <p:cNvSpPr/>
          <p:nvPr/>
        </p:nvSpPr>
        <p:spPr>
          <a:xfrm>
            <a:off x="270027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7" name="object 337"/>
          <p:cNvSpPr/>
          <p:nvPr/>
        </p:nvSpPr>
        <p:spPr>
          <a:xfrm>
            <a:off x="267192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8" name="object 338"/>
          <p:cNvSpPr/>
          <p:nvPr/>
        </p:nvSpPr>
        <p:spPr>
          <a:xfrm>
            <a:off x="281420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9" name="object 339"/>
          <p:cNvSpPr/>
          <p:nvPr/>
        </p:nvSpPr>
        <p:spPr>
          <a:xfrm>
            <a:off x="278575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0" name="object 340"/>
          <p:cNvSpPr/>
          <p:nvPr/>
        </p:nvSpPr>
        <p:spPr>
          <a:xfrm>
            <a:off x="275739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1" name="object 341"/>
          <p:cNvSpPr/>
          <p:nvPr/>
        </p:nvSpPr>
        <p:spPr>
          <a:xfrm>
            <a:off x="289965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2" name="object 342"/>
          <p:cNvSpPr/>
          <p:nvPr/>
        </p:nvSpPr>
        <p:spPr>
          <a:xfrm>
            <a:off x="287120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3" name="object 343"/>
          <p:cNvSpPr/>
          <p:nvPr/>
        </p:nvSpPr>
        <p:spPr>
          <a:xfrm>
            <a:off x="284285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4" name="object 344"/>
          <p:cNvSpPr/>
          <p:nvPr/>
        </p:nvSpPr>
        <p:spPr>
          <a:xfrm>
            <a:off x="298513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5" name="object 345"/>
          <p:cNvSpPr/>
          <p:nvPr/>
        </p:nvSpPr>
        <p:spPr>
          <a:xfrm>
            <a:off x="295668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6" name="object 346"/>
          <p:cNvSpPr/>
          <p:nvPr/>
        </p:nvSpPr>
        <p:spPr>
          <a:xfrm>
            <a:off x="292830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7" name="object 347"/>
          <p:cNvSpPr/>
          <p:nvPr/>
        </p:nvSpPr>
        <p:spPr>
          <a:xfrm>
            <a:off x="307058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8" name="object 348"/>
          <p:cNvSpPr/>
          <p:nvPr/>
        </p:nvSpPr>
        <p:spPr>
          <a:xfrm>
            <a:off x="304213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9" name="object 349"/>
          <p:cNvSpPr/>
          <p:nvPr/>
        </p:nvSpPr>
        <p:spPr>
          <a:xfrm>
            <a:off x="301378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0" name="object 350"/>
          <p:cNvSpPr/>
          <p:nvPr/>
        </p:nvSpPr>
        <p:spPr>
          <a:xfrm>
            <a:off x="315606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1" name="object 351"/>
          <p:cNvSpPr/>
          <p:nvPr/>
        </p:nvSpPr>
        <p:spPr>
          <a:xfrm>
            <a:off x="312761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2" name="object 352"/>
          <p:cNvSpPr/>
          <p:nvPr/>
        </p:nvSpPr>
        <p:spPr>
          <a:xfrm>
            <a:off x="309923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3" name="object 353"/>
          <p:cNvSpPr/>
          <p:nvPr/>
        </p:nvSpPr>
        <p:spPr>
          <a:xfrm>
            <a:off x="3241509" y="7650391"/>
            <a:ext cx="15875" cy="9525"/>
          </a:xfrm>
          <a:custGeom>
            <a:avLst/>
            <a:gdLst/>
            <a:ahLst/>
            <a:cxnLst/>
            <a:rect l="l" t="t" r="r" b="b"/>
            <a:pathLst>
              <a:path w="15875" h="9525">
                <a:moveTo>
                  <a:pt x="0" y="9525"/>
                </a:moveTo>
                <a:lnTo>
                  <a:pt x="15874" y="9525"/>
                </a:lnTo>
                <a:lnTo>
                  <a:pt x="15874" y="0"/>
                </a:lnTo>
                <a:lnTo>
                  <a:pt x="0" y="0"/>
                </a:lnTo>
                <a:lnTo>
                  <a:pt x="0" y="9525"/>
                </a:lnTo>
                <a:close/>
              </a:path>
            </a:pathLst>
          </a:custGeom>
          <a:solidFill>
            <a:srgbClr val="231F20"/>
          </a:solidFill>
        </p:spPr>
        <p:txBody>
          <a:bodyPr wrap="square" lIns="0" tIns="0" rIns="0" bIns="0" rtlCol="0"/>
          <a:lstStyle/>
          <a:p>
            <a:endParaRPr/>
          </a:p>
        </p:txBody>
      </p:sp>
      <p:sp>
        <p:nvSpPr>
          <p:cNvPr id="354" name="object 354"/>
          <p:cNvSpPr/>
          <p:nvPr/>
        </p:nvSpPr>
        <p:spPr>
          <a:xfrm>
            <a:off x="321306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5" name="object 355"/>
          <p:cNvSpPr/>
          <p:nvPr/>
        </p:nvSpPr>
        <p:spPr>
          <a:xfrm>
            <a:off x="318471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6" name="object 356"/>
          <p:cNvSpPr/>
          <p:nvPr/>
        </p:nvSpPr>
        <p:spPr>
          <a:xfrm>
            <a:off x="332699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7" name="object 357"/>
          <p:cNvSpPr/>
          <p:nvPr/>
        </p:nvSpPr>
        <p:spPr>
          <a:xfrm>
            <a:off x="329852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8" name="object 358"/>
          <p:cNvSpPr/>
          <p:nvPr/>
        </p:nvSpPr>
        <p:spPr>
          <a:xfrm>
            <a:off x="327016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9" name="object 359"/>
          <p:cNvSpPr/>
          <p:nvPr/>
        </p:nvSpPr>
        <p:spPr>
          <a:xfrm>
            <a:off x="341243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0" name="object 360"/>
          <p:cNvSpPr/>
          <p:nvPr/>
        </p:nvSpPr>
        <p:spPr>
          <a:xfrm>
            <a:off x="338399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1" name="object 361"/>
          <p:cNvSpPr/>
          <p:nvPr/>
        </p:nvSpPr>
        <p:spPr>
          <a:xfrm>
            <a:off x="335564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2" name="object 362"/>
          <p:cNvSpPr/>
          <p:nvPr/>
        </p:nvSpPr>
        <p:spPr>
          <a:xfrm>
            <a:off x="349789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3" name="object 363"/>
          <p:cNvSpPr/>
          <p:nvPr/>
        </p:nvSpPr>
        <p:spPr>
          <a:xfrm>
            <a:off x="346944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4" name="object 364"/>
          <p:cNvSpPr/>
          <p:nvPr/>
        </p:nvSpPr>
        <p:spPr>
          <a:xfrm>
            <a:off x="344109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5" name="object 365"/>
          <p:cNvSpPr/>
          <p:nvPr/>
        </p:nvSpPr>
        <p:spPr>
          <a:xfrm>
            <a:off x="358336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6" name="object 366"/>
          <p:cNvSpPr/>
          <p:nvPr/>
        </p:nvSpPr>
        <p:spPr>
          <a:xfrm>
            <a:off x="355492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7" name="object 367"/>
          <p:cNvSpPr/>
          <p:nvPr/>
        </p:nvSpPr>
        <p:spPr>
          <a:xfrm>
            <a:off x="352657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8" name="object 368"/>
          <p:cNvSpPr/>
          <p:nvPr/>
        </p:nvSpPr>
        <p:spPr>
          <a:xfrm>
            <a:off x="366882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9" name="object 369"/>
          <p:cNvSpPr/>
          <p:nvPr/>
        </p:nvSpPr>
        <p:spPr>
          <a:xfrm>
            <a:off x="364037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0" name="object 370"/>
          <p:cNvSpPr/>
          <p:nvPr/>
        </p:nvSpPr>
        <p:spPr>
          <a:xfrm>
            <a:off x="361201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1" name="object 371"/>
          <p:cNvSpPr/>
          <p:nvPr/>
        </p:nvSpPr>
        <p:spPr>
          <a:xfrm>
            <a:off x="375429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2" name="object 372"/>
          <p:cNvSpPr/>
          <p:nvPr/>
        </p:nvSpPr>
        <p:spPr>
          <a:xfrm>
            <a:off x="372584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3" name="object 373"/>
          <p:cNvSpPr/>
          <p:nvPr/>
        </p:nvSpPr>
        <p:spPr>
          <a:xfrm>
            <a:off x="369747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4" name="object 374"/>
          <p:cNvSpPr/>
          <p:nvPr/>
        </p:nvSpPr>
        <p:spPr>
          <a:xfrm>
            <a:off x="383975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5" name="object 375"/>
          <p:cNvSpPr/>
          <p:nvPr/>
        </p:nvSpPr>
        <p:spPr>
          <a:xfrm>
            <a:off x="381130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6" name="object 376"/>
          <p:cNvSpPr/>
          <p:nvPr/>
        </p:nvSpPr>
        <p:spPr>
          <a:xfrm>
            <a:off x="378294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7" name="object 377"/>
          <p:cNvSpPr/>
          <p:nvPr/>
        </p:nvSpPr>
        <p:spPr>
          <a:xfrm>
            <a:off x="392522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8" name="object 378"/>
          <p:cNvSpPr/>
          <p:nvPr/>
        </p:nvSpPr>
        <p:spPr>
          <a:xfrm>
            <a:off x="389677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9" name="object 379"/>
          <p:cNvSpPr/>
          <p:nvPr/>
        </p:nvSpPr>
        <p:spPr>
          <a:xfrm>
            <a:off x="386840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0" name="object 380"/>
          <p:cNvSpPr/>
          <p:nvPr/>
        </p:nvSpPr>
        <p:spPr>
          <a:xfrm>
            <a:off x="401068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1" name="object 381"/>
          <p:cNvSpPr/>
          <p:nvPr/>
        </p:nvSpPr>
        <p:spPr>
          <a:xfrm>
            <a:off x="398223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2" name="object 382"/>
          <p:cNvSpPr/>
          <p:nvPr/>
        </p:nvSpPr>
        <p:spPr>
          <a:xfrm>
            <a:off x="395387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3" name="object 383"/>
          <p:cNvSpPr/>
          <p:nvPr/>
        </p:nvSpPr>
        <p:spPr>
          <a:xfrm>
            <a:off x="409613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4" name="object 384"/>
          <p:cNvSpPr/>
          <p:nvPr/>
        </p:nvSpPr>
        <p:spPr>
          <a:xfrm>
            <a:off x="406768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5" name="object 385"/>
          <p:cNvSpPr/>
          <p:nvPr/>
        </p:nvSpPr>
        <p:spPr>
          <a:xfrm>
            <a:off x="403933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6" name="object 386"/>
          <p:cNvSpPr/>
          <p:nvPr/>
        </p:nvSpPr>
        <p:spPr>
          <a:xfrm>
            <a:off x="418161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7" name="object 387"/>
          <p:cNvSpPr/>
          <p:nvPr/>
        </p:nvSpPr>
        <p:spPr>
          <a:xfrm>
            <a:off x="415316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8" name="object 388"/>
          <p:cNvSpPr/>
          <p:nvPr/>
        </p:nvSpPr>
        <p:spPr>
          <a:xfrm>
            <a:off x="412480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9" name="object 389"/>
          <p:cNvSpPr/>
          <p:nvPr/>
        </p:nvSpPr>
        <p:spPr>
          <a:xfrm>
            <a:off x="426706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0" name="object 390"/>
          <p:cNvSpPr/>
          <p:nvPr/>
        </p:nvSpPr>
        <p:spPr>
          <a:xfrm>
            <a:off x="423861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1" name="object 391"/>
          <p:cNvSpPr/>
          <p:nvPr/>
        </p:nvSpPr>
        <p:spPr>
          <a:xfrm>
            <a:off x="421026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2" name="object 392"/>
          <p:cNvSpPr/>
          <p:nvPr/>
        </p:nvSpPr>
        <p:spPr>
          <a:xfrm>
            <a:off x="435254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3" name="object 393"/>
          <p:cNvSpPr/>
          <p:nvPr/>
        </p:nvSpPr>
        <p:spPr>
          <a:xfrm>
            <a:off x="432408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4" name="object 394"/>
          <p:cNvSpPr/>
          <p:nvPr/>
        </p:nvSpPr>
        <p:spPr>
          <a:xfrm>
            <a:off x="429571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5" name="object 395"/>
          <p:cNvSpPr/>
          <p:nvPr/>
        </p:nvSpPr>
        <p:spPr>
          <a:xfrm>
            <a:off x="443798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6" name="object 396"/>
          <p:cNvSpPr/>
          <p:nvPr/>
        </p:nvSpPr>
        <p:spPr>
          <a:xfrm>
            <a:off x="440954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7" name="object 397"/>
          <p:cNvSpPr/>
          <p:nvPr/>
        </p:nvSpPr>
        <p:spPr>
          <a:xfrm>
            <a:off x="438119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8" name="object 398"/>
          <p:cNvSpPr/>
          <p:nvPr/>
        </p:nvSpPr>
        <p:spPr>
          <a:xfrm>
            <a:off x="452347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9" name="object 399"/>
          <p:cNvSpPr/>
          <p:nvPr/>
        </p:nvSpPr>
        <p:spPr>
          <a:xfrm>
            <a:off x="449501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0" name="object 400"/>
          <p:cNvSpPr/>
          <p:nvPr/>
        </p:nvSpPr>
        <p:spPr>
          <a:xfrm>
            <a:off x="446664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1" name="object 401"/>
          <p:cNvSpPr/>
          <p:nvPr/>
        </p:nvSpPr>
        <p:spPr>
          <a:xfrm>
            <a:off x="460891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2" name="object 402"/>
          <p:cNvSpPr/>
          <p:nvPr/>
        </p:nvSpPr>
        <p:spPr>
          <a:xfrm>
            <a:off x="458047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3" name="object 403"/>
          <p:cNvSpPr/>
          <p:nvPr/>
        </p:nvSpPr>
        <p:spPr>
          <a:xfrm>
            <a:off x="455212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4" name="object 404"/>
          <p:cNvSpPr/>
          <p:nvPr/>
        </p:nvSpPr>
        <p:spPr>
          <a:xfrm>
            <a:off x="469437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5" name="object 405"/>
          <p:cNvSpPr/>
          <p:nvPr/>
        </p:nvSpPr>
        <p:spPr>
          <a:xfrm>
            <a:off x="466592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6" name="object 406"/>
          <p:cNvSpPr/>
          <p:nvPr/>
        </p:nvSpPr>
        <p:spPr>
          <a:xfrm>
            <a:off x="463757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7" name="object 407"/>
          <p:cNvSpPr/>
          <p:nvPr/>
        </p:nvSpPr>
        <p:spPr>
          <a:xfrm>
            <a:off x="477984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8" name="object 408"/>
          <p:cNvSpPr/>
          <p:nvPr/>
        </p:nvSpPr>
        <p:spPr>
          <a:xfrm>
            <a:off x="475140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9" name="object 409"/>
          <p:cNvSpPr/>
          <p:nvPr/>
        </p:nvSpPr>
        <p:spPr>
          <a:xfrm>
            <a:off x="472305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0" name="object 410"/>
          <p:cNvSpPr/>
          <p:nvPr/>
        </p:nvSpPr>
        <p:spPr>
          <a:xfrm>
            <a:off x="486530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1" name="object 411"/>
          <p:cNvSpPr/>
          <p:nvPr/>
        </p:nvSpPr>
        <p:spPr>
          <a:xfrm>
            <a:off x="483684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2" name="object 412"/>
          <p:cNvSpPr/>
          <p:nvPr/>
        </p:nvSpPr>
        <p:spPr>
          <a:xfrm>
            <a:off x="480849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3" name="object 413"/>
          <p:cNvSpPr/>
          <p:nvPr/>
        </p:nvSpPr>
        <p:spPr>
          <a:xfrm>
            <a:off x="495077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4" name="object 414"/>
          <p:cNvSpPr/>
          <p:nvPr/>
        </p:nvSpPr>
        <p:spPr>
          <a:xfrm>
            <a:off x="492232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5" name="object 415"/>
          <p:cNvSpPr/>
          <p:nvPr/>
        </p:nvSpPr>
        <p:spPr>
          <a:xfrm>
            <a:off x="489395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6" name="object 416"/>
          <p:cNvSpPr/>
          <p:nvPr/>
        </p:nvSpPr>
        <p:spPr>
          <a:xfrm>
            <a:off x="503623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7" name="object 417"/>
          <p:cNvSpPr/>
          <p:nvPr/>
        </p:nvSpPr>
        <p:spPr>
          <a:xfrm>
            <a:off x="500777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8" name="object 418"/>
          <p:cNvSpPr/>
          <p:nvPr/>
        </p:nvSpPr>
        <p:spPr>
          <a:xfrm>
            <a:off x="497942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9" name="object 419"/>
          <p:cNvSpPr/>
          <p:nvPr/>
        </p:nvSpPr>
        <p:spPr>
          <a:xfrm>
            <a:off x="512170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0" name="object 420"/>
          <p:cNvSpPr/>
          <p:nvPr/>
        </p:nvSpPr>
        <p:spPr>
          <a:xfrm>
            <a:off x="509325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1" name="object 421"/>
          <p:cNvSpPr/>
          <p:nvPr/>
        </p:nvSpPr>
        <p:spPr>
          <a:xfrm>
            <a:off x="506488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2" name="object 422"/>
          <p:cNvSpPr/>
          <p:nvPr/>
        </p:nvSpPr>
        <p:spPr>
          <a:xfrm>
            <a:off x="520716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3" name="object 423"/>
          <p:cNvSpPr/>
          <p:nvPr/>
        </p:nvSpPr>
        <p:spPr>
          <a:xfrm>
            <a:off x="517870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4" name="object 424"/>
          <p:cNvSpPr/>
          <p:nvPr/>
        </p:nvSpPr>
        <p:spPr>
          <a:xfrm>
            <a:off x="515035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5" name="object 425"/>
          <p:cNvSpPr/>
          <p:nvPr/>
        </p:nvSpPr>
        <p:spPr>
          <a:xfrm>
            <a:off x="529263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6" name="object 426"/>
          <p:cNvSpPr/>
          <p:nvPr/>
        </p:nvSpPr>
        <p:spPr>
          <a:xfrm>
            <a:off x="526416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7" name="object 427"/>
          <p:cNvSpPr/>
          <p:nvPr/>
        </p:nvSpPr>
        <p:spPr>
          <a:xfrm>
            <a:off x="523581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8" name="object 428"/>
          <p:cNvSpPr/>
          <p:nvPr/>
        </p:nvSpPr>
        <p:spPr>
          <a:xfrm>
            <a:off x="537809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9" name="object 429"/>
          <p:cNvSpPr/>
          <p:nvPr/>
        </p:nvSpPr>
        <p:spPr>
          <a:xfrm>
            <a:off x="534963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0" name="object 430"/>
          <p:cNvSpPr/>
          <p:nvPr/>
        </p:nvSpPr>
        <p:spPr>
          <a:xfrm>
            <a:off x="532128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1" name="object 431"/>
          <p:cNvSpPr/>
          <p:nvPr/>
        </p:nvSpPr>
        <p:spPr>
          <a:xfrm>
            <a:off x="546354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2" name="object 432"/>
          <p:cNvSpPr/>
          <p:nvPr/>
        </p:nvSpPr>
        <p:spPr>
          <a:xfrm>
            <a:off x="543509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3" name="object 433"/>
          <p:cNvSpPr/>
          <p:nvPr/>
        </p:nvSpPr>
        <p:spPr>
          <a:xfrm>
            <a:off x="540674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4" name="object 434"/>
          <p:cNvSpPr/>
          <p:nvPr/>
        </p:nvSpPr>
        <p:spPr>
          <a:xfrm>
            <a:off x="554902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5" name="object 435"/>
          <p:cNvSpPr/>
          <p:nvPr/>
        </p:nvSpPr>
        <p:spPr>
          <a:xfrm>
            <a:off x="552056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6" name="object 436"/>
          <p:cNvSpPr/>
          <p:nvPr/>
        </p:nvSpPr>
        <p:spPr>
          <a:xfrm>
            <a:off x="549221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7" name="object 437"/>
          <p:cNvSpPr/>
          <p:nvPr/>
        </p:nvSpPr>
        <p:spPr>
          <a:xfrm>
            <a:off x="563446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8" name="object 438"/>
          <p:cNvSpPr/>
          <p:nvPr/>
        </p:nvSpPr>
        <p:spPr>
          <a:xfrm>
            <a:off x="560602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9" name="object 439"/>
          <p:cNvSpPr/>
          <p:nvPr/>
        </p:nvSpPr>
        <p:spPr>
          <a:xfrm>
            <a:off x="557767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0" name="object 440"/>
          <p:cNvSpPr/>
          <p:nvPr/>
        </p:nvSpPr>
        <p:spPr>
          <a:xfrm>
            <a:off x="571995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1" name="object 441"/>
          <p:cNvSpPr/>
          <p:nvPr/>
        </p:nvSpPr>
        <p:spPr>
          <a:xfrm>
            <a:off x="569149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2" name="object 442"/>
          <p:cNvSpPr/>
          <p:nvPr/>
        </p:nvSpPr>
        <p:spPr>
          <a:xfrm>
            <a:off x="566312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3" name="object 443"/>
          <p:cNvSpPr/>
          <p:nvPr/>
        </p:nvSpPr>
        <p:spPr>
          <a:xfrm>
            <a:off x="580539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4" name="object 444"/>
          <p:cNvSpPr/>
          <p:nvPr/>
        </p:nvSpPr>
        <p:spPr>
          <a:xfrm>
            <a:off x="577695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5" name="object 445"/>
          <p:cNvSpPr/>
          <p:nvPr/>
        </p:nvSpPr>
        <p:spPr>
          <a:xfrm>
            <a:off x="574860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6" name="object 446"/>
          <p:cNvSpPr/>
          <p:nvPr/>
        </p:nvSpPr>
        <p:spPr>
          <a:xfrm>
            <a:off x="589088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7" name="object 447"/>
          <p:cNvSpPr/>
          <p:nvPr/>
        </p:nvSpPr>
        <p:spPr>
          <a:xfrm>
            <a:off x="586242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8" name="object 448"/>
          <p:cNvSpPr/>
          <p:nvPr/>
        </p:nvSpPr>
        <p:spPr>
          <a:xfrm>
            <a:off x="583404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9" name="object 449"/>
          <p:cNvSpPr/>
          <p:nvPr/>
        </p:nvSpPr>
        <p:spPr>
          <a:xfrm>
            <a:off x="597632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0" name="object 450"/>
          <p:cNvSpPr/>
          <p:nvPr/>
        </p:nvSpPr>
        <p:spPr>
          <a:xfrm>
            <a:off x="594787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1" name="object 451"/>
          <p:cNvSpPr/>
          <p:nvPr/>
        </p:nvSpPr>
        <p:spPr>
          <a:xfrm>
            <a:off x="591952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2" name="object 452"/>
          <p:cNvSpPr/>
          <p:nvPr/>
        </p:nvSpPr>
        <p:spPr>
          <a:xfrm>
            <a:off x="606178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3" name="object 453"/>
          <p:cNvSpPr/>
          <p:nvPr/>
        </p:nvSpPr>
        <p:spPr>
          <a:xfrm>
            <a:off x="603332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4" name="object 454"/>
          <p:cNvSpPr/>
          <p:nvPr/>
        </p:nvSpPr>
        <p:spPr>
          <a:xfrm>
            <a:off x="600497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5" name="object 455"/>
          <p:cNvSpPr/>
          <p:nvPr/>
        </p:nvSpPr>
        <p:spPr>
          <a:xfrm>
            <a:off x="614725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6" name="object 456"/>
          <p:cNvSpPr/>
          <p:nvPr/>
        </p:nvSpPr>
        <p:spPr>
          <a:xfrm>
            <a:off x="611880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7" name="object 457"/>
          <p:cNvSpPr/>
          <p:nvPr/>
        </p:nvSpPr>
        <p:spPr>
          <a:xfrm>
            <a:off x="609044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8" name="object 458"/>
          <p:cNvSpPr/>
          <p:nvPr/>
        </p:nvSpPr>
        <p:spPr>
          <a:xfrm>
            <a:off x="623271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9" name="object 459"/>
          <p:cNvSpPr/>
          <p:nvPr/>
        </p:nvSpPr>
        <p:spPr>
          <a:xfrm>
            <a:off x="620425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0" name="object 460"/>
          <p:cNvSpPr/>
          <p:nvPr/>
        </p:nvSpPr>
        <p:spPr>
          <a:xfrm>
            <a:off x="617590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1" name="object 461"/>
          <p:cNvSpPr/>
          <p:nvPr/>
        </p:nvSpPr>
        <p:spPr>
          <a:xfrm>
            <a:off x="631818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2" name="object 462"/>
          <p:cNvSpPr/>
          <p:nvPr/>
        </p:nvSpPr>
        <p:spPr>
          <a:xfrm>
            <a:off x="628973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3" name="object 463"/>
          <p:cNvSpPr/>
          <p:nvPr/>
        </p:nvSpPr>
        <p:spPr>
          <a:xfrm>
            <a:off x="626136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4" name="object 464"/>
          <p:cNvSpPr/>
          <p:nvPr/>
        </p:nvSpPr>
        <p:spPr>
          <a:xfrm>
            <a:off x="640364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5" name="object 465"/>
          <p:cNvSpPr/>
          <p:nvPr/>
        </p:nvSpPr>
        <p:spPr>
          <a:xfrm>
            <a:off x="637518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6" name="object 466"/>
          <p:cNvSpPr/>
          <p:nvPr/>
        </p:nvSpPr>
        <p:spPr>
          <a:xfrm>
            <a:off x="634683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7" name="object 467"/>
          <p:cNvSpPr/>
          <p:nvPr/>
        </p:nvSpPr>
        <p:spPr>
          <a:xfrm>
            <a:off x="648911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8" name="object 468"/>
          <p:cNvSpPr/>
          <p:nvPr/>
        </p:nvSpPr>
        <p:spPr>
          <a:xfrm>
            <a:off x="646066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9" name="object 469"/>
          <p:cNvSpPr/>
          <p:nvPr/>
        </p:nvSpPr>
        <p:spPr>
          <a:xfrm>
            <a:off x="643228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0" name="object 470"/>
          <p:cNvSpPr/>
          <p:nvPr/>
        </p:nvSpPr>
        <p:spPr>
          <a:xfrm>
            <a:off x="657457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1" name="object 471"/>
          <p:cNvSpPr/>
          <p:nvPr/>
        </p:nvSpPr>
        <p:spPr>
          <a:xfrm>
            <a:off x="654611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2" name="object 472"/>
          <p:cNvSpPr/>
          <p:nvPr/>
        </p:nvSpPr>
        <p:spPr>
          <a:xfrm>
            <a:off x="651776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3" name="object 473"/>
          <p:cNvSpPr/>
          <p:nvPr/>
        </p:nvSpPr>
        <p:spPr>
          <a:xfrm>
            <a:off x="666001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4" name="object 474"/>
          <p:cNvSpPr/>
          <p:nvPr/>
        </p:nvSpPr>
        <p:spPr>
          <a:xfrm>
            <a:off x="663157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5" name="object 475"/>
          <p:cNvSpPr/>
          <p:nvPr/>
        </p:nvSpPr>
        <p:spPr>
          <a:xfrm>
            <a:off x="660321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6" name="object 476"/>
          <p:cNvSpPr/>
          <p:nvPr/>
        </p:nvSpPr>
        <p:spPr>
          <a:xfrm>
            <a:off x="674550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7" name="object 477"/>
          <p:cNvSpPr/>
          <p:nvPr/>
        </p:nvSpPr>
        <p:spPr>
          <a:xfrm>
            <a:off x="671704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8" name="object 478"/>
          <p:cNvSpPr/>
          <p:nvPr/>
        </p:nvSpPr>
        <p:spPr>
          <a:xfrm>
            <a:off x="668869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9" name="object 479"/>
          <p:cNvSpPr/>
          <p:nvPr/>
        </p:nvSpPr>
        <p:spPr>
          <a:xfrm>
            <a:off x="683094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0" name="object 480"/>
          <p:cNvSpPr/>
          <p:nvPr/>
        </p:nvSpPr>
        <p:spPr>
          <a:xfrm>
            <a:off x="680250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1" name="object 481"/>
          <p:cNvSpPr/>
          <p:nvPr/>
        </p:nvSpPr>
        <p:spPr>
          <a:xfrm>
            <a:off x="677414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2" name="object 482"/>
          <p:cNvSpPr/>
          <p:nvPr/>
        </p:nvSpPr>
        <p:spPr>
          <a:xfrm>
            <a:off x="691643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83" name="object 483"/>
          <p:cNvSpPr/>
          <p:nvPr/>
        </p:nvSpPr>
        <p:spPr>
          <a:xfrm>
            <a:off x="688797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84" name="object 484"/>
          <p:cNvSpPr/>
          <p:nvPr/>
        </p:nvSpPr>
        <p:spPr>
          <a:xfrm>
            <a:off x="685959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5" name="object 485"/>
          <p:cNvSpPr/>
          <p:nvPr/>
        </p:nvSpPr>
        <p:spPr>
          <a:xfrm>
            <a:off x="700187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6" name="object 486"/>
          <p:cNvSpPr/>
          <p:nvPr/>
        </p:nvSpPr>
        <p:spPr>
          <a:xfrm>
            <a:off x="697343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7" name="object 487"/>
          <p:cNvSpPr/>
          <p:nvPr/>
        </p:nvSpPr>
        <p:spPr>
          <a:xfrm>
            <a:off x="694507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graphicFrame>
        <p:nvGraphicFramePr>
          <p:cNvPr id="488" name="object 488"/>
          <p:cNvGraphicFramePr>
            <a:graphicFrameLocks noGrp="1"/>
          </p:cNvGraphicFramePr>
          <p:nvPr>
            <p:extLst>
              <p:ext uri="{D42A27DB-BD31-4B8C-83A1-F6EECF244321}">
                <p14:modId xmlns:p14="http://schemas.microsoft.com/office/powerpoint/2010/main" val="2753124678"/>
              </p:ext>
            </p:extLst>
          </p:nvPr>
        </p:nvGraphicFramePr>
        <p:xfrm>
          <a:off x="535560" y="8021250"/>
          <a:ext cx="6485254" cy="1979773"/>
        </p:xfrm>
        <a:graphic>
          <a:graphicData uri="http://schemas.openxmlformats.org/drawingml/2006/table">
            <a:tbl>
              <a:tblPr firstRow="1" bandRow="1">
                <a:tableStyleId>{2D5ABB26-0587-4C30-8999-92F81FD0307C}</a:tableStyleId>
              </a:tblPr>
              <a:tblGrid>
                <a:gridCol w="1076325">
                  <a:extLst>
                    <a:ext uri="{9D8B030D-6E8A-4147-A177-3AD203B41FA5}">
                      <a16:colId xmlns:a16="http://schemas.microsoft.com/office/drawing/2014/main" val="20000"/>
                    </a:ext>
                  </a:extLst>
                </a:gridCol>
                <a:gridCol w="2900679">
                  <a:extLst>
                    <a:ext uri="{9D8B030D-6E8A-4147-A177-3AD203B41FA5}">
                      <a16:colId xmlns:a16="http://schemas.microsoft.com/office/drawing/2014/main" val="20001"/>
                    </a:ext>
                  </a:extLst>
                </a:gridCol>
                <a:gridCol w="2508250">
                  <a:extLst>
                    <a:ext uri="{9D8B030D-6E8A-4147-A177-3AD203B41FA5}">
                      <a16:colId xmlns:a16="http://schemas.microsoft.com/office/drawing/2014/main" val="20002"/>
                    </a:ext>
                  </a:extLst>
                </a:gridCol>
              </a:tblGrid>
              <a:tr h="231556">
                <a:tc>
                  <a:txBody>
                    <a:bodyPr/>
                    <a:lstStyle/>
                    <a:p>
                      <a:pPr marL="194310" algn="ctr">
                        <a:lnSpc>
                          <a:spcPct val="100000"/>
                        </a:lnSpc>
                        <a:spcBef>
                          <a:spcPts val="320"/>
                        </a:spcBef>
                      </a:pPr>
                      <a:r>
                        <a:rPr lang="ru-RU" sz="1000" b="1" dirty="0">
                          <a:solidFill>
                            <a:srgbClr val="FFFFFF"/>
                          </a:solidFill>
                          <a:latin typeface="Arial Narrow"/>
                          <a:cs typeface="Arial Narrow"/>
                        </a:rPr>
                        <a:t>КОД</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L="31115" algn="ctr">
                        <a:lnSpc>
                          <a:spcPct val="100000"/>
                        </a:lnSpc>
                        <a:spcBef>
                          <a:spcPts val="320"/>
                        </a:spcBef>
                      </a:pPr>
                      <a:r>
                        <a:rPr lang="ru-RU" sz="1000" b="1" dirty="0">
                          <a:solidFill>
                            <a:srgbClr val="FFFFFF"/>
                          </a:solidFill>
                          <a:latin typeface="Arial Narrow"/>
                          <a:cs typeface="Arial Narrow"/>
                        </a:rPr>
                        <a:t>ВОЗМОЖНЫЕ ПРЧИИНЫ</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L="27305" algn="ctr">
                        <a:lnSpc>
                          <a:spcPct val="100000"/>
                        </a:lnSpc>
                        <a:spcBef>
                          <a:spcPts val="320"/>
                        </a:spcBef>
                      </a:pPr>
                      <a:r>
                        <a:rPr lang="ru-RU" sz="1000" b="1" dirty="0">
                          <a:solidFill>
                            <a:srgbClr val="FFFFFF"/>
                          </a:solidFill>
                          <a:latin typeface="Arial Narrow"/>
                          <a:cs typeface="Arial Narrow"/>
                        </a:rPr>
                        <a:t>СПОСОБЫ УСТРАНЕНИЯ</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extLst>
                  <a:ext uri="{0D108BD9-81ED-4DB2-BD59-A6C34878D82A}">
                    <a16:rowId xmlns:a16="http://schemas.microsoft.com/office/drawing/2014/main" val="10000"/>
                  </a:ext>
                </a:extLst>
              </a:tr>
              <a:tr h="190500">
                <a:tc rowSpan="2">
                  <a:txBody>
                    <a:bodyPr/>
                    <a:lstStyle/>
                    <a:p>
                      <a:pPr>
                        <a:lnSpc>
                          <a:spcPct val="100000"/>
                        </a:lnSpc>
                        <a:spcBef>
                          <a:spcPts val="40"/>
                        </a:spcBef>
                      </a:pPr>
                      <a:endParaRPr sz="750" dirty="0">
                        <a:latin typeface="Times New Roman"/>
                        <a:cs typeface="Times New Roman"/>
                      </a:endParaRPr>
                    </a:p>
                    <a:p>
                      <a:pPr marL="33020" algn="ctr">
                        <a:lnSpc>
                          <a:spcPct val="100000"/>
                        </a:lnSpc>
                      </a:pPr>
                      <a:r>
                        <a:rPr sz="900" b="1" dirty="0">
                          <a:solidFill>
                            <a:srgbClr val="231F20"/>
                          </a:solidFill>
                          <a:latin typeface="Arial Narrow"/>
                          <a:cs typeface="Arial Narrow"/>
                        </a:rPr>
                        <a:t>- -</a:t>
                      </a:r>
                      <a:r>
                        <a:rPr sz="900" b="1" spc="-15" dirty="0">
                          <a:solidFill>
                            <a:srgbClr val="231F20"/>
                          </a:solidFill>
                          <a:latin typeface="Arial Narrow"/>
                          <a:cs typeface="Arial Narrow"/>
                        </a:rPr>
                        <a:t> </a:t>
                      </a:r>
                      <a:r>
                        <a:rPr sz="900" b="1" dirty="0">
                          <a:solidFill>
                            <a:srgbClr val="231F20"/>
                          </a:solidFill>
                          <a:latin typeface="Arial Narrow"/>
                          <a:cs typeface="Arial Narrow"/>
                        </a:rPr>
                        <a:t>-</a:t>
                      </a:r>
                      <a:endParaRPr sz="900" dirty="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16839">
                        <a:lnSpc>
                          <a:spcPct val="100000"/>
                        </a:lnSpc>
                        <a:spcBef>
                          <a:spcPts val="250"/>
                        </a:spcBef>
                      </a:pPr>
                      <a:r>
                        <a:rPr lang="ru-RU" sz="900" dirty="0">
                          <a:solidFill>
                            <a:srgbClr val="231F20"/>
                          </a:solidFill>
                          <a:latin typeface="Arial Narrow"/>
                          <a:cs typeface="Arial Narrow"/>
                        </a:rPr>
                        <a:t>Сигнальный провод ослаблен</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a:t>
                      </a:r>
                      <a:r>
                        <a:rPr sz="900" dirty="0">
                          <a:solidFill>
                            <a:srgbClr val="231F20"/>
                          </a:solidFill>
                          <a:latin typeface="Arial Narrow"/>
                          <a:cs typeface="Arial Narrow"/>
                        </a:rPr>
                        <a:t> </a:t>
                      </a:r>
                      <a:r>
                        <a:rPr sz="900" spc="-5" dirty="0" err="1">
                          <a:solidFill>
                            <a:srgbClr val="231F20"/>
                          </a:solidFill>
                          <a:latin typeface="Arial Narrow"/>
                          <a:cs typeface="Arial Narrow"/>
                        </a:rPr>
                        <a:t>MSpa</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6839">
                        <a:lnSpc>
                          <a:spcPct val="100000"/>
                        </a:lnSpc>
                        <a:spcBef>
                          <a:spcPts val="150"/>
                        </a:spcBef>
                      </a:pPr>
                      <a:r>
                        <a:rPr lang="ru-RU" sz="900" dirty="0">
                          <a:solidFill>
                            <a:srgbClr val="231F20"/>
                          </a:solidFill>
                          <a:latin typeface="Arial Narrow"/>
                          <a:cs typeface="Arial Narrow"/>
                        </a:rPr>
                        <a:t>Потеря связи</a:t>
                      </a:r>
                      <a:endParaRPr sz="900" dirty="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201023">
                <a:tc rowSpan="2">
                  <a:txBody>
                    <a:bodyPr/>
                    <a:lstStyle/>
                    <a:p>
                      <a:pPr algn="ctr">
                        <a:lnSpc>
                          <a:spcPct val="100000"/>
                        </a:lnSpc>
                        <a:spcBef>
                          <a:spcPts val="835"/>
                        </a:spcBef>
                      </a:pPr>
                      <a:r>
                        <a:rPr sz="900" b="1" dirty="0">
                          <a:solidFill>
                            <a:srgbClr val="231F20"/>
                          </a:solidFill>
                          <a:latin typeface="Arial Narrow"/>
                          <a:cs typeface="Arial Narrow"/>
                        </a:rPr>
                        <a:t>F0</a:t>
                      </a:r>
                      <a:endParaRPr sz="900" dirty="0">
                        <a:latin typeface="Arial Narrow"/>
                        <a:cs typeface="Arial Narrow"/>
                      </a:endParaRPr>
                    </a:p>
                  </a:txBody>
                  <a:tcPr marL="0" marR="0" marT="10604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16839">
                        <a:lnSpc>
                          <a:spcPct val="100000"/>
                        </a:lnSpc>
                        <a:spcBef>
                          <a:spcPts val="185"/>
                        </a:spcBef>
                      </a:pPr>
                      <a:r>
                        <a:rPr lang="ru-RU" sz="900" dirty="0">
                          <a:solidFill>
                            <a:srgbClr val="231F20"/>
                          </a:solidFill>
                          <a:latin typeface="Arial Narrow"/>
                          <a:cs typeface="Arial Narrow"/>
                        </a:rPr>
                        <a:t>Температура воды ниже</a:t>
                      </a:r>
                      <a:r>
                        <a:rPr sz="900" spc="-5" dirty="0">
                          <a:solidFill>
                            <a:srgbClr val="231F20"/>
                          </a:solidFill>
                          <a:latin typeface="Arial Narrow"/>
                          <a:cs typeface="Arial Narrow"/>
                        </a:rPr>
                        <a:t> 0°C </a:t>
                      </a:r>
                      <a:r>
                        <a:rPr sz="900" dirty="0">
                          <a:solidFill>
                            <a:srgbClr val="231F20"/>
                          </a:solidFill>
                          <a:latin typeface="Arial Narrow"/>
                          <a:cs typeface="Arial Narrow"/>
                        </a:rPr>
                        <a:t>(32°F) </a:t>
                      </a:r>
                      <a:r>
                        <a:rPr lang="ru-RU" sz="900" spc="-5" dirty="0">
                          <a:solidFill>
                            <a:srgbClr val="231F20"/>
                          </a:solidFill>
                          <a:latin typeface="Arial Narrow"/>
                          <a:cs typeface="Arial Narrow"/>
                        </a:rPr>
                        <a:t>или превышает </a:t>
                      </a:r>
                      <a:r>
                        <a:rPr sz="900" spc="-5" dirty="0">
                          <a:solidFill>
                            <a:srgbClr val="231F20"/>
                          </a:solidFill>
                          <a:latin typeface="Arial Narrow"/>
                          <a:cs typeface="Arial Narrow"/>
                        </a:rPr>
                        <a:t>50°C</a:t>
                      </a:r>
                      <a:r>
                        <a:rPr sz="900" spc="-70" dirty="0">
                          <a:solidFill>
                            <a:srgbClr val="231F20"/>
                          </a:solidFill>
                          <a:latin typeface="Arial Narrow"/>
                          <a:cs typeface="Arial Narrow"/>
                        </a:rPr>
                        <a:t> </a:t>
                      </a:r>
                      <a:r>
                        <a:rPr sz="900" dirty="0">
                          <a:solidFill>
                            <a:srgbClr val="231F20"/>
                          </a:solidFill>
                          <a:latin typeface="Arial Narrow"/>
                          <a:cs typeface="Arial Narrow"/>
                        </a:rPr>
                        <a:t>(122°F)</a:t>
                      </a:r>
                      <a:endParaRPr sz="900" dirty="0">
                        <a:latin typeface="Arial Narrow"/>
                        <a:cs typeface="Arial Narrow"/>
                      </a:endParaRPr>
                    </a:p>
                  </a:txBody>
                  <a:tcPr marL="0" marR="0" marT="2349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20650">
                        <a:lnSpc>
                          <a:spcPct val="100000"/>
                        </a:lnSpc>
                        <a:spcBef>
                          <a:spcPts val="180"/>
                        </a:spcBef>
                      </a:pPr>
                      <a:r>
                        <a:rPr lang="ru-RU" sz="900" dirty="0">
                          <a:solidFill>
                            <a:srgbClr val="231F20"/>
                          </a:solidFill>
                          <a:latin typeface="Arial Narrow"/>
                          <a:cs typeface="Arial Narrow"/>
                        </a:rPr>
                        <a:t>Смените воду в ванне</a:t>
                      </a:r>
                      <a:endParaRPr sz="900" dirty="0">
                        <a:latin typeface="Arial Narrow"/>
                        <a:cs typeface="Arial Narrow"/>
                      </a:endParaRPr>
                    </a:p>
                  </a:txBody>
                  <a:tcPr marL="0" marR="0" marT="2286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3"/>
                  </a:ext>
                </a:extLst>
              </a:tr>
              <a:tr h="196068">
                <a:tc vMerge="1">
                  <a:txBody>
                    <a:bodyPr/>
                    <a:lstStyle/>
                    <a:p>
                      <a:endParaRPr/>
                    </a:p>
                  </a:txBody>
                  <a:tcPr marL="0" marR="0" marT="1060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6839">
                        <a:lnSpc>
                          <a:spcPct val="100000"/>
                        </a:lnSpc>
                      </a:pPr>
                      <a:r>
                        <a:rPr lang="ru-RU" sz="900" dirty="0">
                          <a:solidFill>
                            <a:srgbClr val="231F20"/>
                          </a:solidFill>
                          <a:latin typeface="Arial Narrow"/>
                          <a:cs typeface="Arial Narrow"/>
                        </a:rPr>
                        <a:t>Ошибка сенсора температуры</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5468">
                <a:tc rowSpan="2">
                  <a:txBody>
                    <a:bodyPr/>
                    <a:lstStyle/>
                    <a:p>
                      <a:pPr algn="ctr">
                        <a:lnSpc>
                          <a:spcPct val="100000"/>
                        </a:lnSpc>
                        <a:spcBef>
                          <a:spcPts val="710"/>
                        </a:spcBef>
                      </a:pPr>
                      <a:r>
                        <a:rPr sz="900" b="1" dirty="0">
                          <a:solidFill>
                            <a:srgbClr val="231F20"/>
                          </a:solidFill>
                          <a:latin typeface="Arial Narrow"/>
                          <a:cs typeface="Arial Narrow"/>
                        </a:rPr>
                        <a:t>F1</a:t>
                      </a:r>
                      <a:endParaRPr sz="900">
                        <a:latin typeface="Arial Narrow"/>
                        <a:cs typeface="Arial Narrow"/>
                      </a:endParaRPr>
                    </a:p>
                  </a:txBody>
                  <a:tcPr marL="0" marR="0" marT="901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6839">
                        <a:lnSpc>
                          <a:spcPct val="100000"/>
                        </a:lnSpc>
                        <a:spcBef>
                          <a:spcPts val="55"/>
                        </a:spcBef>
                      </a:pPr>
                      <a:r>
                        <a:rPr lang="ru-RU" sz="900" dirty="0">
                          <a:solidFill>
                            <a:srgbClr val="231F20"/>
                          </a:solidFill>
                          <a:latin typeface="Arial Narrow"/>
                          <a:cs typeface="Arial Narrow"/>
                        </a:rPr>
                        <a:t>Код </a:t>
                      </a:r>
                      <a:r>
                        <a:rPr sz="900" dirty="0">
                          <a:solidFill>
                            <a:srgbClr val="231F20"/>
                          </a:solidFill>
                          <a:latin typeface="Arial Narrow"/>
                          <a:cs typeface="Arial Narrow"/>
                        </a:rPr>
                        <a:t>F1 </a:t>
                      </a:r>
                      <a:r>
                        <a:rPr lang="ru-RU" sz="900" spc="-5" dirty="0">
                          <a:solidFill>
                            <a:srgbClr val="231F20"/>
                          </a:solidFill>
                          <a:latin typeface="Arial Narrow"/>
                          <a:cs typeface="Arial Narrow"/>
                        </a:rPr>
                        <a:t>появляется сразу после нажатия кнопок ФИЛЬТР / </a:t>
                      </a:r>
                      <a:r>
                        <a:rPr sz="900" dirty="0">
                          <a:solidFill>
                            <a:srgbClr val="231F20"/>
                          </a:solidFill>
                          <a:latin typeface="Arial Narrow"/>
                          <a:cs typeface="Arial Narrow"/>
                        </a:rPr>
                        <a:t>FILTER , </a:t>
                      </a:r>
                      <a:r>
                        <a:rPr lang="ru-RU" sz="900" dirty="0">
                          <a:solidFill>
                            <a:srgbClr val="231F20"/>
                          </a:solidFill>
                          <a:latin typeface="Arial Narrow"/>
                          <a:cs typeface="Arial Narrow"/>
                        </a:rPr>
                        <a:t>НАГРЕВ / </a:t>
                      </a:r>
                      <a:r>
                        <a:rPr sz="900" dirty="0">
                          <a:solidFill>
                            <a:srgbClr val="231F20"/>
                          </a:solidFill>
                          <a:latin typeface="Arial Narrow"/>
                          <a:cs typeface="Arial Narrow"/>
                        </a:rPr>
                        <a:t>HEATING </a:t>
                      </a:r>
                      <a:r>
                        <a:rPr lang="ru-RU" sz="900" spc="-5" dirty="0">
                          <a:solidFill>
                            <a:srgbClr val="231F20"/>
                          </a:solidFill>
                          <a:latin typeface="Arial Narrow"/>
                          <a:cs typeface="Arial Narrow"/>
                        </a:rPr>
                        <a:t>или</a:t>
                      </a:r>
                      <a:r>
                        <a:rPr sz="900" spc="-65" dirty="0">
                          <a:solidFill>
                            <a:srgbClr val="231F20"/>
                          </a:solidFill>
                          <a:latin typeface="Arial Narrow"/>
                          <a:cs typeface="Arial Narrow"/>
                        </a:rPr>
                        <a:t> </a:t>
                      </a:r>
                      <a:r>
                        <a:rPr lang="ru-RU" sz="900" spc="-65" dirty="0">
                          <a:solidFill>
                            <a:srgbClr val="231F20"/>
                          </a:solidFill>
                          <a:latin typeface="Arial Narrow"/>
                          <a:cs typeface="Arial Narrow"/>
                        </a:rPr>
                        <a:t>УФ  / </a:t>
                      </a:r>
                      <a:r>
                        <a:rPr sz="900" dirty="0">
                          <a:solidFill>
                            <a:srgbClr val="231F20"/>
                          </a:solidFill>
                          <a:latin typeface="Arial Narrow"/>
                          <a:cs typeface="Arial Narrow"/>
                        </a:rPr>
                        <a:t>UVC</a:t>
                      </a:r>
                      <a:endParaRPr sz="900" dirty="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55"/>
                        </a:spcBef>
                      </a:pPr>
                      <a:r>
                        <a:rPr lang="ru-RU" sz="900" dirty="0">
                          <a:solidFill>
                            <a:srgbClr val="231F20"/>
                          </a:solidFill>
                          <a:latin typeface="Arial Narrow"/>
                          <a:cs typeface="Arial Narrow"/>
                        </a:rPr>
                        <a:t>Прочистите все части и трубки, по которым идет вода</a:t>
                      </a:r>
                      <a:endParaRPr sz="900" dirty="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500155">
                <a:tc vMerge="1">
                  <a:txBody>
                    <a:bodyPr/>
                    <a:lstStyle/>
                    <a:p>
                      <a:endParaRPr/>
                    </a:p>
                  </a:txBody>
                  <a:tcPr marL="0" marR="0" marT="901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1100" dirty="0">
                        <a:latin typeface="Times New Roman"/>
                        <a:cs typeface="Times New Roman"/>
                      </a:endParaRPr>
                    </a:p>
                    <a:p>
                      <a:pPr marL="116839">
                        <a:lnSpc>
                          <a:spcPct val="100000"/>
                        </a:lnSpc>
                      </a:pPr>
                      <a:r>
                        <a:rPr lang="ru-RU" sz="900" dirty="0">
                          <a:solidFill>
                            <a:srgbClr val="231F20"/>
                          </a:solidFill>
                          <a:latin typeface="Arial Narrow"/>
                          <a:cs typeface="Arial Narrow"/>
                        </a:rPr>
                        <a:t>Код </a:t>
                      </a:r>
                      <a:r>
                        <a:rPr sz="900" dirty="0">
                          <a:solidFill>
                            <a:srgbClr val="231F20"/>
                          </a:solidFill>
                          <a:latin typeface="Arial Narrow"/>
                          <a:cs typeface="Arial Narrow"/>
                        </a:rPr>
                        <a:t>F1 </a:t>
                      </a:r>
                      <a:r>
                        <a:rPr lang="ru-RU" sz="900" spc="-5" dirty="0">
                          <a:solidFill>
                            <a:srgbClr val="231F20"/>
                          </a:solidFill>
                          <a:latin typeface="Arial Narrow"/>
                          <a:cs typeface="Arial Narrow"/>
                        </a:rPr>
                        <a:t>появляется спустя </a:t>
                      </a:r>
                      <a:r>
                        <a:rPr sz="900" spc="-5" dirty="0">
                          <a:solidFill>
                            <a:srgbClr val="231F20"/>
                          </a:solidFill>
                          <a:latin typeface="Arial Narrow"/>
                          <a:cs typeface="Arial Narrow"/>
                        </a:rPr>
                        <a:t>15</a:t>
                      </a:r>
                      <a:r>
                        <a:rPr lang="ru-RU" sz="900" spc="-5" dirty="0">
                          <a:solidFill>
                            <a:srgbClr val="231F20"/>
                          </a:solidFill>
                          <a:latin typeface="Arial Narrow"/>
                          <a:cs typeface="Arial Narrow"/>
                        </a:rPr>
                        <a:t> секунд</a:t>
                      </a:r>
                      <a:r>
                        <a:rPr sz="900" spc="-5" dirty="0">
                          <a:solidFill>
                            <a:srgbClr val="231F20"/>
                          </a:solidFill>
                          <a:latin typeface="Arial Narrow"/>
                          <a:cs typeface="Arial Narrow"/>
                        </a:rPr>
                        <a:t> </a:t>
                      </a:r>
                      <a:r>
                        <a:rPr lang="ru-RU" sz="900" spc="-5" dirty="0">
                          <a:solidFill>
                            <a:srgbClr val="231F20"/>
                          </a:solidFill>
                          <a:latin typeface="Arial Narrow"/>
                          <a:cs typeface="Arial Narrow"/>
                        </a:rPr>
                        <a:t>после нажатия кнопок ФИЛЬТР / </a:t>
                      </a:r>
                      <a:r>
                        <a:rPr lang="en-US" sz="900" dirty="0">
                          <a:solidFill>
                            <a:srgbClr val="231F20"/>
                          </a:solidFill>
                          <a:latin typeface="Arial Narrow"/>
                          <a:cs typeface="Arial Narrow"/>
                        </a:rPr>
                        <a:t>FILTER , </a:t>
                      </a:r>
                      <a:r>
                        <a:rPr lang="ru-RU" sz="900" dirty="0">
                          <a:solidFill>
                            <a:srgbClr val="231F20"/>
                          </a:solidFill>
                          <a:latin typeface="Arial Narrow"/>
                          <a:cs typeface="Arial Narrow"/>
                        </a:rPr>
                        <a:t>НАГРЕВ / </a:t>
                      </a:r>
                      <a:r>
                        <a:rPr lang="en-US" sz="900" dirty="0">
                          <a:solidFill>
                            <a:srgbClr val="231F20"/>
                          </a:solidFill>
                          <a:latin typeface="Arial Narrow"/>
                          <a:cs typeface="Arial Narrow"/>
                        </a:rPr>
                        <a:t>HEATING </a:t>
                      </a:r>
                      <a:r>
                        <a:rPr lang="ru-RU" sz="900" spc="-5" dirty="0">
                          <a:solidFill>
                            <a:srgbClr val="231F20"/>
                          </a:solidFill>
                          <a:latin typeface="Arial Narrow"/>
                          <a:cs typeface="Arial Narrow"/>
                        </a:rPr>
                        <a:t>или</a:t>
                      </a:r>
                      <a:r>
                        <a:rPr lang="ru-RU" sz="900" spc="-65" dirty="0">
                          <a:solidFill>
                            <a:srgbClr val="231F20"/>
                          </a:solidFill>
                          <a:latin typeface="Arial Narrow"/>
                          <a:cs typeface="Arial Narrow"/>
                        </a:rPr>
                        <a:t> УФ  / </a:t>
                      </a:r>
                      <a:r>
                        <a:rPr lang="en-US" sz="900" dirty="0">
                          <a:solidFill>
                            <a:srgbClr val="231F20"/>
                          </a:solidFill>
                          <a:latin typeface="Arial Narrow"/>
                          <a:cs typeface="Arial Narrow"/>
                        </a:rPr>
                        <a:t>UVC</a:t>
                      </a:r>
                      <a:endParaRPr sz="9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50825" indent="-130810">
                        <a:lnSpc>
                          <a:spcPct val="100000"/>
                        </a:lnSpc>
                        <a:spcBef>
                          <a:spcPts val="75"/>
                        </a:spcBef>
                        <a:buAutoNum type="arabicPeriod"/>
                        <a:tabLst>
                          <a:tab pos="251460" algn="l"/>
                        </a:tabLst>
                      </a:pPr>
                      <a:r>
                        <a:rPr lang="ru-RU" sz="900" dirty="0">
                          <a:solidFill>
                            <a:srgbClr val="231F20"/>
                          </a:solidFill>
                          <a:latin typeface="Arial Narrow"/>
                          <a:cs typeface="Arial Narrow"/>
                        </a:rPr>
                        <a:t>Добавьте воды до уровня минимальной отметки</a:t>
                      </a:r>
                      <a:endParaRPr sz="900" dirty="0">
                        <a:latin typeface="Arial Narrow"/>
                        <a:cs typeface="Arial Narrow"/>
                      </a:endParaRPr>
                    </a:p>
                    <a:p>
                      <a:pPr marL="250825" indent="-130810">
                        <a:lnSpc>
                          <a:spcPct val="100000"/>
                        </a:lnSpc>
                        <a:spcBef>
                          <a:spcPts val="120"/>
                        </a:spcBef>
                        <a:buAutoNum type="arabicPeriod"/>
                        <a:tabLst>
                          <a:tab pos="251460" algn="l"/>
                        </a:tabLst>
                      </a:pPr>
                      <a:r>
                        <a:rPr lang="ru-RU" sz="900" dirty="0">
                          <a:solidFill>
                            <a:srgbClr val="231F20"/>
                          </a:solidFill>
                          <a:latin typeface="Arial Narrow"/>
                          <a:cs typeface="Arial Narrow"/>
                        </a:rPr>
                        <a:t>Очистите детали и трубки, через которые проходит вода</a:t>
                      </a:r>
                      <a:endParaRPr lang="ru-RU" sz="900" dirty="0">
                        <a:solidFill>
                          <a:schemeClr val="tx1"/>
                        </a:solidFill>
                        <a:latin typeface="Arial Narrow"/>
                        <a:cs typeface="Arial Narrow"/>
                      </a:endParaRPr>
                    </a:p>
                    <a:p>
                      <a:pPr marL="250825" indent="-130810">
                        <a:lnSpc>
                          <a:spcPct val="100000"/>
                        </a:lnSpc>
                        <a:spcBef>
                          <a:spcPts val="120"/>
                        </a:spcBef>
                        <a:buAutoNum type="arabicPeriod"/>
                        <a:tabLst>
                          <a:tab pos="251460" algn="l"/>
                        </a:tabLst>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489" name="object 489"/>
          <p:cNvSpPr txBox="1"/>
          <p:nvPr/>
        </p:nvSpPr>
        <p:spPr>
          <a:xfrm>
            <a:off x="516172" y="7321698"/>
            <a:ext cx="3025945" cy="65402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УСТРАНЕНИЕ НЕИСПРАВНОСТЕЙ</a:t>
            </a:r>
            <a:endParaRPr lang="ru-RU" sz="1600" dirty="0">
              <a:latin typeface="Arial Narrow"/>
              <a:cs typeface="Arial Narrow"/>
            </a:endParaRPr>
          </a:p>
          <a:p>
            <a:pPr marL="12700">
              <a:lnSpc>
                <a:spcPct val="100000"/>
              </a:lnSpc>
              <a:spcBef>
                <a:spcPts val="100"/>
              </a:spcBef>
            </a:pPr>
            <a:endParaRPr lang="ru-RU" sz="1200" b="1" dirty="0">
              <a:solidFill>
                <a:srgbClr val="231F20"/>
              </a:solidFill>
              <a:latin typeface="Arial Narrow"/>
              <a:cs typeface="Arial Narrow"/>
            </a:endParaRPr>
          </a:p>
          <a:p>
            <a:pPr marL="12700">
              <a:lnSpc>
                <a:spcPct val="100000"/>
              </a:lnSpc>
              <a:spcBef>
                <a:spcPts val="100"/>
              </a:spcBef>
            </a:pPr>
            <a:r>
              <a:rPr lang="ru-RU" sz="1200" b="1" dirty="0">
                <a:solidFill>
                  <a:srgbClr val="231F20"/>
                </a:solidFill>
                <a:latin typeface="Arial Narrow"/>
                <a:cs typeface="Arial Narrow"/>
              </a:rPr>
              <a:t>ТАБЛИЦА КОДОВ ОШИБОК</a:t>
            </a:r>
            <a:endParaRPr lang="ru-RU" sz="1200" dirty="0">
              <a:latin typeface="Arial Narrow"/>
              <a:cs typeface="Arial Narrow"/>
            </a:endParaRPr>
          </a:p>
        </p:txBody>
      </p:sp>
      <p:sp>
        <p:nvSpPr>
          <p:cNvPr id="490" name="object 490"/>
          <p:cNvSpPr/>
          <p:nvPr/>
        </p:nvSpPr>
        <p:spPr>
          <a:xfrm>
            <a:off x="5470078" y="4774660"/>
            <a:ext cx="457200" cy="59690"/>
          </a:xfrm>
          <a:custGeom>
            <a:avLst/>
            <a:gdLst/>
            <a:ahLst/>
            <a:cxnLst/>
            <a:rect l="l" t="t" r="r" b="b"/>
            <a:pathLst>
              <a:path w="457200" h="59689">
                <a:moveTo>
                  <a:pt x="0" y="59245"/>
                </a:moveTo>
                <a:lnTo>
                  <a:pt x="45593" y="0"/>
                </a:lnTo>
                <a:lnTo>
                  <a:pt x="456641" y="0"/>
                </a:lnTo>
                <a:lnTo>
                  <a:pt x="432028" y="59245"/>
                </a:lnTo>
              </a:path>
            </a:pathLst>
          </a:custGeom>
          <a:ln w="3708">
            <a:solidFill>
              <a:srgbClr val="231F20"/>
            </a:solidFill>
          </a:ln>
        </p:spPr>
        <p:txBody>
          <a:bodyPr wrap="square" lIns="0" tIns="0" rIns="0" bIns="0" rtlCol="0"/>
          <a:lstStyle/>
          <a:p>
            <a:endParaRPr/>
          </a:p>
        </p:txBody>
      </p:sp>
      <p:sp>
        <p:nvSpPr>
          <p:cNvPr id="491" name="object 491"/>
          <p:cNvSpPr/>
          <p:nvPr/>
        </p:nvSpPr>
        <p:spPr>
          <a:xfrm>
            <a:off x="5926720" y="4774660"/>
            <a:ext cx="0" cy="447040"/>
          </a:xfrm>
          <a:custGeom>
            <a:avLst/>
            <a:gdLst/>
            <a:ahLst/>
            <a:cxnLst/>
            <a:rect l="l" t="t" r="r" b="b"/>
            <a:pathLst>
              <a:path h="447039">
                <a:moveTo>
                  <a:pt x="0" y="0"/>
                </a:moveTo>
                <a:lnTo>
                  <a:pt x="0" y="446874"/>
                </a:lnTo>
              </a:path>
            </a:pathLst>
          </a:custGeom>
          <a:ln w="3708">
            <a:solidFill>
              <a:srgbClr val="231F20"/>
            </a:solidFill>
          </a:ln>
        </p:spPr>
        <p:txBody>
          <a:bodyPr wrap="square" lIns="0" tIns="0" rIns="0" bIns="0" rtlCol="0"/>
          <a:lstStyle/>
          <a:p>
            <a:endParaRPr/>
          </a:p>
        </p:txBody>
      </p:sp>
      <p:sp>
        <p:nvSpPr>
          <p:cNvPr id="492" name="object 492"/>
          <p:cNvSpPr/>
          <p:nvPr/>
        </p:nvSpPr>
        <p:spPr>
          <a:xfrm>
            <a:off x="5906489" y="5221528"/>
            <a:ext cx="20320" cy="52069"/>
          </a:xfrm>
          <a:custGeom>
            <a:avLst/>
            <a:gdLst/>
            <a:ahLst/>
            <a:cxnLst/>
            <a:rect l="l" t="t" r="r" b="b"/>
            <a:pathLst>
              <a:path w="20320" h="52070">
                <a:moveTo>
                  <a:pt x="20231" y="0"/>
                </a:moveTo>
                <a:lnTo>
                  <a:pt x="0" y="51625"/>
                </a:lnTo>
              </a:path>
            </a:pathLst>
          </a:custGeom>
          <a:ln w="3708">
            <a:solidFill>
              <a:srgbClr val="231F20"/>
            </a:solidFill>
          </a:ln>
        </p:spPr>
        <p:txBody>
          <a:bodyPr wrap="square" lIns="0" tIns="0" rIns="0" bIns="0" rtlCol="0"/>
          <a:lstStyle/>
          <a:p>
            <a:endParaRPr/>
          </a:p>
        </p:txBody>
      </p:sp>
      <p:sp>
        <p:nvSpPr>
          <p:cNvPr id="493" name="object 493"/>
          <p:cNvSpPr txBox="1"/>
          <p:nvPr/>
        </p:nvSpPr>
        <p:spPr>
          <a:xfrm>
            <a:off x="5470067" y="4833912"/>
            <a:ext cx="444500" cy="439420"/>
          </a:xfrm>
          <a:prstGeom prst="rect">
            <a:avLst/>
          </a:prstGeom>
          <a:ln w="3708">
            <a:solidFill>
              <a:srgbClr val="231F20"/>
            </a:solidFill>
          </a:ln>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marR="73025" algn="r">
              <a:lnSpc>
                <a:spcPct val="100000"/>
              </a:lnSpc>
              <a:spcBef>
                <a:spcPts val="80"/>
              </a:spcBef>
            </a:pPr>
            <a:r>
              <a:rPr sz="100" dirty="0">
                <a:solidFill>
                  <a:srgbClr val="231F20"/>
                </a:solidFill>
                <a:latin typeface="Arial"/>
                <a:cs typeface="Arial"/>
              </a:rPr>
              <a:t>®</a:t>
            </a:r>
            <a:endParaRPr sz="100">
              <a:latin typeface="Arial"/>
              <a:cs typeface="Arial"/>
            </a:endParaRPr>
          </a:p>
        </p:txBody>
      </p:sp>
      <p:sp>
        <p:nvSpPr>
          <p:cNvPr id="494" name="object 494"/>
          <p:cNvSpPr/>
          <p:nvPr/>
        </p:nvSpPr>
        <p:spPr>
          <a:xfrm>
            <a:off x="5568849" y="5000963"/>
            <a:ext cx="260196" cy="106648"/>
          </a:xfrm>
          <a:prstGeom prst="rect">
            <a:avLst/>
          </a:prstGeom>
          <a:blipFill>
            <a:blip r:embed="rId10" cstate="print"/>
            <a:stretch>
              <a:fillRect/>
            </a:stretch>
          </a:blipFill>
        </p:spPr>
        <p:txBody>
          <a:bodyPr wrap="square" lIns="0" tIns="0" rIns="0" bIns="0" rtlCol="0"/>
          <a:lstStyle/>
          <a:p>
            <a:endParaRPr/>
          </a:p>
        </p:txBody>
      </p:sp>
      <p:sp>
        <p:nvSpPr>
          <p:cNvPr id="495" name="object 495"/>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15</a:t>
            </a:fld>
            <a:endParaRPr sz="6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16</a:t>
            </a:fld>
            <a:endParaRPr sz="600">
              <a:latin typeface="Arial"/>
              <a:cs typeface="Arial"/>
            </a:endParaRPr>
          </a:p>
        </p:txBody>
      </p:sp>
      <p:graphicFrame>
        <p:nvGraphicFramePr>
          <p:cNvPr id="2" name="object 2"/>
          <p:cNvGraphicFramePr>
            <a:graphicFrameLocks noGrp="1"/>
          </p:cNvGraphicFramePr>
          <p:nvPr>
            <p:extLst>
              <p:ext uri="{D42A27DB-BD31-4B8C-83A1-F6EECF244321}">
                <p14:modId xmlns:p14="http://schemas.microsoft.com/office/powerpoint/2010/main" val="2262202614"/>
              </p:ext>
            </p:extLst>
          </p:nvPr>
        </p:nvGraphicFramePr>
        <p:xfrm>
          <a:off x="540010" y="536867"/>
          <a:ext cx="6471284" cy="9724528"/>
        </p:xfrm>
        <a:graphic>
          <a:graphicData uri="http://schemas.openxmlformats.org/drawingml/2006/table">
            <a:tbl>
              <a:tblPr firstRow="1" bandRow="1">
                <a:tableStyleId>{2D5ABB26-0587-4C30-8999-92F81FD0307C}</a:tableStyleId>
              </a:tblPr>
              <a:tblGrid>
                <a:gridCol w="1063625">
                  <a:extLst>
                    <a:ext uri="{9D8B030D-6E8A-4147-A177-3AD203B41FA5}">
                      <a16:colId xmlns:a16="http://schemas.microsoft.com/office/drawing/2014/main" val="20000"/>
                    </a:ext>
                  </a:extLst>
                </a:gridCol>
                <a:gridCol w="1640205">
                  <a:extLst>
                    <a:ext uri="{9D8B030D-6E8A-4147-A177-3AD203B41FA5}">
                      <a16:colId xmlns:a16="http://schemas.microsoft.com/office/drawing/2014/main" val="20001"/>
                    </a:ext>
                  </a:extLst>
                </a:gridCol>
                <a:gridCol w="3767454">
                  <a:extLst>
                    <a:ext uri="{9D8B030D-6E8A-4147-A177-3AD203B41FA5}">
                      <a16:colId xmlns:a16="http://schemas.microsoft.com/office/drawing/2014/main" val="20002"/>
                    </a:ext>
                  </a:extLst>
                </a:gridCol>
              </a:tblGrid>
              <a:tr h="231562">
                <a:tc>
                  <a:txBody>
                    <a:bodyPr/>
                    <a:lstStyle/>
                    <a:p>
                      <a:pPr marL="92075" indent="0">
                        <a:lnSpc>
                          <a:spcPct val="100000"/>
                        </a:lnSpc>
                        <a:spcBef>
                          <a:spcPts val="320"/>
                        </a:spcBef>
                      </a:pPr>
                      <a:r>
                        <a:rPr lang="ru-RU" sz="1000" b="1" dirty="0">
                          <a:solidFill>
                            <a:srgbClr val="FFFFFF"/>
                          </a:solidFill>
                          <a:latin typeface="Arial Narrow"/>
                          <a:cs typeface="Arial Narrow"/>
                        </a:rPr>
                        <a:t>НЕИСПРАВНОСТЬ</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L="95250" algn="ctr">
                        <a:lnSpc>
                          <a:spcPct val="100000"/>
                        </a:lnSpc>
                        <a:spcBef>
                          <a:spcPts val="320"/>
                        </a:spcBef>
                      </a:pPr>
                      <a:r>
                        <a:rPr lang="ru-RU" sz="1000" b="1" dirty="0">
                          <a:solidFill>
                            <a:srgbClr val="FFFFFF"/>
                          </a:solidFill>
                          <a:latin typeface="Arial Narrow"/>
                          <a:cs typeface="Arial Narrow"/>
                        </a:rPr>
                        <a:t>ВОЗМОЖНЫЕ ПРИЧИНЫ</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R="254000" algn="ctr">
                        <a:lnSpc>
                          <a:spcPct val="100000"/>
                        </a:lnSpc>
                        <a:spcBef>
                          <a:spcPts val="320"/>
                        </a:spcBef>
                      </a:pPr>
                      <a:r>
                        <a:rPr lang="ru-RU" sz="1000" b="1" dirty="0">
                          <a:solidFill>
                            <a:srgbClr val="FFFFFF"/>
                          </a:solidFill>
                          <a:latin typeface="Arial Narrow"/>
                          <a:cs typeface="Arial Narrow"/>
                        </a:rPr>
                        <a:t>СПОСОБЫ УСТРАНЕНИЯ</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extLst>
                  <a:ext uri="{0D108BD9-81ED-4DB2-BD59-A6C34878D82A}">
                    <a16:rowId xmlns:a16="http://schemas.microsoft.com/office/drawing/2014/main" val="10000"/>
                  </a:ext>
                </a:extLst>
              </a:tr>
              <a:tr h="215912">
                <a:tc rowSpan="4">
                  <a:txBody>
                    <a:bodyPr/>
                    <a:lstStyle/>
                    <a:p>
                      <a:pPr>
                        <a:lnSpc>
                          <a:spcPct val="100000"/>
                        </a:lnSpc>
                      </a:pPr>
                      <a:endParaRPr sz="1000" dirty="0">
                        <a:latin typeface="Times New Roman"/>
                        <a:cs typeface="Times New Roman"/>
                      </a:endParaRPr>
                    </a:p>
                    <a:p>
                      <a:pPr>
                        <a:lnSpc>
                          <a:spcPct val="100000"/>
                        </a:lnSpc>
                      </a:pPr>
                      <a:endParaRPr sz="900" dirty="0">
                        <a:latin typeface="Times New Roman"/>
                        <a:cs typeface="Times New Roman"/>
                      </a:endParaRPr>
                    </a:p>
                    <a:p>
                      <a:pPr marL="61594" marR="40640">
                        <a:lnSpc>
                          <a:spcPct val="129700"/>
                        </a:lnSpc>
                      </a:pPr>
                      <a:r>
                        <a:rPr lang="ru-RU" sz="900" b="1" dirty="0">
                          <a:solidFill>
                            <a:srgbClr val="231F20"/>
                          </a:solidFill>
                          <a:latin typeface="Arial Narrow"/>
                          <a:cs typeface="Arial Narrow"/>
                        </a:rPr>
                        <a:t>НЕ РАБОТАЕТ ДИСПЛЕЙ НА БЛОКЕ УПРАВЛЕНИЯ</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69850">
                        <a:lnSpc>
                          <a:spcPct val="100000"/>
                        </a:lnSpc>
                        <a:spcBef>
                          <a:spcPts val="245"/>
                        </a:spcBef>
                      </a:pPr>
                      <a:r>
                        <a:rPr lang="ru-RU" sz="900" dirty="0">
                          <a:solidFill>
                            <a:srgbClr val="231F20"/>
                          </a:solidFill>
                          <a:latin typeface="Arial Narrow"/>
                          <a:cs typeface="Arial Narrow"/>
                        </a:rPr>
                        <a:t>Неисправность разъема питания</a:t>
                      </a:r>
                      <a:endParaRPr sz="900" dirty="0">
                        <a:latin typeface="Arial Narrow"/>
                        <a:cs typeface="Arial Narrow"/>
                      </a:endParaRPr>
                    </a:p>
                  </a:txBody>
                  <a:tcPr marL="0" marR="0" marT="311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50"/>
                        </a:spcBef>
                      </a:pPr>
                      <a:r>
                        <a:rPr lang="ru-RU" sz="900" dirty="0">
                          <a:solidFill>
                            <a:srgbClr val="231F20"/>
                          </a:solidFill>
                          <a:latin typeface="Arial Narrow"/>
                          <a:cs typeface="Arial Narrow"/>
                        </a:rPr>
                        <a:t>Замените или почините разъем питания</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8529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45"/>
                        </a:spcBef>
                      </a:pPr>
                      <a:r>
                        <a:rPr lang="ru-RU" sz="900" dirty="0">
                          <a:solidFill>
                            <a:srgbClr val="231F20"/>
                          </a:solidFill>
                          <a:latin typeface="Arial Narrow"/>
                          <a:cs typeface="Arial Narrow"/>
                        </a:rPr>
                        <a:t>УЗО выключено</a:t>
                      </a:r>
                      <a:endParaRPr sz="900" dirty="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50"/>
                        </a:spcBef>
                      </a:pPr>
                      <a:r>
                        <a:rPr lang="ru-RU" sz="900" dirty="0">
                          <a:solidFill>
                            <a:srgbClr val="231F20"/>
                          </a:solidFill>
                          <a:latin typeface="Arial Narrow"/>
                          <a:cs typeface="Arial Narrow"/>
                        </a:rPr>
                        <a:t>Перезагрузите УЗО, следуя инструкциям по тестированию УЗО </a:t>
                      </a:r>
                      <a:endParaRPr sz="900" dirty="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047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78105">
                        <a:lnSpc>
                          <a:spcPts val="1200"/>
                        </a:lnSpc>
                        <a:spcBef>
                          <a:spcPts val="30"/>
                        </a:spcBef>
                      </a:pPr>
                      <a:r>
                        <a:rPr lang="ru-RU" sz="900" dirty="0">
                          <a:solidFill>
                            <a:srgbClr val="231F20"/>
                          </a:solidFill>
                          <a:latin typeface="Arial Narrow"/>
                          <a:cs typeface="Arial Narrow"/>
                        </a:rPr>
                        <a:t>При нажатии на кнопку ПЕРЕЗАГРУЗКА изображение на блоке управления не появляется</a:t>
                      </a:r>
                      <a:endParaRPr sz="900" dirty="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8529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30"/>
                        </a:spcBef>
                      </a:pPr>
                      <a:r>
                        <a:rPr lang="ru-RU" sz="900" spc="-5" dirty="0">
                          <a:solidFill>
                            <a:srgbClr val="231F20"/>
                          </a:solidFill>
                          <a:latin typeface="Arial Narrow"/>
                          <a:cs typeface="Arial Narrow"/>
                        </a:rPr>
                        <a:t>УЗО сломан</a:t>
                      </a:r>
                      <a:endParaRPr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r h="335440">
                <a:tc rowSpan="3">
                  <a:txBody>
                    <a:bodyPr/>
                    <a:lstStyle/>
                    <a:p>
                      <a:pPr>
                        <a:lnSpc>
                          <a:spcPct val="100000"/>
                        </a:lnSpc>
                      </a:pPr>
                      <a:endParaRPr sz="1000" dirty="0">
                        <a:latin typeface="Times New Roman"/>
                        <a:cs typeface="Times New Roman"/>
                      </a:endParaRPr>
                    </a:p>
                    <a:p>
                      <a:pPr>
                        <a:lnSpc>
                          <a:spcPct val="100000"/>
                        </a:lnSpc>
                        <a:spcBef>
                          <a:spcPts val="40"/>
                        </a:spcBef>
                      </a:pPr>
                      <a:endParaRPr sz="900" dirty="0">
                        <a:latin typeface="Times New Roman"/>
                        <a:cs typeface="Times New Roman"/>
                      </a:endParaRPr>
                    </a:p>
                    <a:p>
                      <a:pPr marL="61594">
                        <a:lnSpc>
                          <a:spcPct val="100000"/>
                        </a:lnSpc>
                      </a:pPr>
                      <a:r>
                        <a:rPr lang="ru-RU" sz="900" b="1" dirty="0">
                          <a:solidFill>
                            <a:srgbClr val="231F20"/>
                          </a:solidFill>
                          <a:latin typeface="Arial Narrow"/>
                          <a:cs typeface="Arial Narrow"/>
                        </a:rPr>
                        <a:t>ПРОТЕЧКА БАССЕЙНА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marL="69850" marR="370205">
                        <a:lnSpc>
                          <a:spcPts val="1200"/>
                        </a:lnSpc>
                        <a:spcBef>
                          <a:spcPts val="10"/>
                        </a:spcBef>
                      </a:pPr>
                      <a:r>
                        <a:rPr lang="ru-RU" sz="900" dirty="0">
                          <a:solidFill>
                            <a:srgbClr val="231F20"/>
                          </a:solidFill>
                          <a:latin typeface="Arial Narrow"/>
                          <a:cs typeface="Arial Narrow"/>
                        </a:rPr>
                        <a:t>Входное и выходное соединения ванны затянуты неплотно</a:t>
                      </a:r>
                      <a:endParaRPr sz="9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770"/>
                        </a:spcBef>
                      </a:pPr>
                      <a:r>
                        <a:rPr lang="ru-RU" sz="900" dirty="0">
                          <a:solidFill>
                            <a:srgbClr val="231F20"/>
                          </a:solidFill>
                          <a:latin typeface="Arial Narrow"/>
                          <a:cs typeface="Arial Narrow"/>
                        </a:rPr>
                        <a:t>Затяните входное и выходное соединения</a:t>
                      </a:r>
                      <a:endParaRPr sz="900" dirty="0">
                        <a:latin typeface="Arial Narrow"/>
                        <a:cs typeface="Arial Narrow"/>
                      </a:endParaRPr>
                    </a:p>
                  </a:txBody>
                  <a:tcPr marL="0" marR="0" marT="977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5"/>
                  </a:ext>
                </a:extLst>
              </a:tr>
              <a:tr h="1989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30"/>
                        </a:spcBef>
                      </a:pPr>
                      <a:r>
                        <a:rPr lang="ru-RU" sz="900" spc="-30" dirty="0">
                          <a:solidFill>
                            <a:srgbClr val="231F20"/>
                          </a:solidFill>
                          <a:latin typeface="Arial Narrow"/>
                          <a:cs typeface="Arial Narrow"/>
                        </a:rPr>
                        <a:t>Дренажный клапан закручен не плотно</a:t>
                      </a:r>
                      <a:endParaRPr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marR="0" lvl="0" indent="0" defTabSz="914400" eaLnBrk="1" fontAlgn="auto" latinLnBrk="0" hangingPunct="1">
                        <a:lnSpc>
                          <a:spcPct val="100000"/>
                        </a:lnSpc>
                        <a:spcBef>
                          <a:spcPts val="130"/>
                        </a:spcBef>
                        <a:spcAft>
                          <a:spcPts val="0"/>
                        </a:spcAft>
                        <a:buClrTx/>
                        <a:buSzTx/>
                        <a:buFontTx/>
                        <a:buNone/>
                        <a:tabLst/>
                        <a:defRPr/>
                      </a:pPr>
                      <a:r>
                        <a:rPr lang="ru-RU" sz="900" dirty="0">
                          <a:solidFill>
                            <a:srgbClr val="231F20"/>
                          </a:solidFill>
                          <a:latin typeface="Arial Narrow"/>
                          <a:cs typeface="Arial Narrow"/>
                        </a:rPr>
                        <a:t>Закрутите дренажный клапан</a:t>
                      </a:r>
                      <a:r>
                        <a:rPr sz="900" spc="-5" dirty="0">
                          <a:solidFill>
                            <a:srgbClr val="231F20"/>
                          </a:solidFill>
                          <a:latin typeface="Arial Narrow"/>
                          <a:cs typeface="Arial Narrow"/>
                        </a:rPr>
                        <a:t>. </a:t>
                      </a: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r>
                        <a:rPr sz="900" dirty="0">
                          <a:solidFill>
                            <a:srgbClr val="231F20"/>
                          </a:solidFill>
                          <a:latin typeface="Arial Narrow"/>
                          <a:cs typeface="Arial Narrow"/>
                        </a:rPr>
                        <a:t>, </a:t>
                      </a:r>
                      <a:r>
                        <a:rPr lang="ru-RU" sz="900" spc="-5" dirty="0">
                          <a:solidFill>
                            <a:srgbClr val="231F20"/>
                          </a:solidFill>
                          <a:latin typeface="Arial Narrow"/>
                          <a:cs typeface="Arial Narrow"/>
                        </a:rPr>
                        <a:t>если ванна продолжает протекать</a:t>
                      </a:r>
                      <a:endParaRPr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93569">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60"/>
                        </a:spcBef>
                      </a:pPr>
                      <a:r>
                        <a:rPr lang="ru-RU" sz="900" dirty="0">
                          <a:solidFill>
                            <a:srgbClr val="231F20"/>
                          </a:solidFill>
                          <a:latin typeface="Arial Narrow"/>
                          <a:cs typeface="Arial Narrow"/>
                        </a:rPr>
                        <a:t>Вода вытекает через отверстие в чаше ванны</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a:lnSpc>
                          <a:spcPct val="100000"/>
                        </a:lnSpc>
                        <a:spcBef>
                          <a:spcPts val="160"/>
                        </a:spcBef>
                      </a:pPr>
                      <a:r>
                        <a:rPr lang="ru-RU" sz="900" dirty="0">
                          <a:solidFill>
                            <a:srgbClr val="231F20"/>
                          </a:solidFill>
                          <a:latin typeface="Arial Narrow"/>
                          <a:cs typeface="Arial Narrow"/>
                        </a:rPr>
                        <a:t>Воспользуйтесь ремонтным комплектом, чтобы устранить причину протечки</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7"/>
                  </a:ext>
                </a:extLst>
              </a:tr>
              <a:tr h="183194">
                <a:tc rowSpan="5">
                  <a:txBody>
                    <a:bodyPr/>
                    <a:lstStyle/>
                    <a:p>
                      <a:pPr>
                        <a:lnSpc>
                          <a:spcPct val="100000"/>
                        </a:lnSpc>
                      </a:pPr>
                      <a:endParaRPr sz="1000" dirty="0">
                        <a:latin typeface="Times New Roman"/>
                        <a:cs typeface="Times New Roman"/>
                      </a:endParaRPr>
                    </a:p>
                    <a:p>
                      <a:pPr>
                        <a:lnSpc>
                          <a:spcPct val="100000"/>
                        </a:lnSpc>
                        <a:spcBef>
                          <a:spcPts val="25"/>
                        </a:spcBef>
                      </a:pPr>
                      <a:endParaRPr sz="1050" dirty="0">
                        <a:latin typeface="Times New Roman"/>
                        <a:cs typeface="Times New Roman"/>
                      </a:endParaRPr>
                    </a:p>
                    <a:p>
                      <a:pPr marL="61594" marR="347980">
                        <a:lnSpc>
                          <a:spcPct val="129700"/>
                        </a:lnSpc>
                      </a:pPr>
                      <a:r>
                        <a:rPr lang="ru-RU" sz="900" b="1" dirty="0">
                          <a:solidFill>
                            <a:srgbClr val="231F20"/>
                          </a:solidFill>
                          <a:latin typeface="Arial Narrow"/>
                          <a:cs typeface="Arial Narrow"/>
                        </a:rPr>
                        <a:t>ВОДА НЕ НАГРЕВАЕТСЯ ДОЛЖНЫМ ОБРАЗОМ</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a:lnSpc>
                          <a:spcPct val="100000"/>
                        </a:lnSpc>
                        <a:spcBef>
                          <a:spcPts val="250"/>
                        </a:spcBef>
                      </a:pPr>
                      <a:r>
                        <a:rPr lang="ru-RU" sz="900" dirty="0">
                          <a:solidFill>
                            <a:srgbClr val="231F20"/>
                          </a:solidFill>
                          <a:latin typeface="Arial Narrow"/>
                          <a:cs typeface="Arial Narrow"/>
                        </a:rPr>
                        <a:t>Установленная температура слишком низкая</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250"/>
                        </a:spcBef>
                      </a:pPr>
                      <a:r>
                        <a:rPr lang="ru-RU" sz="900" dirty="0">
                          <a:solidFill>
                            <a:srgbClr val="231F20"/>
                          </a:solidFill>
                          <a:latin typeface="Arial Narrow"/>
                          <a:cs typeface="Arial Narrow"/>
                        </a:rPr>
                        <a:t>Установите температуру выше</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8"/>
                  </a:ext>
                </a:extLst>
              </a:tr>
              <a:tr h="1735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25"/>
                        </a:spcBef>
                      </a:pPr>
                      <a:r>
                        <a:rPr lang="ru-RU" sz="900" dirty="0">
                          <a:solidFill>
                            <a:srgbClr val="231F20"/>
                          </a:solidFill>
                          <a:latin typeface="Arial Narrow"/>
                          <a:cs typeface="Arial Narrow"/>
                        </a:rPr>
                        <a:t>Грязный фильтрующий картридж</a:t>
                      </a:r>
                      <a:endParaRPr sz="900" dirty="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25"/>
                        </a:spcBef>
                      </a:pPr>
                      <a:r>
                        <a:rPr lang="ru-RU" sz="900" dirty="0">
                          <a:solidFill>
                            <a:srgbClr val="231F20"/>
                          </a:solidFill>
                          <a:latin typeface="Arial Narrow"/>
                          <a:cs typeface="Arial Narrow"/>
                        </a:rPr>
                        <a:t>Прочистите или замените фильтрующий картридж</a:t>
                      </a:r>
                      <a:endParaRPr sz="900" dirty="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2596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67005">
                        <a:lnSpc>
                          <a:spcPct val="111100"/>
                        </a:lnSpc>
                        <a:spcBef>
                          <a:spcPts val="70"/>
                        </a:spcBef>
                      </a:pPr>
                      <a:r>
                        <a:rPr lang="ru-RU" sz="900" dirty="0">
                          <a:solidFill>
                            <a:srgbClr val="231F20"/>
                          </a:solidFill>
                          <a:latin typeface="Arial Narrow"/>
                          <a:cs typeface="Arial Narrow"/>
                        </a:rPr>
                        <a:t>Уровень воды ниже минимального значения</a:t>
                      </a:r>
                      <a:endParaRPr lang="ru-RU" sz="900" dirty="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870"/>
                        </a:spcBef>
                      </a:pPr>
                      <a:r>
                        <a:rPr lang="ru-RU" sz="900" dirty="0">
                          <a:solidFill>
                            <a:srgbClr val="231F20"/>
                          </a:solidFill>
                          <a:latin typeface="Arial Narrow"/>
                          <a:cs typeface="Arial Narrow"/>
                        </a:rPr>
                        <a:t>Добавьте воды до минимальной отметки</a:t>
                      </a:r>
                      <a:endParaRPr lang="ru-RU" sz="900" dirty="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8203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5"/>
                        </a:spcBef>
                      </a:pPr>
                      <a:r>
                        <a:rPr lang="ru-RU" sz="900" dirty="0">
                          <a:solidFill>
                            <a:srgbClr val="231F20"/>
                          </a:solidFill>
                          <a:latin typeface="Arial Narrow"/>
                          <a:cs typeface="Arial Narrow"/>
                        </a:rPr>
                        <a:t>Неисправность нагревателя</a:t>
                      </a:r>
                      <a:endParaRPr sz="900" dirty="0">
                        <a:latin typeface="Arial Narrow"/>
                        <a:cs typeface="Arial Narrow"/>
                      </a:endParaRPr>
                    </a:p>
                  </a:txBody>
                  <a:tcPr marL="0" marR="0" marT="247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80"/>
                        </a:spcBef>
                      </a:pPr>
                      <a:r>
                        <a:rPr lang="ru-RU" sz="900" dirty="0">
                          <a:solidFill>
                            <a:srgbClr val="231F20"/>
                          </a:solidFill>
                          <a:latin typeface="Arial Narrow"/>
                          <a:cs typeface="Arial Narrow"/>
                        </a:rPr>
                        <a:t>Свяжитесь с сервисным центром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20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0744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dirty="0">
                          <a:solidFill>
                            <a:srgbClr val="231F20"/>
                          </a:solidFill>
                          <a:latin typeface="Arial Narrow"/>
                          <a:cs typeface="Arial Narrow"/>
                        </a:rPr>
                        <a:t>Фильтрующий насос не работает</a:t>
                      </a:r>
                      <a:endParaRPr lang="ru-RU"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60"/>
                        </a:spcBef>
                      </a:pPr>
                      <a:r>
                        <a:rPr lang="ru-RU" sz="900" dirty="0">
                          <a:solidFill>
                            <a:srgbClr val="231F20"/>
                          </a:solidFill>
                          <a:latin typeface="Arial Narrow"/>
                          <a:cs typeface="Arial Narrow"/>
                        </a:rPr>
                        <a:t>См. раздел </a:t>
                      </a:r>
                      <a:r>
                        <a:rPr sz="900" dirty="0">
                          <a:solidFill>
                            <a:srgbClr val="231F20"/>
                          </a:solidFill>
                          <a:latin typeface="Arial Narrow"/>
                          <a:cs typeface="Arial Narrow"/>
                        </a:rPr>
                        <a:t>"</a:t>
                      </a:r>
                      <a:r>
                        <a:rPr lang="ru-RU" sz="900" dirty="0">
                          <a:solidFill>
                            <a:srgbClr val="231F20"/>
                          </a:solidFill>
                          <a:latin typeface="Arial Narrow"/>
                          <a:cs typeface="Arial Narrow"/>
                        </a:rPr>
                        <a:t>ФИЛЬТР-НАСОС НЕ РАБОТАЕТ</a:t>
                      </a:r>
                      <a:r>
                        <a:rPr sz="900" dirty="0">
                          <a:solidFill>
                            <a:srgbClr val="231F20"/>
                          </a:solidFill>
                          <a:latin typeface="Arial Narrow"/>
                          <a:cs typeface="Arial Narrow"/>
                        </a:rPr>
                        <a:t>"</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67066">
                <a:tc rowSpan="2">
                  <a:txBody>
                    <a:bodyPr/>
                    <a:lstStyle/>
                    <a:p>
                      <a:pPr>
                        <a:lnSpc>
                          <a:spcPct val="100000"/>
                        </a:lnSpc>
                      </a:pPr>
                      <a:endParaRPr sz="1000" dirty="0">
                        <a:latin typeface="Times New Roman"/>
                        <a:cs typeface="Times New Roman"/>
                      </a:endParaRPr>
                    </a:p>
                    <a:p>
                      <a:pPr marL="43815" marR="287655">
                        <a:lnSpc>
                          <a:spcPct val="129700"/>
                        </a:lnSpc>
                      </a:pPr>
                      <a:r>
                        <a:rPr lang="ru-RU" sz="900" b="1" dirty="0">
                          <a:solidFill>
                            <a:srgbClr val="231F20"/>
                          </a:solidFill>
                          <a:latin typeface="Arial Narrow"/>
                          <a:cs typeface="Arial Narrow"/>
                        </a:rPr>
                        <a:t>БАССЕЙН НЕ ДЕРЖИТ ВОЗДУХ </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a:lnSpc>
                          <a:spcPct val="100000"/>
                        </a:lnSpc>
                      </a:pPr>
                      <a:endParaRPr sz="850" dirty="0">
                        <a:latin typeface="Times New Roman"/>
                        <a:cs typeface="Times New Roman"/>
                      </a:endParaRPr>
                    </a:p>
                    <a:p>
                      <a:pPr marL="69850">
                        <a:lnSpc>
                          <a:spcPct val="100000"/>
                        </a:lnSpc>
                        <a:spcBef>
                          <a:spcPts val="5"/>
                        </a:spcBef>
                      </a:pPr>
                      <a:r>
                        <a:rPr lang="ru-RU" sz="900" dirty="0">
                          <a:solidFill>
                            <a:srgbClr val="231F20"/>
                          </a:solidFill>
                          <a:latin typeface="Arial Narrow"/>
                          <a:cs typeface="Arial Narrow"/>
                        </a:rPr>
                        <a:t>Ненадежно установлен колпачок воздушного клапана</a:t>
                      </a:r>
                      <a:endParaRPr sz="900" dirty="0">
                        <a:latin typeface="Arial Narrow"/>
                        <a:cs typeface="Arial Narrow"/>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marR="627380">
                        <a:lnSpc>
                          <a:spcPct val="111100"/>
                        </a:lnSpc>
                        <a:spcBef>
                          <a:spcPts val="160"/>
                        </a:spcBef>
                      </a:pPr>
                      <a:r>
                        <a:rPr lang="ru-RU" sz="900" spc="-5" dirty="0">
                          <a:solidFill>
                            <a:srgbClr val="231F20"/>
                          </a:solidFill>
                          <a:latin typeface="Arial Narrow"/>
                          <a:cs typeface="Arial Narrow"/>
                        </a:rPr>
                        <a:t>Накачивайте гидромассажную ванну до тех пор, пока манометр не окажется в желтой секции. Убедитесь, что клапан плотно затянут. При необходимости замените клапан</a:t>
                      </a:r>
                      <a:r>
                        <a:rPr sz="900" dirty="0">
                          <a:solidFill>
                            <a:srgbClr val="231F20"/>
                          </a:solidFill>
                          <a:latin typeface="Arial Narrow"/>
                          <a:cs typeface="Arial Narrow"/>
                        </a:rPr>
                        <a:t>.</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51064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30"/>
                        </a:spcBef>
                      </a:pPr>
                      <a:endParaRPr sz="1200" dirty="0">
                        <a:latin typeface="Times New Roman"/>
                        <a:cs typeface="Times New Roman"/>
                      </a:endParaRPr>
                    </a:p>
                    <a:p>
                      <a:pPr marL="69850">
                        <a:lnSpc>
                          <a:spcPct val="100000"/>
                        </a:lnSpc>
                      </a:pPr>
                      <a:r>
                        <a:rPr lang="ru-RU" sz="900" dirty="0">
                          <a:solidFill>
                            <a:srgbClr val="231F20"/>
                          </a:solidFill>
                          <a:latin typeface="Arial Narrow"/>
                          <a:cs typeface="Arial Narrow"/>
                        </a:rPr>
                        <a:t>В чаше ванны дыра или щель</a:t>
                      </a:r>
                      <a:endParaRPr sz="900" dirty="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marR="163830">
                        <a:lnSpc>
                          <a:spcPct val="111100"/>
                        </a:lnSpc>
                        <a:spcBef>
                          <a:spcPts val="70"/>
                        </a:spcBef>
                      </a:pPr>
                      <a:r>
                        <a:rPr lang="ru-RU" sz="900" dirty="0">
                          <a:solidFill>
                            <a:srgbClr val="231F20"/>
                          </a:solidFill>
                          <a:latin typeface="Arial Narrow"/>
                          <a:cs typeface="Arial Narrow"/>
                        </a:rPr>
                        <a:t>Наберите мыльную воду в бутылку и сбрызните швы. В местах протечки появятся пузырьки. После обнаружения места протечки, протрите насухо это место, затем наложите заплату, которая идет в комплекте с вашей гидромассажной ванной</a:t>
                      </a:r>
                      <a:r>
                        <a:rPr sz="900" spc="-30" dirty="0">
                          <a:solidFill>
                            <a:srgbClr val="231F20"/>
                          </a:solidFill>
                          <a:latin typeface="Arial Narrow"/>
                          <a:cs typeface="Arial Narrow"/>
                        </a:rPr>
                        <a:t>.</a:t>
                      </a:r>
                      <a:r>
                        <a:rPr sz="900" spc="-15" dirty="0">
                          <a:solidFill>
                            <a:srgbClr val="231F20"/>
                          </a:solidFill>
                          <a:latin typeface="Arial Narrow"/>
                          <a:cs typeface="Arial Narrow"/>
                        </a:rPr>
                        <a:t> </a:t>
                      </a:r>
                      <a:r>
                        <a:rPr lang="ru-RU" sz="900" spc="-30" dirty="0">
                          <a:solidFill>
                            <a:srgbClr val="231F20"/>
                          </a:solidFill>
                          <a:latin typeface="Arial Narrow"/>
                          <a:cs typeface="Arial Narrow"/>
                        </a:rPr>
                        <a:t>См. раздел о ремонте на стр. </a:t>
                      </a:r>
                      <a:r>
                        <a:rPr sz="900" spc="-30" dirty="0">
                          <a:solidFill>
                            <a:srgbClr val="231F20"/>
                          </a:solidFill>
                          <a:latin typeface="Arial Narrow"/>
                          <a:cs typeface="Arial Narrow"/>
                        </a:rPr>
                        <a:t>1</a:t>
                      </a:r>
                      <a:r>
                        <a:rPr lang="ru-RU" sz="900" spc="-30" dirty="0">
                          <a:solidFill>
                            <a:srgbClr val="231F20"/>
                          </a:solidFill>
                          <a:latin typeface="Arial Narrow"/>
                          <a:cs typeface="Arial Narrow"/>
                        </a:rPr>
                        <a:t>5</a:t>
                      </a:r>
                      <a:r>
                        <a:rPr sz="900" spc="-30" dirty="0">
                          <a:solidFill>
                            <a:srgbClr val="231F20"/>
                          </a:solidFill>
                          <a:latin typeface="Arial Narrow"/>
                          <a:cs typeface="Arial Narrow"/>
                        </a:rPr>
                        <a:t>.</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4"/>
                  </a:ext>
                </a:extLst>
              </a:tr>
              <a:tr h="340469">
                <a:tc rowSpan="4">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marL="43815">
                        <a:lnSpc>
                          <a:spcPct val="100000"/>
                        </a:lnSpc>
                        <a:spcBef>
                          <a:spcPts val="725"/>
                        </a:spcBef>
                      </a:pPr>
                      <a:r>
                        <a:rPr lang="ru-RU" sz="900" b="1" dirty="0">
                          <a:solidFill>
                            <a:srgbClr val="231F20"/>
                          </a:solidFill>
                          <a:latin typeface="Arial Narrow"/>
                          <a:cs typeface="Arial Narrow"/>
                        </a:rPr>
                        <a:t>ВОДА ЗАГРЯЗНЕНА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marR="333375">
                        <a:lnSpc>
                          <a:spcPct val="111100"/>
                        </a:lnSpc>
                        <a:spcBef>
                          <a:spcPts val="70"/>
                        </a:spcBef>
                      </a:pPr>
                      <a:r>
                        <a:rPr lang="ru-RU" sz="900" dirty="0">
                          <a:solidFill>
                            <a:srgbClr val="231F20"/>
                          </a:solidFill>
                          <a:latin typeface="Arial Narrow"/>
                          <a:cs typeface="Arial Narrow"/>
                        </a:rPr>
                        <a:t>Вода используется продолжительное время</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170"/>
                        </a:spcBef>
                      </a:pPr>
                      <a:r>
                        <a:rPr lang="ru-RU" sz="900" spc="-35" dirty="0">
                          <a:solidFill>
                            <a:srgbClr val="231F20"/>
                          </a:solidFill>
                          <a:latin typeface="Arial Narrow"/>
                          <a:cs typeface="Arial Narrow"/>
                        </a:rPr>
                        <a:t>Смените воду в ванне</a:t>
                      </a:r>
                      <a:endParaRPr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15"/>
                  </a:ext>
                </a:extLst>
              </a:tr>
              <a:tr h="18023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10"/>
                        </a:spcBef>
                      </a:pPr>
                      <a:r>
                        <a:rPr lang="ru-RU" sz="900" dirty="0">
                          <a:solidFill>
                            <a:srgbClr val="231F20"/>
                          </a:solidFill>
                          <a:latin typeface="Arial Narrow"/>
                          <a:cs typeface="Arial Narrow"/>
                        </a:rPr>
                        <a:t>Недостаточное время фильтрации воды</a:t>
                      </a:r>
                      <a:endParaRPr sz="900" dirty="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90"/>
                        </a:spcBef>
                      </a:pPr>
                      <a:r>
                        <a:rPr lang="ru-RU" sz="900" spc="-30" dirty="0">
                          <a:solidFill>
                            <a:srgbClr val="231F20"/>
                          </a:solidFill>
                          <a:latin typeface="Arial Narrow"/>
                          <a:cs typeface="Arial Narrow"/>
                        </a:rPr>
                        <a:t>Увеличьте время фильтрации воды</a:t>
                      </a:r>
                      <a:endParaRPr sz="900" dirty="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95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90"/>
                        </a:spcBef>
                      </a:pPr>
                      <a:r>
                        <a:rPr lang="ru-RU" sz="900" dirty="0">
                          <a:solidFill>
                            <a:srgbClr val="231F20"/>
                          </a:solidFill>
                          <a:latin typeface="Arial Narrow"/>
                          <a:cs typeface="Arial Narrow"/>
                        </a:rPr>
                        <a:t>Фильтрующий картридж загрязнен</a:t>
                      </a:r>
                      <a:endParaRPr sz="900" dirty="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70"/>
                        </a:spcBef>
                      </a:pPr>
                      <a:r>
                        <a:rPr lang="ru-RU" sz="900" spc="-30" dirty="0">
                          <a:solidFill>
                            <a:srgbClr val="231F20"/>
                          </a:solidFill>
                          <a:latin typeface="Arial Narrow"/>
                          <a:cs typeface="Arial Narrow"/>
                        </a:rPr>
                        <a:t>Очистите или замените фильтрующий картридж</a:t>
                      </a:r>
                      <a:endParaRPr sz="900" dirty="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40"/>
                        </a:spcBef>
                      </a:pPr>
                      <a:r>
                        <a:rPr lang="ru-RU" sz="900" dirty="0">
                          <a:solidFill>
                            <a:srgbClr val="231F20"/>
                          </a:solidFill>
                          <a:latin typeface="Arial Narrow"/>
                          <a:cs typeface="Arial Narrow"/>
                        </a:rPr>
                        <a:t>Неправильный уход за водой</a:t>
                      </a:r>
                      <a:endParaRPr sz="900" dirty="0">
                        <a:latin typeface="Arial Narrow"/>
                        <a:cs typeface="Arial Narrow"/>
                      </a:endParaRPr>
                    </a:p>
                  </a:txBody>
                  <a:tcPr marL="0" marR="0" marT="304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20"/>
                        </a:spcBef>
                      </a:pPr>
                      <a:r>
                        <a:rPr lang="ru-RU" sz="900" spc="-30" dirty="0">
                          <a:solidFill>
                            <a:srgbClr val="231F20"/>
                          </a:solidFill>
                          <a:latin typeface="Arial Narrow"/>
                          <a:cs typeface="Arial Narrow"/>
                        </a:rPr>
                        <a:t>Обратитесь к рекомендациям производителя реагентов для очистки воды.</a:t>
                      </a:r>
                      <a:endParaRPr sz="900" dirty="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30857">
                <a:tc>
                  <a:txBody>
                    <a:bodyPr/>
                    <a:lstStyle/>
                    <a:p>
                      <a:pPr marL="43815">
                        <a:lnSpc>
                          <a:spcPct val="100000"/>
                        </a:lnSpc>
                        <a:spcBef>
                          <a:spcPts val="75"/>
                        </a:spcBef>
                      </a:pPr>
                      <a:r>
                        <a:rPr lang="ru-RU" sz="900" b="1" dirty="0">
                          <a:solidFill>
                            <a:srgbClr val="231F20"/>
                          </a:solidFill>
                          <a:latin typeface="Arial Narrow"/>
                          <a:cs typeface="Arial Narrow"/>
                        </a:rPr>
                        <a:t>У СПА-ВАННЫ ИСКАЖЕННАЯ ФОРМА </a:t>
                      </a:r>
                      <a:endParaRPr sz="900" dirty="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a:lnSpc>
                          <a:spcPct val="100000"/>
                        </a:lnSpc>
                      </a:pPr>
                      <a:endParaRPr sz="1250" dirty="0">
                        <a:latin typeface="Times New Roman"/>
                        <a:cs typeface="Times New Roman"/>
                      </a:endParaRPr>
                    </a:p>
                    <a:p>
                      <a:pPr marL="69850">
                        <a:lnSpc>
                          <a:spcPct val="100000"/>
                        </a:lnSpc>
                      </a:pPr>
                      <a:r>
                        <a:rPr lang="ru-RU" sz="900" spc="-35" dirty="0">
                          <a:solidFill>
                            <a:srgbClr val="231F20"/>
                          </a:solidFill>
                          <a:latin typeface="Arial Narrow"/>
                          <a:cs typeface="Arial Narrow"/>
                        </a:rPr>
                        <a:t>Слишком сильное давление воздуха из-за активного солнца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a:lnSpc>
                          <a:spcPct val="100000"/>
                        </a:lnSpc>
                        <a:spcBef>
                          <a:spcPts val="220"/>
                        </a:spcBef>
                      </a:pPr>
                      <a:r>
                        <a:rPr lang="ru-RU" sz="900" spc="-30" dirty="0">
                          <a:solidFill>
                            <a:srgbClr val="231F20"/>
                          </a:solidFill>
                          <a:latin typeface="Arial Narrow"/>
                          <a:cs typeface="Arial Narrow"/>
                        </a:rPr>
                        <a:t>Проверьте давление воздуха и при необходимости выпустите воздух</a:t>
                      </a:r>
                      <a:endParaRPr sz="900" dirty="0">
                        <a:latin typeface="Arial Narrow"/>
                        <a:cs typeface="Arial Narrow"/>
                      </a:endParaRPr>
                    </a:p>
                    <a:p>
                      <a:pPr marL="152400" marR="166370">
                        <a:lnSpc>
                          <a:spcPct val="111100"/>
                        </a:lnSpc>
                      </a:pPr>
                      <a:r>
                        <a:rPr lang="ru-RU" sz="900" spc="-30" dirty="0">
                          <a:solidFill>
                            <a:srgbClr val="231F20"/>
                          </a:solidFill>
                          <a:latin typeface="Arial Narrow"/>
                          <a:cs typeface="Arial Narrow"/>
                        </a:rPr>
                        <a:t>Во время жаркой погоды</a:t>
                      </a:r>
                      <a:r>
                        <a:rPr lang="ru-RU" sz="900" spc="-25" dirty="0">
                          <a:solidFill>
                            <a:srgbClr val="231F20"/>
                          </a:solidFill>
                          <a:latin typeface="Arial Narrow"/>
                          <a:cs typeface="Arial Narrow"/>
                        </a:rPr>
                        <a:t> необходимо проверять, требуется ли спускать лишний воздух, во избежание повреждения ванны. </a:t>
                      </a:r>
                      <a:endParaRPr sz="900" dirty="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9"/>
                  </a:ext>
                </a:extLst>
              </a:tr>
              <a:tr h="182457">
                <a:tc rowSpan="2">
                  <a:txBody>
                    <a:bodyPr/>
                    <a:lstStyle/>
                    <a:p>
                      <a:pPr marL="43815" marR="69850">
                        <a:lnSpc>
                          <a:spcPts val="1400"/>
                        </a:lnSpc>
                        <a:spcBef>
                          <a:spcPts val="75"/>
                        </a:spcBef>
                      </a:pPr>
                      <a:r>
                        <a:rPr lang="ru-RU" sz="900" b="1" spc="-55" dirty="0">
                          <a:solidFill>
                            <a:srgbClr val="231F20"/>
                          </a:solidFill>
                          <a:latin typeface="Arial Narrow"/>
                          <a:cs typeface="Arial Narrow"/>
                        </a:rPr>
                        <a:t>ФУНКЦИЯ ПУЗЫРЬКОВОГО МАССАЖА НЕ РАБОТАЕТ</a:t>
                      </a:r>
                      <a:endParaRPr lang="ru-RU" sz="900" dirty="0">
                        <a:latin typeface="Arial Narrow"/>
                        <a:cs typeface="Arial Narrow"/>
                      </a:endParaRPr>
                    </a:p>
                  </a:txBody>
                  <a:tcPr marL="0" marR="0" marT="952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a:lnSpc>
                          <a:spcPct val="100000"/>
                        </a:lnSpc>
                        <a:spcBef>
                          <a:spcPts val="60"/>
                        </a:spcBef>
                      </a:pPr>
                      <a:r>
                        <a:rPr lang="ru-RU" sz="900" spc="-35" dirty="0">
                          <a:solidFill>
                            <a:srgbClr val="231F20"/>
                          </a:solidFill>
                          <a:latin typeface="Arial Narrow"/>
                          <a:cs typeface="Arial Narrow"/>
                        </a:rPr>
                        <a:t>Автоматическое выключение на 10 минут</a:t>
                      </a:r>
                      <a:endParaRPr sz="900" dirty="0">
                        <a:latin typeface="Arial Narrow"/>
                        <a:cs typeface="Arial Narrow"/>
                      </a:endParaRPr>
                    </a:p>
                  </a:txBody>
                  <a:tcPr marL="0" marR="0" marT="762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40"/>
                        </a:spcBef>
                      </a:pPr>
                      <a:r>
                        <a:rPr lang="ru-RU" sz="900" spc="-30" dirty="0">
                          <a:solidFill>
                            <a:srgbClr val="231F20"/>
                          </a:solidFill>
                          <a:latin typeface="Arial Narrow"/>
                          <a:cs typeface="Arial Narrow"/>
                        </a:rPr>
                        <a:t>Подождите 10 минут и нажмите кнопку пузырькового массажа повторно</a:t>
                      </a:r>
                      <a:endParaRPr sz="900" dirty="0">
                        <a:latin typeface="Arial Narrow"/>
                        <a:cs typeface="Arial Narrow"/>
                      </a:endParaRPr>
                    </a:p>
                  </a:txBody>
                  <a:tcPr marL="0" marR="0" marT="508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20"/>
                  </a:ext>
                </a:extLst>
              </a:tr>
              <a:tr h="213785">
                <a:tc vMerge="1">
                  <a:txBody>
                    <a:bodyPr/>
                    <a:lstStyle/>
                    <a:p>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20"/>
                        </a:spcBef>
                      </a:pPr>
                      <a:r>
                        <a:rPr lang="ru-RU" sz="900" spc="-35" dirty="0">
                          <a:solidFill>
                            <a:srgbClr val="231F20"/>
                          </a:solidFill>
                          <a:latin typeface="Arial Narrow"/>
                          <a:cs typeface="Arial Narrow"/>
                        </a:rPr>
                        <a:t>Внутренние части повреждены</a:t>
                      </a:r>
                      <a:endParaRPr sz="900" dirty="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sz="900" spc="-40" dirty="0" err="1">
                          <a:solidFill>
                            <a:srgbClr val="231F20"/>
                          </a:solidFill>
                          <a:latin typeface="Arial Narrow"/>
                          <a:cs typeface="Arial Narrow"/>
                        </a:rPr>
                        <a:t>MSpa</a:t>
                      </a:r>
                      <a:endParaRPr sz="900" dirty="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49250">
                <a:tc rowSpan="2">
                  <a:txBody>
                    <a:bodyPr/>
                    <a:lstStyle/>
                    <a:p>
                      <a:pPr marL="43815" marR="69215">
                        <a:lnSpc>
                          <a:spcPct val="129700"/>
                        </a:lnSpc>
                        <a:spcBef>
                          <a:spcPts val="655"/>
                        </a:spcBef>
                      </a:pPr>
                      <a:r>
                        <a:rPr lang="ru-RU" sz="900" b="1" dirty="0">
                          <a:solidFill>
                            <a:srgbClr val="231F20"/>
                          </a:solidFill>
                          <a:latin typeface="Arial Narrow"/>
                          <a:cs typeface="Arial Narrow"/>
                        </a:rPr>
                        <a:t>ФИЛЬТР-НАСОС НЕ РАБОТАЕТ</a:t>
                      </a:r>
                      <a:endParaRPr sz="900" b="1" dirty="0">
                        <a:latin typeface="Arial Narrow"/>
                        <a:cs typeface="Arial Narrow"/>
                      </a:endParaRPr>
                    </a:p>
                  </a:txBody>
                  <a:tcPr marL="0" marR="0" marT="83185"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69850" marR="219075">
                        <a:lnSpc>
                          <a:spcPct val="111100"/>
                        </a:lnSpc>
                        <a:spcBef>
                          <a:spcPts val="20"/>
                        </a:spcBef>
                      </a:pPr>
                      <a:r>
                        <a:rPr lang="ru-RU" sz="900" dirty="0">
                          <a:solidFill>
                            <a:srgbClr val="231F20"/>
                          </a:solidFill>
                          <a:latin typeface="Arial Narrow"/>
                          <a:cs typeface="Arial Narrow"/>
                        </a:rPr>
                        <a:t>Фильтрующий картридж засорен</a:t>
                      </a:r>
                      <a:endParaRPr sz="900" dirty="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819"/>
                        </a:spcBef>
                      </a:pPr>
                      <a:r>
                        <a:rPr lang="ru-RU" sz="900" spc="-30" dirty="0">
                          <a:solidFill>
                            <a:srgbClr val="231F20"/>
                          </a:solidFill>
                          <a:latin typeface="Arial Narrow"/>
                          <a:cs typeface="Arial Narrow"/>
                        </a:rPr>
                        <a:t>Очистите или замените фильтрующий картридж</a:t>
                      </a:r>
                      <a:endParaRPr sz="900" dirty="0">
                        <a:latin typeface="Arial Narrow"/>
                        <a:cs typeface="Arial Narrow"/>
                      </a:endParaRPr>
                    </a:p>
                  </a:txBody>
                  <a:tcPr marL="0" marR="0" marT="10413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3200">
                <a:tc vMerge="1">
                  <a:txBody>
                    <a:bodyPr/>
                    <a:lstStyle/>
                    <a:p>
                      <a:endParaRPr/>
                    </a:p>
                  </a:txBody>
                  <a:tcPr marL="0" marR="0" marT="831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spc="-30" dirty="0">
                          <a:solidFill>
                            <a:srgbClr val="231F20"/>
                          </a:solidFill>
                          <a:latin typeface="Arial Narrow"/>
                          <a:cs typeface="Arial Narrow"/>
                        </a:rPr>
                        <a:t>Ошибка системы фильтрации</a:t>
                      </a:r>
                      <a:endParaRPr sz="900" dirty="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lang="ru-RU" sz="900" spc="-40" dirty="0" err="1">
                          <a:solidFill>
                            <a:srgbClr val="231F20"/>
                          </a:solidFill>
                          <a:latin typeface="Arial Narrow"/>
                          <a:cs typeface="Arial Narrow"/>
                        </a:rPr>
                        <a:t>MSpa</a:t>
                      </a:r>
                      <a:endParaRPr lang="ru-RU"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23"/>
                  </a:ext>
                </a:extLst>
              </a:tr>
              <a:tr h="366873">
                <a:tc rowSpan="3">
                  <a:txBody>
                    <a:bodyPr/>
                    <a:lstStyle/>
                    <a:p>
                      <a:pPr>
                        <a:lnSpc>
                          <a:spcPct val="100000"/>
                        </a:lnSpc>
                      </a:pPr>
                      <a:endParaRPr sz="1000" dirty="0">
                        <a:latin typeface="Times New Roman"/>
                        <a:cs typeface="Times New Roman"/>
                      </a:endParaRPr>
                    </a:p>
                    <a:p>
                      <a:pPr>
                        <a:lnSpc>
                          <a:spcPct val="100000"/>
                        </a:lnSpc>
                        <a:spcBef>
                          <a:spcPts val="35"/>
                        </a:spcBef>
                      </a:pPr>
                      <a:endParaRPr sz="1250" dirty="0">
                        <a:latin typeface="Times New Roman"/>
                        <a:cs typeface="Times New Roman"/>
                      </a:endParaRPr>
                    </a:p>
                    <a:p>
                      <a:pPr marL="43815">
                        <a:lnSpc>
                          <a:spcPct val="100000"/>
                        </a:lnSpc>
                      </a:pPr>
                      <a:r>
                        <a:rPr lang="ru-RU" sz="900" b="1" spc="-5" dirty="0">
                          <a:solidFill>
                            <a:srgbClr val="231F20"/>
                          </a:solidFill>
                          <a:latin typeface="Arial Narrow"/>
                          <a:cs typeface="Arial Narrow"/>
                        </a:rPr>
                        <a:t>ОШИБКА РАБОТЫ ОЗОНАТОРА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marR="167005">
                        <a:lnSpc>
                          <a:spcPct val="111100"/>
                        </a:lnSpc>
                        <a:spcBef>
                          <a:spcPts val="70"/>
                        </a:spcBef>
                      </a:pPr>
                      <a:r>
                        <a:rPr lang="ru-RU" sz="900" dirty="0">
                          <a:solidFill>
                            <a:srgbClr val="231F20"/>
                          </a:solidFill>
                          <a:latin typeface="Arial Narrow"/>
                          <a:cs typeface="Arial Narrow"/>
                        </a:rPr>
                        <a:t>Уровень воды ниже минимального значения</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870"/>
                        </a:spcBef>
                      </a:pPr>
                      <a:r>
                        <a:rPr lang="ru-RU" sz="900" dirty="0">
                          <a:solidFill>
                            <a:srgbClr val="231F20"/>
                          </a:solidFill>
                          <a:latin typeface="Arial Narrow"/>
                          <a:cs typeface="Arial Narrow"/>
                        </a:rPr>
                        <a:t>Добавьте воды до минимальной отметки</a:t>
                      </a:r>
                      <a:endParaRPr sz="900" dirty="0">
                        <a:latin typeface="Arial Narrow"/>
                        <a:cs typeface="Arial Narrow"/>
                      </a:endParaRPr>
                    </a:p>
                  </a:txBody>
                  <a:tcPr marL="0" marR="0" marT="1104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24"/>
                  </a:ext>
                </a:extLst>
              </a:tr>
              <a:tr h="19155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00"/>
                        </a:spcBef>
                      </a:pPr>
                      <a:r>
                        <a:rPr lang="ru-RU" sz="900" dirty="0">
                          <a:solidFill>
                            <a:srgbClr val="231F20"/>
                          </a:solidFill>
                          <a:latin typeface="Arial Narrow"/>
                          <a:cs typeface="Arial Narrow"/>
                        </a:rPr>
                        <a:t>Повреждение внутренних частей</a:t>
                      </a:r>
                      <a:endParaRPr sz="900" dirty="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80"/>
                        </a:spcBef>
                      </a:pPr>
                      <a:r>
                        <a:rPr lang="ru-RU" sz="900" dirty="0">
                          <a:solidFill>
                            <a:srgbClr val="231F20"/>
                          </a:solidFill>
                          <a:latin typeface="Arial Narrow"/>
                          <a:cs typeface="Arial Narrow"/>
                        </a:rPr>
                        <a:t>Свяжитесь с сервисным центром</a:t>
                      </a:r>
                      <a:r>
                        <a:rPr sz="900" dirty="0">
                          <a:solidFill>
                            <a:srgbClr val="231F20"/>
                          </a:solidFill>
                          <a:latin typeface="Arial Narrow"/>
                          <a:cs typeface="Arial Narrow"/>
                        </a:rPr>
                        <a:t> </a:t>
                      </a:r>
                      <a:r>
                        <a:rPr sz="900" spc="-5" dirty="0" err="1">
                          <a:solidFill>
                            <a:srgbClr val="231F20"/>
                          </a:solidFill>
                          <a:latin typeface="Arial Narrow"/>
                          <a:cs typeface="Arial Narrow"/>
                        </a:rPr>
                        <a:t>MSpa</a:t>
                      </a:r>
                      <a:endParaRPr sz="900" dirty="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2031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dirty="0">
                          <a:solidFill>
                            <a:srgbClr val="231F20"/>
                          </a:solidFill>
                          <a:latin typeface="Arial Narrow"/>
                          <a:cs typeface="Arial Narrow"/>
                        </a:rPr>
                        <a:t>Фильтрующий насос не работает</a:t>
                      </a:r>
                      <a:endParaRPr sz="900" dirty="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70"/>
                        </a:spcBef>
                      </a:pPr>
                      <a:r>
                        <a:rPr lang="ru-RU" sz="900" dirty="0">
                          <a:solidFill>
                            <a:srgbClr val="231F20"/>
                          </a:solidFill>
                          <a:latin typeface="Arial Narrow"/>
                          <a:cs typeface="Arial Narrow"/>
                        </a:rPr>
                        <a:t>См. раздел</a:t>
                      </a:r>
                      <a:r>
                        <a:rPr sz="900" dirty="0">
                          <a:solidFill>
                            <a:srgbClr val="231F20"/>
                          </a:solidFill>
                          <a:latin typeface="Arial Narrow"/>
                          <a:cs typeface="Arial Narrow"/>
                        </a:rPr>
                        <a:t> "</a:t>
                      </a:r>
                      <a:r>
                        <a:rPr lang="ru-RU" sz="900" dirty="0">
                          <a:solidFill>
                            <a:srgbClr val="231F20"/>
                          </a:solidFill>
                          <a:latin typeface="Arial Narrow"/>
                          <a:cs typeface="Arial Narrow"/>
                        </a:rPr>
                        <a:t>ФИЛЬТР-НАСОС НЕ РАБОТАЕТ</a:t>
                      </a:r>
                      <a:r>
                        <a:rPr sz="900" dirty="0">
                          <a:solidFill>
                            <a:srgbClr val="231F20"/>
                          </a:solidFill>
                          <a:latin typeface="Arial Narrow"/>
                          <a:cs typeface="Arial Narrow"/>
                        </a:rPr>
                        <a:t>“</a:t>
                      </a:r>
                      <a:endParaRPr sz="900" dirty="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208290">
                <a:tc rowSpan="2">
                  <a:txBody>
                    <a:bodyPr/>
                    <a:lstStyle/>
                    <a:p>
                      <a:pPr marL="43815" marR="215265">
                        <a:lnSpc>
                          <a:spcPct val="129700"/>
                        </a:lnSpc>
                        <a:spcBef>
                          <a:spcPts val="105"/>
                        </a:spcBef>
                      </a:pPr>
                      <a:r>
                        <a:rPr lang="ru-RU" sz="900" b="1" dirty="0">
                          <a:solidFill>
                            <a:srgbClr val="231F20"/>
                          </a:solidFill>
                          <a:latin typeface="Arial Narrow"/>
                          <a:cs typeface="Arial Narrow"/>
                        </a:rPr>
                        <a:t>ОШИБКА РАБОТЫ АВТОНАКАЧИВАНИЯ</a:t>
                      </a:r>
                      <a:endParaRPr sz="900" dirty="0">
                        <a:latin typeface="Arial Narrow"/>
                        <a:cs typeface="Arial Narrow"/>
                      </a:endParaRPr>
                    </a:p>
                  </a:txBody>
                  <a:tcPr marL="0" marR="0" marT="1333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a:lnSpc>
                          <a:spcPct val="100000"/>
                        </a:lnSpc>
                        <a:spcBef>
                          <a:spcPts val="290"/>
                        </a:spcBef>
                      </a:pPr>
                      <a:r>
                        <a:rPr lang="ru-RU" sz="900" dirty="0">
                          <a:solidFill>
                            <a:srgbClr val="231F20"/>
                          </a:solidFill>
                          <a:latin typeface="Arial Narrow"/>
                          <a:cs typeface="Arial Narrow"/>
                        </a:rPr>
                        <a:t>СПА не запускает накачивание</a:t>
                      </a:r>
                      <a:endParaRPr sz="900" dirty="0">
                        <a:latin typeface="Arial Narrow"/>
                        <a:cs typeface="Arial Narrow"/>
                      </a:endParaRPr>
                    </a:p>
                  </a:txBody>
                  <a:tcPr marL="0" marR="0" marT="3683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lang="ru-RU" sz="900" spc="-40" dirty="0" err="1">
                          <a:solidFill>
                            <a:srgbClr val="231F20"/>
                          </a:solidFill>
                          <a:latin typeface="Arial Narrow"/>
                          <a:cs typeface="Arial Narrow"/>
                        </a:rPr>
                        <a:t>MSpa</a:t>
                      </a:r>
                      <a:endParaRPr lang="ru-RU"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27"/>
                  </a:ext>
                </a:extLst>
              </a:tr>
              <a:tr h="198109">
                <a:tc vMerge="1">
                  <a:txBody>
                    <a:bodyPr/>
                    <a:lstStyle/>
                    <a:p>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90"/>
                        </a:spcBef>
                      </a:pPr>
                      <a:r>
                        <a:rPr lang="ru-RU" sz="900" dirty="0">
                          <a:solidFill>
                            <a:srgbClr val="231F20"/>
                          </a:solidFill>
                          <a:latin typeface="Arial Narrow"/>
                          <a:cs typeface="Arial Narrow"/>
                        </a:rPr>
                        <a:t>СПА не прекращает накачивание</a:t>
                      </a:r>
                      <a:endParaRPr lang="ru-RU"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lang="ru-RU" sz="900" spc="-40" dirty="0" err="1">
                          <a:solidFill>
                            <a:srgbClr val="231F20"/>
                          </a:solidFill>
                          <a:latin typeface="Arial Narrow"/>
                          <a:cs typeface="Arial Narrow"/>
                        </a:rPr>
                        <a:t>MSpa</a:t>
                      </a:r>
                      <a:endParaRPr lang="ru-RU"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r h="357063">
                <a:tc rowSpan="3">
                  <a:txBody>
                    <a:bodyPr/>
                    <a:lstStyle/>
                    <a:p>
                      <a:pPr>
                        <a:lnSpc>
                          <a:spcPct val="100000"/>
                        </a:lnSpc>
                        <a:spcBef>
                          <a:spcPts val="55"/>
                        </a:spcBef>
                      </a:pPr>
                      <a:endParaRPr sz="1350" dirty="0">
                        <a:latin typeface="Times New Roman"/>
                        <a:cs typeface="Times New Roman"/>
                      </a:endParaRPr>
                    </a:p>
                    <a:p>
                      <a:pPr marL="43815" marR="330200">
                        <a:lnSpc>
                          <a:spcPct val="129700"/>
                        </a:lnSpc>
                      </a:pPr>
                      <a:r>
                        <a:rPr lang="ru-RU" sz="900" b="1" spc="-5" dirty="0">
                          <a:solidFill>
                            <a:srgbClr val="231F20"/>
                          </a:solidFill>
                          <a:latin typeface="Arial Narrow"/>
                          <a:cs typeface="Arial Narrow"/>
                        </a:rPr>
                        <a:t>ОШИБКА ПОДАЧИ ВОДЫ</a:t>
                      </a:r>
                      <a:endParaRPr sz="900" dirty="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67005">
                        <a:lnSpc>
                          <a:spcPct val="111100"/>
                        </a:lnSpc>
                        <a:spcBef>
                          <a:spcPts val="70"/>
                        </a:spcBef>
                      </a:pPr>
                      <a:r>
                        <a:rPr lang="ru-RU" sz="900" dirty="0">
                          <a:solidFill>
                            <a:srgbClr val="231F20"/>
                          </a:solidFill>
                          <a:latin typeface="Arial Narrow"/>
                          <a:cs typeface="Arial Narrow"/>
                        </a:rPr>
                        <a:t>Уровень воды ниже минимального значения</a:t>
                      </a:r>
                      <a:endParaRPr lang="ru-RU" sz="900" dirty="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870"/>
                        </a:spcBef>
                      </a:pPr>
                      <a:r>
                        <a:rPr lang="ru-RU" sz="900" dirty="0">
                          <a:solidFill>
                            <a:srgbClr val="231F20"/>
                          </a:solidFill>
                          <a:latin typeface="Arial Narrow"/>
                          <a:cs typeface="Arial Narrow"/>
                        </a:rPr>
                        <a:t>Добавьте воды до минимальной отметки</a:t>
                      </a:r>
                      <a:endParaRPr lang="ru-RU" sz="900" dirty="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9"/>
                  </a:ext>
                </a:extLst>
              </a:tr>
              <a:tr h="214454">
                <a:tc vMerge="1">
                  <a:txBody>
                    <a:bodyPr/>
                    <a:lstStyle/>
                    <a:p>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80"/>
                        </a:spcBef>
                      </a:pPr>
                      <a:r>
                        <a:rPr lang="ru-RU" sz="900" dirty="0">
                          <a:solidFill>
                            <a:srgbClr val="231F20"/>
                          </a:solidFill>
                          <a:latin typeface="Arial Narrow"/>
                          <a:cs typeface="Arial Narrow"/>
                        </a:rPr>
                        <a:t>Отверстие для подачи воды заблокировано</a:t>
                      </a:r>
                      <a:endParaRPr sz="900" dirty="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60"/>
                        </a:spcBef>
                      </a:pPr>
                      <a:r>
                        <a:rPr lang="ru-RU" sz="900" dirty="0">
                          <a:solidFill>
                            <a:srgbClr val="231F20"/>
                          </a:solidFill>
                          <a:latin typeface="Arial Narrow"/>
                          <a:cs typeface="Arial Narrow"/>
                        </a:rPr>
                        <a:t>Очистите входы фильтрующего и струйного насосов</a:t>
                      </a:r>
                      <a:endParaRPr sz="900" dirty="0">
                        <a:latin typeface="Arial Narrow"/>
                        <a:cs typeface="Arial Narrow"/>
                      </a:endParaRPr>
                    </a:p>
                  </a:txBody>
                  <a:tcPr marL="0" marR="0" marT="330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0"/>
                  </a:ext>
                </a:extLst>
              </a:tr>
              <a:tr h="198946">
                <a:tc vMerge="1">
                  <a:txBody>
                    <a:bodyPr/>
                    <a:lstStyle/>
                    <a:p>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dirty="0">
                          <a:solidFill>
                            <a:srgbClr val="231F20"/>
                          </a:solidFill>
                          <a:latin typeface="Arial Narrow"/>
                          <a:cs typeface="Arial Narrow"/>
                        </a:rPr>
                        <a:t>Фильтрующий насос не работает</a:t>
                      </a:r>
                      <a:endParaRPr sz="900" dirty="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70"/>
                        </a:spcBef>
                      </a:pPr>
                      <a:r>
                        <a:rPr lang="ru-RU" sz="900" dirty="0">
                          <a:solidFill>
                            <a:srgbClr val="231F20"/>
                          </a:solidFill>
                          <a:latin typeface="Arial Narrow"/>
                          <a:cs typeface="Arial Narrow"/>
                        </a:rPr>
                        <a:t>См. раздел "ФИЛЬТР-НАСОС НЕ РАБОТАЕТ“</a:t>
                      </a:r>
                      <a:endParaRPr lang="ru-RU"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733" y="5461418"/>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3" name="object 3"/>
          <p:cNvSpPr/>
          <p:nvPr/>
        </p:nvSpPr>
        <p:spPr>
          <a:xfrm>
            <a:off x="541235" y="5234787"/>
            <a:ext cx="6472555" cy="4485005"/>
          </a:xfrm>
          <a:custGeom>
            <a:avLst/>
            <a:gdLst/>
            <a:ahLst/>
            <a:cxnLst/>
            <a:rect l="l" t="t" r="r" b="b"/>
            <a:pathLst>
              <a:path w="6472555" h="4485005">
                <a:moveTo>
                  <a:pt x="6472008" y="4484674"/>
                </a:moveTo>
                <a:lnTo>
                  <a:pt x="0" y="4484674"/>
                </a:lnTo>
                <a:lnTo>
                  <a:pt x="0" y="0"/>
                </a:lnTo>
                <a:lnTo>
                  <a:pt x="6472008" y="0"/>
                </a:lnTo>
                <a:lnTo>
                  <a:pt x="6472008" y="4484674"/>
                </a:lnTo>
                <a:close/>
              </a:path>
            </a:pathLst>
          </a:custGeom>
          <a:ln w="25400">
            <a:solidFill>
              <a:srgbClr val="231F20"/>
            </a:solidFill>
            <a:prstDash val="sysDot"/>
          </a:ln>
        </p:spPr>
        <p:txBody>
          <a:bodyPr wrap="square" lIns="0" tIns="0" rIns="0" bIns="0" rtlCol="0"/>
          <a:lstStyle/>
          <a:p>
            <a:endParaRPr/>
          </a:p>
        </p:txBody>
      </p:sp>
      <p:sp>
        <p:nvSpPr>
          <p:cNvPr id="4" name="object 4"/>
          <p:cNvSpPr txBox="1"/>
          <p:nvPr/>
        </p:nvSpPr>
        <p:spPr>
          <a:xfrm>
            <a:off x="562825" y="5269338"/>
            <a:ext cx="6400799" cy="4473019"/>
          </a:xfrm>
          <a:prstGeom prst="rect">
            <a:avLst/>
          </a:prstGeom>
        </p:spPr>
        <p:txBody>
          <a:bodyPr vert="horz" wrap="square" lIns="0" tIns="12700" rIns="0" bIns="0" rtlCol="0">
            <a:spAutoFit/>
          </a:bodyPr>
          <a:lstStyle/>
          <a:p>
            <a:pPr marL="635" algn="ctr">
              <a:lnSpc>
                <a:spcPct val="100000"/>
              </a:lnSpc>
              <a:spcBef>
                <a:spcPts val="100"/>
              </a:spcBef>
            </a:pPr>
            <a:r>
              <a:rPr lang="ru-RU" sz="1200" b="1" spc="-5" dirty="0">
                <a:solidFill>
                  <a:srgbClr val="231F20"/>
                </a:solidFill>
                <a:latin typeface="Arial Narrow"/>
                <a:cs typeface="Arial Narrow"/>
              </a:rPr>
              <a:t>ГАРАНТИЯ MSPA</a:t>
            </a:r>
            <a:endParaRPr lang="ru-RU" sz="1200" dirty="0">
              <a:latin typeface="Arial Narrow"/>
              <a:cs typeface="Arial Narrow"/>
            </a:endParaRPr>
          </a:p>
          <a:p>
            <a:pPr marL="12700" marR="60960">
              <a:lnSpc>
                <a:spcPts val="1000"/>
              </a:lnSpc>
              <a:spcBef>
                <a:spcPts val="1240"/>
              </a:spcBef>
            </a:pPr>
            <a:r>
              <a:rPr lang="ru-RU" sz="900" spc="-5" dirty="0">
                <a:solidFill>
                  <a:srgbClr val="231F20"/>
                </a:solidFill>
                <a:latin typeface="Arial Narrow"/>
                <a:cs typeface="Arial Narrow"/>
              </a:rPr>
              <a:t>Продукция компании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изготавливается с учетом надежности и простоты использования.</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Вся продукция проходит обязательную проверку на обнаружение каких-либо дефектов перед отправлением с завода.</a:t>
            </a:r>
            <a:endParaRPr lang="ru-RU" sz="900" dirty="0">
              <a:latin typeface="Arial Narrow"/>
              <a:cs typeface="Arial Narrow"/>
            </a:endParaRPr>
          </a:p>
          <a:p>
            <a:pPr marL="12700">
              <a:lnSpc>
                <a:spcPct val="100000"/>
              </a:lnSpc>
              <a:spcBef>
                <a:spcPts val="500"/>
              </a:spcBef>
            </a:pP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гарантирует, что данный продукт не имеет каких-либо дефектов в материале или при его изготовлении в период сроком</a:t>
            </a:r>
            <a:r>
              <a:rPr sz="900" spc="-5" dirty="0">
                <a:solidFill>
                  <a:srgbClr val="231F20"/>
                </a:solidFill>
                <a:latin typeface="Arial Narrow"/>
                <a:cs typeface="Arial Narrow"/>
              </a:rPr>
              <a:t>: </a:t>
            </a:r>
            <a:r>
              <a:rPr lang="ru-RU" sz="900" b="1" spc="-5" dirty="0">
                <a:solidFill>
                  <a:srgbClr val="231F20"/>
                </a:solidFill>
                <a:latin typeface="Arial Narrow"/>
                <a:cs typeface="Arial Narrow"/>
              </a:rPr>
              <a:t>ОДИН</a:t>
            </a:r>
            <a:r>
              <a:rPr sz="900" b="1" spc="-5" dirty="0">
                <a:solidFill>
                  <a:srgbClr val="231F20"/>
                </a:solidFill>
                <a:latin typeface="Arial Narrow"/>
                <a:cs typeface="Arial Narrow"/>
              </a:rPr>
              <a:t> </a:t>
            </a:r>
            <a:r>
              <a:rPr sz="900" b="1" dirty="0">
                <a:solidFill>
                  <a:srgbClr val="231F20"/>
                </a:solidFill>
                <a:latin typeface="Arial Narrow"/>
                <a:cs typeface="Arial Narrow"/>
              </a:rPr>
              <a:t>(1)</a:t>
            </a:r>
            <a:r>
              <a:rPr sz="900" b="1" spc="-30" dirty="0">
                <a:solidFill>
                  <a:srgbClr val="231F20"/>
                </a:solidFill>
                <a:latin typeface="Arial Narrow"/>
                <a:cs typeface="Arial Narrow"/>
              </a:rPr>
              <a:t> </a:t>
            </a:r>
            <a:r>
              <a:rPr lang="ru-RU" sz="900" b="1" dirty="0">
                <a:solidFill>
                  <a:srgbClr val="231F20"/>
                </a:solidFill>
                <a:latin typeface="Arial Narrow"/>
                <a:cs typeface="Arial Narrow"/>
              </a:rPr>
              <a:t>год</a:t>
            </a:r>
            <a:r>
              <a:rPr sz="900" b="1" dirty="0">
                <a:solidFill>
                  <a:srgbClr val="231F20"/>
                </a:solidFill>
                <a:latin typeface="Arial Narrow"/>
                <a:cs typeface="Arial Narrow"/>
              </a:rPr>
              <a:t>.</a:t>
            </a:r>
            <a:endParaRPr sz="900" dirty="0">
              <a:latin typeface="Arial Narrow"/>
              <a:cs typeface="Arial Narrow"/>
            </a:endParaRPr>
          </a:p>
          <a:p>
            <a:pPr marL="12700" marR="123189">
              <a:lnSpc>
                <a:spcPts val="1000"/>
              </a:lnSpc>
              <a:spcBef>
                <a:spcPts val="620"/>
              </a:spcBef>
            </a:pPr>
            <a:r>
              <a:rPr lang="ru-RU" sz="900" dirty="0">
                <a:solidFill>
                  <a:srgbClr val="231F20"/>
                </a:solidFill>
                <a:latin typeface="Arial Narrow"/>
                <a:cs typeface="Arial Narrow"/>
              </a:rPr>
              <a:t>Гарантийный срок начинается с даты покупки, и по требованию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необходимо предоставить оригинал документа, подтверждающего покупку в указанную дату. В течение гарантийного срока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предоставляет услуги по ремонту или замене (на свое усмотрение) любых дефектных изделий</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Гарантия на заменяемые или отремонтированные детали распространяется только на оставшуюся часть первоначальной гарантии. </a:t>
            </a:r>
          </a:p>
          <a:p>
            <a:pPr marL="12700" marR="123189">
              <a:lnSpc>
                <a:spcPts val="1000"/>
              </a:lnSpc>
              <a:spcBef>
                <a:spcPts val="620"/>
              </a:spcBef>
            </a:pPr>
            <a:r>
              <a:rPr lang="ru-RU" sz="900" b="1" dirty="0">
                <a:solidFill>
                  <a:srgbClr val="231F20"/>
                </a:solidFill>
                <a:latin typeface="Arial Narrow"/>
                <a:cs typeface="Arial Narrow"/>
              </a:rPr>
              <a:t>Политика доставки</a:t>
            </a:r>
            <a:endParaRPr lang="ru-RU" sz="900" dirty="0">
              <a:latin typeface="Arial Narrow"/>
              <a:cs typeface="Arial Narrow"/>
            </a:endParaRPr>
          </a:p>
          <a:p>
            <a:pPr marL="12700" marR="145415">
              <a:lnSpc>
                <a:spcPts val="1000"/>
              </a:lnSpc>
              <a:spcBef>
                <a:spcPts val="60"/>
              </a:spcBef>
            </a:pPr>
            <a:r>
              <a:rPr lang="ru-RU" sz="900" dirty="0">
                <a:solidFill>
                  <a:srgbClr val="231F20"/>
                </a:solidFill>
                <a:latin typeface="Arial Narrow"/>
                <a:cs typeface="Arial Narrow"/>
              </a:rPr>
              <a:t>Потребители несут ответственность за доставку / фрахт при возврате дефектных деталей в авторизованный сервисный центр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a:t>
            </a:r>
            <a:endParaRPr lang="ru-RU" sz="750" dirty="0">
              <a:latin typeface="Times New Roman"/>
              <a:cs typeface="Times New Roman"/>
            </a:endParaRPr>
          </a:p>
          <a:p>
            <a:pPr marL="12700">
              <a:lnSpc>
                <a:spcPts val="1040"/>
              </a:lnSpc>
            </a:pPr>
            <a:r>
              <a:rPr lang="ru-RU" sz="900" b="1" dirty="0">
                <a:solidFill>
                  <a:srgbClr val="231F20"/>
                </a:solidFill>
                <a:latin typeface="Arial Narrow"/>
                <a:cs typeface="Arial Narrow"/>
              </a:rPr>
              <a:t>Политика гарантии</a:t>
            </a:r>
            <a:endParaRPr lang="ru-RU" sz="900" dirty="0">
              <a:latin typeface="Arial Narrow"/>
              <a:cs typeface="Arial Narrow"/>
            </a:endParaRPr>
          </a:p>
          <a:p>
            <a:pPr marL="12065" marR="88265">
              <a:lnSpc>
                <a:spcPts val="1000"/>
              </a:lnSpc>
              <a:spcBef>
                <a:spcPts val="60"/>
              </a:spcBef>
              <a:tabLst>
                <a:tab pos="160020" algn="l"/>
              </a:tabLst>
            </a:pPr>
            <a:r>
              <a:rPr lang="ru-RU" sz="900" dirty="0">
                <a:solidFill>
                  <a:srgbClr val="231F20"/>
                </a:solidFill>
                <a:latin typeface="Arial Narrow"/>
                <a:cs typeface="Arial Narrow"/>
              </a:rPr>
              <a:t>Настоящая гарантия не распространяется на любые дефекты, возникшие в результате небрежного отношения, несчастного случая, неправильного использования</a:t>
            </a:r>
            <a:r>
              <a:rPr lang="ru-RU" sz="900" spc="-5" dirty="0">
                <a:solidFill>
                  <a:srgbClr val="231F20"/>
                </a:solidFill>
                <a:latin typeface="Arial Narrow"/>
                <a:cs typeface="Arial Narrow"/>
              </a:rPr>
              <a:t>, или любой другой причины, выходящий за рамки контроля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включая, но не ограничиваясь ими: износ изделия</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небрежное отношение или несоблюдение инструкций по эксплуатации изделия, неправильное или неадекватное техническое обслуживание; подключение к неподходящему источнику питания; повреждение химикатами, потеря воды в бассейне</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самостоятельно выполненные модификации или ремонт изделия</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использование в коммерческих целях; </a:t>
            </a:r>
            <a:r>
              <a:rPr lang="ru-RU" sz="900" dirty="0">
                <a:solidFill>
                  <a:srgbClr val="231F20"/>
                </a:solidFill>
                <a:latin typeface="Arial Narrow"/>
                <a:cs typeface="Arial Narrow"/>
              </a:rPr>
              <a:t>пожар, </a:t>
            </a:r>
            <a:r>
              <a:rPr lang="ru-RU" sz="900" spc="-5" dirty="0">
                <a:solidFill>
                  <a:srgbClr val="231F20"/>
                </a:solidFill>
                <a:latin typeface="Arial Narrow"/>
                <a:cs typeface="Arial Narrow"/>
              </a:rPr>
              <a:t>попадание молнии, </a:t>
            </a:r>
            <a:r>
              <a:rPr lang="ru-RU" sz="900" dirty="0">
                <a:solidFill>
                  <a:srgbClr val="231F20"/>
                </a:solidFill>
                <a:latin typeface="Arial Narrow"/>
                <a:cs typeface="Arial Narrow"/>
              </a:rPr>
              <a:t>наводнение или другие внешние причины</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Настоящая гарантия действительна только в стране покупки в тех странах, где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продает и обслуживает одну и ту же модель с идентичными техническими </a:t>
            </a:r>
            <a:r>
              <a:rPr lang="ru-RU" sz="900" spc="-5" dirty="0" err="1">
                <a:solidFill>
                  <a:srgbClr val="231F20"/>
                </a:solidFill>
                <a:latin typeface="Arial Narrow"/>
                <a:cs typeface="Arial Narrow"/>
              </a:rPr>
              <a:t>характеристиками.Гарантийное</a:t>
            </a:r>
            <a:r>
              <a:rPr lang="ru-RU" sz="900" spc="-5" dirty="0">
                <a:solidFill>
                  <a:srgbClr val="231F20"/>
                </a:solidFill>
                <a:latin typeface="Arial Narrow"/>
                <a:cs typeface="Arial Narrow"/>
              </a:rPr>
              <a:t> обслуживание за пределами страны покупки ограничено условиями соответствующей гарантии в стране обслуживания. Если стоимость ремонта или замены изделия не покрывается настоящей гарантией</a:t>
            </a:r>
            <a:r>
              <a:rPr lang="ru-RU" sz="900" dirty="0">
                <a:solidFill>
                  <a:srgbClr val="231F20"/>
                </a:solidFill>
                <a:latin typeface="Arial Narrow"/>
                <a:cs typeface="Arial Narrow"/>
              </a:rPr>
              <a:t>,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сообщит об этом владельцу и соответствующая стоимость будет взиматься с владельца. Настоящая гарантия распространяется только на первоначального покупателя и прекращается при любой передаче права собственности. Все ремонтные работы, на которые предъявляются гарантийные требования, должны быть предварительно санкционированы </a:t>
            </a:r>
            <a:r>
              <a:rPr lang="ru-RU" sz="900" spc="-5" dirty="0">
                <a:solidFill>
                  <a:srgbClr val="231F20"/>
                </a:solidFill>
                <a:latin typeface="Arial Narrow"/>
                <a:cs typeface="Arial Narrow"/>
              </a:rPr>
              <a:t>ORPC через аккредитованного дистрибьютора или агента при условии, что дефектная деталь будет возвращена дистрибьютору или агенту с предоплатой транспортировки, если это потребуется.</a:t>
            </a:r>
          </a:p>
          <a:p>
            <a:pPr marL="12065" marR="263525">
              <a:lnSpc>
                <a:spcPts val="1000"/>
              </a:lnSpc>
              <a:spcBef>
                <a:spcPts val="60"/>
              </a:spcBef>
              <a:tabLst>
                <a:tab pos="160020" algn="l"/>
              </a:tabLst>
            </a:pPr>
            <a:r>
              <a:rPr lang="ru-RU" sz="900" dirty="0">
                <a:solidFill>
                  <a:srgbClr val="231F20"/>
                </a:solidFill>
                <a:latin typeface="Arial Narrow"/>
                <a:cs typeface="Arial Narrow"/>
              </a:rPr>
              <a:t>Официальный дилер по продаже несет ответственность за все работы по обслуживанию вашего продукта компании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ORPC </a:t>
            </a:r>
            <a:r>
              <a:rPr lang="ru-RU" sz="900" dirty="0">
                <a:solidFill>
                  <a:srgbClr val="231F20"/>
                </a:solidFill>
                <a:latin typeface="Arial Narrow"/>
                <a:cs typeface="Arial Narrow"/>
              </a:rPr>
              <a:t>не несет юридической ответственности за стоимость каких-либо работ, проводимых с вашим изделием. Продукция, маркированная как компанией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так и импортером, регулируется исключительно гарантией, предоставляемой импортером.</a:t>
            </a:r>
            <a:endParaRPr lang="ru-RU" sz="900" dirty="0">
              <a:latin typeface="Arial Narrow"/>
              <a:cs typeface="Arial Narrow"/>
            </a:endParaRPr>
          </a:p>
          <a:p>
            <a:pPr>
              <a:lnSpc>
                <a:spcPct val="100000"/>
              </a:lnSpc>
            </a:pPr>
            <a:endParaRPr lang="ru-RU" sz="800" dirty="0">
              <a:latin typeface="Times New Roman"/>
              <a:cs typeface="Times New Roman"/>
            </a:endParaRPr>
          </a:p>
          <a:p>
            <a:pPr marL="12700" algn="just">
              <a:lnSpc>
                <a:spcPts val="1040"/>
              </a:lnSpc>
            </a:pPr>
            <a:r>
              <a:rPr lang="ru-RU" sz="900" b="1" dirty="0">
                <a:solidFill>
                  <a:srgbClr val="231F20"/>
                </a:solidFill>
                <a:latin typeface="Arial Narrow"/>
                <a:cs typeface="Arial Narrow"/>
              </a:rPr>
              <a:t>Регистрация гарантии</a:t>
            </a:r>
            <a:endParaRPr lang="ru-RU" sz="900" dirty="0">
              <a:latin typeface="Arial Narrow"/>
              <a:cs typeface="Arial Narrow"/>
            </a:endParaRPr>
          </a:p>
          <a:p>
            <a:pPr marL="12700" marR="5080" algn="just">
              <a:lnSpc>
                <a:spcPts val="1000"/>
              </a:lnSpc>
              <a:spcBef>
                <a:spcPts val="60"/>
              </a:spcBef>
            </a:pPr>
            <a:r>
              <a:rPr lang="ru-RU" sz="900" dirty="0">
                <a:solidFill>
                  <a:srgbClr val="231F20"/>
                </a:solidFill>
                <a:latin typeface="Arial Narrow"/>
                <a:cs typeface="Arial Narrow"/>
              </a:rPr>
              <a:t>Пожалуйста, всегда сохраняйте квитанцию о покупке и гарантийный талон на случай дальнейшего запроса гарантии. Все претензии должны быть предъявлены официальному дилеру компании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или сервисному партнеру. </a:t>
            </a:r>
            <a:r>
              <a:rPr lang="ru-RU" sz="900" dirty="0">
                <a:solidFill>
                  <a:srgbClr val="231F20"/>
                </a:solidFill>
                <a:latin typeface="Arial Narrow"/>
                <a:cs typeface="Arial Narrow"/>
              </a:rPr>
              <a:t>Контактная информация по гарантии указана на обратной стороне гарантийного талона. Важно, чтобы все представленные претензии содержали всю необходимую информацию, включая имя клиента. </a:t>
            </a:r>
            <a:endParaRPr lang="ru-RU" sz="900" dirty="0">
              <a:latin typeface="Arial Narrow"/>
              <a:cs typeface="Arial Narrow"/>
            </a:endParaRPr>
          </a:p>
        </p:txBody>
      </p:sp>
      <p:sp>
        <p:nvSpPr>
          <p:cNvPr id="5" name="object 5"/>
          <p:cNvSpPr txBox="1"/>
          <p:nvPr/>
        </p:nvSpPr>
        <p:spPr>
          <a:xfrm>
            <a:off x="540537" y="546913"/>
            <a:ext cx="6479540" cy="4399280"/>
          </a:xfrm>
          <a:prstGeom prst="rect">
            <a:avLst/>
          </a:prstGeom>
          <a:ln w="25400">
            <a:solidFill>
              <a:srgbClr val="231F20"/>
            </a:solidFill>
          </a:ln>
        </p:spPr>
        <p:txBody>
          <a:bodyPr vert="horz" wrap="square" lIns="0" tIns="1905" rIns="0" bIns="0" rtlCol="0">
            <a:spAutoFit/>
          </a:bodyPr>
          <a:lstStyle/>
          <a:p>
            <a:pPr>
              <a:lnSpc>
                <a:spcPct val="100000"/>
              </a:lnSpc>
              <a:spcBef>
                <a:spcPts val="15"/>
              </a:spcBef>
            </a:pPr>
            <a:endParaRPr sz="850" dirty="0">
              <a:latin typeface="Times New Roman"/>
              <a:cs typeface="Times New Roman"/>
            </a:endParaRPr>
          </a:p>
          <a:p>
            <a:pPr marL="269875">
              <a:lnSpc>
                <a:spcPct val="100000"/>
              </a:lnSpc>
              <a:spcBef>
                <a:spcPts val="219"/>
              </a:spcBef>
            </a:pPr>
            <a:r>
              <a:rPr lang="ru-RU" sz="900" b="1" dirty="0">
                <a:solidFill>
                  <a:srgbClr val="231F20"/>
                </a:solidFill>
                <a:latin typeface="Arial Narrow"/>
                <a:cs typeface="Arial Narrow"/>
              </a:rPr>
              <a:t>Где найти серийный номер?</a:t>
            </a:r>
            <a:endParaRPr lang="ru-RU" sz="900" b="1" dirty="0">
              <a:latin typeface="Arial Narrow"/>
              <a:cs typeface="Arial Narrow"/>
            </a:endParaRPr>
          </a:p>
          <a:p>
            <a:pPr marL="269875">
              <a:lnSpc>
                <a:spcPct val="100000"/>
              </a:lnSpc>
              <a:spcBef>
                <a:spcPts val="120"/>
              </a:spcBef>
            </a:pPr>
            <a:r>
              <a:rPr lang="ru-RU" sz="900" dirty="0">
                <a:solidFill>
                  <a:srgbClr val="231F20"/>
                </a:solidFill>
                <a:latin typeface="Arial Narrow"/>
                <a:cs typeface="Arial Narrow"/>
              </a:rPr>
              <a:t>На задней панели контроллера или на ножке блока управления</a:t>
            </a: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marL="269875">
              <a:lnSpc>
                <a:spcPct val="100000"/>
              </a:lnSpc>
              <a:spcBef>
                <a:spcPts val="219"/>
              </a:spcBef>
            </a:pPr>
            <a:r>
              <a:rPr lang="ru-RU" sz="900" dirty="0">
                <a:solidFill>
                  <a:srgbClr val="231F20"/>
                </a:solidFill>
                <a:latin typeface="Arial Narrow"/>
                <a:cs typeface="Arial Narrow"/>
              </a:rPr>
              <a:t>Как найти контакты моего сервисного центра</a:t>
            </a:r>
            <a:r>
              <a:rPr lang="ru-RU" sz="900" spc="-5" dirty="0">
                <a:solidFill>
                  <a:srgbClr val="231F20"/>
                </a:solidFill>
                <a:latin typeface="Arial Narrow"/>
                <a:cs typeface="Arial Narrow"/>
              </a:rPr>
              <a:t>?</a:t>
            </a:r>
            <a:endParaRPr lang="ru-RU" sz="900" dirty="0">
              <a:latin typeface="Arial Narrow"/>
              <a:cs typeface="Arial Narrow"/>
            </a:endParaRPr>
          </a:p>
          <a:p>
            <a:pPr marL="269875">
              <a:lnSpc>
                <a:spcPct val="100000"/>
              </a:lnSpc>
              <a:spcBef>
                <a:spcPts val="120"/>
              </a:spcBef>
            </a:pPr>
            <a:r>
              <a:rPr lang="ru-RU" sz="900" dirty="0">
                <a:solidFill>
                  <a:srgbClr val="231F20"/>
                </a:solidFill>
                <a:latin typeface="Arial Narrow"/>
                <a:cs typeface="Arial Narrow"/>
              </a:rPr>
              <a:t>Отсканируйте </a:t>
            </a:r>
            <a:r>
              <a:rPr lang="ru-RU" sz="900" spc="-5" dirty="0">
                <a:solidFill>
                  <a:srgbClr val="231F20"/>
                </a:solidFill>
                <a:latin typeface="Arial Narrow"/>
                <a:cs typeface="Arial Narrow"/>
              </a:rPr>
              <a:t>QR-код ниже или посетите сайт</a:t>
            </a:r>
            <a:r>
              <a:rPr lang="ru-RU" sz="900" spc="80" dirty="0">
                <a:solidFill>
                  <a:srgbClr val="231F20"/>
                </a:solidFill>
                <a:latin typeface="Arial Narrow"/>
                <a:cs typeface="Arial Narrow"/>
              </a:rPr>
              <a:t> </a:t>
            </a:r>
            <a:r>
              <a:rPr lang="ru-RU" sz="900" spc="-5" dirty="0">
                <a:solidFill>
                  <a:srgbClr val="231F20"/>
                </a:solidFill>
                <a:latin typeface="Arial Narrow"/>
                <a:cs typeface="Arial Narrow"/>
                <a:hlinkClick r:id="rId2"/>
              </a:rPr>
              <a:t>https://www.the-mspa.com/after-sales.</a:t>
            </a:r>
            <a:endParaRPr lang="ru-RU" sz="900" dirty="0">
              <a:latin typeface="Arial Narrow"/>
              <a:cs typeface="Arial Narrow"/>
            </a:endParaRPr>
          </a:p>
          <a:p>
            <a:pPr marL="269875">
              <a:lnSpc>
                <a:spcPct val="100000"/>
              </a:lnSpc>
              <a:spcBef>
                <a:spcPts val="120"/>
              </a:spcBef>
              <a:buAutoNum type="arabicPeriod"/>
              <a:tabLst>
                <a:tab pos="143510" algn="l"/>
              </a:tabLst>
            </a:pPr>
            <a:r>
              <a:rPr lang="ru-RU" sz="900" dirty="0">
                <a:solidFill>
                  <a:srgbClr val="231F20"/>
                </a:solidFill>
                <a:latin typeface="Arial Narrow"/>
                <a:cs typeface="Arial Narrow"/>
              </a:rPr>
              <a:t>Введите серийный номер Вашего СПА-бассейна</a:t>
            </a:r>
            <a:r>
              <a:rPr lang="ru-RU" sz="900" spc="-5" dirty="0">
                <a:solidFill>
                  <a:srgbClr val="231F20"/>
                </a:solidFill>
                <a:latin typeface="Arial Narrow"/>
                <a:cs typeface="Arial Narrow"/>
              </a:rPr>
              <a:t>.</a:t>
            </a:r>
            <a:endParaRPr lang="ru-RU" sz="900" dirty="0">
              <a:latin typeface="Arial Narrow"/>
              <a:cs typeface="Arial Narrow"/>
            </a:endParaRPr>
          </a:p>
          <a:p>
            <a:pPr marL="269875">
              <a:lnSpc>
                <a:spcPct val="100000"/>
              </a:lnSpc>
              <a:spcBef>
                <a:spcPts val="114"/>
              </a:spcBef>
              <a:buAutoNum type="arabicPeriod"/>
              <a:tabLst>
                <a:tab pos="143510" algn="l"/>
              </a:tabLst>
            </a:pPr>
            <a:r>
              <a:rPr lang="ru-RU" sz="900" dirty="0">
                <a:solidFill>
                  <a:srgbClr val="231F20"/>
                </a:solidFill>
                <a:latin typeface="Arial Narrow"/>
                <a:cs typeface="Arial Narrow"/>
              </a:rPr>
              <a:t>Соответствующий поставщик услуг отобразится на экране.</a:t>
            </a:r>
            <a:endParaRPr lang="ru-RU" sz="900" dirty="0">
              <a:latin typeface="Arial Narrow"/>
              <a:cs typeface="Arial Narrow"/>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marL="477520" algn="ctr">
              <a:lnSpc>
                <a:spcPct val="100000"/>
              </a:lnSpc>
              <a:spcBef>
                <a:spcPts val="825"/>
              </a:spcBef>
            </a:pPr>
            <a:r>
              <a:rPr lang="ru-RU" sz="900" dirty="0">
                <a:solidFill>
                  <a:srgbClr val="231F20"/>
                </a:solidFill>
                <a:latin typeface="Arial Narrow"/>
                <a:cs typeface="Arial Narrow"/>
              </a:rPr>
              <a:t>ПО ЛЮБЫМ ВОПРОСАМ И ПРОБЛЕМАМ, СВЯЗАННЫМ С ТОВАРОМ, ОБРАЩАЙТЕСЬ В СЕРВИСНЫЙ ЦЕНТР</a:t>
            </a:r>
            <a:endParaRPr sz="900" dirty="0">
              <a:latin typeface="Arial Narrow"/>
              <a:cs typeface="Arial Narrow"/>
            </a:endParaRPr>
          </a:p>
        </p:txBody>
      </p:sp>
      <p:sp>
        <p:nvSpPr>
          <p:cNvPr id="6" name="object 6"/>
          <p:cNvSpPr/>
          <p:nvPr/>
        </p:nvSpPr>
        <p:spPr>
          <a:xfrm>
            <a:off x="1742511" y="1757624"/>
            <a:ext cx="456565" cy="674370"/>
          </a:xfrm>
          <a:custGeom>
            <a:avLst/>
            <a:gdLst/>
            <a:ahLst/>
            <a:cxnLst/>
            <a:rect l="l" t="t" r="r" b="b"/>
            <a:pathLst>
              <a:path w="456564" h="674369">
                <a:moveTo>
                  <a:pt x="0" y="48624"/>
                </a:moveTo>
                <a:lnTo>
                  <a:pt x="27660" y="627642"/>
                </a:lnTo>
                <a:lnTo>
                  <a:pt x="29360" y="658901"/>
                </a:lnTo>
                <a:lnTo>
                  <a:pt x="41260" y="673165"/>
                </a:lnTo>
                <a:lnTo>
                  <a:pt x="73560" y="673894"/>
                </a:lnTo>
                <a:lnTo>
                  <a:pt x="136461" y="664548"/>
                </a:lnTo>
                <a:lnTo>
                  <a:pt x="413067" y="661335"/>
                </a:lnTo>
                <a:lnTo>
                  <a:pt x="440611" y="659231"/>
                </a:lnTo>
                <a:lnTo>
                  <a:pt x="453632" y="650505"/>
                </a:lnTo>
                <a:lnTo>
                  <a:pt x="455588" y="627935"/>
                </a:lnTo>
                <a:lnTo>
                  <a:pt x="449935" y="584297"/>
                </a:lnTo>
                <a:lnTo>
                  <a:pt x="451586" y="57844"/>
                </a:lnTo>
                <a:lnTo>
                  <a:pt x="456338" y="24665"/>
                </a:lnTo>
                <a:lnTo>
                  <a:pt x="450451" y="7917"/>
                </a:lnTo>
                <a:lnTo>
                  <a:pt x="427203" y="2480"/>
                </a:lnTo>
                <a:lnTo>
                  <a:pt x="379869" y="3234"/>
                </a:lnTo>
                <a:lnTo>
                  <a:pt x="194283" y="1078"/>
                </a:lnTo>
                <a:lnTo>
                  <a:pt x="98421" y="83"/>
                </a:lnTo>
                <a:lnTo>
                  <a:pt x="61687" y="0"/>
                </a:lnTo>
                <a:lnTo>
                  <a:pt x="53479" y="580"/>
                </a:lnTo>
                <a:lnTo>
                  <a:pt x="42787" y="1762"/>
                </a:lnTo>
                <a:lnTo>
                  <a:pt x="24663" y="6918"/>
                </a:lnTo>
                <a:lnTo>
                  <a:pt x="7577" y="20916"/>
                </a:lnTo>
                <a:lnTo>
                  <a:pt x="0" y="48624"/>
                </a:lnTo>
                <a:close/>
              </a:path>
            </a:pathLst>
          </a:custGeom>
          <a:ln w="5956">
            <a:solidFill>
              <a:srgbClr val="414042"/>
            </a:solidFill>
          </a:ln>
        </p:spPr>
        <p:txBody>
          <a:bodyPr wrap="square" lIns="0" tIns="0" rIns="0" bIns="0" rtlCol="0"/>
          <a:lstStyle/>
          <a:p>
            <a:endParaRPr/>
          </a:p>
        </p:txBody>
      </p:sp>
      <p:sp>
        <p:nvSpPr>
          <p:cNvPr id="7" name="object 7"/>
          <p:cNvSpPr/>
          <p:nvPr/>
        </p:nvSpPr>
        <p:spPr>
          <a:xfrm>
            <a:off x="1883368" y="1722221"/>
            <a:ext cx="197726" cy="32774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752239" y="2502554"/>
            <a:ext cx="74957" cy="8056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130064" y="2496308"/>
            <a:ext cx="76042" cy="8363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25363" y="1357546"/>
            <a:ext cx="2387600" cy="1148715"/>
          </a:xfrm>
          <a:custGeom>
            <a:avLst/>
            <a:gdLst/>
            <a:ahLst/>
            <a:cxnLst/>
            <a:rect l="l" t="t" r="r" b="b"/>
            <a:pathLst>
              <a:path w="2387600" h="1148714">
                <a:moveTo>
                  <a:pt x="30441" y="31445"/>
                </a:moveTo>
                <a:lnTo>
                  <a:pt x="7191" y="63084"/>
                </a:lnTo>
                <a:lnTo>
                  <a:pt x="0" y="111315"/>
                </a:lnTo>
                <a:lnTo>
                  <a:pt x="696" y="141632"/>
                </a:lnTo>
                <a:lnTo>
                  <a:pt x="2284" y="184091"/>
                </a:lnTo>
                <a:lnTo>
                  <a:pt x="4619" y="236096"/>
                </a:lnTo>
                <a:lnTo>
                  <a:pt x="7553" y="295052"/>
                </a:lnTo>
                <a:lnTo>
                  <a:pt x="10940" y="358365"/>
                </a:lnTo>
                <a:lnTo>
                  <a:pt x="14634" y="423440"/>
                </a:lnTo>
                <a:lnTo>
                  <a:pt x="18489" y="487682"/>
                </a:lnTo>
                <a:lnTo>
                  <a:pt x="22358" y="548496"/>
                </a:lnTo>
                <a:lnTo>
                  <a:pt x="26094" y="603289"/>
                </a:lnTo>
                <a:lnTo>
                  <a:pt x="29552" y="649465"/>
                </a:lnTo>
                <a:lnTo>
                  <a:pt x="28584" y="663636"/>
                </a:lnTo>
                <a:lnTo>
                  <a:pt x="27938" y="678154"/>
                </a:lnTo>
                <a:lnTo>
                  <a:pt x="27632" y="693035"/>
                </a:lnTo>
                <a:lnTo>
                  <a:pt x="27685" y="708291"/>
                </a:lnTo>
                <a:lnTo>
                  <a:pt x="35788" y="756267"/>
                </a:lnTo>
                <a:lnTo>
                  <a:pt x="57972" y="803097"/>
                </a:lnTo>
                <a:lnTo>
                  <a:pt x="93463" y="848431"/>
                </a:lnTo>
                <a:lnTo>
                  <a:pt x="141488" y="891917"/>
                </a:lnTo>
                <a:lnTo>
                  <a:pt x="201273" y="933204"/>
                </a:lnTo>
                <a:lnTo>
                  <a:pt x="235334" y="952913"/>
                </a:lnTo>
                <a:lnTo>
                  <a:pt x="272044" y="971941"/>
                </a:lnTo>
                <a:lnTo>
                  <a:pt x="311307" y="990243"/>
                </a:lnTo>
                <a:lnTo>
                  <a:pt x="353027" y="1007776"/>
                </a:lnTo>
                <a:lnTo>
                  <a:pt x="397106" y="1024496"/>
                </a:lnTo>
                <a:lnTo>
                  <a:pt x="443449" y="1040360"/>
                </a:lnTo>
                <a:lnTo>
                  <a:pt x="491957" y="1055322"/>
                </a:lnTo>
                <a:lnTo>
                  <a:pt x="542535" y="1069339"/>
                </a:lnTo>
                <a:lnTo>
                  <a:pt x="595085" y="1082368"/>
                </a:lnTo>
                <a:lnTo>
                  <a:pt x="649512" y="1094365"/>
                </a:lnTo>
                <a:lnTo>
                  <a:pt x="705717" y="1105285"/>
                </a:lnTo>
                <a:lnTo>
                  <a:pt x="763605" y="1115084"/>
                </a:lnTo>
                <a:lnTo>
                  <a:pt x="823079" y="1123720"/>
                </a:lnTo>
                <a:lnTo>
                  <a:pt x="884042" y="1131147"/>
                </a:lnTo>
                <a:lnTo>
                  <a:pt x="946398" y="1137322"/>
                </a:lnTo>
                <a:lnTo>
                  <a:pt x="1010048" y="1142202"/>
                </a:lnTo>
                <a:lnTo>
                  <a:pt x="1074898" y="1145741"/>
                </a:lnTo>
                <a:lnTo>
                  <a:pt x="1140850" y="1147897"/>
                </a:lnTo>
                <a:lnTo>
                  <a:pt x="1207807" y="1148626"/>
                </a:lnTo>
                <a:lnTo>
                  <a:pt x="1277108" y="1147906"/>
                </a:lnTo>
                <a:lnTo>
                  <a:pt x="1345296" y="1145773"/>
                </a:lnTo>
                <a:lnTo>
                  <a:pt x="1412266" y="1142268"/>
                </a:lnTo>
                <a:lnTo>
                  <a:pt x="1477913" y="1137429"/>
                </a:lnTo>
                <a:lnTo>
                  <a:pt x="1542133" y="1131296"/>
                </a:lnTo>
                <a:lnTo>
                  <a:pt x="1604820" y="1123910"/>
                </a:lnTo>
                <a:lnTo>
                  <a:pt x="1665869" y="1115309"/>
                </a:lnTo>
                <a:lnTo>
                  <a:pt x="1725175" y="1105534"/>
                </a:lnTo>
                <a:lnTo>
                  <a:pt x="1782635" y="1094625"/>
                </a:lnTo>
                <a:lnTo>
                  <a:pt x="1838141" y="1082621"/>
                </a:lnTo>
                <a:lnTo>
                  <a:pt x="1891590" y="1069563"/>
                </a:lnTo>
                <a:lnTo>
                  <a:pt x="1942877" y="1055489"/>
                </a:lnTo>
                <a:lnTo>
                  <a:pt x="1991897" y="1040439"/>
                </a:lnTo>
                <a:lnTo>
                  <a:pt x="2038545" y="1024455"/>
                </a:lnTo>
                <a:lnTo>
                  <a:pt x="2082715" y="1007574"/>
                </a:lnTo>
                <a:lnTo>
                  <a:pt x="2124303" y="989837"/>
                </a:lnTo>
                <a:lnTo>
                  <a:pt x="2163205" y="971284"/>
                </a:lnTo>
                <a:lnTo>
                  <a:pt x="2199314" y="951954"/>
                </a:lnTo>
                <a:lnTo>
                  <a:pt x="2232526" y="931888"/>
                </a:lnTo>
                <a:lnTo>
                  <a:pt x="2289841" y="889704"/>
                </a:lnTo>
                <a:lnTo>
                  <a:pt x="2334309" y="845050"/>
                </a:lnTo>
                <a:lnTo>
                  <a:pt x="2365090" y="798245"/>
                </a:lnTo>
                <a:lnTo>
                  <a:pt x="2381346" y="749607"/>
                </a:lnTo>
                <a:lnTo>
                  <a:pt x="2383834" y="709815"/>
                </a:lnTo>
                <a:lnTo>
                  <a:pt x="2383486" y="695288"/>
                </a:lnTo>
                <a:lnTo>
                  <a:pt x="2382741" y="681107"/>
                </a:lnTo>
                <a:lnTo>
                  <a:pt x="2381618" y="667258"/>
                </a:lnTo>
                <a:lnTo>
                  <a:pt x="2383273" y="625047"/>
                </a:lnTo>
                <a:lnTo>
                  <a:pt x="2384660" y="572038"/>
                </a:lnTo>
                <a:lnTo>
                  <a:pt x="2385755" y="511147"/>
                </a:lnTo>
                <a:lnTo>
                  <a:pt x="2386534" y="445289"/>
                </a:lnTo>
                <a:lnTo>
                  <a:pt x="2386970" y="377384"/>
                </a:lnTo>
                <a:lnTo>
                  <a:pt x="2387039" y="310346"/>
                </a:lnTo>
                <a:lnTo>
                  <a:pt x="2386716" y="247094"/>
                </a:lnTo>
                <a:lnTo>
                  <a:pt x="2385976" y="190543"/>
                </a:lnTo>
                <a:lnTo>
                  <a:pt x="2384795" y="143611"/>
                </a:lnTo>
                <a:lnTo>
                  <a:pt x="2381008" y="90271"/>
                </a:lnTo>
                <a:lnTo>
                  <a:pt x="2364779" y="38468"/>
                </a:lnTo>
                <a:lnTo>
                  <a:pt x="2351970" y="18144"/>
                </a:lnTo>
                <a:lnTo>
                  <a:pt x="2333129" y="0"/>
                </a:lnTo>
              </a:path>
            </a:pathLst>
          </a:custGeom>
          <a:ln w="5956">
            <a:solidFill>
              <a:srgbClr val="242021"/>
            </a:solidFill>
          </a:ln>
        </p:spPr>
        <p:txBody>
          <a:bodyPr wrap="square" lIns="0" tIns="0" rIns="0" bIns="0" rtlCol="0"/>
          <a:lstStyle/>
          <a:p>
            <a:endParaRPr/>
          </a:p>
        </p:txBody>
      </p:sp>
      <p:sp>
        <p:nvSpPr>
          <p:cNvPr id="11" name="object 11"/>
          <p:cNvSpPr/>
          <p:nvPr/>
        </p:nvSpPr>
        <p:spPr>
          <a:xfrm>
            <a:off x="746174" y="1518936"/>
            <a:ext cx="41275" cy="544195"/>
          </a:xfrm>
          <a:custGeom>
            <a:avLst/>
            <a:gdLst/>
            <a:ahLst/>
            <a:cxnLst/>
            <a:rect l="l" t="t" r="r" b="b"/>
            <a:pathLst>
              <a:path w="41275" h="544194">
                <a:moveTo>
                  <a:pt x="0" y="0"/>
                </a:moveTo>
                <a:lnTo>
                  <a:pt x="41046" y="544195"/>
                </a:lnTo>
              </a:path>
            </a:pathLst>
          </a:custGeom>
          <a:ln w="5956">
            <a:solidFill>
              <a:srgbClr val="242021"/>
            </a:solidFill>
          </a:ln>
        </p:spPr>
        <p:txBody>
          <a:bodyPr wrap="square" lIns="0" tIns="0" rIns="0" bIns="0" rtlCol="0"/>
          <a:lstStyle/>
          <a:p>
            <a:endParaRPr/>
          </a:p>
        </p:txBody>
      </p:sp>
      <p:sp>
        <p:nvSpPr>
          <p:cNvPr id="12" name="object 12"/>
          <p:cNvSpPr/>
          <p:nvPr/>
        </p:nvSpPr>
        <p:spPr>
          <a:xfrm>
            <a:off x="785806" y="1540770"/>
            <a:ext cx="45720" cy="618490"/>
          </a:xfrm>
          <a:custGeom>
            <a:avLst/>
            <a:gdLst/>
            <a:ahLst/>
            <a:cxnLst/>
            <a:rect l="l" t="t" r="r" b="b"/>
            <a:pathLst>
              <a:path w="45719" h="618489">
                <a:moveTo>
                  <a:pt x="0" y="0"/>
                </a:moveTo>
                <a:lnTo>
                  <a:pt x="45161" y="618058"/>
                </a:lnTo>
              </a:path>
            </a:pathLst>
          </a:custGeom>
          <a:ln w="5956">
            <a:solidFill>
              <a:srgbClr val="242021"/>
            </a:solidFill>
          </a:ln>
        </p:spPr>
        <p:txBody>
          <a:bodyPr wrap="square" lIns="0" tIns="0" rIns="0" bIns="0" rtlCol="0"/>
          <a:lstStyle/>
          <a:p>
            <a:endParaRPr/>
          </a:p>
        </p:txBody>
      </p:sp>
      <p:sp>
        <p:nvSpPr>
          <p:cNvPr id="13" name="object 13"/>
          <p:cNvSpPr/>
          <p:nvPr/>
        </p:nvSpPr>
        <p:spPr>
          <a:xfrm>
            <a:off x="848772" y="1565402"/>
            <a:ext cx="45085" cy="630555"/>
          </a:xfrm>
          <a:custGeom>
            <a:avLst/>
            <a:gdLst/>
            <a:ahLst/>
            <a:cxnLst/>
            <a:rect l="l" t="t" r="r" b="b"/>
            <a:pathLst>
              <a:path w="45084" h="630555">
                <a:moveTo>
                  <a:pt x="0" y="0"/>
                </a:moveTo>
                <a:lnTo>
                  <a:pt x="45059" y="630377"/>
                </a:lnTo>
              </a:path>
            </a:pathLst>
          </a:custGeom>
          <a:ln w="5956">
            <a:solidFill>
              <a:srgbClr val="242021"/>
            </a:solidFill>
          </a:ln>
        </p:spPr>
        <p:txBody>
          <a:bodyPr wrap="square" lIns="0" tIns="0" rIns="0" bIns="0" rtlCol="0"/>
          <a:lstStyle/>
          <a:p>
            <a:endParaRPr/>
          </a:p>
        </p:txBody>
      </p:sp>
      <p:sp>
        <p:nvSpPr>
          <p:cNvPr id="14" name="object 14"/>
          <p:cNvSpPr/>
          <p:nvPr/>
        </p:nvSpPr>
        <p:spPr>
          <a:xfrm>
            <a:off x="943093" y="1596842"/>
            <a:ext cx="41275" cy="637540"/>
          </a:xfrm>
          <a:custGeom>
            <a:avLst/>
            <a:gdLst/>
            <a:ahLst/>
            <a:cxnLst/>
            <a:rect l="l" t="t" r="r" b="b"/>
            <a:pathLst>
              <a:path w="41275" h="637539">
                <a:moveTo>
                  <a:pt x="0" y="0"/>
                </a:moveTo>
                <a:lnTo>
                  <a:pt x="41033" y="637197"/>
                </a:lnTo>
              </a:path>
            </a:pathLst>
          </a:custGeom>
          <a:ln w="5956">
            <a:solidFill>
              <a:srgbClr val="242021"/>
            </a:solidFill>
          </a:ln>
        </p:spPr>
        <p:txBody>
          <a:bodyPr wrap="square" lIns="0" tIns="0" rIns="0" bIns="0" rtlCol="0"/>
          <a:lstStyle/>
          <a:p>
            <a:endParaRPr/>
          </a:p>
        </p:txBody>
      </p:sp>
      <p:sp>
        <p:nvSpPr>
          <p:cNvPr id="15" name="object 15"/>
          <p:cNvSpPr/>
          <p:nvPr/>
        </p:nvSpPr>
        <p:spPr>
          <a:xfrm>
            <a:off x="1060673" y="1614627"/>
            <a:ext cx="27940" cy="662305"/>
          </a:xfrm>
          <a:custGeom>
            <a:avLst/>
            <a:gdLst/>
            <a:ahLst/>
            <a:cxnLst/>
            <a:rect l="l" t="t" r="r" b="b"/>
            <a:pathLst>
              <a:path w="27940" h="662305">
                <a:moveTo>
                  <a:pt x="0" y="0"/>
                </a:moveTo>
                <a:lnTo>
                  <a:pt x="27355" y="661860"/>
                </a:lnTo>
              </a:path>
            </a:pathLst>
          </a:custGeom>
          <a:ln w="5956">
            <a:solidFill>
              <a:srgbClr val="242021"/>
            </a:solidFill>
          </a:ln>
        </p:spPr>
        <p:txBody>
          <a:bodyPr wrap="square" lIns="0" tIns="0" rIns="0" bIns="0" rtlCol="0"/>
          <a:lstStyle/>
          <a:p>
            <a:endParaRPr/>
          </a:p>
        </p:txBody>
      </p:sp>
      <p:sp>
        <p:nvSpPr>
          <p:cNvPr id="16" name="object 16"/>
          <p:cNvSpPr/>
          <p:nvPr/>
        </p:nvSpPr>
        <p:spPr>
          <a:xfrm>
            <a:off x="1197427" y="1643338"/>
            <a:ext cx="23495" cy="670560"/>
          </a:xfrm>
          <a:custGeom>
            <a:avLst/>
            <a:gdLst/>
            <a:ahLst/>
            <a:cxnLst/>
            <a:rect l="l" t="t" r="r" b="b"/>
            <a:pathLst>
              <a:path w="23494" h="670560">
                <a:moveTo>
                  <a:pt x="0" y="0"/>
                </a:moveTo>
                <a:lnTo>
                  <a:pt x="23241" y="670026"/>
                </a:lnTo>
              </a:path>
            </a:pathLst>
          </a:custGeom>
          <a:ln w="5956">
            <a:solidFill>
              <a:srgbClr val="242021"/>
            </a:solidFill>
          </a:ln>
        </p:spPr>
        <p:txBody>
          <a:bodyPr wrap="square" lIns="0" tIns="0" rIns="0" bIns="0" rtlCol="0"/>
          <a:lstStyle/>
          <a:p>
            <a:endParaRPr/>
          </a:p>
        </p:txBody>
      </p:sp>
      <p:sp>
        <p:nvSpPr>
          <p:cNvPr id="17" name="object 17"/>
          <p:cNvSpPr/>
          <p:nvPr/>
        </p:nvSpPr>
        <p:spPr>
          <a:xfrm>
            <a:off x="1347849" y="1667970"/>
            <a:ext cx="20955" cy="676910"/>
          </a:xfrm>
          <a:custGeom>
            <a:avLst/>
            <a:gdLst/>
            <a:ahLst/>
            <a:cxnLst/>
            <a:rect l="l" t="t" r="r" b="b"/>
            <a:pathLst>
              <a:path w="20955" h="676910">
                <a:moveTo>
                  <a:pt x="0" y="0"/>
                </a:moveTo>
                <a:lnTo>
                  <a:pt x="20535" y="676833"/>
                </a:lnTo>
              </a:path>
            </a:pathLst>
          </a:custGeom>
          <a:ln w="5956">
            <a:solidFill>
              <a:srgbClr val="242021"/>
            </a:solidFill>
          </a:ln>
        </p:spPr>
        <p:txBody>
          <a:bodyPr wrap="square" lIns="0" tIns="0" rIns="0" bIns="0" rtlCol="0"/>
          <a:lstStyle/>
          <a:p>
            <a:endParaRPr/>
          </a:p>
        </p:txBody>
      </p:sp>
      <p:sp>
        <p:nvSpPr>
          <p:cNvPr id="18" name="object 18"/>
          <p:cNvSpPr/>
          <p:nvPr/>
        </p:nvSpPr>
        <p:spPr>
          <a:xfrm>
            <a:off x="1514649" y="1674797"/>
            <a:ext cx="18415" cy="692150"/>
          </a:xfrm>
          <a:custGeom>
            <a:avLst/>
            <a:gdLst/>
            <a:ahLst/>
            <a:cxnLst/>
            <a:rect l="l" t="t" r="r" b="b"/>
            <a:pathLst>
              <a:path w="18415" h="692150">
                <a:moveTo>
                  <a:pt x="0" y="0"/>
                </a:moveTo>
                <a:lnTo>
                  <a:pt x="17843" y="691896"/>
                </a:lnTo>
              </a:path>
            </a:pathLst>
          </a:custGeom>
          <a:ln w="5956">
            <a:solidFill>
              <a:srgbClr val="242021"/>
            </a:solidFill>
          </a:ln>
        </p:spPr>
        <p:txBody>
          <a:bodyPr wrap="square" lIns="0" tIns="0" rIns="0" bIns="0" rtlCol="0"/>
          <a:lstStyle/>
          <a:p>
            <a:endParaRPr/>
          </a:p>
        </p:txBody>
      </p:sp>
      <p:sp>
        <p:nvSpPr>
          <p:cNvPr id="19" name="object 19"/>
          <p:cNvSpPr/>
          <p:nvPr/>
        </p:nvSpPr>
        <p:spPr>
          <a:xfrm>
            <a:off x="2396930" y="1710490"/>
            <a:ext cx="10160" cy="670560"/>
          </a:xfrm>
          <a:custGeom>
            <a:avLst/>
            <a:gdLst/>
            <a:ahLst/>
            <a:cxnLst/>
            <a:rect l="l" t="t" r="r" b="b"/>
            <a:pathLst>
              <a:path w="10160" h="670560">
                <a:moveTo>
                  <a:pt x="9588" y="0"/>
                </a:moveTo>
                <a:lnTo>
                  <a:pt x="0" y="669950"/>
                </a:lnTo>
              </a:path>
            </a:pathLst>
          </a:custGeom>
          <a:ln w="5956">
            <a:solidFill>
              <a:srgbClr val="242021"/>
            </a:solidFill>
          </a:ln>
        </p:spPr>
        <p:txBody>
          <a:bodyPr wrap="square" lIns="0" tIns="0" rIns="0" bIns="0" rtlCol="0"/>
          <a:lstStyle/>
          <a:p>
            <a:endParaRPr/>
          </a:p>
        </p:txBody>
      </p:sp>
      <p:sp>
        <p:nvSpPr>
          <p:cNvPr id="20" name="object 20"/>
          <p:cNvSpPr/>
          <p:nvPr/>
        </p:nvSpPr>
        <p:spPr>
          <a:xfrm>
            <a:off x="2551492" y="1694082"/>
            <a:ext cx="23495" cy="655320"/>
          </a:xfrm>
          <a:custGeom>
            <a:avLst/>
            <a:gdLst/>
            <a:ahLst/>
            <a:cxnLst/>
            <a:rect l="l" t="t" r="r" b="b"/>
            <a:pathLst>
              <a:path w="23494" h="655319">
                <a:moveTo>
                  <a:pt x="23228" y="0"/>
                </a:moveTo>
                <a:lnTo>
                  <a:pt x="0" y="654723"/>
                </a:lnTo>
              </a:path>
            </a:pathLst>
          </a:custGeom>
          <a:ln w="5956">
            <a:solidFill>
              <a:srgbClr val="242021"/>
            </a:solidFill>
          </a:ln>
        </p:spPr>
        <p:txBody>
          <a:bodyPr wrap="square" lIns="0" tIns="0" rIns="0" bIns="0" rtlCol="0"/>
          <a:lstStyle/>
          <a:p>
            <a:endParaRPr/>
          </a:p>
        </p:txBody>
      </p:sp>
      <p:sp>
        <p:nvSpPr>
          <p:cNvPr id="21" name="object 21"/>
          <p:cNvSpPr/>
          <p:nvPr/>
        </p:nvSpPr>
        <p:spPr>
          <a:xfrm>
            <a:off x="2697713" y="1643202"/>
            <a:ext cx="15240" cy="670560"/>
          </a:xfrm>
          <a:custGeom>
            <a:avLst/>
            <a:gdLst/>
            <a:ahLst/>
            <a:cxnLst/>
            <a:rect l="l" t="t" r="r" b="b"/>
            <a:pathLst>
              <a:path w="15239" h="670560">
                <a:moveTo>
                  <a:pt x="15125" y="0"/>
                </a:moveTo>
                <a:lnTo>
                  <a:pt x="0" y="670026"/>
                </a:lnTo>
              </a:path>
            </a:pathLst>
          </a:custGeom>
          <a:ln w="5956">
            <a:solidFill>
              <a:srgbClr val="242021"/>
            </a:solidFill>
          </a:ln>
        </p:spPr>
        <p:txBody>
          <a:bodyPr wrap="square" lIns="0" tIns="0" rIns="0" bIns="0" rtlCol="0"/>
          <a:lstStyle/>
          <a:p>
            <a:endParaRPr/>
          </a:p>
        </p:txBody>
      </p:sp>
      <p:sp>
        <p:nvSpPr>
          <p:cNvPr id="22" name="object 22"/>
          <p:cNvSpPr/>
          <p:nvPr/>
        </p:nvSpPr>
        <p:spPr>
          <a:xfrm>
            <a:off x="2819504" y="1624077"/>
            <a:ext cx="10160" cy="631825"/>
          </a:xfrm>
          <a:custGeom>
            <a:avLst/>
            <a:gdLst/>
            <a:ahLst/>
            <a:cxnLst/>
            <a:rect l="l" t="t" r="r" b="b"/>
            <a:pathLst>
              <a:path w="10160" h="631825">
                <a:moveTo>
                  <a:pt x="9563" y="0"/>
                </a:moveTo>
                <a:lnTo>
                  <a:pt x="0" y="631736"/>
                </a:lnTo>
              </a:path>
            </a:pathLst>
          </a:custGeom>
          <a:ln w="5956">
            <a:solidFill>
              <a:srgbClr val="242021"/>
            </a:solidFill>
          </a:ln>
        </p:spPr>
        <p:txBody>
          <a:bodyPr wrap="square" lIns="0" tIns="0" rIns="0" bIns="0" rtlCol="0"/>
          <a:lstStyle/>
          <a:p>
            <a:endParaRPr/>
          </a:p>
        </p:txBody>
      </p:sp>
      <p:sp>
        <p:nvSpPr>
          <p:cNvPr id="23" name="object 23"/>
          <p:cNvSpPr/>
          <p:nvPr/>
        </p:nvSpPr>
        <p:spPr>
          <a:xfrm>
            <a:off x="2922060" y="1591267"/>
            <a:ext cx="9525" cy="618490"/>
          </a:xfrm>
          <a:custGeom>
            <a:avLst/>
            <a:gdLst/>
            <a:ahLst/>
            <a:cxnLst/>
            <a:rect l="l" t="t" r="r" b="b"/>
            <a:pathLst>
              <a:path w="9525" h="618489">
                <a:moveTo>
                  <a:pt x="9499" y="0"/>
                </a:moveTo>
                <a:lnTo>
                  <a:pt x="7463" y="98291"/>
                </a:lnTo>
                <a:lnTo>
                  <a:pt x="4259" y="310557"/>
                </a:lnTo>
                <a:lnTo>
                  <a:pt x="1300" y="522059"/>
                </a:lnTo>
                <a:lnTo>
                  <a:pt x="0" y="618058"/>
                </a:lnTo>
              </a:path>
            </a:pathLst>
          </a:custGeom>
          <a:ln w="5956">
            <a:solidFill>
              <a:srgbClr val="242021"/>
            </a:solidFill>
          </a:ln>
        </p:spPr>
        <p:txBody>
          <a:bodyPr wrap="square" lIns="0" tIns="0" rIns="0" bIns="0" rtlCol="0"/>
          <a:lstStyle/>
          <a:p>
            <a:endParaRPr/>
          </a:p>
        </p:txBody>
      </p:sp>
      <p:sp>
        <p:nvSpPr>
          <p:cNvPr id="24" name="object 24"/>
          <p:cNvSpPr/>
          <p:nvPr/>
        </p:nvSpPr>
        <p:spPr>
          <a:xfrm>
            <a:off x="2997243" y="1557092"/>
            <a:ext cx="1905" cy="607695"/>
          </a:xfrm>
          <a:custGeom>
            <a:avLst/>
            <a:gdLst/>
            <a:ahLst/>
            <a:cxnLst/>
            <a:rect l="l" t="t" r="r" b="b"/>
            <a:pathLst>
              <a:path w="1905" h="607694">
                <a:moveTo>
                  <a:pt x="1358" y="0"/>
                </a:moveTo>
                <a:lnTo>
                  <a:pt x="0" y="607098"/>
                </a:lnTo>
              </a:path>
            </a:pathLst>
          </a:custGeom>
          <a:ln w="5956">
            <a:solidFill>
              <a:srgbClr val="242021"/>
            </a:solidFill>
          </a:ln>
        </p:spPr>
        <p:txBody>
          <a:bodyPr wrap="square" lIns="0" tIns="0" rIns="0" bIns="0" rtlCol="0"/>
          <a:lstStyle/>
          <a:p>
            <a:endParaRPr/>
          </a:p>
        </p:txBody>
      </p:sp>
      <p:sp>
        <p:nvSpPr>
          <p:cNvPr id="25" name="object 25"/>
          <p:cNvSpPr/>
          <p:nvPr/>
        </p:nvSpPr>
        <p:spPr>
          <a:xfrm>
            <a:off x="3066733" y="1512053"/>
            <a:ext cx="1905" cy="563880"/>
          </a:xfrm>
          <a:custGeom>
            <a:avLst/>
            <a:gdLst/>
            <a:ahLst/>
            <a:cxnLst/>
            <a:rect l="l" t="t" r="r" b="b"/>
            <a:pathLst>
              <a:path w="1905" h="563880">
                <a:moveTo>
                  <a:pt x="0" y="0"/>
                </a:moveTo>
                <a:lnTo>
                  <a:pt x="1320" y="563372"/>
                </a:lnTo>
              </a:path>
            </a:pathLst>
          </a:custGeom>
          <a:ln w="5956">
            <a:solidFill>
              <a:srgbClr val="242021"/>
            </a:solidFill>
          </a:ln>
        </p:spPr>
        <p:txBody>
          <a:bodyPr wrap="square" lIns="0" tIns="0" rIns="0" bIns="0" rtlCol="0"/>
          <a:lstStyle/>
          <a:p>
            <a:endParaRPr/>
          </a:p>
        </p:txBody>
      </p:sp>
      <p:sp>
        <p:nvSpPr>
          <p:cNvPr id="26" name="object 26"/>
          <p:cNvSpPr/>
          <p:nvPr/>
        </p:nvSpPr>
        <p:spPr>
          <a:xfrm>
            <a:off x="755808" y="1174315"/>
            <a:ext cx="2330450" cy="469900"/>
          </a:xfrm>
          <a:custGeom>
            <a:avLst/>
            <a:gdLst/>
            <a:ahLst/>
            <a:cxnLst/>
            <a:rect l="l" t="t" r="r" b="b"/>
            <a:pathLst>
              <a:path w="2330450" h="469900">
                <a:moveTo>
                  <a:pt x="2330043" y="228714"/>
                </a:moveTo>
                <a:lnTo>
                  <a:pt x="2309824" y="273652"/>
                </a:lnTo>
                <a:lnTo>
                  <a:pt x="2275017" y="302116"/>
                </a:lnTo>
                <a:lnTo>
                  <a:pt x="2224421" y="329121"/>
                </a:lnTo>
                <a:lnTo>
                  <a:pt x="2159127" y="354441"/>
                </a:lnTo>
                <a:lnTo>
                  <a:pt x="2121310" y="366399"/>
                </a:lnTo>
                <a:lnTo>
                  <a:pt x="2080228" y="377850"/>
                </a:lnTo>
                <a:lnTo>
                  <a:pt x="2036018" y="388768"/>
                </a:lnTo>
                <a:lnTo>
                  <a:pt x="1988815" y="399122"/>
                </a:lnTo>
                <a:lnTo>
                  <a:pt x="1938756" y="408887"/>
                </a:lnTo>
                <a:lnTo>
                  <a:pt x="1885979" y="418032"/>
                </a:lnTo>
                <a:lnTo>
                  <a:pt x="1830618" y="426530"/>
                </a:lnTo>
                <a:lnTo>
                  <a:pt x="1772812" y="434353"/>
                </a:lnTo>
                <a:lnTo>
                  <a:pt x="1712695" y="441472"/>
                </a:lnTo>
                <a:lnTo>
                  <a:pt x="1650405" y="447860"/>
                </a:lnTo>
                <a:lnTo>
                  <a:pt x="1586079" y="453487"/>
                </a:lnTo>
                <a:lnTo>
                  <a:pt x="1519851" y="458326"/>
                </a:lnTo>
                <a:lnTo>
                  <a:pt x="1451860" y="462349"/>
                </a:lnTo>
                <a:lnTo>
                  <a:pt x="1382241" y="465526"/>
                </a:lnTo>
                <a:lnTo>
                  <a:pt x="1311131" y="467831"/>
                </a:lnTo>
                <a:lnTo>
                  <a:pt x="1238666" y="469235"/>
                </a:lnTo>
                <a:lnTo>
                  <a:pt x="1164983" y="469709"/>
                </a:lnTo>
                <a:lnTo>
                  <a:pt x="1091311" y="469235"/>
                </a:lnTo>
                <a:lnTo>
                  <a:pt x="1018857" y="467831"/>
                </a:lnTo>
                <a:lnTo>
                  <a:pt x="947756" y="465526"/>
                </a:lnTo>
                <a:lnTo>
                  <a:pt x="878145" y="462349"/>
                </a:lnTo>
                <a:lnTo>
                  <a:pt x="810161" y="458326"/>
                </a:lnTo>
                <a:lnTo>
                  <a:pt x="743940" y="453487"/>
                </a:lnTo>
                <a:lnTo>
                  <a:pt x="679618" y="447860"/>
                </a:lnTo>
                <a:lnTo>
                  <a:pt x="617333" y="441472"/>
                </a:lnTo>
                <a:lnTo>
                  <a:pt x="557221" y="434353"/>
                </a:lnTo>
                <a:lnTo>
                  <a:pt x="499418" y="426530"/>
                </a:lnTo>
                <a:lnTo>
                  <a:pt x="444060" y="418032"/>
                </a:lnTo>
                <a:lnTo>
                  <a:pt x="391285" y="408887"/>
                </a:lnTo>
                <a:lnTo>
                  <a:pt x="341228" y="399122"/>
                </a:lnTo>
                <a:lnTo>
                  <a:pt x="294026" y="388768"/>
                </a:lnTo>
                <a:lnTo>
                  <a:pt x="249817" y="377850"/>
                </a:lnTo>
                <a:lnTo>
                  <a:pt x="208735" y="366399"/>
                </a:lnTo>
                <a:lnTo>
                  <a:pt x="170918" y="354441"/>
                </a:lnTo>
                <a:lnTo>
                  <a:pt x="105624" y="329121"/>
                </a:lnTo>
                <a:lnTo>
                  <a:pt x="55027" y="302116"/>
                </a:lnTo>
                <a:lnTo>
                  <a:pt x="20219" y="273652"/>
                </a:lnTo>
                <a:lnTo>
                  <a:pt x="0" y="228714"/>
                </a:lnTo>
                <a:lnTo>
                  <a:pt x="2292" y="213526"/>
                </a:lnTo>
                <a:lnTo>
                  <a:pt x="35581" y="170158"/>
                </a:lnTo>
                <a:lnTo>
                  <a:pt x="78420" y="143272"/>
                </a:lnTo>
                <a:lnTo>
                  <a:pt x="136502" y="118194"/>
                </a:lnTo>
                <a:lnTo>
                  <a:pt x="208735" y="95082"/>
                </a:lnTo>
                <a:lnTo>
                  <a:pt x="249817" y="84312"/>
                </a:lnTo>
                <a:lnTo>
                  <a:pt x="294026" y="74093"/>
                </a:lnTo>
                <a:lnTo>
                  <a:pt x="341228" y="64446"/>
                </a:lnTo>
                <a:lnTo>
                  <a:pt x="391285" y="55389"/>
                </a:lnTo>
                <a:lnTo>
                  <a:pt x="444060" y="46942"/>
                </a:lnTo>
                <a:lnTo>
                  <a:pt x="499418" y="39126"/>
                </a:lnTo>
                <a:lnTo>
                  <a:pt x="557221" y="31960"/>
                </a:lnTo>
                <a:lnTo>
                  <a:pt x="617333" y="25464"/>
                </a:lnTo>
                <a:lnTo>
                  <a:pt x="679618" y="19658"/>
                </a:lnTo>
                <a:lnTo>
                  <a:pt x="743940" y="14561"/>
                </a:lnTo>
                <a:lnTo>
                  <a:pt x="810161" y="10195"/>
                </a:lnTo>
                <a:lnTo>
                  <a:pt x="878145" y="6577"/>
                </a:lnTo>
                <a:lnTo>
                  <a:pt x="947756" y="3729"/>
                </a:lnTo>
                <a:lnTo>
                  <a:pt x="1018857" y="1670"/>
                </a:lnTo>
                <a:lnTo>
                  <a:pt x="1091311" y="421"/>
                </a:lnTo>
                <a:lnTo>
                  <a:pt x="1164983" y="0"/>
                </a:lnTo>
                <a:lnTo>
                  <a:pt x="1238666" y="421"/>
                </a:lnTo>
                <a:lnTo>
                  <a:pt x="1311131" y="1670"/>
                </a:lnTo>
                <a:lnTo>
                  <a:pt x="1382241" y="3729"/>
                </a:lnTo>
                <a:lnTo>
                  <a:pt x="1451860" y="6577"/>
                </a:lnTo>
                <a:lnTo>
                  <a:pt x="1519851" y="10195"/>
                </a:lnTo>
                <a:lnTo>
                  <a:pt x="1586079" y="14561"/>
                </a:lnTo>
                <a:lnTo>
                  <a:pt x="1650405" y="19658"/>
                </a:lnTo>
                <a:lnTo>
                  <a:pt x="1712695" y="25464"/>
                </a:lnTo>
                <a:lnTo>
                  <a:pt x="1772812" y="31960"/>
                </a:lnTo>
                <a:lnTo>
                  <a:pt x="1830618" y="39126"/>
                </a:lnTo>
                <a:lnTo>
                  <a:pt x="1885979" y="46942"/>
                </a:lnTo>
                <a:lnTo>
                  <a:pt x="1938756" y="55389"/>
                </a:lnTo>
                <a:lnTo>
                  <a:pt x="1988815" y="64446"/>
                </a:lnTo>
                <a:lnTo>
                  <a:pt x="2036018" y="74093"/>
                </a:lnTo>
                <a:lnTo>
                  <a:pt x="2080228" y="84312"/>
                </a:lnTo>
                <a:lnTo>
                  <a:pt x="2121310" y="95082"/>
                </a:lnTo>
                <a:lnTo>
                  <a:pt x="2159127" y="106382"/>
                </a:lnTo>
                <a:lnTo>
                  <a:pt x="2224421" y="130498"/>
                </a:lnTo>
                <a:lnTo>
                  <a:pt x="2275017" y="156499"/>
                </a:lnTo>
                <a:lnTo>
                  <a:pt x="2309824" y="184228"/>
                </a:lnTo>
                <a:lnTo>
                  <a:pt x="2330043" y="228714"/>
                </a:lnTo>
                <a:close/>
              </a:path>
            </a:pathLst>
          </a:custGeom>
          <a:ln w="5956">
            <a:solidFill>
              <a:srgbClr val="242021"/>
            </a:solidFill>
          </a:ln>
        </p:spPr>
        <p:txBody>
          <a:bodyPr wrap="square" lIns="0" tIns="0" rIns="0" bIns="0" rtlCol="0"/>
          <a:lstStyle/>
          <a:p>
            <a:endParaRPr/>
          </a:p>
        </p:txBody>
      </p:sp>
      <p:sp>
        <p:nvSpPr>
          <p:cNvPr id="27" name="object 27"/>
          <p:cNvSpPr/>
          <p:nvPr/>
        </p:nvSpPr>
        <p:spPr>
          <a:xfrm>
            <a:off x="758031" y="1175579"/>
            <a:ext cx="2330450" cy="229235"/>
          </a:xfrm>
          <a:custGeom>
            <a:avLst/>
            <a:gdLst/>
            <a:ahLst/>
            <a:cxnLst/>
            <a:rect l="l" t="t" r="r" b="b"/>
            <a:pathLst>
              <a:path w="2330450" h="229234">
                <a:moveTo>
                  <a:pt x="0" y="213728"/>
                </a:moveTo>
                <a:lnTo>
                  <a:pt x="35910" y="170862"/>
                </a:lnTo>
                <a:lnTo>
                  <a:pt x="80115" y="144156"/>
                </a:lnTo>
                <a:lnTo>
                  <a:pt x="139267" y="119154"/>
                </a:lnTo>
                <a:lnTo>
                  <a:pt x="212279" y="96033"/>
                </a:lnTo>
                <a:lnTo>
                  <a:pt x="253645" y="85233"/>
                </a:lnTo>
                <a:lnTo>
                  <a:pt x="298068" y="74970"/>
                </a:lnTo>
                <a:lnTo>
                  <a:pt x="345415" y="65265"/>
                </a:lnTo>
                <a:lnTo>
                  <a:pt x="395550" y="56141"/>
                </a:lnTo>
                <a:lnTo>
                  <a:pt x="448336" y="47620"/>
                </a:lnTo>
                <a:lnTo>
                  <a:pt x="503638" y="39724"/>
                </a:lnTo>
                <a:lnTo>
                  <a:pt x="561321" y="32475"/>
                </a:lnTo>
                <a:lnTo>
                  <a:pt x="621249" y="25895"/>
                </a:lnTo>
                <a:lnTo>
                  <a:pt x="683287" y="20006"/>
                </a:lnTo>
                <a:lnTo>
                  <a:pt x="747298" y="14831"/>
                </a:lnTo>
                <a:lnTo>
                  <a:pt x="813148" y="10391"/>
                </a:lnTo>
                <a:lnTo>
                  <a:pt x="880700" y="6709"/>
                </a:lnTo>
                <a:lnTo>
                  <a:pt x="949820" y="3807"/>
                </a:lnTo>
                <a:lnTo>
                  <a:pt x="1020370" y="1706"/>
                </a:lnTo>
                <a:lnTo>
                  <a:pt x="1092217" y="430"/>
                </a:lnTo>
                <a:lnTo>
                  <a:pt x="1165225" y="0"/>
                </a:lnTo>
                <a:lnTo>
                  <a:pt x="1238906" y="420"/>
                </a:lnTo>
                <a:lnTo>
                  <a:pt x="1311370" y="1670"/>
                </a:lnTo>
                <a:lnTo>
                  <a:pt x="1382480" y="3728"/>
                </a:lnTo>
                <a:lnTo>
                  <a:pt x="1452099" y="6576"/>
                </a:lnTo>
                <a:lnTo>
                  <a:pt x="1520092" y="10192"/>
                </a:lnTo>
                <a:lnTo>
                  <a:pt x="1586320" y="14558"/>
                </a:lnTo>
                <a:lnTo>
                  <a:pt x="1650648" y="19654"/>
                </a:lnTo>
                <a:lnTo>
                  <a:pt x="1712940" y="25459"/>
                </a:lnTo>
                <a:lnTo>
                  <a:pt x="1773058" y="31954"/>
                </a:lnTo>
                <a:lnTo>
                  <a:pt x="1830867" y="39119"/>
                </a:lnTo>
                <a:lnTo>
                  <a:pt x="1886229" y="46935"/>
                </a:lnTo>
                <a:lnTo>
                  <a:pt x="1939009" y="55381"/>
                </a:lnTo>
                <a:lnTo>
                  <a:pt x="1989070" y="64438"/>
                </a:lnTo>
                <a:lnTo>
                  <a:pt x="2036276" y="74085"/>
                </a:lnTo>
                <a:lnTo>
                  <a:pt x="2080489" y="84304"/>
                </a:lnTo>
                <a:lnTo>
                  <a:pt x="2121574" y="95073"/>
                </a:lnTo>
                <a:lnTo>
                  <a:pt x="2159393" y="106375"/>
                </a:lnTo>
                <a:lnTo>
                  <a:pt x="2224692" y="130492"/>
                </a:lnTo>
                <a:lnTo>
                  <a:pt x="2275292" y="156496"/>
                </a:lnTo>
                <a:lnTo>
                  <a:pt x="2310102" y="184230"/>
                </a:lnTo>
                <a:lnTo>
                  <a:pt x="2330323" y="228726"/>
                </a:lnTo>
                <a:lnTo>
                  <a:pt x="2330323" y="228917"/>
                </a:lnTo>
              </a:path>
            </a:pathLst>
          </a:custGeom>
          <a:ln w="5956">
            <a:solidFill>
              <a:srgbClr val="242021"/>
            </a:solidFill>
          </a:ln>
        </p:spPr>
        <p:txBody>
          <a:bodyPr wrap="square" lIns="0" tIns="0" rIns="0" bIns="0" rtlCol="0"/>
          <a:lstStyle/>
          <a:p>
            <a:endParaRPr/>
          </a:p>
        </p:txBody>
      </p:sp>
      <p:sp>
        <p:nvSpPr>
          <p:cNvPr id="28" name="object 28"/>
          <p:cNvSpPr/>
          <p:nvPr/>
        </p:nvSpPr>
        <p:spPr>
          <a:xfrm>
            <a:off x="3042108" y="1714445"/>
            <a:ext cx="22860" cy="67945"/>
          </a:xfrm>
          <a:custGeom>
            <a:avLst/>
            <a:gdLst/>
            <a:ahLst/>
            <a:cxnLst/>
            <a:rect l="l" t="t" r="r" b="b"/>
            <a:pathLst>
              <a:path w="22860" h="67944">
                <a:moveTo>
                  <a:pt x="22529" y="33667"/>
                </a:moveTo>
                <a:lnTo>
                  <a:pt x="21648" y="46777"/>
                </a:lnTo>
                <a:lnTo>
                  <a:pt x="19240" y="57478"/>
                </a:lnTo>
                <a:lnTo>
                  <a:pt x="15661" y="64691"/>
                </a:lnTo>
                <a:lnTo>
                  <a:pt x="11264" y="67335"/>
                </a:lnTo>
                <a:lnTo>
                  <a:pt x="6879" y="64691"/>
                </a:lnTo>
                <a:lnTo>
                  <a:pt x="3298" y="57478"/>
                </a:lnTo>
                <a:lnTo>
                  <a:pt x="885" y="46777"/>
                </a:lnTo>
                <a:lnTo>
                  <a:pt x="0" y="33667"/>
                </a:lnTo>
                <a:lnTo>
                  <a:pt x="885" y="20568"/>
                </a:lnTo>
                <a:lnTo>
                  <a:pt x="3298" y="9866"/>
                </a:lnTo>
                <a:lnTo>
                  <a:pt x="6879" y="2647"/>
                </a:lnTo>
                <a:lnTo>
                  <a:pt x="11264" y="0"/>
                </a:lnTo>
                <a:lnTo>
                  <a:pt x="15661" y="2647"/>
                </a:lnTo>
                <a:lnTo>
                  <a:pt x="19240" y="9866"/>
                </a:lnTo>
                <a:lnTo>
                  <a:pt x="21648" y="20568"/>
                </a:lnTo>
                <a:lnTo>
                  <a:pt x="22529" y="33667"/>
                </a:lnTo>
                <a:close/>
              </a:path>
            </a:pathLst>
          </a:custGeom>
          <a:ln w="5956">
            <a:solidFill>
              <a:srgbClr val="242021"/>
            </a:solidFill>
          </a:ln>
        </p:spPr>
        <p:txBody>
          <a:bodyPr wrap="square" lIns="0" tIns="0" rIns="0" bIns="0" rtlCol="0"/>
          <a:lstStyle/>
          <a:p>
            <a:endParaRPr/>
          </a:p>
        </p:txBody>
      </p:sp>
      <p:sp>
        <p:nvSpPr>
          <p:cNvPr id="29" name="object 29"/>
          <p:cNvSpPr/>
          <p:nvPr/>
        </p:nvSpPr>
        <p:spPr>
          <a:xfrm>
            <a:off x="1009605" y="1260467"/>
            <a:ext cx="1826260" cy="236220"/>
          </a:xfrm>
          <a:custGeom>
            <a:avLst/>
            <a:gdLst/>
            <a:ahLst/>
            <a:cxnLst/>
            <a:rect l="l" t="t" r="r" b="b"/>
            <a:pathLst>
              <a:path w="1826260" h="236219">
                <a:moveTo>
                  <a:pt x="1825942" y="117944"/>
                </a:moveTo>
                <a:lnTo>
                  <a:pt x="1796607" y="147713"/>
                </a:lnTo>
                <a:lnTo>
                  <a:pt x="1746739" y="166062"/>
                </a:lnTo>
                <a:lnTo>
                  <a:pt x="1675177" y="182884"/>
                </a:lnTo>
                <a:lnTo>
                  <a:pt x="1631946" y="190634"/>
                </a:lnTo>
                <a:lnTo>
                  <a:pt x="1584114" y="197896"/>
                </a:lnTo>
                <a:lnTo>
                  <a:pt x="1531954" y="204634"/>
                </a:lnTo>
                <a:lnTo>
                  <a:pt x="1475740" y="210813"/>
                </a:lnTo>
                <a:lnTo>
                  <a:pt x="1415747" y="216398"/>
                </a:lnTo>
                <a:lnTo>
                  <a:pt x="1352247" y="221354"/>
                </a:lnTo>
                <a:lnTo>
                  <a:pt x="1285516" y="225644"/>
                </a:lnTo>
                <a:lnTo>
                  <a:pt x="1215826" y="229233"/>
                </a:lnTo>
                <a:lnTo>
                  <a:pt x="1143452" y="232086"/>
                </a:lnTo>
                <a:lnTo>
                  <a:pt x="1068668" y="234168"/>
                </a:lnTo>
                <a:lnTo>
                  <a:pt x="991747" y="235444"/>
                </a:lnTo>
                <a:lnTo>
                  <a:pt x="912964" y="235877"/>
                </a:lnTo>
                <a:lnTo>
                  <a:pt x="834192" y="235444"/>
                </a:lnTo>
                <a:lnTo>
                  <a:pt x="757280" y="234168"/>
                </a:lnTo>
                <a:lnTo>
                  <a:pt x="682503" y="232086"/>
                </a:lnTo>
                <a:lnTo>
                  <a:pt x="610134" y="229233"/>
                </a:lnTo>
                <a:lnTo>
                  <a:pt x="540448" y="225644"/>
                </a:lnTo>
                <a:lnTo>
                  <a:pt x="473718" y="221354"/>
                </a:lnTo>
                <a:lnTo>
                  <a:pt x="410220" y="216398"/>
                </a:lnTo>
                <a:lnTo>
                  <a:pt x="350226" y="210813"/>
                </a:lnTo>
                <a:lnTo>
                  <a:pt x="294011" y="204634"/>
                </a:lnTo>
                <a:lnTo>
                  <a:pt x="241849" y="197896"/>
                </a:lnTo>
                <a:lnTo>
                  <a:pt x="194014" y="190634"/>
                </a:lnTo>
                <a:lnTo>
                  <a:pt x="150780" y="182884"/>
                </a:lnTo>
                <a:lnTo>
                  <a:pt x="112422" y="174682"/>
                </a:lnTo>
                <a:lnTo>
                  <a:pt x="51427" y="157061"/>
                </a:lnTo>
                <a:lnTo>
                  <a:pt x="13222" y="138054"/>
                </a:lnTo>
                <a:lnTo>
                  <a:pt x="0" y="117944"/>
                </a:lnTo>
                <a:lnTo>
                  <a:pt x="3351" y="107766"/>
                </a:lnTo>
                <a:lnTo>
                  <a:pt x="51427" y="78817"/>
                </a:lnTo>
                <a:lnTo>
                  <a:pt x="112422" y="61193"/>
                </a:lnTo>
                <a:lnTo>
                  <a:pt x="150780" y="52989"/>
                </a:lnTo>
                <a:lnTo>
                  <a:pt x="194014" y="45239"/>
                </a:lnTo>
                <a:lnTo>
                  <a:pt x="241849" y="37977"/>
                </a:lnTo>
                <a:lnTo>
                  <a:pt x="294011" y="31239"/>
                </a:lnTo>
                <a:lnTo>
                  <a:pt x="350226" y="25060"/>
                </a:lnTo>
                <a:lnTo>
                  <a:pt x="410220" y="19475"/>
                </a:lnTo>
                <a:lnTo>
                  <a:pt x="473718" y="14520"/>
                </a:lnTo>
                <a:lnTo>
                  <a:pt x="540448" y="10231"/>
                </a:lnTo>
                <a:lnTo>
                  <a:pt x="610134" y="6642"/>
                </a:lnTo>
                <a:lnTo>
                  <a:pt x="682503" y="3789"/>
                </a:lnTo>
                <a:lnTo>
                  <a:pt x="757280" y="1707"/>
                </a:lnTo>
                <a:lnTo>
                  <a:pt x="834192" y="432"/>
                </a:lnTo>
                <a:lnTo>
                  <a:pt x="912964" y="0"/>
                </a:lnTo>
                <a:lnTo>
                  <a:pt x="991747" y="432"/>
                </a:lnTo>
                <a:lnTo>
                  <a:pt x="1068668" y="1707"/>
                </a:lnTo>
                <a:lnTo>
                  <a:pt x="1143452" y="3789"/>
                </a:lnTo>
                <a:lnTo>
                  <a:pt x="1215826" y="6642"/>
                </a:lnTo>
                <a:lnTo>
                  <a:pt x="1285516" y="10231"/>
                </a:lnTo>
                <a:lnTo>
                  <a:pt x="1352247" y="14520"/>
                </a:lnTo>
                <a:lnTo>
                  <a:pt x="1415747" y="19475"/>
                </a:lnTo>
                <a:lnTo>
                  <a:pt x="1475740" y="25060"/>
                </a:lnTo>
                <a:lnTo>
                  <a:pt x="1531954" y="31239"/>
                </a:lnTo>
                <a:lnTo>
                  <a:pt x="1584114" y="37977"/>
                </a:lnTo>
                <a:lnTo>
                  <a:pt x="1631946" y="45239"/>
                </a:lnTo>
                <a:lnTo>
                  <a:pt x="1675177" y="52989"/>
                </a:lnTo>
                <a:lnTo>
                  <a:pt x="1713533" y="61193"/>
                </a:lnTo>
                <a:lnTo>
                  <a:pt x="1774521" y="78817"/>
                </a:lnTo>
                <a:lnTo>
                  <a:pt x="1812722" y="97828"/>
                </a:lnTo>
                <a:lnTo>
                  <a:pt x="1825942" y="117944"/>
                </a:lnTo>
                <a:close/>
              </a:path>
            </a:pathLst>
          </a:custGeom>
          <a:ln w="5956">
            <a:solidFill>
              <a:srgbClr val="242021"/>
            </a:solidFill>
          </a:ln>
        </p:spPr>
        <p:txBody>
          <a:bodyPr wrap="square" lIns="0" tIns="0" rIns="0" bIns="0" rtlCol="0"/>
          <a:lstStyle/>
          <a:p>
            <a:endParaRPr/>
          </a:p>
        </p:txBody>
      </p:sp>
      <p:sp>
        <p:nvSpPr>
          <p:cNvPr id="30" name="object 30"/>
          <p:cNvSpPr/>
          <p:nvPr/>
        </p:nvSpPr>
        <p:spPr>
          <a:xfrm>
            <a:off x="3028788" y="1698358"/>
            <a:ext cx="41910" cy="99695"/>
          </a:xfrm>
          <a:custGeom>
            <a:avLst/>
            <a:gdLst/>
            <a:ahLst/>
            <a:cxnLst/>
            <a:rect l="l" t="t" r="r" b="b"/>
            <a:pathLst>
              <a:path w="41910" h="99694">
                <a:moveTo>
                  <a:pt x="0" y="49606"/>
                </a:moveTo>
                <a:lnTo>
                  <a:pt x="1625" y="68877"/>
                </a:lnTo>
                <a:lnTo>
                  <a:pt x="6059" y="84626"/>
                </a:lnTo>
                <a:lnTo>
                  <a:pt x="12639" y="95251"/>
                </a:lnTo>
                <a:lnTo>
                  <a:pt x="20701" y="99148"/>
                </a:lnTo>
                <a:lnTo>
                  <a:pt x="28734" y="95251"/>
                </a:lnTo>
                <a:lnTo>
                  <a:pt x="35290" y="84626"/>
                </a:lnTo>
                <a:lnTo>
                  <a:pt x="39706" y="68877"/>
                </a:lnTo>
                <a:lnTo>
                  <a:pt x="41325" y="49606"/>
                </a:lnTo>
                <a:lnTo>
                  <a:pt x="39706" y="30298"/>
                </a:lnTo>
                <a:lnTo>
                  <a:pt x="35290" y="14530"/>
                </a:lnTo>
                <a:lnTo>
                  <a:pt x="28734" y="3898"/>
                </a:lnTo>
                <a:lnTo>
                  <a:pt x="20701" y="0"/>
                </a:lnTo>
                <a:lnTo>
                  <a:pt x="12639" y="3898"/>
                </a:lnTo>
                <a:lnTo>
                  <a:pt x="6059" y="14530"/>
                </a:lnTo>
                <a:lnTo>
                  <a:pt x="1625" y="30298"/>
                </a:lnTo>
                <a:lnTo>
                  <a:pt x="0" y="49606"/>
                </a:lnTo>
                <a:close/>
              </a:path>
            </a:pathLst>
          </a:custGeom>
          <a:ln w="5956">
            <a:solidFill>
              <a:srgbClr val="242021"/>
            </a:solidFill>
          </a:ln>
        </p:spPr>
        <p:txBody>
          <a:bodyPr wrap="square" lIns="0" tIns="0" rIns="0" bIns="0" rtlCol="0"/>
          <a:lstStyle/>
          <a:p>
            <a:endParaRPr/>
          </a:p>
        </p:txBody>
      </p:sp>
      <p:sp>
        <p:nvSpPr>
          <p:cNvPr id="31" name="object 31"/>
          <p:cNvSpPr/>
          <p:nvPr/>
        </p:nvSpPr>
        <p:spPr>
          <a:xfrm>
            <a:off x="811849" y="1742162"/>
            <a:ext cx="45085" cy="106680"/>
          </a:xfrm>
          <a:custGeom>
            <a:avLst/>
            <a:gdLst/>
            <a:ahLst/>
            <a:cxnLst/>
            <a:rect l="l" t="t" r="r" b="b"/>
            <a:pathLst>
              <a:path w="45084" h="106680">
                <a:moveTo>
                  <a:pt x="44283" y="51257"/>
                </a:moveTo>
                <a:lnTo>
                  <a:pt x="44463" y="72133"/>
                </a:lnTo>
                <a:lnTo>
                  <a:pt x="41305" y="89488"/>
                </a:lnTo>
                <a:lnTo>
                  <a:pt x="35346" y="101536"/>
                </a:lnTo>
                <a:lnTo>
                  <a:pt x="27126" y="106489"/>
                </a:lnTo>
                <a:lnTo>
                  <a:pt x="18152" y="103099"/>
                </a:lnTo>
                <a:lnTo>
                  <a:pt x="10095" y="92335"/>
                </a:lnTo>
                <a:lnTo>
                  <a:pt x="3819" y="75846"/>
                </a:lnTo>
                <a:lnTo>
                  <a:pt x="189" y="55283"/>
                </a:lnTo>
                <a:lnTo>
                  <a:pt x="0" y="34397"/>
                </a:lnTo>
                <a:lnTo>
                  <a:pt x="3161" y="17030"/>
                </a:lnTo>
                <a:lnTo>
                  <a:pt x="9122" y="4969"/>
                </a:lnTo>
                <a:lnTo>
                  <a:pt x="17334" y="0"/>
                </a:lnTo>
                <a:lnTo>
                  <a:pt x="26311" y="3397"/>
                </a:lnTo>
                <a:lnTo>
                  <a:pt x="34376" y="14170"/>
                </a:lnTo>
                <a:lnTo>
                  <a:pt x="40656" y="30671"/>
                </a:lnTo>
                <a:lnTo>
                  <a:pt x="44283" y="51257"/>
                </a:lnTo>
                <a:close/>
              </a:path>
            </a:pathLst>
          </a:custGeom>
          <a:ln w="5956">
            <a:solidFill>
              <a:srgbClr val="242021"/>
            </a:solidFill>
          </a:ln>
        </p:spPr>
        <p:txBody>
          <a:bodyPr wrap="square" lIns="0" tIns="0" rIns="0" bIns="0" rtlCol="0"/>
          <a:lstStyle/>
          <a:p>
            <a:endParaRPr/>
          </a:p>
        </p:txBody>
      </p:sp>
      <p:sp>
        <p:nvSpPr>
          <p:cNvPr id="32" name="object 32"/>
          <p:cNvSpPr/>
          <p:nvPr/>
        </p:nvSpPr>
        <p:spPr>
          <a:xfrm>
            <a:off x="817171" y="1760022"/>
            <a:ext cx="31115" cy="73025"/>
          </a:xfrm>
          <a:custGeom>
            <a:avLst/>
            <a:gdLst/>
            <a:ahLst/>
            <a:cxnLst/>
            <a:rect l="l" t="t" r="r" b="b"/>
            <a:pathLst>
              <a:path w="31115" h="73025">
                <a:moveTo>
                  <a:pt x="29766" y="34277"/>
                </a:moveTo>
                <a:lnTo>
                  <a:pt x="30760" y="48633"/>
                </a:lnTo>
                <a:lnTo>
                  <a:pt x="29407" y="60679"/>
                </a:lnTo>
                <a:lnTo>
                  <a:pt x="26001" y="69169"/>
                </a:lnTo>
                <a:lnTo>
                  <a:pt x="20837" y="72859"/>
                </a:lnTo>
                <a:lnTo>
                  <a:pt x="14812" y="70861"/>
                </a:lnTo>
                <a:lnTo>
                  <a:pt x="9077" y="63741"/>
                </a:lnTo>
                <a:lnTo>
                  <a:pt x="4257" y="52610"/>
                </a:lnTo>
                <a:lnTo>
                  <a:pt x="975" y="38582"/>
                </a:lnTo>
                <a:lnTo>
                  <a:pt x="0" y="24236"/>
                </a:lnTo>
                <a:lnTo>
                  <a:pt x="1346" y="12199"/>
                </a:lnTo>
                <a:lnTo>
                  <a:pt x="4736" y="3708"/>
                </a:lnTo>
                <a:lnTo>
                  <a:pt x="9890" y="0"/>
                </a:lnTo>
                <a:lnTo>
                  <a:pt x="15917" y="2017"/>
                </a:lnTo>
                <a:lnTo>
                  <a:pt x="21666" y="9142"/>
                </a:lnTo>
                <a:lnTo>
                  <a:pt x="26496" y="20265"/>
                </a:lnTo>
                <a:lnTo>
                  <a:pt x="29766" y="34277"/>
                </a:lnTo>
                <a:close/>
              </a:path>
            </a:pathLst>
          </a:custGeom>
          <a:ln w="5956">
            <a:solidFill>
              <a:srgbClr val="242021"/>
            </a:solidFill>
          </a:ln>
        </p:spPr>
        <p:txBody>
          <a:bodyPr wrap="square" lIns="0" tIns="0" rIns="0" bIns="0" rtlCol="0"/>
          <a:lstStyle/>
          <a:p>
            <a:endParaRPr/>
          </a:p>
        </p:txBody>
      </p:sp>
      <p:sp>
        <p:nvSpPr>
          <p:cNvPr id="33" name="object 33"/>
          <p:cNvSpPr/>
          <p:nvPr/>
        </p:nvSpPr>
        <p:spPr>
          <a:xfrm>
            <a:off x="813612" y="1736353"/>
            <a:ext cx="34925" cy="68580"/>
          </a:xfrm>
          <a:custGeom>
            <a:avLst/>
            <a:gdLst/>
            <a:ahLst/>
            <a:cxnLst/>
            <a:rect l="l" t="t" r="r" b="b"/>
            <a:pathLst>
              <a:path w="34925" h="68580">
                <a:moveTo>
                  <a:pt x="787" y="0"/>
                </a:moveTo>
                <a:lnTo>
                  <a:pt x="1828" y="126"/>
                </a:lnTo>
                <a:lnTo>
                  <a:pt x="914" y="11925"/>
                </a:lnTo>
                <a:lnTo>
                  <a:pt x="8648" y="18033"/>
                </a:lnTo>
                <a:lnTo>
                  <a:pt x="6934" y="24917"/>
                </a:lnTo>
                <a:lnTo>
                  <a:pt x="0" y="30289"/>
                </a:lnTo>
                <a:lnTo>
                  <a:pt x="1003" y="61201"/>
                </a:lnTo>
                <a:lnTo>
                  <a:pt x="6832" y="67944"/>
                </a:lnTo>
                <a:lnTo>
                  <a:pt x="21234" y="68402"/>
                </a:lnTo>
                <a:lnTo>
                  <a:pt x="30797" y="65531"/>
                </a:lnTo>
                <a:lnTo>
                  <a:pt x="34251" y="39217"/>
                </a:lnTo>
                <a:lnTo>
                  <a:pt x="23190" y="25349"/>
                </a:lnTo>
                <a:lnTo>
                  <a:pt x="25374" y="20751"/>
                </a:lnTo>
                <a:lnTo>
                  <a:pt x="27584" y="16205"/>
                </a:lnTo>
                <a:lnTo>
                  <a:pt x="34683" y="14960"/>
                </a:lnTo>
                <a:lnTo>
                  <a:pt x="34417" y="2184"/>
                </a:lnTo>
                <a:lnTo>
                  <a:pt x="787" y="0"/>
                </a:lnTo>
                <a:close/>
              </a:path>
            </a:pathLst>
          </a:custGeom>
          <a:solidFill>
            <a:srgbClr val="FFFFFF"/>
          </a:solidFill>
        </p:spPr>
        <p:txBody>
          <a:bodyPr wrap="square" lIns="0" tIns="0" rIns="0" bIns="0" rtlCol="0"/>
          <a:lstStyle/>
          <a:p>
            <a:endParaRPr/>
          </a:p>
        </p:txBody>
      </p:sp>
      <p:sp>
        <p:nvSpPr>
          <p:cNvPr id="34" name="object 34"/>
          <p:cNvSpPr/>
          <p:nvPr/>
        </p:nvSpPr>
        <p:spPr>
          <a:xfrm>
            <a:off x="813612" y="1736353"/>
            <a:ext cx="34925" cy="68580"/>
          </a:xfrm>
          <a:custGeom>
            <a:avLst/>
            <a:gdLst/>
            <a:ahLst/>
            <a:cxnLst/>
            <a:rect l="l" t="t" r="r" b="b"/>
            <a:pathLst>
              <a:path w="34925" h="68580">
                <a:moveTo>
                  <a:pt x="787" y="0"/>
                </a:moveTo>
                <a:lnTo>
                  <a:pt x="1828" y="126"/>
                </a:lnTo>
                <a:lnTo>
                  <a:pt x="914" y="11925"/>
                </a:lnTo>
                <a:lnTo>
                  <a:pt x="8648" y="18033"/>
                </a:lnTo>
                <a:lnTo>
                  <a:pt x="6934" y="24917"/>
                </a:lnTo>
                <a:lnTo>
                  <a:pt x="0" y="30289"/>
                </a:lnTo>
                <a:lnTo>
                  <a:pt x="1003" y="61201"/>
                </a:lnTo>
                <a:lnTo>
                  <a:pt x="6832" y="67944"/>
                </a:lnTo>
                <a:lnTo>
                  <a:pt x="21234" y="68402"/>
                </a:lnTo>
                <a:lnTo>
                  <a:pt x="30797" y="65531"/>
                </a:lnTo>
                <a:lnTo>
                  <a:pt x="34251" y="39217"/>
                </a:lnTo>
                <a:lnTo>
                  <a:pt x="23190" y="25349"/>
                </a:lnTo>
                <a:lnTo>
                  <a:pt x="25374" y="20751"/>
                </a:lnTo>
                <a:lnTo>
                  <a:pt x="27584" y="16205"/>
                </a:lnTo>
                <a:lnTo>
                  <a:pt x="34683" y="14960"/>
                </a:lnTo>
                <a:lnTo>
                  <a:pt x="34417" y="2184"/>
                </a:lnTo>
                <a:lnTo>
                  <a:pt x="787" y="0"/>
                </a:lnTo>
                <a:close/>
              </a:path>
            </a:pathLst>
          </a:custGeom>
          <a:solidFill>
            <a:srgbClr val="FFFFFF"/>
          </a:solidFill>
        </p:spPr>
        <p:txBody>
          <a:bodyPr wrap="square" lIns="0" tIns="0" rIns="0" bIns="0" rtlCol="0"/>
          <a:lstStyle/>
          <a:p>
            <a:endParaRPr/>
          </a:p>
        </p:txBody>
      </p:sp>
      <p:sp>
        <p:nvSpPr>
          <p:cNvPr id="35" name="object 35"/>
          <p:cNvSpPr/>
          <p:nvPr/>
        </p:nvSpPr>
        <p:spPr>
          <a:xfrm>
            <a:off x="813612" y="1736353"/>
            <a:ext cx="34925" cy="68580"/>
          </a:xfrm>
          <a:custGeom>
            <a:avLst/>
            <a:gdLst/>
            <a:ahLst/>
            <a:cxnLst/>
            <a:rect l="l" t="t" r="r" b="b"/>
            <a:pathLst>
              <a:path w="34925" h="68580">
                <a:moveTo>
                  <a:pt x="1828" y="126"/>
                </a:moveTo>
                <a:lnTo>
                  <a:pt x="914" y="11925"/>
                </a:lnTo>
                <a:lnTo>
                  <a:pt x="8648" y="18033"/>
                </a:lnTo>
                <a:lnTo>
                  <a:pt x="7785" y="21475"/>
                </a:lnTo>
                <a:lnTo>
                  <a:pt x="6934" y="24917"/>
                </a:lnTo>
                <a:lnTo>
                  <a:pt x="0" y="30289"/>
                </a:lnTo>
                <a:lnTo>
                  <a:pt x="1003" y="61201"/>
                </a:lnTo>
                <a:lnTo>
                  <a:pt x="6832" y="67944"/>
                </a:lnTo>
                <a:lnTo>
                  <a:pt x="13995" y="68173"/>
                </a:lnTo>
                <a:lnTo>
                  <a:pt x="21234" y="68402"/>
                </a:lnTo>
                <a:lnTo>
                  <a:pt x="30797" y="65531"/>
                </a:lnTo>
                <a:lnTo>
                  <a:pt x="34251" y="39217"/>
                </a:lnTo>
                <a:lnTo>
                  <a:pt x="23190" y="25349"/>
                </a:lnTo>
                <a:lnTo>
                  <a:pt x="25374" y="20751"/>
                </a:lnTo>
                <a:lnTo>
                  <a:pt x="27584" y="16205"/>
                </a:lnTo>
                <a:lnTo>
                  <a:pt x="34683" y="14960"/>
                </a:lnTo>
                <a:lnTo>
                  <a:pt x="34417" y="2184"/>
                </a:lnTo>
                <a:lnTo>
                  <a:pt x="787" y="0"/>
                </a:lnTo>
              </a:path>
            </a:pathLst>
          </a:custGeom>
          <a:ln w="5956">
            <a:solidFill>
              <a:srgbClr val="242021"/>
            </a:solidFill>
          </a:ln>
        </p:spPr>
        <p:txBody>
          <a:bodyPr wrap="square" lIns="0" tIns="0" rIns="0" bIns="0" rtlCol="0"/>
          <a:lstStyle/>
          <a:p>
            <a:endParaRPr/>
          </a:p>
        </p:txBody>
      </p:sp>
      <p:sp>
        <p:nvSpPr>
          <p:cNvPr id="36" name="object 36"/>
          <p:cNvSpPr/>
          <p:nvPr/>
        </p:nvSpPr>
        <p:spPr>
          <a:xfrm>
            <a:off x="817772" y="1779639"/>
            <a:ext cx="23495" cy="18415"/>
          </a:xfrm>
          <a:custGeom>
            <a:avLst/>
            <a:gdLst/>
            <a:ahLst/>
            <a:cxnLst/>
            <a:rect l="l" t="t" r="r" b="b"/>
            <a:pathLst>
              <a:path w="23494" h="18414">
                <a:moveTo>
                  <a:pt x="50" y="0"/>
                </a:moveTo>
                <a:lnTo>
                  <a:pt x="0" y="16433"/>
                </a:lnTo>
                <a:lnTo>
                  <a:pt x="23228" y="18351"/>
                </a:lnTo>
                <a:lnTo>
                  <a:pt x="23012" y="469"/>
                </a:lnTo>
                <a:lnTo>
                  <a:pt x="50" y="0"/>
                </a:lnTo>
                <a:close/>
              </a:path>
            </a:pathLst>
          </a:custGeom>
          <a:ln w="5956">
            <a:solidFill>
              <a:srgbClr val="242021"/>
            </a:solidFill>
          </a:ln>
        </p:spPr>
        <p:txBody>
          <a:bodyPr wrap="square" lIns="0" tIns="0" rIns="0" bIns="0" rtlCol="0"/>
          <a:lstStyle/>
          <a:p>
            <a:endParaRPr/>
          </a:p>
        </p:txBody>
      </p:sp>
      <p:sp>
        <p:nvSpPr>
          <p:cNvPr id="37" name="object 37"/>
          <p:cNvSpPr/>
          <p:nvPr/>
        </p:nvSpPr>
        <p:spPr>
          <a:xfrm>
            <a:off x="3016322" y="1685564"/>
            <a:ext cx="52705" cy="72390"/>
          </a:xfrm>
          <a:custGeom>
            <a:avLst/>
            <a:gdLst/>
            <a:ahLst/>
            <a:cxnLst/>
            <a:rect l="l" t="t" r="r" b="b"/>
            <a:pathLst>
              <a:path w="52705" h="72389">
                <a:moveTo>
                  <a:pt x="35579" y="12877"/>
                </a:moveTo>
                <a:lnTo>
                  <a:pt x="888" y="12877"/>
                </a:lnTo>
                <a:lnTo>
                  <a:pt x="5638" y="23977"/>
                </a:lnTo>
                <a:lnTo>
                  <a:pt x="15405" y="26035"/>
                </a:lnTo>
                <a:lnTo>
                  <a:pt x="16192" y="29654"/>
                </a:lnTo>
                <a:lnTo>
                  <a:pt x="17043" y="33108"/>
                </a:lnTo>
                <a:lnTo>
                  <a:pt x="13157" y="41198"/>
                </a:lnTo>
                <a:lnTo>
                  <a:pt x="28371" y="68897"/>
                </a:lnTo>
                <a:lnTo>
                  <a:pt x="36791" y="72390"/>
                </a:lnTo>
                <a:lnTo>
                  <a:pt x="49949" y="66294"/>
                </a:lnTo>
                <a:lnTo>
                  <a:pt x="52374" y="64236"/>
                </a:lnTo>
                <a:lnTo>
                  <a:pt x="48247" y="33820"/>
                </a:lnTo>
                <a:lnTo>
                  <a:pt x="31851" y="26162"/>
                </a:lnTo>
                <a:lnTo>
                  <a:pt x="31699" y="21018"/>
                </a:lnTo>
                <a:lnTo>
                  <a:pt x="31622" y="15862"/>
                </a:lnTo>
                <a:lnTo>
                  <a:pt x="35579" y="12877"/>
                </a:lnTo>
                <a:close/>
              </a:path>
              <a:path w="52705" h="72389">
                <a:moveTo>
                  <a:pt x="31267" y="0"/>
                </a:moveTo>
                <a:lnTo>
                  <a:pt x="0" y="13220"/>
                </a:lnTo>
                <a:lnTo>
                  <a:pt x="888" y="12877"/>
                </a:lnTo>
                <a:lnTo>
                  <a:pt x="35579" y="12877"/>
                </a:lnTo>
                <a:lnTo>
                  <a:pt x="37414" y="11493"/>
                </a:lnTo>
                <a:lnTo>
                  <a:pt x="31267" y="0"/>
                </a:lnTo>
                <a:close/>
              </a:path>
            </a:pathLst>
          </a:custGeom>
          <a:solidFill>
            <a:srgbClr val="FFFFFF"/>
          </a:solidFill>
        </p:spPr>
        <p:txBody>
          <a:bodyPr wrap="square" lIns="0" tIns="0" rIns="0" bIns="0" rtlCol="0"/>
          <a:lstStyle/>
          <a:p>
            <a:endParaRPr/>
          </a:p>
        </p:txBody>
      </p:sp>
      <p:sp>
        <p:nvSpPr>
          <p:cNvPr id="38" name="object 38"/>
          <p:cNvSpPr/>
          <p:nvPr/>
        </p:nvSpPr>
        <p:spPr>
          <a:xfrm>
            <a:off x="3018087" y="1685756"/>
            <a:ext cx="47625" cy="73025"/>
          </a:xfrm>
          <a:custGeom>
            <a:avLst/>
            <a:gdLst/>
            <a:ahLst/>
            <a:cxnLst/>
            <a:rect l="l" t="t" r="r" b="b"/>
            <a:pathLst>
              <a:path w="47625" h="73025">
                <a:moveTo>
                  <a:pt x="977" y="10490"/>
                </a:moveTo>
                <a:lnTo>
                  <a:pt x="4825" y="21907"/>
                </a:lnTo>
                <a:lnTo>
                  <a:pt x="14427" y="24739"/>
                </a:lnTo>
                <a:lnTo>
                  <a:pt x="14884" y="28384"/>
                </a:lnTo>
                <a:lnTo>
                  <a:pt x="15481" y="31915"/>
                </a:lnTo>
                <a:lnTo>
                  <a:pt x="10972" y="39700"/>
                </a:lnTo>
                <a:lnTo>
                  <a:pt x="24015" y="68440"/>
                </a:lnTo>
                <a:lnTo>
                  <a:pt x="32118" y="72567"/>
                </a:lnTo>
                <a:lnTo>
                  <a:pt x="38912" y="70040"/>
                </a:lnTo>
                <a:lnTo>
                  <a:pt x="45758" y="67513"/>
                </a:lnTo>
                <a:lnTo>
                  <a:pt x="47015" y="64516"/>
                </a:lnTo>
                <a:lnTo>
                  <a:pt x="46507" y="35013"/>
                </a:lnTo>
                <a:lnTo>
                  <a:pt x="30759" y="26111"/>
                </a:lnTo>
                <a:lnTo>
                  <a:pt x="31051" y="20980"/>
                </a:lnTo>
                <a:lnTo>
                  <a:pt x="31381" y="15824"/>
                </a:lnTo>
                <a:lnTo>
                  <a:pt x="37477" y="11912"/>
                </a:lnTo>
                <a:lnTo>
                  <a:pt x="32169" y="0"/>
                </a:lnTo>
                <a:lnTo>
                  <a:pt x="0" y="10756"/>
                </a:lnTo>
              </a:path>
            </a:pathLst>
          </a:custGeom>
          <a:ln w="5956">
            <a:solidFill>
              <a:srgbClr val="242021"/>
            </a:solidFill>
          </a:ln>
        </p:spPr>
        <p:txBody>
          <a:bodyPr wrap="square" lIns="0" tIns="0" rIns="0" bIns="0" rtlCol="0"/>
          <a:lstStyle/>
          <a:p>
            <a:endParaRPr/>
          </a:p>
        </p:txBody>
      </p:sp>
      <p:sp>
        <p:nvSpPr>
          <p:cNvPr id="39" name="object 39"/>
          <p:cNvSpPr/>
          <p:nvPr/>
        </p:nvSpPr>
        <p:spPr>
          <a:xfrm>
            <a:off x="3039337" y="1726734"/>
            <a:ext cx="26670" cy="25400"/>
          </a:xfrm>
          <a:custGeom>
            <a:avLst/>
            <a:gdLst/>
            <a:ahLst/>
            <a:cxnLst/>
            <a:rect l="l" t="t" r="r" b="b"/>
            <a:pathLst>
              <a:path w="26669" h="25400">
                <a:moveTo>
                  <a:pt x="0" y="9956"/>
                </a:moveTo>
                <a:lnTo>
                  <a:pt x="7569" y="24891"/>
                </a:lnTo>
                <a:lnTo>
                  <a:pt x="26365" y="16205"/>
                </a:lnTo>
                <a:lnTo>
                  <a:pt x="20942" y="0"/>
                </a:lnTo>
                <a:lnTo>
                  <a:pt x="0" y="9956"/>
                </a:lnTo>
                <a:close/>
              </a:path>
            </a:pathLst>
          </a:custGeom>
          <a:ln w="5956">
            <a:solidFill>
              <a:srgbClr val="242021"/>
            </a:solidFill>
          </a:ln>
        </p:spPr>
        <p:txBody>
          <a:bodyPr wrap="square" lIns="0" tIns="0" rIns="0" bIns="0" rtlCol="0"/>
          <a:lstStyle/>
          <a:p>
            <a:endParaRPr/>
          </a:p>
        </p:txBody>
      </p:sp>
      <p:sp>
        <p:nvSpPr>
          <p:cNvPr id="40" name="object 40"/>
          <p:cNvSpPr/>
          <p:nvPr/>
        </p:nvSpPr>
        <p:spPr>
          <a:xfrm>
            <a:off x="2011481" y="2373114"/>
            <a:ext cx="314960" cy="314960"/>
          </a:xfrm>
          <a:custGeom>
            <a:avLst/>
            <a:gdLst/>
            <a:ahLst/>
            <a:cxnLst/>
            <a:rect l="l" t="t" r="r" b="b"/>
            <a:pathLst>
              <a:path w="314960" h="314960">
                <a:moveTo>
                  <a:pt x="314528" y="157251"/>
                </a:moveTo>
                <a:lnTo>
                  <a:pt x="306509" y="206962"/>
                </a:lnTo>
                <a:lnTo>
                  <a:pt x="284181" y="250130"/>
                </a:lnTo>
                <a:lnTo>
                  <a:pt x="250134" y="284168"/>
                </a:lnTo>
                <a:lnTo>
                  <a:pt x="206960" y="306487"/>
                </a:lnTo>
                <a:lnTo>
                  <a:pt x="157251" y="314502"/>
                </a:lnTo>
                <a:lnTo>
                  <a:pt x="107549" y="306487"/>
                </a:lnTo>
                <a:lnTo>
                  <a:pt x="64382" y="284168"/>
                </a:lnTo>
                <a:lnTo>
                  <a:pt x="30341" y="250130"/>
                </a:lnTo>
                <a:lnTo>
                  <a:pt x="8017" y="206962"/>
                </a:lnTo>
                <a:lnTo>
                  <a:pt x="0" y="157251"/>
                </a:lnTo>
                <a:lnTo>
                  <a:pt x="8017" y="107549"/>
                </a:lnTo>
                <a:lnTo>
                  <a:pt x="30341" y="64382"/>
                </a:lnTo>
                <a:lnTo>
                  <a:pt x="64382" y="30341"/>
                </a:lnTo>
                <a:lnTo>
                  <a:pt x="107549" y="8017"/>
                </a:lnTo>
                <a:lnTo>
                  <a:pt x="157251" y="0"/>
                </a:lnTo>
                <a:lnTo>
                  <a:pt x="206960" y="8017"/>
                </a:lnTo>
                <a:lnTo>
                  <a:pt x="250134" y="30341"/>
                </a:lnTo>
                <a:lnTo>
                  <a:pt x="284181" y="64382"/>
                </a:lnTo>
                <a:lnTo>
                  <a:pt x="306509" y="107549"/>
                </a:lnTo>
                <a:lnTo>
                  <a:pt x="314528" y="157251"/>
                </a:lnTo>
                <a:close/>
              </a:path>
            </a:pathLst>
          </a:custGeom>
          <a:ln w="8940">
            <a:solidFill>
              <a:srgbClr val="231F20"/>
            </a:solidFill>
          </a:ln>
        </p:spPr>
        <p:txBody>
          <a:bodyPr wrap="square" lIns="0" tIns="0" rIns="0" bIns="0" rtlCol="0"/>
          <a:lstStyle/>
          <a:p>
            <a:endParaRPr/>
          </a:p>
        </p:txBody>
      </p:sp>
      <p:sp>
        <p:nvSpPr>
          <p:cNvPr id="41" name="object 41"/>
          <p:cNvSpPr/>
          <p:nvPr/>
        </p:nvSpPr>
        <p:spPr>
          <a:xfrm>
            <a:off x="1811252" y="1636484"/>
            <a:ext cx="314960" cy="314960"/>
          </a:xfrm>
          <a:custGeom>
            <a:avLst/>
            <a:gdLst/>
            <a:ahLst/>
            <a:cxnLst/>
            <a:rect l="l" t="t" r="r" b="b"/>
            <a:pathLst>
              <a:path w="314960" h="314960">
                <a:moveTo>
                  <a:pt x="314528" y="157264"/>
                </a:moveTo>
                <a:lnTo>
                  <a:pt x="306510" y="206972"/>
                </a:lnTo>
                <a:lnTo>
                  <a:pt x="284185" y="250142"/>
                </a:lnTo>
                <a:lnTo>
                  <a:pt x="250142" y="284185"/>
                </a:lnTo>
                <a:lnTo>
                  <a:pt x="206972" y="306510"/>
                </a:lnTo>
                <a:lnTo>
                  <a:pt x="157264" y="314528"/>
                </a:lnTo>
                <a:lnTo>
                  <a:pt x="107556" y="306510"/>
                </a:lnTo>
                <a:lnTo>
                  <a:pt x="64385" y="284185"/>
                </a:lnTo>
                <a:lnTo>
                  <a:pt x="30342" y="250142"/>
                </a:lnTo>
                <a:lnTo>
                  <a:pt x="8017" y="206972"/>
                </a:lnTo>
                <a:lnTo>
                  <a:pt x="0" y="157264"/>
                </a:lnTo>
                <a:lnTo>
                  <a:pt x="8017" y="107556"/>
                </a:lnTo>
                <a:lnTo>
                  <a:pt x="30342" y="64385"/>
                </a:lnTo>
                <a:lnTo>
                  <a:pt x="64385" y="30342"/>
                </a:lnTo>
                <a:lnTo>
                  <a:pt x="107556" y="8017"/>
                </a:lnTo>
                <a:lnTo>
                  <a:pt x="157264" y="0"/>
                </a:lnTo>
                <a:lnTo>
                  <a:pt x="206972" y="8017"/>
                </a:lnTo>
                <a:lnTo>
                  <a:pt x="250142" y="30342"/>
                </a:lnTo>
                <a:lnTo>
                  <a:pt x="284185" y="64385"/>
                </a:lnTo>
                <a:lnTo>
                  <a:pt x="306510" y="107556"/>
                </a:lnTo>
                <a:lnTo>
                  <a:pt x="314528" y="157264"/>
                </a:lnTo>
                <a:close/>
              </a:path>
            </a:pathLst>
          </a:custGeom>
          <a:ln w="8940">
            <a:solidFill>
              <a:srgbClr val="231F20"/>
            </a:solidFill>
          </a:ln>
        </p:spPr>
        <p:txBody>
          <a:bodyPr wrap="square" lIns="0" tIns="0" rIns="0" bIns="0" rtlCol="0"/>
          <a:lstStyle/>
          <a:p>
            <a:endParaRPr/>
          </a:p>
        </p:txBody>
      </p:sp>
      <p:sp>
        <p:nvSpPr>
          <p:cNvPr id="42" name="object 42"/>
          <p:cNvSpPr/>
          <p:nvPr/>
        </p:nvSpPr>
        <p:spPr>
          <a:xfrm>
            <a:off x="775001" y="3573260"/>
            <a:ext cx="985358" cy="985349"/>
          </a:xfrm>
          <a:prstGeom prst="rect">
            <a:avLst/>
          </a:prstGeom>
          <a:blipFill>
            <a:blip r:embed="rId6" cstate="print"/>
            <a:stretch>
              <a:fillRect/>
            </a:stretch>
          </a:blipFill>
        </p:spPr>
        <p:txBody>
          <a:bodyPr wrap="square" lIns="0" tIns="0" rIns="0" bIns="0" rtlCol="0"/>
          <a:lstStyle/>
          <a:p>
            <a:endParaRPr/>
          </a:p>
        </p:txBody>
      </p:sp>
      <p:sp>
        <p:nvSpPr>
          <p:cNvPr id="43" name="object 43"/>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17</a:t>
            </a:fld>
            <a:endParaRPr sz="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87439" y="6541760"/>
            <a:ext cx="3158490" cy="43688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231F20"/>
                </a:solidFill>
                <a:latin typeface="Century Gothic"/>
                <a:cs typeface="Century Gothic"/>
              </a:rPr>
              <a:t>Manuel</a:t>
            </a:r>
            <a:r>
              <a:rPr sz="2700" b="1" spc="-85" dirty="0">
                <a:solidFill>
                  <a:srgbClr val="231F20"/>
                </a:solidFill>
                <a:latin typeface="Century Gothic"/>
                <a:cs typeface="Century Gothic"/>
              </a:rPr>
              <a:t> </a:t>
            </a:r>
            <a:r>
              <a:rPr sz="2700" b="1" spc="-5" dirty="0">
                <a:solidFill>
                  <a:srgbClr val="231F20"/>
                </a:solidFill>
                <a:latin typeface="Century Gothic"/>
                <a:cs typeface="Century Gothic"/>
              </a:rPr>
              <a:t>d’entretien</a:t>
            </a:r>
            <a:endParaRPr sz="2700">
              <a:latin typeface="Century Gothic"/>
              <a:cs typeface="Century Gothic"/>
            </a:endParaRPr>
          </a:p>
        </p:txBody>
      </p:sp>
      <p:sp>
        <p:nvSpPr>
          <p:cNvPr id="3" name="object 3"/>
          <p:cNvSpPr txBox="1"/>
          <p:nvPr/>
        </p:nvSpPr>
        <p:spPr>
          <a:xfrm>
            <a:off x="525989" y="9510861"/>
            <a:ext cx="5104130" cy="289560"/>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231F20"/>
                </a:solidFill>
                <a:latin typeface="Arial Narrow"/>
                <a:cs typeface="Arial Narrow"/>
              </a:rPr>
              <a:t>En raison </a:t>
            </a:r>
            <a:r>
              <a:rPr sz="900" spc="-5" dirty="0">
                <a:solidFill>
                  <a:srgbClr val="231F20"/>
                </a:solidFill>
                <a:latin typeface="Arial Narrow"/>
                <a:cs typeface="Arial Narrow"/>
              </a:rPr>
              <a:t>de son processus d’amélioration continue des produits, MSpa se </a:t>
            </a:r>
            <a:r>
              <a:rPr sz="900" dirty="0">
                <a:solidFill>
                  <a:srgbClr val="231F20"/>
                </a:solidFill>
                <a:latin typeface="Arial Narrow"/>
                <a:cs typeface="Arial Narrow"/>
              </a:rPr>
              <a:t>réserve </a:t>
            </a:r>
            <a:r>
              <a:rPr sz="900" spc="-5" dirty="0">
                <a:solidFill>
                  <a:srgbClr val="231F20"/>
                </a:solidFill>
                <a:latin typeface="Arial Narrow"/>
                <a:cs typeface="Arial Narrow"/>
              </a:rPr>
              <a:t>le droit de modifier les spécifications et  l’apparence de ses produits, ce qui pourrait entraîner des mises </a:t>
            </a:r>
            <a:r>
              <a:rPr sz="900" dirty="0">
                <a:solidFill>
                  <a:srgbClr val="231F20"/>
                </a:solidFill>
                <a:latin typeface="Arial Narrow"/>
                <a:cs typeface="Arial Narrow"/>
              </a:rPr>
              <a:t>à </a:t>
            </a:r>
            <a:r>
              <a:rPr sz="900" spc="-5" dirty="0">
                <a:solidFill>
                  <a:srgbClr val="231F20"/>
                </a:solidFill>
                <a:latin typeface="Arial Narrow"/>
                <a:cs typeface="Arial Narrow"/>
              </a:rPr>
              <a:t>jour du mode d’emploi sans</a:t>
            </a:r>
            <a:r>
              <a:rPr sz="900" spc="-20" dirty="0">
                <a:solidFill>
                  <a:srgbClr val="231F20"/>
                </a:solidFill>
                <a:latin typeface="Arial Narrow"/>
                <a:cs typeface="Arial Narrow"/>
              </a:rPr>
              <a:t> </a:t>
            </a:r>
            <a:r>
              <a:rPr sz="900" dirty="0">
                <a:solidFill>
                  <a:srgbClr val="231F20"/>
                </a:solidFill>
                <a:latin typeface="Arial Narrow"/>
                <a:cs typeface="Arial Narrow"/>
              </a:rPr>
              <a:t>préavis.</a:t>
            </a:r>
            <a:endParaRPr sz="900">
              <a:latin typeface="Arial Narrow"/>
              <a:cs typeface="Arial Narrow"/>
            </a:endParaRPr>
          </a:p>
        </p:txBody>
      </p:sp>
      <p:grpSp>
        <p:nvGrpSpPr>
          <p:cNvPr id="4" name="object 4"/>
          <p:cNvGrpSpPr/>
          <p:nvPr/>
        </p:nvGrpSpPr>
        <p:grpSpPr>
          <a:xfrm>
            <a:off x="6726804" y="9522990"/>
            <a:ext cx="208915" cy="347980"/>
            <a:chOff x="6726804" y="9522990"/>
            <a:chExt cx="208915" cy="347980"/>
          </a:xfrm>
        </p:grpSpPr>
        <p:sp>
          <p:nvSpPr>
            <p:cNvPr id="5" name="object 5"/>
            <p:cNvSpPr/>
            <p:nvPr/>
          </p:nvSpPr>
          <p:spPr>
            <a:xfrm>
              <a:off x="6731357" y="9527543"/>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6" name="object 6"/>
            <p:cNvSpPr/>
            <p:nvPr/>
          </p:nvSpPr>
          <p:spPr>
            <a:xfrm>
              <a:off x="6731357" y="9527543"/>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grpSp>
      <p:grpSp>
        <p:nvGrpSpPr>
          <p:cNvPr id="7" name="object 7"/>
          <p:cNvGrpSpPr/>
          <p:nvPr/>
        </p:nvGrpSpPr>
        <p:grpSpPr>
          <a:xfrm>
            <a:off x="6420740" y="9522990"/>
            <a:ext cx="208915" cy="347345"/>
            <a:chOff x="6420740" y="9522990"/>
            <a:chExt cx="208915" cy="347345"/>
          </a:xfrm>
        </p:grpSpPr>
        <p:sp>
          <p:nvSpPr>
            <p:cNvPr id="8" name="object 8"/>
            <p:cNvSpPr/>
            <p:nvPr/>
          </p:nvSpPr>
          <p:spPr>
            <a:xfrm>
              <a:off x="6425293" y="9527543"/>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9" name="object 9"/>
            <p:cNvSpPr/>
            <p:nvPr/>
          </p:nvSpPr>
          <p:spPr>
            <a:xfrm>
              <a:off x="6425293" y="9527543"/>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grpSp>
      <p:sp>
        <p:nvSpPr>
          <p:cNvPr id="10" name="object 10"/>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11" name="object 11"/>
          <p:cNvSpPr/>
          <p:nvPr/>
        </p:nvSpPr>
        <p:spPr>
          <a:xfrm>
            <a:off x="573074" y="427304"/>
            <a:ext cx="1939925" cy="786765"/>
          </a:xfrm>
          <a:custGeom>
            <a:avLst/>
            <a:gdLst/>
            <a:ahLst/>
            <a:cxnLst/>
            <a:rect l="l" t="t" r="r" b="b"/>
            <a:pathLst>
              <a:path w="1939925" h="786765">
                <a:moveTo>
                  <a:pt x="863485" y="51168"/>
                </a:moveTo>
                <a:lnTo>
                  <a:pt x="861847" y="11671"/>
                </a:lnTo>
                <a:lnTo>
                  <a:pt x="836968" y="0"/>
                </a:lnTo>
                <a:lnTo>
                  <a:pt x="782713" y="4381"/>
                </a:lnTo>
                <a:lnTo>
                  <a:pt x="564337" y="4381"/>
                </a:lnTo>
                <a:lnTo>
                  <a:pt x="525665" y="5080"/>
                </a:lnTo>
                <a:lnTo>
                  <a:pt x="504228" y="9994"/>
                </a:lnTo>
                <a:lnTo>
                  <a:pt x="492302" y="23342"/>
                </a:lnTo>
                <a:lnTo>
                  <a:pt x="482193" y="49339"/>
                </a:lnTo>
                <a:lnTo>
                  <a:pt x="474776" y="22720"/>
                </a:lnTo>
                <a:lnTo>
                  <a:pt x="465150" y="9512"/>
                </a:lnTo>
                <a:lnTo>
                  <a:pt x="446849" y="5829"/>
                </a:lnTo>
                <a:lnTo>
                  <a:pt x="413461" y="7759"/>
                </a:lnTo>
                <a:lnTo>
                  <a:pt x="44208" y="7759"/>
                </a:lnTo>
                <a:lnTo>
                  <a:pt x="32778" y="10744"/>
                </a:lnTo>
                <a:lnTo>
                  <a:pt x="28651" y="13563"/>
                </a:lnTo>
                <a:lnTo>
                  <a:pt x="31546" y="17894"/>
                </a:lnTo>
                <a:lnTo>
                  <a:pt x="41198" y="25361"/>
                </a:lnTo>
                <a:lnTo>
                  <a:pt x="65189" y="29083"/>
                </a:lnTo>
                <a:lnTo>
                  <a:pt x="98488" y="35420"/>
                </a:lnTo>
                <a:lnTo>
                  <a:pt x="111937" y="51523"/>
                </a:lnTo>
                <a:lnTo>
                  <a:pt x="107657" y="89966"/>
                </a:lnTo>
                <a:lnTo>
                  <a:pt x="87757" y="163360"/>
                </a:lnTo>
                <a:lnTo>
                  <a:pt x="4406" y="548551"/>
                </a:lnTo>
                <a:lnTo>
                  <a:pt x="0" y="571525"/>
                </a:lnTo>
                <a:lnTo>
                  <a:pt x="101" y="583565"/>
                </a:lnTo>
                <a:lnTo>
                  <a:pt x="6108" y="588581"/>
                </a:lnTo>
                <a:lnTo>
                  <a:pt x="19443" y="590537"/>
                </a:lnTo>
                <a:lnTo>
                  <a:pt x="60439" y="591299"/>
                </a:lnTo>
                <a:lnTo>
                  <a:pt x="126784" y="592074"/>
                </a:lnTo>
                <a:lnTo>
                  <a:pt x="146342" y="591477"/>
                </a:lnTo>
                <a:lnTo>
                  <a:pt x="156806" y="587273"/>
                </a:lnTo>
                <a:lnTo>
                  <a:pt x="161721" y="575868"/>
                </a:lnTo>
                <a:lnTo>
                  <a:pt x="164630" y="553669"/>
                </a:lnTo>
                <a:lnTo>
                  <a:pt x="195465" y="415937"/>
                </a:lnTo>
                <a:lnTo>
                  <a:pt x="219925" y="303110"/>
                </a:lnTo>
                <a:lnTo>
                  <a:pt x="237858" y="213690"/>
                </a:lnTo>
                <a:lnTo>
                  <a:pt x="246468" y="168300"/>
                </a:lnTo>
                <a:lnTo>
                  <a:pt x="254025" y="145897"/>
                </a:lnTo>
                <a:lnTo>
                  <a:pt x="264744" y="139954"/>
                </a:lnTo>
                <a:lnTo>
                  <a:pt x="282841" y="143903"/>
                </a:lnTo>
                <a:lnTo>
                  <a:pt x="351561" y="146215"/>
                </a:lnTo>
                <a:lnTo>
                  <a:pt x="374789" y="147675"/>
                </a:lnTo>
                <a:lnTo>
                  <a:pt x="385470" y="151803"/>
                </a:lnTo>
                <a:lnTo>
                  <a:pt x="386219" y="161848"/>
                </a:lnTo>
                <a:lnTo>
                  <a:pt x="379704" y="181102"/>
                </a:lnTo>
                <a:lnTo>
                  <a:pt x="346468" y="335457"/>
                </a:lnTo>
                <a:lnTo>
                  <a:pt x="320751" y="453199"/>
                </a:lnTo>
                <a:lnTo>
                  <a:pt x="295770" y="563168"/>
                </a:lnTo>
                <a:lnTo>
                  <a:pt x="295236" y="580199"/>
                </a:lnTo>
                <a:lnTo>
                  <a:pt x="303123" y="587921"/>
                </a:lnTo>
                <a:lnTo>
                  <a:pt x="321170" y="592074"/>
                </a:lnTo>
                <a:lnTo>
                  <a:pt x="351129" y="592213"/>
                </a:lnTo>
                <a:lnTo>
                  <a:pt x="415721" y="593166"/>
                </a:lnTo>
                <a:lnTo>
                  <a:pt x="442379" y="593090"/>
                </a:lnTo>
                <a:lnTo>
                  <a:pt x="456069" y="588479"/>
                </a:lnTo>
                <a:lnTo>
                  <a:pt x="461111" y="575221"/>
                </a:lnTo>
                <a:lnTo>
                  <a:pt x="461835" y="549186"/>
                </a:lnTo>
                <a:lnTo>
                  <a:pt x="517728" y="279387"/>
                </a:lnTo>
                <a:lnTo>
                  <a:pt x="535051" y="197396"/>
                </a:lnTo>
                <a:lnTo>
                  <a:pt x="542683" y="164604"/>
                </a:lnTo>
                <a:lnTo>
                  <a:pt x="549681" y="148348"/>
                </a:lnTo>
                <a:lnTo>
                  <a:pt x="560057" y="143814"/>
                </a:lnTo>
                <a:lnTo>
                  <a:pt x="577824" y="146215"/>
                </a:lnTo>
                <a:lnTo>
                  <a:pt x="605409" y="145605"/>
                </a:lnTo>
                <a:lnTo>
                  <a:pt x="656628" y="145008"/>
                </a:lnTo>
                <a:lnTo>
                  <a:pt x="674636" y="145694"/>
                </a:lnTo>
                <a:lnTo>
                  <a:pt x="682409" y="150507"/>
                </a:lnTo>
                <a:lnTo>
                  <a:pt x="681532" y="163550"/>
                </a:lnTo>
                <a:lnTo>
                  <a:pt x="673582" y="188976"/>
                </a:lnTo>
                <a:lnTo>
                  <a:pt x="610844" y="472046"/>
                </a:lnTo>
                <a:lnTo>
                  <a:pt x="587590" y="575398"/>
                </a:lnTo>
                <a:lnTo>
                  <a:pt x="587565" y="589305"/>
                </a:lnTo>
                <a:lnTo>
                  <a:pt x="595363" y="594144"/>
                </a:lnTo>
                <a:lnTo>
                  <a:pt x="717423" y="594245"/>
                </a:lnTo>
                <a:lnTo>
                  <a:pt x="738327" y="593458"/>
                </a:lnTo>
                <a:lnTo>
                  <a:pt x="749401" y="587921"/>
                </a:lnTo>
                <a:lnTo>
                  <a:pt x="754341" y="572897"/>
                </a:lnTo>
                <a:lnTo>
                  <a:pt x="756856" y="543636"/>
                </a:lnTo>
                <a:lnTo>
                  <a:pt x="821423" y="252869"/>
                </a:lnTo>
                <a:lnTo>
                  <a:pt x="848004" y="130340"/>
                </a:lnTo>
                <a:lnTo>
                  <a:pt x="863485" y="51168"/>
                </a:lnTo>
                <a:close/>
              </a:path>
              <a:path w="1939925" h="786765">
                <a:moveTo>
                  <a:pt x="1939467" y="644131"/>
                </a:moveTo>
                <a:lnTo>
                  <a:pt x="1931911" y="642467"/>
                </a:lnTo>
                <a:lnTo>
                  <a:pt x="1903971" y="643394"/>
                </a:lnTo>
                <a:lnTo>
                  <a:pt x="1725434" y="652602"/>
                </a:lnTo>
                <a:lnTo>
                  <a:pt x="1678330" y="653719"/>
                </a:lnTo>
                <a:lnTo>
                  <a:pt x="1659420" y="651814"/>
                </a:lnTo>
                <a:lnTo>
                  <a:pt x="1662861" y="646391"/>
                </a:lnTo>
                <a:lnTo>
                  <a:pt x="1664081" y="644486"/>
                </a:lnTo>
                <a:lnTo>
                  <a:pt x="1675777" y="635304"/>
                </a:lnTo>
                <a:lnTo>
                  <a:pt x="1689379" y="625843"/>
                </a:lnTo>
                <a:lnTo>
                  <a:pt x="1693075" y="622922"/>
                </a:lnTo>
                <a:lnTo>
                  <a:pt x="1699742" y="617677"/>
                </a:lnTo>
                <a:lnTo>
                  <a:pt x="1702371" y="612584"/>
                </a:lnTo>
                <a:lnTo>
                  <a:pt x="1703489" y="610438"/>
                </a:lnTo>
                <a:lnTo>
                  <a:pt x="1700949" y="604024"/>
                </a:lnTo>
                <a:lnTo>
                  <a:pt x="1692173" y="600379"/>
                </a:lnTo>
                <a:lnTo>
                  <a:pt x="1677250" y="601433"/>
                </a:lnTo>
                <a:lnTo>
                  <a:pt x="1659267" y="605485"/>
                </a:lnTo>
                <a:lnTo>
                  <a:pt x="1656029" y="610387"/>
                </a:lnTo>
                <a:lnTo>
                  <a:pt x="1655533" y="612584"/>
                </a:lnTo>
                <a:lnTo>
                  <a:pt x="1654492" y="607123"/>
                </a:lnTo>
                <a:lnTo>
                  <a:pt x="1649603" y="599998"/>
                </a:lnTo>
                <a:lnTo>
                  <a:pt x="1637995" y="594423"/>
                </a:lnTo>
                <a:lnTo>
                  <a:pt x="1626412" y="593979"/>
                </a:lnTo>
                <a:lnTo>
                  <a:pt x="1626412" y="626859"/>
                </a:lnTo>
                <a:lnTo>
                  <a:pt x="1606054" y="636308"/>
                </a:lnTo>
                <a:lnTo>
                  <a:pt x="1569300" y="649503"/>
                </a:lnTo>
                <a:lnTo>
                  <a:pt x="1530464" y="661746"/>
                </a:lnTo>
                <a:lnTo>
                  <a:pt x="1500771" y="668604"/>
                </a:lnTo>
                <a:lnTo>
                  <a:pt x="1491488" y="665619"/>
                </a:lnTo>
                <a:lnTo>
                  <a:pt x="1497012" y="656234"/>
                </a:lnTo>
                <a:lnTo>
                  <a:pt x="1498714" y="653338"/>
                </a:lnTo>
                <a:lnTo>
                  <a:pt x="1565008" y="631659"/>
                </a:lnTo>
                <a:lnTo>
                  <a:pt x="1603832" y="624522"/>
                </a:lnTo>
                <a:lnTo>
                  <a:pt x="1624990" y="622922"/>
                </a:lnTo>
                <a:lnTo>
                  <a:pt x="1626412" y="626859"/>
                </a:lnTo>
                <a:lnTo>
                  <a:pt x="1626412" y="593979"/>
                </a:lnTo>
                <a:lnTo>
                  <a:pt x="1616849" y="593598"/>
                </a:lnTo>
                <a:lnTo>
                  <a:pt x="1561503" y="604469"/>
                </a:lnTo>
                <a:lnTo>
                  <a:pt x="1507324" y="621449"/>
                </a:lnTo>
                <a:lnTo>
                  <a:pt x="1446580" y="643978"/>
                </a:lnTo>
                <a:lnTo>
                  <a:pt x="1449070" y="639940"/>
                </a:lnTo>
                <a:lnTo>
                  <a:pt x="1458874" y="629996"/>
                </a:lnTo>
                <a:lnTo>
                  <a:pt x="1468805" y="617918"/>
                </a:lnTo>
                <a:lnTo>
                  <a:pt x="1470088" y="613702"/>
                </a:lnTo>
                <a:lnTo>
                  <a:pt x="1472171" y="606844"/>
                </a:lnTo>
                <a:lnTo>
                  <a:pt x="1465567" y="599198"/>
                </a:lnTo>
                <a:lnTo>
                  <a:pt x="1449870" y="595363"/>
                </a:lnTo>
                <a:lnTo>
                  <a:pt x="1424025" y="596303"/>
                </a:lnTo>
                <a:lnTo>
                  <a:pt x="1423873" y="596341"/>
                </a:lnTo>
                <a:lnTo>
                  <a:pt x="1423873" y="624408"/>
                </a:lnTo>
                <a:lnTo>
                  <a:pt x="1402969" y="637514"/>
                </a:lnTo>
                <a:lnTo>
                  <a:pt x="1372527" y="650163"/>
                </a:lnTo>
                <a:lnTo>
                  <a:pt x="1347508" y="657059"/>
                </a:lnTo>
                <a:lnTo>
                  <a:pt x="1327759" y="659688"/>
                </a:lnTo>
                <a:lnTo>
                  <a:pt x="1309395" y="661200"/>
                </a:lnTo>
                <a:lnTo>
                  <a:pt x="1297317" y="659892"/>
                </a:lnTo>
                <a:lnTo>
                  <a:pt x="1296466" y="654050"/>
                </a:lnTo>
                <a:lnTo>
                  <a:pt x="1352334" y="629094"/>
                </a:lnTo>
                <a:lnTo>
                  <a:pt x="1359433" y="626325"/>
                </a:lnTo>
                <a:lnTo>
                  <a:pt x="1370939" y="621855"/>
                </a:lnTo>
                <a:lnTo>
                  <a:pt x="1383842" y="616826"/>
                </a:lnTo>
                <a:lnTo>
                  <a:pt x="1402613" y="613702"/>
                </a:lnTo>
                <a:lnTo>
                  <a:pt x="1420253" y="616140"/>
                </a:lnTo>
                <a:lnTo>
                  <a:pt x="1423873" y="624408"/>
                </a:lnTo>
                <a:lnTo>
                  <a:pt x="1423873" y="596341"/>
                </a:lnTo>
                <a:lnTo>
                  <a:pt x="1387030" y="602932"/>
                </a:lnTo>
                <a:lnTo>
                  <a:pt x="1352270" y="613219"/>
                </a:lnTo>
                <a:lnTo>
                  <a:pt x="1332699" y="621106"/>
                </a:lnTo>
                <a:lnTo>
                  <a:pt x="1326349" y="621855"/>
                </a:lnTo>
                <a:lnTo>
                  <a:pt x="1331252" y="610730"/>
                </a:lnTo>
                <a:lnTo>
                  <a:pt x="1335620" y="599198"/>
                </a:lnTo>
                <a:lnTo>
                  <a:pt x="1334604" y="593610"/>
                </a:lnTo>
                <a:lnTo>
                  <a:pt x="1325918" y="592569"/>
                </a:lnTo>
                <a:lnTo>
                  <a:pt x="1307338" y="594512"/>
                </a:lnTo>
                <a:lnTo>
                  <a:pt x="1288122" y="599084"/>
                </a:lnTo>
                <a:lnTo>
                  <a:pt x="1272362" y="606450"/>
                </a:lnTo>
                <a:lnTo>
                  <a:pt x="1249514" y="615594"/>
                </a:lnTo>
                <a:lnTo>
                  <a:pt x="1209027" y="625487"/>
                </a:lnTo>
                <a:lnTo>
                  <a:pt x="1131468" y="640397"/>
                </a:lnTo>
                <a:lnTo>
                  <a:pt x="1106830" y="645490"/>
                </a:lnTo>
                <a:lnTo>
                  <a:pt x="1143825" y="623303"/>
                </a:lnTo>
                <a:lnTo>
                  <a:pt x="1159217" y="610031"/>
                </a:lnTo>
                <a:lnTo>
                  <a:pt x="1155738" y="600392"/>
                </a:lnTo>
                <a:lnTo>
                  <a:pt x="1099235" y="578459"/>
                </a:lnTo>
                <a:lnTo>
                  <a:pt x="1040612" y="569201"/>
                </a:lnTo>
                <a:lnTo>
                  <a:pt x="974458" y="561771"/>
                </a:lnTo>
                <a:lnTo>
                  <a:pt x="914920" y="556628"/>
                </a:lnTo>
                <a:lnTo>
                  <a:pt x="876173" y="554202"/>
                </a:lnTo>
                <a:lnTo>
                  <a:pt x="849731" y="551789"/>
                </a:lnTo>
                <a:lnTo>
                  <a:pt x="831481" y="547674"/>
                </a:lnTo>
                <a:lnTo>
                  <a:pt x="824204" y="543229"/>
                </a:lnTo>
                <a:lnTo>
                  <a:pt x="830694" y="539762"/>
                </a:lnTo>
                <a:lnTo>
                  <a:pt x="858012" y="519963"/>
                </a:lnTo>
                <a:lnTo>
                  <a:pt x="926490" y="497243"/>
                </a:lnTo>
                <a:lnTo>
                  <a:pt x="999274" y="483844"/>
                </a:lnTo>
                <a:lnTo>
                  <a:pt x="1058773" y="473710"/>
                </a:lnTo>
                <a:lnTo>
                  <a:pt x="1112939" y="465963"/>
                </a:lnTo>
                <a:lnTo>
                  <a:pt x="1161923" y="460756"/>
                </a:lnTo>
                <a:lnTo>
                  <a:pt x="1205903" y="458266"/>
                </a:lnTo>
                <a:lnTo>
                  <a:pt x="1245019" y="458660"/>
                </a:lnTo>
                <a:lnTo>
                  <a:pt x="1279461" y="462064"/>
                </a:lnTo>
                <a:lnTo>
                  <a:pt x="1305890" y="465963"/>
                </a:lnTo>
                <a:lnTo>
                  <a:pt x="1319085" y="469392"/>
                </a:lnTo>
                <a:lnTo>
                  <a:pt x="1323390" y="474408"/>
                </a:lnTo>
                <a:lnTo>
                  <a:pt x="1322768" y="482942"/>
                </a:lnTo>
                <a:lnTo>
                  <a:pt x="1327340" y="486156"/>
                </a:lnTo>
                <a:lnTo>
                  <a:pt x="1324432" y="488353"/>
                </a:lnTo>
                <a:lnTo>
                  <a:pt x="1310055" y="490562"/>
                </a:lnTo>
                <a:lnTo>
                  <a:pt x="1280210" y="493763"/>
                </a:lnTo>
                <a:lnTo>
                  <a:pt x="1251089" y="498729"/>
                </a:lnTo>
                <a:lnTo>
                  <a:pt x="1307439" y="508774"/>
                </a:lnTo>
                <a:lnTo>
                  <a:pt x="1352143" y="493763"/>
                </a:lnTo>
                <a:lnTo>
                  <a:pt x="1361922" y="478345"/>
                </a:lnTo>
                <a:lnTo>
                  <a:pt x="1360017" y="459625"/>
                </a:lnTo>
                <a:lnTo>
                  <a:pt x="1358557" y="458266"/>
                </a:lnTo>
                <a:lnTo>
                  <a:pt x="1339634" y="440766"/>
                </a:lnTo>
                <a:lnTo>
                  <a:pt x="1294053" y="424903"/>
                </a:lnTo>
                <a:lnTo>
                  <a:pt x="1253744" y="420141"/>
                </a:lnTo>
                <a:lnTo>
                  <a:pt x="1204506" y="420268"/>
                </a:lnTo>
                <a:lnTo>
                  <a:pt x="1150378" y="424129"/>
                </a:lnTo>
                <a:lnTo>
                  <a:pt x="1095387" y="430555"/>
                </a:lnTo>
                <a:lnTo>
                  <a:pt x="1043609" y="438378"/>
                </a:lnTo>
                <a:lnTo>
                  <a:pt x="999083" y="446455"/>
                </a:lnTo>
                <a:lnTo>
                  <a:pt x="922896" y="465607"/>
                </a:lnTo>
                <a:lnTo>
                  <a:pt x="873391" y="482752"/>
                </a:lnTo>
                <a:lnTo>
                  <a:pt x="826414" y="503339"/>
                </a:lnTo>
                <a:lnTo>
                  <a:pt x="791032" y="525678"/>
                </a:lnTo>
                <a:lnTo>
                  <a:pt x="776325" y="548055"/>
                </a:lnTo>
                <a:lnTo>
                  <a:pt x="795121" y="566216"/>
                </a:lnTo>
                <a:lnTo>
                  <a:pt x="843686" y="578281"/>
                </a:lnTo>
                <a:lnTo>
                  <a:pt x="906068" y="586232"/>
                </a:lnTo>
                <a:lnTo>
                  <a:pt x="966317" y="591997"/>
                </a:lnTo>
                <a:lnTo>
                  <a:pt x="1008507" y="597509"/>
                </a:lnTo>
                <a:lnTo>
                  <a:pt x="1037539" y="605523"/>
                </a:lnTo>
                <a:lnTo>
                  <a:pt x="1053884" y="614413"/>
                </a:lnTo>
                <a:lnTo>
                  <a:pt x="1055839" y="624179"/>
                </a:lnTo>
                <a:lnTo>
                  <a:pt x="1041781" y="634809"/>
                </a:lnTo>
                <a:lnTo>
                  <a:pt x="993673" y="656971"/>
                </a:lnTo>
                <a:lnTo>
                  <a:pt x="917168" y="678116"/>
                </a:lnTo>
                <a:lnTo>
                  <a:pt x="869950" y="686790"/>
                </a:lnTo>
                <a:lnTo>
                  <a:pt x="869950" y="708025"/>
                </a:lnTo>
                <a:lnTo>
                  <a:pt x="850861" y="714146"/>
                </a:lnTo>
                <a:lnTo>
                  <a:pt x="814717" y="720521"/>
                </a:lnTo>
                <a:lnTo>
                  <a:pt x="777036" y="725551"/>
                </a:lnTo>
                <a:lnTo>
                  <a:pt x="753338" y="727583"/>
                </a:lnTo>
                <a:lnTo>
                  <a:pt x="765035" y="724535"/>
                </a:lnTo>
                <a:lnTo>
                  <a:pt x="805853" y="717804"/>
                </a:lnTo>
                <a:lnTo>
                  <a:pt x="869950" y="708025"/>
                </a:lnTo>
                <a:lnTo>
                  <a:pt x="869950" y="686790"/>
                </a:lnTo>
                <a:lnTo>
                  <a:pt x="804202" y="698944"/>
                </a:lnTo>
                <a:lnTo>
                  <a:pt x="743534" y="711441"/>
                </a:lnTo>
                <a:lnTo>
                  <a:pt x="697191" y="723734"/>
                </a:lnTo>
                <a:lnTo>
                  <a:pt x="677989" y="734644"/>
                </a:lnTo>
                <a:lnTo>
                  <a:pt x="684225" y="744080"/>
                </a:lnTo>
                <a:lnTo>
                  <a:pt x="708672" y="747903"/>
                </a:lnTo>
                <a:lnTo>
                  <a:pt x="754735" y="745680"/>
                </a:lnTo>
                <a:lnTo>
                  <a:pt x="825792" y="736917"/>
                </a:lnTo>
                <a:lnTo>
                  <a:pt x="877646" y="727710"/>
                </a:lnTo>
                <a:lnTo>
                  <a:pt x="878154" y="727583"/>
                </a:lnTo>
                <a:lnTo>
                  <a:pt x="922845" y="716775"/>
                </a:lnTo>
                <a:lnTo>
                  <a:pt x="953249" y="708025"/>
                </a:lnTo>
                <a:lnTo>
                  <a:pt x="965454" y="704519"/>
                </a:lnTo>
                <a:lnTo>
                  <a:pt x="1009535" y="691388"/>
                </a:lnTo>
                <a:lnTo>
                  <a:pt x="1059167" y="677773"/>
                </a:lnTo>
                <a:lnTo>
                  <a:pt x="1198753" y="645642"/>
                </a:lnTo>
                <a:lnTo>
                  <a:pt x="1199286" y="645490"/>
                </a:lnTo>
                <a:lnTo>
                  <a:pt x="1268044" y="626325"/>
                </a:lnTo>
                <a:lnTo>
                  <a:pt x="1266977" y="629996"/>
                </a:lnTo>
                <a:lnTo>
                  <a:pt x="1255369" y="641248"/>
                </a:lnTo>
                <a:lnTo>
                  <a:pt x="1241767" y="654710"/>
                </a:lnTo>
                <a:lnTo>
                  <a:pt x="1226832" y="668045"/>
                </a:lnTo>
                <a:lnTo>
                  <a:pt x="1211262" y="678865"/>
                </a:lnTo>
                <a:lnTo>
                  <a:pt x="1195019" y="687616"/>
                </a:lnTo>
                <a:lnTo>
                  <a:pt x="1195019" y="698258"/>
                </a:lnTo>
                <a:lnTo>
                  <a:pt x="1159598" y="731126"/>
                </a:lnTo>
                <a:lnTo>
                  <a:pt x="1122641" y="759599"/>
                </a:lnTo>
                <a:lnTo>
                  <a:pt x="1116584" y="760882"/>
                </a:lnTo>
                <a:lnTo>
                  <a:pt x="1118196" y="752843"/>
                </a:lnTo>
                <a:lnTo>
                  <a:pt x="1133868" y="736523"/>
                </a:lnTo>
                <a:lnTo>
                  <a:pt x="1159865" y="718616"/>
                </a:lnTo>
                <a:lnTo>
                  <a:pt x="1184236" y="704189"/>
                </a:lnTo>
                <a:lnTo>
                  <a:pt x="1195019" y="698258"/>
                </a:lnTo>
                <a:lnTo>
                  <a:pt x="1195019" y="687616"/>
                </a:lnTo>
                <a:lnTo>
                  <a:pt x="1149870" y="712698"/>
                </a:lnTo>
                <a:lnTo>
                  <a:pt x="1114983" y="734987"/>
                </a:lnTo>
                <a:lnTo>
                  <a:pt x="1090803" y="771169"/>
                </a:lnTo>
                <a:lnTo>
                  <a:pt x="1101191" y="783564"/>
                </a:lnTo>
                <a:lnTo>
                  <a:pt x="1121740" y="786536"/>
                </a:lnTo>
                <a:lnTo>
                  <a:pt x="1149388" y="774801"/>
                </a:lnTo>
                <a:lnTo>
                  <a:pt x="1167650" y="760882"/>
                </a:lnTo>
                <a:lnTo>
                  <a:pt x="1185100" y="747585"/>
                </a:lnTo>
                <a:lnTo>
                  <a:pt x="1224470" y="714819"/>
                </a:lnTo>
                <a:lnTo>
                  <a:pt x="1243584" y="698258"/>
                </a:lnTo>
                <a:lnTo>
                  <a:pt x="1256284" y="687273"/>
                </a:lnTo>
                <a:lnTo>
                  <a:pt x="1269390" y="675690"/>
                </a:lnTo>
                <a:lnTo>
                  <a:pt x="1272997" y="686041"/>
                </a:lnTo>
                <a:lnTo>
                  <a:pt x="1279436" y="690689"/>
                </a:lnTo>
                <a:lnTo>
                  <a:pt x="1319669" y="687285"/>
                </a:lnTo>
                <a:lnTo>
                  <a:pt x="1376502" y="676681"/>
                </a:lnTo>
                <a:lnTo>
                  <a:pt x="1379601" y="675690"/>
                </a:lnTo>
                <a:lnTo>
                  <a:pt x="1394968" y="670839"/>
                </a:lnTo>
                <a:lnTo>
                  <a:pt x="1410741" y="664121"/>
                </a:lnTo>
                <a:lnTo>
                  <a:pt x="1418424" y="661200"/>
                </a:lnTo>
                <a:lnTo>
                  <a:pt x="1423162" y="659396"/>
                </a:lnTo>
                <a:lnTo>
                  <a:pt x="1437462" y="656234"/>
                </a:lnTo>
                <a:lnTo>
                  <a:pt x="1448701" y="657021"/>
                </a:lnTo>
                <a:lnTo>
                  <a:pt x="1452003" y="664121"/>
                </a:lnTo>
                <a:lnTo>
                  <a:pt x="1450835" y="674738"/>
                </a:lnTo>
                <a:lnTo>
                  <a:pt x="1454518" y="685571"/>
                </a:lnTo>
                <a:lnTo>
                  <a:pt x="1467954" y="692264"/>
                </a:lnTo>
                <a:lnTo>
                  <a:pt x="1496123" y="690435"/>
                </a:lnTo>
                <a:lnTo>
                  <a:pt x="1536001" y="679310"/>
                </a:lnTo>
                <a:lnTo>
                  <a:pt x="1564817" y="668604"/>
                </a:lnTo>
                <a:lnTo>
                  <a:pt x="1575447" y="664641"/>
                </a:lnTo>
                <a:lnTo>
                  <a:pt x="1605711" y="651814"/>
                </a:lnTo>
                <a:lnTo>
                  <a:pt x="1617637" y="646391"/>
                </a:lnTo>
                <a:lnTo>
                  <a:pt x="1611807" y="664641"/>
                </a:lnTo>
                <a:lnTo>
                  <a:pt x="1611731" y="667829"/>
                </a:lnTo>
                <a:lnTo>
                  <a:pt x="1611617" y="674039"/>
                </a:lnTo>
                <a:lnTo>
                  <a:pt x="1618716" y="677252"/>
                </a:lnTo>
                <a:lnTo>
                  <a:pt x="1668106" y="675195"/>
                </a:lnTo>
                <a:lnTo>
                  <a:pt x="1783245" y="665060"/>
                </a:lnTo>
                <a:lnTo>
                  <a:pt x="1846808" y="658723"/>
                </a:lnTo>
                <a:lnTo>
                  <a:pt x="1888731" y="653719"/>
                </a:lnTo>
                <a:lnTo>
                  <a:pt x="1897494" y="652678"/>
                </a:lnTo>
                <a:lnTo>
                  <a:pt x="1928177" y="647661"/>
                </a:lnTo>
                <a:lnTo>
                  <a:pt x="1939467" y="644131"/>
                </a:lnTo>
                <a:close/>
              </a:path>
            </a:pathLst>
          </a:custGeom>
          <a:solidFill>
            <a:srgbClr val="231F20"/>
          </a:solidFill>
        </p:spPr>
        <p:txBody>
          <a:bodyPr wrap="square" lIns="0" tIns="0" rIns="0" bIns="0" rtlCol="0"/>
          <a:lstStyle/>
          <a:p>
            <a:endParaRPr/>
          </a:p>
        </p:txBody>
      </p:sp>
      <p:sp>
        <p:nvSpPr>
          <p:cNvPr id="12" name="object 12"/>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2"/>
              </a:rPr>
              <a:t>www.the-mspa.com</a:t>
            </a:r>
            <a:r>
              <a:rPr sz="1400" spc="-160" dirty="0">
                <a:solidFill>
                  <a:srgbClr val="231F20"/>
                </a:solidFill>
                <a:latin typeface="Arial"/>
                <a:cs typeface="Arial"/>
                <a:hlinkClick r:id="rId2"/>
              </a:rPr>
              <a:t> </a:t>
            </a:r>
            <a:endParaRPr sz="1400">
              <a:latin typeface="Arial"/>
              <a:cs typeface="Arial"/>
            </a:endParaRPr>
          </a:p>
        </p:txBody>
      </p:sp>
      <p:grpSp>
        <p:nvGrpSpPr>
          <p:cNvPr id="13" name="object 13"/>
          <p:cNvGrpSpPr/>
          <p:nvPr/>
        </p:nvGrpSpPr>
        <p:grpSpPr>
          <a:xfrm>
            <a:off x="683730" y="8438849"/>
            <a:ext cx="711835" cy="622300"/>
            <a:chOff x="683730" y="8438849"/>
            <a:chExt cx="711835" cy="622300"/>
          </a:xfrm>
        </p:grpSpPr>
        <p:sp>
          <p:nvSpPr>
            <p:cNvPr id="14" name="object 14"/>
            <p:cNvSpPr/>
            <p:nvPr/>
          </p:nvSpPr>
          <p:spPr>
            <a:xfrm>
              <a:off x="683729" y="8438858"/>
              <a:ext cx="711835" cy="622300"/>
            </a:xfrm>
            <a:custGeom>
              <a:avLst/>
              <a:gdLst/>
              <a:ahLst/>
              <a:cxnLst/>
              <a:rect l="l" t="t" r="r" b="b"/>
              <a:pathLst>
                <a:path w="711835" h="622300">
                  <a:moveTo>
                    <a:pt x="711479" y="601992"/>
                  </a:moveTo>
                  <a:lnTo>
                    <a:pt x="707123" y="589318"/>
                  </a:lnTo>
                  <a:lnTo>
                    <a:pt x="370649" y="6654"/>
                  </a:lnTo>
                  <a:lnTo>
                    <a:pt x="369404" y="4495"/>
                  </a:lnTo>
                  <a:lnTo>
                    <a:pt x="362572" y="0"/>
                  </a:lnTo>
                  <a:lnTo>
                    <a:pt x="348907" y="0"/>
                  </a:lnTo>
                  <a:lnTo>
                    <a:pt x="342074" y="4495"/>
                  </a:lnTo>
                  <a:lnTo>
                    <a:pt x="4356" y="589318"/>
                  </a:lnTo>
                  <a:lnTo>
                    <a:pt x="0" y="601992"/>
                  </a:lnTo>
                  <a:lnTo>
                    <a:pt x="2095" y="612368"/>
                  </a:lnTo>
                  <a:lnTo>
                    <a:pt x="10033" y="619379"/>
                  </a:lnTo>
                  <a:lnTo>
                    <a:pt x="23190" y="621957"/>
                  </a:lnTo>
                  <a:lnTo>
                    <a:pt x="688289" y="621957"/>
                  </a:lnTo>
                  <a:lnTo>
                    <a:pt x="701433" y="619379"/>
                  </a:lnTo>
                  <a:lnTo>
                    <a:pt x="706056" y="615302"/>
                  </a:lnTo>
                  <a:lnTo>
                    <a:pt x="709371" y="612368"/>
                  </a:lnTo>
                  <a:lnTo>
                    <a:pt x="711479" y="601992"/>
                  </a:lnTo>
                  <a:close/>
                </a:path>
              </a:pathLst>
            </a:custGeom>
            <a:solidFill>
              <a:srgbClr val="231F20"/>
            </a:solidFill>
          </p:spPr>
          <p:txBody>
            <a:bodyPr wrap="square" lIns="0" tIns="0" rIns="0" bIns="0" rtlCol="0"/>
            <a:lstStyle/>
            <a:p>
              <a:endParaRPr/>
            </a:p>
          </p:txBody>
        </p:sp>
        <p:sp>
          <p:nvSpPr>
            <p:cNvPr id="15" name="object 15"/>
            <p:cNvSpPr/>
            <p:nvPr/>
          </p:nvSpPr>
          <p:spPr>
            <a:xfrm>
              <a:off x="982718" y="8597691"/>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700">
              <a:solidFill>
                <a:srgbClr val="F1F2F2"/>
              </a:solidFill>
            </a:ln>
          </p:spPr>
          <p:txBody>
            <a:bodyPr wrap="square" lIns="0" tIns="0" rIns="0" bIns="0" rtlCol="0"/>
            <a:lstStyle/>
            <a:p>
              <a:endParaRPr/>
            </a:p>
          </p:txBody>
        </p:sp>
        <p:sp>
          <p:nvSpPr>
            <p:cNvPr id="16" name="object 16"/>
            <p:cNvSpPr/>
            <p:nvPr/>
          </p:nvSpPr>
          <p:spPr>
            <a:xfrm>
              <a:off x="975568" y="8892452"/>
              <a:ext cx="127800" cy="127787"/>
            </a:xfrm>
            <a:prstGeom prst="rect">
              <a:avLst/>
            </a:prstGeom>
            <a:blipFill>
              <a:blip r:embed="rId3" cstate="print"/>
              <a:stretch>
                <a:fillRect/>
              </a:stretch>
            </a:blipFill>
          </p:spPr>
          <p:txBody>
            <a:bodyPr wrap="square" lIns="0" tIns="0" rIns="0" bIns="0" rtlCol="0"/>
            <a:lstStyle/>
            <a:p>
              <a:endParaRPr/>
            </a:p>
          </p:txBody>
        </p:sp>
      </p:grpSp>
      <p:sp>
        <p:nvSpPr>
          <p:cNvPr id="17" name="object 17"/>
          <p:cNvSpPr/>
          <p:nvPr/>
        </p:nvSpPr>
        <p:spPr>
          <a:xfrm>
            <a:off x="1618738" y="8420224"/>
            <a:ext cx="251647" cy="195365"/>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972119" y="8420434"/>
            <a:ext cx="251665" cy="195365"/>
          </a:xfrm>
          <a:prstGeom prst="rect">
            <a:avLst/>
          </a:prstGeom>
          <a:blipFill>
            <a:blip r:embed="rId5" cstate="print"/>
            <a:stretch>
              <a:fillRect/>
            </a:stretch>
          </a:blipFill>
        </p:spPr>
        <p:txBody>
          <a:bodyPr wrap="square" lIns="0" tIns="0" rIns="0" bIns="0" rtlCol="0"/>
          <a:lstStyle/>
          <a:p>
            <a:endParaRPr/>
          </a:p>
        </p:txBody>
      </p:sp>
      <p:graphicFrame>
        <p:nvGraphicFramePr>
          <p:cNvPr id="19" name="object 19"/>
          <p:cNvGraphicFramePr>
            <a:graphicFrameLocks noGrp="1"/>
          </p:cNvGraphicFramePr>
          <p:nvPr/>
        </p:nvGraphicFramePr>
        <p:xfrm>
          <a:off x="541337" y="8354276"/>
          <a:ext cx="5263515" cy="1073136"/>
        </p:xfrm>
        <a:graphic>
          <a:graphicData uri="http://schemas.openxmlformats.org/drawingml/2006/table">
            <a:tbl>
              <a:tblPr firstRow="1" bandRow="1">
                <a:tableStyleId>{2D5ABB26-0587-4C30-8999-92F81FD0307C}</a:tableStyleId>
              </a:tblPr>
              <a:tblGrid>
                <a:gridCol w="974725">
                  <a:extLst>
                    <a:ext uri="{9D8B030D-6E8A-4147-A177-3AD203B41FA5}">
                      <a16:colId xmlns:a16="http://schemas.microsoft.com/office/drawing/2014/main" val="20000"/>
                    </a:ext>
                  </a:extLst>
                </a:gridCol>
                <a:gridCol w="4288790">
                  <a:extLst>
                    <a:ext uri="{9D8B030D-6E8A-4147-A177-3AD203B41FA5}">
                      <a16:colId xmlns:a16="http://schemas.microsoft.com/office/drawing/2014/main" val="20001"/>
                    </a:ext>
                  </a:extLst>
                </a:gridCol>
              </a:tblGrid>
              <a:tr h="799871">
                <a:tc>
                  <a:txBody>
                    <a:bodyPr/>
                    <a:lstStyle/>
                    <a:p>
                      <a:pPr>
                        <a:lnSpc>
                          <a:spcPct val="100000"/>
                        </a:lnSpc>
                      </a:pPr>
                      <a:endParaRPr sz="10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a:latin typeface="Times New Roman"/>
                        <a:cs typeface="Times New Roman"/>
                      </a:endParaRPr>
                    </a:p>
                    <a:p>
                      <a:pPr>
                        <a:lnSpc>
                          <a:spcPct val="100000"/>
                        </a:lnSpc>
                        <a:spcBef>
                          <a:spcPts val="10"/>
                        </a:spcBef>
                      </a:pPr>
                      <a:endParaRPr sz="950">
                        <a:latin typeface="Times New Roman"/>
                        <a:cs typeface="Times New Roman"/>
                      </a:endParaRPr>
                    </a:p>
                    <a:p>
                      <a:pPr marL="109855">
                        <a:lnSpc>
                          <a:spcPts val="1260"/>
                        </a:lnSpc>
                      </a:pPr>
                      <a:r>
                        <a:rPr sz="1100" spc="-80" dirty="0">
                          <a:solidFill>
                            <a:srgbClr val="231F20"/>
                          </a:solidFill>
                          <a:latin typeface="Arial"/>
                          <a:cs typeface="Arial"/>
                        </a:rPr>
                        <a:t>DES </a:t>
                      </a:r>
                      <a:r>
                        <a:rPr sz="1100" spc="-75" dirty="0">
                          <a:solidFill>
                            <a:srgbClr val="231F20"/>
                          </a:solidFill>
                          <a:latin typeface="Arial"/>
                          <a:cs typeface="Arial"/>
                        </a:rPr>
                        <a:t>QUESTIONS </a:t>
                      </a:r>
                      <a:r>
                        <a:rPr sz="1100" spc="-60" dirty="0">
                          <a:solidFill>
                            <a:srgbClr val="231F20"/>
                          </a:solidFill>
                          <a:latin typeface="Arial"/>
                          <a:cs typeface="Arial"/>
                        </a:rPr>
                        <a:t>? </a:t>
                      </a:r>
                      <a:r>
                        <a:rPr sz="1100" spc="-80" dirty="0">
                          <a:solidFill>
                            <a:srgbClr val="231F20"/>
                          </a:solidFill>
                          <a:latin typeface="Arial"/>
                          <a:cs typeface="Arial"/>
                        </a:rPr>
                        <a:t>DES PROBLÈMES </a:t>
                      </a:r>
                      <a:r>
                        <a:rPr sz="1100" spc="-60" dirty="0">
                          <a:solidFill>
                            <a:srgbClr val="231F20"/>
                          </a:solidFill>
                          <a:latin typeface="Arial"/>
                          <a:cs typeface="Arial"/>
                        </a:rPr>
                        <a:t>? </a:t>
                      </a:r>
                      <a:r>
                        <a:rPr sz="1100" spc="-80" dirty="0">
                          <a:solidFill>
                            <a:srgbClr val="231F20"/>
                          </a:solidFill>
                          <a:latin typeface="Arial"/>
                          <a:cs typeface="Arial"/>
                        </a:rPr>
                        <a:t>DES </a:t>
                      </a:r>
                      <a:r>
                        <a:rPr sz="1100" spc="-70" dirty="0">
                          <a:solidFill>
                            <a:srgbClr val="231F20"/>
                          </a:solidFill>
                          <a:latin typeface="Arial"/>
                          <a:cs typeface="Arial"/>
                        </a:rPr>
                        <a:t>PIÈCES</a:t>
                      </a:r>
                      <a:r>
                        <a:rPr sz="1100" spc="80" dirty="0">
                          <a:solidFill>
                            <a:srgbClr val="231F20"/>
                          </a:solidFill>
                          <a:latin typeface="Arial"/>
                          <a:cs typeface="Arial"/>
                        </a:rPr>
                        <a:t> </a:t>
                      </a:r>
                      <a:r>
                        <a:rPr sz="1100" spc="-80" dirty="0">
                          <a:solidFill>
                            <a:srgbClr val="231F20"/>
                          </a:solidFill>
                          <a:latin typeface="Arial"/>
                          <a:cs typeface="Arial"/>
                        </a:rPr>
                        <a:t>MANQUANTES?</a:t>
                      </a:r>
                      <a:endParaRPr sz="1100">
                        <a:latin typeface="Arial"/>
                        <a:cs typeface="Arial"/>
                      </a:endParaRPr>
                    </a:p>
                    <a:p>
                      <a:pPr marL="109855">
                        <a:lnSpc>
                          <a:spcPts val="1140"/>
                        </a:lnSpc>
                      </a:pPr>
                      <a:r>
                        <a:rPr sz="1000" dirty="0">
                          <a:solidFill>
                            <a:srgbClr val="231F20"/>
                          </a:solidFill>
                          <a:latin typeface="Arial"/>
                          <a:cs typeface="Arial"/>
                        </a:rPr>
                        <a:t>Pour </a:t>
                      </a:r>
                      <a:r>
                        <a:rPr sz="1000" spc="-5" dirty="0">
                          <a:solidFill>
                            <a:srgbClr val="231F20"/>
                          </a:solidFill>
                          <a:latin typeface="Arial"/>
                          <a:cs typeface="Arial"/>
                        </a:rPr>
                        <a:t>les </a:t>
                      </a:r>
                      <a:r>
                        <a:rPr sz="1000" dirty="0">
                          <a:solidFill>
                            <a:srgbClr val="231F20"/>
                          </a:solidFill>
                          <a:latin typeface="Arial"/>
                          <a:cs typeface="Arial"/>
                        </a:rPr>
                        <a:t>FAQ, manuels, vidéos </a:t>
                      </a:r>
                      <a:r>
                        <a:rPr sz="1000" spc="-5" dirty="0">
                          <a:solidFill>
                            <a:srgbClr val="231F20"/>
                          </a:solidFill>
                          <a:latin typeface="Arial"/>
                          <a:cs typeface="Arial"/>
                        </a:rPr>
                        <a:t>ou pièces détachées, </a:t>
                      </a:r>
                      <a:r>
                        <a:rPr sz="1000" dirty="0">
                          <a:solidFill>
                            <a:srgbClr val="231F20"/>
                          </a:solidFill>
                          <a:latin typeface="Arial"/>
                          <a:cs typeface="Arial"/>
                        </a:rPr>
                        <a:t>veuillez</a:t>
                      </a:r>
                      <a:r>
                        <a:rPr sz="1000" spc="-40" dirty="0">
                          <a:solidFill>
                            <a:srgbClr val="231F20"/>
                          </a:solidFill>
                          <a:latin typeface="Arial"/>
                          <a:cs typeface="Arial"/>
                        </a:rPr>
                        <a:t> </a:t>
                      </a:r>
                      <a:r>
                        <a:rPr sz="1000" dirty="0">
                          <a:solidFill>
                            <a:srgbClr val="231F20"/>
                          </a:solidFill>
                          <a:latin typeface="Arial"/>
                          <a:cs typeface="Arial"/>
                        </a:rPr>
                        <a:t>visiter</a:t>
                      </a:r>
                      <a:endParaRPr sz="1000">
                        <a:latin typeface="Arial"/>
                        <a:cs typeface="Arial"/>
                      </a:endParaRPr>
                    </a:p>
                    <a:p>
                      <a:pPr marL="109855">
                        <a:lnSpc>
                          <a:spcPct val="100000"/>
                        </a:lnSpc>
                      </a:pPr>
                      <a:r>
                        <a:rPr sz="900" spc="-5" dirty="0">
                          <a:solidFill>
                            <a:srgbClr val="231F20"/>
                          </a:solidFill>
                          <a:latin typeface="Arial"/>
                          <a:cs typeface="Arial"/>
                          <a:hlinkClick r:id="rId6"/>
                        </a:rPr>
                        <a:t>www.the-mspa.com/support</a:t>
                      </a:r>
                      <a:endParaRPr sz="90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3265">
                <a:tc gridSpan="2">
                  <a:txBody>
                    <a:bodyPr/>
                    <a:lstStyle/>
                    <a:p>
                      <a:pPr marL="1153795">
                        <a:lnSpc>
                          <a:spcPct val="100000"/>
                        </a:lnSpc>
                        <a:spcBef>
                          <a:spcPts val="464"/>
                        </a:spcBef>
                      </a:pPr>
                      <a:r>
                        <a:rPr sz="1100" spc="5" dirty="0">
                          <a:solidFill>
                            <a:srgbClr val="FFFFFF"/>
                          </a:solidFill>
                          <a:latin typeface="Arial"/>
                          <a:cs typeface="Arial"/>
                        </a:rPr>
                        <a:t>NE PAS </a:t>
                      </a:r>
                      <a:r>
                        <a:rPr sz="1100" dirty="0">
                          <a:solidFill>
                            <a:srgbClr val="FFFFFF"/>
                          </a:solidFill>
                          <a:latin typeface="Arial"/>
                          <a:cs typeface="Arial"/>
                        </a:rPr>
                        <a:t>RENVOYER </a:t>
                      </a:r>
                      <a:r>
                        <a:rPr sz="1100" spc="5" dirty="0">
                          <a:solidFill>
                            <a:srgbClr val="FFFFFF"/>
                          </a:solidFill>
                          <a:latin typeface="Arial"/>
                          <a:cs typeface="Arial"/>
                        </a:rPr>
                        <a:t>AU</a:t>
                      </a:r>
                      <a:r>
                        <a:rPr sz="1100" spc="-15" dirty="0">
                          <a:solidFill>
                            <a:srgbClr val="FFFFFF"/>
                          </a:solidFill>
                          <a:latin typeface="Arial"/>
                          <a:cs typeface="Arial"/>
                        </a:rPr>
                        <a:t> </a:t>
                      </a:r>
                      <a:r>
                        <a:rPr sz="1100" spc="5" dirty="0">
                          <a:solidFill>
                            <a:srgbClr val="FFFFFF"/>
                          </a:solidFill>
                          <a:latin typeface="Arial"/>
                          <a:cs typeface="Arial"/>
                        </a:rPr>
                        <a:t>MAGASIN</a:t>
                      </a:r>
                      <a:endParaRPr sz="1100">
                        <a:latin typeface="Arial"/>
                        <a:cs typeface="Arial"/>
                      </a:endParaRPr>
                    </a:p>
                  </a:txBody>
                  <a:tcPr marL="0" marR="0" marT="59054"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0" name="object 20"/>
          <p:cNvSpPr txBox="1"/>
          <p:nvPr/>
        </p:nvSpPr>
        <p:spPr>
          <a:xfrm>
            <a:off x="515937" y="8123617"/>
            <a:ext cx="213995" cy="194945"/>
          </a:xfrm>
          <a:prstGeom prst="rect">
            <a:avLst/>
          </a:prstGeom>
        </p:spPr>
        <p:txBody>
          <a:bodyPr vert="horz" wrap="square" lIns="0" tIns="13970" rIns="0" bIns="0" rtlCol="0">
            <a:spAutoFit/>
          </a:bodyPr>
          <a:lstStyle/>
          <a:p>
            <a:pPr marL="12700">
              <a:lnSpc>
                <a:spcPct val="100000"/>
              </a:lnSpc>
              <a:spcBef>
                <a:spcPts val="110"/>
              </a:spcBef>
            </a:pPr>
            <a:r>
              <a:rPr sz="1100" b="1" spc="5" dirty="0">
                <a:solidFill>
                  <a:srgbClr val="231F20"/>
                </a:solidFill>
                <a:latin typeface="Arial"/>
                <a:cs typeface="Arial"/>
              </a:rPr>
              <a:t>FR</a:t>
            </a:r>
            <a:endParaRPr sz="1100">
              <a:latin typeface="Arial"/>
              <a:cs typeface="Arial"/>
            </a:endParaRPr>
          </a:p>
        </p:txBody>
      </p:sp>
      <p:sp>
        <p:nvSpPr>
          <p:cNvPr id="21" name="object 21"/>
          <p:cNvSpPr txBox="1"/>
          <p:nvPr/>
        </p:nvSpPr>
        <p:spPr>
          <a:xfrm>
            <a:off x="1644879"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5" dirty="0">
                <a:solidFill>
                  <a:srgbClr val="231F20"/>
                </a:solidFill>
                <a:latin typeface="Arial"/>
                <a:cs typeface="Arial"/>
              </a:rPr>
              <a:t>U-NE021  U-RB061</a:t>
            </a:r>
            <a:endParaRPr sz="1500">
              <a:latin typeface="Arial"/>
              <a:cs typeface="Arial"/>
            </a:endParaRPr>
          </a:p>
        </p:txBody>
      </p:sp>
      <p:sp>
        <p:nvSpPr>
          <p:cNvPr id="22" name="object 22"/>
          <p:cNvSpPr txBox="1"/>
          <p:nvPr/>
        </p:nvSpPr>
        <p:spPr>
          <a:xfrm>
            <a:off x="2658582" y="7075609"/>
            <a:ext cx="629285" cy="660400"/>
          </a:xfrm>
          <a:prstGeom prst="rect">
            <a:avLst/>
          </a:prstGeom>
        </p:spPr>
        <p:txBody>
          <a:bodyPr vert="horz" wrap="square" lIns="0" tIns="11430" rIns="0" bIns="0" rtlCol="0">
            <a:spAutoFit/>
          </a:bodyPr>
          <a:lstStyle/>
          <a:p>
            <a:pPr marL="22860" marR="5080" indent="-10795">
              <a:lnSpc>
                <a:spcPct val="138900"/>
              </a:lnSpc>
              <a:spcBef>
                <a:spcPts val="90"/>
              </a:spcBef>
            </a:pPr>
            <a:r>
              <a:rPr sz="1500" b="1" spc="10" dirty="0">
                <a:solidFill>
                  <a:srgbClr val="231F20"/>
                </a:solidFill>
                <a:latin typeface="Arial"/>
                <a:cs typeface="Arial"/>
              </a:rPr>
              <a:t>Nest  </a:t>
            </a:r>
            <a:r>
              <a:rPr sz="1500" b="1" spc="15" dirty="0">
                <a:solidFill>
                  <a:srgbClr val="231F20"/>
                </a:solidFill>
                <a:latin typeface="Arial"/>
                <a:cs typeface="Arial"/>
              </a:rPr>
              <a:t>Rimba</a:t>
            </a:r>
            <a:endParaRPr sz="1500">
              <a:latin typeface="Arial"/>
              <a:cs typeface="Arial"/>
            </a:endParaRPr>
          </a:p>
        </p:txBody>
      </p:sp>
      <p:sp>
        <p:nvSpPr>
          <p:cNvPr id="23" name="object 23"/>
          <p:cNvSpPr txBox="1"/>
          <p:nvPr/>
        </p:nvSpPr>
        <p:spPr>
          <a:xfrm>
            <a:off x="4229393"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U-AU061  </a:t>
            </a:r>
            <a:r>
              <a:rPr sz="1500" b="1" spc="15" dirty="0">
                <a:solidFill>
                  <a:srgbClr val="231F20"/>
                </a:solidFill>
                <a:latin typeface="Arial"/>
                <a:cs typeface="Arial"/>
              </a:rPr>
              <a:t>U-VT061</a:t>
            </a:r>
            <a:endParaRPr sz="1500">
              <a:latin typeface="Arial"/>
              <a:cs typeface="Arial"/>
            </a:endParaRPr>
          </a:p>
        </p:txBody>
      </p:sp>
      <p:sp>
        <p:nvSpPr>
          <p:cNvPr id="24" name="object 24"/>
          <p:cNvSpPr txBox="1"/>
          <p:nvPr/>
        </p:nvSpPr>
        <p:spPr>
          <a:xfrm>
            <a:off x="5221556" y="7075609"/>
            <a:ext cx="694055" cy="660400"/>
          </a:xfrm>
          <a:prstGeom prst="rect">
            <a:avLst/>
          </a:prstGeom>
        </p:spPr>
        <p:txBody>
          <a:bodyPr vert="horz" wrap="square" lIns="0" tIns="11430" rIns="0" bIns="0" rtlCol="0">
            <a:spAutoFit/>
          </a:bodyPr>
          <a:lstStyle/>
          <a:p>
            <a:pPr marL="12700" marR="5080" indent="31750">
              <a:lnSpc>
                <a:spcPct val="138900"/>
              </a:lnSpc>
              <a:spcBef>
                <a:spcPts val="90"/>
              </a:spcBef>
            </a:pPr>
            <a:r>
              <a:rPr sz="1500" b="1" spc="10" dirty="0">
                <a:solidFill>
                  <a:srgbClr val="231F20"/>
                </a:solidFill>
                <a:latin typeface="Arial"/>
                <a:cs typeface="Arial"/>
              </a:rPr>
              <a:t>Aurora  Vito</a:t>
            </a:r>
            <a:endParaRPr sz="1500">
              <a:latin typeface="Arial"/>
              <a:cs typeface="Arial"/>
            </a:endParaRPr>
          </a:p>
        </p:txBody>
      </p:sp>
      <p:sp>
        <p:nvSpPr>
          <p:cNvPr id="25" name="object 25"/>
          <p:cNvSpPr/>
          <p:nvPr/>
        </p:nvSpPr>
        <p:spPr>
          <a:xfrm>
            <a:off x="0" y="1416927"/>
            <a:ext cx="7560056" cy="48514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4832" y="879970"/>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3" name="object 3"/>
          <p:cNvSpPr txBox="1"/>
          <p:nvPr/>
        </p:nvSpPr>
        <p:spPr>
          <a:xfrm>
            <a:off x="529816" y="499015"/>
            <a:ext cx="6584315" cy="2865120"/>
          </a:xfrm>
          <a:prstGeom prst="rect">
            <a:avLst/>
          </a:prstGeom>
        </p:spPr>
        <p:txBody>
          <a:bodyPr vert="horz" wrap="square" lIns="0" tIns="12700" rIns="0" bIns="0" rtlCol="0">
            <a:spAutoFit/>
          </a:bodyPr>
          <a:lstStyle/>
          <a:p>
            <a:pPr marL="25400">
              <a:lnSpc>
                <a:spcPct val="100000"/>
              </a:lnSpc>
              <a:spcBef>
                <a:spcPts val="100"/>
              </a:spcBef>
            </a:pPr>
            <a:r>
              <a:rPr sz="1600" b="1" dirty="0">
                <a:solidFill>
                  <a:srgbClr val="231F20"/>
                </a:solidFill>
                <a:latin typeface="Arial Narrow"/>
                <a:cs typeface="Arial Narrow"/>
              </a:rPr>
              <a:t>PÉNÉTREZ DANS L’UNIVERS DE</a:t>
            </a:r>
            <a:r>
              <a:rPr sz="1600" b="1" spc="-10" dirty="0">
                <a:solidFill>
                  <a:srgbClr val="231F20"/>
                </a:solidFill>
                <a:latin typeface="Arial Narrow"/>
                <a:cs typeface="Arial Narrow"/>
              </a:rPr>
              <a:t> </a:t>
            </a:r>
            <a:r>
              <a:rPr sz="1600" b="1" spc="-5" dirty="0">
                <a:solidFill>
                  <a:srgbClr val="231F20"/>
                </a:solidFill>
                <a:latin typeface="Arial Narrow"/>
                <a:cs typeface="Arial Narrow"/>
              </a:rPr>
              <a:t>MSPA</a:t>
            </a:r>
            <a:endParaRPr sz="1600">
              <a:latin typeface="Arial Narrow"/>
              <a:cs typeface="Arial Narrow"/>
            </a:endParaRPr>
          </a:p>
          <a:p>
            <a:pPr>
              <a:lnSpc>
                <a:spcPct val="100000"/>
              </a:lnSpc>
            </a:pPr>
            <a:endParaRPr sz="1800">
              <a:latin typeface="Arial Narrow"/>
              <a:cs typeface="Arial Narrow"/>
            </a:endParaRPr>
          </a:p>
          <a:p>
            <a:pPr>
              <a:lnSpc>
                <a:spcPct val="100000"/>
              </a:lnSpc>
            </a:pPr>
            <a:endParaRPr sz="1450">
              <a:latin typeface="Arial Narrow"/>
              <a:cs typeface="Arial Narrow"/>
            </a:endParaRPr>
          </a:p>
          <a:p>
            <a:pPr marL="12700">
              <a:lnSpc>
                <a:spcPct val="100000"/>
              </a:lnSpc>
            </a:pPr>
            <a:r>
              <a:rPr sz="1250" spc="5" dirty="0">
                <a:solidFill>
                  <a:srgbClr val="231F20"/>
                </a:solidFill>
                <a:latin typeface="Arial Narrow"/>
                <a:cs typeface="Arial Narrow"/>
              </a:rPr>
              <a:t>Bienvenue,</a:t>
            </a:r>
            <a:endParaRPr sz="1250">
              <a:latin typeface="Arial Narrow"/>
              <a:cs typeface="Arial Narrow"/>
            </a:endParaRPr>
          </a:p>
          <a:p>
            <a:pPr marL="12700" marR="5080">
              <a:lnSpc>
                <a:spcPct val="133400"/>
              </a:lnSpc>
              <a:spcBef>
                <a:spcPts val="400"/>
              </a:spcBef>
            </a:pPr>
            <a:r>
              <a:rPr sz="1250" spc="5" dirty="0">
                <a:solidFill>
                  <a:srgbClr val="231F20"/>
                </a:solidFill>
                <a:latin typeface="Arial Narrow"/>
                <a:cs typeface="Arial Narrow"/>
              </a:rPr>
              <a:t>Nous </a:t>
            </a:r>
            <a:r>
              <a:rPr sz="1250" dirty="0">
                <a:solidFill>
                  <a:srgbClr val="231F20"/>
                </a:solidFill>
                <a:latin typeface="Arial Narrow"/>
                <a:cs typeface="Arial Narrow"/>
              </a:rPr>
              <a:t>vous </a:t>
            </a:r>
            <a:r>
              <a:rPr sz="1250" spc="5" dirty="0">
                <a:solidFill>
                  <a:srgbClr val="231F20"/>
                </a:solidFill>
                <a:latin typeface="Arial Narrow"/>
                <a:cs typeface="Arial Narrow"/>
              </a:rPr>
              <a:t>remercions </a:t>
            </a:r>
            <a:r>
              <a:rPr sz="1250" dirty="0">
                <a:solidFill>
                  <a:srgbClr val="231F20"/>
                </a:solidFill>
                <a:latin typeface="Arial Narrow"/>
                <a:cs typeface="Arial Narrow"/>
              </a:rPr>
              <a:t>d’avoir choisi MSpa et de la confiance que vous accordez </a:t>
            </a:r>
            <a:r>
              <a:rPr sz="1250" spc="5" dirty="0">
                <a:solidFill>
                  <a:srgbClr val="231F20"/>
                </a:solidFill>
                <a:latin typeface="Arial Narrow"/>
                <a:cs typeface="Arial Narrow"/>
              </a:rPr>
              <a:t>à </a:t>
            </a:r>
            <a:r>
              <a:rPr sz="1250" dirty="0">
                <a:solidFill>
                  <a:srgbClr val="231F20"/>
                </a:solidFill>
                <a:latin typeface="Arial Narrow"/>
                <a:cs typeface="Arial Narrow"/>
              </a:rPr>
              <a:t>notre marque. </a:t>
            </a:r>
            <a:r>
              <a:rPr sz="1250" spc="5" dirty="0">
                <a:solidFill>
                  <a:srgbClr val="231F20"/>
                </a:solidFill>
                <a:latin typeface="Arial Narrow"/>
                <a:cs typeface="Arial Narrow"/>
              </a:rPr>
              <a:t>Nous </a:t>
            </a:r>
            <a:r>
              <a:rPr sz="1250" dirty="0">
                <a:solidFill>
                  <a:srgbClr val="231F20"/>
                </a:solidFill>
                <a:latin typeface="Arial Narrow"/>
                <a:cs typeface="Arial Narrow"/>
              </a:rPr>
              <a:t>pensons  que vous profiterez des nombreux avantages de </a:t>
            </a:r>
            <a:r>
              <a:rPr sz="1250" spc="-5" dirty="0">
                <a:solidFill>
                  <a:srgbClr val="231F20"/>
                </a:solidFill>
                <a:latin typeface="Arial Narrow"/>
                <a:cs typeface="Arial Narrow"/>
              </a:rPr>
              <a:t>l’utilisation </a:t>
            </a:r>
            <a:r>
              <a:rPr sz="1250" dirty="0">
                <a:solidFill>
                  <a:srgbClr val="231F20"/>
                </a:solidFill>
                <a:latin typeface="Arial Narrow"/>
                <a:cs typeface="Arial Narrow"/>
              </a:rPr>
              <a:t>des produits MSpa pendant de nombreuses années.  </a:t>
            </a:r>
            <a:r>
              <a:rPr sz="1250" spc="5" dirty="0">
                <a:solidFill>
                  <a:srgbClr val="231F20"/>
                </a:solidFill>
                <a:latin typeface="Arial Narrow"/>
                <a:cs typeface="Arial Narrow"/>
              </a:rPr>
              <a:t>Pour </a:t>
            </a:r>
            <a:r>
              <a:rPr sz="1250" dirty="0">
                <a:solidFill>
                  <a:srgbClr val="231F20"/>
                </a:solidFill>
                <a:latin typeface="Arial Narrow"/>
                <a:cs typeface="Arial Narrow"/>
              </a:rPr>
              <a:t>vous guider dans votre première expérience avec MSpa, nous avons le plaisir de vous présenter ce mode  d’emploi. </a:t>
            </a:r>
            <a:r>
              <a:rPr sz="1250" spc="5" dirty="0">
                <a:solidFill>
                  <a:srgbClr val="231F20"/>
                </a:solidFill>
                <a:latin typeface="Arial Narrow"/>
                <a:cs typeface="Arial Narrow"/>
              </a:rPr>
              <a:t>Veuillez </a:t>
            </a:r>
            <a:r>
              <a:rPr sz="1250" dirty="0">
                <a:solidFill>
                  <a:srgbClr val="231F20"/>
                </a:solidFill>
                <a:latin typeface="Arial Narrow"/>
                <a:cs typeface="Arial Narrow"/>
              </a:rPr>
              <a:t>lire ce manuel attentivement avant </a:t>
            </a:r>
            <a:r>
              <a:rPr sz="1250" spc="-5" dirty="0">
                <a:solidFill>
                  <a:srgbClr val="231F20"/>
                </a:solidFill>
                <a:latin typeface="Arial Narrow"/>
                <a:cs typeface="Arial Narrow"/>
              </a:rPr>
              <a:t>d’utiliser </a:t>
            </a:r>
            <a:r>
              <a:rPr sz="1250" dirty="0">
                <a:solidFill>
                  <a:srgbClr val="231F20"/>
                </a:solidFill>
                <a:latin typeface="Arial Narrow"/>
                <a:cs typeface="Arial Narrow"/>
              </a:rPr>
              <a:t>le produit pour la première</a:t>
            </a:r>
            <a:r>
              <a:rPr sz="1250" spc="15" dirty="0">
                <a:solidFill>
                  <a:srgbClr val="231F20"/>
                </a:solidFill>
                <a:latin typeface="Arial Narrow"/>
                <a:cs typeface="Arial Narrow"/>
              </a:rPr>
              <a:t> </a:t>
            </a:r>
            <a:r>
              <a:rPr sz="1250" dirty="0">
                <a:solidFill>
                  <a:srgbClr val="231F20"/>
                </a:solidFill>
                <a:latin typeface="Arial Narrow"/>
                <a:cs typeface="Arial Narrow"/>
              </a:rPr>
              <a:t>fois.</a:t>
            </a:r>
            <a:endParaRPr sz="1250">
              <a:latin typeface="Arial Narrow"/>
              <a:cs typeface="Arial Narrow"/>
            </a:endParaRPr>
          </a:p>
          <a:p>
            <a:pPr marL="12700" marR="90170">
              <a:lnSpc>
                <a:spcPct val="133400"/>
              </a:lnSpc>
            </a:pPr>
            <a:r>
              <a:rPr sz="1250" spc="5" dirty="0">
                <a:solidFill>
                  <a:srgbClr val="231F20"/>
                </a:solidFill>
                <a:latin typeface="Arial Narrow"/>
                <a:cs typeface="Arial Narrow"/>
              </a:rPr>
              <a:t>Nous </a:t>
            </a:r>
            <a:r>
              <a:rPr sz="1250" dirty="0">
                <a:solidFill>
                  <a:srgbClr val="231F20"/>
                </a:solidFill>
                <a:latin typeface="Arial Narrow"/>
                <a:cs typeface="Arial Narrow"/>
              </a:rPr>
              <a:t>sommes </a:t>
            </a:r>
            <a:r>
              <a:rPr sz="1250" spc="5" dirty="0">
                <a:solidFill>
                  <a:srgbClr val="231F20"/>
                </a:solidFill>
                <a:latin typeface="Arial Narrow"/>
                <a:cs typeface="Arial Narrow"/>
              </a:rPr>
              <a:t>ravis </a:t>
            </a:r>
            <a:r>
              <a:rPr sz="1250" dirty="0">
                <a:solidFill>
                  <a:srgbClr val="231F20"/>
                </a:solidFill>
                <a:latin typeface="Arial Narrow"/>
                <a:cs typeface="Arial Narrow"/>
              </a:rPr>
              <a:t>de vous accueillir au sein de la famille MSpa et nous nous </a:t>
            </a:r>
            <a:r>
              <a:rPr sz="1250" spc="5" dirty="0">
                <a:solidFill>
                  <a:srgbClr val="231F20"/>
                </a:solidFill>
                <a:latin typeface="Arial Narrow"/>
                <a:cs typeface="Arial Narrow"/>
              </a:rPr>
              <a:t>réjouissons </a:t>
            </a:r>
            <a:r>
              <a:rPr sz="1250" dirty="0">
                <a:solidFill>
                  <a:srgbClr val="231F20"/>
                </a:solidFill>
                <a:latin typeface="Arial Narrow"/>
                <a:cs typeface="Arial Narrow"/>
              </a:rPr>
              <a:t>de partager avec  vous tout l’éventail de notre</a:t>
            </a:r>
            <a:r>
              <a:rPr sz="1250" spc="-5" dirty="0">
                <a:solidFill>
                  <a:srgbClr val="231F20"/>
                </a:solidFill>
                <a:latin typeface="Arial Narrow"/>
                <a:cs typeface="Arial Narrow"/>
              </a:rPr>
              <a:t> </a:t>
            </a:r>
            <a:r>
              <a:rPr sz="1250" dirty="0">
                <a:solidFill>
                  <a:srgbClr val="231F20"/>
                </a:solidFill>
                <a:latin typeface="Arial Narrow"/>
                <a:cs typeface="Arial Narrow"/>
              </a:rPr>
              <a:t>expertise.</a:t>
            </a:r>
            <a:endParaRPr sz="1250">
              <a:latin typeface="Arial Narrow"/>
              <a:cs typeface="Arial Narrow"/>
            </a:endParaRPr>
          </a:p>
          <a:p>
            <a:pPr>
              <a:lnSpc>
                <a:spcPct val="100000"/>
              </a:lnSpc>
              <a:spcBef>
                <a:spcPts val="40"/>
              </a:spcBef>
            </a:pPr>
            <a:endParaRPr sz="1100">
              <a:latin typeface="Arial Narrow"/>
              <a:cs typeface="Arial Narrow"/>
            </a:endParaRPr>
          </a:p>
          <a:p>
            <a:pPr marL="12700">
              <a:lnSpc>
                <a:spcPct val="100000"/>
              </a:lnSpc>
            </a:pPr>
            <a:r>
              <a:rPr sz="1250" spc="5" dirty="0">
                <a:solidFill>
                  <a:srgbClr val="231F20"/>
                </a:solidFill>
                <a:latin typeface="Arial Narrow"/>
                <a:cs typeface="Arial Narrow"/>
              </a:rPr>
              <a:t>Profitez </a:t>
            </a:r>
            <a:r>
              <a:rPr sz="1250" dirty="0">
                <a:solidFill>
                  <a:srgbClr val="231F20"/>
                </a:solidFill>
                <a:latin typeface="Arial Narrow"/>
                <a:cs typeface="Arial Narrow"/>
              </a:rPr>
              <a:t>de votre MSpa</a:t>
            </a:r>
            <a:r>
              <a:rPr sz="1250" spc="-10" dirty="0">
                <a:solidFill>
                  <a:srgbClr val="231F20"/>
                </a:solidFill>
                <a:latin typeface="Arial Narrow"/>
                <a:cs typeface="Arial Narrow"/>
              </a:rPr>
              <a:t> </a:t>
            </a:r>
            <a:r>
              <a:rPr sz="1250" dirty="0">
                <a:solidFill>
                  <a:srgbClr val="231F20"/>
                </a:solidFill>
                <a:latin typeface="Arial Narrow"/>
                <a:cs typeface="Arial Narrow"/>
              </a:rPr>
              <a:t>!</a:t>
            </a:r>
            <a:endParaRPr sz="1250">
              <a:latin typeface="Arial Narrow"/>
              <a:cs typeface="Arial Narrow"/>
            </a:endParaRPr>
          </a:p>
        </p:txBody>
      </p:sp>
      <p:sp>
        <p:nvSpPr>
          <p:cNvPr id="4" name="object 4"/>
          <p:cNvSpPr txBox="1"/>
          <p:nvPr/>
        </p:nvSpPr>
        <p:spPr>
          <a:xfrm>
            <a:off x="543086" y="5716878"/>
            <a:ext cx="187706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TABLE DES</a:t>
            </a:r>
            <a:r>
              <a:rPr sz="1600" b="1" spc="-85" dirty="0">
                <a:solidFill>
                  <a:srgbClr val="231F20"/>
                </a:solidFill>
                <a:latin typeface="Arial Narrow"/>
                <a:cs typeface="Arial Narrow"/>
              </a:rPr>
              <a:t> </a:t>
            </a:r>
            <a:r>
              <a:rPr sz="1600" b="1" spc="-5" dirty="0">
                <a:solidFill>
                  <a:srgbClr val="231F20"/>
                </a:solidFill>
                <a:latin typeface="Arial Narrow"/>
                <a:cs typeface="Arial Narrow"/>
              </a:rPr>
              <a:t>MATIÈRES</a:t>
            </a:r>
            <a:endParaRPr sz="1600">
              <a:latin typeface="Arial Narrow"/>
              <a:cs typeface="Arial Narrow"/>
            </a:endParaRPr>
          </a:p>
        </p:txBody>
      </p:sp>
      <p:sp>
        <p:nvSpPr>
          <p:cNvPr id="5" name="object 5"/>
          <p:cNvSpPr/>
          <p:nvPr/>
        </p:nvSpPr>
        <p:spPr>
          <a:xfrm>
            <a:off x="564832" y="6085128"/>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6" name="object 6"/>
          <p:cNvSpPr txBox="1"/>
          <p:nvPr/>
        </p:nvSpPr>
        <p:spPr>
          <a:xfrm>
            <a:off x="531093" y="6330208"/>
            <a:ext cx="6247130" cy="3430270"/>
          </a:xfrm>
          <a:prstGeom prst="rect">
            <a:avLst/>
          </a:prstGeom>
        </p:spPr>
        <p:txBody>
          <a:bodyPr vert="horz" wrap="square" lIns="0" tIns="14605" rIns="0" bIns="0" rtlCol="0">
            <a:spAutoFit/>
          </a:bodyPr>
          <a:lstStyle/>
          <a:p>
            <a:pPr marL="12700">
              <a:lnSpc>
                <a:spcPct val="100000"/>
              </a:lnSpc>
              <a:spcBef>
                <a:spcPts val="115"/>
              </a:spcBef>
            </a:pPr>
            <a:r>
              <a:rPr sz="1250" spc="5" dirty="0">
                <a:solidFill>
                  <a:srgbClr val="231F20"/>
                </a:solidFill>
                <a:latin typeface="Arial Narrow"/>
                <a:cs typeface="Arial Narrow"/>
              </a:rPr>
              <a:t>Précautions </a:t>
            </a:r>
            <a:r>
              <a:rPr sz="1250" dirty="0">
                <a:solidFill>
                  <a:srgbClr val="231F20"/>
                </a:solidFill>
                <a:latin typeface="Arial Narrow"/>
                <a:cs typeface="Arial Narrow"/>
              </a:rPr>
              <a:t>de</a:t>
            </a:r>
            <a:r>
              <a:rPr sz="1250" spc="165" dirty="0">
                <a:solidFill>
                  <a:srgbClr val="231F20"/>
                </a:solidFill>
                <a:latin typeface="Arial Narrow"/>
                <a:cs typeface="Arial Narrow"/>
              </a:rPr>
              <a:t> </a:t>
            </a:r>
            <a:r>
              <a:rPr sz="1250" dirty="0">
                <a:solidFill>
                  <a:srgbClr val="231F20"/>
                </a:solidFill>
                <a:latin typeface="Arial Narrow"/>
                <a:cs typeface="Arial Narrow"/>
              </a:rPr>
              <a:t>sécurité..........................………………………….........……………………...............................</a:t>
            </a:r>
            <a:endParaRPr sz="1250">
              <a:latin typeface="Arial Narrow"/>
              <a:cs typeface="Arial Narrow"/>
            </a:endParaRPr>
          </a:p>
          <a:p>
            <a:pPr marL="12700">
              <a:lnSpc>
                <a:spcPct val="100000"/>
              </a:lnSpc>
              <a:spcBef>
                <a:spcPts val="1025"/>
              </a:spcBef>
            </a:pPr>
            <a:r>
              <a:rPr sz="1250" dirty="0">
                <a:solidFill>
                  <a:srgbClr val="231F20"/>
                </a:solidFill>
                <a:latin typeface="Arial Narrow"/>
                <a:cs typeface="Arial Narrow"/>
              </a:rPr>
              <a:t>Spécifications…………………………………........................................................................................…….....</a:t>
            </a:r>
            <a:endParaRPr sz="1250">
              <a:latin typeface="Arial Narrow"/>
              <a:cs typeface="Arial Narrow"/>
            </a:endParaRPr>
          </a:p>
          <a:p>
            <a:pPr marL="12700" algn="just">
              <a:lnSpc>
                <a:spcPct val="100000"/>
              </a:lnSpc>
              <a:spcBef>
                <a:spcPts val="1030"/>
              </a:spcBef>
            </a:pPr>
            <a:r>
              <a:rPr sz="1250" spc="5" dirty="0">
                <a:solidFill>
                  <a:srgbClr val="231F20"/>
                </a:solidFill>
                <a:latin typeface="Arial Narrow"/>
                <a:cs typeface="Arial Narrow"/>
              </a:rPr>
              <a:t>Présentation  </a:t>
            </a:r>
            <a:r>
              <a:rPr sz="1250" dirty="0">
                <a:solidFill>
                  <a:srgbClr val="231F20"/>
                </a:solidFill>
                <a:latin typeface="Arial Narrow"/>
                <a:cs typeface="Arial Narrow"/>
              </a:rPr>
              <a:t>du</a:t>
            </a:r>
            <a:r>
              <a:rPr sz="1250" spc="60" dirty="0">
                <a:solidFill>
                  <a:srgbClr val="231F20"/>
                </a:solidFill>
                <a:latin typeface="Arial Narrow"/>
                <a:cs typeface="Arial Narrow"/>
              </a:rPr>
              <a:t> </a:t>
            </a:r>
            <a:r>
              <a:rPr sz="1250" dirty="0">
                <a:solidFill>
                  <a:srgbClr val="231F20"/>
                </a:solidFill>
                <a:latin typeface="Arial Narrow"/>
                <a:cs typeface="Arial Narrow"/>
              </a:rPr>
              <a:t>produit……………............................……..............................................................………......</a:t>
            </a:r>
            <a:endParaRPr sz="1250">
              <a:latin typeface="Arial Narrow"/>
              <a:cs typeface="Arial Narrow"/>
            </a:endParaRPr>
          </a:p>
          <a:p>
            <a:pPr marL="12700" marR="30480" algn="just">
              <a:lnSpc>
                <a:spcPct val="168600"/>
              </a:lnSpc>
            </a:pPr>
            <a:r>
              <a:rPr sz="1250" spc="5" dirty="0">
                <a:solidFill>
                  <a:srgbClr val="231F20"/>
                </a:solidFill>
                <a:latin typeface="Arial Narrow"/>
                <a:cs typeface="Arial Narrow"/>
              </a:rPr>
              <a:t>Première </a:t>
            </a:r>
            <a:r>
              <a:rPr sz="1250" dirty="0">
                <a:solidFill>
                  <a:srgbClr val="231F20"/>
                </a:solidFill>
                <a:latin typeface="Arial Narrow"/>
                <a:cs typeface="Arial Narrow"/>
              </a:rPr>
              <a:t>utilisation et préparation de la mise en place...................................................................................  Mise en place du spa.......................................................................................................................................  </a:t>
            </a:r>
            <a:r>
              <a:rPr sz="1250" spc="5" dirty="0">
                <a:solidFill>
                  <a:srgbClr val="231F20"/>
                </a:solidFill>
                <a:latin typeface="Arial Narrow"/>
                <a:cs typeface="Arial Narrow"/>
              </a:rPr>
              <a:t>Fonctionnement </a:t>
            </a:r>
            <a:r>
              <a:rPr sz="1250" dirty="0">
                <a:solidFill>
                  <a:srgbClr val="231F20"/>
                </a:solidFill>
                <a:latin typeface="Arial Narrow"/>
                <a:cs typeface="Arial Narrow"/>
              </a:rPr>
              <a:t>de la</a:t>
            </a:r>
            <a:r>
              <a:rPr sz="1250" spc="220" dirty="0">
                <a:solidFill>
                  <a:srgbClr val="231F20"/>
                </a:solidFill>
                <a:latin typeface="Arial Narrow"/>
                <a:cs typeface="Arial Narrow"/>
              </a:rPr>
              <a:t> </a:t>
            </a:r>
            <a:r>
              <a:rPr sz="1250" dirty="0">
                <a:solidFill>
                  <a:srgbClr val="231F20"/>
                </a:solidFill>
                <a:latin typeface="Arial Narrow"/>
                <a:cs typeface="Arial Narrow"/>
              </a:rPr>
              <a:t>commande……………………......................................................................................</a:t>
            </a:r>
            <a:endParaRPr sz="1250">
              <a:latin typeface="Arial Narrow"/>
              <a:cs typeface="Arial Narrow"/>
            </a:endParaRPr>
          </a:p>
          <a:p>
            <a:pPr marL="12700" marR="16510" algn="just">
              <a:lnSpc>
                <a:spcPct val="168600"/>
              </a:lnSpc>
            </a:pPr>
            <a:r>
              <a:rPr sz="1250" spc="5" dirty="0">
                <a:solidFill>
                  <a:srgbClr val="231F20"/>
                </a:solidFill>
                <a:latin typeface="Arial Narrow"/>
                <a:cs typeface="Arial Narrow"/>
              </a:rPr>
              <a:t>Entretien </a:t>
            </a:r>
            <a:r>
              <a:rPr sz="1250" dirty="0">
                <a:solidFill>
                  <a:srgbClr val="231F20"/>
                </a:solidFill>
                <a:latin typeface="Arial Narrow"/>
                <a:cs typeface="Arial Narrow"/>
              </a:rPr>
              <a:t>de l’eau et produits chimiques……………...................……..…........................................................  </a:t>
            </a:r>
            <a:r>
              <a:rPr sz="1250" spc="5" dirty="0">
                <a:solidFill>
                  <a:srgbClr val="231F20"/>
                </a:solidFill>
                <a:latin typeface="Arial Narrow"/>
                <a:cs typeface="Arial Narrow"/>
              </a:rPr>
              <a:t>Vidange, </a:t>
            </a:r>
            <a:r>
              <a:rPr sz="1250" dirty="0">
                <a:solidFill>
                  <a:srgbClr val="231F20"/>
                </a:solidFill>
                <a:latin typeface="Arial Narrow"/>
                <a:cs typeface="Arial Narrow"/>
              </a:rPr>
              <a:t>nettoyage et </a:t>
            </a:r>
            <a:r>
              <a:rPr sz="1250" spc="35" dirty="0">
                <a:solidFill>
                  <a:srgbClr val="231F20"/>
                </a:solidFill>
                <a:latin typeface="Arial Narrow"/>
                <a:cs typeface="Arial Narrow"/>
              </a:rPr>
              <a:t> </a:t>
            </a:r>
            <a:r>
              <a:rPr sz="1250" dirty="0">
                <a:solidFill>
                  <a:srgbClr val="231F20"/>
                </a:solidFill>
                <a:latin typeface="Arial Narrow"/>
                <a:cs typeface="Arial Narrow"/>
              </a:rPr>
              <a:t>stockage.......................................................................................................................</a:t>
            </a:r>
            <a:endParaRPr sz="1250">
              <a:latin typeface="Arial Narrow"/>
              <a:cs typeface="Arial Narrow"/>
            </a:endParaRPr>
          </a:p>
          <a:p>
            <a:pPr marL="12700" algn="just">
              <a:lnSpc>
                <a:spcPct val="100000"/>
              </a:lnSpc>
              <a:spcBef>
                <a:spcPts val="1030"/>
              </a:spcBef>
            </a:pPr>
            <a:r>
              <a:rPr sz="1250" spc="5" dirty="0">
                <a:solidFill>
                  <a:srgbClr val="231F20"/>
                </a:solidFill>
                <a:latin typeface="Arial Narrow"/>
                <a:cs typeface="Arial Narrow"/>
              </a:rPr>
              <a:t>Élimination </a:t>
            </a:r>
            <a:r>
              <a:rPr sz="1250" dirty="0">
                <a:solidFill>
                  <a:srgbClr val="231F20"/>
                </a:solidFill>
                <a:latin typeface="Arial Narrow"/>
                <a:cs typeface="Arial Narrow"/>
              </a:rPr>
              <a:t>et protection de</a:t>
            </a:r>
            <a:r>
              <a:rPr sz="1250" spc="260" dirty="0">
                <a:solidFill>
                  <a:srgbClr val="231F20"/>
                </a:solidFill>
                <a:latin typeface="Arial Narrow"/>
                <a:cs typeface="Arial Narrow"/>
              </a:rPr>
              <a:t> </a:t>
            </a:r>
            <a:r>
              <a:rPr sz="1250" dirty="0">
                <a:solidFill>
                  <a:srgbClr val="231F20"/>
                </a:solidFill>
                <a:latin typeface="Arial Narrow"/>
                <a:cs typeface="Arial Narrow"/>
              </a:rPr>
              <a:t>l’environnement......…..........................................................................................</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Dépannage……………...……………………….….........................................…...............................................</a:t>
            </a:r>
            <a:endParaRPr sz="1250">
              <a:latin typeface="Arial Narrow"/>
              <a:cs typeface="Arial Narrow"/>
            </a:endParaRPr>
          </a:p>
          <a:p>
            <a:pPr marL="12700" algn="just">
              <a:lnSpc>
                <a:spcPct val="100000"/>
              </a:lnSpc>
              <a:spcBef>
                <a:spcPts val="1030"/>
              </a:spcBef>
            </a:pPr>
            <a:r>
              <a:rPr sz="1250" dirty="0">
                <a:solidFill>
                  <a:srgbClr val="231F20"/>
                </a:solidFill>
                <a:latin typeface="Arial Narrow"/>
                <a:cs typeface="Arial Narrow"/>
              </a:rPr>
              <a:t>Garantie  limitée</a:t>
            </a:r>
            <a:r>
              <a:rPr sz="1250" spc="8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7" name="object 7"/>
          <p:cNvSpPr/>
          <p:nvPr/>
        </p:nvSpPr>
        <p:spPr>
          <a:xfrm>
            <a:off x="562962" y="3850894"/>
            <a:ext cx="959343" cy="95934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693154" y="4898270"/>
            <a:ext cx="662940" cy="410845"/>
          </a:xfrm>
          <a:prstGeom prst="rect">
            <a:avLst/>
          </a:prstGeom>
        </p:spPr>
        <p:txBody>
          <a:bodyPr vert="horz" wrap="square" lIns="0" tIns="12065" rIns="0" bIns="0" rtlCol="0">
            <a:spAutoFit/>
          </a:bodyPr>
          <a:lstStyle/>
          <a:p>
            <a:pPr marL="85725" marR="5080" indent="-73660">
              <a:lnSpc>
                <a:spcPct val="101200"/>
              </a:lnSpc>
              <a:spcBef>
                <a:spcPts val="95"/>
              </a:spcBef>
            </a:pPr>
            <a:r>
              <a:rPr sz="1250" spc="5" dirty="0">
                <a:solidFill>
                  <a:srgbClr val="231F20"/>
                </a:solidFill>
                <a:latin typeface="Arial Narrow"/>
                <a:cs typeface="Arial Narrow"/>
              </a:rPr>
              <a:t>Site</a:t>
            </a:r>
            <a:r>
              <a:rPr sz="1250" spc="-55" dirty="0">
                <a:solidFill>
                  <a:srgbClr val="231F20"/>
                </a:solidFill>
                <a:latin typeface="Arial Narrow"/>
                <a:cs typeface="Arial Narrow"/>
              </a:rPr>
              <a:t> </a:t>
            </a:r>
            <a:r>
              <a:rPr sz="1250" spc="-5" dirty="0">
                <a:solidFill>
                  <a:srgbClr val="231F20"/>
                </a:solidFill>
                <a:latin typeface="Arial Narrow"/>
                <a:cs typeface="Arial Narrow"/>
              </a:rPr>
              <a:t>officiel  </a:t>
            </a:r>
            <a:r>
              <a:rPr sz="1250" dirty="0">
                <a:solidFill>
                  <a:srgbClr val="231F20"/>
                </a:solidFill>
                <a:latin typeface="Arial Narrow"/>
                <a:cs typeface="Arial Narrow"/>
              </a:rPr>
              <a:t>de</a:t>
            </a:r>
            <a:r>
              <a:rPr sz="1250" spc="-4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9" name="object 9"/>
          <p:cNvSpPr/>
          <p:nvPr/>
        </p:nvSpPr>
        <p:spPr>
          <a:xfrm>
            <a:off x="2334801" y="3853933"/>
            <a:ext cx="953285" cy="95328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2256917" y="4898270"/>
            <a:ext cx="1109345" cy="410845"/>
          </a:xfrm>
          <a:prstGeom prst="rect">
            <a:avLst/>
          </a:prstGeom>
        </p:spPr>
        <p:txBody>
          <a:bodyPr vert="horz" wrap="square" lIns="0" tIns="12065" rIns="0" bIns="0" rtlCol="0">
            <a:spAutoFit/>
          </a:bodyPr>
          <a:lstStyle/>
          <a:p>
            <a:pPr marL="114935" marR="5080" indent="-102870">
              <a:lnSpc>
                <a:spcPct val="101200"/>
              </a:lnSpc>
              <a:spcBef>
                <a:spcPts val="95"/>
              </a:spcBef>
            </a:pPr>
            <a:r>
              <a:rPr sz="1250" spc="5" dirty="0">
                <a:solidFill>
                  <a:srgbClr val="231F20"/>
                </a:solidFill>
                <a:latin typeface="Arial Narrow"/>
                <a:cs typeface="Arial Narrow"/>
              </a:rPr>
              <a:t>Vidéos </a:t>
            </a:r>
            <a:r>
              <a:rPr sz="1250" dirty="0">
                <a:solidFill>
                  <a:srgbClr val="231F20"/>
                </a:solidFill>
                <a:latin typeface="Arial Narrow"/>
                <a:cs typeface="Arial Narrow"/>
              </a:rPr>
              <a:t>de mise</a:t>
            </a:r>
            <a:r>
              <a:rPr sz="1250" spc="-75" dirty="0">
                <a:solidFill>
                  <a:srgbClr val="231F20"/>
                </a:solidFill>
                <a:latin typeface="Arial Narrow"/>
                <a:cs typeface="Arial Narrow"/>
              </a:rPr>
              <a:t> </a:t>
            </a:r>
            <a:r>
              <a:rPr sz="1250" dirty="0">
                <a:solidFill>
                  <a:srgbClr val="231F20"/>
                </a:solidFill>
                <a:latin typeface="Arial Narrow"/>
                <a:cs typeface="Arial Narrow"/>
              </a:rPr>
              <a:t>en  place du</a:t>
            </a:r>
            <a:r>
              <a:rPr sz="1250" spc="-3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1" name="object 11"/>
          <p:cNvSpPr txBox="1"/>
          <p:nvPr/>
        </p:nvSpPr>
        <p:spPr>
          <a:xfrm>
            <a:off x="4014247" y="4898270"/>
            <a:ext cx="1102360" cy="410845"/>
          </a:xfrm>
          <a:prstGeom prst="rect">
            <a:avLst/>
          </a:prstGeom>
        </p:spPr>
        <p:txBody>
          <a:bodyPr vert="horz" wrap="square" lIns="0" tIns="12065" rIns="0" bIns="0" rtlCol="0">
            <a:spAutoFit/>
          </a:bodyPr>
          <a:lstStyle/>
          <a:p>
            <a:pPr marL="52705" marR="5080" indent="-40640">
              <a:lnSpc>
                <a:spcPct val="101200"/>
              </a:lnSpc>
              <a:spcBef>
                <a:spcPts val="95"/>
              </a:spcBef>
            </a:pPr>
            <a:r>
              <a:rPr sz="1250" spc="5" dirty="0">
                <a:solidFill>
                  <a:srgbClr val="231F20"/>
                </a:solidFill>
                <a:latin typeface="Arial Narrow"/>
                <a:cs typeface="Arial Narrow"/>
              </a:rPr>
              <a:t>Enregistrement</a:t>
            </a:r>
            <a:r>
              <a:rPr sz="1250" spc="-80" dirty="0">
                <a:solidFill>
                  <a:srgbClr val="231F20"/>
                </a:solidFill>
                <a:latin typeface="Arial Narrow"/>
                <a:cs typeface="Arial Narrow"/>
              </a:rPr>
              <a:t> </a:t>
            </a:r>
            <a:r>
              <a:rPr sz="1250" dirty="0">
                <a:solidFill>
                  <a:srgbClr val="231F20"/>
                </a:solidFill>
                <a:latin typeface="Arial Narrow"/>
                <a:cs typeface="Arial Narrow"/>
              </a:rPr>
              <a:t>de  la garantie</a:t>
            </a:r>
            <a:r>
              <a:rPr sz="1250" spc="-4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2" name="object 12"/>
          <p:cNvSpPr/>
          <p:nvPr/>
        </p:nvSpPr>
        <p:spPr>
          <a:xfrm>
            <a:off x="4102434" y="3854609"/>
            <a:ext cx="959027" cy="959027"/>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5838452" y="4898270"/>
            <a:ext cx="1021080" cy="410845"/>
          </a:xfrm>
          <a:prstGeom prst="rect">
            <a:avLst/>
          </a:prstGeom>
        </p:spPr>
        <p:txBody>
          <a:bodyPr vert="horz" wrap="square" lIns="0" tIns="12065" rIns="0" bIns="0" rtlCol="0">
            <a:spAutoFit/>
          </a:bodyPr>
          <a:lstStyle/>
          <a:p>
            <a:pPr marL="12700" marR="5080">
              <a:lnSpc>
                <a:spcPct val="101200"/>
              </a:lnSpc>
              <a:spcBef>
                <a:spcPts val="95"/>
              </a:spcBef>
            </a:pPr>
            <a:r>
              <a:rPr sz="1250" dirty="0">
                <a:solidFill>
                  <a:srgbClr val="231F20"/>
                </a:solidFill>
                <a:latin typeface="Arial Narrow"/>
                <a:cs typeface="Arial Narrow"/>
              </a:rPr>
              <a:t>Liste des</a:t>
            </a:r>
            <a:r>
              <a:rPr sz="1250" spc="-75" dirty="0">
                <a:solidFill>
                  <a:srgbClr val="231F20"/>
                </a:solidFill>
                <a:latin typeface="Arial Narrow"/>
                <a:cs typeface="Arial Narrow"/>
              </a:rPr>
              <a:t> </a:t>
            </a:r>
            <a:r>
              <a:rPr sz="1250" dirty="0">
                <a:solidFill>
                  <a:srgbClr val="231F20"/>
                </a:solidFill>
                <a:latin typeface="Arial Narrow"/>
                <a:cs typeface="Arial Narrow"/>
              </a:rPr>
              <a:t>centres  d’entretien</a:t>
            </a:r>
            <a:r>
              <a:rPr sz="1250" spc="-6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4" name="object 14"/>
          <p:cNvSpPr/>
          <p:nvPr/>
        </p:nvSpPr>
        <p:spPr>
          <a:xfrm>
            <a:off x="5871252" y="3854631"/>
            <a:ext cx="959016" cy="959016"/>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6859327" y="6374791"/>
            <a:ext cx="172085" cy="3430270"/>
          </a:xfrm>
          <a:prstGeom prst="rect">
            <a:avLst/>
          </a:prstGeom>
        </p:spPr>
        <p:txBody>
          <a:bodyPr vert="horz" wrap="square" lIns="0" tIns="14605" rIns="0" bIns="0" rtlCol="0">
            <a:spAutoFit/>
          </a:bodyPr>
          <a:lstStyle/>
          <a:p>
            <a:pPr marL="85725">
              <a:lnSpc>
                <a:spcPct val="100000"/>
              </a:lnSpc>
              <a:spcBef>
                <a:spcPts val="115"/>
              </a:spcBef>
            </a:pPr>
            <a:r>
              <a:rPr sz="1250" spc="5" dirty="0">
                <a:solidFill>
                  <a:srgbClr val="231F20"/>
                </a:solidFill>
                <a:latin typeface="Arial Narrow"/>
                <a:cs typeface="Arial Narrow"/>
              </a:rPr>
              <a:t>3</a:t>
            </a:r>
            <a:endParaRPr sz="1250">
              <a:latin typeface="Arial Narrow"/>
              <a:cs typeface="Arial Narrow"/>
            </a:endParaRPr>
          </a:p>
          <a:p>
            <a:pPr marL="85725">
              <a:lnSpc>
                <a:spcPct val="100000"/>
              </a:lnSpc>
              <a:spcBef>
                <a:spcPts val="1025"/>
              </a:spcBef>
            </a:pPr>
            <a:r>
              <a:rPr sz="1250" spc="5" dirty="0">
                <a:solidFill>
                  <a:srgbClr val="231F20"/>
                </a:solidFill>
                <a:latin typeface="Arial Narrow"/>
                <a:cs typeface="Arial Narrow"/>
              </a:rPr>
              <a:t>7</a:t>
            </a:r>
            <a:endParaRPr sz="1250">
              <a:latin typeface="Arial Narrow"/>
              <a:cs typeface="Arial Narrow"/>
            </a:endParaRPr>
          </a:p>
          <a:p>
            <a:pPr marL="85725">
              <a:lnSpc>
                <a:spcPct val="100000"/>
              </a:lnSpc>
              <a:spcBef>
                <a:spcPts val="1030"/>
              </a:spcBef>
            </a:pPr>
            <a:r>
              <a:rPr sz="1250" spc="5" dirty="0">
                <a:solidFill>
                  <a:srgbClr val="231F20"/>
                </a:solidFill>
                <a:latin typeface="Arial Narrow"/>
                <a:cs typeface="Arial Narrow"/>
              </a:rPr>
              <a:t>7</a:t>
            </a:r>
            <a:endParaRPr sz="1250">
              <a:latin typeface="Arial Narrow"/>
              <a:cs typeface="Arial Narrow"/>
            </a:endParaRPr>
          </a:p>
          <a:p>
            <a:pPr marL="85725">
              <a:lnSpc>
                <a:spcPct val="100000"/>
              </a:lnSpc>
              <a:spcBef>
                <a:spcPts val="1030"/>
              </a:spcBef>
            </a:pPr>
            <a:r>
              <a:rPr sz="1250" spc="5" dirty="0">
                <a:solidFill>
                  <a:srgbClr val="231F20"/>
                </a:solidFill>
                <a:latin typeface="Arial Narrow"/>
                <a:cs typeface="Arial Narrow"/>
              </a:rPr>
              <a:t>8</a:t>
            </a:r>
            <a:endParaRPr sz="1250">
              <a:latin typeface="Arial Narrow"/>
              <a:cs typeface="Arial Narrow"/>
            </a:endParaRPr>
          </a:p>
          <a:p>
            <a:pPr marL="85725">
              <a:lnSpc>
                <a:spcPct val="100000"/>
              </a:lnSpc>
              <a:spcBef>
                <a:spcPts val="1030"/>
              </a:spcBef>
            </a:pPr>
            <a:r>
              <a:rPr sz="1250" spc="5" dirty="0">
                <a:solidFill>
                  <a:srgbClr val="231F20"/>
                </a:solidFill>
                <a:latin typeface="Arial Narrow"/>
                <a:cs typeface="Arial Narrow"/>
              </a:rPr>
              <a:t>9</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11</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13</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14</a:t>
            </a:r>
            <a:endParaRPr sz="1250">
              <a:latin typeface="Arial Narrow"/>
              <a:cs typeface="Arial Narrow"/>
            </a:endParaRPr>
          </a:p>
          <a:p>
            <a:pPr marL="12700">
              <a:lnSpc>
                <a:spcPct val="100000"/>
              </a:lnSpc>
              <a:spcBef>
                <a:spcPts val="1025"/>
              </a:spcBef>
            </a:pPr>
            <a:r>
              <a:rPr sz="1250" dirty="0">
                <a:solidFill>
                  <a:srgbClr val="231F20"/>
                </a:solidFill>
                <a:latin typeface="Arial Narrow"/>
                <a:cs typeface="Arial Narrow"/>
              </a:rPr>
              <a:t>15</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15</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17</a:t>
            </a:r>
            <a:endParaRPr sz="1250">
              <a:latin typeface="Arial Narrow"/>
              <a:cs typeface="Arial Narrow"/>
            </a:endParaRPr>
          </a:p>
        </p:txBody>
      </p:sp>
      <p:sp>
        <p:nvSpPr>
          <p:cNvPr id="16" name="object 16"/>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2</a:t>
            </a:r>
            <a:endParaRPr sz="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2962" y="3548327"/>
            <a:ext cx="959343" cy="9593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64832" y="835457"/>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4" name="object 4"/>
          <p:cNvSpPr txBox="1"/>
          <p:nvPr/>
        </p:nvSpPr>
        <p:spPr>
          <a:xfrm>
            <a:off x="529816" y="499015"/>
            <a:ext cx="6498590" cy="2978764"/>
          </a:xfrm>
          <a:prstGeom prst="rect">
            <a:avLst/>
          </a:prstGeom>
        </p:spPr>
        <p:txBody>
          <a:bodyPr vert="horz" wrap="square" lIns="0" tIns="12700" rIns="0" bIns="0" rtlCol="0">
            <a:spAutoFit/>
          </a:bodyPr>
          <a:lstStyle/>
          <a:p>
            <a:pPr marL="25400">
              <a:lnSpc>
                <a:spcPct val="100000"/>
              </a:lnSpc>
              <a:spcBef>
                <a:spcPts val="100"/>
              </a:spcBef>
            </a:pPr>
            <a:r>
              <a:rPr lang="ru-RU" sz="1800" b="1" dirty="0">
                <a:solidFill>
                  <a:srgbClr val="231F20"/>
                </a:solidFill>
                <a:latin typeface="Arial Narrow"/>
                <a:cs typeface="Arial Narrow"/>
              </a:rPr>
              <a:t>ПОГРУЗИТЕСЬ В МИР ГИДРОМАССАЖНЫХ БАССЕЙНОВ </a:t>
            </a:r>
            <a:r>
              <a:rPr lang="ru-RU" sz="1800" b="1" spc="-5" dirty="0">
                <a:solidFill>
                  <a:srgbClr val="231F20"/>
                </a:solidFill>
                <a:latin typeface="Arial Narrow"/>
                <a:cs typeface="Arial Narrow"/>
              </a:rPr>
              <a:t>MSPA</a:t>
            </a:r>
            <a:endParaRPr lang="ru-RU" sz="1800" dirty="0">
              <a:latin typeface="Arial Narrow"/>
              <a:cs typeface="Arial Narrow"/>
            </a:endParaRPr>
          </a:p>
          <a:p>
            <a:pPr>
              <a:lnSpc>
                <a:spcPct val="100000"/>
              </a:lnSpc>
              <a:spcBef>
                <a:spcPts val="45"/>
              </a:spcBef>
            </a:pPr>
            <a:endParaRPr lang="ru-RU" sz="3200" dirty="0">
              <a:latin typeface="Times New Roman"/>
              <a:cs typeface="Times New Roman"/>
            </a:endParaRPr>
          </a:p>
          <a:p>
            <a:pPr marL="12700">
              <a:lnSpc>
                <a:spcPct val="100000"/>
              </a:lnSpc>
            </a:pPr>
            <a:r>
              <a:rPr lang="ru-RU" sz="1200" spc="5" dirty="0">
                <a:solidFill>
                  <a:srgbClr val="231F20"/>
                </a:solidFill>
                <a:latin typeface="Arial Narrow"/>
                <a:cs typeface="Arial Narrow"/>
              </a:rPr>
              <a:t>Добро пожаловать,</a:t>
            </a:r>
            <a:endParaRPr lang="ru-RU" sz="1200" dirty="0">
              <a:latin typeface="Arial Narrow"/>
              <a:cs typeface="Arial Narrow"/>
            </a:endParaRPr>
          </a:p>
          <a:p>
            <a:pPr marL="12700" marR="5080">
              <a:lnSpc>
                <a:spcPct val="131200"/>
              </a:lnSpc>
              <a:spcBef>
                <a:spcPts val="810"/>
              </a:spcBef>
            </a:pPr>
            <a:r>
              <a:rPr lang="ru-RU" sz="1200" spc="5" dirty="0">
                <a:solidFill>
                  <a:srgbClr val="231F20"/>
                </a:solidFill>
                <a:latin typeface="Arial Narrow"/>
                <a:cs typeface="Arial Narrow"/>
              </a:rPr>
              <a:t>Благодарим Вас за выбор гидромассажных бассейнов </a:t>
            </a:r>
            <a:r>
              <a:rPr lang="ru-RU" sz="1200" dirty="0" err="1">
                <a:solidFill>
                  <a:srgbClr val="231F20"/>
                </a:solidFill>
                <a:latin typeface="Arial Narrow"/>
                <a:cs typeface="Arial Narrow"/>
              </a:rPr>
              <a:t>MSpa</a:t>
            </a:r>
            <a:r>
              <a:rPr lang="ru-RU" sz="1200" spc="-35" dirty="0">
                <a:solidFill>
                  <a:srgbClr val="231F20"/>
                </a:solidFill>
                <a:latin typeface="Arial Narrow"/>
                <a:cs typeface="Arial Narrow"/>
              </a:rPr>
              <a:t> </a:t>
            </a:r>
            <a:r>
              <a:rPr lang="ru-RU" sz="1200" dirty="0">
                <a:solidFill>
                  <a:srgbClr val="231F20"/>
                </a:solidFill>
                <a:latin typeface="Arial Narrow"/>
                <a:cs typeface="Arial Narrow"/>
              </a:rPr>
              <a:t>и</a:t>
            </a:r>
            <a:r>
              <a:rPr lang="ru-RU" sz="1200" spc="-30" dirty="0">
                <a:solidFill>
                  <a:srgbClr val="231F20"/>
                </a:solidFill>
                <a:latin typeface="Arial Narrow"/>
                <a:cs typeface="Arial Narrow"/>
              </a:rPr>
              <a:t> </a:t>
            </a:r>
            <a:r>
              <a:rPr lang="ru-RU" sz="1200" dirty="0">
                <a:solidFill>
                  <a:srgbClr val="231F20"/>
                </a:solidFill>
                <a:latin typeface="Arial Narrow"/>
                <a:cs typeface="Arial Narrow"/>
              </a:rPr>
              <a:t>за Ваше доверие к нашему бренду.</a:t>
            </a:r>
            <a:r>
              <a:rPr lang="ru-RU" sz="1200" spc="-30" dirty="0">
                <a:solidFill>
                  <a:srgbClr val="231F20"/>
                </a:solidFill>
                <a:latin typeface="Arial Narrow"/>
                <a:cs typeface="Arial Narrow"/>
              </a:rPr>
              <a:t> </a:t>
            </a:r>
            <a:r>
              <a:rPr lang="ru-RU" sz="1200" spc="5" dirty="0">
                <a:solidFill>
                  <a:srgbClr val="231F20"/>
                </a:solidFill>
                <a:latin typeface="Arial Narrow"/>
                <a:cs typeface="Arial Narrow"/>
              </a:rPr>
              <a:t>Мы верим, что Вы сможете насладиться достоинствами нашей продукции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 </a:t>
            </a:r>
            <a:r>
              <a:rPr lang="ru-RU" sz="1200" spc="5" dirty="0">
                <a:solidFill>
                  <a:srgbClr val="231F20"/>
                </a:solidFill>
                <a:latin typeface="Arial Narrow"/>
                <a:cs typeface="Arial Narrow"/>
              </a:rPr>
              <a:t>на протяжении многих лет. Чтобы помочь Вам в знакомстве с гидромассажными бассейнами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 мы рады представить Вам это руководство по эксплуатации. Пожалуйста, внимательно ознакомьтесь с руководством по эксплуатации перед первым использованием продукта. </a:t>
            </a:r>
            <a:endParaRPr lang="ru-RU" sz="1200" dirty="0">
              <a:latin typeface="Arial Narrow"/>
              <a:cs typeface="Arial Narrow"/>
            </a:endParaRPr>
          </a:p>
          <a:p>
            <a:pPr marL="12700" marR="5080">
              <a:lnSpc>
                <a:spcPct val="131200"/>
              </a:lnSpc>
            </a:pPr>
            <a:r>
              <a:rPr lang="ru-RU" sz="1200" spc="5" dirty="0">
                <a:solidFill>
                  <a:srgbClr val="231F20"/>
                </a:solidFill>
                <a:latin typeface="Arial Narrow"/>
                <a:cs typeface="Arial Narrow"/>
              </a:rPr>
              <a:t>Мы рады приветствовать Вас в семье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 и с нетерпением ждем возможности поделиться с Вами нашими знаниями и самым передовым опытом. </a:t>
            </a:r>
          </a:p>
          <a:p>
            <a:pPr marL="12700" marR="5080">
              <a:lnSpc>
                <a:spcPct val="131200"/>
              </a:lnSpc>
            </a:pPr>
            <a:r>
              <a:rPr lang="ru-RU" sz="1200" dirty="0">
                <a:solidFill>
                  <a:srgbClr val="231F20"/>
                </a:solidFill>
                <a:latin typeface="Arial Narrow"/>
                <a:cs typeface="Arial Narrow"/>
              </a:rPr>
              <a:t>Насладитесь гидромассажными бассейнами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a:t>
            </a:r>
            <a:endParaRPr sz="1100" dirty="0">
              <a:latin typeface="Arial Narrow"/>
              <a:cs typeface="Arial Narrow"/>
            </a:endParaRPr>
          </a:p>
        </p:txBody>
      </p:sp>
      <p:sp>
        <p:nvSpPr>
          <p:cNvPr id="5" name="object 5"/>
          <p:cNvSpPr/>
          <p:nvPr/>
        </p:nvSpPr>
        <p:spPr>
          <a:xfrm>
            <a:off x="564832" y="5617451"/>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6" name="object 6"/>
          <p:cNvSpPr txBox="1"/>
          <p:nvPr/>
        </p:nvSpPr>
        <p:spPr>
          <a:xfrm>
            <a:off x="531093" y="5236511"/>
            <a:ext cx="6500495" cy="3906839"/>
          </a:xfrm>
          <a:prstGeom prst="rect">
            <a:avLst/>
          </a:prstGeom>
        </p:spPr>
        <p:txBody>
          <a:bodyPr vert="horz" wrap="square" lIns="0" tIns="12700" rIns="0" bIns="0" rtlCol="0">
            <a:spAutoFit/>
          </a:bodyPr>
          <a:lstStyle/>
          <a:p>
            <a:pPr marL="24130">
              <a:lnSpc>
                <a:spcPct val="100000"/>
              </a:lnSpc>
              <a:spcBef>
                <a:spcPts val="100"/>
              </a:spcBef>
            </a:pPr>
            <a:r>
              <a:rPr lang="ru-RU" sz="1600" b="1" dirty="0">
                <a:solidFill>
                  <a:srgbClr val="231F20"/>
                </a:solidFill>
                <a:latin typeface="Arial Narrow"/>
                <a:cs typeface="Arial Narrow"/>
              </a:rPr>
              <a:t>СОДЕРЖАНИЕ</a:t>
            </a:r>
            <a:endParaRPr sz="1600" dirty="0">
              <a:latin typeface="Arial Narrow"/>
              <a:cs typeface="Arial Narrow"/>
            </a:endParaRPr>
          </a:p>
          <a:p>
            <a:pPr>
              <a:lnSpc>
                <a:spcPct val="100000"/>
              </a:lnSpc>
            </a:pPr>
            <a:endParaRPr sz="1800" dirty="0">
              <a:latin typeface="Arial Narrow"/>
              <a:cs typeface="Arial Narrow"/>
            </a:endParaRPr>
          </a:p>
          <a:p>
            <a:pPr marL="12700">
              <a:lnSpc>
                <a:spcPct val="100000"/>
              </a:lnSpc>
              <a:tabLst>
                <a:tab pos="6414135" algn="l"/>
              </a:tabLst>
            </a:pPr>
            <a:r>
              <a:rPr lang="ru-RU" sz="1250" spc="5" dirty="0">
                <a:solidFill>
                  <a:srgbClr val="231F20"/>
                </a:solidFill>
                <a:latin typeface="Arial Narrow"/>
                <a:cs typeface="Arial Narrow"/>
              </a:rPr>
              <a:t>Меры предосторожности</a:t>
            </a:r>
            <a:r>
              <a:rPr lang="ru-RU" sz="1250" dirty="0">
                <a:solidFill>
                  <a:srgbClr val="231F20"/>
                </a:solidFill>
                <a:latin typeface="Arial Narrow"/>
                <a:cs typeface="Arial Narrow"/>
              </a:rPr>
              <a:t>......................………………………….........……………………...........................……</a:t>
            </a:r>
            <a:r>
              <a:rPr lang="ru-RU" sz="1250" spc="10" dirty="0">
                <a:solidFill>
                  <a:srgbClr val="231F20"/>
                </a:solidFill>
                <a:latin typeface="Arial Narrow"/>
                <a:cs typeface="Arial Narrow"/>
              </a:rPr>
              <a:t>…</a:t>
            </a:r>
            <a:r>
              <a:rPr lang="ru-RU" sz="1250" dirty="0">
                <a:solidFill>
                  <a:srgbClr val="231F20"/>
                </a:solidFill>
                <a:latin typeface="Arial Narrow"/>
                <a:cs typeface="Arial Narrow"/>
              </a:rPr>
              <a:t>	</a:t>
            </a:r>
            <a:r>
              <a:rPr lang="ru-RU" sz="1250" spc="5" dirty="0">
                <a:solidFill>
                  <a:srgbClr val="231F20"/>
                </a:solidFill>
                <a:latin typeface="Arial Narrow"/>
                <a:cs typeface="Arial Narrow"/>
              </a:rPr>
              <a:t>3</a:t>
            </a:r>
            <a:endParaRPr lang="ru-RU" sz="1250" dirty="0">
              <a:latin typeface="Arial Narrow"/>
              <a:cs typeface="Arial Narrow"/>
            </a:endParaRPr>
          </a:p>
          <a:p>
            <a:pPr marL="12700">
              <a:lnSpc>
                <a:spcPct val="100000"/>
              </a:lnSpc>
              <a:spcBef>
                <a:spcPts val="1030"/>
              </a:spcBef>
              <a:tabLst>
                <a:tab pos="6414135" algn="l"/>
              </a:tabLst>
            </a:pPr>
            <a:r>
              <a:rPr lang="ru-RU" sz="1250" spc="5" dirty="0">
                <a:solidFill>
                  <a:srgbClr val="231F20"/>
                </a:solidFill>
                <a:latin typeface="Arial Narrow"/>
                <a:cs typeface="Arial Narrow"/>
              </a:rPr>
              <a:t>Спецификация продукта</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	</a:t>
            </a:r>
            <a:r>
              <a:rPr lang="ru-RU" sz="1250" spc="5" dirty="0">
                <a:solidFill>
                  <a:srgbClr val="231F20"/>
                </a:solidFill>
                <a:latin typeface="Arial Narrow"/>
                <a:cs typeface="Arial Narrow"/>
              </a:rPr>
              <a:t>7</a:t>
            </a:r>
            <a:endParaRPr lang="ru-RU" sz="1250" dirty="0">
              <a:latin typeface="Arial Narrow"/>
              <a:cs typeface="Arial Narrow"/>
            </a:endParaRPr>
          </a:p>
          <a:p>
            <a:pPr marL="12700">
              <a:lnSpc>
                <a:spcPct val="100000"/>
              </a:lnSpc>
              <a:spcBef>
                <a:spcPts val="1030"/>
              </a:spcBef>
              <a:tabLst>
                <a:tab pos="6414135" algn="l"/>
              </a:tabLst>
            </a:pPr>
            <a:r>
              <a:rPr lang="ru-RU" sz="1250" spc="5" dirty="0">
                <a:solidFill>
                  <a:srgbClr val="231F20"/>
                </a:solidFill>
                <a:latin typeface="Arial Narrow"/>
                <a:cs typeface="Arial Narrow"/>
              </a:rPr>
              <a:t>Обзор продукта..</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	</a:t>
            </a:r>
            <a:r>
              <a:rPr lang="ru-RU" sz="1250" spc="5" dirty="0">
                <a:solidFill>
                  <a:srgbClr val="231F20"/>
                </a:solidFill>
                <a:latin typeface="Arial Narrow"/>
                <a:cs typeface="Arial Narrow"/>
              </a:rPr>
              <a:t>7</a:t>
            </a:r>
            <a:endParaRPr lang="ru-RU" sz="1250" dirty="0">
              <a:latin typeface="Arial Narrow"/>
              <a:cs typeface="Arial Narrow"/>
            </a:endParaRPr>
          </a:p>
          <a:p>
            <a:pPr marL="12700">
              <a:lnSpc>
                <a:spcPct val="100000"/>
              </a:lnSpc>
              <a:spcBef>
                <a:spcPts val="1025"/>
              </a:spcBef>
              <a:tabLst>
                <a:tab pos="6414135" algn="l"/>
              </a:tabLst>
            </a:pPr>
            <a:r>
              <a:rPr lang="ru-RU" sz="1250" spc="5" dirty="0">
                <a:solidFill>
                  <a:srgbClr val="231F20"/>
                </a:solidFill>
                <a:latin typeface="Arial Narrow"/>
                <a:cs typeface="Arial Narrow"/>
              </a:rPr>
              <a:t>Первое использование и подготовка к установке </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......................8</a:t>
            </a:r>
            <a:endParaRPr lang="ru-RU" sz="1250" dirty="0">
              <a:latin typeface="Arial Narrow"/>
              <a:cs typeface="Arial Narrow"/>
            </a:endParaRPr>
          </a:p>
          <a:p>
            <a:pPr marL="12700" marR="5080">
              <a:lnSpc>
                <a:spcPct val="168600"/>
              </a:lnSpc>
              <a:spcBef>
                <a:spcPts val="5"/>
              </a:spcBef>
              <a:tabLst>
                <a:tab pos="6340475" algn="l"/>
              </a:tabLst>
            </a:pPr>
            <a:r>
              <a:rPr lang="ru-RU" sz="1250" spc="5" dirty="0">
                <a:solidFill>
                  <a:srgbClr val="231F20"/>
                </a:solidFill>
                <a:latin typeface="Arial Narrow"/>
                <a:cs typeface="Arial Narrow"/>
              </a:rPr>
              <a:t>Установка гидромассажной ванны</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	9  </a:t>
            </a:r>
            <a:r>
              <a:rPr lang="ru-RU" sz="1250" spc="5" dirty="0">
                <a:solidFill>
                  <a:srgbClr val="231F20"/>
                </a:solidFill>
                <a:latin typeface="Arial Narrow"/>
                <a:cs typeface="Arial Narrow"/>
              </a:rPr>
              <a:t>Работа управляющего блока</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11</a:t>
            </a:r>
            <a:endParaRPr lang="ru-RU" sz="1250" dirty="0">
              <a:latin typeface="Arial Narrow"/>
              <a:cs typeface="Arial Narrow"/>
            </a:endParaRPr>
          </a:p>
          <a:p>
            <a:pPr marL="12700">
              <a:lnSpc>
                <a:spcPct val="100000"/>
              </a:lnSpc>
              <a:spcBef>
                <a:spcPts val="1025"/>
              </a:spcBef>
              <a:tabLst>
                <a:tab pos="6340475" algn="l"/>
              </a:tabLst>
            </a:pPr>
            <a:r>
              <a:rPr lang="ru-RU" sz="1250" spc="10" dirty="0">
                <a:solidFill>
                  <a:srgbClr val="231F20"/>
                </a:solidFill>
                <a:latin typeface="Arial Narrow"/>
                <a:cs typeface="Arial Narrow"/>
              </a:rPr>
              <a:t>Уход за водой и реагенты</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13</a:t>
            </a:r>
            <a:endParaRPr lang="ru-RU" sz="1250" dirty="0">
              <a:latin typeface="Arial Narrow"/>
              <a:cs typeface="Arial Narrow"/>
            </a:endParaRPr>
          </a:p>
          <a:p>
            <a:pPr marL="12700">
              <a:lnSpc>
                <a:spcPct val="100000"/>
              </a:lnSpc>
              <a:spcBef>
                <a:spcPts val="1030"/>
              </a:spcBef>
              <a:tabLst>
                <a:tab pos="6340475" algn="l"/>
              </a:tabLst>
            </a:pPr>
            <a:r>
              <a:rPr lang="ru-RU" sz="1250" spc="5" dirty="0">
                <a:solidFill>
                  <a:srgbClr val="231F20"/>
                </a:solidFill>
                <a:latin typeface="Arial Narrow"/>
                <a:cs typeface="Arial Narrow"/>
              </a:rPr>
              <a:t>Разборка, уход за ванной и хранение</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	14</a:t>
            </a:r>
            <a:endParaRPr lang="ru-RU" sz="1250" dirty="0">
              <a:latin typeface="Arial Narrow"/>
              <a:cs typeface="Arial Narrow"/>
            </a:endParaRPr>
          </a:p>
          <a:p>
            <a:pPr marL="12700">
              <a:lnSpc>
                <a:spcPct val="100000"/>
              </a:lnSpc>
              <a:spcBef>
                <a:spcPts val="1030"/>
              </a:spcBef>
            </a:pPr>
            <a:r>
              <a:rPr lang="ru-RU" sz="1250" dirty="0">
                <a:solidFill>
                  <a:srgbClr val="231F20"/>
                </a:solidFill>
                <a:latin typeface="Arial Narrow"/>
                <a:cs typeface="Arial Narrow"/>
              </a:rPr>
              <a:t>Утилизация и защита окружающей среды</a:t>
            </a:r>
            <a:r>
              <a:rPr lang="ru-RU" sz="1250" spc="-5" dirty="0">
                <a:solidFill>
                  <a:srgbClr val="231F20"/>
                </a:solidFill>
                <a:latin typeface="Arial Narrow"/>
                <a:cs typeface="Arial Narrow"/>
              </a:rPr>
              <a:t>..................................…..................................................................</a:t>
            </a:r>
            <a:r>
              <a:rPr lang="ru-RU" sz="1250" spc="65" dirty="0">
                <a:solidFill>
                  <a:srgbClr val="231F20"/>
                </a:solidFill>
                <a:latin typeface="Arial Narrow"/>
                <a:cs typeface="Arial Narrow"/>
              </a:rPr>
              <a:t> </a:t>
            </a:r>
            <a:r>
              <a:rPr lang="ru-RU" sz="1250" dirty="0">
                <a:solidFill>
                  <a:srgbClr val="231F20"/>
                </a:solidFill>
                <a:latin typeface="Arial Narrow"/>
                <a:cs typeface="Arial Narrow"/>
              </a:rPr>
              <a:t>15</a:t>
            </a:r>
            <a:endParaRPr lang="ru-RU" sz="1250" dirty="0">
              <a:latin typeface="Arial Narrow"/>
              <a:cs typeface="Arial Narrow"/>
            </a:endParaRPr>
          </a:p>
          <a:p>
            <a:pPr marL="12700" marR="5080">
              <a:lnSpc>
                <a:spcPct val="168600"/>
              </a:lnSpc>
              <a:tabLst>
                <a:tab pos="6340475" algn="l"/>
              </a:tabLst>
            </a:pPr>
            <a:r>
              <a:rPr lang="ru-RU" sz="1250" spc="5" dirty="0">
                <a:solidFill>
                  <a:srgbClr val="231F20"/>
                </a:solidFill>
                <a:latin typeface="Arial Narrow"/>
                <a:cs typeface="Arial Narrow"/>
              </a:rPr>
              <a:t>Устранение неисправностей …………….....……………………….….........................................….................. </a:t>
            </a:r>
            <a:r>
              <a:rPr lang="ru-RU" sz="1250" dirty="0">
                <a:solidFill>
                  <a:srgbClr val="231F20"/>
                </a:solidFill>
                <a:latin typeface="Arial Narrow"/>
                <a:cs typeface="Arial Narrow"/>
              </a:rPr>
              <a:t>15  Гарантия</a:t>
            </a:r>
            <a:r>
              <a:rPr sz="1250" spc="-5" dirty="0">
                <a:solidFill>
                  <a:srgbClr val="231F20"/>
                </a:solidFill>
                <a:latin typeface="Arial Narrow"/>
                <a:cs typeface="Arial Narrow"/>
              </a:rPr>
              <a:t>.......………....................................………...................................................................</a:t>
            </a:r>
            <a:r>
              <a:rPr sz="1250" dirty="0">
                <a:solidFill>
                  <a:srgbClr val="231F20"/>
                </a:solidFill>
                <a:latin typeface="Arial Narrow"/>
                <a:cs typeface="Arial Narrow"/>
              </a:rPr>
              <a:t>.</a:t>
            </a:r>
            <a:r>
              <a:rPr lang="ru-RU" sz="1250" spc="-5" dirty="0">
                <a:solidFill>
                  <a:srgbClr val="231F20"/>
                </a:solidFill>
                <a:latin typeface="Arial Narrow"/>
                <a:cs typeface="Arial Narrow"/>
              </a:rPr>
              <a:t>..........................</a:t>
            </a:r>
            <a:r>
              <a:rPr sz="1250" dirty="0">
                <a:solidFill>
                  <a:srgbClr val="231F20"/>
                </a:solidFill>
                <a:latin typeface="Arial Narrow"/>
                <a:cs typeface="Arial Narrow"/>
              </a:rPr>
              <a:t>	17</a:t>
            </a:r>
            <a:endParaRPr sz="1250" dirty="0">
              <a:latin typeface="Arial Narrow"/>
              <a:cs typeface="Arial Narrow"/>
            </a:endParaRPr>
          </a:p>
        </p:txBody>
      </p:sp>
      <p:sp>
        <p:nvSpPr>
          <p:cNvPr id="8" name="object 8"/>
          <p:cNvSpPr/>
          <p:nvPr/>
        </p:nvSpPr>
        <p:spPr>
          <a:xfrm>
            <a:off x="2098598" y="3551365"/>
            <a:ext cx="953285" cy="95328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839682" y="3537080"/>
            <a:ext cx="985360" cy="98536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792989" y="3537116"/>
            <a:ext cx="985356" cy="985353"/>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3690466" y="9991339"/>
            <a:ext cx="172085" cy="118745"/>
          </a:xfrm>
          <a:prstGeom prst="rect">
            <a:avLst/>
          </a:prstGeom>
        </p:spPr>
        <p:txBody>
          <a:bodyPr vert="horz" wrap="square" lIns="0" tIns="12065" rIns="0" bIns="0" rtlCol="0">
            <a:spAutoFit/>
          </a:bodyPr>
          <a:lstStyle/>
          <a:p>
            <a:pPr marL="46990">
              <a:lnSpc>
                <a:spcPct val="100000"/>
              </a:lnSpc>
              <a:spcBef>
                <a:spcPts val="95"/>
              </a:spcBef>
            </a:pPr>
            <a:fld id="{81D60167-4931-47E6-BA6A-407CBD079E47}" type="slidenum">
              <a:rPr sz="600" dirty="0">
                <a:solidFill>
                  <a:srgbClr val="131111"/>
                </a:solidFill>
                <a:latin typeface="Arial"/>
                <a:cs typeface="Arial"/>
              </a:rPr>
              <a:t>2</a:t>
            </a:fld>
            <a:endParaRPr sz="600">
              <a:latin typeface="Arial"/>
              <a:cs typeface="Arial"/>
            </a:endParaRPr>
          </a:p>
        </p:txBody>
      </p:sp>
      <p:sp>
        <p:nvSpPr>
          <p:cNvPr id="15" name="object 329">
            <a:extLst>
              <a:ext uri="{FF2B5EF4-FFF2-40B4-BE49-F238E27FC236}">
                <a16:creationId xmlns:a16="http://schemas.microsoft.com/office/drawing/2014/main" id="{C25E603A-4BDF-446C-A1DD-84BDD5CE1667}"/>
              </a:ext>
            </a:extLst>
          </p:cNvPr>
          <p:cNvSpPr txBox="1"/>
          <p:nvPr/>
        </p:nvSpPr>
        <p:spPr>
          <a:xfrm>
            <a:off x="459586" y="4583017"/>
            <a:ext cx="1204596" cy="399468"/>
          </a:xfrm>
          <a:prstGeom prst="rect">
            <a:avLst/>
          </a:prstGeom>
        </p:spPr>
        <p:txBody>
          <a:bodyPr vert="horz" wrap="square" lIns="0" tIns="14605" rIns="0" bIns="0" rtlCol="0">
            <a:spAutoFit/>
          </a:bodyPr>
          <a:lstStyle/>
          <a:p>
            <a:pPr marL="12700" algn="ctr">
              <a:lnSpc>
                <a:spcPct val="100000"/>
              </a:lnSpc>
              <a:spcBef>
                <a:spcPts val="115"/>
              </a:spcBef>
            </a:pPr>
            <a:r>
              <a:rPr lang="ru-RU" sz="1250" spc="-5" dirty="0">
                <a:solidFill>
                  <a:srgbClr val="231F20"/>
                </a:solidFill>
                <a:latin typeface="Arial Narrow"/>
                <a:cs typeface="Arial Narrow"/>
              </a:rPr>
              <a:t>Официальный сайт </a:t>
            </a:r>
            <a:r>
              <a:rPr lang="en-US" sz="1250" dirty="0" err="1">
                <a:solidFill>
                  <a:srgbClr val="231F20"/>
                </a:solidFill>
                <a:latin typeface="Arial Narrow"/>
                <a:cs typeface="Arial Narrow"/>
              </a:rPr>
              <a:t>MSpa</a:t>
            </a:r>
            <a:endParaRPr sz="1250" dirty="0">
              <a:latin typeface="Arial Narrow"/>
              <a:cs typeface="Arial Narrow"/>
            </a:endParaRPr>
          </a:p>
        </p:txBody>
      </p:sp>
      <p:sp>
        <p:nvSpPr>
          <p:cNvPr id="16" name="object 331">
            <a:extLst>
              <a:ext uri="{FF2B5EF4-FFF2-40B4-BE49-F238E27FC236}">
                <a16:creationId xmlns:a16="http://schemas.microsoft.com/office/drawing/2014/main" id="{CB5E7FFF-1833-49A9-BD10-8F1DAE1CACC5}"/>
              </a:ext>
            </a:extLst>
          </p:cNvPr>
          <p:cNvSpPr txBox="1"/>
          <p:nvPr/>
        </p:nvSpPr>
        <p:spPr>
          <a:xfrm>
            <a:off x="1973138" y="4582992"/>
            <a:ext cx="1204595" cy="399468"/>
          </a:xfrm>
          <a:prstGeom prst="rect">
            <a:avLst/>
          </a:prstGeom>
        </p:spPr>
        <p:txBody>
          <a:bodyPr vert="horz" wrap="square" lIns="0" tIns="14605" rIns="0" bIns="0" rtlCol="0">
            <a:spAutoFit/>
          </a:bodyPr>
          <a:lstStyle/>
          <a:p>
            <a:pPr marL="12700" algn="ctr">
              <a:lnSpc>
                <a:spcPct val="100000"/>
              </a:lnSpc>
              <a:spcBef>
                <a:spcPts val="115"/>
              </a:spcBef>
            </a:pPr>
            <a:r>
              <a:rPr lang="ru-RU" sz="1250" spc="5" dirty="0">
                <a:solidFill>
                  <a:srgbClr val="231F20"/>
                </a:solidFill>
                <a:latin typeface="Arial Narrow"/>
                <a:cs typeface="Arial Narrow"/>
              </a:rPr>
              <a:t>Видео по установке </a:t>
            </a:r>
            <a:r>
              <a:rPr lang="en-US" sz="1250" dirty="0" err="1">
                <a:solidFill>
                  <a:srgbClr val="231F20"/>
                </a:solidFill>
                <a:latin typeface="Arial Narrow"/>
                <a:cs typeface="Arial Narrow"/>
              </a:rPr>
              <a:t>MSpa</a:t>
            </a:r>
            <a:endParaRPr sz="1250" dirty="0">
              <a:latin typeface="Arial Narrow"/>
              <a:cs typeface="Arial Narrow"/>
            </a:endParaRPr>
          </a:p>
        </p:txBody>
      </p:sp>
      <p:sp>
        <p:nvSpPr>
          <p:cNvPr id="18" name="object 332">
            <a:extLst>
              <a:ext uri="{FF2B5EF4-FFF2-40B4-BE49-F238E27FC236}">
                <a16:creationId xmlns:a16="http://schemas.microsoft.com/office/drawing/2014/main" id="{199AB501-147F-44AB-9C9C-44C3F3A38C77}"/>
              </a:ext>
            </a:extLst>
          </p:cNvPr>
          <p:cNvSpPr txBox="1"/>
          <p:nvPr/>
        </p:nvSpPr>
        <p:spPr>
          <a:xfrm>
            <a:off x="3522325" y="4582992"/>
            <a:ext cx="1811851" cy="207108"/>
          </a:xfrm>
          <a:prstGeom prst="rect">
            <a:avLst/>
          </a:prstGeom>
        </p:spPr>
        <p:txBody>
          <a:bodyPr vert="horz" wrap="square" lIns="0" tIns="14605" rIns="0" bIns="0" rtlCol="0">
            <a:spAutoFit/>
          </a:bodyPr>
          <a:lstStyle/>
          <a:p>
            <a:pPr marL="12700">
              <a:lnSpc>
                <a:spcPct val="100000"/>
              </a:lnSpc>
              <a:spcBef>
                <a:spcPts val="115"/>
              </a:spcBef>
            </a:pPr>
            <a:r>
              <a:rPr lang="ru-RU" sz="1250" spc="5" dirty="0">
                <a:solidFill>
                  <a:srgbClr val="231F20"/>
                </a:solidFill>
                <a:latin typeface="Arial Narrow"/>
                <a:cs typeface="Arial Narrow"/>
              </a:rPr>
              <a:t>Регистрация гарантии </a:t>
            </a:r>
            <a:r>
              <a:rPr lang="en-US" sz="1250" dirty="0" err="1">
                <a:solidFill>
                  <a:srgbClr val="231F20"/>
                </a:solidFill>
                <a:latin typeface="Arial Narrow"/>
                <a:cs typeface="Arial Narrow"/>
              </a:rPr>
              <a:t>MSpa</a:t>
            </a:r>
            <a:endParaRPr sz="1250" dirty="0">
              <a:latin typeface="Arial Narrow"/>
              <a:cs typeface="Arial Narrow"/>
            </a:endParaRPr>
          </a:p>
        </p:txBody>
      </p:sp>
      <p:sp>
        <p:nvSpPr>
          <p:cNvPr id="19" name="object 333">
            <a:extLst>
              <a:ext uri="{FF2B5EF4-FFF2-40B4-BE49-F238E27FC236}">
                <a16:creationId xmlns:a16="http://schemas.microsoft.com/office/drawing/2014/main" id="{DDCE5F28-13A4-4967-8F74-856EADEFF006}"/>
              </a:ext>
            </a:extLst>
          </p:cNvPr>
          <p:cNvSpPr txBox="1"/>
          <p:nvPr/>
        </p:nvSpPr>
        <p:spPr>
          <a:xfrm>
            <a:off x="5505145" y="4582992"/>
            <a:ext cx="1519555" cy="399468"/>
          </a:xfrm>
          <a:prstGeom prst="rect">
            <a:avLst/>
          </a:prstGeom>
        </p:spPr>
        <p:txBody>
          <a:bodyPr vert="horz" wrap="square" lIns="0" tIns="14605" rIns="0" bIns="0" rtlCol="0">
            <a:spAutoFit/>
          </a:bodyPr>
          <a:lstStyle/>
          <a:p>
            <a:pPr marL="12700" algn="ctr">
              <a:lnSpc>
                <a:spcPct val="100000"/>
              </a:lnSpc>
              <a:spcBef>
                <a:spcPts val="115"/>
              </a:spcBef>
            </a:pPr>
            <a:r>
              <a:rPr lang="ru-RU" sz="1250" spc="5" dirty="0">
                <a:solidFill>
                  <a:srgbClr val="231F20"/>
                </a:solidFill>
                <a:latin typeface="Arial Narrow"/>
                <a:cs typeface="Arial Narrow"/>
              </a:rPr>
              <a:t>Список сервисных центров </a:t>
            </a:r>
            <a:r>
              <a:rPr lang="en-US" sz="1250" dirty="0" err="1">
                <a:solidFill>
                  <a:srgbClr val="231F20"/>
                </a:solidFill>
                <a:latin typeface="Arial Narrow"/>
                <a:cs typeface="Arial Narrow"/>
              </a:rPr>
              <a:t>MSpa</a:t>
            </a:r>
            <a:endParaRPr sz="1250" dirty="0">
              <a:latin typeface="Arial Narrow"/>
              <a:cs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676" y="776408"/>
            <a:ext cx="6476365" cy="0"/>
          </a:xfrm>
          <a:custGeom>
            <a:avLst/>
            <a:gdLst/>
            <a:ahLst/>
            <a:cxnLst/>
            <a:rect l="l" t="t" r="r" b="b"/>
            <a:pathLst>
              <a:path w="6476365">
                <a:moveTo>
                  <a:pt x="0" y="0"/>
                </a:moveTo>
                <a:lnTo>
                  <a:pt x="6475882" y="0"/>
                </a:lnTo>
              </a:path>
            </a:pathLst>
          </a:custGeom>
          <a:ln w="11315">
            <a:solidFill>
              <a:srgbClr val="231F20"/>
            </a:solidFill>
            <a:prstDash val="sysDot"/>
          </a:ln>
        </p:spPr>
        <p:txBody>
          <a:bodyPr wrap="square" lIns="0" tIns="0" rIns="0" bIns="0" rtlCol="0"/>
          <a:lstStyle/>
          <a:p>
            <a:endParaRPr/>
          </a:p>
        </p:txBody>
      </p:sp>
      <p:sp>
        <p:nvSpPr>
          <p:cNvPr id="3" name="object 3"/>
          <p:cNvSpPr txBox="1"/>
          <p:nvPr/>
        </p:nvSpPr>
        <p:spPr>
          <a:xfrm>
            <a:off x="509264" y="453975"/>
            <a:ext cx="6311265" cy="144081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PRÉCAUTIONS DE</a:t>
            </a:r>
            <a:r>
              <a:rPr sz="1600" b="1" spc="-5" dirty="0">
                <a:solidFill>
                  <a:srgbClr val="231F20"/>
                </a:solidFill>
                <a:latin typeface="Arial Narrow"/>
                <a:cs typeface="Arial Narrow"/>
              </a:rPr>
              <a:t> </a:t>
            </a:r>
            <a:r>
              <a:rPr sz="1600" b="1" dirty="0">
                <a:solidFill>
                  <a:srgbClr val="231F20"/>
                </a:solidFill>
                <a:latin typeface="Arial Narrow"/>
                <a:cs typeface="Arial Narrow"/>
              </a:rPr>
              <a:t>SÉCURITÉ</a:t>
            </a:r>
            <a:endParaRPr sz="1600">
              <a:latin typeface="Arial Narrow"/>
              <a:cs typeface="Arial Narrow"/>
            </a:endParaRPr>
          </a:p>
          <a:p>
            <a:pPr>
              <a:lnSpc>
                <a:spcPct val="100000"/>
              </a:lnSpc>
              <a:spcBef>
                <a:spcPts val="35"/>
              </a:spcBef>
            </a:pPr>
            <a:endParaRPr sz="1400">
              <a:latin typeface="Arial Narrow"/>
              <a:cs typeface="Arial Narrow"/>
            </a:endParaRPr>
          </a:p>
          <a:p>
            <a:pPr marL="20955" marR="150495">
              <a:lnSpc>
                <a:spcPts val="1300"/>
              </a:lnSpc>
            </a:pPr>
            <a:r>
              <a:rPr sz="1200" dirty="0">
                <a:solidFill>
                  <a:srgbClr val="231F20"/>
                </a:solidFill>
                <a:latin typeface="Arial Narrow"/>
                <a:cs typeface="Arial Narrow"/>
              </a:rPr>
              <a:t>Pour </a:t>
            </a:r>
            <a:r>
              <a:rPr sz="1200" spc="-5" dirty="0">
                <a:solidFill>
                  <a:srgbClr val="231F20"/>
                </a:solidFill>
                <a:latin typeface="Arial Narrow"/>
                <a:cs typeface="Arial Narrow"/>
              </a:rPr>
              <a:t>votre propre sécurité et celle de votre produit, veillez </a:t>
            </a:r>
            <a:r>
              <a:rPr sz="1200" dirty="0">
                <a:solidFill>
                  <a:srgbClr val="231F20"/>
                </a:solidFill>
                <a:latin typeface="Arial Narrow"/>
                <a:cs typeface="Arial Narrow"/>
              </a:rPr>
              <a:t>à respecter </a:t>
            </a:r>
            <a:r>
              <a:rPr sz="1200" spc="-5" dirty="0">
                <a:solidFill>
                  <a:srgbClr val="231F20"/>
                </a:solidFill>
                <a:latin typeface="Arial Narrow"/>
                <a:cs typeface="Arial Narrow"/>
              </a:rPr>
              <a:t>les consignes de sécurité ci-dessous. Le  non-respect des instructions peut entraîner des blessures graves, des dommages matériels ou la mort. </a:t>
            </a:r>
            <a:r>
              <a:rPr sz="1200" dirty="0">
                <a:solidFill>
                  <a:srgbClr val="231F20"/>
                </a:solidFill>
                <a:latin typeface="Arial Narrow"/>
                <a:cs typeface="Arial Narrow"/>
              </a:rPr>
              <a:t>Toute  </a:t>
            </a:r>
            <a:r>
              <a:rPr sz="1200" spc="-5" dirty="0">
                <a:solidFill>
                  <a:srgbClr val="231F20"/>
                </a:solidFill>
                <a:latin typeface="Arial Narrow"/>
                <a:cs typeface="Arial Narrow"/>
              </a:rPr>
              <a:t>installation ou utilisation inappropriée annulera la</a:t>
            </a:r>
            <a:r>
              <a:rPr sz="1200" spc="-10" dirty="0">
                <a:solidFill>
                  <a:srgbClr val="231F20"/>
                </a:solidFill>
                <a:latin typeface="Arial Narrow"/>
                <a:cs typeface="Arial Narrow"/>
              </a:rPr>
              <a:t> </a:t>
            </a:r>
            <a:r>
              <a:rPr sz="1200" spc="-5" dirty="0">
                <a:solidFill>
                  <a:srgbClr val="231F20"/>
                </a:solidFill>
                <a:latin typeface="Arial Narrow"/>
                <a:cs typeface="Arial Narrow"/>
              </a:rPr>
              <a:t>garantie.</a:t>
            </a:r>
            <a:endParaRPr sz="1200">
              <a:latin typeface="Arial Narrow"/>
              <a:cs typeface="Arial Narrow"/>
            </a:endParaRPr>
          </a:p>
          <a:p>
            <a:pPr marL="943610" marR="5080" indent="-708660">
              <a:lnSpc>
                <a:spcPct val="111100"/>
              </a:lnSpc>
              <a:spcBef>
                <a:spcPts val="480"/>
              </a:spcBef>
            </a:pPr>
            <a:r>
              <a:rPr sz="1200" b="1" dirty="0">
                <a:solidFill>
                  <a:srgbClr val="231F20"/>
                </a:solidFill>
                <a:latin typeface="Arial Narrow"/>
                <a:cs typeface="Arial Narrow"/>
              </a:rPr>
              <a:t>VEUILLEZ LIRE TOUTES LES </a:t>
            </a:r>
            <a:r>
              <a:rPr sz="1200" b="1" spc="-5" dirty="0">
                <a:solidFill>
                  <a:srgbClr val="231F20"/>
                </a:solidFill>
                <a:latin typeface="Arial Narrow"/>
                <a:cs typeface="Arial Narrow"/>
              </a:rPr>
              <a:t>INSTRUCTIONS, </a:t>
            </a:r>
            <a:r>
              <a:rPr sz="1200" b="1" dirty="0">
                <a:solidFill>
                  <a:srgbClr val="231F20"/>
                </a:solidFill>
                <a:latin typeface="Arial Narrow"/>
                <a:cs typeface="Arial Narrow"/>
              </a:rPr>
              <a:t>VOUS ASSURER </a:t>
            </a:r>
            <a:r>
              <a:rPr sz="1200" b="1" spc="-5" dirty="0">
                <a:solidFill>
                  <a:srgbClr val="231F20"/>
                </a:solidFill>
                <a:latin typeface="Arial Narrow"/>
                <a:cs typeface="Arial Narrow"/>
              </a:rPr>
              <a:t>QUE </a:t>
            </a:r>
            <a:r>
              <a:rPr sz="1200" b="1" dirty="0">
                <a:solidFill>
                  <a:srgbClr val="231F20"/>
                </a:solidFill>
                <a:latin typeface="Arial Narrow"/>
                <a:cs typeface="Arial Narrow"/>
              </a:rPr>
              <a:t>VOUS LES COMPRENEZ ET LES  RESPECTER. CONSERVEZ CE </a:t>
            </a:r>
            <a:r>
              <a:rPr sz="1200" b="1" spc="-5" dirty="0">
                <a:solidFill>
                  <a:srgbClr val="231F20"/>
                </a:solidFill>
                <a:latin typeface="Arial Narrow"/>
                <a:cs typeface="Arial Narrow"/>
              </a:rPr>
              <a:t>MANUEL </a:t>
            </a:r>
            <a:r>
              <a:rPr sz="1200" b="1" dirty="0">
                <a:solidFill>
                  <a:srgbClr val="231F20"/>
                </a:solidFill>
                <a:latin typeface="Arial Narrow"/>
                <a:cs typeface="Arial Narrow"/>
              </a:rPr>
              <a:t>POUR CONSULTATION</a:t>
            </a:r>
            <a:r>
              <a:rPr sz="1200" b="1" spc="-25" dirty="0">
                <a:solidFill>
                  <a:srgbClr val="231F20"/>
                </a:solidFill>
                <a:latin typeface="Arial Narrow"/>
                <a:cs typeface="Arial Narrow"/>
              </a:rPr>
              <a:t> </a:t>
            </a:r>
            <a:r>
              <a:rPr sz="1200" b="1" dirty="0">
                <a:solidFill>
                  <a:srgbClr val="231F20"/>
                </a:solidFill>
                <a:latin typeface="Arial Narrow"/>
                <a:cs typeface="Arial Narrow"/>
              </a:rPr>
              <a:t>ULTÉRIEURE</a:t>
            </a:r>
            <a:endParaRPr sz="1200">
              <a:latin typeface="Arial Narrow"/>
              <a:cs typeface="Arial Narrow"/>
            </a:endParaRPr>
          </a:p>
        </p:txBody>
      </p:sp>
      <p:grpSp>
        <p:nvGrpSpPr>
          <p:cNvPr id="4" name="object 4"/>
          <p:cNvGrpSpPr/>
          <p:nvPr/>
        </p:nvGrpSpPr>
        <p:grpSpPr>
          <a:xfrm>
            <a:off x="541324" y="2081936"/>
            <a:ext cx="6478905" cy="288290"/>
            <a:chOff x="541324" y="2081936"/>
            <a:chExt cx="6478905" cy="288290"/>
          </a:xfrm>
        </p:grpSpPr>
        <p:sp>
          <p:nvSpPr>
            <p:cNvPr id="5" name="object 5"/>
            <p:cNvSpPr/>
            <p:nvPr/>
          </p:nvSpPr>
          <p:spPr>
            <a:xfrm>
              <a:off x="541324" y="2081936"/>
              <a:ext cx="6478905" cy="288290"/>
            </a:xfrm>
            <a:custGeom>
              <a:avLst/>
              <a:gdLst/>
              <a:ahLst/>
              <a:cxnLst/>
              <a:rect l="l" t="t" r="r" b="b"/>
              <a:pathLst>
                <a:path w="6478905" h="288289">
                  <a:moveTo>
                    <a:pt x="6478739" y="0"/>
                  </a:moveTo>
                  <a:lnTo>
                    <a:pt x="0" y="0"/>
                  </a:lnTo>
                  <a:lnTo>
                    <a:pt x="0" y="287997"/>
                  </a:lnTo>
                  <a:lnTo>
                    <a:pt x="6478739" y="287997"/>
                  </a:lnTo>
                  <a:lnTo>
                    <a:pt x="6478739" y="0"/>
                  </a:lnTo>
                  <a:close/>
                </a:path>
              </a:pathLst>
            </a:custGeom>
            <a:solidFill>
              <a:srgbClr val="58595B"/>
            </a:solidFill>
          </p:spPr>
          <p:txBody>
            <a:bodyPr wrap="square" lIns="0" tIns="0" rIns="0" bIns="0" rtlCol="0"/>
            <a:lstStyle/>
            <a:p>
              <a:endParaRPr/>
            </a:p>
          </p:txBody>
        </p:sp>
        <p:sp>
          <p:nvSpPr>
            <p:cNvPr id="6" name="object 6"/>
            <p:cNvSpPr/>
            <p:nvPr/>
          </p:nvSpPr>
          <p:spPr>
            <a:xfrm>
              <a:off x="3380073" y="2146304"/>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41324" y="2081936"/>
            <a:ext cx="6478905" cy="288290"/>
          </a:xfrm>
          <a:prstGeom prst="rect">
            <a:avLst/>
          </a:prstGeom>
        </p:spPr>
        <p:txBody>
          <a:bodyPr vert="horz" wrap="square" lIns="0" tIns="61594" rIns="0" bIns="0" rtlCol="0">
            <a:spAutoFit/>
          </a:bodyPr>
          <a:lstStyle/>
          <a:p>
            <a:pPr marL="66675" algn="ctr">
              <a:lnSpc>
                <a:spcPct val="100000"/>
              </a:lnSpc>
              <a:spcBef>
                <a:spcPts val="484"/>
              </a:spcBef>
              <a:tabLst>
                <a:tab pos="24701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DANGER</a:t>
            </a:r>
            <a:endParaRPr sz="1200">
              <a:latin typeface="Arial Narrow"/>
              <a:cs typeface="Arial Narrow"/>
            </a:endParaRPr>
          </a:p>
        </p:txBody>
      </p:sp>
      <p:sp>
        <p:nvSpPr>
          <p:cNvPr id="8" name="object 8"/>
          <p:cNvSpPr txBox="1"/>
          <p:nvPr/>
        </p:nvSpPr>
        <p:spPr>
          <a:xfrm>
            <a:off x="528549" y="2477746"/>
            <a:ext cx="6488430" cy="2437130"/>
          </a:xfrm>
          <a:prstGeom prst="rect">
            <a:avLst/>
          </a:prstGeom>
        </p:spPr>
        <p:txBody>
          <a:bodyPr vert="horz" wrap="square" lIns="0" tIns="27940" rIns="0" bIns="0" rtlCol="0">
            <a:spAutoFit/>
          </a:bodyPr>
          <a:lstStyle/>
          <a:p>
            <a:pPr marL="188595" marR="178435" indent="-176530">
              <a:lnSpc>
                <a:spcPts val="1350"/>
              </a:lnSpc>
              <a:spcBef>
                <a:spcPts val="220"/>
              </a:spcBef>
              <a:buChar char="●"/>
              <a:tabLst>
                <a:tab pos="189230"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noyade accidentelle. Il convient de faire preuve d’une extrême prudence afin d’empêcher tout accès  non autorisé par des</a:t>
            </a:r>
            <a:r>
              <a:rPr sz="1200" spc="-10" dirty="0">
                <a:solidFill>
                  <a:srgbClr val="231F20"/>
                </a:solidFill>
                <a:latin typeface="Arial Narrow"/>
                <a:cs typeface="Arial Narrow"/>
              </a:rPr>
              <a:t> </a:t>
            </a:r>
            <a:r>
              <a:rPr sz="1200" spc="-5" dirty="0">
                <a:solidFill>
                  <a:srgbClr val="231F20"/>
                </a:solidFill>
                <a:latin typeface="Arial Narrow"/>
                <a:cs typeface="Arial Narrow"/>
              </a:rPr>
              <a:t>enfants.</a:t>
            </a:r>
            <a:endParaRPr sz="1200">
              <a:latin typeface="Arial Narrow"/>
              <a:cs typeface="Arial Narrow"/>
            </a:endParaRPr>
          </a:p>
          <a:p>
            <a:pPr marL="188595" marR="60960" indent="-176530">
              <a:lnSpc>
                <a:spcPts val="1350"/>
              </a:lnSpc>
              <a:buChar char="●"/>
              <a:tabLst>
                <a:tab pos="189230"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noyade. Inspectez </a:t>
            </a:r>
            <a:r>
              <a:rPr sz="1200" dirty="0">
                <a:solidFill>
                  <a:srgbClr val="231F20"/>
                </a:solidFill>
                <a:latin typeface="Arial Narrow"/>
                <a:cs typeface="Arial Narrow"/>
              </a:rPr>
              <a:t>régulièrement </a:t>
            </a:r>
            <a:r>
              <a:rPr sz="1200" spc="-5" dirty="0">
                <a:solidFill>
                  <a:srgbClr val="231F20"/>
                </a:solidFill>
                <a:latin typeface="Arial Narrow"/>
                <a:cs typeface="Arial Narrow"/>
              </a:rPr>
              <a:t>le couvercle du spa pour détecter les fuites, l’usure prématurée, les  dommages ou les signes de détérioration. </a:t>
            </a:r>
            <a:r>
              <a:rPr sz="1200" dirty="0">
                <a:solidFill>
                  <a:srgbClr val="231F20"/>
                </a:solidFill>
                <a:latin typeface="Arial Narrow"/>
                <a:cs typeface="Arial Narrow"/>
              </a:rPr>
              <a:t>N’utilisez </a:t>
            </a:r>
            <a:r>
              <a:rPr sz="1200" spc="-5" dirty="0">
                <a:solidFill>
                  <a:srgbClr val="231F20"/>
                </a:solidFill>
                <a:latin typeface="Arial Narrow"/>
                <a:cs typeface="Arial Narrow"/>
              </a:rPr>
              <a:t>jamais de couvercle usé ou endommagé </a:t>
            </a:r>
            <a:r>
              <a:rPr sz="1200" dirty="0">
                <a:solidFill>
                  <a:srgbClr val="231F20"/>
                </a:solidFill>
                <a:latin typeface="Arial Narrow"/>
                <a:cs typeface="Arial Narrow"/>
              </a:rPr>
              <a:t>: </a:t>
            </a:r>
            <a:r>
              <a:rPr sz="1200" spc="-5" dirty="0">
                <a:solidFill>
                  <a:srgbClr val="231F20"/>
                </a:solidFill>
                <a:latin typeface="Arial Narrow"/>
                <a:cs typeface="Arial Narrow"/>
              </a:rPr>
              <a:t>il ne garantira pas  le niveau de protection </a:t>
            </a:r>
            <a:r>
              <a:rPr sz="1200" dirty="0">
                <a:solidFill>
                  <a:srgbClr val="231F20"/>
                </a:solidFill>
                <a:latin typeface="Arial Narrow"/>
                <a:cs typeface="Arial Narrow"/>
              </a:rPr>
              <a:t>requis </a:t>
            </a:r>
            <a:r>
              <a:rPr sz="1200" spc="-5" dirty="0">
                <a:solidFill>
                  <a:srgbClr val="231F20"/>
                </a:solidFill>
                <a:latin typeface="Arial Narrow"/>
                <a:cs typeface="Arial Narrow"/>
              </a:rPr>
              <a:t>pour empêcher tout accès au spa sans surveillance par un</a:t>
            </a:r>
            <a:r>
              <a:rPr sz="1200" spc="-20" dirty="0">
                <a:solidFill>
                  <a:srgbClr val="231F20"/>
                </a:solidFill>
                <a:latin typeface="Arial Narrow"/>
                <a:cs typeface="Arial Narrow"/>
              </a:rPr>
              <a:t> </a:t>
            </a:r>
            <a:r>
              <a:rPr sz="1200" spc="-5" dirty="0">
                <a:solidFill>
                  <a:srgbClr val="231F20"/>
                </a:solidFill>
                <a:latin typeface="Arial Narrow"/>
                <a:cs typeface="Arial Narrow"/>
              </a:rPr>
              <a:t>enfant.</a:t>
            </a:r>
            <a:endParaRPr sz="1200">
              <a:latin typeface="Arial Narrow"/>
              <a:cs typeface="Arial Narrow"/>
            </a:endParaRPr>
          </a:p>
          <a:p>
            <a:pPr marL="188595" indent="-176530">
              <a:lnSpc>
                <a:spcPts val="1275"/>
              </a:lnSpc>
              <a:buChar char="●"/>
              <a:tabLst>
                <a:tab pos="189230"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noyade. </a:t>
            </a:r>
            <a:r>
              <a:rPr sz="1200" dirty="0">
                <a:solidFill>
                  <a:srgbClr val="231F20"/>
                </a:solidFill>
                <a:latin typeface="Arial Narrow"/>
                <a:cs typeface="Arial Narrow"/>
              </a:rPr>
              <a:t>Verrouillez </a:t>
            </a:r>
            <a:r>
              <a:rPr sz="1200" spc="-5" dirty="0">
                <a:solidFill>
                  <a:srgbClr val="231F20"/>
                </a:solidFill>
                <a:latin typeface="Arial Narrow"/>
                <a:cs typeface="Arial Narrow"/>
              </a:rPr>
              <a:t>toujours le couvercle du spa après chaque</a:t>
            </a:r>
            <a:r>
              <a:rPr sz="1200" spc="-15" dirty="0">
                <a:solidFill>
                  <a:srgbClr val="231F20"/>
                </a:solidFill>
                <a:latin typeface="Arial Narrow"/>
                <a:cs typeface="Arial Narrow"/>
              </a:rPr>
              <a:t> </a:t>
            </a:r>
            <a:r>
              <a:rPr sz="1200" spc="-5" dirty="0">
                <a:solidFill>
                  <a:srgbClr val="231F20"/>
                </a:solidFill>
                <a:latin typeface="Arial Narrow"/>
                <a:cs typeface="Arial Narrow"/>
              </a:rPr>
              <a:t>utilisation.</a:t>
            </a:r>
            <a:endParaRPr sz="1200">
              <a:latin typeface="Arial Narrow"/>
              <a:cs typeface="Arial Narrow"/>
            </a:endParaRPr>
          </a:p>
          <a:p>
            <a:pPr marL="188595" marR="234315" indent="-176530">
              <a:lnSpc>
                <a:spcPts val="1350"/>
              </a:lnSpc>
              <a:spcBef>
                <a:spcPts val="75"/>
              </a:spcBef>
              <a:buChar char="●"/>
              <a:tabLst>
                <a:tab pos="189230"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blessure. Les </a:t>
            </a:r>
            <a:r>
              <a:rPr sz="1200" dirty="0">
                <a:solidFill>
                  <a:srgbClr val="231F20"/>
                </a:solidFill>
                <a:latin typeface="Arial Narrow"/>
                <a:cs typeface="Arial Narrow"/>
              </a:rPr>
              <a:t>raccords </a:t>
            </a:r>
            <a:r>
              <a:rPr sz="1200" spc="-5" dirty="0">
                <a:solidFill>
                  <a:srgbClr val="231F20"/>
                </a:solidFill>
                <a:latin typeface="Arial Narrow"/>
                <a:cs typeface="Arial Narrow"/>
              </a:rPr>
              <a:t>d’aspiration de ce spa sont dimensionnés pour correspondre au débit d’eau  spécifique créé par la pompe. </a:t>
            </a:r>
            <a:r>
              <a:rPr sz="1200" dirty="0">
                <a:solidFill>
                  <a:srgbClr val="231F20"/>
                </a:solidFill>
                <a:latin typeface="Arial Narrow"/>
                <a:cs typeface="Arial Narrow"/>
              </a:rPr>
              <a:t>Ne </a:t>
            </a:r>
            <a:r>
              <a:rPr sz="1200" spc="-5" dirty="0">
                <a:solidFill>
                  <a:srgbClr val="231F20"/>
                </a:solidFill>
                <a:latin typeface="Arial Narrow"/>
                <a:cs typeface="Arial Narrow"/>
              </a:rPr>
              <a:t>faites jamais fonctionner le spa si les </a:t>
            </a:r>
            <a:r>
              <a:rPr sz="1200" dirty="0">
                <a:solidFill>
                  <a:srgbClr val="231F20"/>
                </a:solidFill>
                <a:latin typeface="Arial Narrow"/>
                <a:cs typeface="Arial Narrow"/>
              </a:rPr>
              <a:t>raccords </a:t>
            </a:r>
            <a:r>
              <a:rPr sz="1200" spc="-5" dirty="0">
                <a:solidFill>
                  <a:srgbClr val="231F20"/>
                </a:solidFill>
                <a:latin typeface="Arial Narrow"/>
                <a:cs typeface="Arial Narrow"/>
              </a:rPr>
              <a:t>d’aspiration sont cassés ou  manquants. </a:t>
            </a:r>
            <a:r>
              <a:rPr sz="1200" dirty="0">
                <a:solidFill>
                  <a:srgbClr val="231F20"/>
                </a:solidFill>
                <a:latin typeface="Arial Narrow"/>
                <a:cs typeface="Arial Narrow"/>
              </a:rPr>
              <a:t>Ne remplacez </a:t>
            </a:r>
            <a:r>
              <a:rPr sz="1200" spc="-5" dirty="0">
                <a:solidFill>
                  <a:srgbClr val="231F20"/>
                </a:solidFill>
                <a:latin typeface="Arial Narrow"/>
                <a:cs typeface="Arial Narrow"/>
              </a:rPr>
              <a:t>jamais un </a:t>
            </a:r>
            <a:r>
              <a:rPr sz="1200" dirty="0">
                <a:solidFill>
                  <a:srgbClr val="231F20"/>
                </a:solidFill>
                <a:latin typeface="Arial Narrow"/>
                <a:cs typeface="Arial Narrow"/>
              </a:rPr>
              <a:t>raccord </a:t>
            </a:r>
            <a:r>
              <a:rPr sz="1200" spc="-5" dirty="0">
                <a:solidFill>
                  <a:srgbClr val="231F20"/>
                </a:solidFill>
                <a:latin typeface="Arial Narrow"/>
                <a:cs typeface="Arial Narrow"/>
              </a:rPr>
              <a:t>d’aspiration par un </a:t>
            </a:r>
            <a:r>
              <a:rPr sz="1200" dirty="0">
                <a:solidFill>
                  <a:srgbClr val="231F20"/>
                </a:solidFill>
                <a:latin typeface="Arial Narrow"/>
                <a:cs typeface="Arial Narrow"/>
              </a:rPr>
              <a:t>raccord</a:t>
            </a:r>
            <a:r>
              <a:rPr sz="1200" spc="-15" dirty="0">
                <a:solidFill>
                  <a:srgbClr val="231F20"/>
                </a:solidFill>
                <a:latin typeface="Arial Narrow"/>
                <a:cs typeface="Arial Narrow"/>
              </a:rPr>
              <a:t> </a:t>
            </a:r>
            <a:r>
              <a:rPr sz="1200" spc="-5" dirty="0">
                <a:solidFill>
                  <a:srgbClr val="231F20"/>
                </a:solidFill>
                <a:latin typeface="Arial Narrow"/>
                <a:cs typeface="Arial Narrow"/>
              </a:rPr>
              <a:t>incompatible.</a:t>
            </a:r>
            <a:endParaRPr sz="1200">
              <a:latin typeface="Arial Narrow"/>
              <a:cs typeface="Arial Narrow"/>
            </a:endParaRPr>
          </a:p>
          <a:p>
            <a:pPr marL="188595" marR="5080" indent="-176530">
              <a:lnSpc>
                <a:spcPts val="1350"/>
              </a:lnSpc>
              <a:buChar char="●"/>
              <a:tabLst>
                <a:tab pos="189230"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blessure. </a:t>
            </a:r>
            <a:r>
              <a:rPr sz="1200" dirty="0">
                <a:solidFill>
                  <a:srgbClr val="231F20"/>
                </a:solidFill>
                <a:latin typeface="Arial Narrow"/>
                <a:cs typeface="Arial Narrow"/>
              </a:rPr>
              <a:t>Si </a:t>
            </a:r>
            <a:r>
              <a:rPr sz="1200" spc="-5" dirty="0">
                <a:solidFill>
                  <a:srgbClr val="231F20"/>
                </a:solidFill>
                <a:latin typeface="Arial Narrow"/>
                <a:cs typeface="Arial Narrow"/>
              </a:rPr>
              <a:t>le cordon d’alimentation est endommagé, il doit être </a:t>
            </a:r>
            <a:r>
              <a:rPr sz="1200" dirty="0">
                <a:solidFill>
                  <a:srgbClr val="231F20"/>
                </a:solidFill>
                <a:latin typeface="Arial Narrow"/>
                <a:cs typeface="Arial Narrow"/>
              </a:rPr>
              <a:t>remplacé </a:t>
            </a:r>
            <a:r>
              <a:rPr sz="1200" spc="-5" dirty="0">
                <a:solidFill>
                  <a:srgbClr val="231F20"/>
                </a:solidFill>
                <a:latin typeface="Arial Narrow"/>
                <a:cs typeface="Arial Narrow"/>
              </a:rPr>
              <a:t>par le fabricant, un agent de  service ou une personne ayant une qualification similaire afin d’éviter tout</a:t>
            </a:r>
            <a:r>
              <a:rPr sz="1200" spc="-15" dirty="0">
                <a:solidFill>
                  <a:srgbClr val="231F20"/>
                </a:solidFill>
                <a:latin typeface="Arial Narrow"/>
                <a:cs typeface="Arial Narrow"/>
              </a:rPr>
              <a:t> </a:t>
            </a:r>
            <a:r>
              <a:rPr sz="1200" dirty="0">
                <a:solidFill>
                  <a:srgbClr val="231F20"/>
                </a:solidFill>
                <a:latin typeface="Arial Narrow"/>
                <a:cs typeface="Arial Narrow"/>
              </a:rPr>
              <a:t>risque.</a:t>
            </a:r>
            <a:endParaRPr sz="1200">
              <a:latin typeface="Arial Narrow"/>
              <a:cs typeface="Arial Narrow"/>
            </a:endParaRPr>
          </a:p>
          <a:p>
            <a:pPr marL="188595" marR="198755" indent="-176530">
              <a:lnSpc>
                <a:spcPts val="1350"/>
              </a:lnSpc>
              <a:buChar char="●"/>
              <a:tabLst>
                <a:tab pos="189230"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d’électrocution. </a:t>
            </a:r>
            <a:r>
              <a:rPr sz="1200" dirty="0">
                <a:solidFill>
                  <a:srgbClr val="231F20"/>
                </a:solidFill>
                <a:latin typeface="Arial Narrow"/>
                <a:cs typeface="Arial Narrow"/>
              </a:rPr>
              <a:t>Ne </a:t>
            </a:r>
            <a:r>
              <a:rPr sz="1200" spc="-5" dirty="0">
                <a:solidFill>
                  <a:srgbClr val="231F20"/>
                </a:solidFill>
                <a:latin typeface="Arial Narrow"/>
                <a:cs typeface="Arial Narrow"/>
              </a:rPr>
              <a:t>laissez aucun appareil électrique, tel qu’une lampe, un téléphone, une </a:t>
            </a:r>
            <a:r>
              <a:rPr sz="1200" dirty="0">
                <a:solidFill>
                  <a:srgbClr val="231F20"/>
                </a:solidFill>
                <a:latin typeface="Arial Narrow"/>
                <a:cs typeface="Arial Narrow"/>
              </a:rPr>
              <a:t>radio </a:t>
            </a:r>
            <a:r>
              <a:rPr sz="1200" spc="-5" dirty="0">
                <a:solidFill>
                  <a:srgbClr val="231F20"/>
                </a:solidFill>
                <a:latin typeface="Arial Narrow"/>
                <a:cs typeface="Arial Narrow"/>
              </a:rPr>
              <a:t>ou une  télévision, </a:t>
            </a:r>
            <a:r>
              <a:rPr sz="1200" dirty="0">
                <a:solidFill>
                  <a:srgbClr val="231F20"/>
                </a:solidFill>
                <a:latin typeface="Arial Narrow"/>
                <a:cs typeface="Arial Narrow"/>
              </a:rPr>
              <a:t>à </a:t>
            </a:r>
            <a:r>
              <a:rPr sz="1200" spc="-5" dirty="0">
                <a:solidFill>
                  <a:srgbClr val="231F20"/>
                </a:solidFill>
                <a:latin typeface="Arial Narrow"/>
                <a:cs typeface="Arial Narrow"/>
              </a:rPr>
              <a:t>moins de 1,5 </a:t>
            </a:r>
            <a:r>
              <a:rPr sz="1200" dirty="0">
                <a:solidFill>
                  <a:srgbClr val="231F20"/>
                </a:solidFill>
                <a:latin typeface="Arial Narrow"/>
                <a:cs typeface="Arial Narrow"/>
              </a:rPr>
              <a:t>m </a:t>
            </a:r>
            <a:r>
              <a:rPr sz="1200" spc="-5" dirty="0">
                <a:solidFill>
                  <a:srgbClr val="231F20"/>
                </a:solidFill>
                <a:latin typeface="Arial Narrow"/>
                <a:cs typeface="Arial Narrow"/>
              </a:rPr>
              <a:t>du</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320"/>
              </a:lnSpc>
              <a:buChar char="●"/>
              <a:tabLst>
                <a:tab pos="189230"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d’électrocution. </a:t>
            </a:r>
            <a:r>
              <a:rPr sz="1200" dirty="0">
                <a:solidFill>
                  <a:srgbClr val="231F20"/>
                </a:solidFill>
                <a:latin typeface="Arial Narrow"/>
                <a:cs typeface="Arial Narrow"/>
              </a:rPr>
              <a:t>N’utilisez </a:t>
            </a:r>
            <a:r>
              <a:rPr sz="1200" spc="-5" dirty="0">
                <a:solidFill>
                  <a:srgbClr val="231F20"/>
                </a:solidFill>
                <a:latin typeface="Arial Narrow"/>
                <a:cs typeface="Arial Narrow"/>
              </a:rPr>
              <a:t>pas le spa lorsqu’il pleut ou en cas</a:t>
            </a:r>
            <a:r>
              <a:rPr sz="1200" spc="-15" dirty="0">
                <a:solidFill>
                  <a:srgbClr val="231F20"/>
                </a:solidFill>
                <a:latin typeface="Arial Narrow"/>
                <a:cs typeface="Arial Narrow"/>
              </a:rPr>
              <a:t> </a:t>
            </a:r>
            <a:r>
              <a:rPr sz="1200" spc="-5" dirty="0">
                <a:solidFill>
                  <a:srgbClr val="231F20"/>
                </a:solidFill>
                <a:latin typeface="Arial Narrow"/>
                <a:cs typeface="Arial Narrow"/>
              </a:rPr>
              <a:t>d’orage.</a:t>
            </a:r>
            <a:endParaRPr sz="1200">
              <a:latin typeface="Arial Narrow"/>
              <a:cs typeface="Arial Narrow"/>
            </a:endParaRPr>
          </a:p>
        </p:txBody>
      </p:sp>
      <p:sp>
        <p:nvSpPr>
          <p:cNvPr id="9" name="object 9"/>
          <p:cNvSpPr txBox="1"/>
          <p:nvPr/>
        </p:nvSpPr>
        <p:spPr>
          <a:xfrm>
            <a:off x="525654" y="5604536"/>
            <a:ext cx="6495415" cy="4151629"/>
          </a:xfrm>
          <a:prstGeom prst="rect">
            <a:avLst/>
          </a:prstGeom>
        </p:spPr>
        <p:txBody>
          <a:bodyPr vert="horz" wrap="square" lIns="0" tIns="27939" rIns="0" bIns="0" rtlCol="0">
            <a:spAutoFit/>
          </a:bodyPr>
          <a:lstStyle/>
          <a:p>
            <a:pPr marL="188595" marR="5080" indent="-176530">
              <a:lnSpc>
                <a:spcPts val="1350"/>
              </a:lnSpc>
              <a:spcBef>
                <a:spcPts val="219"/>
              </a:spcBef>
              <a:buChar char="●"/>
              <a:tabLst>
                <a:tab pos="189230"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 </a:t>
            </a:r>
            <a:r>
              <a:rPr sz="1200" dirty="0">
                <a:solidFill>
                  <a:srgbClr val="231F20"/>
                </a:solidFill>
                <a:latin typeface="Arial Narrow"/>
                <a:cs typeface="Arial Narrow"/>
              </a:rPr>
              <a:t>risque </a:t>
            </a:r>
            <a:r>
              <a:rPr sz="1200" spc="-5" dirty="0">
                <a:solidFill>
                  <a:srgbClr val="231F20"/>
                </a:solidFill>
                <a:latin typeface="Arial Narrow"/>
                <a:cs typeface="Arial Narrow"/>
              </a:rPr>
              <a:t>d’électrocution, n’utilisez pas de </a:t>
            </a:r>
            <a:r>
              <a:rPr sz="1200" dirty="0">
                <a:solidFill>
                  <a:srgbClr val="231F20"/>
                </a:solidFill>
                <a:latin typeface="Arial Narrow"/>
                <a:cs typeface="Arial Narrow"/>
              </a:rPr>
              <a:t>rallonge, </a:t>
            </a:r>
            <a:r>
              <a:rPr sz="1200" spc="-5" dirty="0">
                <a:solidFill>
                  <a:srgbClr val="231F20"/>
                </a:solidFill>
                <a:latin typeface="Arial Narrow"/>
                <a:cs typeface="Arial Narrow"/>
              </a:rPr>
              <a:t>de minuterie, d’adaptateur de prise ou de fiche de  convertisseur pour brancher l’appareil </a:t>
            </a:r>
            <a:r>
              <a:rPr sz="1200" dirty="0">
                <a:solidFill>
                  <a:srgbClr val="231F20"/>
                </a:solidFill>
                <a:latin typeface="Arial Narrow"/>
                <a:cs typeface="Arial Narrow"/>
              </a:rPr>
              <a:t>à </a:t>
            </a:r>
            <a:r>
              <a:rPr sz="1200" spc="-5" dirty="0">
                <a:solidFill>
                  <a:srgbClr val="231F20"/>
                </a:solidFill>
                <a:latin typeface="Arial Narrow"/>
                <a:cs typeface="Arial Narrow"/>
              </a:rPr>
              <a:t>l’alimentation électrique </a:t>
            </a:r>
            <a:r>
              <a:rPr sz="1200" dirty="0">
                <a:solidFill>
                  <a:srgbClr val="231F20"/>
                </a:solidFill>
                <a:latin typeface="Arial Narrow"/>
                <a:cs typeface="Arial Narrow"/>
              </a:rPr>
              <a:t>; </a:t>
            </a:r>
            <a:r>
              <a:rPr sz="1200" spc="-5" dirty="0">
                <a:solidFill>
                  <a:srgbClr val="231F20"/>
                </a:solidFill>
                <a:latin typeface="Arial Narrow"/>
                <a:cs typeface="Arial Narrow"/>
              </a:rPr>
              <a:t>prévoyez une prise de courant </a:t>
            </a:r>
            <a:r>
              <a:rPr sz="1200" dirty="0">
                <a:solidFill>
                  <a:srgbClr val="231F20"/>
                </a:solidFill>
                <a:latin typeface="Arial Narrow"/>
                <a:cs typeface="Arial Narrow"/>
              </a:rPr>
              <a:t>à </a:t>
            </a:r>
            <a:r>
              <a:rPr sz="1200" spc="-5" dirty="0">
                <a:solidFill>
                  <a:srgbClr val="231F20"/>
                </a:solidFill>
                <a:latin typeface="Arial Narrow"/>
                <a:cs typeface="Arial Narrow"/>
              </a:rPr>
              <a:t>une distance  appropriée.</a:t>
            </a:r>
            <a:endParaRPr sz="1200">
              <a:latin typeface="Arial Narrow"/>
              <a:cs typeface="Arial Narrow"/>
            </a:endParaRPr>
          </a:p>
          <a:p>
            <a:pPr marL="188595" marR="61594" indent="-176530">
              <a:lnSpc>
                <a:spcPts val="1350"/>
              </a:lnSpc>
              <a:buChar char="●"/>
              <a:tabLst>
                <a:tab pos="189230" algn="l"/>
              </a:tabLst>
            </a:pPr>
            <a:r>
              <a:rPr sz="1200" dirty="0">
                <a:solidFill>
                  <a:srgbClr val="231F20"/>
                </a:solidFill>
                <a:latin typeface="Arial Narrow"/>
                <a:cs typeface="Arial Narrow"/>
              </a:rPr>
              <a:t>Cet </a:t>
            </a:r>
            <a:r>
              <a:rPr sz="1200" spc="-5" dirty="0">
                <a:solidFill>
                  <a:srgbClr val="231F20"/>
                </a:solidFill>
                <a:latin typeface="Arial Narrow"/>
                <a:cs typeface="Arial Narrow"/>
              </a:rPr>
              <a:t>appareil, qui contient des éléments chauffants intégrés, doit être branché </a:t>
            </a:r>
            <a:r>
              <a:rPr sz="1200" dirty="0">
                <a:solidFill>
                  <a:srgbClr val="231F20"/>
                </a:solidFill>
                <a:latin typeface="Arial Narrow"/>
                <a:cs typeface="Arial Narrow"/>
              </a:rPr>
              <a:t>à </a:t>
            </a:r>
            <a:r>
              <a:rPr sz="1200" spc="-5" dirty="0">
                <a:solidFill>
                  <a:srgbClr val="231F20"/>
                </a:solidFill>
                <a:latin typeface="Arial Narrow"/>
                <a:cs typeface="Arial Narrow"/>
              </a:rPr>
              <a:t>une prise de courant avec mise </a:t>
            </a:r>
            <a:r>
              <a:rPr sz="1200" dirty="0">
                <a:solidFill>
                  <a:srgbClr val="231F20"/>
                </a:solidFill>
                <a:latin typeface="Arial Narrow"/>
                <a:cs typeface="Arial Narrow"/>
              </a:rPr>
              <a:t>à  </a:t>
            </a:r>
            <a:r>
              <a:rPr sz="1200" spc="-5" dirty="0">
                <a:solidFill>
                  <a:srgbClr val="231F20"/>
                </a:solidFill>
                <a:latin typeface="Arial Narrow"/>
                <a:cs typeface="Arial Narrow"/>
              </a:rPr>
              <a:t>la terre au moyen d’un cordon d’alimentation muni d’une fiche et d’un </a:t>
            </a:r>
            <a:r>
              <a:rPr sz="1200" dirty="0">
                <a:solidFill>
                  <a:srgbClr val="231F20"/>
                </a:solidFill>
                <a:latin typeface="Arial Narrow"/>
                <a:cs typeface="Arial Narrow"/>
              </a:rPr>
              <a:t>PRCD (dispositif </a:t>
            </a:r>
            <a:r>
              <a:rPr sz="1200" spc="-5" dirty="0">
                <a:solidFill>
                  <a:srgbClr val="231F20"/>
                </a:solidFill>
                <a:latin typeface="Arial Narrow"/>
                <a:cs typeface="Arial Narrow"/>
              </a:rPr>
              <a:t>portable </a:t>
            </a:r>
            <a:r>
              <a:rPr sz="1200" dirty="0">
                <a:solidFill>
                  <a:srgbClr val="231F20"/>
                </a:solidFill>
                <a:latin typeface="Arial Narrow"/>
                <a:cs typeface="Arial Narrow"/>
              </a:rPr>
              <a:t>à </a:t>
            </a:r>
            <a:r>
              <a:rPr sz="1200" spc="-5" dirty="0">
                <a:solidFill>
                  <a:srgbClr val="231F20"/>
                </a:solidFill>
                <a:latin typeface="Arial Narrow"/>
                <a:cs typeface="Arial Narrow"/>
              </a:rPr>
              <a:t>courant  </a:t>
            </a:r>
            <a:r>
              <a:rPr sz="1200" dirty="0">
                <a:solidFill>
                  <a:srgbClr val="231F20"/>
                </a:solidFill>
                <a:latin typeface="Arial Narrow"/>
                <a:cs typeface="Arial Narrow"/>
              </a:rPr>
              <a:t>résiduel) </a:t>
            </a:r>
            <a:r>
              <a:rPr sz="1200" spc="-5" dirty="0">
                <a:solidFill>
                  <a:srgbClr val="231F20"/>
                </a:solidFill>
                <a:latin typeface="Arial Narrow"/>
                <a:cs typeface="Arial Narrow"/>
              </a:rPr>
              <a:t>avec un courant de déclenchement de 10</a:t>
            </a:r>
            <a:r>
              <a:rPr sz="1200" spc="-15" dirty="0">
                <a:solidFill>
                  <a:srgbClr val="231F20"/>
                </a:solidFill>
                <a:latin typeface="Arial Narrow"/>
                <a:cs typeface="Arial Narrow"/>
              </a:rPr>
              <a:t> </a:t>
            </a:r>
            <a:r>
              <a:rPr sz="1200" spc="-5" dirty="0">
                <a:solidFill>
                  <a:srgbClr val="231F20"/>
                </a:solidFill>
                <a:latin typeface="Arial Narrow"/>
                <a:cs typeface="Arial Narrow"/>
              </a:rPr>
              <a:t>mA.</a:t>
            </a:r>
            <a:endParaRPr sz="1200">
              <a:latin typeface="Arial Narrow"/>
              <a:cs typeface="Arial Narrow"/>
            </a:endParaRPr>
          </a:p>
          <a:p>
            <a:pPr marL="188595" marR="207645" indent="-176530">
              <a:lnSpc>
                <a:spcPts val="1350"/>
              </a:lnSpc>
              <a:buChar char="●"/>
              <a:tabLst>
                <a:tab pos="189230" algn="l"/>
              </a:tabLst>
            </a:pPr>
            <a:r>
              <a:rPr sz="1200" dirty="0">
                <a:solidFill>
                  <a:srgbClr val="231F20"/>
                </a:solidFill>
                <a:latin typeface="Arial Narrow"/>
                <a:cs typeface="Arial Narrow"/>
              </a:rPr>
              <a:t>Cet </a:t>
            </a:r>
            <a:r>
              <a:rPr sz="1200" spc="-5" dirty="0">
                <a:solidFill>
                  <a:srgbClr val="231F20"/>
                </a:solidFill>
                <a:latin typeface="Arial Narrow"/>
                <a:cs typeface="Arial Narrow"/>
              </a:rPr>
              <a:t>appareil avec mise </a:t>
            </a:r>
            <a:r>
              <a:rPr sz="1200" dirty="0">
                <a:solidFill>
                  <a:srgbClr val="231F20"/>
                </a:solidFill>
                <a:latin typeface="Arial Narrow"/>
                <a:cs typeface="Arial Narrow"/>
              </a:rPr>
              <a:t>à </a:t>
            </a:r>
            <a:r>
              <a:rPr sz="1200" spc="-5" dirty="0">
                <a:solidFill>
                  <a:srgbClr val="231F20"/>
                </a:solidFill>
                <a:latin typeface="Arial Narrow"/>
                <a:cs typeface="Arial Narrow"/>
              </a:rPr>
              <a:t>la terre ne doit être branché que directement sur une prise de courant avec mise </a:t>
            </a:r>
            <a:r>
              <a:rPr sz="1200" dirty="0">
                <a:solidFill>
                  <a:srgbClr val="231F20"/>
                </a:solidFill>
                <a:latin typeface="Arial Narrow"/>
                <a:cs typeface="Arial Narrow"/>
              </a:rPr>
              <a:t>à </a:t>
            </a:r>
            <a:r>
              <a:rPr sz="1200" spc="-5" dirty="0">
                <a:solidFill>
                  <a:srgbClr val="231F20"/>
                </a:solidFill>
                <a:latin typeface="Arial Narrow"/>
                <a:cs typeface="Arial Narrow"/>
              </a:rPr>
              <a:t>la  terre pour un câblage</a:t>
            </a:r>
            <a:r>
              <a:rPr sz="1200" spc="-10" dirty="0">
                <a:solidFill>
                  <a:srgbClr val="231F20"/>
                </a:solidFill>
                <a:latin typeface="Arial Narrow"/>
                <a:cs typeface="Arial Narrow"/>
              </a:rPr>
              <a:t> </a:t>
            </a:r>
            <a:r>
              <a:rPr sz="1200" dirty="0">
                <a:solidFill>
                  <a:srgbClr val="231F20"/>
                </a:solidFill>
                <a:latin typeface="Arial Narrow"/>
                <a:cs typeface="Arial Narrow"/>
              </a:rPr>
              <a:t>fixe.</a:t>
            </a:r>
            <a:endParaRPr sz="1200">
              <a:latin typeface="Arial Narrow"/>
              <a:cs typeface="Arial Narrow"/>
            </a:endParaRPr>
          </a:p>
          <a:p>
            <a:pPr marL="188595" marR="5715" indent="-176530">
              <a:lnSpc>
                <a:spcPts val="1350"/>
              </a:lnSpc>
              <a:buChar char="●"/>
              <a:tabLst>
                <a:tab pos="189230" algn="l"/>
              </a:tabLst>
            </a:pPr>
            <a:r>
              <a:rPr sz="1200" spc="-5" dirty="0">
                <a:solidFill>
                  <a:srgbClr val="231F20"/>
                </a:solidFill>
                <a:latin typeface="Arial Narrow"/>
                <a:cs typeface="Arial Narrow"/>
              </a:rPr>
              <a:t>Les pièces contenant des composants sous tension, </a:t>
            </a:r>
            <a:r>
              <a:rPr sz="1200" dirty="0">
                <a:solidFill>
                  <a:srgbClr val="231F20"/>
                </a:solidFill>
                <a:latin typeface="Arial Narrow"/>
                <a:cs typeface="Arial Narrow"/>
              </a:rPr>
              <a:t>à </a:t>
            </a:r>
            <a:r>
              <a:rPr sz="1200" spc="-5" dirty="0">
                <a:solidFill>
                  <a:srgbClr val="231F20"/>
                </a:solidFill>
                <a:latin typeface="Arial Narrow"/>
                <a:cs typeface="Arial Narrow"/>
              </a:rPr>
              <a:t>l’exception des pièces alimentées en très basse tension de  sécurité ne dépassant pas 12 </a:t>
            </a:r>
            <a:r>
              <a:rPr sz="1200" dirty="0">
                <a:solidFill>
                  <a:srgbClr val="231F20"/>
                </a:solidFill>
                <a:latin typeface="Arial Narrow"/>
                <a:cs typeface="Arial Narrow"/>
              </a:rPr>
              <a:t>V, </a:t>
            </a:r>
            <a:r>
              <a:rPr sz="1200" spc="-5" dirty="0">
                <a:solidFill>
                  <a:srgbClr val="231F20"/>
                </a:solidFill>
                <a:latin typeface="Arial Narrow"/>
                <a:cs typeface="Arial Narrow"/>
              </a:rPr>
              <a:t>doivent être inaccessibles </a:t>
            </a:r>
            <a:r>
              <a:rPr sz="1200" dirty="0">
                <a:solidFill>
                  <a:srgbClr val="231F20"/>
                </a:solidFill>
                <a:latin typeface="Arial Narrow"/>
                <a:cs typeface="Arial Narrow"/>
              </a:rPr>
              <a:t>à </a:t>
            </a:r>
            <a:r>
              <a:rPr sz="1200" spc="-5" dirty="0">
                <a:solidFill>
                  <a:srgbClr val="231F20"/>
                </a:solidFill>
                <a:latin typeface="Arial Narrow"/>
                <a:cs typeface="Arial Narrow"/>
              </a:rPr>
              <a:t>toute personne utilisant le</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marR="158750" indent="-176530">
              <a:lnSpc>
                <a:spcPts val="1350"/>
              </a:lnSpc>
              <a:buChar char="●"/>
              <a:tabLst>
                <a:tab pos="189230" algn="l"/>
              </a:tabLst>
            </a:pPr>
            <a:r>
              <a:rPr sz="1200" spc="-5" dirty="0">
                <a:solidFill>
                  <a:srgbClr val="231F20"/>
                </a:solidFill>
                <a:latin typeface="Arial Narrow"/>
                <a:cs typeface="Arial Narrow"/>
              </a:rPr>
              <a:t>Les pièces contenant des composants électriques, </a:t>
            </a:r>
            <a:r>
              <a:rPr sz="1200" dirty="0">
                <a:solidFill>
                  <a:srgbClr val="231F20"/>
                </a:solidFill>
                <a:latin typeface="Arial Narrow"/>
                <a:cs typeface="Arial Narrow"/>
              </a:rPr>
              <a:t>à </a:t>
            </a:r>
            <a:r>
              <a:rPr sz="1200" spc="-5" dirty="0">
                <a:solidFill>
                  <a:srgbClr val="231F20"/>
                </a:solidFill>
                <a:latin typeface="Arial Narrow"/>
                <a:cs typeface="Arial Narrow"/>
              </a:rPr>
              <a:t>l’exception des télécommandes, doivent être positionnées  ou fixées de manière </a:t>
            </a:r>
            <a:r>
              <a:rPr sz="1200" dirty="0">
                <a:solidFill>
                  <a:srgbClr val="231F20"/>
                </a:solidFill>
                <a:latin typeface="Arial Narrow"/>
                <a:cs typeface="Arial Narrow"/>
              </a:rPr>
              <a:t>à </a:t>
            </a:r>
            <a:r>
              <a:rPr sz="1200" spc="-5" dirty="0">
                <a:solidFill>
                  <a:srgbClr val="231F20"/>
                </a:solidFill>
                <a:latin typeface="Arial Narrow"/>
                <a:cs typeface="Arial Narrow"/>
              </a:rPr>
              <a:t>ne pas pouvoir tomber dans le</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275"/>
              </a:lnSpc>
              <a:buChar char="●"/>
              <a:tabLst>
                <a:tab pos="189230" algn="l"/>
              </a:tabLst>
            </a:pPr>
            <a:r>
              <a:rPr sz="1200" spc="-5" dirty="0">
                <a:solidFill>
                  <a:srgbClr val="231F20"/>
                </a:solidFill>
                <a:latin typeface="Arial Narrow"/>
                <a:cs typeface="Arial Narrow"/>
              </a:rPr>
              <a:t>L’installation électrique doit </a:t>
            </a:r>
            <a:r>
              <a:rPr sz="1200" dirty="0">
                <a:solidFill>
                  <a:srgbClr val="231F20"/>
                </a:solidFill>
                <a:latin typeface="Arial Narrow"/>
                <a:cs typeface="Arial Narrow"/>
              </a:rPr>
              <a:t>répondre </a:t>
            </a:r>
            <a:r>
              <a:rPr sz="1200" spc="-5" dirty="0">
                <a:solidFill>
                  <a:srgbClr val="231F20"/>
                </a:solidFill>
                <a:latin typeface="Arial Narrow"/>
                <a:cs typeface="Arial Narrow"/>
              </a:rPr>
              <a:t>aux exigences ou aux normes</a:t>
            </a:r>
            <a:r>
              <a:rPr sz="1200" spc="-15" dirty="0">
                <a:solidFill>
                  <a:srgbClr val="231F20"/>
                </a:solidFill>
                <a:latin typeface="Arial Narrow"/>
                <a:cs typeface="Arial Narrow"/>
              </a:rPr>
              <a:t> </a:t>
            </a:r>
            <a:r>
              <a:rPr sz="1200" spc="-5" dirty="0">
                <a:solidFill>
                  <a:srgbClr val="231F20"/>
                </a:solidFill>
                <a:latin typeface="Arial Narrow"/>
                <a:cs typeface="Arial Narrow"/>
              </a:rPr>
              <a:t>locales.</a:t>
            </a:r>
            <a:endParaRPr sz="1200">
              <a:latin typeface="Arial Narrow"/>
              <a:cs typeface="Arial Narrow"/>
            </a:endParaRPr>
          </a:p>
          <a:p>
            <a:pPr marL="188595" marR="110489" indent="-176530">
              <a:lnSpc>
                <a:spcPts val="1350"/>
              </a:lnSpc>
              <a:spcBef>
                <a:spcPts val="75"/>
              </a:spcBef>
              <a:buChar char="●"/>
              <a:tabLst>
                <a:tab pos="189230" algn="l"/>
              </a:tabLst>
            </a:pPr>
            <a:r>
              <a:rPr sz="1200" spc="-5" dirty="0">
                <a:solidFill>
                  <a:srgbClr val="231F20"/>
                </a:solidFill>
                <a:latin typeface="Arial Narrow"/>
                <a:cs typeface="Arial Narrow"/>
              </a:rPr>
              <a:t>La commande filaire doit être correctement </a:t>
            </a:r>
            <a:r>
              <a:rPr sz="1200" dirty="0">
                <a:solidFill>
                  <a:srgbClr val="231F20"/>
                </a:solidFill>
                <a:latin typeface="Arial Narrow"/>
                <a:cs typeface="Arial Narrow"/>
              </a:rPr>
              <a:t>rangée </a:t>
            </a:r>
            <a:r>
              <a:rPr sz="1200" spc="-5" dirty="0">
                <a:solidFill>
                  <a:srgbClr val="231F20"/>
                </a:solidFill>
                <a:latin typeface="Arial Narrow"/>
                <a:cs typeface="Arial Narrow"/>
              </a:rPr>
              <a:t>dans la poche latérale lorsqu’elle n’est pas utilisée, afin de la  protéger contre les chutes ou d’autres</a:t>
            </a:r>
            <a:r>
              <a:rPr sz="1200" spc="-10" dirty="0">
                <a:solidFill>
                  <a:srgbClr val="231F20"/>
                </a:solidFill>
                <a:latin typeface="Arial Narrow"/>
                <a:cs typeface="Arial Narrow"/>
              </a:rPr>
              <a:t> </a:t>
            </a:r>
            <a:r>
              <a:rPr sz="1200" spc="-5" dirty="0">
                <a:solidFill>
                  <a:srgbClr val="231F20"/>
                </a:solidFill>
                <a:latin typeface="Arial Narrow"/>
                <a:cs typeface="Arial Narrow"/>
              </a:rPr>
              <a:t>dangers.</a:t>
            </a:r>
            <a:endParaRPr sz="1200">
              <a:latin typeface="Arial Narrow"/>
              <a:cs typeface="Arial Narrow"/>
            </a:endParaRPr>
          </a:p>
          <a:p>
            <a:pPr marL="188595" marR="132080" indent="-176530">
              <a:lnSpc>
                <a:spcPts val="1350"/>
              </a:lnSpc>
              <a:buChar char="●"/>
              <a:tabLst>
                <a:tab pos="189230" algn="l"/>
              </a:tabLst>
            </a:pPr>
            <a:r>
              <a:rPr sz="1200" dirty="0">
                <a:solidFill>
                  <a:srgbClr val="231F20"/>
                </a:solidFill>
                <a:latin typeface="Arial Narrow"/>
                <a:cs typeface="Arial Narrow"/>
              </a:rPr>
              <a:t>Cet </a:t>
            </a:r>
            <a:r>
              <a:rPr sz="1200" spc="-5" dirty="0">
                <a:solidFill>
                  <a:srgbClr val="231F20"/>
                </a:solidFill>
                <a:latin typeface="Arial Narrow"/>
                <a:cs typeface="Arial Narrow"/>
              </a:rPr>
              <a:t>appareil peut être utilisé par des enfants âgés de </a:t>
            </a:r>
            <a:r>
              <a:rPr sz="1200" dirty="0">
                <a:solidFill>
                  <a:srgbClr val="231F20"/>
                </a:solidFill>
                <a:latin typeface="Arial Narrow"/>
                <a:cs typeface="Arial Narrow"/>
              </a:rPr>
              <a:t>8 </a:t>
            </a:r>
            <a:r>
              <a:rPr sz="1200" spc="-5" dirty="0">
                <a:solidFill>
                  <a:srgbClr val="231F20"/>
                </a:solidFill>
                <a:latin typeface="Arial Narrow"/>
                <a:cs typeface="Arial Narrow"/>
              </a:rPr>
              <a:t>ans et plus et par des personnes dont les capacités  physiques, sensorielles ou mentales sont </a:t>
            </a:r>
            <a:r>
              <a:rPr sz="1200" dirty="0">
                <a:solidFill>
                  <a:srgbClr val="231F20"/>
                </a:solidFill>
                <a:latin typeface="Arial Narrow"/>
                <a:cs typeface="Arial Narrow"/>
              </a:rPr>
              <a:t>réduites </a:t>
            </a:r>
            <a:r>
              <a:rPr sz="1200" spc="-5" dirty="0">
                <a:solidFill>
                  <a:srgbClr val="231F20"/>
                </a:solidFill>
                <a:latin typeface="Arial Narrow"/>
                <a:cs typeface="Arial Narrow"/>
              </a:rPr>
              <a:t>ou dont l’expérience et les connaissances sont limitées, sous  </a:t>
            </a:r>
            <a:r>
              <a:rPr sz="1200" dirty="0">
                <a:solidFill>
                  <a:srgbClr val="231F20"/>
                </a:solidFill>
                <a:latin typeface="Arial Narrow"/>
                <a:cs typeface="Arial Narrow"/>
              </a:rPr>
              <a:t>réserve </a:t>
            </a:r>
            <a:r>
              <a:rPr sz="1200" spc="-5" dirty="0">
                <a:solidFill>
                  <a:srgbClr val="231F20"/>
                </a:solidFill>
                <a:latin typeface="Arial Narrow"/>
                <a:cs typeface="Arial Narrow"/>
              </a:rPr>
              <a:t>qu’elles soient surveillées ou aient </a:t>
            </a:r>
            <a:r>
              <a:rPr sz="1200" dirty="0">
                <a:solidFill>
                  <a:srgbClr val="231F20"/>
                </a:solidFill>
                <a:latin typeface="Arial Narrow"/>
                <a:cs typeface="Arial Narrow"/>
              </a:rPr>
              <a:t>reçu </a:t>
            </a:r>
            <a:r>
              <a:rPr sz="1200" spc="-5" dirty="0">
                <a:solidFill>
                  <a:srgbClr val="231F20"/>
                </a:solidFill>
                <a:latin typeface="Arial Narrow"/>
                <a:cs typeface="Arial Narrow"/>
              </a:rPr>
              <a:t>des instructions sur l’utilisation de l’appareil en toute sécurité et  qu’elles comprennent les </a:t>
            </a:r>
            <a:r>
              <a:rPr sz="1200" dirty="0">
                <a:solidFill>
                  <a:srgbClr val="231F20"/>
                </a:solidFill>
                <a:latin typeface="Arial Narrow"/>
                <a:cs typeface="Arial Narrow"/>
              </a:rPr>
              <a:t>risques </a:t>
            </a:r>
            <a:r>
              <a:rPr sz="1200" spc="-5" dirty="0">
                <a:solidFill>
                  <a:srgbClr val="231F20"/>
                </a:solidFill>
                <a:latin typeface="Arial Narrow"/>
                <a:cs typeface="Arial Narrow"/>
              </a:rPr>
              <a:t>encourus. Les enfants ne doivent pas jouer avec l’appareil ou effectuer des  opérations de nettoyage ou d’entretien sans</a:t>
            </a:r>
            <a:r>
              <a:rPr sz="1200" spc="-10" dirty="0">
                <a:solidFill>
                  <a:srgbClr val="231F20"/>
                </a:solidFill>
                <a:latin typeface="Arial Narrow"/>
                <a:cs typeface="Arial Narrow"/>
              </a:rPr>
              <a:t> </a:t>
            </a:r>
            <a:r>
              <a:rPr sz="1200" spc="-5" dirty="0">
                <a:solidFill>
                  <a:srgbClr val="231F20"/>
                </a:solidFill>
                <a:latin typeface="Arial Narrow"/>
                <a:cs typeface="Arial Narrow"/>
              </a:rPr>
              <a:t>surveillance.</a:t>
            </a:r>
            <a:endParaRPr sz="1200">
              <a:latin typeface="Arial Narrow"/>
              <a:cs typeface="Arial Narrow"/>
            </a:endParaRPr>
          </a:p>
          <a:p>
            <a:pPr marL="188595" marR="290195" indent="-176530">
              <a:lnSpc>
                <a:spcPts val="1350"/>
              </a:lnSpc>
              <a:buChar char="●"/>
              <a:tabLst>
                <a:tab pos="189230"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les </a:t>
            </a:r>
            <a:r>
              <a:rPr sz="1200" dirty="0">
                <a:solidFill>
                  <a:srgbClr val="231F20"/>
                </a:solidFill>
                <a:latin typeface="Arial Narrow"/>
                <a:cs typeface="Arial Narrow"/>
              </a:rPr>
              <a:t>risques </a:t>
            </a:r>
            <a:r>
              <a:rPr sz="1200" spc="-5" dirty="0">
                <a:solidFill>
                  <a:srgbClr val="231F20"/>
                </a:solidFill>
                <a:latin typeface="Arial Narrow"/>
                <a:cs typeface="Arial Narrow"/>
              </a:rPr>
              <a:t>ou les blessures, tenez les enfants éloignés de ce produit, sauf s’ils sont étroitement  surveillés en</a:t>
            </a:r>
            <a:r>
              <a:rPr sz="1200" spc="-10" dirty="0">
                <a:solidFill>
                  <a:srgbClr val="231F20"/>
                </a:solidFill>
                <a:latin typeface="Arial Narrow"/>
                <a:cs typeface="Arial Narrow"/>
              </a:rPr>
              <a:t> </a:t>
            </a:r>
            <a:r>
              <a:rPr sz="1200" spc="-5" dirty="0">
                <a:solidFill>
                  <a:srgbClr val="231F20"/>
                </a:solidFill>
                <a:latin typeface="Arial Narrow"/>
                <a:cs typeface="Arial Narrow"/>
              </a:rPr>
              <a:t>permanence.</a:t>
            </a:r>
            <a:endParaRPr sz="1200">
              <a:latin typeface="Arial Narrow"/>
              <a:cs typeface="Arial Narrow"/>
            </a:endParaRPr>
          </a:p>
          <a:p>
            <a:pPr marL="188595" marR="131445" indent="-176530">
              <a:lnSpc>
                <a:spcPts val="1350"/>
              </a:lnSpc>
              <a:buChar char="●"/>
              <a:tabLst>
                <a:tab pos="189230"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 </a:t>
            </a:r>
            <a:r>
              <a:rPr sz="1200" dirty="0">
                <a:solidFill>
                  <a:srgbClr val="231F20"/>
                </a:solidFill>
                <a:latin typeface="Arial Narrow"/>
                <a:cs typeface="Arial Narrow"/>
              </a:rPr>
              <a:t>risque </a:t>
            </a:r>
            <a:r>
              <a:rPr sz="1200" spc="-5" dirty="0">
                <a:solidFill>
                  <a:srgbClr val="231F20"/>
                </a:solidFill>
                <a:latin typeface="Arial Narrow"/>
                <a:cs typeface="Arial Narrow"/>
              </a:rPr>
              <a:t>de noyade, surveillez les enfants en permanence. </a:t>
            </a:r>
            <a:r>
              <a:rPr sz="1200" dirty="0">
                <a:solidFill>
                  <a:srgbClr val="231F20"/>
                </a:solidFill>
                <a:latin typeface="Arial Narrow"/>
                <a:cs typeface="Arial Narrow"/>
              </a:rPr>
              <a:t>Fixez </a:t>
            </a:r>
            <a:r>
              <a:rPr sz="1200" spc="-5" dirty="0">
                <a:solidFill>
                  <a:srgbClr val="231F20"/>
                </a:solidFill>
                <a:latin typeface="Arial Narrow"/>
                <a:cs typeface="Arial Narrow"/>
              </a:rPr>
              <a:t>et verrouillez le couvercle du spa  après chaque</a:t>
            </a:r>
            <a:r>
              <a:rPr sz="1200" spc="-10" dirty="0">
                <a:solidFill>
                  <a:srgbClr val="231F20"/>
                </a:solidFill>
                <a:latin typeface="Arial Narrow"/>
                <a:cs typeface="Arial Narrow"/>
              </a:rPr>
              <a:t> </a:t>
            </a:r>
            <a:r>
              <a:rPr sz="1200" spc="-5" dirty="0">
                <a:solidFill>
                  <a:srgbClr val="231F20"/>
                </a:solidFill>
                <a:latin typeface="Arial Narrow"/>
                <a:cs typeface="Arial Narrow"/>
              </a:rPr>
              <a:t>utilisation.</a:t>
            </a:r>
            <a:endParaRPr sz="1200">
              <a:latin typeface="Arial Narrow"/>
              <a:cs typeface="Arial Narrow"/>
            </a:endParaRPr>
          </a:p>
        </p:txBody>
      </p:sp>
      <p:grpSp>
        <p:nvGrpSpPr>
          <p:cNvPr id="10" name="object 10"/>
          <p:cNvGrpSpPr/>
          <p:nvPr/>
        </p:nvGrpSpPr>
        <p:grpSpPr>
          <a:xfrm>
            <a:off x="541324" y="5214125"/>
            <a:ext cx="6478905" cy="288290"/>
            <a:chOff x="541324" y="5214125"/>
            <a:chExt cx="6478905" cy="288290"/>
          </a:xfrm>
        </p:grpSpPr>
        <p:sp>
          <p:nvSpPr>
            <p:cNvPr id="11" name="object 11"/>
            <p:cNvSpPr/>
            <p:nvPr/>
          </p:nvSpPr>
          <p:spPr>
            <a:xfrm>
              <a:off x="541324" y="5214125"/>
              <a:ext cx="6478905" cy="288290"/>
            </a:xfrm>
            <a:custGeom>
              <a:avLst/>
              <a:gdLst/>
              <a:ahLst/>
              <a:cxnLst/>
              <a:rect l="l" t="t" r="r" b="b"/>
              <a:pathLst>
                <a:path w="6478905" h="288289">
                  <a:moveTo>
                    <a:pt x="6478397" y="0"/>
                  </a:moveTo>
                  <a:lnTo>
                    <a:pt x="0" y="0"/>
                  </a:lnTo>
                  <a:lnTo>
                    <a:pt x="0" y="287997"/>
                  </a:lnTo>
                  <a:lnTo>
                    <a:pt x="6478397" y="287997"/>
                  </a:lnTo>
                  <a:lnTo>
                    <a:pt x="6478397" y="0"/>
                  </a:lnTo>
                  <a:close/>
                </a:path>
              </a:pathLst>
            </a:custGeom>
            <a:solidFill>
              <a:srgbClr val="58595B"/>
            </a:solidFill>
          </p:spPr>
          <p:txBody>
            <a:bodyPr wrap="square" lIns="0" tIns="0" rIns="0" bIns="0" rtlCol="0"/>
            <a:lstStyle/>
            <a:p>
              <a:endParaRPr/>
            </a:p>
          </p:txBody>
        </p:sp>
        <p:sp>
          <p:nvSpPr>
            <p:cNvPr id="12" name="object 12"/>
            <p:cNvSpPr/>
            <p:nvPr/>
          </p:nvSpPr>
          <p:spPr>
            <a:xfrm>
              <a:off x="3123158" y="5277377"/>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41324" y="5214125"/>
            <a:ext cx="6478905" cy="288290"/>
          </a:xfrm>
          <a:prstGeom prst="rect">
            <a:avLst/>
          </a:prstGeom>
        </p:spPr>
        <p:txBody>
          <a:bodyPr vert="horz" wrap="square" lIns="0" tIns="60325" rIns="0" bIns="0" rtlCol="0">
            <a:spAutoFit/>
          </a:bodyPr>
          <a:lstStyle/>
          <a:p>
            <a:pPr marL="67310" algn="ctr">
              <a:lnSpc>
                <a:spcPct val="100000"/>
              </a:lnSpc>
              <a:spcBef>
                <a:spcPts val="475"/>
              </a:spcBef>
              <a:tabLst>
                <a:tab pos="24765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AVERTISSEMENT</a:t>
            </a:r>
            <a:endParaRPr sz="1200">
              <a:latin typeface="Arial Narrow"/>
              <a:cs typeface="Arial Narrow"/>
            </a:endParaRPr>
          </a:p>
        </p:txBody>
      </p:sp>
      <p:sp>
        <p:nvSpPr>
          <p:cNvPr id="14" name="object 14"/>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3</a:t>
            </a:r>
            <a:endParaRPr sz="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4</a:t>
            </a:r>
            <a:endParaRPr sz="600">
              <a:latin typeface="Arial"/>
              <a:cs typeface="Arial"/>
            </a:endParaRPr>
          </a:p>
        </p:txBody>
      </p:sp>
      <p:sp>
        <p:nvSpPr>
          <p:cNvPr id="2" name="object 2"/>
          <p:cNvSpPr txBox="1"/>
          <p:nvPr/>
        </p:nvSpPr>
        <p:spPr>
          <a:xfrm>
            <a:off x="529389" y="454855"/>
            <a:ext cx="6483985" cy="9295130"/>
          </a:xfrm>
          <a:prstGeom prst="rect">
            <a:avLst/>
          </a:prstGeom>
        </p:spPr>
        <p:txBody>
          <a:bodyPr vert="horz" wrap="square" lIns="0" tIns="27940" rIns="0" bIns="0" rtlCol="0">
            <a:spAutoFit/>
          </a:bodyPr>
          <a:lstStyle/>
          <a:p>
            <a:pPr marL="198120" marR="310515" indent="-186055">
              <a:lnSpc>
                <a:spcPts val="1350"/>
              </a:lnSpc>
              <a:spcBef>
                <a:spcPts val="220"/>
              </a:spcBef>
              <a:buChar char="●"/>
              <a:tabLst>
                <a:tab pos="198755" algn="l"/>
              </a:tabLst>
            </a:pPr>
            <a:r>
              <a:rPr sz="1200" dirty="0">
                <a:solidFill>
                  <a:srgbClr val="231F20"/>
                </a:solidFill>
                <a:latin typeface="Arial Narrow"/>
                <a:cs typeface="Arial Narrow"/>
              </a:rPr>
              <a:t>Assurez-vous </a:t>
            </a:r>
            <a:r>
              <a:rPr sz="1200" spc="-5" dirty="0">
                <a:solidFill>
                  <a:srgbClr val="231F20"/>
                </a:solidFill>
                <a:latin typeface="Arial Narrow"/>
                <a:cs typeface="Arial Narrow"/>
              </a:rPr>
              <a:t>que le plancher peut supporter la charge prévue, qui est indiquée sur la fiche technique. </a:t>
            </a:r>
            <a:r>
              <a:rPr sz="1200" dirty="0">
                <a:solidFill>
                  <a:srgbClr val="231F20"/>
                </a:solidFill>
                <a:latin typeface="Arial Narrow"/>
                <a:cs typeface="Arial Narrow"/>
              </a:rPr>
              <a:t>Vous  </a:t>
            </a:r>
            <a:r>
              <a:rPr sz="1200" spc="-5" dirty="0">
                <a:solidFill>
                  <a:srgbClr val="231F20"/>
                </a:solidFill>
                <a:latin typeface="Arial Narrow"/>
                <a:cs typeface="Arial Narrow"/>
              </a:rPr>
              <a:t>devrez calculer la charge de la capacité en eau prévue plus le poids</a:t>
            </a:r>
            <a:r>
              <a:rPr sz="1200" spc="-15" dirty="0">
                <a:solidFill>
                  <a:srgbClr val="231F20"/>
                </a:solidFill>
                <a:latin typeface="Arial Narrow"/>
                <a:cs typeface="Arial Narrow"/>
              </a:rPr>
              <a:t> </a:t>
            </a:r>
            <a:r>
              <a:rPr sz="1200" dirty="0">
                <a:solidFill>
                  <a:srgbClr val="231F20"/>
                </a:solidFill>
                <a:latin typeface="Arial Narrow"/>
                <a:cs typeface="Arial Narrow"/>
              </a:rPr>
              <a:t>total.</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système de vidange adéquat doit être prévu autour du spa pour traiter les eaux de</a:t>
            </a:r>
            <a:r>
              <a:rPr sz="1200" spc="-20" dirty="0">
                <a:solidFill>
                  <a:srgbClr val="231F20"/>
                </a:solidFill>
                <a:latin typeface="Arial Narrow"/>
                <a:cs typeface="Arial Narrow"/>
              </a:rPr>
              <a:t> </a:t>
            </a:r>
            <a:r>
              <a:rPr sz="1200" spc="-5" dirty="0">
                <a:solidFill>
                  <a:srgbClr val="231F20"/>
                </a:solidFill>
                <a:latin typeface="Arial Narrow"/>
                <a:cs typeface="Arial Narrow"/>
              </a:rPr>
              <a:t>débordement.</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 </a:t>
            </a:r>
            <a:r>
              <a:rPr sz="1200" dirty="0">
                <a:solidFill>
                  <a:srgbClr val="231F20"/>
                </a:solidFill>
                <a:latin typeface="Arial Narrow"/>
                <a:cs typeface="Arial Narrow"/>
              </a:rPr>
              <a:t>risque </a:t>
            </a:r>
            <a:r>
              <a:rPr sz="1200" spc="-5" dirty="0">
                <a:solidFill>
                  <a:srgbClr val="231F20"/>
                </a:solidFill>
                <a:latin typeface="Arial Narrow"/>
                <a:cs typeface="Arial Narrow"/>
              </a:rPr>
              <a:t>de blessure</a:t>
            </a:r>
            <a:r>
              <a:rPr sz="1200" spc="-10" dirty="0">
                <a:solidFill>
                  <a:srgbClr val="231F20"/>
                </a:solidFill>
                <a:latin typeface="Arial Narrow"/>
                <a:cs typeface="Arial Narrow"/>
              </a:rPr>
              <a:t> </a:t>
            </a:r>
            <a:r>
              <a:rPr sz="1200" dirty="0">
                <a:solidFill>
                  <a:srgbClr val="231F20"/>
                </a:solidFill>
                <a:latin typeface="Arial Narrow"/>
                <a:cs typeface="Arial Narrow"/>
              </a:rPr>
              <a:t>:</a:t>
            </a:r>
            <a:endParaRPr sz="1200">
              <a:latin typeface="Arial Narrow"/>
              <a:cs typeface="Arial Narrow"/>
            </a:endParaRPr>
          </a:p>
          <a:p>
            <a:pPr marL="372110" marR="171450" lvl="1" indent="-173990" algn="just">
              <a:lnSpc>
                <a:spcPts val="1350"/>
              </a:lnSpc>
              <a:spcBef>
                <a:spcPts val="75"/>
              </a:spcBef>
              <a:buAutoNum type="alphaLcParenR"/>
              <a:tabLst>
                <a:tab pos="379730" algn="l"/>
              </a:tabLst>
            </a:pPr>
            <a:r>
              <a:rPr sz="1200" spc="-5" dirty="0">
                <a:solidFill>
                  <a:srgbClr val="231F20"/>
                </a:solidFill>
                <a:latin typeface="Arial Narrow"/>
                <a:cs typeface="Arial Narrow"/>
              </a:rPr>
              <a:t>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baisser la température de l’eau pour les jeunes enfants et en cas d’utilisation du spa  pendant plus de 10 minutes. </a:t>
            </a:r>
            <a:r>
              <a:rPr sz="1200" dirty="0">
                <a:solidFill>
                  <a:srgbClr val="231F20"/>
                </a:solidFill>
                <a:latin typeface="Arial Narrow"/>
                <a:cs typeface="Arial Narrow"/>
              </a:rPr>
              <a:t>Afin </a:t>
            </a:r>
            <a:r>
              <a:rPr sz="1200" spc="-5" dirty="0">
                <a:solidFill>
                  <a:srgbClr val="231F20"/>
                </a:solidFill>
                <a:latin typeface="Arial Narrow"/>
                <a:cs typeface="Arial Narrow"/>
              </a:rPr>
              <a:t>d’éviter le </a:t>
            </a:r>
            <a:r>
              <a:rPr sz="1200" dirty="0">
                <a:solidFill>
                  <a:srgbClr val="231F20"/>
                </a:solidFill>
                <a:latin typeface="Arial Narrow"/>
                <a:cs typeface="Arial Narrow"/>
              </a:rPr>
              <a:t>risque </a:t>
            </a:r>
            <a:r>
              <a:rPr sz="1200" spc="-5" dirty="0">
                <a:solidFill>
                  <a:srgbClr val="231F20"/>
                </a:solidFill>
                <a:latin typeface="Arial Narrow"/>
                <a:cs typeface="Arial Narrow"/>
              </a:rPr>
              <a:t>d’hyperthermie </a:t>
            </a:r>
            <a:r>
              <a:rPr sz="1200" dirty="0">
                <a:solidFill>
                  <a:srgbClr val="231F20"/>
                </a:solidFill>
                <a:latin typeface="Arial Narrow"/>
                <a:cs typeface="Arial Narrow"/>
              </a:rPr>
              <a:t>(stress </a:t>
            </a:r>
            <a:r>
              <a:rPr sz="1200" spc="-5" dirty="0">
                <a:solidFill>
                  <a:srgbClr val="231F20"/>
                </a:solidFill>
                <a:latin typeface="Arial Narrow"/>
                <a:cs typeface="Arial Narrow"/>
              </a:rPr>
              <a:t>thermique), 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limiter la température moyenne de l’eau du spa </a:t>
            </a:r>
            <a:r>
              <a:rPr sz="1200" dirty="0">
                <a:solidFill>
                  <a:srgbClr val="231F20"/>
                </a:solidFill>
                <a:latin typeface="Arial Narrow"/>
                <a:cs typeface="Arial Narrow"/>
              </a:rPr>
              <a:t>à </a:t>
            </a:r>
            <a:r>
              <a:rPr sz="1200" spc="-5" dirty="0">
                <a:solidFill>
                  <a:srgbClr val="231F20"/>
                </a:solidFill>
                <a:latin typeface="Arial Narrow"/>
                <a:cs typeface="Arial Narrow"/>
              </a:rPr>
              <a:t>40 </a:t>
            </a:r>
            <a:r>
              <a:rPr sz="1200" dirty="0">
                <a:solidFill>
                  <a:srgbClr val="231F20"/>
                </a:solidFill>
                <a:latin typeface="Arial Narrow"/>
                <a:cs typeface="Arial Narrow"/>
              </a:rPr>
              <a:t>°C (104</a:t>
            </a:r>
            <a:r>
              <a:rPr sz="1200" spc="-15" dirty="0">
                <a:solidFill>
                  <a:srgbClr val="231F20"/>
                </a:solidFill>
                <a:latin typeface="Arial Narrow"/>
                <a:cs typeface="Arial Narrow"/>
              </a:rPr>
              <a:t> </a:t>
            </a:r>
            <a:r>
              <a:rPr sz="1200" dirty="0">
                <a:solidFill>
                  <a:srgbClr val="231F20"/>
                </a:solidFill>
                <a:latin typeface="Arial Narrow"/>
                <a:cs typeface="Arial Narrow"/>
              </a:rPr>
              <a:t>°F).</a:t>
            </a:r>
            <a:endParaRPr sz="1200">
              <a:latin typeface="Arial Narrow"/>
              <a:cs typeface="Arial Narrow"/>
            </a:endParaRPr>
          </a:p>
          <a:p>
            <a:pPr marL="372110" marR="81280" indent="-173990">
              <a:lnSpc>
                <a:spcPts val="1350"/>
              </a:lnSpc>
              <a:buAutoNum type="alphaLcParenR"/>
              <a:tabLst>
                <a:tab pos="379730" algn="l"/>
              </a:tabLst>
            </a:pPr>
            <a:r>
              <a:rPr sz="1200" dirty="0">
                <a:solidFill>
                  <a:srgbClr val="231F20"/>
                </a:solidFill>
                <a:latin typeface="Arial Narrow"/>
                <a:cs typeface="Arial Narrow"/>
              </a:rPr>
              <a:t>Étant </a:t>
            </a:r>
            <a:r>
              <a:rPr sz="1200" spc="-5" dirty="0">
                <a:solidFill>
                  <a:srgbClr val="231F20"/>
                </a:solidFill>
                <a:latin typeface="Arial Narrow"/>
                <a:cs typeface="Arial Narrow"/>
              </a:rPr>
              <a:t>donné qu’il est hautement probable qu’une température excessive de l’eau puisse causer des dommag  es au fœtus pendant les premiers mois de la grossesse, les femmes enceintes ou susceptibles de l’être  doivent limiter la température de l’eau du spa </a:t>
            </a:r>
            <a:r>
              <a:rPr sz="1200" dirty="0">
                <a:solidFill>
                  <a:srgbClr val="231F20"/>
                </a:solidFill>
                <a:latin typeface="Arial Narrow"/>
                <a:cs typeface="Arial Narrow"/>
              </a:rPr>
              <a:t>à </a:t>
            </a:r>
            <a:r>
              <a:rPr sz="1200" spc="-5" dirty="0">
                <a:solidFill>
                  <a:srgbClr val="231F20"/>
                </a:solidFill>
                <a:latin typeface="Arial Narrow"/>
                <a:cs typeface="Arial Narrow"/>
              </a:rPr>
              <a:t>38 </a:t>
            </a:r>
            <a:r>
              <a:rPr sz="1200" dirty="0">
                <a:solidFill>
                  <a:srgbClr val="231F20"/>
                </a:solidFill>
                <a:latin typeface="Arial Narrow"/>
                <a:cs typeface="Arial Narrow"/>
              </a:rPr>
              <a:t>°C (100</a:t>
            </a:r>
            <a:r>
              <a:rPr sz="1200" spc="-15" dirty="0">
                <a:solidFill>
                  <a:srgbClr val="231F20"/>
                </a:solidFill>
                <a:latin typeface="Arial Narrow"/>
                <a:cs typeface="Arial Narrow"/>
              </a:rPr>
              <a:t> </a:t>
            </a:r>
            <a:r>
              <a:rPr sz="1200" dirty="0">
                <a:solidFill>
                  <a:srgbClr val="231F20"/>
                </a:solidFill>
                <a:latin typeface="Arial Narrow"/>
                <a:cs typeface="Arial Narrow"/>
              </a:rPr>
              <a:t>°F).</a:t>
            </a:r>
            <a:endParaRPr sz="1200">
              <a:latin typeface="Arial Narrow"/>
              <a:cs typeface="Arial Narrow"/>
            </a:endParaRPr>
          </a:p>
          <a:p>
            <a:pPr marL="372110" marR="339090" indent="-173990">
              <a:lnSpc>
                <a:spcPts val="1350"/>
              </a:lnSpc>
              <a:buAutoNum type="alphaLcParenR"/>
              <a:tabLst>
                <a:tab pos="379730" algn="l"/>
              </a:tabLst>
            </a:pPr>
            <a:r>
              <a:rPr sz="1200" dirty="0">
                <a:solidFill>
                  <a:srgbClr val="231F20"/>
                </a:solidFill>
                <a:latin typeface="Arial Narrow"/>
                <a:cs typeface="Arial Narrow"/>
              </a:rPr>
              <a:t>Avant </a:t>
            </a:r>
            <a:r>
              <a:rPr sz="1200" spc="-5" dirty="0">
                <a:solidFill>
                  <a:srgbClr val="231F20"/>
                </a:solidFill>
                <a:latin typeface="Arial Narrow"/>
                <a:cs typeface="Arial Narrow"/>
              </a:rPr>
              <a:t>d’entrer dans le spa ou le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l’utilisateur doit mesurer la température de l’eau avec un  thermomètre précis, car la tolérance des dispositifs de </a:t>
            </a:r>
            <a:r>
              <a:rPr sz="1200" dirty="0">
                <a:solidFill>
                  <a:srgbClr val="231F20"/>
                </a:solidFill>
                <a:latin typeface="Arial Narrow"/>
                <a:cs typeface="Arial Narrow"/>
              </a:rPr>
              <a:t>régulation </a:t>
            </a:r>
            <a:r>
              <a:rPr sz="1200" spc="-5" dirty="0">
                <a:solidFill>
                  <a:srgbClr val="231F20"/>
                </a:solidFill>
                <a:latin typeface="Arial Narrow"/>
                <a:cs typeface="Arial Narrow"/>
              </a:rPr>
              <a:t>de la température de l’eau peut</a:t>
            </a:r>
            <a:r>
              <a:rPr sz="1200" spc="-35" dirty="0">
                <a:solidFill>
                  <a:srgbClr val="231F20"/>
                </a:solidFill>
                <a:latin typeface="Arial Narrow"/>
                <a:cs typeface="Arial Narrow"/>
              </a:rPr>
              <a:t> </a:t>
            </a:r>
            <a:r>
              <a:rPr sz="1200" spc="-5" dirty="0">
                <a:solidFill>
                  <a:srgbClr val="231F20"/>
                </a:solidFill>
                <a:latin typeface="Arial Narrow"/>
                <a:cs typeface="Arial Narrow"/>
              </a:rPr>
              <a:t>varier.</a:t>
            </a:r>
            <a:endParaRPr sz="1200">
              <a:latin typeface="Arial Narrow"/>
              <a:cs typeface="Arial Narrow"/>
            </a:endParaRPr>
          </a:p>
          <a:p>
            <a:pPr marL="372110" marR="5715" indent="-173990">
              <a:lnSpc>
                <a:spcPts val="1350"/>
              </a:lnSpc>
              <a:buAutoNum type="alphaLcParenR"/>
              <a:tabLst>
                <a:tab pos="372745" algn="l"/>
              </a:tabLst>
            </a:pPr>
            <a:r>
              <a:rPr sz="1200" spc="-5" dirty="0">
                <a:solidFill>
                  <a:srgbClr val="231F20"/>
                </a:solidFill>
                <a:latin typeface="Arial Narrow"/>
                <a:cs typeface="Arial Narrow"/>
              </a:rPr>
              <a:t>La consommation d’alcool, de drogues ou de médicaments avant ou pendant l’utilisation du spa peut entraîner  une perte de conscience avec </a:t>
            </a:r>
            <a:r>
              <a:rPr sz="1200" dirty="0">
                <a:solidFill>
                  <a:srgbClr val="231F20"/>
                </a:solidFill>
                <a:latin typeface="Arial Narrow"/>
                <a:cs typeface="Arial Narrow"/>
              </a:rPr>
              <a:t>risque </a:t>
            </a:r>
            <a:r>
              <a:rPr sz="1200" spc="-5" dirty="0">
                <a:solidFill>
                  <a:srgbClr val="231F20"/>
                </a:solidFill>
                <a:latin typeface="Arial Narrow"/>
                <a:cs typeface="Arial Narrow"/>
              </a:rPr>
              <a:t>de</a:t>
            </a:r>
            <a:r>
              <a:rPr sz="1200" spc="-10" dirty="0">
                <a:solidFill>
                  <a:srgbClr val="231F20"/>
                </a:solidFill>
                <a:latin typeface="Arial Narrow"/>
                <a:cs typeface="Arial Narrow"/>
              </a:rPr>
              <a:t> </a:t>
            </a:r>
            <a:r>
              <a:rPr sz="1200" spc="-5" dirty="0">
                <a:solidFill>
                  <a:srgbClr val="231F20"/>
                </a:solidFill>
                <a:latin typeface="Arial Narrow"/>
                <a:cs typeface="Arial Narrow"/>
              </a:rPr>
              <a:t>noyade.</a:t>
            </a:r>
            <a:endParaRPr sz="1200">
              <a:latin typeface="Arial Narrow"/>
              <a:cs typeface="Arial Narrow"/>
            </a:endParaRPr>
          </a:p>
          <a:p>
            <a:pPr marL="372110" marR="394970" indent="-173990">
              <a:lnSpc>
                <a:spcPts val="1350"/>
              </a:lnSpc>
              <a:buAutoNum type="alphaLcParenR" startAt="5"/>
              <a:tabLst>
                <a:tab pos="379730" algn="l"/>
              </a:tabLst>
            </a:pPr>
            <a:r>
              <a:rPr sz="1200" spc="-5" dirty="0">
                <a:solidFill>
                  <a:srgbClr val="231F20"/>
                </a:solidFill>
                <a:latin typeface="Arial Narrow"/>
                <a:cs typeface="Arial Narrow"/>
              </a:rPr>
              <a:t>La consommation d’alcool, de drogues ou de médicaments peut augmenter considérablement le </a:t>
            </a:r>
            <a:r>
              <a:rPr sz="1200" dirty="0">
                <a:solidFill>
                  <a:srgbClr val="231F20"/>
                </a:solidFill>
                <a:latin typeface="Arial Narrow"/>
                <a:cs typeface="Arial Narrow"/>
              </a:rPr>
              <a:t>risque  </a:t>
            </a:r>
            <a:r>
              <a:rPr sz="1200" spc="-5" dirty="0">
                <a:solidFill>
                  <a:srgbClr val="231F20"/>
                </a:solidFill>
                <a:latin typeface="Arial Narrow"/>
                <a:cs typeface="Arial Narrow"/>
              </a:rPr>
              <a:t>d’hyperthermie mortelle dans les</a:t>
            </a:r>
            <a:r>
              <a:rPr sz="1200" spc="-10" dirty="0">
                <a:solidFill>
                  <a:srgbClr val="231F20"/>
                </a:solidFill>
                <a:latin typeface="Arial Narrow"/>
                <a:cs typeface="Arial Narrow"/>
              </a:rPr>
              <a:t> </a:t>
            </a:r>
            <a:r>
              <a:rPr sz="1200" spc="-5" dirty="0">
                <a:solidFill>
                  <a:srgbClr val="231F20"/>
                </a:solidFill>
                <a:latin typeface="Arial Narrow"/>
                <a:cs typeface="Arial Narrow"/>
              </a:rPr>
              <a:t>spas.</a:t>
            </a:r>
            <a:endParaRPr sz="1200">
              <a:latin typeface="Arial Narrow"/>
              <a:cs typeface="Arial Narrow"/>
            </a:endParaRPr>
          </a:p>
          <a:p>
            <a:pPr marL="372110" marR="12700" indent="-173990">
              <a:lnSpc>
                <a:spcPts val="1350"/>
              </a:lnSpc>
              <a:buAutoNum type="alphaLcParenR" startAt="5"/>
              <a:tabLst>
                <a:tab pos="379730" algn="l"/>
              </a:tabLst>
            </a:pPr>
            <a:r>
              <a:rPr sz="1200" spc="-5" dirty="0">
                <a:solidFill>
                  <a:srgbClr val="231F20"/>
                </a:solidFill>
                <a:latin typeface="Arial Narrow"/>
                <a:cs typeface="Arial Narrow"/>
              </a:rPr>
              <a:t>Les causes et les symptômes de l’hyperthermie peuvent être décrits comme suit </a:t>
            </a:r>
            <a:r>
              <a:rPr sz="1200" dirty="0">
                <a:solidFill>
                  <a:srgbClr val="231F20"/>
                </a:solidFill>
                <a:latin typeface="Arial Narrow"/>
                <a:cs typeface="Arial Narrow"/>
              </a:rPr>
              <a:t>: </a:t>
            </a:r>
            <a:r>
              <a:rPr sz="1200" spc="-5" dirty="0">
                <a:solidFill>
                  <a:srgbClr val="231F20"/>
                </a:solidFill>
                <a:latin typeface="Arial Narrow"/>
                <a:cs typeface="Arial Narrow"/>
              </a:rPr>
              <a:t>L’hyperthermie se produit  lorsque la température interne de l’organisme atteint un niveau supérieur de plusieurs degrés </a:t>
            </a:r>
            <a:r>
              <a:rPr sz="1200" dirty="0">
                <a:solidFill>
                  <a:srgbClr val="231F20"/>
                </a:solidFill>
                <a:latin typeface="Arial Narrow"/>
                <a:cs typeface="Arial Narrow"/>
              </a:rPr>
              <a:t>à </a:t>
            </a:r>
            <a:r>
              <a:rPr sz="1200" spc="-5" dirty="0">
                <a:solidFill>
                  <a:srgbClr val="231F20"/>
                </a:solidFill>
                <a:latin typeface="Arial Narrow"/>
                <a:cs typeface="Arial Narrow"/>
              </a:rPr>
              <a:t>la température  corporelle normale de 37 </a:t>
            </a:r>
            <a:r>
              <a:rPr sz="1200" dirty="0">
                <a:solidFill>
                  <a:srgbClr val="231F20"/>
                </a:solidFill>
                <a:latin typeface="Arial Narrow"/>
                <a:cs typeface="Arial Narrow"/>
              </a:rPr>
              <a:t>°C (98,6 °F). </a:t>
            </a:r>
            <a:r>
              <a:rPr sz="1200" spc="-5" dirty="0">
                <a:solidFill>
                  <a:srgbClr val="231F20"/>
                </a:solidFill>
                <a:latin typeface="Arial Narrow"/>
                <a:cs typeface="Arial Narrow"/>
              </a:rPr>
              <a:t>L’hyperthermie peut se manifester par des symptômes tels qu’une  augmentation de la température interne de l’organisme, des vertiges, une léthargie, une somnolence et des  évanouissements. L’hyperthermie peut avoir pour effet une incapacité </a:t>
            </a:r>
            <a:r>
              <a:rPr sz="1200" dirty="0">
                <a:solidFill>
                  <a:srgbClr val="231F20"/>
                </a:solidFill>
                <a:latin typeface="Arial Narrow"/>
                <a:cs typeface="Arial Narrow"/>
              </a:rPr>
              <a:t>à </a:t>
            </a:r>
            <a:r>
              <a:rPr sz="1200" spc="-5" dirty="0">
                <a:solidFill>
                  <a:srgbClr val="231F20"/>
                </a:solidFill>
                <a:latin typeface="Arial Narrow"/>
                <a:cs typeface="Arial Narrow"/>
              </a:rPr>
              <a:t>percevoir la chaleur, une incapacité </a:t>
            </a:r>
            <a:r>
              <a:rPr sz="1200" dirty="0">
                <a:solidFill>
                  <a:srgbClr val="231F20"/>
                </a:solidFill>
                <a:latin typeface="Arial Narrow"/>
                <a:cs typeface="Arial Narrow"/>
              </a:rPr>
              <a:t>à  reconnaître </a:t>
            </a:r>
            <a:r>
              <a:rPr sz="1200" spc="-5" dirty="0">
                <a:solidFill>
                  <a:srgbClr val="231F20"/>
                </a:solidFill>
                <a:latin typeface="Arial Narrow"/>
                <a:cs typeface="Arial Narrow"/>
              </a:rPr>
              <a:t>la nécessité de sortir du spa, une inconscience des dangers imminents, des dommages au fœtus  chez les femmes enceintes, une incapacité physique </a:t>
            </a:r>
            <a:r>
              <a:rPr sz="1200" dirty="0">
                <a:solidFill>
                  <a:srgbClr val="231F20"/>
                </a:solidFill>
                <a:latin typeface="Arial Narrow"/>
                <a:cs typeface="Arial Narrow"/>
              </a:rPr>
              <a:t>à </a:t>
            </a:r>
            <a:r>
              <a:rPr sz="1200" spc="-5" dirty="0">
                <a:solidFill>
                  <a:srgbClr val="231F20"/>
                </a:solidFill>
                <a:latin typeface="Arial Narrow"/>
                <a:cs typeface="Arial Narrow"/>
              </a:rPr>
              <a:t>sortir du spa et une inconscience entraînant un </a:t>
            </a:r>
            <a:r>
              <a:rPr sz="1200" dirty="0">
                <a:solidFill>
                  <a:srgbClr val="231F20"/>
                </a:solidFill>
                <a:latin typeface="Arial Narrow"/>
                <a:cs typeface="Arial Narrow"/>
              </a:rPr>
              <a:t>risque  </a:t>
            </a:r>
            <a:r>
              <a:rPr sz="1200" spc="-5" dirty="0">
                <a:solidFill>
                  <a:srgbClr val="231F20"/>
                </a:solidFill>
                <a:latin typeface="Arial Narrow"/>
                <a:cs typeface="Arial Narrow"/>
              </a:rPr>
              <a:t>de</a:t>
            </a:r>
            <a:r>
              <a:rPr sz="1200" spc="-10" dirty="0">
                <a:solidFill>
                  <a:srgbClr val="231F20"/>
                </a:solidFill>
                <a:latin typeface="Arial Narrow"/>
                <a:cs typeface="Arial Narrow"/>
              </a:rPr>
              <a:t> </a:t>
            </a:r>
            <a:r>
              <a:rPr sz="1200" spc="-5" dirty="0">
                <a:solidFill>
                  <a:srgbClr val="231F20"/>
                </a:solidFill>
                <a:latin typeface="Arial Narrow"/>
                <a:cs typeface="Arial Narrow"/>
              </a:rPr>
              <a:t>noyade.</a:t>
            </a:r>
            <a:endParaRPr sz="1200">
              <a:latin typeface="Arial Narrow"/>
              <a:cs typeface="Arial Narrow"/>
            </a:endParaRPr>
          </a:p>
          <a:p>
            <a:pPr marL="372110" marR="123189" indent="-173990">
              <a:lnSpc>
                <a:spcPts val="1350"/>
              </a:lnSpc>
              <a:buAutoNum type="alphaLcParenR" startAt="5"/>
              <a:tabLst>
                <a:tab pos="379730" algn="l"/>
              </a:tabLst>
            </a:pPr>
            <a:r>
              <a:rPr sz="1200" spc="-5" dirty="0">
                <a:solidFill>
                  <a:srgbClr val="231F20"/>
                </a:solidFill>
                <a:latin typeface="Arial Narrow"/>
                <a:cs typeface="Arial Narrow"/>
              </a:rPr>
              <a:t>Les personnes obèses ou ayant des antécédents de maladies cardiaques, d’hypertension ou d’hypotension,  de problèmes du système circulatoire ou de diabète doivent consulter un médecin avant d’utiliser un</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372110" marR="179705" indent="-173990">
              <a:lnSpc>
                <a:spcPts val="1350"/>
              </a:lnSpc>
              <a:buAutoNum type="alphaLcParenR" startAt="5"/>
              <a:tabLst>
                <a:tab pos="379730" algn="l"/>
              </a:tabLst>
            </a:pPr>
            <a:r>
              <a:rPr sz="1200" spc="-5" dirty="0">
                <a:solidFill>
                  <a:srgbClr val="231F20"/>
                </a:solidFill>
                <a:latin typeface="Arial Narrow"/>
                <a:cs typeface="Arial Narrow"/>
              </a:rPr>
              <a:t>Les personnes qui prennent des médicaments doivent consulter un médecin avant d’utiliser un spa, car  certains médicaments peuvent provoquer une somnolence ou affecter le </a:t>
            </a:r>
            <a:r>
              <a:rPr sz="1200" dirty="0">
                <a:solidFill>
                  <a:srgbClr val="231F20"/>
                </a:solidFill>
                <a:latin typeface="Arial Narrow"/>
                <a:cs typeface="Arial Narrow"/>
              </a:rPr>
              <a:t>rythme </a:t>
            </a:r>
            <a:r>
              <a:rPr sz="1200" spc="-5" dirty="0">
                <a:solidFill>
                  <a:srgbClr val="231F20"/>
                </a:solidFill>
                <a:latin typeface="Arial Narrow"/>
                <a:cs typeface="Arial Narrow"/>
              </a:rPr>
              <a:t>cardiaque, la tension artéri  elle ou la</a:t>
            </a:r>
            <a:r>
              <a:rPr sz="1200" spc="-10" dirty="0">
                <a:solidFill>
                  <a:srgbClr val="231F20"/>
                </a:solidFill>
                <a:latin typeface="Arial Narrow"/>
                <a:cs typeface="Arial Narrow"/>
              </a:rPr>
              <a:t> </a:t>
            </a:r>
            <a:r>
              <a:rPr sz="1200" spc="-5" dirty="0">
                <a:solidFill>
                  <a:srgbClr val="231F20"/>
                </a:solidFill>
                <a:latin typeface="Arial Narrow"/>
                <a:cs typeface="Arial Narrow"/>
              </a:rPr>
              <a:t>circulation.</a:t>
            </a:r>
            <a:endParaRPr sz="1200">
              <a:latin typeface="Arial Narrow"/>
              <a:cs typeface="Arial Narrow"/>
            </a:endParaRPr>
          </a:p>
          <a:p>
            <a:pPr marL="372110" marR="227329" indent="-173990">
              <a:lnSpc>
                <a:spcPts val="1350"/>
              </a:lnSpc>
              <a:buAutoNum type="alphaLcParenR" startAt="5"/>
              <a:tabLst>
                <a:tab pos="372745" algn="l"/>
              </a:tabLst>
            </a:pPr>
            <a:r>
              <a:rPr sz="1200" dirty="0">
                <a:solidFill>
                  <a:srgbClr val="231F20"/>
                </a:solidFill>
                <a:latin typeface="Arial Narrow"/>
                <a:cs typeface="Arial Narrow"/>
              </a:rPr>
              <a:t>Consultez </a:t>
            </a:r>
            <a:r>
              <a:rPr sz="1200" spc="-5" dirty="0">
                <a:solidFill>
                  <a:srgbClr val="231F20"/>
                </a:solidFill>
                <a:latin typeface="Arial Narrow"/>
                <a:cs typeface="Arial Narrow"/>
              </a:rPr>
              <a:t>un médecin avant d’utiliser le spa si vous êtes enceinte, diabétique, en mauvaise santé ou sous  traitement</a:t>
            </a:r>
            <a:r>
              <a:rPr sz="1200" spc="-10" dirty="0">
                <a:solidFill>
                  <a:srgbClr val="231F20"/>
                </a:solidFill>
                <a:latin typeface="Arial Narrow"/>
                <a:cs typeface="Arial Narrow"/>
              </a:rPr>
              <a:t> </a:t>
            </a:r>
            <a:r>
              <a:rPr sz="1200" spc="-5" dirty="0">
                <a:solidFill>
                  <a:srgbClr val="231F20"/>
                </a:solidFill>
                <a:latin typeface="Arial Narrow"/>
                <a:cs typeface="Arial Narrow"/>
              </a:rPr>
              <a:t>médical.</a:t>
            </a:r>
            <a:endParaRPr sz="1200">
              <a:latin typeface="Arial Narrow"/>
              <a:cs typeface="Arial Narrow"/>
            </a:endParaRPr>
          </a:p>
          <a:p>
            <a:pPr marL="198120" indent="-186055">
              <a:lnSpc>
                <a:spcPts val="1275"/>
              </a:lnSpc>
              <a:buChar char="●"/>
              <a:tabLst>
                <a:tab pos="198755" algn="l"/>
              </a:tabLst>
            </a:pPr>
            <a:r>
              <a:rPr sz="1200" spc="-5" dirty="0">
                <a:solidFill>
                  <a:srgbClr val="231F20"/>
                </a:solidFill>
                <a:latin typeface="Arial Narrow"/>
                <a:cs typeface="Arial Narrow"/>
              </a:rPr>
              <a:t>Les personnes atteintes d’une maladie infectieuse ne doivent pas utiliser de spa ou bain </a:t>
            </a:r>
            <a:r>
              <a:rPr sz="1200" dirty="0">
                <a:solidFill>
                  <a:srgbClr val="231F20"/>
                </a:solidFill>
                <a:latin typeface="Arial Narrow"/>
                <a:cs typeface="Arial Narrow"/>
              </a:rPr>
              <a:t>à</a:t>
            </a:r>
            <a:r>
              <a:rPr sz="1200" spc="-20" dirty="0">
                <a:solidFill>
                  <a:srgbClr val="231F20"/>
                </a:solidFill>
                <a:latin typeface="Arial Narrow"/>
                <a:cs typeface="Arial Narrow"/>
              </a:rPr>
              <a:t> </a:t>
            </a:r>
            <a:r>
              <a:rPr sz="1200" dirty="0">
                <a:solidFill>
                  <a:srgbClr val="231F20"/>
                </a:solidFill>
                <a:latin typeface="Arial Narrow"/>
                <a:cs typeface="Arial Narrow"/>
              </a:rPr>
              <a:t>remous.</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Pour </a:t>
            </a:r>
            <a:r>
              <a:rPr sz="1200" spc="-5" dirty="0">
                <a:solidFill>
                  <a:srgbClr val="231F20"/>
                </a:solidFill>
                <a:latin typeface="Arial Narrow"/>
                <a:cs typeface="Arial Narrow"/>
              </a:rPr>
              <a:t>éviter les blessures, soyez prudent lorsque vous entrez ou sortez du spa ou du bain </a:t>
            </a:r>
            <a:r>
              <a:rPr sz="1200" dirty="0">
                <a:solidFill>
                  <a:srgbClr val="231F20"/>
                </a:solidFill>
                <a:latin typeface="Arial Narrow"/>
                <a:cs typeface="Arial Narrow"/>
              </a:rPr>
              <a:t>à</a:t>
            </a:r>
            <a:r>
              <a:rPr sz="1200" spc="-20" dirty="0">
                <a:solidFill>
                  <a:srgbClr val="231F20"/>
                </a:solidFill>
                <a:latin typeface="Arial Narrow"/>
                <a:cs typeface="Arial Narrow"/>
              </a:rPr>
              <a:t> </a:t>
            </a:r>
            <a:r>
              <a:rPr sz="1200" dirty="0">
                <a:solidFill>
                  <a:srgbClr val="231F20"/>
                </a:solidFill>
                <a:latin typeface="Arial Narrow"/>
                <a:cs typeface="Arial Narrow"/>
              </a:rPr>
              <a:t>remous.</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Une </a:t>
            </a:r>
            <a:r>
              <a:rPr sz="1200" spc="-5" dirty="0">
                <a:solidFill>
                  <a:srgbClr val="231F20"/>
                </a:solidFill>
                <a:latin typeface="Arial Narrow"/>
                <a:cs typeface="Arial Narrow"/>
              </a:rPr>
              <a:t>température de l’eau supérieure </a:t>
            </a:r>
            <a:r>
              <a:rPr sz="1200" dirty="0">
                <a:solidFill>
                  <a:srgbClr val="231F20"/>
                </a:solidFill>
                <a:latin typeface="Arial Narrow"/>
                <a:cs typeface="Arial Narrow"/>
              </a:rPr>
              <a:t>à </a:t>
            </a:r>
            <a:r>
              <a:rPr sz="1200" spc="-5" dirty="0">
                <a:solidFill>
                  <a:srgbClr val="231F20"/>
                </a:solidFill>
                <a:latin typeface="Arial Narrow"/>
                <a:cs typeface="Arial Narrow"/>
              </a:rPr>
              <a:t>40 </a:t>
            </a:r>
            <a:r>
              <a:rPr sz="1200" dirty="0">
                <a:solidFill>
                  <a:srgbClr val="231F20"/>
                </a:solidFill>
                <a:latin typeface="Arial Narrow"/>
                <a:cs typeface="Arial Narrow"/>
              </a:rPr>
              <a:t>°C (104 °F) </a:t>
            </a:r>
            <a:r>
              <a:rPr sz="1200" spc="-5" dirty="0">
                <a:solidFill>
                  <a:srgbClr val="231F20"/>
                </a:solidFill>
                <a:latin typeface="Arial Narrow"/>
                <a:cs typeface="Arial Narrow"/>
              </a:rPr>
              <a:t>peut nuire </a:t>
            </a:r>
            <a:r>
              <a:rPr sz="1200" dirty="0">
                <a:solidFill>
                  <a:srgbClr val="231F20"/>
                </a:solidFill>
                <a:latin typeface="Arial Narrow"/>
                <a:cs typeface="Arial Narrow"/>
              </a:rPr>
              <a:t>à </a:t>
            </a:r>
            <a:r>
              <a:rPr sz="1200" spc="-5" dirty="0">
                <a:solidFill>
                  <a:srgbClr val="231F20"/>
                </a:solidFill>
                <a:latin typeface="Arial Narrow"/>
                <a:cs typeface="Arial Narrow"/>
              </a:rPr>
              <a:t>votre</a:t>
            </a:r>
            <a:r>
              <a:rPr sz="1200" spc="-30" dirty="0">
                <a:solidFill>
                  <a:srgbClr val="231F20"/>
                </a:solidFill>
                <a:latin typeface="Arial Narrow"/>
                <a:cs typeface="Arial Narrow"/>
              </a:rPr>
              <a:t> </a:t>
            </a:r>
            <a:r>
              <a:rPr sz="1200" spc="-5" dirty="0">
                <a:solidFill>
                  <a:srgbClr val="231F20"/>
                </a:solidFill>
                <a:latin typeface="Arial Narrow"/>
                <a:cs typeface="Arial Narrow"/>
              </a:rPr>
              <a:t>santé.</a:t>
            </a:r>
            <a:endParaRPr sz="1200">
              <a:latin typeface="Arial Narrow"/>
              <a:cs typeface="Arial Narrow"/>
            </a:endParaRPr>
          </a:p>
          <a:p>
            <a:pPr marL="198120" marR="297180" indent="-186055">
              <a:lnSpc>
                <a:spcPts val="1350"/>
              </a:lnSpc>
              <a:spcBef>
                <a:spcPts val="75"/>
              </a:spcBef>
              <a:buChar char="●"/>
              <a:tabLst>
                <a:tab pos="198755" algn="l"/>
              </a:tabLst>
            </a:pPr>
            <a:r>
              <a:rPr sz="1200" dirty="0">
                <a:solidFill>
                  <a:srgbClr val="231F20"/>
                </a:solidFill>
                <a:latin typeface="Arial Narrow"/>
                <a:cs typeface="Arial Narrow"/>
              </a:rPr>
              <a:t>N’utilisez </a:t>
            </a:r>
            <a:r>
              <a:rPr sz="1200" spc="-5" dirty="0">
                <a:solidFill>
                  <a:srgbClr val="231F20"/>
                </a:solidFill>
                <a:latin typeface="Arial Narrow"/>
                <a:cs typeface="Arial Narrow"/>
              </a:rPr>
              <a:t>jamais de spa ou de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lorsque vous êtes seul et ne laissez jamais d’autres personnes  utiliser le spa</a:t>
            </a:r>
            <a:r>
              <a:rPr sz="1200" spc="-10" dirty="0">
                <a:solidFill>
                  <a:srgbClr val="231F20"/>
                </a:solidFill>
                <a:latin typeface="Arial Narrow"/>
                <a:cs typeface="Arial Narrow"/>
              </a:rPr>
              <a:t> </a:t>
            </a:r>
            <a:r>
              <a:rPr sz="1200" spc="-5" dirty="0">
                <a:solidFill>
                  <a:srgbClr val="231F20"/>
                </a:solidFill>
                <a:latin typeface="Arial Narrow"/>
                <a:cs typeface="Arial Narrow"/>
              </a:rPr>
              <a:t>seules.</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N’utilisez </a:t>
            </a:r>
            <a:r>
              <a:rPr sz="1200" spc="-5" dirty="0">
                <a:solidFill>
                  <a:srgbClr val="231F20"/>
                </a:solidFill>
                <a:latin typeface="Arial Narrow"/>
                <a:cs typeface="Arial Narrow"/>
              </a:rPr>
              <a:t>pas de spa ou de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immédiatement après un exercice physique</a:t>
            </a:r>
            <a:r>
              <a:rPr sz="1200" spc="-25" dirty="0">
                <a:solidFill>
                  <a:srgbClr val="231F20"/>
                </a:solidFill>
                <a:latin typeface="Arial Narrow"/>
                <a:cs typeface="Arial Narrow"/>
              </a:rPr>
              <a:t> </a:t>
            </a:r>
            <a:r>
              <a:rPr sz="1200" spc="-5" dirty="0">
                <a:solidFill>
                  <a:srgbClr val="231F20"/>
                </a:solidFill>
                <a:latin typeface="Arial Narrow"/>
                <a:cs typeface="Arial Narrow"/>
              </a:rPr>
              <a:t>intense.</a:t>
            </a:r>
            <a:endParaRPr sz="1200">
              <a:latin typeface="Arial Narrow"/>
              <a:cs typeface="Arial Narrow"/>
            </a:endParaRPr>
          </a:p>
          <a:p>
            <a:pPr marL="198120" indent="-186055">
              <a:lnSpc>
                <a:spcPts val="1350"/>
              </a:lnSpc>
              <a:buChar char="●"/>
              <a:tabLst>
                <a:tab pos="198755" algn="l"/>
              </a:tabLst>
            </a:pPr>
            <a:r>
              <a:rPr sz="1200" spc="-5" dirty="0">
                <a:solidFill>
                  <a:srgbClr val="231F20"/>
                </a:solidFill>
                <a:latin typeface="Arial Narrow"/>
                <a:cs typeface="Arial Narrow"/>
              </a:rPr>
              <a:t>La </a:t>
            </a:r>
            <a:r>
              <a:rPr sz="1200" spc="-10" dirty="0">
                <a:solidFill>
                  <a:srgbClr val="231F20"/>
                </a:solidFill>
                <a:latin typeface="Arial Narrow"/>
                <a:cs typeface="Arial Narrow"/>
              </a:rPr>
              <a:t>chaleur </a:t>
            </a:r>
            <a:r>
              <a:rPr sz="1200" spc="-5" dirty="0">
                <a:solidFill>
                  <a:srgbClr val="231F20"/>
                </a:solidFill>
                <a:latin typeface="Arial Narrow"/>
                <a:cs typeface="Arial Narrow"/>
              </a:rPr>
              <a:t>du </a:t>
            </a:r>
            <a:r>
              <a:rPr sz="1200" spc="-10" dirty="0">
                <a:solidFill>
                  <a:srgbClr val="231F20"/>
                </a:solidFill>
                <a:latin typeface="Arial Narrow"/>
                <a:cs typeface="Arial Narrow"/>
              </a:rPr>
              <a:t>spa, associée </a:t>
            </a:r>
            <a:r>
              <a:rPr sz="1200" dirty="0">
                <a:solidFill>
                  <a:srgbClr val="231F20"/>
                </a:solidFill>
                <a:latin typeface="Arial Narrow"/>
                <a:cs typeface="Arial Narrow"/>
              </a:rPr>
              <a:t>à </a:t>
            </a:r>
            <a:r>
              <a:rPr sz="1200" spc="-10" dirty="0">
                <a:solidFill>
                  <a:srgbClr val="231F20"/>
                </a:solidFill>
                <a:latin typeface="Arial Narrow"/>
                <a:cs typeface="Arial Narrow"/>
              </a:rPr>
              <a:t>l’alcool, aux drogues </a:t>
            </a:r>
            <a:r>
              <a:rPr sz="1200" spc="-5" dirty="0">
                <a:solidFill>
                  <a:srgbClr val="231F20"/>
                </a:solidFill>
                <a:latin typeface="Arial Narrow"/>
                <a:cs typeface="Arial Narrow"/>
              </a:rPr>
              <a:t>ou </a:t>
            </a:r>
            <a:r>
              <a:rPr sz="1200" spc="-10" dirty="0">
                <a:solidFill>
                  <a:srgbClr val="231F20"/>
                </a:solidFill>
                <a:latin typeface="Arial Narrow"/>
                <a:cs typeface="Arial Narrow"/>
              </a:rPr>
              <a:t>aux médicaments, peut provoquer une perte </a:t>
            </a:r>
            <a:r>
              <a:rPr sz="1200" spc="-5" dirty="0">
                <a:solidFill>
                  <a:srgbClr val="231F20"/>
                </a:solidFill>
                <a:latin typeface="Arial Narrow"/>
                <a:cs typeface="Arial Narrow"/>
              </a:rPr>
              <a:t>de</a:t>
            </a:r>
            <a:r>
              <a:rPr sz="1200" spc="-190" dirty="0">
                <a:solidFill>
                  <a:srgbClr val="231F20"/>
                </a:solidFill>
                <a:latin typeface="Arial Narrow"/>
                <a:cs typeface="Arial Narrow"/>
              </a:rPr>
              <a:t> </a:t>
            </a:r>
            <a:r>
              <a:rPr sz="1200" spc="-10" dirty="0">
                <a:solidFill>
                  <a:srgbClr val="231F20"/>
                </a:solidFill>
                <a:latin typeface="Arial Narrow"/>
                <a:cs typeface="Arial Narrow"/>
              </a:rPr>
              <a:t>conscience.</a:t>
            </a:r>
            <a:endParaRPr sz="1200">
              <a:latin typeface="Arial Narrow"/>
              <a:cs typeface="Arial Narrow"/>
            </a:endParaRPr>
          </a:p>
          <a:p>
            <a:pPr marL="198120" marR="5715" indent="-186055">
              <a:lnSpc>
                <a:spcPts val="1350"/>
              </a:lnSpc>
              <a:spcBef>
                <a:spcPts val="75"/>
              </a:spcBef>
              <a:buChar char="●"/>
              <a:tabLst>
                <a:tab pos="198755" algn="l"/>
              </a:tabLst>
            </a:pPr>
            <a:r>
              <a:rPr sz="1200" dirty="0">
                <a:solidFill>
                  <a:srgbClr val="231F20"/>
                </a:solidFill>
                <a:latin typeface="Arial Narrow"/>
                <a:cs typeface="Arial Narrow"/>
              </a:rPr>
              <a:t>Sortez </a:t>
            </a:r>
            <a:r>
              <a:rPr sz="1200" spc="-5" dirty="0">
                <a:solidFill>
                  <a:srgbClr val="231F20"/>
                </a:solidFill>
                <a:latin typeface="Arial Narrow"/>
                <a:cs typeface="Arial Narrow"/>
              </a:rPr>
              <a:t>immédiatement en cas de malaise, de vertige ou de somnolence. La chaleur des spas peut provoquer une  hyperthermie et une perte de conscience. </a:t>
            </a:r>
            <a:r>
              <a:rPr sz="1200" dirty="0">
                <a:solidFill>
                  <a:srgbClr val="231F20"/>
                </a:solidFill>
                <a:latin typeface="Arial Narrow"/>
                <a:cs typeface="Arial Narrow"/>
              </a:rPr>
              <a:t>Pour </a:t>
            </a:r>
            <a:r>
              <a:rPr sz="1200" spc="-5" dirty="0">
                <a:solidFill>
                  <a:srgbClr val="231F20"/>
                </a:solidFill>
                <a:latin typeface="Arial Narrow"/>
                <a:cs typeface="Arial Narrow"/>
              </a:rPr>
              <a:t>éviter le gel, le spa ne doit pas être exposé </a:t>
            </a:r>
            <a:r>
              <a:rPr sz="1200" dirty="0">
                <a:solidFill>
                  <a:srgbClr val="231F20"/>
                </a:solidFill>
                <a:latin typeface="Arial Narrow"/>
                <a:cs typeface="Arial Narrow"/>
              </a:rPr>
              <a:t>à </a:t>
            </a:r>
            <a:r>
              <a:rPr sz="1200" spc="-5" dirty="0">
                <a:solidFill>
                  <a:srgbClr val="231F20"/>
                </a:solidFill>
                <a:latin typeface="Arial Narrow"/>
                <a:cs typeface="Arial Narrow"/>
              </a:rPr>
              <a:t>des températures  inférieures </a:t>
            </a:r>
            <a:r>
              <a:rPr sz="1200" dirty="0">
                <a:solidFill>
                  <a:srgbClr val="231F20"/>
                </a:solidFill>
                <a:latin typeface="Arial Narrow"/>
                <a:cs typeface="Arial Narrow"/>
              </a:rPr>
              <a:t>à 0 °C (32 °F) </a:t>
            </a:r>
            <a:r>
              <a:rPr sz="1200" spc="-5" dirty="0">
                <a:solidFill>
                  <a:srgbClr val="231F20"/>
                </a:solidFill>
                <a:latin typeface="Arial Narrow"/>
                <a:cs typeface="Arial Narrow"/>
              </a:rPr>
              <a:t>s’il contient encore de l’eau. 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placer un tapis de protection  thermique entre le bassin du spa et le sol. </a:t>
            </a:r>
            <a:r>
              <a:rPr sz="1200" dirty="0">
                <a:solidFill>
                  <a:srgbClr val="231F20"/>
                </a:solidFill>
                <a:latin typeface="Arial Narrow"/>
                <a:cs typeface="Arial Narrow"/>
              </a:rPr>
              <a:t>Un </a:t>
            </a:r>
            <a:r>
              <a:rPr sz="1200" spc="-5" dirty="0">
                <a:solidFill>
                  <a:srgbClr val="231F20"/>
                </a:solidFill>
                <a:latin typeface="Arial Narrow"/>
                <a:cs typeface="Arial Narrow"/>
              </a:rPr>
              <a:t>tapis similaire en mousse ou en tout autre matériau ayant une  fonction de barrière thermique peut également être utilisé. </a:t>
            </a:r>
            <a:r>
              <a:rPr sz="1200" dirty="0">
                <a:solidFill>
                  <a:srgbClr val="231F20"/>
                </a:solidFill>
                <a:latin typeface="Arial Narrow"/>
                <a:cs typeface="Arial Narrow"/>
              </a:rPr>
              <a:t>N’allumez </a:t>
            </a:r>
            <a:r>
              <a:rPr sz="1200" spc="-5" dirty="0">
                <a:solidFill>
                  <a:srgbClr val="231F20"/>
                </a:solidFill>
                <a:latin typeface="Arial Narrow"/>
                <a:cs typeface="Arial Narrow"/>
              </a:rPr>
              <a:t>pas le spa lorsque l’eau est</a:t>
            </a:r>
            <a:r>
              <a:rPr sz="1200" spc="-20" dirty="0">
                <a:solidFill>
                  <a:srgbClr val="231F20"/>
                </a:solidFill>
                <a:latin typeface="Arial Narrow"/>
                <a:cs typeface="Arial Narrow"/>
              </a:rPr>
              <a:t> </a:t>
            </a:r>
            <a:r>
              <a:rPr sz="1200" spc="-5" dirty="0">
                <a:solidFill>
                  <a:srgbClr val="231F20"/>
                </a:solidFill>
                <a:latin typeface="Arial Narrow"/>
                <a:cs typeface="Arial Narrow"/>
              </a:rPr>
              <a:t>gelée.</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versez jamais d’eau dont la température est supérieure </a:t>
            </a:r>
            <a:r>
              <a:rPr sz="1200" dirty="0">
                <a:solidFill>
                  <a:srgbClr val="231F20"/>
                </a:solidFill>
                <a:latin typeface="Arial Narrow"/>
                <a:cs typeface="Arial Narrow"/>
              </a:rPr>
              <a:t>à </a:t>
            </a:r>
            <a:r>
              <a:rPr sz="1200" spc="-5" dirty="0">
                <a:solidFill>
                  <a:srgbClr val="231F20"/>
                </a:solidFill>
                <a:latin typeface="Arial Narrow"/>
                <a:cs typeface="Arial Narrow"/>
              </a:rPr>
              <a:t>40 </a:t>
            </a:r>
            <a:r>
              <a:rPr sz="1200" dirty="0">
                <a:solidFill>
                  <a:srgbClr val="231F20"/>
                </a:solidFill>
                <a:latin typeface="Arial Narrow"/>
                <a:cs typeface="Arial Narrow"/>
              </a:rPr>
              <a:t>°C (104 °F) </a:t>
            </a:r>
            <a:r>
              <a:rPr sz="1200" spc="-5" dirty="0">
                <a:solidFill>
                  <a:srgbClr val="231F20"/>
                </a:solidFill>
                <a:latin typeface="Arial Narrow"/>
                <a:cs typeface="Arial Narrow"/>
              </a:rPr>
              <a:t>directement dans le</a:t>
            </a:r>
            <a:r>
              <a:rPr sz="1200" spc="-3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98120" marR="149860" indent="-186055">
              <a:lnSpc>
                <a:spcPts val="1350"/>
              </a:lnSpc>
              <a:spcBef>
                <a:spcPts val="75"/>
              </a:spcBef>
              <a:buChar char="●"/>
              <a:tabLst>
                <a:tab pos="198755" algn="l"/>
              </a:tabLst>
            </a:pPr>
            <a:r>
              <a:rPr sz="1200" dirty="0">
                <a:solidFill>
                  <a:srgbClr val="231F20"/>
                </a:solidFill>
                <a:latin typeface="Arial Narrow"/>
                <a:cs typeface="Arial Narrow"/>
              </a:rPr>
              <a:t>Débranchez </a:t>
            </a:r>
            <a:r>
              <a:rPr sz="1200" spc="-5" dirty="0">
                <a:solidFill>
                  <a:srgbClr val="231F20"/>
                </a:solidFill>
                <a:latin typeface="Arial Narrow"/>
                <a:cs typeface="Arial Narrow"/>
              </a:rPr>
              <a:t>toujours le produit de la prise électrique avant de le déplacer, de le nettoyer, ou de procéder </a:t>
            </a:r>
            <a:r>
              <a:rPr sz="1200" dirty="0">
                <a:solidFill>
                  <a:srgbClr val="231F20"/>
                </a:solidFill>
                <a:latin typeface="Arial Narrow"/>
                <a:cs typeface="Arial Narrow"/>
              </a:rPr>
              <a:t>à </a:t>
            </a:r>
            <a:r>
              <a:rPr sz="1200" spc="-5" dirty="0">
                <a:solidFill>
                  <a:srgbClr val="231F20"/>
                </a:solidFill>
                <a:latin typeface="Arial Narrow"/>
                <a:cs typeface="Arial Narrow"/>
              </a:rPr>
              <a:t>son  entretien ou </a:t>
            </a:r>
            <a:r>
              <a:rPr sz="1200" dirty="0">
                <a:solidFill>
                  <a:srgbClr val="231F20"/>
                </a:solidFill>
                <a:latin typeface="Arial Narrow"/>
                <a:cs typeface="Arial Narrow"/>
              </a:rPr>
              <a:t>à </a:t>
            </a:r>
            <a:r>
              <a:rPr sz="1200" spc="-5" dirty="0">
                <a:solidFill>
                  <a:srgbClr val="231F20"/>
                </a:solidFill>
                <a:latin typeface="Arial Narrow"/>
                <a:cs typeface="Arial Narrow"/>
              </a:rPr>
              <a:t>des ajustements</a:t>
            </a:r>
            <a:r>
              <a:rPr sz="1200" spc="-15" dirty="0">
                <a:solidFill>
                  <a:srgbClr val="231F20"/>
                </a:solidFill>
                <a:latin typeface="Arial Narrow"/>
                <a:cs typeface="Arial Narrow"/>
              </a:rPr>
              <a:t> </a:t>
            </a:r>
            <a:r>
              <a:rPr sz="1200" spc="-5" dirty="0">
                <a:solidFill>
                  <a:srgbClr val="231F20"/>
                </a:solidFill>
                <a:latin typeface="Arial Narrow"/>
                <a:cs typeface="Arial Narrow"/>
              </a:rPr>
              <a:t>éventuels.</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sautez ou ne plongez jamais dans un spa ou dans un plan d’eau peu</a:t>
            </a:r>
            <a:r>
              <a:rPr sz="1200" spc="-15" dirty="0">
                <a:solidFill>
                  <a:srgbClr val="231F20"/>
                </a:solidFill>
                <a:latin typeface="Arial Narrow"/>
                <a:cs typeface="Arial Narrow"/>
              </a:rPr>
              <a:t> </a:t>
            </a:r>
            <a:r>
              <a:rPr sz="1200" spc="-5" dirty="0">
                <a:solidFill>
                  <a:srgbClr val="231F20"/>
                </a:solidFill>
                <a:latin typeface="Arial Narrow"/>
                <a:cs typeface="Arial Narrow"/>
              </a:rPr>
              <a:t>profond.</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Aucune </a:t>
            </a:r>
            <a:r>
              <a:rPr sz="1200" spc="-5" dirty="0">
                <a:solidFill>
                  <a:srgbClr val="231F20"/>
                </a:solidFill>
                <a:latin typeface="Arial Narrow"/>
                <a:cs typeface="Arial Narrow"/>
              </a:rPr>
              <a:t>partie de l’appareil électrique ne doit se trouver au-dessus du bain pendant</a:t>
            </a:r>
            <a:r>
              <a:rPr sz="1200" spc="-20" dirty="0">
                <a:solidFill>
                  <a:srgbClr val="231F20"/>
                </a:solidFill>
                <a:latin typeface="Arial Narrow"/>
                <a:cs typeface="Arial Narrow"/>
              </a:rPr>
              <a:t> </a:t>
            </a:r>
            <a:r>
              <a:rPr sz="1200" spc="-5" dirty="0">
                <a:solidFill>
                  <a:srgbClr val="231F20"/>
                </a:solidFill>
                <a:latin typeface="Arial Narrow"/>
                <a:cs typeface="Arial Narrow"/>
              </a:rPr>
              <a:t>l’utilisation.</a:t>
            </a:r>
            <a:endParaRPr sz="1200">
              <a:latin typeface="Arial Narrow"/>
              <a:cs typeface="Arial Narrow"/>
            </a:endParaRPr>
          </a:p>
          <a:p>
            <a:pPr marL="198120" marR="247650" indent="-186055">
              <a:lnSpc>
                <a:spcPts val="1350"/>
              </a:lnSpc>
              <a:spcBef>
                <a:spcPts val="75"/>
              </a:spcBef>
              <a:buChar char="●"/>
              <a:tabLst>
                <a:tab pos="198755" algn="l"/>
              </a:tabLst>
            </a:pPr>
            <a:r>
              <a:rPr sz="1200" dirty="0">
                <a:solidFill>
                  <a:srgbClr val="231F20"/>
                </a:solidFill>
                <a:latin typeface="Arial Narrow"/>
                <a:cs typeface="Arial Narrow"/>
              </a:rPr>
              <a:t>N’enterrez </a:t>
            </a:r>
            <a:r>
              <a:rPr sz="1200" spc="-5" dirty="0">
                <a:solidFill>
                  <a:srgbClr val="231F20"/>
                </a:solidFill>
                <a:latin typeface="Arial Narrow"/>
                <a:cs typeface="Arial Narrow"/>
              </a:rPr>
              <a:t>pas le cordon électrique. </a:t>
            </a:r>
            <a:r>
              <a:rPr sz="1200" dirty="0">
                <a:solidFill>
                  <a:srgbClr val="231F20"/>
                </a:solidFill>
                <a:latin typeface="Arial Narrow"/>
                <a:cs typeface="Arial Narrow"/>
              </a:rPr>
              <a:t>Positionnez </a:t>
            </a:r>
            <a:r>
              <a:rPr sz="1200" spc="-5" dirty="0">
                <a:solidFill>
                  <a:srgbClr val="231F20"/>
                </a:solidFill>
                <a:latin typeface="Arial Narrow"/>
                <a:cs typeface="Arial Narrow"/>
              </a:rPr>
              <a:t>le cordon </a:t>
            </a:r>
            <a:r>
              <a:rPr sz="1200" dirty="0">
                <a:solidFill>
                  <a:srgbClr val="231F20"/>
                </a:solidFill>
                <a:latin typeface="Arial Narrow"/>
                <a:cs typeface="Arial Narrow"/>
              </a:rPr>
              <a:t>à </a:t>
            </a:r>
            <a:r>
              <a:rPr sz="1200" spc="-5" dirty="0">
                <a:solidFill>
                  <a:srgbClr val="231F20"/>
                </a:solidFill>
                <a:latin typeface="Arial Narrow"/>
                <a:cs typeface="Arial Narrow"/>
              </a:rPr>
              <a:t>un endroit où il ne sera pas endommagé par des  tondeuses </a:t>
            </a:r>
            <a:r>
              <a:rPr sz="1200" dirty="0">
                <a:solidFill>
                  <a:srgbClr val="231F20"/>
                </a:solidFill>
                <a:latin typeface="Arial Narrow"/>
                <a:cs typeface="Arial Narrow"/>
              </a:rPr>
              <a:t>à </a:t>
            </a:r>
            <a:r>
              <a:rPr sz="1200" spc="-5" dirty="0">
                <a:solidFill>
                  <a:srgbClr val="231F20"/>
                </a:solidFill>
                <a:latin typeface="Arial Narrow"/>
                <a:cs typeface="Arial Narrow"/>
              </a:rPr>
              <a:t>gazon, des taille-haies ou tout autre</a:t>
            </a:r>
            <a:r>
              <a:rPr sz="1200" spc="-20" dirty="0">
                <a:solidFill>
                  <a:srgbClr val="231F20"/>
                </a:solidFill>
                <a:latin typeface="Arial Narrow"/>
                <a:cs typeface="Arial Narrow"/>
              </a:rPr>
              <a:t> </a:t>
            </a:r>
            <a:r>
              <a:rPr sz="1200" spc="-5" dirty="0">
                <a:solidFill>
                  <a:srgbClr val="231F20"/>
                </a:solidFill>
                <a:latin typeface="Arial Narrow"/>
                <a:cs typeface="Arial Narrow"/>
              </a:rPr>
              <a:t>équipement.</a:t>
            </a:r>
            <a:endParaRPr sz="1200">
              <a:latin typeface="Arial Narrow"/>
              <a:cs typeface="Arial Narrow"/>
            </a:endParaRPr>
          </a:p>
          <a:p>
            <a:pPr marL="198120" marR="5080" indent="-186055">
              <a:lnSpc>
                <a:spcPts val="1350"/>
              </a:lnSpc>
              <a:buChar char="●"/>
              <a:tabLst>
                <a:tab pos="198755" algn="l"/>
              </a:tabLst>
            </a:pPr>
            <a:r>
              <a:rPr sz="1200" dirty="0">
                <a:solidFill>
                  <a:srgbClr val="231F20"/>
                </a:solidFill>
                <a:latin typeface="Arial Narrow"/>
                <a:cs typeface="Arial Narrow"/>
              </a:rPr>
              <a:t>N’essayez </a:t>
            </a:r>
            <a:r>
              <a:rPr sz="1200" spc="-5" dirty="0">
                <a:solidFill>
                  <a:srgbClr val="231F20"/>
                </a:solidFill>
                <a:latin typeface="Arial Narrow"/>
                <a:cs typeface="Arial Narrow"/>
              </a:rPr>
              <a:t>pas de brancher ou de débrancher le produit lorsque vous êtes dans l’eau ou que vous avez les mains  mouillées.</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N’utilisez </a:t>
            </a:r>
            <a:r>
              <a:rPr sz="1200" spc="-5" dirty="0">
                <a:solidFill>
                  <a:srgbClr val="231F20"/>
                </a:solidFill>
                <a:latin typeface="Arial Narrow"/>
                <a:cs typeface="Arial Narrow"/>
              </a:rPr>
              <a:t>pas le spa s’il est endommagé lors de la livraison et/ou en cas de dysfonctionnement, quel qu’il</a:t>
            </a:r>
            <a:r>
              <a:rPr sz="1200" spc="-20" dirty="0">
                <a:solidFill>
                  <a:srgbClr val="231F20"/>
                </a:solidFill>
                <a:latin typeface="Arial Narrow"/>
                <a:cs typeface="Arial Narrow"/>
              </a:rPr>
              <a:t> </a:t>
            </a:r>
            <a:r>
              <a:rPr sz="1200" spc="-5" dirty="0">
                <a:solidFill>
                  <a:srgbClr val="231F20"/>
                </a:solidFill>
                <a:latin typeface="Arial Narrow"/>
                <a:cs typeface="Arial Narrow"/>
              </a:rPr>
              <a:t>soit.</a:t>
            </a:r>
            <a:endParaRPr sz="1200">
              <a:latin typeface="Arial Narrow"/>
              <a:cs typeface="Arial Narrow"/>
            </a:endParaRPr>
          </a:p>
          <a:p>
            <a:pPr marL="198120" indent="-186055">
              <a:lnSpc>
                <a:spcPts val="1395"/>
              </a:lnSpc>
              <a:buChar char="●"/>
              <a:tabLst>
                <a:tab pos="198755" algn="l"/>
              </a:tabLst>
            </a:pPr>
            <a:r>
              <a:rPr sz="1200" dirty="0">
                <a:solidFill>
                  <a:srgbClr val="231F20"/>
                </a:solidFill>
                <a:latin typeface="Arial Narrow"/>
                <a:cs typeface="Arial Narrow"/>
              </a:rPr>
              <a:t>Contactez </a:t>
            </a:r>
            <a:r>
              <a:rPr sz="1200" spc="-5" dirty="0">
                <a:solidFill>
                  <a:srgbClr val="231F20"/>
                </a:solidFill>
                <a:latin typeface="Arial Narrow"/>
                <a:cs typeface="Arial Narrow"/>
              </a:rPr>
              <a:t>le centre de service MSpa pour connaître la marche </a:t>
            </a:r>
            <a:r>
              <a:rPr sz="1200" dirty="0">
                <a:solidFill>
                  <a:srgbClr val="231F20"/>
                </a:solidFill>
                <a:latin typeface="Arial Narrow"/>
                <a:cs typeface="Arial Narrow"/>
              </a:rPr>
              <a:t>à</a:t>
            </a:r>
            <a:r>
              <a:rPr sz="1200" spc="-15" dirty="0">
                <a:solidFill>
                  <a:srgbClr val="231F20"/>
                </a:solidFill>
                <a:latin typeface="Arial Narrow"/>
                <a:cs typeface="Arial Narrow"/>
              </a:rPr>
              <a:t> </a:t>
            </a:r>
            <a:r>
              <a:rPr sz="1200" spc="-5" dirty="0">
                <a:solidFill>
                  <a:srgbClr val="231F20"/>
                </a:solidFill>
                <a:latin typeface="Arial Narrow"/>
                <a:cs typeface="Arial Narrow"/>
              </a:rPr>
              <a:t>suivre.</a:t>
            </a:r>
            <a:endParaRPr sz="1200">
              <a:latin typeface="Arial Narrow"/>
              <a:cs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7521" y="2802768"/>
            <a:ext cx="6538595" cy="4120515"/>
          </a:xfrm>
          <a:prstGeom prst="rect">
            <a:avLst/>
          </a:prstGeom>
        </p:spPr>
        <p:txBody>
          <a:bodyPr vert="horz" wrap="square" lIns="0" tIns="22860" rIns="0" bIns="0" rtlCol="0">
            <a:spAutoFit/>
          </a:bodyPr>
          <a:lstStyle/>
          <a:p>
            <a:pPr marL="213995" marR="93345" indent="-176530" algn="just">
              <a:lnSpc>
                <a:spcPts val="1400"/>
              </a:lnSpc>
              <a:spcBef>
                <a:spcPts val="180"/>
              </a:spcBef>
              <a:buChar char="●"/>
              <a:tabLst>
                <a:tab pos="214629" algn="l"/>
              </a:tabLst>
            </a:pPr>
            <a:r>
              <a:rPr sz="1200" spc="-5" dirty="0">
                <a:solidFill>
                  <a:srgbClr val="231F20"/>
                </a:solidFill>
                <a:latin typeface="Arial Narrow"/>
                <a:cs typeface="Arial Narrow"/>
              </a:rPr>
              <a:t>Il faut toujours ajouter des produits chimiques </a:t>
            </a:r>
            <a:r>
              <a:rPr sz="1200" dirty="0">
                <a:solidFill>
                  <a:srgbClr val="231F20"/>
                </a:solidFill>
                <a:latin typeface="Arial Narrow"/>
                <a:cs typeface="Arial Narrow"/>
              </a:rPr>
              <a:t>à </a:t>
            </a:r>
            <a:r>
              <a:rPr sz="1200" spc="-5" dirty="0">
                <a:solidFill>
                  <a:srgbClr val="231F20"/>
                </a:solidFill>
                <a:latin typeface="Arial Narrow"/>
                <a:cs typeface="Arial Narrow"/>
              </a:rPr>
              <a:t>l’eau et jamais d’eau aux produits chimiques. L’ajout d’eau </a:t>
            </a:r>
            <a:r>
              <a:rPr sz="1200" dirty="0">
                <a:solidFill>
                  <a:srgbClr val="231F20"/>
                </a:solidFill>
                <a:latin typeface="Arial Narrow"/>
                <a:cs typeface="Arial Narrow"/>
              </a:rPr>
              <a:t>à </a:t>
            </a:r>
            <a:r>
              <a:rPr sz="1200" spc="-5" dirty="0">
                <a:solidFill>
                  <a:srgbClr val="231F20"/>
                </a:solidFill>
                <a:latin typeface="Arial Narrow"/>
                <a:cs typeface="Arial Narrow"/>
              </a:rPr>
              <a:t>des  produits chimiques peut provoquer de fortes fumées ou des </a:t>
            </a:r>
            <a:r>
              <a:rPr sz="1200" dirty="0">
                <a:solidFill>
                  <a:srgbClr val="231F20"/>
                </a:solidFill>
                <a:latin typeface="Arial Narrow"/>
                <a:cs typeface="Arial Narrow"/>
              </a:rPr>
              <a:t>réactions </a:t>
            </a:r>
            <a:r>
              <a:rPr sz="1200" spc="-5" dirty="0">
                <a:solidFill>
                  <a:srgbClr val="231F20"/>
                </a:solidFill>
                <a:latin typeface="Arial Narrow"/>
                <a:cs typeface="Arial Narrow"/>
              </a:rPr>
              <a:t>violentes et des pulvérisations de produits  chimiques</a:t>
            </a:r>
            <a:r>
              <a:rPr sz="1200" spc="-10" dirty="0">
                <a:solidFill>
                  <a:srgbClr val="231F20"/>
                </a:solidFill>
                <a:latin typeface="Arial Narrow"/>
                <a:cs typeface="Arial Narrow"/>
              </a:rPr>
              <a:t> </a:t>
            </a:r>
            <a:r>
              <a:rPr sz="1200" spc="-5" dirty="0">
                <a:solidFill>
                  <a:srgbClr val="231F20"/>
                </a:solidFill>
                <a:latin typeface="Arial Narrow"/>
                <a:cs typeface="Arial Narrow"/>
              </a:rPr>
              <a:t>dangereux.</a:t>
            </a:r>
            <a:endParaRPr sz="1200">
              <a:latin typeface="Arial Narrow"/>
              <a:cs typeface="Arial Narrow"/>
            </a:endParaRPr>
          </a:p>
          <a:p>
            <a:pPr marL="213995" indent="-176530" algn="just">
              <a:lnSpc>
                <a:spcPts val="1340"/>
              </a:lnSpc>
              <a:buChar char="●"/>
              <a:tabLst>
                <a:tab pos="214629" algn="l"/>
              </a:tabLst>
            </a:pPr>
            <a:r>
              <a:rPr sz="1200" spc="-5" dirty="0">
                <a:solidFill>
                  <a:srgbClr val="231F20"/>
                </a:solidFill>
                <a:latin typeface="Arial Narrow"/>
                <a:cs typeface="Arial Narrow"/>
              </a:rPr>
              <a:t>L’eau ayant déjà été utilisée doit être éliminée </a:t>
            </a:r>
            <a:r>
              <a:rPr sz="1200" dirty="0">
                <a:solidFill>
                  <a:srgbClr val="231F20"/>
                </a:solidFill>
                <a:latin typeface="Arial Narrow"/>
                <a:cs typeface="Arial Narrow"/>
              </a:rPr>
              <a:t>rapidement </a:t>
            </a:r>
            <a:r>
              <a:rPr sz="1200" spc="-5" dirty="0">
                <a:solidFill>
                  <a:srgbClr val="231F20"/>
                </a:solidFill>
                <a:latin typeface="Arial Narrow"/>
                <a:cs typeface="Arial Narrow"/>
              </a:rPr>
              <a:t>ou traitée avec des produits</a:t>
            </a:r>
            <a:r>
              <a:rPr sz="1200" spc="-40" dirty="0">
                <a:solidFill>
                  <a:srgbClr val="231F20"/>
                </a:solidFill>
                <a:latin typeface="Arial Narrow"/>
                <a:cs typeface="Arial Narrow"/>
              </a:rPr>
              <a:t> </a:t>
            </a:r>
            <a:r>
              <a:rPr sz="1200" spc="-5" dirty="0">
                <a:solidFill>
                  <a:srgbClr val="231F20"/>
                </a:solidFill>
                <a:latin typeface="Arial Narrow"/>
                <a:cs typeface="Arial Narrow"/>
              </a:rPr>
              <a:t>chimiques.</a:t>
            </a:r>
            <a:endParaRPr sz="1200">
              <a:latin typeface="Arial Narrow"/>
              <a:cs typeface="Arial Narrow"/>
            </a:endParaRPr>
          </a:p>
          <a:p>
            <a:pPr marL="213995" algn="just">
              <a:lnSpc>
                <a:spcPts val="1400"/>
              </a:lnSpc>
            </a:pPr>
            <a:r>
              <a:rPr sz="1200" dirty="0">
                <a:solidFill>
                  <a:srgbClr val="231F20"/>
                </a:solidFill>
                <a:latin typeface="Arial Narrow"/>
                <a:cs typeface="Arial Narrow"/>
              </a:rPr>
              <a:t>En </a:t>
            </a:r>
            <a:r>
              <a:rPr sz="1200" spc="-5" dirty="0">
                <a:solidFill>
                  <a:srgbClr val="231F20"/>
                </a:solidFill>
                <a:latin typeface="Arial Narrow"/>
                <a:cs typeface="Arial Narrow"/>
              </a:rPr>
              <a:t>général, 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vider et de </a:t>
            </a:r>
            <a:r>
              <a:rPr sz="1200" dirty="0">
                <a:solidFill>
                  <a:srgbClr val="231F20"/>
                </a:solidFill>
                <a:latin typeface="Arial Narrow"/>
                <a:cs typeface="Arial Narrow"/>
              </a:rPr>
              <a:t>remplir </a:t>
            </a:r>
            <a:r>
              <a:rPr sz="1200" spc="-5" dirty="0">
                <a:solidFill>
                  <a:srgbClr val="231F20"/>
                </a:solidFill>
                <a:latin typeface="Arial Narrow"/>
                <a:cs typeface="Arial Narrow"/>
              </a:rPr>
              <a:t>un spa avec de l’eau propre tous les </a:t>
            </a:r>
            <a:r>
              <a:rPr sz="1200" dirty="0">
                <a:solidFill>
                  <a:srgbClr val="231F20"/>
                </a:solidFill>
                <a:latin typeface="Arial Narrow"/>
                <a:cs typeface="Arial Narrow"/>
              </a:rPr>
              <a:t>3 à 5</a:t>
            </a:r>
            <a:r>
              <a:rPr sz="1200" spc="-40" dirty="0">
                <a:solidFill>
                  <a:srgbClr val="231F20"/>
                </a:solidFill>
                <a:latin typeface="Arial Narrow"/>
                <a:cs typeface="Arial Narrow"/>
              </a:rPr>
              <a:t> </a:t>
            </a:r>
            <a:r>
              <a:rPr sz="1200" spc="-5" dirty="0">
                <a:solidFill>
                  <a:srgbClr val="231F20"/>
                </a:solidFill>
                <a:latin typeface="Arial Narrow"/>
                <a:cs typeface="Arial Narrow"/>
              </a:rPr>
              <a:t>jours.</a:t>
            </a:r>
            <a:endParaRPr sz="1200">
              <a:latin typeface="Arial Narrow"/>
              <a:cs typeface="Arial Narrow"/>
            </a:endParaRPr>
          </a:p>
          <a:p>
            <a:pPr marL="213995" indent="-176530" algn="just">
              <a:lnSpc>
                <a:spcPts val="1400"/>
              </a:lnSpc>
              <a:buChar char="●"/>
              <a:tabLst>
                <a:tab pos="214629" algn="l"/>
              </a:tabLst>
            </a:pPr>
            <a:r>
              <a:rPr sz="1200" dirty="0">
                <a:solidFill>
                  <a:srgbClr val="231F20"/>
                </a:solidFill>
                <a:latin typeface="Arial Narrow"/>
                <a:cs typeface="Arial Narrow"/>
              </a:rPr>
              <a:t>Utilisez </a:t>
            </a:r>
            <a:r>
              <a:rPr sz="1200" spc="-5" dirty="0">
                <a:solidFill>
                  <a:srgbClr val="231F20"/>
                </a:solidFill>
                <a:latin typeface="Arial Narrow"/>
                <a:cs typeface="Arial Narrow"/>
              </a:rPr>
              <a:t>le kit de désinfection chimique conformément aux instructions du</a:t>
            </a:r>
            <a:r>
              <a:rPr sz="1200" spc="-15" dirty="0">
                <a:solidFill>
                  <a:srgbClr val="231F20"/>
                </a:solidFill>
                <a:latin typeface="Arial Narrow"/>
                <a:cs typeface="Arial Narrow"/>
              </a:rPr>
              <a:t> </a:t>
            </a:r>
            <a:r>
              <a:rPr sz="1200" dirty="0">
                <a:solidFill>
                  <a:srgbClr val="231F20"/>
                </a:solidFill>
                <a:latin typeface="Arial Narrow"/>
                <a:cs typeface="Arial Narrow"/>
              </a:rPr>
              <a:t>fabricant.</a:t>
            </a:r>
            <a:endParaRPr sz="1200">
              <a:latin typeface="Arial Narrow"/>
              <a:cs typeface="Arial Narrow"/>
            </a:endParaRPr>
          </a:p>
          <a:p>
            <a:pPr marL="213995" marR="526415" indent="-176530" algn="just">
              <a:lnSpc>
                <a:spcPts val="1400"/>
              </a:lnSpc>
              <a:spcBef>
                <a:spcPts val="60"/>
              </a:spcBef>
              <a:buChar char="●"/>
              <a:tabLst>
                <a:tab pos="214629"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laissez pas le spa, ou ne le </a:t>
            </a:r>
            <a:r>
              <a:rPr sz="1200" dirty="0">
                <a:solidFill>
                  <a:srgbClr val="231F20"/>
                </a:solidFill>
                <a:latin typeface="Arial Narrow"/>
                <a:cs typeface="Arial Narrow"/>
              </a:rPr>
              <a:t>réglez </a:t>
            </a:r>
            <a:r>
              <a:rPr sz="1200" spc="-5" dirty="0">
                <a:solidFill>
                  <a:srgbClr val="231F20"/>
                </a:solidFill>
                <a:latin typeface="Arial Narrow"/>
                <a:cs typeface="Arial Narrow"/>
              </a:rPr>
              <a:t>pas, </a:t>
            </a:r>
            <a:r>
              <a:rPr sz="1200" dirty="0">
                <a:solidFill>
                  <a:srgbClr val="231F20"/>
                </a:solidFill>
                <a:latin typeface="Arial Narrow"/>
                <a:cs typeface="Arial Narrow"/>
              </a:rPr>
              <a:t>à </a:t>
            </a:r>
            <a:r>
              <a:rPr sz="1200" spc="-5" dirty="0">
                <a:solidFill>
                  <a:srgbClr val="231F20"/>
                </a:solidFill>
                <a:latin typeface="Arial Narrow"/>
                <a:cs typeface="Arial Narrow"/>
              </a:rPr>
              <a:t>une température inférieure </a:t>
            </a:r>
            <a:r>
              <a:rPr sz="1200" dirty="0">
                <a:solidFill>
                  <a:srgbClr val="231F20"/>
                </a:solidFill>
                <a:latin typeface="Arial Narrow"/>
                <a:cs typeface="Arial Narrow"/>
              </a:rPr>
              <a:t>à 4 °C (39 °F) </a:t>
            </a:r>
            <a:r>
              <a:rPr sz="1200" spc="-5" dirty="0">
                <a:solidFill>
                  <a:srgbClr val="231F20"/>
                </a:solidFill>
                <a:latin typeface="Arial Narrow"/>
                <a:cs typeface="Arial Narrow"/>
              </a:rPr>
              <a:t>si le chauffage ne  fonctionne</a:t>
            </a:r>
            <a:r>
              <a:rPr sz="1200" spc="-10" dirty="0">
                <a:solidFill>
                  <a:srgbClr val="231F20"/>
                </a:solidFill>
                <a:latin typeface="Arial Narrow"/>
                <a:cs typeface="Arial Narrow"/>
              </a:rPr>
              <a:t> </a:t>
            </a:r>
            <a:r>
              <a:rPr sz="1200" spc="-5" dirty="0">
                <a:solidFill>
                  <a:srgbClr val="231F20"/>
                </a:solidFill>
                <a:latin typeface="Arial Narrow"/>
                <a:cs typeface="Arial Narrow"/>
              </a:rPr>
              <a:t>pas.</a:t>
            </a:r>
            <a:endParaRPr sz="1200">
              <a:latin typeface="Arial Narrow"/>
              <a:cs typeface="Arial Narrow"/>
            </a:endParaRPr>
          </a:p>
          <a:p>
            <a:pPr marL="213995" marR="30480" indent="-176530">
              <a:lnSpc>
                <a:spcPts val="1400"/>
              </a:lnSpc>
              <a:buChar char="●"/>
              <a:tabLst>
                <a:tab pos="214629" algn="l"/>
              </a:tabLst>
            </a:pPr>
            <a:r>
              <a:rPr sz="1200" dirty="0">
                <a:solidFill>
                  <a:srgbClr val="231F20"/>
                </a:solidFill>
                <a:latin typeface="Arial Narrow"/>
                <a:cs typeface="Arial Narrow"/>
              </a:rPr>
              <a:t>Entrez </a:t>
            </a:r>
            <a:r>
              <a:rPr sz="1200" spc="-5" dirty="0">
                <a:solidFill>
                  <a:srgbClr val="231F20"/>
                </a:solidFill>
                <a:latin typeface="Arial Narrow"/>
                <a:cs typeface="Arial Narrow"/>
              </a:rPr>
              <a:t>et sortez toujours lentement et prudemment du spa ou du bain </a:t>
            </a:r>
            <a:r>
              <a:rPr sz="1200" dirty="0">
                <a:solidFill>
                  <a:srgbClr val="231F20"/>
                </a:solidFill>
                <a:latin typeface="Arial Narrow"/>
                <a:cs typeface="Arial Narrow"/>
              </a:rPr>
              <a:t>à remous. Soyez </a:t>
            </a:r>
            <a:r>
              <a:rPr sz="1200" spc="-5" dirty="0">
                <a:solidFill>
                  <a:srgbClr val="231F20"/>
                </a:solidFill>
                <a:latin typeface="Arial Narrow"/>
                <a:cs typeface="Arial Narrow"/>
              </a:rPr>
              <a:t>particulièrement vigilant si  le sol est</a:t>
            </a:r>
            <a:r>
              <a:rPr sz="1200" spc="-10" dirty="0">
                <a:solidFill>
                  <a:srgbClr val="231F20"/>
                </a:solidFill>
                <a:latin typeface="Arial Narrow"/>
                <a:cs typeface="Arial Narrow"/>
              </a:rPr>
              <a:t> </a:t>
            </a:r>
            <a:r>
              <a:rPr sz="1200" spc="-5" dirty="0">
                <a:solidFill>
                  <a:srgbClr val="231F20"/>
                </a:solidFill>
                <a:latin typeface="Arial Narrow"/>
                <a:cs typeface="Arial Narrow"/>
              </a:rPr>
              <a:t>mouillé.</a:t>
            </a:r>
            <a:endParaRPr sz="1200">
              <a:latin typeface="Arial Narrow"/>
              <a:cs typeface="Arial Narrow"/>
            </a:endParaRPr>
          </a:p>
          <a:p>
            <a:pPr marL="213995" marR="65405" indent="-176530">
              <a:lnSpc>
                <a:spcPts val="1400"/>
              </a:lnSpc>
              <a:buChar char="●"/>
              <a:tabLst>
                <a:tab pos="214629" algn="l"/>
              </a:tabLst>
            </a:pPr>
            <a:r>
              <a:rPr sz="1200" dirty="0">
                <a:solidFill>
                  <a:srgbClr val="231F20"/>
                </a:solidFill>
                <a:latin typeface="Arial Narrow"/>
                <a:cs typeface="Arial Narrow"/>
              </a:rPr>
              <a:t>Pour </a:t>
            </a:r>
            <a:r>
              <a:rPr sz="1200" spc="-5" dirty="0">
                <a:solidFill>
                  <a:srgbClr val="231F20"/>
                </a:solidFill>
                <a:latin typeface="Arial Narrow"/>
                <a:cs typeface="Arial Narrow"/>
              </a:rPr>
              <a:t>éviter d’endommager la pompe, ne mettez jamais le spa ou le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en marche s’il n’est pas </a:t>
            </a:r>
            <a:r>
              <a:rPr sz="1200" dirty="0">
                <a:solidFill>
                  <a:srgbClr val="231F20"/>
                </a:solidFill>
                <a:latin typeface="Arial Narrow"/>
                <a:cs typeface="Arial Narrow"/>
              </a:rPr>
              <a:t>rempli  </a:t>
            </a:r>
            <a:r>
              <a:rPr sz="1200" spc="-5" dirty="0">
                <a:solidFill>
                  <a:srgbClr val="231F20"/>
                </a:solidFill>
                <a:latin typeface="Arial Narrow"/>
                <a:cs typeface="Arial Narrow"/>
              </a:rPr>
              <a:t>jusqu’à la ligne d’eau</a:t>
            </a:r>
            <a:r>
              <a:rPr sz="1200" spc="-10" dirty="0">
                <a:solidFill>
                  <a:srgbClr val="231F20"/>
                </a:solidFill>
                <a:latin typeface="Arial Narrow"/>
                <a:cs typeface="Arial Narrow"/>
              </a:rPr>
              <a:t> </a:t>
            </a:r>
            <a:r>
              <a:rPr sz="1200" spc="-5" dirty="0">
                <a:solidFill>
                  <a:srgbClr val="231F20"/>
                </a:solidFill>
                <a:latin typeface="Arial Narrow"/>
                <a:cs typeface="Arial Narrow"/>
              </a:rPr>
              <a:t>minimum.</a:t>
            </a:r>
            <a:endParaRPr sz="1200">
              <a:latin typeface="Arial Narrow"/>
              <a:cs typeface="Arial Narrow"/>
            </a:endParaRPr>
          </a:p>
          <a:p>
            <a:pPr marL="213995" marR="127000" indent="-176530">
              <a:lnSpc>
                <a:spcPts val="1400"/>
              </a:lnSpc>
              <a:buChar char="●"/>
              <a:tabLst>
                <a:tab pos="214629" algn="l"/>
              </a:tabLst>
            </a:pPr>
            <a:r>
              <a:rPr sz="1200" spc="-5" dirty="0">
                <a:solidFill>
                  <a:srgbClr val="231F20"/>
                </a:solidFill>
                <a:latin typeface="Arial Narrow"/>
                <a:cs typeface="Arial Narrow"/>
              </a:rPr>
              <a:t>Le spa ou le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ne doit être placé que sur un site correctement préparé </a:t>
            </a:r>
            <a:r>
              <a:rPr sz="1200" dirty="0">
                <a:solidFill>
                  <a:srgbClr val="231F20"/>
                </a:solidFill>
                <a:latin typeface="Arial Narrow"/>
                <a:cs typeface="Arial Narrow"/>
              </a:rPr>
              <a:t>répondant </a:t>
            </a:r>
            <a:r>
              <a:rPr sz="1200" spc="-5" dirty="0">
                <a:solidFill>
                  <a:srgbClr val="231F20"/>
                </a:solidFill>
                <a:latin typeface="Arial Narrow"/>
                <a:cs typeface="Arial Narrow"/>
              </a:rPr>
              <a:t>aux exigences de  charge au</a:t>
            </a:r>
            <a:r>
              <a:rPr sz="1200" spc="-10" dirty="0">
                <a:solidFill>
                  <a:srgbClr val="231F20"/>
                </a:solidFill>
                <a:latin typeface="Arial Narrow"/>
                <a:cs typeface="Arial Narrow"/>
              </a:rPr>
              <a:t> </a:t>
            </a:r>
            <a:r>
              <a:rPr sz="1200" spc="-5" dirty="0">
                <a:solidFill>
                  <a:srgbClr val="231F20"/>
                </a:solidFill>
                <a:latin typeface="Arial Narrow"/>
                <a:cs typeface="Arial Narrow"/>
              </a:rPr>
              <a:t>sol.</a:t>
            </a:r>
            <a:endParaRPr sz="1200">
              <a:latin typeface="Arial Narrow"/>
              <a:cs typeface="Arial Narrow"/>
            </a:endParaRPr>
          </a:p>
          <a:p>
            <a:pPr marL="213995" indent="-176530">
              <a:lnSpc>
                <a:spcPts val="1340"/>
              </a:lnSpc>
              <a:buChar char="●"/>
              <a:tabLst>
                <a:tab pos="214629"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laissez pas le spa vide pendant une période prolongée. </a:t>
            </a:r>
            <a:r>
              <a:rPr sz="1200" dirty="0">
                <a:solidFill>
                  <a:srgbClr val="231F20"/>
                </a:solidFill>
                <a:latin typeface="Arial Narrow"/>
                <a:cs typeface="Arial Narrow"/>
              </a:rPr>
              <a:t>Videz </a:t>
            </a:r>
            <a:r>
              <a:rPr sz="1200" spc="-5" dirty="0">
                <a:solidFill>
                  <a:srgbClr val="231F20"/>
                </a:solidFill>
                <a:latin typeface="Arial Narrow"/>
                <a:cs typeface="Arial Narrow"/>
              </a:rPr>
              <a:t>complètement le spa s’il ne sera pas</a:t>
            </a:r>
            <a:r>
              <a:rPr sz="1200" spc="-20" dirty="0">
                <a:solidFill>
                  <a:srgbClr val="231F20"/>
                </a:solidFill>
                <a:latin typeface="Arial Narrow"/>
                <a:cs typeface="Arial Narrow"/>
              </a:rPr>
              <a:t> </a:t>
            </a:r>
            <a:r>
              <a:rPr sz="1200" spc="-5" dirty="0">
                <a:solidFill>
                  <a:srgbClr val="231F20"/>
                </a:solidFill>
                <a:latin typeface="Arial Narrow"/>
                <a:cs typeface="Arial Narrow"/>
              </a:rPr>
              <a:t>utilisé</a:t>
            </a:r>
            <a:endParaRPr sz="1200">
              <a:latin typeface="Arial Narrow"/>
              <a:cs typeface="Arial Narrow"/>
            </a:endParaRPr>
          </a:p>
          <a:p>
            <a:pPr marL="213995" marR="30480">
              <a:lnSpc>
                <a:spcPts val="1390"/>
              </a:lnSpc>
              <a:spcBef>
                <a:spcPts val="70"/>
              </a:spcBef>
            </a:pPr>
            <a:r>
              <a:rPr sz="1200" spc="-5" dirty="0">
                <a:solidFill>
                  <a:srgbClr val="231F20"/>
                </a:solidFill>
                <a:latin typeface="Arial Narrow"/>
                <a:cs typeface="Arial Narrow"/>
              </a:rPr>
              <a:t>pendant une longue période. </a:t>
            </a:r>
            <a:r>
              <a:rPr sz="1200" dirty="0">
                <a:solidFill>
                  <a:srgbClr val="231F20"/>
                </a:solidFill>
                <a:latin typeface="Arial Narrow"/>
                <a:cs typeface="Arial Narrow"/>
              </a:rPr>
              <a:t>N’exposez </a:t>
            </a:r>
            <a:r>
              <a:rPr sz="1200" spc="-5" dirty="0">
                <a:solidFill>
                  <a:srgbClr val="231F20"/>
                </a:solidFill>
                <a:latin typeface="Arial Narrow"/>
                <a:cs typeface="Arial Narrow"/>
              </a:rPr>
              <a:t>pas le spa </a:t>
            </a:r>
            <a:r>
              <a:rPr sz="1200" dirty="0">
                <a:solidFill>
                  <a:srgbClr val="231F20"/>
                </a:solidFill>
                <a:latin typeface="Arial Narrow"/>
                <a:cs typeface="Arial Narrow"/>
              </a:rPr>
              <a:t>à </a:t>
            </a:r>
            <a:r>
              <a:rPr sz="1200" spc="-5" dirty="0">
                <a:solidFill>
                  <a:srgbClr val="231F20"/>
                </a:solidFill>
                <a:latin typeface="Arial Narrow"/>
                <a:cs typeface="Arial Narrow"/>
              </a:rPr>
              <a:t>la lumière directe du soleil. </a:t>
            </a:r>
            <a:r>
              <a:rPr sz="1200" dirty="0">
                <a:solidFill>
                  <a:srgbClr val="231F20"/>
                </a:solidFill>
                <a:latin typeface="Arial Narrow"/>
                <a:cs typeface="Arial Narrow"/>
              </a:rPr>
              <a:t>Vérifiez régulièrement </a:t>
            </a:r>
            <a:r>
              <a:rPr sz="1200" spc="-5" dirty="0">
                <a:solidFill>
                  <a:srgbClr val="231F20"/>
                </a:solidFill>
                <a:latin typeface="Arial Narrow"/>
                <a:cs typeface="Arial Narrow"/>
              </a:rPr>
              <a:t>le spa  </a:t>
            </a:r>
            <a:r>
              <a:rPr sz="1200" spc="-20" dirty="0">
                <a:solidFill>
                  <a:srgbClr val="231F20"/>
                </a:solidFill>
                <a:latin typeface="Arial Narrow"/>
                <a:cs typeface="Arial Narrow"/>
              </a:rPr>
              <a:t>avant </a:t>
            </a:r>
            <a:r>
              <a:rPr sz="1200" spc="-25" dirty="0">
                <a:solidFill>
                  <a:srgbClr val="231F20"/>
                </a:solidFill>
                <a:latin typeface="Arial Narrow"/>
                <a:cs typeface="Arial Narrow"/>
              </a:rPr>
              <a:t>chaque </a:t>
            </a:r>
            <a:r>
              <a:rPr sz="1200" spc="-20" dirty="0">
                <a:solidFill>
                  <a:srgbClr val="231F20"/>
                </a:solidFill>
                <a:latin typeface="Arial Narrow"/>
                <a:cs typeface="Arial Narrow"/>
              </a:rPr>
              <a:t>utilisation. Lorsque </a:t>
            </a:r>
            <a:r>
              <a:rPr sz="1200" spc="-15" dirty="0">
                <a:solidFill>
                  <a:srgbClr val="231F20"/>
                </a:solidFill>
                <a:latin typeface="Arial Narrow"/>
                <a:cs typeface="Arial Narrow"/>
              </a:rPr>
              <a:t>le </a:t>
            </a:r>
            <a:r>
              <a:rPr sz="1200" spc="-20" dirty="0">
                <a:solidFill>
                  <a:srgbClr val="231F20"/>
                </a:solidFill>
                <a:latin typeface="Arial Narrow"/>
                <a:cs typeface="Arial Narrow"/>
              </a:rPr>
              <a:t>spa n’est pas </a:t>
            </a:r>
            <a:r>
              <a:rPr sz="1200" spc="-15" dirty="0">
                <a:solidFill>
                  <a:srgbClr val="231F20"/>
                </a:solidFill>
                <a:latin typeface="Arial Narrow"/>
                <a:cs typeface="Arial Narrow"/>
              </a:rPr>
              <a:t>utilisé, rangez-le </a:t>
            </a:r>
            <a:r>
              <a:rPr sz="1200" spc="-25" dirty="0">
                <a:solidFill>
                  <a:srgbClr val="231F20"/>
                </a:solidFill>
                <a:latin typeface="Arial Narrow"/>
                <a:cs typeface="Arial Narrow"/>
              </a:rPr>
              <a:t>immédiatement</a:t>
            </a:r>
            <a:r>
              <a:rPr sz="1200" spc="15" dirty="0">
                <a:solidFill>
                  <a:srgbClr val="231F20"/>
                </a:solidFill>
                <a:latin typeface="Arial Narrow"/>
                <a:cs typeface="Arial Narrow"/>
              </a:rPr>
              <a:t> </a:t>
            </a:r>
            <a:r>
              <a:rPr sz="1200" spc="-20" dirty="0">
                <a:solidFill>
                  <a:srgbClr val="231F20"/>
                </a:solidFill>
                <a:latin typeface="Arial Narrow"/>
                <a:cs typeface="Arial Narrow"/>
              </a:rPr>
              <a:t>ou gardez-le dans un endroit clos.</a:t>
            </a:r>
            <a:endParaRPr sz="1200">
              <a:latin typeface="Arial Narrow"/>
              <a:cs typeface="Arial Narrow"/>
            </a:endParaRPr>
          </a:p>
          <a:p>
            <a:pPr marL="213995" indent="-176530" algn="just">
              <a:lnSpc>
                <a:spcPts val="1345"/>
              </a:lnSpc>
              <a:buChar char="●"/>
              <a:tabLst>
                <a:tab pos="214629" algn="l"/>
              </a:tabLst>
            </a:pPr>
            <a:r>
              <a:rPr sz="1200" spc="-5" dirty="0">
                <a:solidFill>
                  <a:srgbClr val="231F20"/>
                </a:solidFill>
                <a:latin typeface="Arial Narrow"/>
                <a:cs typeface="Arial Narrow"/>
              </a:rPr>
              <a:t>Ouvrez le couvercle du spa lorsque la fonction </a:t>
            </a:r>
            <a:r>
              <a:rPr sz="1200" dirty="0">
                <a:solidFill>
                  <a:srgbClr val="231F20"/>
                </a:solidFill>
                <a:latin typeface="Arial Narrow"/>
                <a:cs typeface="Arial Narrow"/>
              </a:rPr>
              <a:t>remous </a:t>
            </a:r>
            <a:r>
              <a:rPr sz="1200" spc="-5" dirty="0">
                <a:solidFill>
                  <a:srgbClr val="231F20"/>
                </a:solidFill>
                <a:latin typeface="Arial Narrow"/>
                <a:cs typeface="Arial Narrow"/>
              </a:rPr>
              <a:t>est</a:t>
            </a:r>
            <a:r>
              <a:rPr sz="1200" spc="-15" dirty="0">
                <a:solidFill>
                  <a:srgbClr val="231F20"/>
                </a:solidFill>
                <a:latin typeface="Arial Narrow"/>
                <a:cs typeface="Arial Narrow"/>
              </a:rPr>
              <a:t> </a:t>
            </a:r>
            <a:r>
              <a:rPr sz="1200" spc="-5" dirty="0">
                <a:solidFill>
                  <a:srgbClr val="231F20"/>
                </a:solidFill>
                <a:latin typeface="Arial Narrow"/>
                <a:cs typeface="Arial Narrow"/>
              </a:rPr>
              <a:t>activée.</a:t>
            </a:r>
            <a:endParaRPr sz="1200">
              <a:latin typeface="Arial Narrow"/>
              <a:cs typeface="Arial Narrow"/>
            </a:endParaRPr>
          </a:p>
          <a:p>
            <a:pPr marL="213995" marR="121285" indent="-176530" algn="just">
              <a:lnSpc>
                <a:spcPts val="1400"/>
              </a:lnSpc>
              <a:spcBef>
                <a:spcPts val="60"/>
              </a:spcBef>
              <a:buChar char="●"/>
              <a:tabLst>
                <a:tab pos="214629" algn="l"/>
              </a:tabLst>
            </a:pPr>
            <a:r>
              <a:rPr sz="1200" dirty="0">
                <a:solidFill>
                  <a:srgbClr val="231F20"/>
                </a:solidFill>
                <a:latin typeface="Arial Narrow"/>
                <a:cs typeface="Arial Narrow"/>
              </a:rPr>
              <a:t>Afin </a:t>
            </a:r>
            <a:r>
              <a:rPr sz="1200" spc="-5" dirty="0">
                <a:solidFill>
                  <a:srgbClr val="231F20"/>
                </a:solidFill>
                <a:latin typeface="Arial Narrow"/>
                <a:cs typeface="Arial Narrow"/>
              </a:rPr>
              <a:t>d’éviter tout danger dû au </a:t>
            </a:r>
            <a:r>
              <a:rPr sz="1200" dirty="0">
                <a:solidFill>
                  <a:srgbClr val="231F20"/>
                </a:solidFill>
                <a:latin typeface="Arial Narrow"/>
                <a:cs typeface="Arial Narrow"/>
              </a:rPr>
              <a:t>réenclenchement </a:t>
            </a:r>
            <a:r>
              <a:rPr sz="1200" spc="-5" dirty="0">
                <a:solidFill>
                  <a:srgbClr val="231F20"/>
                </a:solidFill>
                <a:latin typeface="Arial Narrow"/>
                <a:cs typeface="Arial Narrow"/>
              </a:rPr>
              <a:t>par inadvertance du disjoncteur thermique, cet appareil ne doit  pas être alimenté par un dispositif de commutation externe, tel qu’une minuterie, ou connecté </a:t>
            </a:r>
            <a:r>
              <a:rPr sz="1200" dirty="0">
                <a:solidFill>
                  <a:srgbClr val="231F20"/>
                </a:solidFill>
                <a:latin typeface="Arial Narrow"/>
                <a:cs typeface="Arial Narrow"/>
              </a:rPr>
              <a:t>à </a:t>
            </a:r>
            <a:r>
              <a:rPr sz="1200" spc="-5" dirty="0">
                <a:solidFill>
                  <a:srgbClr val="231F20"/>
                </a:solidFill>
                <a:latin typeface="Arial Narrow"/>
                <a:cs typeface="Arial Narrow"/>
              </a:rPr>
              <a:t>un circuit qui est  </a:t>
            </a:r>
            <a:r>
              <a:rPr sz="1200" dirty="0">
                <a:solidFill>
                  <a:srgbClr val="231F20"/>
                </a:solidFill>
                <a:latin typeface="Arial Narrow"/>
                <a:cs typeface="Arial Narrow"/>
              </a:rPr>
              <a:t>régulièrement </a:t>
            </a:r>
            <a:r>
              <a:rPr sz="1200" spc="-5" dirty="0">
                <a:solidFill>
                  <a:srgbClr val="231F20"/>
                </a:solidFill>
                <a:latin typeface="Arial Narrow"/>
                <a:cs typeface="Arial Narrow"/>
              </a:rPr>
              <a:t>mis en marche et arrêté par les services</a:t>
            </a:r>
            <a:r>
              <a:rPr sz="1200" spc="-15" dirty="0">
                <a:solidFill>
                  <a:srgbClr val="231F20"/>
                </a:solidFill>
                <a:latin typeface="Arial Narrow"/>
                <a:cs typeface="Arial Narrow"/>
              </a:rPr>
              <a:t> </a:t>
            </a:r>
            <a:r>
              <a:rPr sz="1200" spc="-5" dirty="0">
                <a:solidFill>
                  <a:srgbClr val="231F20"/>
                </a:solidFill>
                <a:latin typeface="Arial Narrow"/>
                <a:cs typeface="Arial Narrow"/>
              </a:rPr>
              <a:t>publics.</a:t>
            </a:r>
            <a:endParaRPr sz="1200">
              <a:latin typeface="Arial Narrow"/>
              <a:cs typeface="Arial Narrow"/>
            </a:endParaRPr>
          </a:p>
          <a:p>
            <a:pPr marL="213995" marR="565150" indent="-176530" algn="just">
              <a:lnSpc>
                <a:spcPts val="1400"/>
              </a:lnSpc>
              <a:buChar char="●"/>
              <a:tabLst>
                <a:tab pos="214629" algn="l"/>
              </a:tabLst>
            </a:pPr>
            <a:r>
              <a:rPr sz="1200" dirty="0">
                <a:solidFill>
                  <a:srgbClr val="231F20"/>
                </a:solidFill>
                <a:latin typeface="Arial Narrow"/>
                <a:cs typeface="Arial Narrow"/>
              </a:rPr>
              <a:t>Une </a:t>
            </a:r>
            <a:r>
              <a:rPr sz="1200" spc="-5" dirty="0">
                <a:solidFill>
                  <a:srgbClr val="231F20"/>
                </a:solidFill>
                <a:latin typeface="Arial Narrow"/>
                <a:cs typeface="Arial Narrow"/>
              </a:rPr>
              <a:t>fois le spa installé, </a:t>
            </a:r>
            <a:r>
              <a:rPr sz="1200" dirty="0">
                <a:solidFill>
                  <a:srgbClr val="231F20"/>
                </a:solidFill>
                <a:latin typeface="Arial Narrow"/>
                <a:cs typeface="Arial Narrow"/>
              </a:rPr>
              <a:t>reportez-vous </a:t>
            </a:r>
            <a:r>
              <a:rPr sz="1200" spc="-5" dirty="0">
                <a:solidFill>
                  <a:srgbClr val="231F20"/>
                </a:solidFill>
                <a:latin typeface="Arial Narrow"/>
                <a:cs typeface="Arial Narrow"/>
              </a:rPr>
              <a:t>aux chapitres pertinents pour obtenir des informations concernant  le nettoyage, les contrôles périodiques et les autres opérations</a:t>
            </a:r>
            <a:r>
              <a:rPr sz="1200" spc="-15" dirty="0">
                <a:solidFill>
                  <a:srgbClr val="231F20"/>
                </a:solidFill>
                <a:latin typeface="Arial Narrow"/>
                <a:cs typeface="Arial Narrow"/>
              </a:rPr>
              <a:t> </a:t>
            </a:r>
            <a:r>
              <a:rPr sz="1200" spc="-5" dirty="0">
                <a:solidFill>
                  <a:srgbClr val="231F20"/>
                </a:solidFill>
                <a:latin typeface="Arial Narrow"/>
                <a:cs typeface="Arial Narrow"/>
              </a:rPr>
              <a:t>d’entretien.</a:t>
            </a:r>
            <a:endParaRPr sz="1200">
              <a:latin typeface="Arial Narrow"/>
              <a:cs typeface="Arial Narrow"/>
            </a:endParaRPr>
          </a:p>
        </p:txBody>
      </p:sp>
      <p:sp>
        <p:nvSpPr>
          <p:cNvPr id="3" name="object 3"/>
          <p:cNvSpPr txBox="1"/>
          <p:nvPr/>
        </p:nvSpPr>
        <p:spPr>
          <a:xfrm>
            <a:off x="532921" y="507065"/>
            <a:ext cx="6369685" cy="1631314"/>
          </a:xfrm>
          <a:prstGeom prst="rect">
            <a:avLst/>
          </a:prstGeom>
        </p:spPr>
        <p:txBody>
          <a:bodyPr vert="horz" wrap="square" lIns="0" tIns="12700" rIns="0" bIns="0" rtlCol="0">
            <a:spAutoFit/>
          </a:bodyPr>
          <a:lstStyle/>
          <a:p>
            <a:pPr marL="188595" indent="-176530">
              <a:lnSpc>
                <a:spcPts val="1420"/>
              </a:lnSpc>
              <a:spcBef>
                <a:spcPts val="100"/>
              </a:spcBef>
              <a:buChar char="●"/>
              <a:tabLst>
                <a:tab pos="189230" algn="l"/>
              </a:tabLst>
            </a:pPr>
            <a:r>
              <a:rPr sz="1200" dirty="0">
                <a:solidFill>
                  <a:srgbClr val="231F20"/>
                </a:solidFill>
                <a:latin typeface="Arial Narrow"/>
                <a:cs typeface="Arial Narrow"/>
              </a:rPr>
              <a:t>Tenez </a:t>
            </a:r>
            <a:r>
              <a:rPr sz="1200" spc="-5" dirty="0">
                <a:solidFill>
                  <a:srgbClr val="231F20"/>
                </a:solidFill>
                <a:latin typeface="Arial Narrow"/>
                <a:cs typeface="Arial Narrow"/>
              </a:rPr>
              <a:t>tous les animaux domestiques éloignés du spa afin d’éviter tout</a:t>
            </a:r>
            <a:r>
              <a:rPr sz="1200" spc="-15" dirty="0">
                <a:solidFill>
                  <a:srgbClr val="231F20"/>
                </a:solidFill>
                <a:latin typeface="Arial Narrow"/>
                <a:cs typeface="Arial Narrow"/>
              </a:rPr>
              <a:t> </a:t>
            </a:r>
            <a:r>
              <a:rPr sz="1200" spc="-5" dirty="0">
                <a:solidFill>
                  <a:srgbClr val="231F20"/>
                </a:solidFill>
                <a:latin typeface="Arial Narrow"/>
                <a:cs typeface="Arial Narrow"/>
              </a:rPr>
              <a:t>dommage.</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N’ajoutez </a:t>
            </a:r>
            <a:r>
              <a:rPr sz="1200" spc="-5" dirty="0">
                <a:solidFill>
                  <a:srgbClr val="231F20"/>
                </a:solidFill>
                <a:latin typeface="Arial Narrow"/>
                <a:cs typeface="Arial Narrow"/>
              </a:rPr>
              <a:t>pas d’huile de bain ou de sel de bain </a:t>
            </a:r>
            <a:r>
              <a:rPr sz="1200" dirty="0">
                <a:solidFill>
                  <a:srgbClr val="231F20"/>
                </a:solidFill>
                <a:latin typeface="Arial Narrow"/>
                <a:cs typeface="Arial Narrow"/>
              </a:rPr>
              <a:t>à </a:t>
            </a:r>
            <a:r>
              <a:rPr sz="1200" spc="-5" dirty="0">
                <a:solidFill>
                  <a:srgbClr val="231F20"/>
                </a:solidFill>
                <a:latin typeface="Arial Narrow"/>
                <a:cs typeface="Arial Narrow"/>
              </a:rPr>
              <a:t>l’eau du</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Évitez </a:t>
            </a:r>
            <a:r>
              <a:rPr sz="1200" spc="-5" dirty="0">
                <a:solidFill>
                  <a:srgbClr val="231F20"/>
                </a:solidFill>
                <a:latin typeface="Arial Narrow"/>
                <a:cs typeface="Arial Narrow"/>
              </a:rPr>
              <a:t>de mettre votre tête sous</a:t>
            </a:r>
            <a:r>
              <a:rPr sz="1200" spc="-10" dirty="0">
                <a:solidFill>
                  <a:srgbClr val="231F20"/>
                </a:solidFill>
                <a:latin typeface="Arial Narrow"/>
                <a:cs typeface="Arial Narrow"/>
              </a:rPr>
              <a:t> </a:t>
            </a:r>
            <a:r>
              <a:rPr sz="1200" spc="-5" dirty="0">
                <a:solidFill>
                  <a:srgbClr val="231F20"/>
                </a:solidFill>
                <a:latin typeface="Arial Narrow"/>
                <a:cs typeface="Arial Narrow"/>
              </a:rPr>
              <a:t>l’eau.</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Évitez </a:t>
            </a:r>
            <a:r>
              <a:rPr sz="1200" spc="-5" dirty="0">
                <a:solidFill>
                  <a:srgbClr val="231F20"/>
                </a:solidFill>
                <a:latin typeface="Arial Narrow"/>
                <a:cs typeface="Arial Narrow"/>
              </a:rPr>
              <a:t>d’avaler l’eau du</a:t>
            </a:r>
            <a:r>
              <a:rPr sz="1200" spc="-1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400"/>
              </a:lnSpc>
              <a:buChar char="●"/>
              <a:tabLst>
                <a:tab pos="189230" algn="l"/>
              </a:tabLst>
            </a:pPr>
            <a:r>
              <a:rPr sz="1200" spc="-5" dirty="0">
                <a:solidFill>
                  <a:srgbClr val="231F20"/>
                </a:solidFill>
                <a:latin typeface="Arial Narrow"/>
                <a:cs typeface="Arial Narrow"/>
              </a:rPr>
              <a:t>Le spa contient un émetteur d’UVC. </a:t>
            </a:r>
            <a:r>
              <a:rPr sz="1200" dirty="0">
                <a:solidFill>
                  <a:srgbClr val="231F20"/>
                </a:solidFill>
                <a:latin typeface="Arial Narrow"/>
                <a:cs typeface="Arial Narrow"/>
              </a:rPr>
              <a:t>Pour remplacer </a:t>
            </a:r>
            <a:r>
              <a:rPr sz="1200" spc="-5" dirty="0">
                <a:solidFill>
                  <a:srgbClr val="231F20"/>
                </a:solidFill>
                <a:latin typeface="Arial Narrow"/>
                <a:cs typeface="Arial Narrow"/>
              </a:rPr>
              <a:t>ou </a:t>
            </a:r>
            <a:r>
              <a:rPr sz="1200" dirty="0">
                <a:solidFill>
                  <a:srgbClr val="231F20"/>
                </a:solidFill>
                <a:latin typeface="Arial Narrow"/>
                <a:cs typeface="Arial Narrow"/>
              </a:rPr>
              <a:t>réparer </a:t>
            </a:r>
            <a:r>
              <a:rPr sz="1200" spc="-5" dirty="0">
                <a:solidFill>
                  <a:srgbClr val="231F20"/>
                </a:solidFill>
                <a:latin typeface="Arial Narrow"/>
                <a:cs typeface="Arial Narrow"/>
              </a:rPr>
              <a:t>l’émetteur d’UVC, contactez un</a:t>
            </a:r>
            <a:r>
              <a:rPr sz="1200" spc="-40" dirty="0">
                <a:solidFill>
                  <a:srgbClr val="231F20"/>
                </a:solidFill>
                <a:latin typeface="Arial Narrow"/>
                <a:cs typeface="Arial Narrow"/>
              </a:rPr>
              <a:t> </a:t>
            </a:r>
            <a:r>
              <a:rPr sz="1200" spc="-5" dirty="0">
                <a:solidFill>
                  <a:srgbClr val="231F20"/>
                </a:solidFill>
                <a:latin typeface="Arial Narrow"/>
                <a:cs typeface="Arial Narrow"/>
              </a:rPr>
              <a:t>professionnel.</a:t>
            </a:r>
            <a:endParaRPr sz="1200">
              <a:latin typeface="Arial Narrow"/>
              <a:cs typeface="Arial Narrow"/>
            </a:endParaRPr>
          </a:p>
          <a:p>
            <a:pPr marL="188595" marR="5080" indent="-176530">
              <a:lnSpc>
                <a:spcPts val="1400"/>
              </a:lnSpc>
              <a:spcBef>
                <a:spcPts val="60"/>
              </a:spcBef>
              <a:buChar char="●"/>
              <a:tabLst>
                <a:tab pos="189230" algn="l"/>
              </a:tabLst>
            </a:pPr>
            <a:r>
              <a:rPr sz="1200" spc="-5" dirty="0">
                <a:solidFill>
                  <a:srgbClr val="231F20"/>
                </a:solidFill>
                <a:latin typeface="Arial Narrow"/>
                <a:cs typeface="Arial Narrow"/>
              </a:rPr>
              <a:t>L’utilisation involontaire de l’appareil ou un dommage au niveau du boîtier peut entraîner la fuite de </a:t>
            </a:r>
            <a:r>
              <a:rPr sz="1200" dirty="0">
                <a:solidFill>
                  <a:srgbClr val="231F20"/>
                </a:solidFill>
                <a:latin typeface="Arial Narrow"/>
                <a:cs typeface="Arial Narrow"/>
              </a:rPr>
              <a:t>rayons UVC  </a:t>
            </a:r>
            <a:r>
              <a:rPr sz="1200" spc="-5" dirty="0">
                <a:solidFill>
                  <a:srgbClr val="231F20"/>
                </a:solidFill>
                <a:latin typeface="Arial Narrow"/>
                <a:cs typeface="Arial Narrow"/>
              </a:rPr>
              <a:t>dangereux pour la santé. Le </a:t>
            </a:r>
            <a:r>
              <a:rPr sz="1200" dirty="0">
                <a:solidFill>
                  <a:srgbClr val="231F20"/>
                </a:solidFill>
                <a:latin typeface="Arial Narrow"/>
                <a:cs typeface="Arial Narrow"/>
              </a:rPr>
              <a:t>rayonnement UVC, </a:t>
            </a:r>
            <a:r>
              <a:rPr sz="1200" spc="-5" dirty="0">
                <a:solidFill>
                  <a:srgbClr val="231F20"/>
                </a:solidFill>
                <a:latin typeface="Arial Narrow"/>
                <a:cs typeface="Arial Narrow"/>
              </a:rPr>
              <a:t>même </a:t>
            </a:r>
            <a:r>
              <a:rPr sz="1200" dirty="0">
                <a:solidFill>
                  <a:srgbClr val="231F20"/>
                </a:solidFill>
                <a:latin typeface="Arial Narrow"/>
                <a:cs typeface="Arial Narrow"/>
              </a:rPr>
              <a:t>à </a:t>
            </a:r>
            <a:r>
              <a:rPr sz="1200" spc="-5" dirty="0">
                <a:solidFill>
                  <a:srgbClr val="231F20"/>
                </a:solidFill>
                <a:latin typeface="Arial Narrow"/>
                <a:cs typeface="Arial Narrow"/>
              </a:rPr>
              <a:t>faible dose, peut être nocif pour les yeux et la</a:t>
            </a:r>
            <a:r>
              <a:rPr sz="1200" spc="-30" dirty="0">
                <a:solidFill>
                  <a:srgbClr val="231F20"/>
                </a:solidFill>
                <a:latin typeface="Arial Narrow"/>
                <a:cs typeface="Arial Narrow"/>
              </a:rPr>
              <a:t> </a:t>
            </a:r>
            <a:r>
              <a:rPr sz="1200" spc="-5" dirty="0">
                <a:solidFill>
                  <a:srgbClr val="231F20"/>
                </a:solidFill>
                <a:latin typeface="Arial Narrow"/>
                <a:cs typeface="Arial Narrow"/>
              </a:rPr>
              <a:t>peau.</a:t>
            </a:r>
            <a:endParaRPr sz="1200">
              <a:latin typeface="Arial Narrow"/>
              <a:cs typeface="Arial Narrow"/>
            </a:endParaRPr>
          </a:p>
          <a:p>
            <a:pPr>
              <a:lnSpc>
                <a:spcPct val="100000"/>
              </a:lnSpc>
              <a:buClr>
                <a:srgbClr val="231F20"/>
              </a:buClr>
              <a:buFont typeface="Arial Narrow"/>
              <a:buChar char="●"/>
            </a:pPr>
            <a:endParaRPr sz="1150">
              <a:latin typeface="Arial Narrow"/>
              <a:cs typeface="Arial Narrow"/>
            </a:endParaRPr>
          </a:p>
          <a:p>
            <a:pPr marL="188595" indent="-176530">
              <a:lnSpc>
                <a:spcPct val="100000"/>
              </a:lnSpc>
              <a:buFont typeface="Arial Narrow"/>
              <a:buChar char="●"/>
              <a:tabLst>
                <a:tab pos="189230" algn="l"/>
              </a:tabLst>
            </a:pPr>
            <a:r>
              <a:rPr sz="1200" b="1" dirty="0">
                <a:solidFill>
                  <a:srgbClr val="231F20"/>
                </a:solidFill>
                <a:latin typeface="Arial Narrow"/>
                <a:cs typeface="Arial Narrow"/>
              </a:rPr>
              <a:t>AVERTISSEMENT : Ne faites pas fonctionner </a:t>
            </a:r>
            <a:r>
              <a:rPr sz="1200" b="1" spc="-5" dirty="0">
                <a:solidFill>
                  <a:srgbClr val="231F20"/>
                </a:solidFill>
                <a:latin typeface="Arial Narrow"/>
                <a:cs typeface="Arial Narrow"/>
              </a:rPr>
              <a:t>l’émetteur </a:t>
            </a:r>
            <a:r>
              <a:rPr sz="1200" b="1" dirty="0">
                <a:solidFill>
                  <a:srgbClr val="231F20"/>
                </a:solidFill>
                <a:latin typeface="Arial Narrow"/>
                <a:cs typeface="Arial Narrow"/>
              </a:rPr>
              <a:t>UVC </a:t>
            </a:r>
            <a:r>
              <a:rPr sz="1200" b="1" spc="-5" dirty="0">
                <a:solidFill>
                  <a:srgbClr val="231F20"/>
                </a:solidFill>
                <a:latin typeface="Arial Narrow"/>
                <a:cs typeface="Arial Narrow"/>
              </a:rPr>
              <a:t>lorsqu’il </a:t>
            </a:r>
            <a:r>
              <a:rPr sz="1200" b="1" dirty="0">
                <a:solidFill>
                  <a:srgbClr val="231F20"/>
                </a:solidFill>
                <a:latin typeface="Arial Narrow"/>
                <a:cs typeface="Arial Narrow"/>
              </a:rPr>
              <a:t>ne </a:t>
            </a:r>
            <a:r>
              <a:rPr sz="1200" b="1" spc="-5" dirty="0">
                <a:solidFill>
                  <a:srgbClr val="231F20"/>
                </a:solidFill>
                <a:latin typeface="Arial Narrow"/>
                <a:cs typeface="Arial Narrow"/>
              </a:rPr>
              <a:t>se </a:t>
            </a:r>
            <a:r>
              <a:rPr sz="1200" b="1" dirty="0">
                <a:solidFill>
                  <a:srgbClr val="231F20"/>
                </a:solidFill>
                <a:latin typeface="Arial Narrow"/>
                <a:cs typeface="Arial Narrow"/>
              </a:rPr>
              <a:t>trouve plus dans</a:t>
            </a:r>
            <a:r>
              <a:rPr sz="1200" b="1" spc="-75" dirty="0">
                <a:solidFill>
                  <a:srgbClr val="231F20"/>
                </a:solidFill>
                <a:latin typeface="Arial Narrow"/>
                <a:cs typeface="Arial Narrow"/>
              </a:rPr>
              <a:t> </a:t>
            </a:r>
            <a:r>
              <a:rPr sz="1200" b="1" dirty="0">
                <a:solidFill>
                  <a:srgbClr val="231F20"/>
                </a:solidFill>
                <a:latin typeface="Arial Narrow"/>
                <a:cs typeface="Arial Narrow"/>
              </a:rPr>
              <a:t>l’appareil.</a:t>
            </a:r>
            <a:endParaRPr sz="1200">
              <a:latin typeface="Arial Narrow"/>
              <a:cs typeface="Arial Narrow"/>
            </a:endParaRPr>
          </a:p>
        </p:txBody>
      </p:sp>
      <p:grpSp>
        <p:nvGrpSpPr>
          <p:cNvPr id="4" name="object 4"/>
          <p:cNvGrpSpPr/>
          <p:nvPr/>
        </p:nvGrpSpPr>
        <p:grpSpPr>
          <a:xfrm>
            <a:off x="536333" y="2367432"/>
            <a:ext cx="6483985" cy="288290"/>
            <a:chOff x="536333" y="2367432"/>
            <a:chExt cx="6483985" cy="288290"/>
          </a:xfrm>
        </p:grpSpPr>
        <p:sp>
          <p:nvSpPr>
            <p:cNvPr id="5" name="object 5"/>
            <p:cNvSpPr/>
            <p:nvPr/>
          </p:nvSpPr>
          <p:spPr>
            <a:xfrm>
              <a:off x="536333" y="2367432"/>
              <a:ext cx="6483985" cy="288290"/>
            </a:xfrm>
            <a:custGeom>
              <a:avLst/>
              <a:gdLst/>
              <a:ahLst/>
              <a:cxnLst/>
              <a:rect l="l" t="t" r="r" b="b"/>
              <a:pathLst>
                <a:path w="6483984" h="288289">
                  <a:moveTo>
                    <a:pt x="6483731" y="0"/>
                  </a:moveTo>
                  <a:lnTo>
                    <a:pt x="0" y="0"/>
                  </a:lnTo>
                  <a:lnTo>
                    <a:pt x="0" y="287997"/>
                  </a:lnTo>
                  <a:lnTo>
                    <a:pt x="6483731" y="287997"/>
                  </a:lnTo>
                  <a:lnTo>
                    <a:pt x="6483731" y="0"/>
                  </a:lnTo>
                  <a:close/>
                </a:path>
              </a:pathLst>
            </a:custGeom>
            <a:solidFill>
              <a:srgbClr val="58595B"/>
            </a:solidFill>
          </p:spPr>
          <p:txBody>
            <a:bodyPr wrap="square" lIns="0" tIns="0" rIns="0" bIns="0" rtlCol="0"/>
            <a:lstStyle/>
            <a:p>
              <a:endParaRPr/>
            </a:p>
          </p:txBody>
        </p:sp>
        <p:sp>
          <p:nvSpPr>
            <p:cNvPr id="6" name="object 6"/>
            <p:cNvSpPr/>
            <p:nvPr/>
          </p:nvSpPr>
          <p:spPr>
            <a:xfrm>
              <a:off x="3305646" y="2430156"/>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36333" y="2367432"/>
            <a:ext cx="6483985" cy="288290"/>
          </a:xfrm>
          <a:prstGeom prst="rect">
            <a:avLst/>
          </a:prstGeom>
        </p:spPr>
        <p:txBody>
          <a:bodyPr vert="horz" wrap="square" lIns="0" tIns="59690" rIns="0" bIns="0" rtlCol="0">
            <a:spAutoFit/>
          </a:bodyPr>
          <a:lstStyle/>
          <a:p>
            <a:pPr marL="112395" algn="ctr">
              <a:lnSpc>
                <a:spcPct val="100000"/>
              </a:lnSpc>
              <a:spcBef>
                <a:spcPts val="470"/>
              </a:spcBef>
              <a:tabLst>
                <a:tab pos="29273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ATTENTION</a:t>
            </a:r>
            <a:endParaRPr sz="1200">
              <a:latin typeface="Arial Narrow"/>
              <a:cs typeface="Arial Narrow"/>
            </a:endParaRPr>
          </a:p>
        </p:txBody>
      </p:sp>
      <p:grpSp>
        <p:nvGrpSpPr>
          <p:cNvPr id="8" name="object 8"/>
          <p:cNvGrpSpPr/>
          <p:nvPr/>
        </p:nvGrpSpPr>
        <p:grpSpPr>
          <a:xfrm>
            <a:off x="1005801" y="7801399"/>
            <a:ext cx="1109980" cy="1109980"/>
            <a:chOff x="1005801" y="7801399"/>
            <a:chExt cx="1109980" cy="1109980"/>
          </a:xfrm>
        </p:grpSpPr>
        <p:sp>
          <p:nvSpPr>
            <p:cNvPr id="9" name="object 9"/>
            <p:cNvSpPr/>
            <p:nvPr/>
          </p:nvSpPr>
          <p:spPr>
            <a:xfrm>
              <a:off x="1099317" y="7894890"/>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10" name="object 10"/>
            <p:cNvSpPr/>
            <p:nvPr/>
          </p:nvSpPr>
          <p:spPr>
            <a:xfrm>
              <a:off x="1542528" y="8327987"/>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69"/>
                  </a:lnTo>
                  <a:lnTo>
                    <a:pt x="0" y="488459"/>
                  </a:lnTo>
                  <a:lnTo>
                    <a:pt x="18009" y="489369"/>
                  </a:lnTo>
                  <a:lnTo>
                    <a:pt x="65168" y="486987"/>
                  </a:lnTo>
                  <a:lnTo>
                    <a:pt x="109791" y="480176"/>
                  </a:lnTo>
                  <a:lnTo>
                    <a:pt x="109791" y="154152"/>
                  </a:lnTo>
                  <a:lnTo>
                    <a:pt x="461359" y="154152"/>
                  </a:lnTo>
                  <a:lnTo>
                    <a:pt x="469865" y="121070"/>
                  </a:lnTo>
                  <a:lnTo>
                    <a:pt x="476854" y="75275"/>
                  </a:lnTo>
                  <a:lnTo>
                    <a:pt x="477491" y="62658"/>
                  </a:lnTo>
                  <a:lnTo>
                    <a:pt x="444601" y="29757"/>
                  </a:lnTo>
                  <a:lnTo>
                    <a:pt x="402449" y="7870"/>
                  </a:lnTo>
                  <a:lnTo>
                    <a:pt x="354037" y="0"/>
                  </a:lnTo>
                  <a:close/>
                </a:path>
                <a:path w="477519" h="489584">
                  <a:moveTo>
                    <a:pt x="388543" y="154152"/>
                  </a:moveTo>
                  <a:lnTo>
                    <a:pt x="124675" y="154152"/>
                  </a:lnTo>
                  <a:lnTo>
                    <a:pt x="124675" y="476471"/>
                  </a:lnTo>
                  <a:lnTo>
                    <a:pt x="197543" y="453119"/>
                  </a:lnTo>
                  <a:lnTo>
                    <a:pt x="237861" y="433694"/>
                  </a:lnTo>
                  <a:lnTo>
                    <a:pt x="275889" y="410589"/>
                  </a:lnTo>
                  <a:lnTo>
                    <a:pt x="311395" y="384035"/>
                  </a:lnTo>
                  <a:lnTo>
                    <a:pt x="344148" y="354264"/>
                  </a:lnTo>
                  <a:lnTo>
                    <a:pt x="373916" y="321508"/>
                  </a:lnTo>
                  <a:lnTo>
                    <a:pt x="388543" y="301946"/>
                  </a:lnTo>
                  <a:lnTo>
                    <a:pt x="388543" y="154152"/>
                  </a:lnTo>
                  <a:close/>
                </a:path>
                <a:path w="477519" h="489584">
                  <a:moveTo>
                    <a:pt x="461359" y="154152"/>
                  </a:moveTo>
                  <a:lnTo>
                    <a:pt x="403440" y="154152"/>
                  </a:lnTo>
                  <a:lnTo>
                    <a:pt x="403440" y="281105"/>
                  </a:lnTo>
                  <a:lnTo>
                    <a:pt x="423569" y="247969"/>
                  </a:lnTo>
                  <a:lnTo>
                    <a:pt x="442991" y="207649"/>
                  </a:lnTo>
                  <a:lnTo>
                    <a:pt x="458500" y="165273"/>
                  </a:lnTo>
                  <a:lnTo>
                    <a:pt x="461359" y="154152"/>
                  </a:lnTo>
                  <a:close/>
                </a:path>
              </a:pathLst>
            </a:custGeom>
            <a:solidFill>
              <a:srgbClr val="FFFFFF"/>
            </a:solidFill>
          </p:spPr>
          <p:txBody>
            <a:bodyPr wrap="square" lIns="0" tIns="0" rIns="0" bIns="0" rtlCol="0"/>
            <a:lstStyle/>
            <a:p>
              <a:endParaRPr/>
            </a:p>
          </p:txBody>
        </p:sp>
        <p:sp>
          <p:nvSpPr>
            <p:cNvPr id="11" name="object 11"/>
            <p:cNvSpPr/>
            <p:nvPr/>
          </p:nvSpPr>
          <p:spPr>
            <a:xfrm>
              <a:off x="1699741" y="8083772"/>
              <a:ext cx="201091" cy="201053"/>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128306" y="8288503"/>
              <a:ext cx="432434" cy="92075"/>
            </a:xfrm>
            <a:custGeom>
              <a:avLst/>
              <a:gdLst/>
              <a:ahLst/>
              <a:cxnLst/>
              <a:rect l="l" t="t" r="r" b="b"/>
              <a:pathLst>
                <a:path w="432434" h="92075">
                  <a:moveTo>
                    <a:pt x="432206" y="83400"/>
                  </a:moveTo>
                  <a:lnTo>
                    <a:pt x="424776" y="68872"/>
                  </a:lnTo>
                  <a:lnTo>
                    <a:pt x="422338" y="69456"/>
                  </a:lnTo>
                  <a:lnTo>
                    <a:pt x="414693" y="69646"/>
                  </a:lnTo>
                  <a:lnTo>
                    <a:pt x="401205" y="67271"/>
                  </a:lnTo>
                  <a:lnTo>
                    <a:pt x="381203" y="60185"/>
                  </a:lnTo>
                  <a:lnTo>
                    <a:pt x="349885" y="51168"/>
                  </a:lnTo>
                  <a:lnTo>
                    <a:pt x="320865" y="50571"/>
                  </a:lnTo>
                  <a:lnTo>
                    <a:pt x="294195" y="55867"/>
                  </a:lnTo>
                  <a:lnTo>
                    <a:pt x="269925" y="64528"/>
                  </a:lnTo>
                  <a:lnTo>
                    <a:pt x="245414" y="72580"/>
                  </a:lnTo>
                  <a:lnTo>
                    <a:pt x="223558" y="75374"/>
                  </a:lnTo>
                  <a:lnTo>
                    <a:pt x="204203" y="72936"/>
                  </a:lnTo>
                  <a:lnTo>
                    <a:pt x="187223" y="65252"/>
                  </a:lnTo>
                  <a:lnTo>
                    <a:pt x="163525" y="53784"/>
                  </a:lnTo>
                  <a:lnTo>
                    <a:pt x="133248" y="45758"/>
                  </a:lnTo>
                  <a:lnTo>
                    <a:pt x="101231" y="43942"/>
                  </a:lnTo>
                  <a:lnTo>
                    <a:pt x="72275" y="51066"/>
                  </a:lnTo>
                  <a:lnTo>
                    <a:pt x="49149" y="58839"/>
                  </a:lnTo>
                  <a:lnTo>
                    <a:pt x="25844" y="62611"/>
                  </a:lnTo>
                  <a:lnTo>
                    <a:pt x="7785" y="63817"/>
                  </a:lnTo>
                  <a:lnTo>
                    <a:pt x="368" y="63893"/>
                  </a:lnTo>
                  <a:lnTo>
                    <a:pt x="0" y="80175"/>
                  </a:lnTo>
                  <a:lnTo>
                    <a:pt x="8724" y="80073"/>
                  </a:lnTo>
                  <a:lnTo>
                    <a:pt x="28435" y="78701"/>
                  </a:lnTo>
                  <a:lnTo>
                    <a:pt x="53746" y="74447"/>
                  </a:lnTo>
                  <a:lnTo>
                    <a:pt x="79286" y="65709"/>
                  </a:lnTo>
                  <a:lnTo>
                    <a:pt x="103352" y="60109"/>
                  </a:lnTo>
                  <a:lnTo>
                    <a:pt x="130962" y="61912"/>
                  </a:lnTo>
                  <a:lnTo>
                    <a:pt x="157505" y="68897"/>
                  </a:lnTo>
                  <a:lnTo>
                    <a:pt x="178346" y="78879"/>
                  </a:lnTo>
                  <a:lnTo>
                    <a:pt x="188442" y="84404"/>
                  </a:lnTo>
                  <a:lnTo>
                    <a:pt x="199224" y="88366"/>
                  </a:lnTo>
                  <a:lnTo>
                    <a:pt x="210693" y="90754"/>
                  </a:lnTo>
                  <a:lnTo>
                    <a:pt x="222821" y="91554"/>
                  </a:lnTo>
                  <a:lnTo>
                    <a:pt x="235242" y="90805"/>
                  </a:lnTo>
                  <a:lnTo>
                    <a:pt x="248285" y="88557"/>
                  </a:lnTo>
                  <a:lnTo>
                    <a:pt x="261912" y="84836"/>
                  </a:lnTo>
                  <a:lnTo>
                    <a:pt x="276123" y="79616"/>
                  </a:lnTo>
                  <a:lnTo>
                    <a:pt x="303974" y="70142"/>
                  </a:lnTo>
                  <a:lnTo>
                    <a:pt x="328891" y="66268"/>
                  </a:lnTo>
                  <a:lnTo>
                    <a:pt x="352082" y="67945"/>
                  </a:lnTo>
                  <a:lnTo>
                    <a:pt x="374751" y="75120"/>
                  </a:lnTo>
                  <a:lnTo>
                    <a:pt x="399503" y="83642"/>
                  </a:lnTo>
                  <a:lnTo>
                    <a:pt x="416775" y="86067"/>
                  </a:lnTo>
                  <a:lnTo>
                    <a:pt x="427405" y="85090"/>
                  </a:lnTo>
                  <a:lnTo>
                    <a:pt x="432206" y="83400"/>
                  </a:lnTo>
                  <a:close/>
                </a:path>
                <a:path w="432434" h="92075">
                  <a:moveTo>
                    <a:pt x="432219" y="39433"/>
                  </a:moveTo>
                  <a:lnTo>
                    <a:pt x="424776" y="24955"/>
                  </a:lnTo>
                  <a:lnTo>
                    <a:pt x="422313" y="25501"/>
                  </a:lnTo>
                  <a:lnTo>
                    <a:pt x="414667" y="25692"/>
                  </a:lnTo>
                  <a:lnTo>
                    <a:pt x="401193" y="23342"/>
                  </a:lnTo>
                  <a:lnTo>
                    <a:pt x="381203" y="16268"/>
                  </a:lnTo>
                  <a:lnTo>
                    <a:pt x="349872" y="7213"/>
                  </a:lnTo>
                  <a:lnTo>
                    <a:pt x="320852" y="6616"/>
                  </a:lnTo>
                  <a:lnTo>
                    <a:pt x="294195" y="11912"/>
                  </a:lnTo>
                  <a:lnTo>
                    <a:pt x="269925" y="20612"/>
                  </a:lnTo>
                  <a:lnTo>
                    <a:pt x="245414" y="28638"/>
                  </a:lnTo>
                  <a:lnTo>
                    <a:pt x="223545" y="31432"/>
                  </a:lnTo>
                  <a:lnTo>
                    <a:pt x="204203" y="28994"/>
                  </a:lnTo>
                  <a:lnTo>
                    <a:pt x="187223" y="21310"/>
                  </a:lnTo>
                  <a:lnTo>
                    <a:pt x="163525" y="9829"/>
                  </a:lnTo>
                  <a:lnTo>
                    <a:pt x="133248" y="1816"/>
                  </a:lnTo>
                  <a:lnTo>
                    <a:pt x="101244" y="0"/>
                  </a:lnTo>
                  <a:lnTo>
                    <a:pt x="72288" y="7124"/>
                  </a:lnTo>
                  <a:lnTo>
                    <a:pt x="49174" y="14897"/>
                  </a:lnTo>
                  <a:lnTo>
                    <a:pt x="25895" y="18681"/>
                  </a:lnTo>
                  <a:lnTo>
                    <a:pt x="7835" y="19888"/>
                  </a:lnTo>
                  <a:lnTo>
                    <a:pt x="368" y="19964"/>
                  </a:lnTo>
                  <a:lnTo>
                    <a:pt x="0" y="36207"/>
                  </a:lnTo>
                  <a:lnTo>
                    <a:pt x="8724" y="36144"/>
                  </a:lnTo>
                  <a:lnTo>
                    <a:pt x="28435" y="34785"/>
                  </a:lnTo>
                  <a:lnTo>
                    <a:pt x="53746" y="30530"/>
                  </a:lnTo>
                  <a:lnTo>
                    <a:pt x="79286" y="21767"/>
                  </a:lnTo>
                  <a:lnTo>
                    <a:pt x="103378" y="16167"/>
                  </a:lnTo>
                  <a:lnTo>
                    <a:pt x="130987" y="17983"/>
                  </a:lnTo>
                  <a:lnTo>
                    <a:pt x="157518" y="24968"/>
                  </a:lnTo>
                  <a:lnTo>
                    <a:pt x="178346" y="34925"/>
                  </a:lnTo>
                  <a:lnTo>
                    <a:pt x="188442" y="40474"/>
                  </a:lnTo>
                  <a:lnTo>
                    <a:pt x="199224" y="44437"/>
                  </a:lnTo>
                  <a:lnTo>
                    <a:pt x="210705" y="46812"/>
                  </a:lnTo>
                  <a:lnTo>
                    <a:pt x="222859" y="47612"/>
                  </a:lnTo>
                  <a:lnTo>
                    <a:pt x="235267" y="46863"/>
                  </a:lnTo>
                  <a:lnTo>
                    <a:pt x="248285" y="44615"/>
                  </a:lnTo>
                  <a:lnTo>
                    <a:pt x="261912" y="40868"/>
                  </a:lnTo>
                  <a:lnTo>
                    <a:pt x="276123" y="35623"/>
                  </a:lnTo>
                  <a:lnTo>
                    <a:pt x="303987" y="26187"/>
                  </a:lnTo>
                  <a:lnTo>
                    <a:pt x="328904" y="22326"/>
                  </a:lnTo>
                  <a:lnTo>
                    <a:pt x="352094" y="24003"/>
                  </a:lnTo>
                  <a:lnTo>
                    <a:pt x="374751" y="31165"/>
                  </a:lnTo>
                  <a:lnTo>
                    <a:pt x="399554" y="39700"/>
                  </a:lnTo>
                  <a:lnTo>
                    <a:pt x="416826" y="42125"/>
                  </a:lnTo>
                  <a:lnTo>
                    <a:pt x="427443" y="41135"/>
                  </a:lnTo>
                  <a:lnTo>
                    <a:pt x="432219" y="39433"/>
                  </a:lnTo>
                  <a:close/>
                </a:path>
              </a:pathLst>
            </a:custGeom>
            <a:solidFill>
              <a:srgbClr val="FFFFFF"/>
            </a:solidFill>
          </p:spPr>
          <p:txBody>
            <a:bodyPr wrap="square" lIns="0" tIns="0" rIns="0" bIns="0" rtlCol="0"/>
            <a:lstStyle/>
            <a:p>
              <a:endParaRPr/>
            </a:p>
          </p:txBody>
        </p:sp>
        <p:sp>
          <p:nvSpPr>
            <p:cNvPr id="13" name="object 13"/>
            <p:cNvSpPr/>
            <p:nvPr/>
          </p:nvSpPr>
          <p:spPr>
            <a:xfrm>
              <a:off x="1232917" y="8100554"/>
              <a:ext cx="448499" cy="19586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05801" y="7801399"/>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grpSp>
      <p:grpSp>
        <p:nvGrpSpPr>
          <p:cNvPr id="15" name="object 15"/>
          <p:cNvGrpSpPr/>
          <p:nvPr/>
        </p:nvGrpSpPr>
        <p:grpSpPr>
          <a:xfrm>
            <a:off x="3965150" y="7801390"/>
            <a:ext cx="1109980" cy="1109980"/>
            <a:chOff x="3965150" y="7801390"/>
            <a:chExt cx="1109980" cy="1109980"/>
          </a:xfrm>
        </p:grpSpPr>
        <p:sp>
          <p:nvSpPr>
            <p:cNvPr id="16" name="object 16"/>
            <p:cNvSpPr/>
            <p:nvPr/>
          </p:nvSpPr>
          <p:spPr>
            <a:xfrm>
              <a:off x="4220812" y="8222119"/>
              <a:ext cx="84785" cy="8478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965143" y="7801394"/>
              <a:ext cx="1109980" cy="1109980"/>
            </a:xfrm>
            <a:custGeom>
              <a:avLst/>
              <a:gdLst/>
              <a:ahLst/>
              <a:cxnLst/>
              <a:rect l="l" t="t" r="r" b="b"/>
              <a:pathLst>
                <a:path w="1109979" h="1109979">
                  <a:moveTo>
                    <a:pt x="1109433" y="554824"/>
                  </a:moveTo>
                  <a:lnTo>
                    <a:pt x="1107401" y="506945"/>
                  </a:lnTo>
                  <a:lnTo>
                    <a:pt x="1101394" y="460184"/>
                  </a:lnTo>
                  <a:lnTo>
                    <a:pt x="1091603" y="414756"/>
                  </a:lnTo>
                  <a:lnTo>
                    <a:pt x="1078179" y="370776"/>
                  </a:lnTo>
                  <a:lnTo>
                    <a:pt x="1061300" y="328422"/>
                  </a:lnTo>
                  <a:lnTo>
                    <a:pt x="1041120" y="287870"/>
                  </a:lnTo>
                  <a:lnTo>
                    <a:pt x="1017816" y="249275"/>
                  </a:lnTo>
                  <a:lnTo>
                    <a:pt x="995591" y="218440"/>
                  </a:lnTo>
                  <a:lnTo>
                    <a:pt x="995591" y="554824"/>
                  </a:lnTo>
                  <a:lnTo>
                    <a:pt x="992606" y="606285"/>
                  </a:lnTo>
                  <a:lnTo>
                    <a:pt x="983869" y="656005"/>
                  </a:lnTo>
                  <a:lnTo>
                    <a:pt x="969721" y="703656"/>
                  </a:lnTo>
                  <a:lnTo>
                    <a:pt x="950506" y="748893"/>
                  </a:lnTo>
                  <a:lnTo>
                    <a:pt x="926553" y="791375"/>
                  </a:lnTo>
                  <a:lnTo>
                    <a:pt x="898207" y="830757"/>
                  </a:lnTo>
                  <a:lnTo>
                    <a:pt x="871054" y="803630"/>
                  </a:lnTo>
                  <a:lnTo>
                    <a:pt x="877531" y="793381"/>
                  </a:lnTo>
                  <a:lnTo>
                    <a:pt x="859497" y="792060"/>
                  </a:lnTo>
                  <a:lnTo>
                    <a:pt x="831837" y="764400"/>
                  </a:lnTo>
                  <a:lnTo>
                    <a:pt x="831837" y="897496"/>
                  </a:lnTo>
                  <a:lnTo>
                    <a:pt x="792314" y="926033"/>
                  </a:lnTo>
                  <a:lnTo>
                    <a:pt x="749681" y="950137"/>
                  </a:lnTo>
                  <a:lnTo>
                    <a:pt x="704265" y="969492"/>
                  </a:lnTo>
                  <a:lnTo>
                    <a:pt x="656399" y="983729"/>
                  </a:lnTo>
                  <a:lnTo>
                    <a:pt x="606425" y="992517"/>
                  </a:lnTo>
                  <a:lnTo>
                    <a:pt x="554659" y="995527"/>
                  </a:lnTo>
                  <a:lnTo>
                    <a:pt x="506641" y="992949"/>
                  </a:lnTo>
                  <a:lnTo>
                    <a:pt x="460108" y="985367"/>
                  </a:lnTo>
                  <a:lnTo>
                    <a:pt x="415353" y="973061"/>
                  </a:lnTo>
                  <a:lnTo>
                    <a:pt x="372630" y="956310"/>
                  </a:lnTo>
                  <a:lnTo>
                    <a:pt x="332206" y="935367"/>
                  </a:lnTo>
                  <a:lnTo>
                    <a:pt x="294373" y="910501"/>
                  </a:lnTo>
                  <a:lnTo>
                    <a:pt x="259359" y="881989"/>
                  </a:lnTo>
                  <a:lnTo>
                    <a:pt x="227469" y="850112"/>
                  </a:lnTo>
                  <a:lnTo>
                    <a:pt x="198958" y="815111"/>
                  </a:lnTo>
                  <a:lnTo>
                    <a:pt x="174104" y="777265"/>
                  </a:lnTo>
                  <a:lnTo>
                    <a:pt x="153162" y="736854"/>
                  </a:lnTo>
                  <a:lnTo>
                    <a:pt x="136398" y="694131"/>
                  </a:lnTo>
                  <a:lnTo>
                    <a:pt x="124091" y="649376"/>
                  </a:lnTo>
                  <a:lnTo>
                    <a:pt x="116522" y="602843"/>
                  </a:lnTo>
                  <a:lnTo>
                    <a:pt x="113931" y="554824"/>
                  </a:lnTo>
                  <a:lnTo>
                    <a:pt x="116928" y="503021"/>
                  </a:lnTo>
                  <a:lnTo>
                    <a:pt x="125717" y="453034"/>
                  </a:lnTo>
                  <a:lnTo>
                    <a:pt x="139954" y="405168"/>
                  </a:lnTo>
                  <a:lnTo>
                    <a:pt x="159308" y="359778"/>
                  </a:lnTo>
                  <a:lnTo>
                    <a:pt x="183438" y="317157"/>
                  </a:lnTo>
                  <a:lnTo>
                    <a:pt x="212026" y="277647"/>
                  </a:lnTo>
                  <a:lnTo>
                    <a:pt x="392239" y="457885"/>
                  </a:lnTo>
                  <a:lnTo>
                    <a:pt x="383476" y="461467"/>
                  </a:lnTo>
                  <a:lnTo>
                    <a:pt x="371030" y="470585"/>
                  </a:lnTo>
                  <a:lnTo>
                    <a:pt x="353885" y="489292"/>
                  </a:lnTo>
                  <a:lnTo>
                    <a:pt x="325221" y="524002"/>
                  </a:lnTo>
                  <a:lnTo>
                    <a:pt x="285724" y="571144"/>
                  </a:lnTo>
                  <a:lnTo>
                    <a:pt x="246545" y="616559"/>
                  </a:lnTo>
                  <a:lnTo>
                    <a:pt x="204546" y="664248"/>
                  </a:lnTo>
                  <a:lnTo>
                    <a:pt x="201866" y="673506"/>
                  </a:lnTo>
                  <a:lnTo>
                    <a:pt x="201536" y="679323"/>
                  </a:lnTo>
                  <a:lnTo>
                    <a:pt x="204076" y="684110"/>
                  </a:lnTo>
                  <a:lnTo>
                    <a:pt x="209969" y="690346"/>
                  </a:lnTo>
                  <a:lnTo>
                    <a:pt x="218503" y="695248"/>
                  </a:lnTo>
                  <a:lnTo>
                    <a:pt x="228396" y="694474"/>
                  </a:lnTo>
                  <a:lnTo>
                    <a:pt x="239407" y="688111"/>
                  </a:lnTo>
                  <a:lnTo>
                    <a:pt x="251282" y="676198"/>
                  </a:lnTo>
                  <a:lnTo>
                    <a:pt x="276860" y="646874"/>
                  </a:lnTo>
                  <a:lnTo>
                    <a:pt x="370890" y="541388"/>
                  </a:lnTo>
                  <a:lnTo>
                    <a:pt x="383768" y="549478"/>
                  </a:lnTo>
                  <a:lnTo>
                    <a:pt x="392468" y="553072"/>
                  </a:lnTo>
                  <a:lnTo>
                    <a:pt x="400989" y="552996"/>
                  </a:lnTo>
                  <a:lnTo>
                    <a:pt x="413308" y="550075"/>
                  </a:lnTo>
                  <a:lnTo>
                    <a:pt x="434809" y="536829"/>
                  </a:lnTo>
                  <a:lnTo>
                    <a:pt x="454914" y="520573"/>
                  </a:lnTo>
                  <a:lnTo>
                    <a:pt x="643686" y="709345"/>
                  </a:lnTo>
                  <a:lnTo>
                    <a:pt x="630720" y="712076"/>
                  </a:lnTo>
                  <a:lnTo>
                    <a:pt x="598360" y="721271"/>
                  </a:lnTo>
                  <a:lnTo>
                    <a:pt x="566127" y="725601"/>
                  </a:lnTo>
                  <a:lnTo>
                    <a:pt x="526249" y="722096"/>
                  </a:lnTo>
                  <a:lnTo>
                    <a:pt x="470890" y="707732"/>
                  </a:lnTo>
                  <a:lnTo>
                    <a:pt x="426821" y="698347"/>
                  </a:lnTo>
                  <a:lnTo>
                    <a:pt x="391426" y="698754"/>
                  </a:lnTo>
                  <a:lnTo>
                    <a:pt x="363143" y="705281"/>
                  </a:lnTo>
                  <a:lnTo>
                    <a:pt x="340448" y="714235"/>
                  </a:lnTo>
                  <a:lnTo>
                    <a:pt x="316484" y="721918"/>
                  </a:lnTo>
                  <a:lnTo>
                    <a:pt x="289064" y="726617"/>
                  </a:lnTo>
                  <a:lnTo>
                    <a:pt x="263690" y="727862"/>
                  </a:lnTo>
                  <a:lnTo>
                    <a:pt x="245872" y="725131"/>
                  </a:lnTo>
                  <a:lnTo>
                    <a:pt x="249910" y="740270"/>
                  </a:lnTo>
                  <a:lnTo>
                    <a:pt x="253758" y="748487"/>
                  </a:lnTo>
                  <a:lnTo>
                    <a:pt x="259638" y="752640"/>
                  </a:lnTo>
                  <a:lnTo>
                    <a:pt x="269798" y="755573"/>
                  </a:lnTo>
                  <a:lnTo>
                    <a:pt x="284721" y="757529"/>
                  </a:lnTo>
                  <a:lnTo>
                    <a:pt x="305257" y="755840"/>
                  </a:lnTo>
                  <a:lnTo>
                    <a:pt x="334162" y="748842"/>
                  </a:lnTo>
                  <a:lnTo>
                    <a:pt x="374167" y="734910"/>
                  </a:lnTo>
                  <a:lnTo>
                    <a:pt x="419620" y="727722"/>
                  </a:lnTo>
                  <a:lnTo>
                    <a:pt x="461619" y="735571"/>
                  </a:lnTo>
                  <a:lnTo>
                    <a:pt x="498068" y="748753"/>
                  </a:lnTo>
                  <a:lnTo>
                    <a:pt x="526808" y="757555"/>
                  </a:lnTo>
                  <a:lnTo>
                    <a:pt x="554101" y="758609"/>
                  </a:lnTo>
                  <a:lnTo>
                    <a:pt x="585393" y="755611"/>
                  </a:lnTo>
                  <a:lnTo>
                    <a:pt x="617181" y="749541"/>
                  </a:lnTo>
                  <a:lnTo>
                    <a:pt x="645972" y="741362"/>
                  </a:lnTo>
                  <a:lnTo>
                    <a:pt x="671385" y="737044"/>
                  </a:lnTo>
                  <a:lnTo>
                    <a:pt x="698182" y="763841"/>
                  </a:lnTo>
                  <a:lnTo>
                    <a:pt x="668375" y="765848"/>
                  </a:lnTo>
                  <a:lnTo>
                    <a:pt x="630720" y="773811"/>
                  </a:lnTo>
                  <a:lnTo>
                    <a:pt x="598360" y="782993"/>
                  </a:lnTo>
                  <a:lnTo>
                    <a:pt x="566127" y="787336"/>
                  </a:lnTo>
                  <a:lnTo>
                    <a:pt x="526249" y="783831"/>
                  </a:lnTo>
                  <a:lnTo>
                    <a:pt x="470890" y="769467"/>
                  </a:lnTo>
                  <a:lnTo>
                    <a:pt x="426821" y="760082"/>
                  </a:lnTo>
                  <a:lnTo>
                    <a:pt x="391426" y="760476"/>
                  </a:lnTo>
                  <a:lnTo>
                    <a:pt x="363143" y="767003"/>
                  </a:lnTo>
                  <a:lnTo>
                    <a:pt x="340448" y="775982"/>
                  </a:lnTo>
                  <a:lnTo>
                    <a:pt x="316484" y="783640"/>
                  </a:lnTo>
                  <a:lnTo>
                    <a:pt x="289064" y="788352"/>
                  </a:lnTo>
                  <a:lnTo>
                    <a:pt x="263690" y="789584"/>
                  </a:lnTo>
                  <a:lnTo>
                    <a:pt x="245872" y="786853"/>
                  </a:lnTo>
                  <a:lnTo>
                    <a:pt x="249910" y="802017"/>
                  </a:lnTo>
                  <a:lnTo>
                    <a:pt x="253758" y="810234"/>
                  </a:lnTo>
                  <a:lnTo>
                    <a:pt x="259638" y="814374"/>
                  </a:lnTo>
                  <a:lnTo>
                    <a:pt x="269798" y="817283"/>
                  </a:lnTo>
                  <a:lnTo>
                    <a:pt x="284721" y="819264"/>
                  </a:lnTo>
                  <a:lnTo>
                    <a:pt x="305257" y="817575"/>
                  </a:lnTo>
                  <a:lnTo>
                    <a:pt x="334162" y="810577"/>
                  </a:lnTo>
                  <a:lnTo>
                    <a:pt x="374167" y="796645"/>
                  </a:lnTo>
                  <a:lnTo>
                    <a:pt x="419620" y="789457"/>
                  </a:lnTo>
                  <a:lnTo>
                    <a:pt x="461619" y="797293"/>
                  </a:lnTo>
                  <a:lnTo>
                    <a:pt x="498068" y="810475"/>
                  </a:lnTo>
                  <a:lnTo>
                    <a:pt x="526808" y="819302"/>
                  </a:lnTo>
                  <a:lnTo>
                    <a:pt x="554101" y="820343"/>
                  </a:lnTo>
                  <a:lnTo>
                    <a:pt x="585393" y="817333"/>
                  </a:lnTo>
                  <a:lnTo>
                    <a:pt x="617181" y="811250"/>
                  </a:lnTo>
                  <a:lnTo>
                    <a:pt x="645972" y="803071"/>
                  </a:lnTo>
                  <a:lnTo>
                    <a:pt x="675652" y="798029"/>
                  </a:lnTo>
                  <a:lnTo>
                    <a:pt x="710285" y="799439"/>
                  </a:lnTo>
                  <a:lnTo>
                    <a:pt x="738428" y="804087"/>
                  </a:lnTo>
                  <a:lnTo>
                    <a:pt x="831837" y="897496"/>
                  </a:lnTo>
                  <a:lnTo>
                    <a:pt x="831837" y="764400"/>
                  </a:lnTo>
                  <a:lnTo>
                    <a:pt x="825830" y="758393"/>
                  </a:lnTo>
                  <a:lnTo>
                    <a:pt x="845439" y="757466"/>
                  </a:lnTo>
                  <a:lnTo>
                    <a:pt x="866990" y="748322"/>
                  </a:lnTo>
                  <a:lnTo>
                    <a:pt x="877531" y="731634"/>
                  </a:lnTo>
                  <a:lnTo>
                    <a:pt x="831824" y="728294"/>
                  </a:lnTo>
                  <a:lnTo>
                    <a:pt x="805497" y="725144"/>
                  </a:lnTo>
                  <a:lnTo>
                    <a:pt x="788530" y="720344"/>
                  </a:lnTo>
                  <a:lnTo>
                    <a:pt x="787120" y="719683"/>
                  </a:lnTo>
                  <a:lnTo>
                    <a:pt x="535012" y="467601"/>
                  </a:lnTo>
                  <a:lnTo>
                    <a:pt x="543725" y="463118"/>
                  </a:lnTo>
                  <a:lnTo>
                    <a:pt x="561086" y="452374"/>
                  </a:lnTo>
                  <a:lnTo>
                    <a:pt x="571728" y="438264"/>
                  </a:lnTo>
                  <a:lnTo>
                    <a:pt x="577062" y="425983"/>
                  </a:lnTo>
                  <a:lnTo>
                    <a:pt x="578523" y="420725"/>
                  </a:lnTo>
                  <a:lnTo>
                    <a:pt x="832916" y="301104"/>
                  </a:lnTo>
                  <a:lnTo>
                    <a:pt x="849312" y="291782"/>
                  </a:lnTo>
                  <a:lnTo>
                    <a:pt x="856018" y="284480"/>
                  </a:lnTo>
                  <a:lnTo>
                    <a:pt x="854176" y="275450"/>
                  </a:lnTo>
                  <a:lnTo>
                    <a:pt x="844892" y="260908"/>
                  </a:lnTo>
                  <a:lnTo>
                    <a:pt x="828776" y="249440"/>
                  </a:lnTo>
                  <a:lnTo>
                    <a:pt x="811339" y="250710"/>
                  </a:lnTo>
                  <a:lnTo>
                    <a:pt x="797369" y="257086"/>
                  </a:lnTo>
                  <a:lnTo>
                    <a:pt x="791641" y="260908"/>
                  </a:lnTo>
                  <a:lnTo>
                    <a:pt x="551357" y="372859"/>
                  </a:lnTo>
                  <a:lnTo>
                    <a:pt x="537476" y="366471"/>
                  </a:lnTo>
                  <a:lnTo>
                    <a:pt x="525932" y="366483"/>
                  </a:lnTo>
                  <a:lnTo>
                    <a:pt x="510527" y="374865"/>
                  </a:lnTo>
                  <a:lnTo>
                    <a:pt x="471144" y="403733"/>
                  </a:lnTo>
                  <a:lnTo>
                    <a:pt x="345059" y="277647"/>
                  </a:lnTo>
                  <a:lnTo>
                    <a:pt x="278536" y="211137"/>
                  </a:lnTo>
                  <a:lnTo>
                    <a:pt x="318008" y="182841"/>
                  </a:lnTo>
                  <a:lnTo>
                    <a:pt x="360540" y="158927"/>
                  </a:lnTo>
                  <a:lnTo>
                    <a:pt x="405803" y="139725"/>
                  </a:lnTo>
                  <a:lnTo>
                    <a:pt x="453466" y="125590"/>
                  </a:lnTo>
                  <a:lnTo>
                    <a:pt x="503186" y="116865"/>
                  </a:lnTo>
                  <a:lnTo>
                    <a:pt x="554659" y="113880"/>
                  </a:lnTo>
                  <a:lnTo>
                    <a:pt x="602703" y="116471"/>
                  </a:lnTo>
                  <a:lnTo>
                    <a:pt x="649262" y="124040"/>
                  </a:lnTo>
                  <a:lnTo>
                    <a:pt x="694029" y="136347"/>
                  </a:lnTo>
                  <a:lnTo>
                    <a:pt x="736777" y="153111"/>
                  </a:lnTo>
                  <a:lnTo>
                    <a:pt x="777214" y="174053"/>
                  </a:lnTo>
                  <a:lnTo>
                    <a:pt x="815073" y="198920"/>
                  </a:lnTo>
                  <a:lnTo>
                    <a:pt x="850099" y="227431"/>
                  </a:lnTo>
                  <a:lnTo>
                    <a:pt x="882002" y="259334"/>
                  </a:lnTo>
                  <a:lnTo>
                    <a:pt x="910526" y="294347"/>
                  </a:lnTo>
                  <a:lnTo>
                    <a:pt x="935393" y="332206"/>
                  </a:lnTo>
                  <a:lnTo>
                    <a:pt x="956348" y="372643"/>
                  </a:lnTo>
                  <a:lnTo>
                    <a:pt x="973112" y="415404"/>
                  </a:lnTo>
                  <a:lnTo>
                    <a:pt x="985431" y="460197"/>
                  </a:lnTo>
                  <a:lnTo>
                    <a:pt x="993000" y="506755"/>
                  </a:lnTo>
                  <a:lnTo>
                    <a:pt x="995591" y="554824"/>
                  </a:lnTo>
                  <a:lnTo>
                    <a:pt x="995591" y="218440"/>
                  </a:lnTo>
                  <a:lnTo>
                    <a:pt x="962469" y="178663"/>
                  </a:lnTo>
                  <a:lnTo>
                    <a:pt x="930783" y="146964"/>
                  </a:lnTo>
                  <a:lnTo>
                    <a:pt x="896620" y="117894"/>
                  </a:lnTo>
                  <a:lnTo>
                    <a:pt x="860158" y="91617"/>
                  </a:lnTo>
                  <a:lnTo>
                    <a:pt x="821575" y="68313"/>
                  </a:lnTo>
                  <a:lnTo>
                    <a:pt x="781024" y="48133"/>
                  </a:lnTo>
                  <a:lnTo>
                    <a:pt x="738682" y="31254"/>
                  </a:lnTo>
                  <a:lnTo>
                    <a:pt x="694702" y="17830"/>
                  </a:lnTo>
                  <a:lnTo>
                    <a:pt x="649262" y="8039"/>
                  </a:lnTo>
                  <a:lnTo>
                    <a:pt x="602526" y="2044"/>
                  </a:lnTo>
                  <a:lnTo>
                    <a:pt x="554659" y="0"/>
                  </a:lnTo>
                  <a:lnTo>
                    <a:pt x="506806" y="2044"/>
                  </a:lnTo>
                  <a:lnTo>
                    <a:pt x="460082" y="8039"/>
                  </a:lnTo>
                  <a:lnTo>
                    <a:pt x="414655" y="17830"/>
                  </a:lnTo>
                  <a:lnTo>
                    <a:pt x="370700" y="31254"/>
                  </a:lnTo>
                  <a:lnTo>
                    <a:pt x="328358" y="48133"/>
                  </a:lnTo>
                  <a:lnTo>
                    <a:pt x="287820" y="68313"/>
                  </a:lnTo>
                  <a:lnTo>
                    <a:pt x="249237" y="91617"/>
                  </a:lnTo>
                  <a:lnTo>
                    <a:pt x="212788" y="117894"/>
                  </a:lnTo>
                  <a:lnTo>
                    <a:pt x="178638" y="146964"/>
                  </a:lnTo>
                  <a:lnTo>
                    <a:pt x="146951" y="178663"/>
                  </a:lnTo>
                  <a:lnTo>
                    <a:pt x="117881" y="212813"/>
                  </a:lnTo>
                  <a:lnTo>
                    <a:pt x="91617" y="249275"/>
                  </a:lnTo>
                  <a:lnTo>
                    <a:pt x="68313" y="287870"/>
                  </a:lnTo>
                  <a:lnTo>
                    <a:pt x="48133" y="328422"/>
                  </a:lnTo>
                  <a:lnTo>
                    <a:pt x="31254" y="370776"/>
                  </a:lnTo>
                  <a:lnTo>
                    <a:pt x="17830" y="414756"/>
                  </a:lnTo>
                  <a:lnTo>
                    <a:pt x="8039" y="460197"/>
                  </a:lnTo>
                  <a:lnTo>
                    <a:pt x="2032" y="506945"/>
                  </a:lnTo>
                  <a:lnTo>
                    <a:pt x="0" y="554824"/>
                  </a:lnTo>
                  <a:lnTo>
                    <a:pt x="2032" y="602665"/>
                  </a:lnTo>
                  <a:lnTo>
                    <a:pt x="8039" y="649376"/>
                  </a:lnTo>
                  <a:lnTo>
                    <a:pt x="17830" y="694791"/>
                  </a:lnTo>
                  <a:lnTo>
                    <a:pt x="31254" y="738746"/>
                  </a:lnTo>
                  <a:lnTo>
                    <a:pt x="48133" y="781075"/>
                  </a:lnTo>
                  <a:lnTo>
                    <a:pt x="68313" y="821613"/>
                  </a:lnTo>
                  <a:lnTo>
                    <a:pt x="91617" y="860183"/>
                  </a:lnTo>
                  <a:lnTo>
                    <a:pt x="117881" y="896632"/>
                  </a:lnTo>
                  <a:lnTo>
                    <a:pt x="146951" y="930795"/>
                  </a:lnTo>
                  <a:lnTo>
                    <a:pt x="178638" y="962482"/>
                  </a:lnTo>
                  <a:lnTo>
                    <a:pt x="212788" y="991552"/>
                  </a:lnTo>
                  <a:lnTo>
                    <a:pt x="249237" y="1017828"/>
                  </a:lnTo>
                  <a:lnTo>
                    <a:pt x="287820" y="1041133"/>
                  </a:lnTo>
                  <a:lnTo>
                    <a:pt x="328358" y="1061313"/>
                  </a:lnTo>
                  <a:lnTo>
                    <a:pt x="370700" y="1078204"/>
                  </a:lnTo>
                  <a:lnTo>
                    <a:pt x="414655" y="1091628"/>
                  </a:lnTo>
                  <a:lnTo>
                    <a:pt x="460082" y="1101420"/>
                  </a:lnTo>
                  <a:lnTo>
                    <a:pt x="506806" y="1107427"/>
                  </a:lnTo>
                  <a:lnTo>
                    <a:pt x="554659" y="1109459"/>
                  </a:lnTo>
                  <a:lnTo>
                    <a:pt x="602526" y="1107427"/>
                  </a:lnTo>
                  <a:lnTo>
                    <a:pt x="649262" y="1101420"/>
                  </a:lnTo>
                  <a:lnTo>
                    <a:pt x="694702" y="1091628"/>
                  </a:lnTo>
                  <a:lnTo>
                    <a:pt x="738682" y="1078204"/>
                  </a:lnTo>
                  <a:lnTo>
                    <a:pt x="781024" y="1061313"/>
                  </a:lnTo>
                  <a:lnTo>
                    <a:pt x="821575" y="1041133"/>
                  </a:lnTo>
                  <a:lnTo>
                    <a:pt x="860158" y="1017828"/>
                  </a:lnTo>
                  <a:lnTo>
                    <a:pt x="891095" y="995527"/>
                  </a:lnTo>
                  <a:lnTo>
                    <a:pt x="896620" y="991552"/>
                  </a:lnTo>
                  <a:lnTo>
                    <a:pt x="930783" y="962482"/>
                  </a:lnTo>
                  <a:lnTo>
                    <a:pt x="962469" y="930795"/>
                  </a:lnTo>
                  <a:lnTo>
                    <a:pt x="991539" y="896632"/>
                  </a:lnTo>
                  <a:lnTo>
                    <a:pt x="1017816" y="860183"/>
                  </a:lnTo>
                  <a:lnTo>
                    <a:pt x="1041120" y="821613"/>
                  </a:lnTo>
                  <a:lnTo>
                    <a:pt x="1061300" y="781075"/>
                  </a:lnTo>
                  <a:lnTo>
                    <a:pt x="1078179" y="738746"/>
                  </a:lnTo>
                  <a:lnTo>
                    <a:pt x="1091603" y="694791"/>
                  </a:lnTo>
                  <a:lnTo>
                    <a:pt x="1101394" y="649376"/>
                  </a:lnTo>
                  <a:lnTo>
                    <a:pt x="1107401" y="602665"/>
                  </a:lnTo>
                  <a:lnTo>
                    <a:pt x="1109433" y="554824"/>
                  </a:lnTo>
                  <a:close/>
                </a:path>
              </a:pathLst>
            </a:custGeom>
            <a:solidFill>
              <a:srgbClr val="231F20"/>
            </a:solidFill>
          </p:spPr>
          <p:txBody>
            <a:bodyPr wrap="square" lIns="0" tIns="0" rIns="0" bIns="0" rtlCol="0"/>
            <a:lstStyle/>
            <a:p>
              <a:endParaRPr/>
            </a:p>
          </p:txBody>
        </p:sp>
      </p:grpSp>
      <p:grpSp>
        <p:nvGrpSpPr>
          <p:cNvPr id="18" name="object 18"/>
          <p:cNvGrpSpPr/>
          <p:nvPr/>
        </p:nvGrpSpPr>
        <p:grpSpPr>
          <a:xfrm>
            <a:off x="2485485" y="7801405"/>
            <a:ext cx="1109980" cy="1109980"/>
            <a:chOff x="2485485" y="7801405"/>
            <a:chExt cx="1109980" cy="1109980"/>
          </a:xfrm>
        </p:grpSpPr>
        <p:sp>
          <p:nvSpPr>
            <p:cNvPr id="19" name="object 19"/>
            <p:cNvSpPr/>
            <p:nvPr/>
          </p:nvSpPr>
          <p:spPr>
            <a:xfrm>
              <a:off x="2485485" y="7801405"/>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0" name="object 20"/>
            <p:cNvSpPr/>
            <p:nvPr/>
          </p:nvSpPr>
          <p:spPr>
            <a:xfrm>
              <a:off x="2754791" y="7947109"/>
              <a:ext cx="234124" cy="231965"/>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2714612" y="8025193"/>
              <a:ext cx="790575" cy="740410"/>
            </a:xfrm>
            <a:custGeom>
              <a:avLst/>
              <a:gdLst/>
              <a:ahLst/>
              <a:cxnLst/>
              <a:rect l="l" t="t" r="r" b="b"/>
              <a:pathLst>
                <a:path w="790575" h="740409">
                  <a:moveTo>
                    <a:pt x="445376" y="310070"/>
                  </a:moveTo>
                  <a:lnTo>
                    <a:pt x="362127" y="215519"/>
                  </a:lnTo>
                  <a:lnTo>
                    <a:pt x="300240" y="241249"/>
                  </a:lnTo>
                  <a:lnTo>
                    <a:pt x="356120" y="338137"/>
                  </a:lnTo>
                  <a:lnTo>
                    <a:pt x="445376" y="310070"/>
                  </a:lnTo>
                  <a:close/>
                </a:path>
                <a:path w="790575" h="740409">
                  <a:moveTo>
                    <a:pt x="547636" y="23723"/>
                  </a:moveTo>
                  <a:lnTo>
                    <a:pt x="531698" y="0"/>
                  </a:lnTo>
                  <a:lnTo>
                    <a:pt x="312254" y="128498"/>
                  </a:lnTo>
                  <a:lnTo>
                    <a:pt x="437311" y="276821"/>
                  </a:lnTo>
                  <a:lnTo>
                    <a:pt x="370065" y="128498"/>
                  </a:lnTo>
                  <a:lnTo>
                    <a:pt x="547636" y="23723"/>
                  </a:lnTo>
                  <a:close/>
                </a:path>
                <a:path w="790575" h="740409">
                  <a:moveTo>
                    <a:pt x="634098" y="174980"/>
                  </a:moveTo>
                  <a:lnTo>
                    <a:pt x="574255" y="23723"/>
                  </a:lnTo>
                  <a:lnTo>
                    <a:pt x="388073" y="134442"/>
                  </a:lnTo>
                  <a:lnTo>
                    <a:pt x="462013" y="288493"/>
                  </a:lnTo>
                  <a:lnTo>
                    <a:pt x="634098" y="174980"/>
                  </a:lnTo>
                  <a:close/>
                </a:path>
                <a:path w="790575" h="740409">
                  <a:moveTo>
                    <a:pt x="790105" y="282867"/>
                  </a:moveTo>
                  <a:lnTo>
                    <a:pt x="783653" y="240588"/>
                  </a:lnTo>
                  <a:lnTo>
                    <a:pt x="646442" y="179578"/>
                  </a:lnTo>
                  <a:lnTo>
                    <a:pt x="468820" y="303314"/>
                  </a:lnTo>
                  <a:lnTo>
                    <a:pt x="529272" y="328574"/>
                  </a:lnTo>
                  <a:lnTo>
                    <a:pt x="579031" y="315391"/>
                  </a:lnTo>
                  <a:lnTo>
                    <a:pt x="605955" y="315633"/>
                  </a:lnTo>
                  <a:lnTo>
                    <a:pt x="619366" y="333451"/>
                  </a:lnTo>
                  <a:lnTo>
                    <a:pt x="621131" y="341096"/>
                  </a:lnTo>
                  <a:lnTo>
                    <a:pt x="604977" y="335102"/>
                  </a:lnTo>
                  <a:lnTo>
                    <a:pt x="547357" y="335432"/>
                  </a:lnTo>
                  <a:lnTo>
                    <a:pt x="396062" y="416344"/>
                  </a:lnTo>
                  <a:lnTo>
                    <a:pt x="380111" y="391160"/>
                  </a:lnTo>
                  <a:lnTo>
                    <a:pt x="278612" y="230847"/>
                  </a:lnTo>
                  <a:lnTo>
                    <a:pt x="259943" y="204635"/>
                  </a:lnTo>
                  <a:lnTo>
                    <a:pt x="248539" y="191376"/>
                  </a:lnTo>
                  <a:lnTo>
                    <a:pt x="240677" y="187477"/>
                  </a:lnTo>
                  <a:lnTo>
                    <a:pt x="239737" y="187020"/>
                  </a:lnTo>
                  <a:lnTo>
                    <a:pt x="228866" y="187477"/>
                  </a:lnTo>
                  <a:lnTo>
                    <a:pt x="49644" y="179565"/>
                  </a:lnTo>
                  <a:lnTo>
                    <a:pt x="6159" y="223088"/>
                  </a:lnTo>
                  <a:lnTo>
                    <a:pt x="1854" y="639318"/>
                  </a:lnTo>
                  <a:lnTo>
                    <a:pt x="0" y="664933"/>
                  </a:lnTo>
                  <a:lnTo>
                    <a:pt x="28562" y="690892"/>
                  </a:lnTo>
                  <a:lnTo>
                    <a:pt x="64516" y="717765"/>
                  </a:lnTo>
                  <a:lnTo>
                    <a:pt x="98412" y="738352"/>
                  </a:lnTo>
                  <a:lnTo>
                    <a:pt x="282613" y="739889"/>
                  </a:lnTo>
                  <a:lnTo>
                    <a:pt x="281571" y="530618"/>
                  </a:lnTo>
                  <a:lnTo>
                    <a:pt x="210947" y="422224"/>
                  </a:lnTo>
                  <a:lnTo>
                    <a:pt x="200863" y="400773"/>
                  </a:lnTo>
                  <a:lnTo>
                    <a:pt x="197497" y="391160"/>
                  </a:lnTo>
                  <a:lnTo>
                    <a:pt x="200863" y="391160"/>
                  </a:lnTo>
                  <a:lnTo>
                    <a:pt x="210947" y="398551"/>
                  </a:lnTo>
                  <a:lnTo>
                    <a:pt x="308483" y="540626"/>
                  </a:lnTo>
                  <a:lnTo>
                    <a:pt x="331000" y="566534"/>
                  </a:lnTo>
                  <a:lnTo>
                    <a:pt x="346913" y="577710"/>
                  </a:lnTo>
                  <a:lnTo>
                    <a:pt x="363753" y="576440"/>
                  </a:lnTo>
                  <a:lnTo>
                    <a:pt x="389115" y="565023"/>
                  </a:lnTo>
                  <a:lnTo>
                    <a:pt x="617994" y="430809"/>
                  </a:lnTo>
                  <a:lnTo>
                    <a:pt x="621969" y="416344"/>
                  </a:lnTo>
                  <a:lnTo>
                    <a:pt x="633145" y="375729"/>
                  </a:lnTo>
                  <a:lnTo>
                    <a:pt x="655713" y="389039"/>
                  </a:lnTo>
                  <a:lnTo>
                    <a:pt x="748931" y="315391"/>
                  </a:lnTo>
                  <a:lnTo>
                    <a:pt x="790105" y="282867"/>
                  </a:lnTo>
                  <a:close/>
                </a:path>
              </a:pathLst>
            </a:custGeom>
            <a:solidFill>
              <a:srgbClr val="FFFFFF"/>
            </a:solidFill>
          </p:spPr>
          <p:txBody>
            <a:bodyPr wrap="square" lIns="0" tIns="0" rIns="0" bIns="0" rtlCol="0"/>
            <a:lstStyle/>
            <a:p>
              <a:endParaRPr/>
            </a:p>
          </p:txBody>
        </p:sp>
      </p:grpSp>
      <p:sp>
        <p:nvSpPr>
          <p:cNvPr id="22" name="object 22"/>
          <p:cNvSpPr/>
          <p:nvPr/>
        </p:nvSpPr>
        <p:spPr>
          <a:xfrm>
            <a:off x="5444822" y="7801378"/>
            <a:ext cx="1109446" cy="1109459"/>
          </a:xfrm>
          <a:prstGeom prst="rect">
            <a:avLst/>
          </a:prstGeom>
          <a:blipFill>
            <a:blip r:embed="rId6" cstate="print"/>
            <a:stretch>
              <a:fillRect/>
            </a:stretch>
          </a:blipFill>
        </p:spPr>
        <p:txBody>
          <a:bodyPr wrap="square" lIns="0" tIns="0" rIns="0" bIns="0" rtlCol="0"/>
          <a:lstStyle/>
          <a:p>
            <a:endParaRPr/>
          </a:p>
        </p:txBody>
      </p:sp>
      <p:graphicFrame>
        <p:nvGraphicFramePr>
          <p:cNvPr id="23" name="object 23"/>
          <p:cNvGraphicFramePr>
            <a:graphicFrameLocks noGrp="1"/>
          </p:cNvGraphicFramePr>
          <p:nvPr/>
        </p:nvGraphicFramePr>
        <p:xfrm>
          <a:off x="529628" y="7243851"/>
          <a:ext cx="6504305" cy="2341880"/>
        </p:xfrm>
        <a:graphic>
          <a:graphicData uri="http://schemas.openxmlformats.org/drawingml/2006/table">
            <a:tbl>
              <a:tblPr firstRow="1" bandRow="1">
                <a:tableStyleId>{2D5ABB26-0587-4C30-8999-92F81FD0307C}</a:tableStyleId>
              </a:tblPr>
              <a:tblGrid>
                <a:gridCol w="1691005">
                  <a:extLst>
                    <a:ext uri="{9D8B030D-6E8A-4147-A177-3AD203B41FA5}">
                      <a16:colId xmlns:a16="http://schemas.microsoft.com/office/drawing/2014/main" val="20000"/>
                    </a:ext>
                  </a:extLst>
                </a:gridCol>
                <a:gridCol w="1660524">
                  <a:extLst>
                    <a:ext uri="{9D8B030D-6E8A-4147-A177-3AD203B41FA5}">
                      <a16:colId xmlns:a16="http://schemas.microsoft.com/office/drawing/2014/main" val="20001"/>
                    </a:ext>
                  </a:extLst>
                </a:gridCol>
                <a:gridCol w="1303020">
                  <a:extLst>
                    <a:ext uri="{9D8B030D-6E8A-4147-A177-3AD203B41FA5}">
                      <a16:colId xmlns:a16="http://schemas.microsoft.com/office/drawing/2014/main" val="20002"/>
                    </a:ext>
                  </a:extLst>
                </a:gridCol>
                <a:gridCol w="1828164">
                  <a:extLst>
                    <a:ext uri="{9D8B030D-6E8A-4147-A177-3AD203B41FA5}">
                      <a16:colId xmlns:a16="http://schemas.microsoft.com/office/drawing/2014/main" val="20003"/>
                    </a:ext>
                  </a:extLst>
                </a:gridCol>
              </a:tblGrid>
              <a:tr h="294690">
                <a:tc gridSpan="4">
                  <a:txBody>
                    <a:bodyPr/>
                    <a:lstStyle/>
                    <a:p>
                      <a:pPr marL="10160" algn="ctr">
                        <a:lnSpc>
                          <a:spcPct val="100000"/>
                        </a:lnSpc>
                        <a:spcBef>
                          <a:spcPts val="425"/>
                        </a:spcBef>
                      </a:pPr>
                      <a:r>
                        <a:rPr sz="1200" b="1" dirty="0">
                          <a:solidFill>
                            <a:srgbClr val="FFFFFF"/>
                          </a:solidFill>
                          <a:latin typeface="Arial Narrow"/>
                          <a:cs typeface="Arial Narrow"/>
                        </a:rPr>
                        <a:t>EXPLICATION DES AVERTISSEMENTS SUR LE</a:t>
                      </a:r>
                      <a:r>
                        <a:rPr sz="1200" b="1" spc="-10" dirty="0">
                          <a:solidFill>
                            <a:srgbClr val="FFFFFF"/>
                          </a:solidFill>
                          <a:latin typeface="Arial Narrow"/>
                          <a:cs typeface="Arial Narrow"/>
                        </a:rPr>
                        <a:t> </a:t>
                      </a:r>
                      <a:r>
                        <a:rPr sz="1200" b="1" dirty="0">
                          <a:solidFill>
                            <a:srgbClr val="FFFFFF"/>
                          </a:solidFill>
                          <a:latin typeface="Arial Narrow"/>
                          <a:cs typeface="Arial Narrow"/>
                        </a:rPr>
                        <a:t>SPA</a:t>
                      </a:r>
                      <a:endParaRPr sz="1200">
                        <a:latin typeface="Arial Narrow"/>
                        <a:cs typeface="Arial Narrow"/>
                      </a:endParaRPr>
                    </a:p>
                  </a:txBody>
                  <a:tcPr marL="0" marR="0" marT="53975" marB="0">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40382">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900">
                        <a:latin typeface="Times New Roman"/>
                        <a:cs typeface="Times New Roman"/>
                      </a:endParaRPr>
                    </a:p>
                    <a:p>
                      <a:pPr marL="767080" marR="210820" indent="-191135">
                        <a:lnSpc>
                          <a:spcPct val="100000"/>
                        </a:lnSpc>
                      </a:pPr>
                      <a:r>
                        <a:rPr sz="1200" dirty="0">
                          <a:solidFill>
                            <a:srgbClr val="231F20"/>
                          </a:solidFill>
                          <a:latin typeface="Arial Narrow"/>
                          <a:cs typeface="Arial Narrow"/>
                        </a:rPr>
                        <a:t>Surveillance</a:t>
                      </a:r>
                      <a:r>
                        <a:rPr sz="1200" spc="-95" dirty="0">
                          <a:solidFill>
                            <a:srgbClr val="231F20"/>
                          </a:solidFill>
                          <a:latin typeface="Arial Narrow"/>
                          <a:cs typeface="Arial Narrow"/>
                        </a:rPr>
                        <a:t> </a:t>
                      </a:r>
                      <a:r>
                        <a:rPr sz="1200" spc="-5" dirty="0">
                          <a:solidFill>
                            <a:srgbClr val="231F20"/>
                          </a:solidFill>
                          <a:latin typeface="Arial Narrow"/>
                          <a:cs typeface="Arial Narrow"/>
                        </a:rPr>
                        <a:t>par  un</a:t>
                      </a:r>
                      <a:r>
                        <a:rPr sz="1200" spc="-20" dirty="0">
                          <a:solidFill>
                            <a:srgbClr val="231F20"/>
                          </a:solidFill>
                          <a:latin typeface="Arial Narrow"/>
                          <a:cs typeface="Arial Narrow"/>
                        </a:rPr>
                        <a:t> </a:t>
                      </a:r>
                      <a:r>
                        <a:rPr sz="1200" spc="-5" dirty="0">
                          <a:solidFill>
                            <a:srgbClr val="231F20"/>
                          </a:solidFill>
                          <a:latin typeface="Arial Narrow"/>
                          <a:cs typeface="Arial Narrow"/>
                        </a:rPr>
                        <a:t>adulte</a:t>
                      </a:r>
                      <a:endParaRPr sz="1200">
                        <a:latin typeface="Arial Narrow"/>
                        <a:cs typeface="Arial Narrow"/>
                      </a:endParaRPr>
                    </a:p>
                  </a:txBody>
                  <a:tcPr marL="0" marR="0" marT="0" marB="0">
                    <a:lnL w="19050">
                      <a:solidFill>
                        <a:srgbClr val="58595B"/>
                      </a:solidFill>
                      <a:prstDash val="solid"/>
                    </a:lnL>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218440">
                        <a:lnSpc>
                          <a:spcPct val="100000"/>
                        </a:lnSpc>
                        <a:spcBef>
                          <a:spcPts val="1240"/>
                        </a:spcBef>
                      </a:pPr>
                      <a:r>
                        <a:rPr sz="1200" spc="-5" dirty="0">
                          <a:solidFill>
                            <a:srgbClr val="231F20"/>
                          </a:solidFill>
                          <a:latin typeface="Arial Narrow"/>
                          <a:cs typeface="Arial Narrow"/>
                        </a:rPr>
                        <a:t>Lire le mode</a:t>
                      </a:r>
                      <a:r>
                        <a:rPr sz="1200" spc="-30" dirty="0">
                          <a:solidFill>
                            <a:srgbClr val="231F20"/>
                          </a:solidFill>
                          <a:latin typeface="Arial Narrow"/>
                          <a:cs typeface="Arial Narrow"/>
                        </a:rPr>
                        <a:t> </a:t>
                      </a:r>
                      <a:r>
                        <a:rPr sz="1200" spc="-5" dirty="0">
                          <a:solidFill>
                            <a:srgbClr val="231F20"/>
                          </a:solidFill>
                          <a:latin typeface="Arial Narrow"/>
                          <a:cs typeface="Arial Narrow"/>
                        </a:rPr>
                        <a:t>d’emploi</a:t>
                      </a:r>
                      <a:endParaRPr sz="1200">
                        <a:latin typeface="Arial Narrow"/>
                        <a:cs typeface="Arial Narrow"/>
                      </a:endParaRPr>
                    </a:p>
                  </a:txBody>
                  <a:tcPr marL="0" marR="0" marT="0" marB="0">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1100">
                        <a:latin typeface="Times New Roman"/>
                        <a:cs typeface="Times New Roman"/>
                      </a:endParaRPr>
                    </a:p>
                    <a:p>
                      <a:pPr marL="254635">
                        <a:lnSpc>
                          <a:spcPct val="100000"/>
                        </a:lnSpc>
                      </a:pPr>
                      <a:r>
                        <a:rPr sz="1200" dirty="0">
                          <a:solidFill>
                            <a:srgbClr val="231F20"/>
                          </a:solidFill>
                          <a:latin typeface="Arial Narrow"/>
                          <a:cs typeface="Arial Narrow"/>
                        </a:rPr>
                        <a:t>Ne </a:t>
                      </a:r>
                      <a:r>
                        <a:rPr sz="1200" spc="-5" dirty="0">
                          <a:solidFill>
                            <a:srgbClr val="231F20"/>
                          </a:solidFill>
                          <a:latin typeface="Arial Narrow"/>
                          <a:cs typeface="Arial Narrow"/>
                        </a:rPr>
                        <a:t>pas</a:t>
                      </a:r>
                      <a:r>
                        <a:rPr sz="1200" spc="-30" dirty="0">
                          <a:solidFill>
                            <a:srgbClr val="231F20"/>
                          </a:solidFill>
                          <a:latin typeface="Arial Narrow"/>
                          <a:cs typeface="Arial Narrow"/>
                        </a:rPr>
                        <a:t> </a:t>
                      </a:r>
                      <a:r>
                        <a:rPr sz="1200" spc="-5" dirty="0">
                          <a:solidFill>
                            <a:srgbClr val="231F20"/>
                          </a:solidFill>
                          <a:latin typeface="Arial Narrow"/>
                          <a:cs typeface="Arial Narrow"/>
                        </a:rPr>
                        <a:t>plonger</a:t>
                      </a:r>
                      <a:endParaRPr sz="1200">
                        <a:latin typeface="Arial Narrow"/>
                        <a:cs typeface="Arial Narrow"/>
                      </a:endParaRPr>
                    </a:p>
                  </a:txBody>
                  <a:tcPr marL="0" marR="0" marT="0" marB="0">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900">
                        <a:latin typeface="Times New Roman"/>
                        <a:cs typeface="Times New Roman"/>
                      </a:endParaRPr>
                    </a:p>
                    <a:p>
                      <a:pPr marL="231775" marR="272415" indent="-31115">
                        <a:lnSpc>
                          <a:spcPct val="100000"/>
                        </a:lnSpc>
                      </a:pPr>
                      <a:r>
                        <a:rPr sz="1200" dirty="0">
                          <a:solidFill>
                            <a:srgbClr val="231F20"/>
                          </a:solidFill>
                          <a:latin typeface="Arial Narrow"/>
                          <a:cs typeface="Arial Narrow"/>
                        </a:rPr>
                        <a:t>Ne </a:t>
                      </a:r>
                      <a:r>
                        <a:rPr sz="1200" spc="-5" dirty="0">
                          <a:solidFill>
                            <a:srgbClr val="231F20"/>
                          </a:solidFill>
                          <a:latin typeface="Arial Narrow"/>
                          <a:cs typeface="Arial Narrow"/>
                        </a:rPr>
                        <a:t>pas mettre les doigts  dans le jet de</a:t>
                      </a:r>
                      <a:r>
                        <a:rPr sz="1200" spc="-70" dirty="0">
                          <a:solidFill>
                            <a:srgbClr val="231F20"/>
                          </a:solidFill>
                          <a:latin typeface="Arial Narrow"/>
                          <a:cs typeface="Arial Narrow"/>
                        </a:rPr>
                        <a:t> </a:t>
                      </a:r>
                      <a:r>
                        <a:rPr sz="1200" spc="-5" dirty="0">
                          <a:solidFill>
                            <a:srgbClr val="231F20"/>
                          </a:solidFill>
                          <a:latin typeface="Arial Narrow"/>
                          <a:cs typeface="Arial Narrow"/>
                        </a:rPr>
                        <a:t>massage</a:t>
                      </a:r>
                      <a:endParaRPr sz="1200">
                        <a:latin typeface="Arial Narrow"/>
                        <a:cs typeface="Arial Narrow"/>
                      </a:endParaRPr>
                    </a:p>
                  </a:txBody>
                  <a:tcPr marL="0" marR="0" marT="0" marB="0">
                    <a:lnR w="19050">
                      <a:solidFill>
                        <a:srgbClr val="58595B"/>
                      </a:solidFill>
                      <a:prstDash val="solid"/>
                    </a:lnR>
                    <a:lnB w="19050">
                      <a:solidFill>
                        <a:srgbClr val="58595B"/>
                      </a:solidFill>
                      <a:prstDash val="solid"/>
                    </a:lnB>
                  </a:tcPr>
                </a:tc>
                <a:extLst>
                  <a:ext uri="{0D108BD9-81ED-4DB2-BD59-A6C34878D82A}">
                    <a16:rowId xmlns:a16="http://schemas.microsoft.com/office/drawing/2014/main" val="10001"/>
                  </a:ext>
                </a:extLst>
              </a:tr>
            </a:tbl>
          </a:graphicData>
        </a:graphic>
      </p:graphicFrame>
      <p:sp>
        <p:nvSpPr>
          <p:cNvPr id="24" name="object 24"/>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5</a:t>
            </a:r>
            <a:endParaRPr sz="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20126" y="1334872"/>
            <a:ext cx="5407660" cy="3202305"/>
            <a:chOff x="1120126" y="1334872"/>
            <a:chExt cx="5407660" cy="3202305"/>
          </a:xfrm>
        </p:grpSpPr>
        <p:sp>
          <p:nvSpPr>
            <p:cNvPr id="3" name="object 3"/>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04251" y="4312056"/>
              <a:ext cx="4767580" cy="225425"/>
            </a:xfrm>
            <a:custGeom>
              <a:avLst/>
              <a:gdLst/>
              <a:ahLst/>
              <a:cxnLst/>
              <a:rect l="l" t="t" r="r" b="b"/>
              <a:pathLst>
                <a:path w="4767580" h="225425">
                  <a:moveTo>
                    <a:pt x="427901" y="0"/>
                  </a:moveTo>
                  <a:lnTo>
                    <a:pt x="0" y="0"/>
                  </a:lnTo>
                  <a:lnTo>
                    <a:pt x="0" y="224904"/>
                  </a:lnTo>
                  <a:lnTo>
                    <a:pt x="427901" y="224904"/>
                  </a:lnTo>
                  <a:lnTo>
                    <a:pt x="427901" y="0"/>
                  </a:lnTo>
                  <a:close/>
                </a:path>
                <a:path w="4767580" h="225425">
                  <a:moveTo>
                    <a:pt x="1289164" y="0"/>
                  </a:moveTo>
                  <a:lnTo>
                    <a:pt x="861263" y="0"/>
                  </a:lnTo>
                  <a:lnTo>
                    <a:pt x="861263" y="224904"/>
                  </a:lnTo>
                  <a:lnTo>
                    <a:pt x="1289164" y="224904"/>
                  </a:lnTo>
                  <a:lnTo>
                    <a:pt x="1289164" y="0"/>
                  </a:lnTo>
                  <a:close/>
                </a:path>
                <a:path w="4767580" h="225425">
                  <a:moveTo>
                    <a:pt x="3862057" y="0"/>
                  </a:moveTo>
                  <a:lnTo>
                    <a:pt x="3434156" y="0"/>
                  </a:lnTo>
                  <a:lnTo>
                    <a:pt x="3434156" y="224904"/>
                  </a:lnTo>
                  <a:lnTo>
                    <a:pt x="3862057" y="224904"/>
                  </a:lnTo>
                  <a:lnTo>
                    <a:pt x="3862057" y="0"/>
                  </a:lnTo>
                  <a:close/>
                </a:path>
                <a:path w="4767580" h="225425">
                  <a:moveTo>
                    <a:pt x="4767224" y="0"/>
                  </a:moveTo>
                  <a:lnTo>
                    <a:pt x="4339323" y="0"/>
                  </a:lnTo>
                  <a:lnTo>
                    <a:pt x="4339323" y="224904"/>
                  </a:lnTo>
                  <a:lnTo>
                    <a:pt x="4767224" y="224904"/>
                  </a:lnTo>
                  <a:lnTo>
                    <a:pt x="4767224" y="0"/>
                  </a:lnTo>
                  <a:close/>
                </a:path>
              </a:pathLst>
            </a:custGeom>
            <a:solidFill>
              <a:srgbClr val="FFFFFF"/>
            </a:solidFill>
          </p:spPr>
          <p:txBody>
            <a:bodyPr wrap="square" lIns="0" tIns="0" rIns="0" bIns="0" rtlCol="0"/>
            <a:lstStyle/>
            <a:p>
              <a:endParaRPr/>
            </a:p>
          </p:txBody>
        </p:sp>
      </p:grpSp>
      <p:sp>
        <p:nvSpPr>
          <p:cNvPr id="5" name="object 5"/>
          <p:cNvSpPr txBox="1"/>
          <p:nvPr/>
        </p:nvSpPr>
        <p:spPr>
          <a:xfrm>
            <a:off x="1338440" y="2638857"/>
            <a:ext cx="427990" cy="225425"/>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sz="900" b="1" dirty="0">
                <a:solidFill>
                  <a:srgbClr val="231F20"/>
                </a:solidFill>
                <a:latin typeface="Arial Narrow"/>
                <a:cs typeface="Arial Narrow"/>
              </a:rPr>
              <a:t>Zone</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21" name="object 21"/>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6</a:t>
            </a:r>
            <a:endParaRPr sz="600">
              <a:latin typeface="Arial"/>
              <a:cs typeface="Arial"/>
            </a:endParaRPr>
          </a:p>
        </p:txBody>
      </p:sp>
      <p:sp>
        <p:nvSpPr>
          <p:cNvPr id="6" name="object 6"/>
          <p:cNvSpPr txBox="1"/>
          <p:nvPr/>
        </p:nvSpPr>
        <p:spPr>
          <a:xfrm>
            <a:off x="5705182" y="2638857"/>
            <a:ext cx="427990" cy="225425"/>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sz="900" b="1" dirty="0">
                <a:solidFill>
                  <a:srgbClr val="231F20"/>
                </a:solidFill>
                <a:latin typeface="Arial Narrow"/>
                <a:cs typeface="Arial Narrow"/>
              </a:rPr>
              <a:t>Zone</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7" name="object 7"/>
          <p:cNvSpPr txBox="1"/>
          <p:nvPr/>
        </p:nvSpPr>
        <p:spPr>
          <a:xfrm>
            <a:off x="4745139" y="2097849"/>
            <a:ext cx="427990" cy="225425"/>
          </a:xfrm>
          <a:prstGeom prst="rect">
            <a:avLst/>
          </a:prstGeom>
          <a:solidFill>
            <a:srgbClr val="FFFFFF"/>
          </a:solidFill>
        </p:spPr>
        <p:txBody>
          <a:bodyPr vert="horz" wrap="square" lIns="0" tIns="0" rIns="0" bIns="0" rtlCol="0">
            <a:spAutoFit/>
          </a:bodyPr>
          <a:lstStyle/>
          <a:p>
            <a:pPr marL="136525">
              <a:lnSpc>
                <a:spcPts val="955"/>
              </a:lnSpc>
            </a:pPr>
            <a:r>
              <a:rPr sz="1000" b="1" spc="15" dirty="0">
                <a:solidFill>
                  <a:srgbClr val="231F20"/>
                </a:solidFill>
                <a:latin typeface="Arial Narrow"/>
                <a:cs typeface="Arial Narrow"/>
              </a:rPr>
              <a:t>h</a:t>
            </a:r>
            <a:endParaRPr sz="1000">
              <a:latin typeface="Arial Narrow"/>
              <a:cs typeface="Arial Narrow"/>
            </a:endParaRPr>
          </a:p>
        </p:txBody>
      </p:sp>
      <p:sp>
        <p:nvSpPr>
          <p:cNvPr id="8" name="object 8"/>
          <p:cNvSpPr txBox="1"/>
          <p:nvPr/>
        </p:nvSpPr>
        <p:spPr>
          <a:xfrm>
            <a:off x="4745139" y="3203905"/>
            <a:ext cx="93345" cy="165100"/>
          </a:xfrm>
          <a:prstGeom prst="rect">
            <a:avLst/>
          </a:prstGeom>
          <a:solidFill>
            <a:srgbClr val="FFFFFF"/>
          </a:solidFill>
        </p:spPr>
        <p:txBody>
          <a:bodyPr vert="horz" wrap="square" lIns="0" tIns="0" rIns="0" bIns="0" rtlCol="0">
            <a:spAutoFit/>
          </a:bodyPr>
          <a:lstStyle/>
          <a:p>
            <a:pPr>
              <a:lnSpc>
                <a:spcPts val="1085"/>
              </a:lnSpc>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3486556" y="2599791"/>
            <a:ext cx="427990" cy="225425"/>
          </a:xfrm>
          <a:prstGeom prst="rect">
            <a:avLst/>
          </a:prstGeom>
          <a:solidFill>
            <a:srgbClr val="FFFFFF"/>
          </a:solidFill>
        </p:spPr>
        <p:txBody>
          <a:bodyPr vert="horz" wrap="square" lIns="0" tIns="60960" rIns="0" bIns="0" rtlCol="0">
            <a:spAutoFit/>
          </a:bodyPr>
          <a:lstStyle/>
          <a:p>
            <a:pPr marL="74295">
              <a:lnSpc>
                <a:spcPct val="100000"/>
              </a:lnSpc>
              <a:spcBef>
                <a:spcPts val="480"/>
              </a:spcBef>
            </a:pPr>
            <a:r>
              <a:rPr sz="900" b="1" dirty="0">
                <a:solidFill>
                  <a:srgbClr val="231F20"/>
                </a:solidFill>
                <a:latin typeface="Arial Narrow"/>
                <a:cs typeface="Arial Narrow"/>
              </a:rPr>
              <a:t>Zone</a:t>
            </a:r>
            <a:r>
              <a:rPr sz="900" b="1" spc="-35" dirty="0">
                <a:solidFill>
                  <a:srgbClr val="231F20"/>
                </a:solidFill>
                <a:latin typeface="Arial Narrow"/>
                <a:cs typeface="Arial Narrow"/>
              </a:rPr>
              <a:t> </a:t>
            </a:r>
            <a:r>
              <a:rPr sz="900" b="1" dirty="0">
                <a:solidFill>
                  <a:srgbClr val="231F20"/>
                </a:solidFill>
                <a:latin typeface="Arial Narrow"/>
                <a:cs typeface="Arial Narrow"/>
              </a:rPr>
              <a:t>1</a:t>
            </a:r>
            <a:endParaRPr sz="900">
              <a:latin typeface="Arial Narrow"/>
              <a:cs typeface="Arial Narrow"/>
            </a:endParaRPr>
          </a:p>
        </p:txBody>
      </p:sp>
      <p:sp>
        <p:nvSpPr>
          <p:cNvPr id="10" name="object 10"/>
          <p:cNvSpPr txBox="1"/>
          <p:nvPr/>
        </p:nvSpPr>
        <p:spPr>
          <a:xfrm>
            <a:off x="3455961" y="2954299"/>
            <a:ext cx="427990" cy="225425"/>
          </a:xfrm>
          <a:prstGeom prst="rect">
            <a:avLst/>
          </a:prstGeom>
          <a:solidFill>
            <a:srgbClr val="FFFFFF"/>
          </a:solidFill>
        </p:spPr>
        <p:txBody>
          <a:bodyPr vert="horz" wrap="square" lIns="0" tIns="85090" rIns="0" bIns="0" rtlCol="0">
            <a:spAutoFit/>
          </a:bodyPr>
          <a:lstStyle/>
          <a:p>
            <a:pPr marL="119380">
              <a:lnSpc>
                <a:spcPct val="100000"/>
              </a:lnSpc>
              <a:spcBef>
                <a:spcPts val="670"/>
              </a:spcBef>
            </a:pPr>
            <a:r>
              <a:rPr sz="900" b="1" dirty="0">
                <a:solidFill>
                  <a:srgbClr val="231F20"/>
                </a:solidFill>
                <a:latin typeface="Arial Narrow"/>
                <a:cs typeface="Arial Narrow"/>
              </a:rPr>
              <a:t>Zone</a:t>
            </a:r>
            <a:r>
              <a:rPr sz="900" b="1" spc="-80"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1" name="object 11"/>
          <p:cNvSpPr txBox="1"/>
          <p:nvPr/>
        </p:nvSpPr>
        <p:spPr>
          <a:xfrm>
            <a:off x="3455961" y="3316351"/>
            <a:ext cx="427990" cy="225425"/>
          </a:xfrm>
          <a:prstGeom prst="rect">
            <a:avLst/>
          </a:prstGeom>
          <a:solidFill>
            <a:srgbClr val="CFD0D1"/>
          </a:solidFill>
        </p:spPr>
        <p:txBody>
          <a:bodyPr vert="horz" wrap="square" lIns="0" tIns="57785" rIns="0" bIns="0" rtlCol="0">
            <a:spAutoFit/>
          </a:bodyPr>
          <a:lstStyle/>
          <a:p>
            <a:pPr marL="119380">
              <a:lnSpc>
                <a:spcPct val="100000"/>
              </a:lnSpc>
              <a:spcBef>
                <a:spcPts val="455"/>
              </a:spcBef>
            </a:pPr>
            <a:r>
              <a:rPr sz="900" b="1" dirty="0">
                <a:solidFill>
                  <a:srgbClr val="231F20"/>
                </a:solidFill>
                <a:latin typeface="Arial Narrow"/>
                <a:cs typeface="Arial Narrow"/>
              </a:rPr>
              <a:t>Zone</a:t>
            </a:r>
            <a:r>
              <a:rPr sz="900" b="1" spc="-80"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2" name="object 12"/>
          <p:cNvSpPr txBox="1"/>
          <p:nvPr/>
        </p:nvSpPr>
        <p:spPr>
          <a:xfrm>
            <a:off x="2446566" y="2888450"/>
            <a:ext cx="427990" cy="225425"/>
          </a:xfrm>
          <a:prstGeom prst="rect">
            <a:avLst/>
          </a:prstGeom>
          <a:solidFill>
            <a:srgbClr val="FFFFFF"/>
          </a:solidFill>
        </p:spPr>
        <p:txBody>
          <a:bodyPr vert="horz" wrap="square" lIns="0" tIns="35560" rIns="0" bIns="0" rtlCol="0">
            <a:spAutoFit/>
          </a:bodyPr>
          <a:lstStyle/>
          <a:p>
            <a:pPr marL="13970">
              <a:lnSpc>
                <a:spcPct val="100000"/>
              </a:lnSpc>
              <a:spcBef>
                <a:spcPts val="28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3" name="object 13"/>
          <p:cNvSpPr txBox="1"/>
          <p:nvPr/>
        </p:nvSpPr>
        <p:spPr>
          <a:xfrm>
            <a:off x="4154263" y="2313419"/>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4" name="object 14"/>
          <p:cNvSpPr txBox="1"/>
          <p:nvPr/>
        </p:nvSpPr>
        <p:spPr>
          <a:xfrm>
            <a:off x="1466187"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5" name="object 15"/>
          <p:cNvSpPr txBox="1"/>
          <p:nvPr/>
        </p:nvSpPr>
        <p:spPr>
          <a:xfrm>
            <a:off x="587675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6" name="object 16"/>
          <p:cNvSpPr txBox="1"/>
          <p:nvPr/>
        </p:nvSpPr>
        <p:spPr>
          <a:xfrm>
            <a:off x="2354878"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7" name="object 17"/>
          <p:cNvSpPr txBox="1"/>
          <p:nvPr/>
        </p:nvSpPr>
        <p:spPr>
          <a:xfrm>
            <a:off x="491678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8" name="object 18"/>
          <p:cNvSpPr txBox="1"/>
          <p:nvPr/>
        </p:nvSpPr>
        <p:spPr>
          <a:xfrm>
            <a:off x="546050" y="506791"/>
            <a:ext cx="615188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Arial Narrow"/>
                <a:cs typeface="Arial Narrow"/>
              </a:rPr>
              <a:t>Avertissement: </a:t>
            </a:r>
            <a:r>
              <a:rPr sz="1200" spc="-5" dirty="0">
                <a:solidFill>
                  <a:srgbClr val="231F20"/>
                </a:solidFill>
                <a:latin typeface="Arial Narrow"/>
                <a:cs typeface="Arial Narrow"/>
              </a:rPr>
              <a:t>Les niveaux de protection de l’eau de l’appareil varient selon les différentes zones du produit,  comme l’illustre le schéma suivant. </a:t>
            </a:r>
            <a:r>
              <a:rPr sz="1200" b="1" dirty="0">
                <a:solidFill>
                  <a:srgbClr val="231F20"/>
                </a:solidFill>
                <a:latin typeface="Arial Narrow"/>
                <a:cs typeface="Arial Narrow"/>
              </a:rPr>
              <a:t>(Les règles d’installation </a:t>
            </a:r>
            <a:r>
              <a:rPr sz="1200" b="1" spc="-5" dirty="0">
                <a:solidFill>
                  <a:srgbClr val="231F20"/>
                </a:solidFill>
                <a:latin typeface="Arial Narrow"/>
                <a:cs typeface="Arial Narrow"/>
              </a:rPr>
              <a:t>sont conformes </a:t>
            </a:r>
            <a:r>
              <a:rPr sz="1200" b="1" dirty="0">
                <a:solidFill>
                  <a:srgbClr val="231F20"/>
                </a:solidFill>
                <a:latin typeface="Arial Narrow"/>
                <a:cs typeface="Arial Narrow"/>
              </a:rPr>
              <a:t>à </a:t>
            </a:r>
            <a:r>
              <a:rPr sz="1200" b="1" spc="-5" dirty="0">
                <a:solidFill>
                  <a:srgbClr val="231F20"/>
                </a:solidFill>
                <a:latin typeface="Arial Narrow"/>
                <a:cs typeface="Arial Narrow"/>
              </a:rPr>
              <a:t>la </a:t>
            </a:r>
            <a:r>
              <a:rPr sz="1200" b="1" dirty="0">
                <a:solidFill>
                  <a:srgbClr val="231F20"/>
                </a:solidFill>
                <a:latin typeface="Arial Narrow"/>
                <a:cs typeface="Arial Narrow"/>
              </a:rPr>
              <a:t>norme </a:t>
            </a:r>
            <a:r>
              <a:rPr sz="1200" b="1" spc="-5" dirty="0">
                <a:solidFill>
                  <a:srgbClr val="231F20"/>
                </a:solidFill>
                <a:latin typeface="Arial Narrow"/>
                <a:cs typeface="Arial Narrow"/>
              </a:rPr>
              <a:t>IEC</a:t>
            </a:r>
            <a:r>
              <a:rPr sz="1200" b="1" spc="-50" dirty="0">
                <a:solidFill>
                  <a:srgbClr val="231F20"/>
                </a:solidFill>
                <a:latin typeface="Arial Narrow"/>
                <a:cs typeface="Arial Narrow"/>
              </a:rPr>
              <a:t> </a:t>
            </a:r>
            <a:r>
              <a:rPr sz="1200" b="1" spc="-5" dirty="0">
                <a:solidFill>
                  <a:srgbClr val="231F20"/>
                </a:solidFill>
                <a:latin typeface="Arial Narrow"/>
                <a:cs typeface="Arial Narrow"/>
              </a:rPr>
              <a:t>60364-7-702).</a:t>
            </a:r>
            <a:endParaRPr sz="1200">
              <a:latin typeface="Arial Narrow"/>
              <a:cs typeface="Arial Narrow"/>
            </a:endParaRPr>
          </a:p>
        </p:txBody>
      </p:sp>
      <p:sp>
        <p:nvSpPr>
          <p:cNvPr id="19" name="object 19"/>
          <p:cNvSpPr txBox="1"/>
          <p:nvPr/>
        </p:nvSpPr>
        <p:spPr>
          <a:xfrm>
            <a:off x="536754" y="4881585"/>
            <a:ext cx="574103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REMARQUE - </a:t>
            </a:r>
            <a:r>
              <a:rPr sz="1200" spc="-5" dirty="0">
                <a:solidFill>
                  <a:srgbClr val="231F20"/>
                </a:solidFill>
                <a:latin typeface="Arial Narrow"/>
                <a:cs typeface="Arial Narrow"/>
              </a:rPr>
              <a:t>Les dimensions des zones mesurées sont délimitées par des murs et des cloisons</a:t>
            </a:r>
            <a:r>
              <a:rPr sz="1200" spc="-45" dirty="0">
                <a:solidFill>
                  <a:srgbClr val="231F20"/>
                </a:solidFill>
                <a:latin typeface="Arial Narrow"/>
                <a:cs typeface="Arial Narrow"/>
              </a:rPr>
              <a:t> </a:t>
            </a:r>
            <a:r>
              <a:rPr sz="1200" dirty="0">
                <a:solidFill>
                  <a:srgbClr val="231F20"/>
                </a:solidFill>
                <a:latin typeface="Arial Narrow"/>
                <a:cs typeface="Arial Narrow"/>
              </a:rPr>
              <a:t>fixes.</a:t>
            </a:r>
            <a:endParaRPr sz="1200">
              <a:latin typeface="Arial Narrow"/>
              <a:cs typeface="Arial Narrow"/>
            </a:endParaRPr>
          </a:p>
        </p:txBody>
      </p:sp>
      <p:graphicFrame>
        <p:nvGraphicFramePr>
          <p:cNvPr id="20" name="object 20"/>
          <p:cNvGraphicFramePr>
            <a:graphicFrameLocks noGrp="1"/>
          </p:cNvGraphicFramePr>
          <p:nvPr/>
        </p:nvGraphicFramePr>
        <p:xfrm>
          <a:off x="538378" y="5280393"/>
          <a:ext cx="6486525" cy="3181350"/>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sz="1200" dirty="0">
                          <a:solidFill>
                            <a:srgbClr val="231F20"/>
                          </a:solidFill>
                          <a:latin typeface="Arial Narrow"/>
                          <a:cs typeface="Arial Narrow"/>
                        </a:rPr>
                        <a:t>Zones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55"/>
                        </a:spcBef>
                      </a:pPr>
                      <a:r>
                        <a:rPr sz="1200" dirty="0">
                          <a:solidFill>
                            <a:srgbClr val="231F20"/>
                          </a:solidFill>
                          <a:latin typeface="Arial Narrow"/>
                          <a:cs typeface="Arial Narrow"/>
                        </a:rPr>
                        <a:t>Description </a:t>
                      </a:r>
                      <a:r>
                        <a:rPr sz="1200" spc="-5" dirty="0">
                          <a:solidFill>
                            <a:srgbClr val="231F20"/>
                          </a:solidFill>
                          <a:latin typeface="Arial Narrow"/>
                          <a:cs typeface="Arial Narrow"/>
                        </a:rPr>
                        <a:t>des</a:t>
                      </a:r>
                      <a:r>
                        <a:rPr sz="1200" spc="-10" dirty="0">
                          <a:solidFill>
                            <a:srgbClr val="231F20"/>
                          </a:solidFill>
                          <a:latin typeface="Arial Narrow"/>
                          <a:cs typeface="Arial Narrow"/>
                        </a:rPr>
                        <a:t> </a:t>
                      </a:r>
                      <a:r>
                        <a:rPr sz="1200" spc="-5" dirty="0">
                          <a:solidFill>
                            <a:srgbClr val="231F20"/>
                          </a:solidFill>
                          <a:latin typeface="Arial Narrow"/>
                          <a:cs typeface="Arial Narrow"/>
                        </a:rPr>
                        <a:t>zones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537622">
                <a:tc>
                  <a:txBody>
                    <a:bodyPr/>
                    <a:lstStyle/>
                    <a:p>
                      <a:pPr>
                        <a:lnSpc>
                          <a:spcPct val="100000"/>
                        </a:lnSpc>
                        <a:spcBef>
                          <a:spcPts val="30"/>
                        </a:spcBef>
                      </a:pPr>
                      <a:endParaRPr sz="115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marR="440690">
                        <a:lnSpc>
                          <a:spcPct val="100000"/>
                        </a:lnSpc>
                        <a:spcBef>
                          <a:spcPts val="680"/>
                        </a:spcBef>
                      </a:pPr>
                      <a:r>
                        <a:rPr sz="1200" spc="-5" dirty="0">
                          <a:solidFill>
                            <a:srgbClr val="231F20"/>
                          </a:solidFill>
                          <a:latin typeface="Arial Narrow"/>
                          <a:cs typeface="Arial Narrow"/>
                        </a:rPr>
                        <a:t>La zone </a:t>
                      </a:r>
                      <a:r>
                        <a:rPr sz="1200" dirty="0">
                          <a:solidFill>
                            <a:srgbClr val="231F20"/>
                          </a:solidFill>
                          <a:latin typeface="Arial Narrow"/>
                          <a:cs typeface="Arial Narrow"/>
                        </a:rPr>
                        <a:t>0 </a:t>
                      </a:r>
                      <a:r>
                        <a:rPr sz="1200" spc="-5" dirty="0">
                          <a:solidFill>
                            <a:srgbClr val="231F20"/>
                          </a:solidFill>
                          <a:latin typeface="Arial Narrow"/>
                          <a:cs typeface="Arial Narrow"/>
                        </a:rPr>
                        <a:t>correspond </a:t>
                      </a:r>
                      <a:r>
                        <a:rPr sz="1200" dirty="0">
                          <a:solidFill>
                            <a:srgbClr val="231F20"/>
                          </a:solidFill>
                          <a:latin typeface="Arial Narrow"/>
                          <a:cs typeface="Arial Narrow"/>
                        </a:rPr>
                        <a:t>à </a:t>
                      </a:r>
                      <a:r>
                        <a:rPr sz="1200" spc="-5" dirty="0">
                          <a:solidFill>
                            <a:srgbClr val="231F20"/>
                          </a:solidFill>
                          <a:latin typeface="Arial Narrow"/>
                          <a:cs typeface="Arial Narrow"/>
                        </a:rPr>
                        <a:t>l’intérieur du bassin, </a:t>
                      </a:r>
                      <a:r>
                        <a:rPr sz="1200" dirty="0">
                          <a:solidFill>
                            <a:srgbClr val="231F20"/>
                          </a:solidFill>
                          <a:latin typeface="Arial Narrow"/>
                          <a:cs typeface="Arial Narrow"/>
                        </a:rPr>
                        <a:t>y </a:t>
                      </a:r>
                      <a:r>
                        <a:rPr sz="1200" spc="-5" dirty="0">
                          <a:solidFill>
                            <a:srgbClr val="231F20"/>
                          </a:solidFill>
                          <a:latin typeface="Arial Narrow"/>
                          <a:cs typeface="Arial Narrow"/>
                        </a:rPr>
                        <a:t>compris tout </a:t>
                      </a:r>
                      <a:r>
                        <a:rPr sz="1200" dirty="0">
                          <a:solidFill>
                            <a:srgbClr val="231F20"/>
                          </a:solidFill>
                          <a:latin typeface="Arial Narrow"/>
                          <a:cs typeface="Arial Narrow"/>
                        </a:rPr>
                        <a:t>renfoncement </a:t>
                      </a:r>
                      <a:r>
                        <a:rPr sz="1200" spc="-5" dirty="0">
                          <a:solidFill>
                            <a:srgbClr val="231F20"/>
                          </a:solidFill>
                          <a:latin typeface="Arial Narrow"/>
                          <a:cs typeface="Arial Narrow"/>
                        </a:rPr>
                        <a:t>dans les murs ou  le</a:t>
                      </a:r>
                      <a:r>
                        <a:rPr sz="1200" spc="-10" dirty="0">
                          <a:solidFill>
                            <a:srgbClr val="231F20"/>
                          </a:solidFill>
                          <a:latin typeface="Arial Narrow"/>
                          <a:cs typeface="Arial Narrow"/>
                        </a:rPr>
                        <a:t> </a:t>
                      </a:r>
                      <a:r>
                        <a:rPr sz="1200" spc="-5" dirty="0">
                          <a:solidFill>
                            <a:srgbClr val="231F20"/>
                          </a:solidFill>
                          <a:latin typeface="Arial Narrow"/>
                          <a:cs typeface="Arial Narrow"/>
                        </a:rPr>
                        <a:t>sol.</a:t>
                      </a:r>
                      <a:endParaRPr sz="1200">
                        <a:latin typeface="Arial Narrow"/>
                        <a:cs typeface="Arial Narrow"/>
                      </a:endParaRPr>
                    </a:p>
                  </a:txBody>
                  <a:tcPr marL="0" marR="0" marT="863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944"/>
                        </a:spcBef>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0"/>
                        </a:spcBef>
                      </a:pPr>
                      <a:endParaRPr sz="1150">
                        <a:latin typeface="Times New Roman"/>
                        <a:cs typeface="Times New Roman"/>
                      </a:endParaRPr>
                    </a:p>
                    <a:p>
                      <a:pPr marL="73660">
                        <a:lnSpc>
                          <a:spcPct val="100000"/>
                        </a:lnSpc>
                      </a:pPr>
                      <a:r>
                        <a:rPr sz="1200" spc="-5" dirty="0">
                          <a:solidFill>
                            <a:srgbClr val="231F20"/>
                          </a:solidFill>
                          <a:latin typeface="Arial Narrow"/>
                          <a:cs typeface="Arial Narrow"/>
                        </a:rPr>
                        <a:t>La zone </a:t>
                      </a:r>
                      <a:r>
                        <a:rPr sz="1200" dirty="0">
                          <a:solidFill>
                            <a:srgbClr val="231F20"/>
                          </a:solidFill>
                          <a:latin typeface="Arial Narrow"/>
                          <a:cs typeface="Arial Narrow"/>
                        </a:rPr>
                        <a:t>1 </a:t>
                      </a:r>
                      <a:r>
                        <a:rPr sz="1200" spc="-5" dirty="0">
                          <a:solidFill>
                            <a:srgbClr val="231F20"/>
                          </a:solidFill>
                          <a:latin typeface="Arial Narrow"/>
                          <a:cs typeface="Arial Narrow"/>
                        </a:rPr>
                        <a:t>est délimitée</a:t>
                      </a:r>
                      <a:r>
                        <a:rPr sz="1200" spc="-15" dirty="0">
                          <a:solidFill>
                            <a:srgbClr val="231F20"/>
                          </a:solidFill>
                          <a:latin typeface="Arial Narrow"/>
                          <a:cs typeface="Arial Narrow"/>
                        </a:rPr>
                        <a:t> </a:t>
                      </a:r>
                      <a:r>
                        <a:rPr sz="1200" spc="-5" dirty="0">
                          <a:solidFill>
                            <a:srgbClr val="231F20"/>
                          </a:solidFill>
                          <a:latin typeface="Arial Narrow"/>
                          <a:cs typeface="Arial Narrow"/>
                        </a:rPr>
                        <a:t>par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Zone</a:t>
                      </a:r>
                      <a:r>
                        <a:rPr sz="1200" spc="-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 vertical </a:t>
                      </a:r>
                      <a:r>
                        <a:rPr sz="1200" dirty="0">
                          <a:solidFill>
                            <a:srgbClr val="231F20"/>
                          </a:solidFill>
                          <a:latin typeface="Arial Narrow"/>
                          <a:cs typeface="Arial Narrow"/>
                        </a:rPr>
                        <a:t>à 2 m </a:t>
                      </a:r>
                      <a:r>
                        <a:rPr sz="1200" spc="-5" dirty="0">
                          <a:solidFill>
                            <a:srgbClr val="231F20"/>
                          </a:solidFill>
                          <a:latin typeface="Arial Narrow"/>
                          <a:cs typeface="Arial Narrow"/>
                        </a:rPr>
                        <a:t>du bord du</a:t>
                      </a:r>
                      <a:r>
                        <a:rPr sz="1200" spc="-30" dirty="0">
                          <a:solidFill>
                            <a:srgbClr val="231F20"/>
                          </a:solidFill>
                          <a:latin typeface="Arial Narrow"/>
                          <a:cs typeface="Arial Narrow"/>
                        </a:rPr>
                        <a:t> </a:t>
                      </a:r>
                      <a:r>
                        <a:rPr sz="1200" spc="-5" dirty="0">
                          <a:solidFill>
                            <a:srgbClr val="231F20"/>
                          </a:solidFill>
                          <a:latin typeface="Arial Narrow"/>
                          <a:cs typeface="Arial Narrow"/>
                        </a:rPr>
                        <a:t>bassin</a:t>
                      </a:r>
                      <a:endParaRPr sz="1200">
                        <a:latin typeface="Arial Narrow"/>
                        <a:cs typeface="Arial Narrow"/>
                      </a:endParaRPr>
                    </a:p>
                    <a:p>
                      <a:pPr marL="221615" indent="-148590">
                        <a:lnSpc>
                          <a:spcPct val="100000"/>
                        </a:lnSpc>
                        <a:buChar char="•"/>
                        <a:tabLst>
                          <a:tab pos="222250" algn="l"/>
                        </a:tabLst>
                      </a:pPr>
                      <a:r>
                        <a:rPr sz="1200" spc="-5" dirty="0">
                          <a:solidFill>
                            <a:srgbClr val="231F20"/>
                          </a:solidFill>
                          <a:latin typeface="Arial Narrow"/>
                          <a:cs typeface="Arial Narrow"/>
                        </a:rPr>
                        <a:t>Le sol ou la surface destinée </a:t>
                      </a:r>
                      <a:r>
                        <a:rPr sz="1200" dirty="0">
                          <a:solidFill>
                            <a:srgbClr val="231F20"/>
                          </a:solidFill>
                          <a:latin typeface="Arial Narrow"/>
                          <a:cs typeface="Arial Narrow"/>
                        </a:rPr>
                        <a:t>à </a:t>
                      </a:r>
                      <a:r>
                        <a:rPr sz="1200" spc="-5" dirty="0">
                          <a:solidFill>
                            <a:srgbClr val="231F20"/>
                          </a:solidFill>
                          <a:latin typeface="Arial Narrow"/>
                          <a:cs typeface="Arial Narrow"/>
                        </a:rPr>
                        <a:t>être occupée par les</a:t>
                      </a:r>
                      <a:r>
                        <a:rPr sz="1200" spc="-20" dirty="0">
                          <a:solidFill>
                            <a:srgbClr val="231F20"/>
                          </a:solidFill>
                          <a:latin typeface="Arial Narrow"/>
                          <a:cs typeface="Arial Narrow"/>
                        </a:rPr>
                        <a:t> </a:t>
                      </a:r>
                      <a:r>
                        <a:rPr sz="1200" spc="-5" dirty="0">
                          <a:solidFill>
                            <a:srgbClr val="231F20"/>
                          </a:solidFill>
                          <a:latin typeface="Arial Narrow"/>
                          <a:cs typeface="Arial Narrow"/>
                        </a:rPr>
                        <a:t>utilisateurs</a:t>
                      </a:r>
                      <a:endParaRPr sz="1200">
                        <a:latin typeface="Arial Narrow"/>
                        <a:cs typeface="Arial Narrow"/>
                      </a:endParaRPr>
                    </a:p>
                    <a:p>
                      <a:pPr marL="221615" indent="-148590">
                        <a:lnSpc>
                          <a:spcPct val="100000"/>
                        </a:lnSpc>
                        <a:buChar char="•"/>
                        <a:tabLst>
                          <a:tab pos="222250" algn="l"/>
                        </a:tabLst>
                      </a:pPr>
                      <a:r>
                        <a:rPr sz="1200" spc="-5" dirty="0">
                          <a:solidFill>
                            <a:srgbClr val="231F20"/>
                          </a:solidFill>
                          <a:latin typeface="Arial Narrow"/>
                          <a:cs typeface="Arial Narrow"/>
                        </a:rPr>
                        <a:t>Le plan horizontal </a:t>
                      </a:r>
                      <a:r>
                        <a:rPr sz="1200" dirty="0">
                          <a:solidFill>
                            <a:srgbClr val="231F20"/>
                          </a:solidFill>
                          <a:latin typeface="Arial Narrow"/>
                          <a:cs typeface="Arial Narrow"/>
                        </a:rPr>
                        <a:t>à </a:t>
                      </a:r>
                      <a:r>
                        <a:rPr sz="1200" spc="-5" dirty="0">
                          <a:solidFill>
                            <a:srgbClr val="231F20"/>
                          </a:solidFill>
                          <a:latin typeface="Arial Narrow"/>
                          <a:cs typeface="Arial Narrow"/>
                        </a:rPr>
                        <a:t>2,5 </a:t>
                      </a:r>
                      <a:r>
                        <a:rPr sz="1200" dirty="0">
                          <a:solidFill>
                            <a:srgbClr val="231F20"/>
                          </a:solidFill>
                          <a:latin typeface="Arial Narrow"/>
                          <a:cs typeface="Arial Narrow"/>
                        </a:rPr>
                        <a:t>m </a:t>
                      </a:r>
                      <a:r>
                        <a:rPr sz="1200" spc="-5" dirty="0">
                          <a:solidFill>
                            <a:srgbClr val="231F20"/>
                          </a:solidFill>
                          <a:latin typeface="Arial Narrow"/>
                          <a:cs typeface="Arial Narrow"/>
                        </a:rPr>
                        <a:t>au-dessus du sol ou de la</a:t>
                      </a:r>
                      <a:r>
                        <a:rPr sz="1200" spc="-25" dirty="0">
                          <a:solidFill>
                            <a:srgbClr val="231F20"/>
                          </a:solidFill>
                          <a:latin typeface="Arial Narrow"/>
                          <a:cs typeface="Arial Narrow"/>
                        </a:rPr>
                        <a:t> </a:t>
                      </a:r>
                      <a:r>
                        <a:rPr sz="1200" spc="-5" dirty="0">
                          <a:solidFill>
                            <a:srgbClr val="231F20"/>
                          </a:solidFill>
                          <a:latin typeface="Arial Narrow"/>
                          <a:cs typeface="Arial Narrow"/>
                        </a:rPr>
                        <a:t>surface</a:t>
                      </a:r>
                      <a:endParaRPr sz="120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858262">
                <a:tc>
                  <a:txBody>
                    <a:bodyPr/>
                    <a:lstStyle/>
                    <a:p>
                      <a:pPr>
                        <a:lnSpc>
                          <a:spcPct val="100000"/>
                        </a:lnSpc>
                      </a:pPr>
                      <a:endParaRPr sz="1400">
                        <a:latin typeface="Times New Roman"/>
                        <a:cs typeface="Times New Roman"/>
                      </a:endParaRPr>
                    </a:p>
                    <a:p>
                      <a:pPr>
                        <a:lnSpc>
                          <a:spcPct val="100000"/>
                        </a:lnSpc>
                        <a:spcBef>
                          <a:spcPts val="15"/>
                        </a:spcBef>
                      </a:pPr>
                      <a:endParaRPr sz="120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130"/>
                        </a:spcBef>
                      </a:pPr>
                      <a:r>
                        <a:rPr sz="1200" spc="-5" dirty="0">
                          <a:solidFill>
                            <a:srgbClr val="231F20"/>
                          </a:solidFill>
                          <a:latin typeface="Arial Narrow"/>
                          <a:cs typeface="Arial Narrow"/>
                        </a:rPr>
                        <a:t>La zone </a:t>
                      </a:r>
                      <a:r>
                        <a:rPr sz="1200" dirty="0">
                          <a:solidFill>
                            <a:srgbClr val="231F20"/>
                          </a:solidFill>
                          <a:latin typeface="Arial Narrow"/>
                          <a:cs typeface="Arial Narrow"/>
                        </a:rPr>
                        <a:t>2 </a:t>
                      </a:r>
                      <a:r>
                        <a:rPr sz="1200" spc="-5" dirty="0">
                          <a:solidFill>
                            <a:srgbClr val="231F20"/>
                          </a:solidFill>
                          <a:latin typeface="Arial Narrow"/>
                          <a:cs typeface="Arial Narrow"/>
                        </a:rPr>
                        <a:t>est délimitée</a:t>
                      </a:r>
                      <a:r>
                        <a:rPr sz="1200" spc="-15" dirty="0">
                          <a:solidFill>
                            <a:srgbClr val="231F20"/>
                          </a:solidFill>
                          <a:latin typeface="Arial Narrow"/>
                          <a:cs typeface="Arial Narrow"/>
                        </a:rPr>
                        <a:t> </a:t>
                      </a:r>
                      <a:r>
                        <a:rPr sz="1200" spc="-5" dirty="0">
                          <a:solidFill>
                            <a:srgbClr val="231F20"/>
                          </a:solidFill>
                          <a:latin typeface="Arial Narrow"/>
                          <a:cs typeface="Arial Narrow"/>
                        </a:rPr>
                        <a:t>par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 vertical extérieur </a:t>
                      </a:r>
                      <a:r>
                        <a:rPr sz="1200" dirty="0">
                          <a:solidFill>
                            <a:srgbClr val="231F20"/>
                          </a:solidFill>
                          <a:latin typeface="Arial Narrow"/>
                          <a:cs typeface="Arial Narrow"/>
                        </a:rPr>
                        <a:t>à </a:t>
                      </a:r>
                      <a:r>
                        <a:rPr sz="1200" spc="-5" dirty="0">
                          <a:solidFill>
                            <a:srgbClr val="231F20"/>
                          </a:solidFill>
                          <a:latin typeface="Arial Narrow"/>
                          <a:cs typeface="Arial Narrow"/>
                        </a:rPr>
                        <a:t>la zone </a:t>
                      </a:r>
                      <a:r>
                        <a:rPr sz="1200" dirty="0">
                          <a:solidFill>
                            <a:srgbClr val="231F20"/>
                          </a:solidFill>
                          <a:latin typeface="Arial Narrow"/>
                          <a:cs typeface="Arial Narrow"/>
                        </a:rPr>
                        <a:t>1 </a:t>
                      </a:r>
                      <a:r>
                        <a:rPr sz="1200" spc="-5" dirty="0">
                          <a:solidFill>
                            <a:srgbClr val="231F20"/>
                          </a:solidFill>
                          <a:latin typeface="Arial Narrow"/>
                          <a:cs typeface="Arial Narrow"/>
                        </a:rPr>
                        <a:t>et un plan parallèle </a:t>
                      </a:r>
                      <a:r>
                        <a:rPr sz="1200" dirty="0">
                          <a:solidFill>
                            <a:srgbClr val="231F20"/>
                          </a:solidFill>
                          <a:latin typeface="Arial Narrow"/>
                          <a:cs typeface="Arial Narrow"/>
                        </a:rPr>
                        <a:t>à </a:t>
                      </a:r>
                      <a:r>
                        <a:rPr sz="1200" spc="-5" dirty="0">
                          <a:solidFill>
                            <a:srgbClr val="231F20"/>
                          </a:solidFill>
                          <a:latin typeface="Arial Narrow"/>
                          <a:cs typeface="Arial Narrow"/>
                        </a:rPr>
                        <a:t>1,5 </a:t>
                      </a:r>
                      <a:r>
                        <a:rPr sz="1200" dirty="0">
                          <a:solidFill>
                            <a:srgbClr val="231F20"/>
                          </a:solidFill>
                          <a:latin typeface="Arial Narrow"/>
                          <a:cs typeface="Arial Narrow"/>
                        </a:rPr>
                        <a:t>m </a:t>
                      </a:r>
                      <a:r>
                        <a:rPr sz="1200" spc="-5" dirty="0">
                          <a:solidFill>
                            <a:srgbClr val="231F20"/>
                          </a:solidFill>
                          <a:latin typeface="Arial Narrow"/>
                          <a:cs typeface="Arial Narrow"/>
                        </a:rPr>
                        <a:t>de ce premier</a:t>
                      </a:r>
                      <a:r>
                        <a:rPr sz="1200" spc="-45" dirty="0">
                          <a:solidFill>
                            <a:srgbClr val="231F20"/>
                          </a:solidFill>
                          <a:latin typeface="Arial Narrow"/>
                          <a:cs typeface="Arial Narrow"/>
                        </a:rPr>
                        <a:t> </a:t>
                      </a:r>
                      <a:r>
                        <a:rPr sz="1200" spc="-5" dirty="0">
                          <a:solidFill>
                            <a:srgbClr val="231F20"/>
                          </a:solidFill>
                          <a:latin typeface="Arial Narrow"/>
                          <a:cs typeface="Arial Narrow"/>
                        </a:rPr>
                        <a:t>plan.</a:t>
                      </a:r>
                      <a:endParaRPr sz="1200">
                        <a:latin typeface="Arial Narrow"/>
                        <a:cs typeface="Arial Narrow"/>
                      </a:endParaRPr>
                    </a:p>
                    <a:p>
                      <a:pPr marL="221615" indent="-148590">
                        <a:lnSpc>
                          <a:spcPct val="100000"/>
                        </a:lnSpc>
                        <a:buChar char="•"/>
                        <a:tabLst>
                          <a:tab pos="222250" algn="l"/>
                        </a:tabLst>
                      </a:pPr>
                      <a:r>
                        <a:rPr sz="1200" spc="-5" dirty="0">
                          <a:solidFill>
                            <a:srgbClr val="231F20"/>
                          </a:solidFill>
                          <a:latin typeface="Arial Narrow"/>
                          <a:cs typeface="Arial Narrow"/>
                        </a:rPr>
                        <a:t>Le sol ou la surface destinée </a:t>
                      </a:r>
                      <a:r>
                        <a:rPr sz="1200" dirty="0">
                          <a:solidFill>
                            <a:srgbClr val="231F20"/>
                          </a:solidFill>
                          <a:latin typeface="Arial Narrow"/>
                          <a:cs typeface="Arial Narrow"/>
                        </a:rPr>
                        <a:t>à </a:t>
                      </a:r>
                      <a:r>
                        <a:rPr sz="1200" spc="-5" dirty="0">
                          <a:solidFill>
                            <a:srgbClr val="231F20"/>
                          </a:solidFill>
                          <a:latin typeface="Arial Narrow"/>
                          <a:cs typeface="Arial Narrow"/>
                        </a:rPr>
                        <a:t>être occupée par les</a:t>
                      </a:r>
                      <a:r>
                        <a:rPr sz="1200" spc="-20" dirty="0">
                          <a:solidFill>
                            <a:srgbClr val="231F20"/>
                          </a:solidFill>
                          <a:latin typeface="Arial Narrow"/>
                          <a:cs typeface="Arial Narrow"/>
                        </a:rPr>
                        <a:t> </a:t>
                      </a:r>
                      <a:r>
                        <a:rPr sz="1200" spc="-5" dirty="0">
                          <a:solidFill>
                            <a:srgbClr val="231F20"/>
                          </a:solidFill>
                          <a:latin typeface="Arial Narrow"/>
                          <a:cs typeface="Arial Narrow"/>
                        </a:rPr>
                        <a:t>utilisateurs.</a:t>
                      </a:r>
                      <a:endParaRPr sz="1200">
                        <a:latin typeface="Arial Narrow"/>
                        <a:cs typeface="Arial Narrow"/>
                      </a:endParaRPr>
                    </a:p>
                  </a:txBody>
                  <a:tcPr marL="0" marR="0" marT="143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2928" y="455004"/>
            <a:ext cx="142367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SPÉCIFICATIONS</a:t>
            </a:r>
            <a:endParaRPr sz="1600">
              <a:latin typeface="Arial Narrow"/>
              <a:cs typeface="Arial Narrow"/>
            </a:endParaRPr>
          </a:p>
        </p:txBody>
      </p:sp>
      <p:sp>
        <p:nvSpPr>
          <p:cNvPr id="3" name="object 3"/>
          <p:cNvSpPr/>
          <p:nvPr/>
        </p:nvSpPr>
        <p:spPr>
          <a:xfrm>
            <a:off x="553300" y="793159"/>
            <a:ext cx="6463665" cy="0"/>
          </a:xfrm>
          <a:custGeom>
            <a:avLst/>
            <a:gdLst/>
            <a:ahLst/>
            <a:cxnLst/>
            <a:rect l="l" t="t" r="r" b="b"/>
            <a:pathLst>
              <a:path w="6463665">
                <a:moveTo>
                  <a:pt x="0" y="0"/>
                </a:moveTo>
                <a:lnTo>
                  <a:pt x="6463233" y="0"/>
                </a:lnTo>
              </a:path>
            </a:pathLst>
          </a:custGeom>
          <a:ln w="11290">
            <a:solidFill>
              <a:srgbClr val="231F20"/>
            </a:solidFill>
            <a:prstDash val="sysDot"/>
          </a:ln>
        </p:spPr>
        <p:txBody>
          <a:bodyPr wrap="square" lIns="0" tIns="0" rIns="0" bIns="0" rtlCol="0"/>
          <a:lstStyle/>
          <a:p>
            <a:endParaRPr/>
          </a:p>
        </p:txBody>
      </p:sp>
      <p:sp>
        <p:nvSpPr>
          <p:cNvPr id="4" name="object 4"/>
          <p:cNvSpPr/>
          <p:nvPr/>
        </p:nvSpPr>
        <p:spPr>
          <a:xfrm>
            <a:off x="551649" y="5908243"/>
            <a:ext cx="6465570" cy="0"/>
          </a:xfrm>
          <a:custGeom>
            <a:avLst/>
            <a:gdLst/>
            <a:ahLst/>
            <a:cxnLst/>
            <a:rect l="l" t="t" r="r" b="b"/>
            <a:pathLst>
              <a:path w="6465570">
                <a:moveTo>
                  <a:pt x="0" y="0"/>
                </a:moveTo>
                <a:lnTo>
                  <a:pt x="6465277" y="0"/>
                </a:lnTo>
              </a:path>
            </a:pathLst>
          </a:custGeom>
          <a:ln w="11150">
            <a:solidFill>
              <a:srgbClr val="231F20"/>
            </a:solidFill>
            <a:prstDash val="sysDot"/>
          </a:ln>
        </p:spPr>
        <p:txBody>
          <a:bodyPr wrap="square" lIns="0" tIns="0" rIns="0" bIns="0" rtlCol="0"/>
          <a:lstStyle/>
          <a:p>
            <a:endParaRPr/>
          </a:p>
        </p:txBody>
      </p:sp>
      <p:sp>
        <p:nvSpPr>
          <p:cNvPr id="5" name="object 5"/>
          <p:cNvSpPr txBox="1"/>
          <p:nvPr/>
        </p:nvSpPr>
        <p:spPr>
          <a:xfrm>
            <a:off x="531390" y="5587355"/>
            <a:ext cx="2414905" cy="66611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PRÉSENTATION DU</a:t>
            </a:r>
            <a:r>
              <a:rPr sz="1600" b="1" spc="-90" dirty="0">
                <a:solidFill>
                  <a:srgbClr val="231F20"/>
                </a:solidFill>
                <a:latin typeface="Arial Narrow"/>
                <a:cs typeface="Arial Narrow"/>
              </a:rPr>
              <a:t> </a:t>
            </a:r>
            <a:r>
              <a:rPr sz="1600" b="1" dirty="0">
                <a:solidFill>
                  <a:srgbClr val="231F20"/>
                </a:solidFill>
                <a:latin typeface="Arial Narrow"/>
                <a:cs typeface="Arial Narrow"/>
              </a:rPr>
              <a:t>PRODUIT</a:t>
            </a:r>
            <a:endParaRPr sz="1600">
              <a:latin typeface="Arial Narrow"/>
              <a:cs typeface="Arial Narrow"/>
            </a:endParaRPr>
          </a:p>
          <a:p>
            <a:pPr>
              <a:lnSpc>
                <a:spcPct val="100000"/>
              </a:lnSpc>
              <a:spcBef>
                <a:spcPts val="15"/>
              </a:spcBef>
            </a:pPr>
            <a:endParaRPr sz="1450">
              <a:latin typeface="Arial Narrow"/>
              <a:cs typeface="Arial Narrow"/>
            </a:endParaRPr>
          </a:p>
          <a:p>
            <a:pPr marL="13970">
              <a:lnSpc>
                <a:spcPct val="100000"/>
              </a:lnSpc>
              <a:spcBef>
                <a:spcPts val="5"/>
              </a:spcBef>
            </a:pPr>
            <a:r>
              <a:rPr sz="1200" b="1" dirty="0">
                <a:solidFill>
                  <a:srgbClr val="231F20"/>
                </a:solidFill>
                <a:latin typeface="Arial Narrow"/>
                <a:cs typeface="Arial Narrow"/>
              </a:rPr>
              <a:t>Contenu de</a:t>
            </a:r>
            <a:r>
              <a:rPr sz="1200" b="1" spc="-10" dirty="0">
                <a:solidFill>
                  <a:srgbClr val="231F20"/>
                </a:solidFill>
                <a:latin typeface="Arial Narrow"/>
                <a:cs typeface="Arial Narrow"/>
              </a:rPr>
              <a:t> </a:t>
            </a:r>
            <a:r>
              <a:rPr sz="1200" b="1" dirty="0">
                <a:solidFill>
                  <a:srgbClr val="231F20"/>
                </a:solidFill>
                <a:latin typeface="Arial Narrow"/>
                <a:cs typeface="Arial Narrow"/>
              </a:rPr>
              <a:t>l’emballage</a:t>
            </a:r>
            <a:endParaRPr sz="1200">
              <a:latin typeface="Arial Narrow"/>
              <a:cs typeface="Arial Narrow"/>
            </a:endParaRPr>
          </a:p>
        </p:txBody>
      </p:sp>
      <p:sp>
        <p:nvSpPr>
          <p:cNvPr id="6" name="object 6"/>
          <p:cNvSpPr txBox="1"/>
          <p:nvPr/>
        </p:nvSpPr>
        <p:spPr>
          <a:xfrm>
            <a:off x="3868576" y="8944768"/>
            <a:ext cx="3129915" cy="797560"/>
          </a:xfrm>
          <a:prstGeom prst="rect">
            <a:avLst/>
          </a:prstGeom>
        </p:spPr>
        <p:txBody>
          <a:bodyPr vert="horz" wrap="square" lIns="0" tIns="25400" rIns="0" bIns="0" rtlCol="0">
            <a:spAutoFit/>
          </a:bodyPr>
          <a:lstStyle/>
          <a:p>
            <a:pPr marL="12700" marR="14604">
              <a:lnSpc>
                <a:spcPts val="1000"/>
              </a:lnSpc>
              <a:spcBef>
                <a:spcPts val="200"/>
              </a:spcBef>
            </a:pPr>
            <a:r>
              <a:rPr sz="900" b="1" dirty="0">
                <a:solidFill>
                  <a:srgbClr val="231F20"/>
                </a:solidFill>
                <a:latin typeface="Arial Narrow"/>
                <a:cs typeface="Arial Narrow"/>
              </a:rPr>
              <a:t>REMARQUE: </a:t>
            </a:r>
            <a:r>
              <a:rPr sz="900" dirty="0">
                <a:solidFill>
                  <a:srgbClr val="231F20"/>
                </a:solidFill>
                <a:latin typeface="Arial Narrow"/>
                <a:cs typeface="Arial Narrow"/>
              </a:rPr>
              <a:t>Dessins à titre </a:t>
            </a:r>
            <a:r>
              <a:rPr sz="900" spc="-5" dirty="0">
                <a:solidFill>
                  <a:srgbClr val="231F20"/>
                </a:solidFill>
                <a:latin typeface="Arial Narrow"/>
                <a:cs typeface="Arial Narrow"/>
              </a:rPr>
              <a:t>d’illustration uniquement. Le produit </a:t>
            </a:r>
            <a:r>
              <a:rPr sz="900" dirty="0">
                <a:solidFill>
                  <a:srgbClr val="231F20"/>
                </a:solidFill>
                <a:latin typeface="Arial Narrow"/>
                <a:cs typeface="Arial Narrow"/>
              </a:rPr>
              <a:t>réel </a:t>
            </a:r>
            <a:r>
              <a:rPr sz="900" spc="-5" dirty="0">
                <a:solidFill>
                  <a:srgbClr val="231F20"/>
                </a:solidFill>
                <a:latin typeface="Arial Narrow"/>
                <a:cs typeface="Arial Narrow"/>
              </a:rPr>
              <a:t>peut  varier. </a:t>
            </a:r>
            <a:r>
              <a:rPr sz="900" dirty="0">
                <a:solidFill>
                  <a:srgbClr val="231F20"/>
                </a:solidFill>
                <a:latin typeface="Arial Narrow"/>
                <a:cs typeface="Arial Narrow"/>
              </a:rPr>
              <a:t>Pas à</a:t>
            </a:r>
            <a:r>
              <a:rPr sz="900" spc="-10" dirty="0">
                <a:solidFill>
                  <a:srgbClr val="231F20"/>
                </a:solidFill>
                <a:latin typeface="Arial Narrow"/>
                <a:cs typeface="Arial Narrow"/>
              </a:rPr>
              <a:t> </a:t>
            </a:r>
            <a:r>
              <a:rPr sz="900" spc="-5" dirty="0">
                <a:solidFill>
                  <a:srgbClr val="231F20"/>
                </a:solidFill>
                <a:latin typeface="Arial Narrow"/>
                <a:cs typeface="Arial Narrow"/>
              </a:rPr>
              <a:t>l’échelle.</a:t>
            </a:r>
            <a:endParaRPr sz="900">
              <a:latin typeface="Arial Narrow"/>
              <a:cs typeface="Arial Narrow"/>
            </a:endParaRPr>
          </a:p>
          <a:p>
            <a:pPr marL="12700" marR="34925">
              <a:lnSpc>
                <a:spcPts val="1000"/>
              </a:lnSpc>
            </a:pPr>
            <a:r>
              <a:rPr sz="900" dirty="0">
                <a:solidFill>
                  <a:srgbClr val="231F20"/>
                </a:solidFill>
                <a:latin typeface="Arial Narrow"/>
                <a:cs typeface="Arial Narrow"/>
              </a:rPr>
              <a:t>Utilisez </a:t>
            </a:r>
            <a:r>
              <a:rPr sz="900" spc="-5" dirty="0">
                <a:solidFill>
                  <a:srgbClr val="231F20"/>
                </a:solidFill>
                <a:latin typeface="Arial Narrow"/>
                <a:cs typeface="Arial Narrow"/>
              </a:rPr>
              <a:t>exclusivement les accessoires </a:t>
            </a:r>
            <a:r>
              <a:rPr sz="900" dirty="0">
                <a:solidFill>
                  <a:srgbClr val="231F20"/>
                </a:solidFill>
                <a:latin typeface="Arial Narrow"/>
                <a:cs typeface="Arial Narrow"/>
              </a:rPr>
              <a:t>fournis </a:t>
            </a:r>
            <a:r>
              <a:rPr sz="900" spc="-5" dirty="0">
                <a:solidFill>
                  <a:srgbClr val="231F20"/>
                </a:solidFill>
                <a:latin typeface="Arial Narrow"/>
                <a:cs typeface="Arial Narrow"/>
              </a:rPr>
              <a:t>par MSpa, pour des </a:t>
            </a:r>
            <a:r>
              <a:rPr sz="900" dirty="0">
                <a:solidFill>
                  <a:srgbClr val="231F20"/>
                </a:solidFill>
                <a:latin typeface="Arial Narrow"/>
                <a:cs typeface="Arial Narrow"/>
              </a:rPr>
              <a:t>raisons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spc="-5" dirty="0">
                <a:solidFill>
                  <a:srgbClr val="231F20"/>
                </a:solidFill>
                <a:latin typeface="Arial Narrow"/>
                <a:cs typeface="Arial Narrow"/>
              </a:rPr>
              <a:t>sécurité.</a:t>
            </a:r>
            <a:endParaRPr sz="900">
              <a:latin typeface="Arial Narrow"/>
              <a:cs typeface="Arial Narrow"/>
            </a:endParaRPr>
          </a:p>
          <a:p>
            <a:pPr marL="12700" marR="5080">
              <a:lnSpc>
                <a:spcPts val="1000"/>
              </a:lnSpc>
            </a:pPr>
            <a:r>
              <a:rPr sz="900" spc="-5" dirty="0">
                <a:solidFill>
                  <a:srgbClr val="231F20"/>
                </a:solidFill>
                <a:latin typeface="Arial Narrow"/>
                <a:cs typeface="Arial Narrow"/>
              </a:rPr>
              <a:t>Lorsque vous commandez des pièces, veillez </a:t>
            </a:r>
            <a:r>
              <a:rPr sz="900" dirty="0">
                <a:solidFill>
                  <a:srgbClr val="231F20"/>
                </a:solidFill>
                <a:latin typeface="Arial Narrow"/>
                <a:cs typeface="Arial Narrow"/>
              </a:rPr>
              <a:t>à </a:t>
            </a:r>
            <a:r>
              <a:rPr sz="900" spc="-5" dirty="0">
                <a:solidFill>
                  <a:srgbClr val="231F20"/>
                </a:solidFill>
                <a:latin typeface="Arial Narrow"/>
                <a:cs typeface="Arial Narrow"/>
              </a:rPr>
              <a:t>mentionner le numéro et la  description du modèle</a:t>
            </a:r>
            <a:r>
              <a:rPr sz="900" spc="-10" dirty="0">
                <a:solidFill>
                  <a:srgbClr val="231F20"/>
                </a:solidFill>
                <a:latin typeface="Arial Narrow"/>
                <a:cs typeface="Arial Narrow"/>
              </a:rPr>
              <a:t> </a:t>
            </a:r>
            <a:r>
              <a:rPr sz="900" spc="-5" dirty="0">
                <a:solidFill>
                  <a:srgbClr val="231F20"/>
                </a:solidFill>
                <a:latin typeface="Arial Narrow"/>
                <a:cs typeface="Arial Narrow"/>
              </a:rPr>
              <a:t>MSpa.</a:t>
            </a:r>
            <a:endParaRPr sz="900">
              <a:latin typeface="Arial Narrow"/>
              <a:cs typeface="Arial Narrow"/>
            </a:endParaRPr>
          </a:p>
        </p:txBody>
      </p:sp>
      <p:graphicFrame>
        <p:nvGraphicFramePr>
          <p:cNvPr id="7" name="object 7"/>
          <p:cNvGraphicFramePr>
            <a:graphicFrameLocks noGrp="1"/>
          </p:cNvGraphicFramePr>
          <p:nvPr/>
        </p:nvGraphicFramePr>
        <p:xfrm>
          <a:off x="542105" y="3271422"/>
          <a:ext cx="6488430" cy="2082800"/>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218608">
                <a:tc>
                  <a:txBody>
                    <a:bodyPr/>
                    <a:lstStyle/>
                    <a:p>
                      <a:pPr marR="15875" algn="ctr">
                        <a:lnSpc>
                          <a:spcPct val="100000"/>
                        </a:lnSpc>
                        <a:spcBef>
                          <a:spcPts val="130"/>
                        </a:spcBef>
                      </a:pPr>
                      <a:r>
                        <a:rPr sz="1000" b="1" dirty="0">
                          <a:solidFill>
                            <a:srgbClr val="FFFFFF"/>
                          </a:solidFill>
                          <a:latin typeface="Arial Narrow"/>
                          <a:cs typeface="Arial Narrow"/>
                        </a:rPr>
                        <a:t>Spécifications du </a:t>
                      </a:r>
                      <a:r>
                        <a:rPr sz="1000" b="1" spc="-5" dirty="0">
                          <a:solidFill>
                            <a:srgbClr val="FFFFFF"/>
                          </a:solidFill>
                          <a:latin typeface="Arial Narrow"/>
                          <a:cs typeface="Arial Narrow"/>
                        </a:rPr>
                        <a:t>système </a:t>
                      </a:r>
                      <a:r>
                        <a:rPr sz="1000" b="1" dirty="0">
                          <a:solidFill>
                            <a:srgbClr val="FFFFFF"/>
                          </a:solidFill>
                          <a:latin typeface="Arial Narrow"/>
                          <a:cs typeface="Arial Narrow"/>
                        </a:rPr>
                        <a:t>de</a:t>
                      </a:r>
                      <a:r>
                        <a:rPr sz="1000" b="1" spc="-60" dirty="0">
                          <a:solidFill>
                            <a:srgbClr val="FFFFFF"/>
                          </a:solidFill>
                          <a:latin typeface="Arial Narrow"/>
                          <a:cs typeface="Arial Narrow"/>
                        </a:rPr>
                        <a:t> </a:t>
                      </a:r>
                      <a:r>
                        <a:rPr sz="1000" b="1" spc="-5" dirty="0">
                          <a:solidFill>
                            <a:srgbClr val="FFFFFF"/>
                          </a:solidFill>
                          <a:latin typeface="Arial Narrow"/>
                          <a:cs typeface="Arial Narrow"/>
                        </a:rPr>
                        <a:t>commande</a:t>
                      </a:r>
                      <a:endParaRPr sz="100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150495" algn="ctr">
                        <a:lnSpc>
                          <a:spcPct val="100000"/>
                        </a:lnSpc>
                        <a:spcBef>
                          <a:spcPts val="229"/>
                        </a:spcBef>
                      </a:pPr>
                      <a:r>
                        <a:rPr sz="1000" b="1" dirty="0">
                          <a:solidFill>
                            <a:srgbClr val="FFFFFF"/>
                          </a:solidFill>
                          <a:latin typeface="Arial Narrow"/>
                          <a:cs typeface="Arial Narrow"/>
                        </a:rPr>
                        <a:t>U-NE021 / U-AU061 / U-RB061 /</a:t>
                      </a:r>
                      <a:r>
                        <a:rPr sz="1000" b="1" spc="-30" dirty="0">
                          <a:solidFill>
                            <a:srgbClr val="FFFFFF"/>
                          </a:solidFill>
                          <a:latin typeface="Arial Narrow"/>
                          <a:cs typeface="Arial Narrow"/>
                        </a:rPr>
                        <a:t> </a:t>
                      </a:r>
                      <a:r>
                        <a:rPr sz="1000" b="1" dirty="0">
                          <a:solidFill>
                            <a:srgbClr val="FFFFFF"/>
                          </a:solidFill>
                          <a:latin typeface="Arial Narrow"/>
                          <a:cs typeface="Arial Narrow"/>
                        </a:rPr>
                        <a:t>U-VT061</a:t>
                      </a:r>
                      <a:endParaRPr sz="100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239012">
                <a:tc>
                  <a:txBody>
                    <a:bodyPr/>
                    <a:lstStyle/>
                    <a:p>
                      <a:pPr marR="22225" algn="ctr">
                        <a:lnSpc>
                          <a:spcPct val="100000"/>
                        </a:lnSpc>
                        <a:spcBef>
                          <a:spcPts val="405"/>
                        </a:spcBef>
                      </a:pPr>
                      <a:r>
                        <a:rPr sz="900" b="1" dirty="0">
                          <a:solidFill>
                            <a:srgbClr val="231F20"/>
                          </a:solidFill>
                          <a:latin typeface="Arial Narrow"/>
                          <a:cs typeface="Arial Narrow"/>
                        </a:rPr>
                        <a:t>Système de</a:t>
                      </a:r>
                      <a:r>
                        <a:rPr sz="900" b="1" spc="-10" dirty="0">
                          <a:solidFill>
                            <a:srgbClr val="231F20"/>
                          </a:solidFill>
                          <a:latin typeface="Arial Narrow"/>
                          <a:cs typeface="Arial Narrow"/>
                        </a:rPr>
                        <a:t> </a:t>
                      </a:r>
                      <a:r>
                        <a:rPr sz="900" b="1" dirty="0">
                          <a:solidFill>
                            <a:srgbClr val="231F20"/>
                          </a:solidFill>
                          <a:latin typeface="Arial Narrow"/>
                          <a:cs typeface="Arial Narrow"/>
                        </a:rPr>
                        <a:t>commande</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5"/>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02275">
                <a:tc>
                  <a:txBody>
                    <a:bodyPr/>
                    <a:lstStyle/>
                    <a:p>
                      <a:pPr marR="22225" algn="ctr">
                        <a:lnSpc>
                          <a:spcPct val="100000"/>
                        </a:lnSpc>
                        <a:spcBef>
                          <a:spcPts val="125"/>
                        </a:spcBef>
                      </a:pPr>
                      <a:r>
                        <a:rPr sz="900" b="1" dirty="0">
                          <a:solidFill>
                            <a:srgbClr val="231F20"/>
                          </a:solidFill>
                          <a:latin typeface="Arial Narrow"/>
                          <a:cs typeface="Arial Narrow"/>
                        </a:rPr>
                        <a:t>Puissance</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25"/>
                        </a:spcBef>
                      </a:pPr>
                      <a:r>
                        <a:rPr sz="900" dirty="0">
                          <a:solidFill>
                            <a:srgbClr val="231F20"/>
                          </a:solidFill>
                          <a:latin typeface="Arial Narrow"/>
                          <a:cs typeface="Arial Narrow"/>
                        </a:rPr>
                        <a:t>2300W</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2276">
                <a:tc>
                  <a:txBody>
                    <a:bodyPr/>
                    <a:lstStyle/>
                    <a:p>
                      <a:pPr marR="22225" algn="ctr">
                        <a:lnSpc>
                          <a:spcPct val="100000"/>
                        </a:lnSpc>
                        <a:spcBef>
                          <a:spcPts val="130"/>
                        </a:spcBef>
                      </a:pPr>
                      <a:r>
                        <a:rPr sz="900" b="1" dirty="0">
                          <a:solidFill>
                            <a:srgbClr val="231F20"/>
                          </a:solidFill>
                          <a:latin typeface="Arial Narrow"/>
                          <a:cs typeface="Arial Narrow"/>
                        </a:rPr>
                        <a:t>Réchauffeur</a:t>
                      </a:r>
                      <a:endParaRPr sz="90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30"/>
                        </a:spcBef>
                      </a:pPr>
                      <a:r>
                        <a:rPr sz="900" dirty="0">
                          <a:solidFill>
                            <a:srgbClr val="231F20"/>
                          </a:solidFill>
                          <a:latin typeface="Arial Narrow"/>
                          <a:cs typeface="Arial Narrow"/>
                        </a:rPr>
                        <a:t>1500W</a:t>
                      </a:r>
                      <a:endParaRPr sz="90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2281">
                <a:tc>
                  <a:txBody>
                    <a:bodyPr/>
                    <a:lstStyle/>
                    <a:p>
                      <a:pPr marR="22225" algn="ctr">
                        <a:lnSpc>
                          <a:spcPct val="100000"/>
                        </a:lnSpc>
                        <a:spcBef>
                          <a:spcPts val="140"/>
                        </a:spcBef>
                      </a:pPr>
                      <a:r>
                        <a:rPr sz="900" b="1" dirty="0">
                          <a:solidFill>
                            <a:srgbClr val="231F20"/>
                          </a:solidFill>
                          <a:latin typeface="Arial Narrow"/>
                          <a:cs typeface="Arial Narrow"/>
                        </a:rPr>
                        <a:t>Souffleur d’air de</a:t>
                      </a:r>
                      <a:r>
                        <a:rPr sz="900" b="1" spc="-15" dirty="0">
                          <a:solidFill>
                            <a:srgbClr val="231F20"/>
                          </a:solidFill>
                          <a:latin typeface="Arial Narrow"/>
                          <a:cs typeface="Arial Narrow"/>
                        </a:rPr>
                        <a:t> </a:t>
                      </a:r>
                      <a:r>
                        <a:rPr sz="900" b="1" dirty="0">
                          <a:solidFill>
                            <a:srgbClr val="231F20"/>
                          </a:solidFill>
                          <a:latin typeface="Arial Narrow"/>
                          <a:cs typeface="Arial Narrow"/>
                        </a:rPr>
                        <a:t>massage</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40"/>
                        </a:spcBef>
                      </a:pPr>
                      <a:r>
                        <a:rPr sz="900" dirty="0">
                          <a:solidFill>
                            <a:srgbClr val="231F20"/>
                          </a:solidFill>
                          <a:latin typeface="Arial Narrow"/>
                          <a:cs typeface="Arial Narrow"/>
                        </a:rPr>
                        <a:t>3 </a:t>
                      </a:r>
                      <a:r>
                        <a:rPr sz="900" spc="-5" dirty="0">
                          <a:solidFill>
                            <a:srgbClr val="231F20"/>
                          </a:solidFill>
                          <a:latin typeface="Arial Narrow"/>
                          <a:cs typeface="Arial Narrow"/>
                        </a:rPr>
                        <a:t>niveaux </a:t>
                      </a:r>
                      <a:r>
                        <a:rPr sz="900" dirty="0">
                          <a:solidFill>
                            <a:srgbClr val="231F20"/>
                          </a:solidFill>
                          <a:latin typeface="Arial Narrow"/>
                          <a:cs typeface="Arial Narrow"/>
                        </a:rPr>
                        <a:t>(niveau 1 : </a:t>
                      </a:r>
                      <a:r>
                        <a:rPr sz="900" spc="-5" dirty="0">
                          <a:solidFill>
                            <a:srgbClr val="231F20"/>
                          </a:solidFill>
                          <a:latin typeface="Arial Narrow"/>
                          <a:cs typeface="Arial Narrow"/>
                        </a:rPr>
                        <a:t>300 </a:t>
                      </a:r>
                      <a:r>
                        <a:rPr sz="900" dirty="0">
                          <a:solidFill>
                            <a:srgbClr val="231F20"/>
                          </a:solidFill>
                          <a:latin typeface="Arial Narrow"/>
                          <a:cs typeface="Arial Narrow"/>
                        </a:rPr>
                        <a:t>W, </a:t>
                      </a:r>
                      <a:r>
                        <a:rPr sz="900" spc="-5" dirty="0">
                          <a:solidFill>
                            <a:srgbClr val="231F20"/>
                          </a:solidFill>
                          <a:latin typeface="Arial Narrow"/>
                          <a:cs typeface="Arial Narrow"/>
                        </a:rPr>
                        <a:t>niveau </a:t>
                      </a:r>
                      <a:r>
                        <a:rPr sz="900" dirty="0">
                          <a:solidFill>
                            <a:srgbClr val="231F20"/>
                          </a:solidFill>
                          <a:latin typeface="Arial Narrow"/>
                          <a:cs typeface="Arial Narrow"/>
                        </a:rPr>
                        <a:t>2 : </a:t>
                      </a:r>
                      <a:r>
                        <a:rPr sz="900" spc="-5" dirty="0">
                          <a:solidFill>
                            <a:srgbClr val="231F20"/>
                          </a:solidFill>
                          <a:latin typeface="Arial Narrow"/>
                          <a:cs typeface="Arial Narrow"/>
                        </a:rPr>
                        <a:t>500W, niveau </a:t>
                      </a:r>
                      <a:r>
                        <a:rPr sz="900" dirty="0">
                          <a:solidFill>
                            <a:srgbClr val="231F20"/>
                          </a:solidFill>
                          <a:latin typeface="Arial Narrow"/>
                          <a:cs typeface="Arial Narrow"/>
                        </a:rPr>
                        <a:t>3 : </a:t>
                      </a:r>
                      <a:r>
                        <a:rPr sz="900" spc="-5" dirty="0">
                          <a:solidFill>
                            <a:srgbClr val="231F20"/>
                          </a:solidFill>
                          <a:latin typeface="Arial Narrow"/>
                          <a:cs typeface="Arial Narrow"/>
                        </a:rPr>
                        <a:t>720</a:t>
                      </a:r>
                      <a:r>
                        <a:rPr sz="900" spc="-65"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02275">
                <a:tc>
                  <a:txBody>
                    <a:bodyPr/>
                    <a:lstStyle/>
                    <a:p>
                      <a:pPr marR="22225" algn="ctr">
                        <a:lnSpc>
                          <a:spcPct val="100000"/>
                        </a:lnSpc>
                        <a:spcBef>
                          <a:spcPts val="145"/>
                        </a:spcBef>
                      </a:pPr>
                      <a:r>
                        <a:rPr sz="900" b="1" dirty="0">
                          <a:solidFill>
                            <a:srgbClr val="231F20"/>
                          </a:solidFill>
                          <a:latin typeface="Arial Narrow"/>
                          <a:cs typeface="Arial Narrow"/>
                        </a:rPr>
                        <a:t>Pompe de</a:t>
                      </a:r>
                      <a:r>
                        <a:rPr sz="900" b="1" spc="-10" dirty="0">
                          <a:solidFill>
                            <a:srgbClr val="231F20"/>
                          </a:solidFill>
                          <a:latin typeface="Arial Narrow"/>
                          <a:cs typeface="Arial Narrow"/>
                        </a:rPr>
                        <a:t> </a:t>
                      </a:r>
                      <a:r>
                        <a:rPr sz="900" b="1" dirty="0">
                          <a:solidFill>
                            <a:srgbClr val="231F20"/>
                          </a:solidFill>
                          <a:latin typeface="Arial Narrow"/>
                          <a:cs typeface="Arial Narrow"/>
                        </a:rPr>
                        <a:t>filtration</a:t>
                      </a:r>
                      <a:endParaRPr sz="90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45"/>
                        </a:spcBef>
                      </a:pPr>
                      <a:r>
                        <a:rPr sz="900" dirty="0">
                          <a:solidFill>
                            <a:srgbClr val="231F20"/>
                          </a:solidFill>
                          <a:latin typeface="Arial Narrow"/>
                          <a:cs typeface="Arial Narrow"/>
                        </a:rPr>
                        <a:t>1800L/hr</a:t>
                      </a:r>
                      <a:endParaRPr sz="90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02276">
                <a:tc>
                  <a:txBody>
                    <a:bodyPr/>
                    <a:lstStyle/>
                    <a:p>
                      <a:pPr marR="22860" algn="ctr">
                        <a:lnSpc>
                          <a:spcPct val="100000"/>
                        </a:lnSpc>
                        <a:spcBef>
                          <a:spcPts val="155"/>
                        </a:spcBef>
                      </a:pPr>
                      <a:r>
                        <a:rPr sz="900" b="1" spc="-5" dirty="0">
                          <a:solidFill>
                            <a:srgbClr val="231F20"/>
                          </a:solidFill>
                          <a:latin typeface="Arial Narrow"/>
                          <a:cs typeface="Arial Narrow"/>
                        </a:rPr>
                        <a:t>Générateur </a:t>
                      </a:r>
                      <a:r>
                        <a:rPr sz="900" b="1" dirty="0">
                          <a:solidFill>
                            <a:srgbClr val="231F20"/>
                          </a:solidFill>
                          <a:latin typeface="Arial Narrow"/>
                          <a:cs typeface="Arial Narrow"/>
                        </a:rPr>
                        <a:t>d’ozone</a:t>
                      </a:r>
                      <a:r>
                        <a:rPr sz="900" b="1" spc="-10" dirty="0">
                          <a:solidFill>
                            <a:srgbClr val="231F20"/>
                          </a:solidFill>
                          <a:latin typeface="Arial Narrow"/>
                          <a:cs typeface="Arial Narrow"/>
                        </a:rPr>
                        <a:t> </a:t>
                      </a:r>
                      <a:r>
                        <a:rPr sz="900" b="1" dirty="0">
                          <a:solidFill>
                            <a:srgbClr val="231F20"/>
                          </a:solidFill>
                          <a:latin typeface="Arial Narrow"/>
                          <a:cs typeface="Arial Narrow"/>
                        </a:rPr>
                        <a:t>intégré</a:t>
                      </a:r>
                      <a:endParaRPr sz="90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55"/>
                        </a:spcBef>
                      </a:pPr>
                      <a:r>
                        <a:rPr sz="900" spc="-5" dirty="0">
                          <a:solidFill>
                            <a:srgbClr val="231F20"/>
                          </a:solidFill>
                          <a:latin typeface="Arial Narrow"/>
                          <a:cs typeface="Arial Narrow"/>
                        </a:rPr>
                        <a:t>5.5W,</a:t>
                      </a:r>
                      <a:r>
                        <a:rPr sz="900" spc="-10" dirty="0">
                          <a:solidFill>
                            <a:srgbClr val="231F20"/>
                          </a:solidFill>
                          <a:latin typeface="Arial Narrow"/>
                          <a:cs typeface="Arial Narrow"/>
                        </a:rPr>
                        <a:t> </a:t>
                      </a:r>
                      <a:r>
                        <a:rPr sz="900" dirty="0">
                          <a:solidFill>
                            <a:srgbClr val="231F20"/>
                          </a:solidFill>
                          <a:latin typeface="Arial Narrow"/>
                          <a:cs typeface="Arial Narrow"/>
                        </a:rPr>
                        <a:t>30-50mg/hr</a:t>
                      </a:r>
                      <a:endParaRPr sz="90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2281">
                <a:tc>
                  <a:txBody>
                    <a:bodyPr/>
                    <a:lstStyle/>
                    <a:p>
                      <a:pPr algn="ctr">
                        <a:lnSpc>
                          <a:spcPct val="100000"/>
                        </a:lnSpc>
                        <a:spcBef>
                          <a:spcPts val="160"/>
                        </a:spcBef>
                      </a:pPr>
                      <a:r>
                        <a:rPr sz="900" b="1" dirty="0">
                          <a:solidFill>
                            <a:srgbClr val="231F20"/>
                          </a:solidFill>
                          <a:latin typeface="Arial Narrow"/>
                          <a:cs typeface="Arial Narrow"/>
                        </a:rPr>
                        <a:t>Flux de rayonnement</a:t>
                      </a:r>
                      <a:r>
                        <a:rPr sz="900" b="1" spc="-15" dirty="0">
                          <a:solidFill>
                            <a:srgbClr val="231F20"/>
                          </a:solidFill>
                          <a:latin typeface="Arial Narrow"/>
                          <a:cs typeface="Arial Narrow"/>
                        </a:rPr>
                        <a:t> </a:t>
                      </a:r>
                      <a:r>
                        <a:rPr sz="900" b="1" dirty="0">
                          <a:solidFill>
                            <a:srgbClr val="231F20"/>
                          </a:solidFill>
                          <a:latin typeface="Arial Narrow"/>
                          <a:cs typeface="Arial Narrow"/>
                        </a:rPr>
                        <a:t>UVC</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60"/>
                        </a:spcBef>
                      </a:pPr>
                      <a:r>
                        <a:rPr sz="900" dirty="0">
                          <a:solidFill>
                            <a:srgbClr val="231F20"/>
                          </a:solidFill>
                          <a:latin typeface="Arial Narrow"/>
                          <a:cs typeface="Arial Narrow"/>
                        </a:rPr>
                        <a:t>2000uW</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2276">
                <a:tc>
                  <a:txBody>
                    <a:bodyPr/>
                    <a:lstStyle/>
                    <a:p>
                      <a:pPr marR="22225" algn="ctr">
                        <a:lnSpc>
                          <a:spcPct val="100000"/>
                        </a:lnSpc>
                        <a:spcBef>
                          <a:spcPts val="170"/>
                        </a:spcBef>
                      </a:pPr>
                      <a:r>
                        <a:rPr sz="900" b="1" dirty="0">
                          <a:solidFill>
                            <a:srgbClr val="231F20"/>
                          </a:solidFill>
                          <a:latin typeface="Arial Narrow"/>
                          <a:cs typeface="Arial Narrow"/>
                        </a:rPr>
                        <a:t>Couvercle</a:t>
                      </a:r>
                      <a:endParaRPr sz="90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170"/>
                        </a:spcBef>
                      </a:pPr>
                      <a:r>
                        <a:rPr sz="900" dirty="0">
                          <a:solidFill>
                            <a:srgbClr val="231F20"/>
                          </a:solidFill>
                          <a:latin typeface="Arial Narrow"/>
                          <a:cs typeface="Arial Narrow"/>
                        </a:rPr>
                        <a:t>Rhino-Tech™ PVC</a:t>
                      </a:r>
                      <a:r>
                        <a:rPr sz="900" spc="-5" dirty="0">
                          <a:solidFill>
                            <a:srgbClr val="231F20"/>
                          </a:solidFill>
                          <a:latin typeface="Arial Narrow"/>
                          <a:cs typeface="Arial Narrow"/>
                        </a:rPr>
                        <a:t> </a:t>
                      </a:r>
                      <a:r>
                        <a:rPr sz="900" dirty="0">
                          <a:solidFill>
                            <a:srgbClr val="231F20"/>
                          </a:solidFill>
                          <a:latin typeface="Arial Narrow"/>
                          <a:cs typeface="Arial Narrow"/>
                        </a:rPr>
                        <a:t>renforcé</a:t>
                      </a:r>
                      <a:endParaRPr sz="90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02281">
                <a:tc>
                  <a:txBody>
                    <a:bodyPr/>
                    <a:lstStyle/>
                    <a:p>
                      <a:pPr marR="22225" algn="ctr">
                        <a:lnSpc>
                          <a:spcPct val="100000"/>
                        </a:lnSpc>
                        <a:spcBef>
                          <a:spcPts val="175"/>
                        </a:spcBef>
                      </a:pPr>
                      <a:r>
                        <a:rPr sz="900" b="1" spc="-5" dirty="0">
                          <a:solidFill>
                            <a:srgbClr val="231F20"/>
                          </a:solidFill>
                          <a:latin typeface="Arial Narrow"/>
                          <a:cs typeface="Arial Narrow"/>
                        </a:rPr>
                        <a:t>Matériau </a:t>
                      </a:r>
                      <a:r>
                        <a:rPr sz="900" b="1" dirty="0">
                          <a:solidFill>
                            <a:srgbClr val="231F20"/>
                          </a:solidFill>
                          <a:latin typeface="Arial Narrow"/>
                          <a:cs typeface="Arial Narrow"/>
                        </a:rPr>
                        <a:t>du</a:t>
                      </a:r>
                      <a:r>
                        <a:rPr sz="900" b="1" spc="-10" dirty="0">
                          <a:solidFill>
                            <a:srgbClr val="231F20"/>
                          </a:solidFill>
                          <a:latin typeface="Arial Narrow"/>
                          <a:cs typeface="Arial Narrow"/>
                        </a:rPr>
                        <a:t> </a:t>
                      </a:r>
                      <a:r>
                        <a:rPr sz="900" b="1" dirty="0">
                          <a:solidFill>
                            <a:srgbClr val="231F20"/>
                          </a:solidFill>
                          <a:latin typeface="Arial Narrow"/>
                          <a:cs typeface="Arial Narrow"/>
                        </a:rPr>
                        <a:t>revêtement</a:t>
                      </a:r>
                      <a:endParaRPr sz="90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8115" algn="ctr">
                        <a:lnSpc>
                          <a:spcPct val="100000"/>
                        </a:lnSpc>
                        <a:spcBef>
                          <a:spcPts val="175"/>
                        </a:spcBef>
                      </a:pPr>
                      <a:r>
                        <a:rPr sz="900" dirty="0">
                          <a:solidFill>
                            <a:srgbClr val="231F20"/>
                          </a:solidFill>
                          <a:latin typeface="Arial Narrow"/>
                          <a:cs typeface="Arial Narrow"/>
                        </a:rPr>
                        <a:t>PVC + Premium Rhino-Tech™ PVC</a:t>
                      </a:r>
                      <a:r>
                        <a:rPr sz="900" spc="-20" dirty="0">
                          <a:solidFill>
                            <a:srgbClr val="231F20"/>
                          </a:solidFill>
                          <a:latin typeface="Arial Narrow"/>
                          <a:cs typeface="Arial Narrow"/>
                        </a:rPr>
                        <a:t> </a:t>
                      </a:r>
                      <a:r>
                        <a:rPr sz="900" dirty="0">
                          <a:solidFill>
                            <a:srgbClr val="231F20"/>
                          </a:solidFill>
                          <a:latin typeface="Arial Narrow"/>
                          <a:cs typeface="Arial Narrow"/>
                        </a:rPr>
                        <a:t>renforcé</a:t>
                      </a:r>
                      <a:endParaRPr sz="90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bl>
          </a:graphicData>
        </a:graphic>
      </p:graphicFrame>
      <p:graphicFrame>
        <p:nvGraphicFramePr>
          <p:cNvPr id="8" name="object 8"/>
          <p:cNvGraphicFramePr>
            <a:graphicFrameLocks noGrp="1"/>
          </p:cNvGraphicFramePr>
          <p:nvPr/>
        </p:nvGraphicFramePr>
        <p:xfrm>
          <a:off x="3873252" y="6351663"/>
          <a:ext cx="3157220" cy="2411095"/>
        </p:xfrm>
        <a:graphic>
          <a:graphicData uri="http://schemas.openxmlformats.org/drawingml/2006/table">
            <a:tbl>
              <a:tblPr firstRow="1" bandRow="1">
                <a:tableStyleId>{2D5ABB26-0587-4C30-8999-92F81FD0307C}</a:tableStyleId>
              </a:tblPr>
              <a:tblGrid>
                <a:gridCol w="481330">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marL="22225" algn="ctr">
                        <a:lnSpc>
                          <a:spcPct val="100000"/>
                        </a:lnSpc>
                        <a:spcBef>
                          <a:spcPts val="195"/>
                        </a:spcBef>
                      </a:pPr>
                      <a:r>
                        <a:rPr sz="1000" b="1" spc="-110" dirty="0">
                          <a:solidFill>
                            <a:srgbClr val="FFFFFF"/>
                          </a:solidFill>
                          <a:latin typeface="Arial Narrow"/>
                          <a:cs typeface="Arial Narrow"/>
                        </a:rPr>
                        <a:t>N° </a:t>
                      </a:r>
                      <a:r>
                        <a:rPr sz="1000" b="1" spc="-130" dirty="0">
                          <a:solidFill>
                            <a:srgbClr val="FFFFFF"/>
                          </a:solidFill>
                          <a:latin typeface="Arial Narrow"/>
                          <a:cs typeface="Arial Narrow"/>
                        </a:rPr>
                        <a:t>DE</a:t>
                      </a:r>
                      <a:r>
                        <a:rPr sz="1000" b="1" spc="-60" dirty="0">
                          <a:solidFill>
                            <a:srgbClr val="FFFFFF"/>
                          </a:solidFill>
                          <a:latin typeface="Arial Narrow"/>
                          <a:cs typeface="Arial Narrow"/>
                        </a:rPr>
                        <a:t> </a:t>
                      </a:r>
                      <a:r>
                        <a:rPr sz="1000" b="1" spc="-105" dirty="0">
                          <a:solidFill>
                            <a:srgbClr val="FFFFFF"/>
                          </a:solidFill>
                          <a:latin typeface="Arial Narrow"/>
                          <a:cs typeface="Arial Narrow"/>
                        </a:rPr>
                        <a:t>RÉF.</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tc>
                  <a:txBody>
                    <a:bodyPr/>
                    <a:lstStyle/>
                    <a:p>
                      <a:pPr marL="743585">
                        <a:lnSpc>
                          <a:spcPct val="100000"/>
                        </a:lnSpc>
                        <a:spcBef>
                          <a:spcPts val="195"/>
                        </a:spcBef>
                      </a:pPr>
                      <a:r>
                        <a:rPr sz="1000" b="1" dirty="0">
                          <a:solidFill>
                            <a:srgbClr val="FFFFFF"/>
                          </a:solidFill>
                          <a:latin typeface="Arial Narrow"/>
                          <a:cs typeface="Arial Narrow"/>
                        </a:rPr>
                        <a:t>DESCRIPTION DES</a:t>
                      </a:r>
                      <a:r>
                        <a:rPr sz="1000" b="1" spc="-10" dirty="0">
                          <a:solidFill>
                            <a:srgbClr val="FFFFFF"/>
                          </a:solidFill>
                          <a:latin typeface="Arial Narrow"/>
                          <a:cs typeface="Arial Narrow"/>
                        </a:rPr>
                        <a:t> </a:t>
                      </a:r>
                      <a:r>
                        <a:rPr sz="1000" b="1" dirty="0">
                          <a:solidFill>
                            <a:srgbClr val="FFFFFF"/>
                          </a:solidFill>
                          <a:latin typeface="Arial Narrow"/>
                          <a:cs typeface="Arial Narrow"/>
                        </a:rPr>
                        <a:t>PIÈCES</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extLst>
                  <a:ext uri="{0D108BD9-81ED-4DB2-BD59-A6C34878D82A}">
                    <a16:rowId xmlns:a16="http://schemas.microsoft.com/office/drawing/2014/main" val="10000"/>
                  </a:ext>
                </a:extLst>
              </a:tr>
              <a:tr h="189900">
                <a:tc>
                  <a:txBody>
                    <a:bodyPr/>
                    <a:lstStyle/>
                    <a:p>
                      <a:pPr marR="6985" algn="ctr">
                        <a:lnSpc>
                          <a:spcPct val="100000"/>
                        </a:lnSpc>
                        <a:spcBef>
                          <a:spcPts val="210"/>
                        </a:spcBef>
                      </a:pPr>
                      <a:r>
                        <a:rPr sz="900" b="1" dirty="0">
                          <a:solidFill>
                            <a:srgbClr val="231F20"/>
                          </a:solidFill>
                          <a:latin typeface="Arial Narrow"/>
                          <a:cs typeface="Arial Narrow"/>
                        </a:rPr>
                        <a:t>A</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marL="758825">
                        <a:lnSpc>
                          <a:spcPct val="100000"/>
                        </a:lnSpc>
                        <a:spcBef>
                          <a:spcPts val="165"/>
                        </a:spcBef>
                      </a:pPr>
                      <a:r>
                        <a:rPr sz="900" dirty="0">
                          <a:solidFill>
                            <a:srgbClr val="231F20"/>
                          </a:solidFill>
                          <a:latin typeface="Arial Narrow"/>
                          <a:cs typeface="Arial Narrow"/>
                        </a:rPr>
                        <a:t>Couvercle </a:t>
                      </a:r>
                      <a:r>
                        <a:rPr sz="900" spc="-5" dirty="0">
                          <a:solidFill>
                            <a:srgbClr val="231F20"/>
                          </a:solidFill>
                          <a:latin typeface="Arial Narrow"/>
                          <a:cs typeface="Arial Narrow"/>
                        </a:rPr>
                        <a:t>de spa </a:t>
                      </a:r>
                      <a:r>
                        <a:rPr sz="900" dirty="0">
                          <a:solidFill>
                            <a:srgbClr val="231F20"/>
                          </a:solidFill>
                          <a:latin typeface="Arial Narrow"/>
                          <a:cs typeface="Arial Narrow"/>
                        </a:rPr>
                        <a:t>à</a:t>
                      </a:r>
                      <a:r>
                        <a:rPr sz="900" spc="-20" dirty="0">
                          <a:solidFill>
                            <a:srgbClr val="231F20"/>
                          </a:solidFill>
                          <a:latin typeface="Arial Narrow"/>
                          <a:cs typeface="Arial Narrow"/>
                        </a:rPr>
                        <a:t> </a:t>
                      </a:r>
                      <a:r>
                        <a:rPr sz="900" spc="-5" dirty="0">
                          <a:solidFill>
                            <a:srgbClr val="231F20"/>
                          </a:solidFill>
                          <a:latin typeface="Arial Narrow"/>
                          <a:cs typeface="Arial Narrow"/>
                        </a:rPr>
                        <a:t>boucles</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165317">
                <a:tc>
                  <a:txBody>
                    <a:bodyPr/>
                    <a:lstStyle/>
                    <a:p>
                      <a:pPr marR="6985" algn="ctr">
                        <a:lnSpc>
                          <a:spcPct val="100000"/>
                        </a:lnSpc>
                        <a:spcBef>
                          <a:spcPts val="15"/>
                        </a:spcBef>
                      </a:pPr>
                      <a:r>
                        <a:rPr sz="900" b="1" dirty="0">
                          <a:solidFill>
                            <a:srgbClr val="231F20"/>
                          </a:solidFill>
                          <a:latin typeface="Arial Narrow"/>
                          <a:cs typeface="Arial Narrow"/>
                        </a:rPr>
                        <a:t>B</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50"/>
                        </a:lnSpc>
                      </a:pPr>
                      <a:r>
                        <a:rPr sz="900" dirty="0">
                          <a:solidFill>
                            <a:srgbClr val="231F20"/>
                          </a:solidFill>
                          <a:latin typeface="Arial Narrow"/>
                          <a:cs typeface="Arial Narrow"/>
                        </a:rPr>
                        <a:t>Bassin </a:t>
                      </a:r>
                      <a:r>
                        <a:rPr sz="900" spc="-5" dirty="0">
                          <a:solidFill>
                            <a:srgbClr val="231F20"/>
                          </a:solidFill>
                          <a:latin typeface="Arial Narrow"/>
                          <a:cs typeface="Arial Narrow"/>
                        </a:rPr>
                        <a:t>du</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65317">
                <a:tc>
                  <a:txBody>
                    <a:bodyPr/>
                    <a:lstStyle/>
                    <a:p>
                      <a:pPr marR="6985" algn="ctr">
                        <a:lnSpc>
                          <a:spcPct val="100000"/>
                        </a:lnSpc>
                        <a:spcBef>
                          <a:spcPts val="15"/>
                        </a:spcBef>
                      </a:pPr>
                      <a:r>
                        <a:rPr sz="900" b="1" dirty="0">
                          <a:solidFill>
                            <a:srgbClr val="231F20"/>
                          </a:solidFill>
                          <a:latin typeface="Arial Narrow"/>
                          <a:cs typeface="Arial Narrow"/>
                        </a:rPr>
                        <a:t>C</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45"/>
                        </a:lnSpc>
                      </a:pPr>
                      <a:r>
                        <a:rPr sz="900" dirty="0">
                          <a:solidFill>
                            <a:srgbClr val="231F20"/>
                          </a:solidFill>
                          <a:latin typeface="Arial Narrow"/>
                          <a:cs typeface="Arial Narrow"/>
                        </a:rPr>
                        <a:t>Commande</a:t>
                      </a:r>
                      <a:r>
                        <a:rPr sz="900" spc="-5" dirty="0">
                          <a:solidFill>
                            <a:srgbClr val="231F20"/>
                          </a:solidFill>
                          <a:latin typeface="Arial Narrow"/>
                          <a:cs typeface="Arial Narrow"/>
                        </a:rPr>
                        <a:t> </a:t>
                      </a:r>
                      <a:r>
                        <a:rPr sz="900" dirty="0">
                          <a:solidFill>
                            <a:srgbClr val="231F20"/>
                          </a:solidFill>
                          <a:latin typeface="Arial Narrow"/>
                          <a:cs typeface="Arial Narrow"/>
                        </a:rPr>
                        <a:t>filaire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65317">
                <a:tc>
                  <a:txBody>
                    <a:bodyPr/>
                    <a:lstStyle/>
                    <a:p>
                      <a:pPr marR="6985" algn="ctr">
                        <a:lnSpc>
                          <a:spcPct val="100000"/>
                        </a:lnSpc>
                        <a:spcBef>
                          <a:spcPts val="10"/>
                        </a:spcBef>
                      </a:pPr>
                      <a:r>
                        <a:rPr sz="900" b="1" dirty="0">
                          <a:solidFill>
                            <a:srgbClr val="231F20"/>
                          </a:solidFill>
                          <a:latin typeface="Arial Narrow"/>
                          <a:cs typeface="Arial Narrow"/>
                        </a:rPr>
                        <a:t>D</a:t>
                      </a:r>
                      <a:endParaRPr sz="9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67385">
                        <a:lnSpc>
                          <a:spcPts val="1045"/>
                        </a:lnSpc>
                      </a:pPr>
                      <a:r>
                        <a:rPr sz="900" dirty="0">
                          <a:solidFill>
                            <a:srgbClr val="231F20"/>
                          </a:solidFill>
                          <a:latin typeface="Arial Narrow"/>
                          <a:cs typeface="Arial Narrow"/>
                        </a:rPr>
                        <a:t>Tapis </a:t>
                      </a:r>
                      <a:r>
                        <a:rPr sz="900" spc="-5" dirty="0">
                          <a:solidFill>
                            <a:srgbClr val="231F20"/>
                          </a:solidFill>
                          <a:latin typeface="Arial Narrow"/>
                          <a:cs typeface="Arial Narrow"/>
                        </a:rPr>
                        <a:t>de préservation de</a:t>
                      </a:r>
                      <a:r>
                        <a:rPr sz="900" spc="-20" dirty="0">
                          <a:solidFill>
                            <a:srgbClr val="231F20"/>
                          </a:solidFill>
                          <a:latin typeface="Arial Narrow"/>
                          <a:cs typeface="Arial Narrow"/>
                        </a:rPr>
                        <a:t> </a:t>
                      </a:r>
                      <a:r>
                        <a:rPr sz="900" spc="-5" dirty="0">
                          <a:solidFill>
                            <a:srgbClr val="231F20"/>
                          </a:solidFill>
                          <a:latin typeface="Arial Narrow"/>
                          <a:cs typeface="Arial Narrow"/>
                        </a:rPr>
                        <a:t>chaleur</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65317">
                <a:tc>
                  <a:txBody>
                    <a:bodyPr/>
                    <a:lstStyle/>
                    <a:p>
                      <a:pPr marR="6985" algn="ctr">
                        <a:lnSpc>
                          <a:spcPct val="100000"/>
                        </a:lnSpc>
                        <a:spcBef>
                          <a:spcPts val="10"/>
                        </a:spcBef>
                      </a:pPr>
                      <a:r>
                        <a:rPr sz="900" b="1" dirty="0">
                          <a:solidFill>
                            <a:srgbClr val="231F20"/>
                          </a:solidFill>
                          <a:latin typeface="Arial Narrow"/>
                          <a:cs typeface="Arial Narrow"/>
                        </a:rPr>
                        <a:t>E</a:t>
                      </a:r>
                      <a:endParaRPr sz="9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78130">
                        <a:lnSpc>
                          <a:spcPts val="1045"/>
                        </a:lnSpc>
                      </a:pPr>
                      <a:r>
                        <a:rPr sz="900" dirty="0">
                          <a:solidFill>
                            <a:srgbClr val="231F20"/>
                          </a:solidFill>
                          <a:latin typeface="Arial Narrow"/>
                          <a:cs typeface="Arial Narrow"/>
                        </a:rPr>
                        <a:t>Cartouche filtrante </a:t>
                      </a:r>
                      <a:r>
                        <a:rPr sz="900" spc="-5" dirty="0">
                          <a:solidFill>
                            <a:srgbClr val="231F20"/>
                          </a:solidFill>
                          <a:latin typeface="Arial Narrow"/>
                          <a:cs typeface="Arial Narrow"/>
                        </a:rPr>
                        <a:t>avec </a:t>
                      </a:r>
                      <a:r>
                        <a:rPr sz="900" dirty="0">
                          <a:solidFill>
                            <a:srgbClr val="231F20"/>
                          </a:solidFill>
                          <a:latin typeface="Arial Narrow"/>
                          <a:cs typeface="Arial Narrow"/>
                        </a:rPr>
                        <a:t>revêtement </a:t>
                      </a:r>
                      <a:r>
                        <a:rPr sz="900" spc="-5" dirty="0">
                          <a:solidFill>
                            <a:srgbClr val="231F20"/>
                          </a:solidFill>
                          <a:latin typeface="Arial Narrow"/>
                          <a:cs typeface="Arial Narrow"/>
                        </a:rPr>
                        <a:t>en maille </a:t>
                      </a:r>
                      <a:r>
                        <a:rPr sz="900" dirty="0">
                          <a:solidFill>
                            <a:srgbClr val="231F20"/>
                          </a:solidFill>
                          <a:latin typeface="Arial Narrow"/>
                          <a:cs typeface="Arial Narrow"/>
                        </a:rPr>
                        <a:t>x 2</a:t>
                      </a:r>
                      <a:r>
                        <a:rPr sz="900" spc="-55"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65317">
                <a:tc>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16915">
                        <a:lnSpc>
                          <a:spcPts val="1040"/>
                        </a:lnSpc>
                      </a:pPr>
                      <a:r>
                        <a:rPr sz="900" dirty="0">
                          <a:solidFill>
                            <a:srgbClr val="231F20"/>
                          </a:solidFill>
                          <a:latin typeface="Arial Narrow"/>
                          <a:cs typeface="Arial Narrow"/>
                        </a:rPr>
                        <a:t>Base </a:t>
                      </a:r>
                      <a:r>
                        <a:rPr sz="900" spc="-5" dirty="0">
                          <a:solidFill>
                            <a:srgbClr val="231F20"/>
                          </a:solidFill>
                          <a:latin typeface="Arial Narrow"/>
                          <a:cs typeface="Arial Narrow"/>
                        </a:rPr>
                        <a:t>de cartouche </a:t>
                      </a:r>
                      <a:r>
                        <a:rPr sz="900" dirty="0">
                          <a:solidFill>
                            <a:srgbClr val="231F20"/>
                          </a:solidFill>
                          <a:latin typeface="Arial Narrow"/>
                          <a:cs typeface="Arial Narrow"/>
                        </a:rPr>
                        <a:t>filtrante x</a:t>
                      </a:r>
                      <a:r>
                        <a:rPr sz="900" spc="-25" dirty="0">
                          <a:solidFill>
                            <a:srgbClr val="231F20"/>
                          </a:solidFill>
                          <a:latin typeface="Arial Narrow"/>
                          <a:cs typeface="Arial Narrow"/>
                        </a:rPr>
                        <a:t> </a:t>
                      </a:r>
                      <a:r>
                        <a:rPr sz="900" dirty="0">
                          <a:solidFill>
                            <a:srgbClr val="231F20"/>
                          </a:solidFill>
                          <a:latin typeface="Arial Narrow"/>
                          <a:cs typeface="Arial Narrow"/>
                        </a:rPr>
                        <a:t>1</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65317">
                <a:tc>
                  <a:txBody>
                    <a:bodyPr/>
                    <a:lstStyle/>
                    <a:p>
                      <a:pPr marR="6985" algn="ctr">
                        <a:lnSpc>
                          <a:spcPct val="100000"/>
                        </a:lnSpc>
                        <a:spcBef>
                          <a:spcPts val="5"/>
                        </a:spcBef>
                      </a:pPr>
                      <a:r>
                        <a:rPr sz="900" b="1" dirty="0">
                          <a:solidFill>
                            <a:srgbClr val="231F20"/>
                          </a:solidFill>
                          <a:latin typeface="Arial Narrow"/>
                          <a:cs typeface="Arial Narrow"/>
                        </a:rPr>
                        <a:t>F</a:t>
                      </a:r>
                      <a:endParaRPr sz="90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40"/>
                        </a:lnSpc>
                      </a:pPr>
                      <a:r>
                        <a:rPr sz="900" dirty="0">
                          <a:solidFill>
                            <a:srgbClr val="231F20"/>
                          </a:solidFill>
                          <a:latin typeface="Arial Narrow"/>
                          <a:cs typeface="Arial Narrow"/>
                        </a:rPr>
                        <a:t>Tuyau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dirty="0">
                          <a:solidFill>
                            <a:srgbClr val="231F20"/>
                          </a:solidFill>
                          <a:latin typeface="Arial Narrow"/>
                          <a:cs typeface="Arial Narrow"/>
                        </a:rPr>
                        <a:t>gonflage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65315">
                <a:tc>
                  <a:txBody>
                    <a:bodyPr/>
                    <a:lstStyle/>
                    <a:p>
                      <a:pPr marR="6985" algn="ctr">
                        <a:lnSpc>
                          <a:spcPct val="100000"/>
                        </a:lnSpc>
                        <a:spcBef>
                          <a:spcPts val="5"/>
                        </a:spcBef>
                      </a:pPr>
                      <a:r>
                        <a:rPr sz="900" b="1" dirty="0">
                          <a:solidFill>
                            <a:srgbClr val="231F20"/>
                          </a:solidFill>
                          <a:latin typeface="Arial Narrow"/>
                          <a:cs typeface="Arial Narrow"/>
                        </a:rPr>
                        <a:t>G</a:t>
                      </a:r>
                      <a:endParaRPr sz="90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35"/>
                        </a:lnSpc>
                      </a:pPr>
                      <a:r>
                        <a:rPr sz="900" dirty="0">
                          <a:solidFill>
                            <a:srgbClr val="231F20"/>
                          </a:solidFill>
                          <a:latin typeface="Arial Narrow"/>
                          <a:cs typeface="Arial Narrow"/>
                        </a:rPr>
                        <a:t>Vessie</a:t>
                      </a:r>
                      <a:r>
                        <a:rPr sz="900" spc="-5" dirty="0">
                          <a:solidFill>
                            <a:srgbClr val="231F20"/>
                          </a:solidFill>
                          <a:latin typeface="Arial Narrow"/>
                          <a:cs typeface="Arial Narrow"/>
                        </a:rPr>
                        <a:t> </a:t>
                      </a:r>
                      <a:r>
                        <a:rPr sz="900" dirty="0">
                          <a:solidFill>
                            <a:srgbClr val="231F20"/>
                          </a:solidFill>
                          <a:latin typeface="Arial Narrow"/>
                          <a:cs typeface="Arial Narrow"/>
                        </a:rPr>
                        <a:t>gonflable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65310">
                <a:tc>
                  <a:txBody>
                    <a:bodyPr/>
                    <a:lstStyle/>
                    <a:p>
                      <a:pPr marR="6985" algn="ctr">
                        <a:lnSpc>
                          <a:spcPct val="100000"/>
                        </a:lnSpc>
                      </a:pPr>
                      <a:r>
                        <a:rPr sz="900" b="1" dirty="0">
                          <a:solidFill>
                            <a:srgbClr val="231F20"/>
                          </a:solidFill>
                          <a:latin typeface="Arial Narrow"/>
                          <a:cs typeface="Arial Narrow"/>
                        </a:rPr>
                        <a:t>H</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52145">
                        <a:lnSpc>
                          <a:spcPts val="1035"/>
                        </a:lnSpc>
                      </a:pPr>
                      <a:r>
                        <a:rPr sz="900" dirty="0">
                          <a:solidFill>
                            <a:srgbClr val="231F20"/>
                          </a:solidFill>
                          <a:latin typeface="Arial Narrow"/>
                          <a:cs typeface="Arial Narrow"/>
                        </a:rPr>
                        <a:t>Adaptateur </a:t>
                      </a:r>
                      <a:r>
                        <a:rPr sz="900" spc="-5" dirty="0">
                          <a:solidFill>
                            <a:srgbClr val="231F20"/>
                          </a:solidFill>
                          <a:latin typeface="Arial Narrow"/>
                          <a:cs typeface="Arial Narrow"/>
                        </a:rPr>
                        <a:t>pour </a:t>
                      </a:r>
                      <a:r>
                        <a:rPr sz="900" dirty="0">
                          <a:solidFill>
                            <a:srgbClr val="231F20"/>
                          </a:solidFill>
                          <a:latin typeface="Arial Narrow"/>
                          <a:cs typeface="Arial Narrow"/>
                        </a:rPr>
                        <a:t>tuyau</a:t>
                      </a:r>
                      <a:r>
                        <a:rPr sz="900" spc="-20" dirty="0">
                          <a:solidFill>
                            <a:srgbClr val="231F20"/>
                          </a:solidFill>
                          <a:latin typeface="Arial Narrow"/>
                          <a:cs typeface="Arial Narrow"/>
                        </a:rPr>
                        <a:t> </a:t>
                      </a:r>
                      <a:r>
                        <a:rPr sz="900" dirty="0">
                          <a:solidFill>
                            <a:srgbClr val="231F20"/>
                          </a:solidFill>
                          <a:latin typeface="Arial Narrow"/>
                          <a:cs typeface="Arial Narrow"/>
                        </a:rPr>
                        <a:t>d’arrosage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65323">
                <a:tc>
                  <a:txBody>
                    <a:bodyPr/>
                    <a:lstStyle/>
                    <a:p>
                      <a:pPr marR="6985" algn="ctr">
                        <a:lnSpc>
                          <a:spcPct val="100000"/>
                        </a:lnSpc>
                      </a:pPr>
                      <a:r>
                        <a:rPr sz="900" b="1" dirty="0">
                          <a:solidFill>
                            <a:srgbClr val="231F20"/>
                          </a:solidFill>
                          <a:latin typeface="Arial Narrow"/>
                          <a:cs typeface="Arial Narrow"/>
                        </a:rPr>
                        <a:t>I</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35"/>
                        </a:lnSpc>
                      </a:pPr>
                      <a:r>
                        <a:rPr sz="900" dirty="0">
                          <a:solidFill>
                            <a:srgbClr val="231F20"/>
                          </a:solidFill>
                          <a:latin typeface="Arial Narrow"/>
                          <a:cs typeface="Arial Narrow"/>
                        </a:rPr>
                        <a:t>Clé</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65310">
                <a:tc>
                  <a:txBody>
                    <a:bodyPr/>
                    <a:lstStyle/>
                    <a:p>
                      <a:pPr marR="6985" algn="ctr">
                        <a:lnSpc>
                          <a:spcPts val="1080"/>
                        </a:lnSpc>
                      </a:pPr>
                      <a:r>
                        <a:rPr sz="900" b="1" dirty="0">
                          <a:solidFill>
                            <a:srgbClr val="231F20"/>
                          </a:solidFill>
                          <a:latin typeface="Arial Narrow"/>
                          <a:cs typeface="Arial Narrow"/>
                        </a:rPr>
                        <a:t>J</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30"/>
                        </a:lnSpc>
                      </a:pPr>
                      <a:r>
                        <a:rPr sz="900" dirty="0">
                          <a:solidFill>
                            <a:srgbClr val="231F20"/>
                          </a:solidFill>
                          <a:latin typeface="Arial Narrow"/>
                          <a:cs typeface="Arial Narrow"/>
                        </a:rPr>
                        <a:t>Kit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dirty="0">
                          <a:solidFill>
                            <a:srgbClr val="231F20"/>
                          </a:solidFill>
                          <a:latin typeface="Arial Narrow"/>
                          <a:cs typeface="Arial Narrow"/>
                        </a:rPr>
                        <a:t>réparation</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165317">
                <a:tc>
                  <a:txBody>
                    <a:bodyPr/>
                    <a:lstStyle/>
                    <a:p>
                      <a:pPr marR="6985" algn="ctr">
                        <a:lnSpc>
                          <a:spcPts val="1075"/>
                        </a:lnSpc>
                      </a:pPr>
                      <a:r>
                        <a:rPr sz="900" b="1" dirty="0">
                          <a:solidFill>
                            <a:srgbClr val="231F20"/>
                          </a:solidFill>
                          <a:latin typeface="Arial Narrow"/>
                          <a:cs typeface="Arial Narrow"/>
                        </a:rPr>
                        <a:t>K</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5570">
                        <a:lnSpc>
                          <a:spcPts val="1030"/>
                        </a:lnSpc>
                      </a:pPr>
                      <a:r>
                        <a:rPr sz="900" dirty="0">
                          <a:solidFill>
                            <a:srgbClr val="231F20"/>
                          </a:solidFill>
                          <a:latin typeface="Arial Narrow"/>
                          <a:cs typeface="Arial Narrow"/>
                        </a:rPr>
                        <a:t>Bar </a:t>
                      </a:r>
                      <a:r>
                        <a:rPr sz="900" spc="-5" dirty="0">
                          <a:solidFill>
                            <a:srgbClr val="231F20"/>
                          </a:solidFill>
                          <a:latin typeface="Arial Narrow"/>
                          <a:cs typeface="Arial Narrow"/>
                        </a:rPr>
                        <a:t>en osier synthétique </a:t>
                      </a:r>
                      <a:r>
                        <a:rPr sz="900" dirty="0">
                          <a:solidFill>
                            <a:srgbClr val="231F20"/>
                          </a:solidFill>
                          <a:latin typeface="Arial Narrow"/>
                          <a:cs typeface="Arial Narrow"/>
                        </a:rPr>
                        <a:t>(Uniquement </a:t>
                      </a:r>
                      <a:r>
                        <a:rPr sz="900" spc="-5" dirty="0">
                          <a:solidFill>
                            <a:srgbClr val="231F20"/>
                          </a:solidFill>
                          <a:latin typeface="Arial Narrow"/>
                          <a:cs typeface="Arial Narrow"/>
                        </a:rPr>
                        <a:t>pour le modèle</a:t>
                      </a:r>
                      <a:r>
                        <a:rPr sz="900" spc="-55" dirty="0">
                          <a:solidFill>
                            <a:srgbClr val="231F20"/>
                          </a:solidFill>
                          <a:latin typeface="Arial Narrow"/>
                          <a:cs typeface="Arial Narrow"/>
                        </a:rPr>
                        <a:t> </a:t>
                      </a:r>
                      <a:r>
                        <a:rPr sz="900" dirty="0">
                          <a:solidFill>
                            <a:srgbClr val="231F20"/>
                          </a:solidFill>
                          <a:latin typeface="Arial Narrow"/>
                          <a:cs typeface="Arial Narrow"/>
                        </a:rPr>
                        <a:t>Nest)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165317">
                <a:tc>
                  <a:txBody>
                    <a:bodyPr/>
                    <a:lstStyle/>
                    <a:p>
                      <a:pPr marR="6985" algn="ctr">
                        <a:lnSpc>
                          <a:spcPts val="1075"/>
                        </a:lnSpc>
                      </a:pPr>
                      <a:r>
                        <a:rPr sz="900" b="1" dirty="0">
                          <a:solidFill>
                            <a:srgbClr val="231F20"/>
                          </a:solidFill>
                          <a:latin typeface="Arial Narrow"/>
                          <a:cs typeface="Arial Narrow"/>
                        </a:rPr>
                        <a:t>L</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34010">
                        <a:lnSpc>
                          <a:spcPts val="1025"/>
                        </a:lnSpc>
                      </a:pPr>
                      <a:r>
                        <a:rPr sz="900" dirty="0">
                          <a:solidFill>
                            <a:srgbClr val="231F20"/>
                          </a:solidFill>
                          <a:latin typeface="Arial Narrow"/>
                          <a:cs typeface="Arial Narrow"/>
                        </a:rPr>
                        <a:t>Bande </a:t>
                      </a:r>
                      <a:r>
                        <a:rPr sz="900" spc="-5" dirty="0">
                          <a:solidFill>
                            <a:srgbClr val="231F20"/>
                          </a:solidFill>
                          <a:latin typeface="Arial Narrow"/>
                          <a:cs typeface="Arial Narrow"/>
                        </a:rPr>
                        <a:t>lumineuse LED </a:t>
                      </a:r>
                      <a:r>
                        <a:rPr sz="900" dirty="0">
                          <a:solidFill>
                            <a:srgbClr val="231F20"/>
                          </a:solidFill>
                          <a:latin typeface="Arial Narrow"/>
                          <a:cs typeface="Arial Narrow"/>
                        </a:rPr>
                        <a:t>(uniquement </a:t>
                      </a:r>
                      <a:r>
                        <a:rPr sz="900" spc="-5" dirty="0">
                          <a:solidFill>
                            <a:srgbClr val="231F20"/>
                          </a:solidFill>
                          <a:latin typeface="Arial Narrow"/>
                          <a:cs typeface="Arial Narrow"/>
                        </a:rPr>
                        <a:t>pour</a:t>
                      </a:r>
                      <a:r>
                        <a:rPr sz="900" spc="-30" dirty="0">
                          <a:solidFill>
                            <a:srgbClr val="231F20"/>
                          </a:solidFill>
                          <a:latin typeface="Arial Narrow"/>
                          <a:cs typeface="Arial Narrow"/>
                        </a:rPr>
                        <a:t> </a:t>
                      </a:r>
                      <a:r>
                        <a:rPr sz="900" dirty="0">
                          <a:solidFill>
                            <a:srgbClr val="231F20"/>
                          </a:solidFill>
                          <a:latin typeface="Arial Narrow"/>
                          <a:cs typeface="Arial Narrow"/>
                        </a:rPr>
                        <a:t>Aurora)</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bl>
          </a:graphicData>
        </a:graphic>
      </p:graphicFrame>
      <p:grpSp>
        <p:nvGrpSpPr>
          <p:cNvPr id="9" name="object 9"/>
          <p:cNvGrpSpPr/>
          <p:nvPr/>
        </p:nvGrpSpPr>
        <p:grpSpPr>
          <a:xfrm>
            <a:off x="1827286" y="8245171"/>
            <a:ext cx="570230" cy="471805"/>
            <a:chOff x="1827286" y="8245171"/>
            <a:chExt cx="570230" cy="471805"/>
          </a:xfrm>
        </p:grpSpPr>
        <p:sp>
          <p:nvSpPr>
            <p:cNvPr id="10" name="object 10"/>
            <p:cNvSpPr/>
            <p:nvPr/>
          </p:nvSpPr>
          <p:spPr>
            <a:xfrm>
              <a:off x="2085733" y="8267720"/>
              <a:ext cx="288232" cy="275192"/>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983939" y="8246594"/>
              <a:ext cx="412115" cy="379095"/>
            </a:xfrm>
            <a:custGeom>
              <a:avLst/>
              <a:gdLst/>
              <a:ahLst/>
              <a:cxnLst/>
              <a:rect l="l" t="t" r="r" b="b"/>
              <a:pathLst>
                <a:path w="412114" h="379095">
                  <a:moveTo>
                    <a:pt x="3896" y="187117"/>
                  </a:moveTo>
                  <a:lnTo>
                    <a:pt x="0" y="170172"/>
                  </a:lnTo>
                  <a:lnTo>
                    <a:pt x="1483" y="160654"/>
                  </a:lnTo>
                  <a:lnTo>
                    <a:pt x="4899" y="156474"/>
                  </a:lnTo>
                  <a:lnTo>
                    <a:pt x="6804" y="155545"/>
                  </a:lnTo>
                  <a:lnTo>
                    <a:pt x="28826" y="139708"/>
                  </a:lnTo>
                  <a:lnTo>
                    <a:pt x="33703" y="152738"/>
                  </a:lnTo>
                  <a:lnTo>
                    <a:pt x="39735" y="153246"/>
                  </a:lnTo>
                  <a:lnTo>
                    <a:pt x="47754" y="154095"/>
                  </a:lnTo>
                  <a:lnTo>
                    <a:pt x="59503" y="155454"/>
                  </a:lnTo>
                  <a:lnTo>
                    <a:pt x="70117" y="156716"/>
                  </a:lnTo>
                  <a:lnTo>
                    <a:pt x="74736" y="157272"/>
                  </a:lnTo>
                  <a:lnTo>
                    <a:pt x="287588" y="11349"/>
                  </a:lnTo>
                  <a:lnTo>
                    <a:pt x="314099" y="0"/>
                  </a:lnTo>
                  <a:lnTo>
                    <a:pt x="333323" y="1657"/>
                  </a:lnTo>
                  <a:lnTo>
                    <a:pt x="354606" y="21220"/>
                  </a:lnTo>
                  <a:lnTo>
                    <a:pt x="387296" y="63584"/>
                  </a:lnTo>
                  <a:lnTo>
                    <a:pt x="407788" y="101021"/>
                  </a:lnTo>
                  <a:lnTo>
                    <a:pt x="412032" y="128886"/>
                  </a:lnTo>
                  <a:lnTo>
                    <a:pt x="408424" y="146271"/>
                  </a:lnTo>
                  <a:lnTo>
                    <a:pt x="405355" y="152268"/>
                  </a:lnTo>
                  <a:lnTo>
                    <a:pt x="197634" y="323109"/>
                  </a:lnTo>
                  <a:lnTo>
                    <a:pt x="196783" y="354186"/>
                  </a:lnTo>
                  <a:lnTo>
                    <a:pt x="202910" y="361088"/>
                  </a:lnTo>
                  <a:lnTo>
                    <a:pt x="204794" y="365112"/>
                  </a:lnTo>
                  <a:lnTo>
                    <a:pt x="202291" y="367811"/>
                  </a:lnTo>
                  <a:lnTo>
                    <a:pt x="195259" y="370734"/>
                  </a:lnTo>
                  <a:lnTo>
                    <a:pt x="185806" y="373970"/>
                  </a:lnTo>
                  <a:lnTo>
                    <a:pt x="177157" y="376458"/>
                  </a:lnTo>
                  <a:lnTo>
                    <a:pt x="170844" y="378056"/>
                  </a:lnTo>
                  <a:lnTo>
                    <a:pt x="168399" y="378620"/>
                  </a:lnTo>
                </a:path>
              </a:pathLst>
            </a:custGeom>
            <a:ln w="3175">
              <a:solidFill>
                <a:srgbClr val="58595B"/>
              </a:solidFill>
            </a:ln>
          </p:spPr>
          <p:txBody>
            <a:bodyPr wrap="square" lIns="0" tIns="0" rIns="0" bIns="0" rtlCol="0"/>
            <a:lstStyle/>
            <a:p>
              <a:endParaRPr/>
            </a:p>
          </p:txBody>
        </p:sp>
        <p:sp>
          <p:nvSpPr>
            <p:cNvPr id="12" name="object 12"/>
            <p:cNvSpPr/>
            <p:nvPr/>
          </p:nvSpPr>
          <p:spPr>
            <a:xfrm>
              <a:off x="1995106" y="8396873"/>
              <a:ext cx="194407" cy="19004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828708" y="8416278"/>
              <a:ext cx="327660" cy="299085"/>
            </a:xfrm>
            <a:custGeom>
              <a:avLst/>
              <a:gdLst/>
              <a:ahLst/>
              <a:cxnLst/>
              <a:rect l="l" t="t" r="r" b="b"/>
              <a:pathLst>
                <a:path w="327660" h="299084">
                  <a:moveTo>
                    <a:pt x="41998" y="299021"/>
                  </a:moveTo>
                  <a:lnTo>
                    <a:pt x="8481" y="268718"/>
                  </a:lnTo>
                  <a:lnTo>
                    <a:pt x="185" y="253617"/>
                  </a:lnTo>
                  <a:lnTo>
                    <a:pt x="546" y="250164"/>
                  </a:lnTo>
                  <a:lnTo>
                    <a:pt x="34108" y="280454"/>
                  </a:lnTo>
                  <a:lnTo>
                    <a:pt x="42388" y="295563"/>
                  </a:lnTo>
                  <a:lnTo>
                    <a:pt x="41998" y="299021"/>
                  </a:lnTo>
                  <a:close/>
                </a:path>
                <a:path w="327660" h="299084">
                  <a:moveTo>
                    <a:pt x="41998" y="299021"/>
                  </a:moveTo>
                  <a:lnTo>
                    <a:pt x="63474" y="278155"/>
                  </a:lnTo>
                  <a:lnTo>
                    <a:pt x="71566" y="278496"/>
                  </a:lnTo>
                  <a:lnTo>
                    <a:pt x="77206" y="277642"/>
                  </a:lnTo>
                  <a:lnTo>
                    <a:pt x="109726" y="256041"/>
                  </a:lnTo>
                  <a:lnTo>
                    <a:pt x="116751" y="250850"/>
                  </a:lnTo>
                  <a:lnTo>
                    <a:pt x="124505" y="255705"/>
                  </a:lnTo>
                  <a:lnTo>
                    <a:pt x="130395" y="256925"/>
                  </a:lnTo>
                  <a:lnTo>
                    <a:pt x="137398" y="254152"/>
                  </a:lnTo>
                  <a:lnTo>
                    <a:pt x="148488" y="247027"/>
                  </a:lnTo>
                  <a:lnTo>
                    <a:pt x="165315" y="231571"/>
                  </a:lnTo>
                  <a:lnTo>
                    <a:pt x="169704" y="229162"/>
                  </a:lnTo>
                  <a:lnTo>
                    <a:pt x="171375" y="226059"/>
                  </a:lnTo>
                  <a:lnTo>
                    <a:pt x="170514" y="220195"/>
                  </a:lnTo>
                  <a:lnTo>
                    <a:pt x="167309" y="209499"/>
                  </a:lnTo>
                  <a:lnTo>
                    <a:pt x="193332" y="193205"/>
                  </a:lnTo>
                  <a:lnTo>
                    <a:pt x="205961" y="211866"/>
                  </a:lnTo>
                  <a:lnTo>
                    <a:pt x="215787" y="219055"/>
                  </a:lnTo>
                  <a:lnTo>
                    <a:pt x="227863" y="215643"/>
                  </a:lnTo>
                  <a:lnTo>
                    <a:pt x="247243" y="202501"/>
                  </a:lnTo>
                  <a:lnTo>
                    <a:pt x="261861" y="190665"/>
                  </a:lnTo>
                  <a:lnTo>
                    <a:pt x="270009" y="195879"/>
                  </a:lnTo>
                  <a:lnTo>
                    <a:pt x="280504" y="199661"/>
                  </a:lnTo>
                  <a:lnTo>
                    <a:pt x="289571" y="201964"/>
                  </a:lnTo>
                  <a:lnTo>
                    <a:pt x="293433" y="202742"/>
                  </a:lnTo>
                  <a:lnTo>
                    <a:pt x="323634" y="208940"/>
                  </a:lnTo>
                  <a:lnTo>
                    <a:pt x="325424" y="169214"/>
                  </a:lnTo>
                  <a:lnTo>
                    <a:pt x="327365" y="159107"/>
                  </a:lnTo>
                  <a:lnTo>
                    <a:pt x="321430" y="150852"/>
                  </a:lnTo>
                  <a:lnTo>
                    <a:pt x="313534" y="145285"/>
                  </a:lnTo>
                  <a:lnTo>
                    <a:pt x="309587" y="143243"/>
                  </a:lnTo>
                  <a:lnTo>
                    <a:pt x="274129" y="90246"/>
                  </a:lnTo>
                  <a:lnTo>
                    <a:pt x="274218" y="76819"/>
                  </a:lnTo>
                  <a:lnTo>
                    <a:pt x="265784" y="68441"/>
                  </a:lnTo>
                  <a:lnTo>
                    <a:pt x="255689" y="64134"/>
                  </a:lnTo>
                  <a:lnTo>
                    <a:pt x="250799" y="62915"/>
                  </a:lnTo>
                  <a:lnTo>
                    <a:pt x="199491" y="8585"/>
                  </a:lnTo>
                  <a:lnTo>
                    <a:pt x="160743" y="0"/>
                  </a:lnTo>
                  <a:lnTo>
                    <a:pt x="157124" y="39052"/>
                  </a:lnTo>
                  <a:lnTo>
                    <a:pt x="172300" y="56273"/>
                  </a:lnTo>
                  <a:lnTo>
                    <a:pt x="137540" y="78676"/>
                  </a:lnTo>
                  <a:lnTo>
                    <a:pt x="127280" y="87319"/>
                  </a:lnTo>
                  <a:lnTo>
                    <a:pt x="123088" y="94243"/>
                  </a:lnTo>
                  <a:lnTo>
                    <a:pt x="124267" y="103086"/>
                  </a:lnTo>
                  <a:lnTo>
                    <a:pt x="130124" y="117487"/>
                  </a:lnTo>
                  <a:lnTo>
                    <a:pt x="108978" y="132816"/>
                  </a:lnTo>
                  <a:lnTo>
                    <a:pt x="100462" y="128024"/>
                  </a:lnTo>
                  <a:lnTo>
                    <a:pt x="94948" y="126199"/>
                  </a:lnTo>
                  <a:lnTo>
                    <a:pt x="90029" y="127137"/>
                  </a:lnTo>
                  <a:lnTo>
                    <a:pt x="55908" y="154420"/>
                  </a:lnTo>
                  <a:lnTo>
                    <a:pt x="47832" y="167052"/>
                  </a:lnTo>
                  <a:lnTo>
                    <a:pt x="48288" y="172991"/>
                  </a:lnTo>
                  <a:lnTo>
                    <a:pt x="50380" y="182943"/>
                  </a:lnTo>
                  <a:lnTo>
                    <a:pt x="28460" y="197751"/>
                  </a:lnTo>
                  <a:lnTo>
                    <a:pt x="15605" y="206556"/>
                  </a:lnTo>
                  <a:lnTo>
                    <a:pt x="10534" y="212896"/>
                  </a:lnTo>
                  <a:lnTo>
                    <a:pt x="12540" y="219836"/>
                  </a:lnTo>
                  <a:lnTo>
                    <a:pt x="20916" y="230441"/>
                  </a:lnTo>
                  <a:lnTo>
                    <a:pt x="0" y="251142"/>
                  </a:lnTo>
                </a:path>
              </a:pathLst>
            </a:custGeom>
            <a:ln w="3175">
              <a:solidFill>
                <a:srgbClr val="58595B"/>
              </a:solidFill>
            </a:ln>
          </p:spPr>
          <p:txBody>
            <a:bodyPr wrap="square" lIns="0" tIns="0" rIns="0" bIns="0" rtlCol="0"/>
            <a:lstStyle/>
            <a:p>
              <a:endParaRPr/>
            </a:p>
          </p:txBody>
        </p:sp>
        <p:sp>
          <p:nvSpPr>
            <p:cNvPr id="14" name="object 14"/>
            <p:cNvSpPr/>
            <p:nvPr/>
          </p:nvSpPr>
          <p:spPr>
            <a:xfrm>
              <a:off x="1848195" y="8471132"/>
              <a:ext cx="263908" cy="224723"/>
            </a:xfrm>
            <a:prstGeom prst="rect">
              <a:avLst/>
            </a:prstGeom>
            <a:blipFill>
              <a:blip r:embed="rId4" cstate="print"/>
              <a:stretch>
                <a:fillRect/>
              </a:stretch>
            </a:blipFill>
          </p:spPr>
          <p:txBody>
            <a:bodyPr wrap="square" lIns="0" tIns="0" rIns="0" bIns="0" rtlCol="0"/>
            <a:lstStyle/>
            <a:p>
              <a:endParaRPr/>
            </a:p>
          </p:txBody>
        </p:sp>
      </p:grpSp>
      <p:grpSp>
        <p:nvGrpSpPr>
          <p:cNvPr id="15" name="object 15"/>
          <p:cNvGrpSpPr/>
          <p:nvPr/>
        </p:nvGrpSpPr>
        <p:grpSpPr>
          <a:xfrm>
            <a:off x="1723209" y="6514147"/>
            <a:ext cx="769620" cy="582295"/>
            <a:chOff x="1723209" y="6514147"/>
            <a:chExt cx="769620" cy="582295"/>
          </a:xfrm>
        </p:grpSpPr>
        <p:sp>
          <p:nvSpPr>
            <p:cNvPr id="16" name="object 16"/>
            <p:cNvSpPr/>
            <p:nvPr/>
          </p:nvSpPr>
          <p:spPr>
            <a:xfrm>
              <a:off x="1726883" y="6572636"/>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8"/>
                  </a:lnTo>
                  <a:lnTo>
                    <a:pt x="664250" y="228660"/>
                  </a:lnTo>
                  <a:lnTo>
                    <a:pt x="699749" y="211148"/>
                  </a:lnTo>
                  <a:lnTo>
                    <a:pt x="741830" y="173624"/>
                  </a:lnTo>
                  <a:lnTo>
                    <a:pt x="757351" y="132880"/>
                  </a:lnTo>
                  <a:lnTo>
                    <a:pt x="755466" y="119115"/>
                  </a:lnTo>
                  <a:lnTo>
                    <a:pt x="732459" y="83108"/>
                  </a:lnTo>
                  <a:lnTo>
                    <a:pt x="669824" y="41230"/>
                  </a:lnTo>
                  <a:lnTo>
                    <a:pt x="611047" y="13334"/>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6"/>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6"/>
                  </a:lnTo>
                  <a:lnTo>
                    <a:pt x="29503" y="58368"/>
                  </a:lnTo>
                  <a:lnTo>
                    <a:pt x="69808" y="25399"/>
                  </a:lnTo>
                  <a:lnTo>
                    <a:pt x="106279" y="6243"/>
                  </a:lnTo>
                  <a:lnTo>
                    <a:pt x="122186" y="0"/>
                  </a:lnTo>
                </a:path>
              </a:pathLst>
            </a:custGeom>
            <a:ln w="3352">
              <a:solidFill>
                <a:srgbClr val="080909"/>
              </a:solidFill>
            </a:ln>
          </p:spPr>
          <p:txBody>
            <a:bodyPr wrap="square" lIns="0" tIns="0" rIns="0" bIns="0" rtlCol="0"/>
            <a:lstStyle/>
            <a:p>
              <a:endParaRPr/>
            </a:p>
          </p:txBody>
        </p:sp>
        <p:sp>
          <p:nvSpPr>
            <p:cNvPr id="17" name="object 17"/>
            <p:cNvSpPr/>
            <p:nvPr/>
          </p:nvSpPr>
          <p:spPr>
            <a:xfrm>
              <a:off x="1724886" y="6665968"/>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18" name="object 18"/>
            <p:cNvSpPr/>
            <p:nvPr/>
          </p:nvSpPr>
          <p:spPr>
            <a:xfrm>
              <a:off x="1824781" y="6571303"/>
              <a:ext cx="569595" cy="196850"/>
            </a:xfrm>
            <a:custGeom>
              <a:avLst/>
              <a:gdLst/>
              <a:ahLst/>
              <a:cxnLst/>
              <a:rect l="l" t="t" r="r" b="b"/>
              <a:pathLst>
                <a:path w="569594" h="196850">
                  <a:moveTo>
                    <a:pt x="80975" y="160286"/>
                  </a:moveTo>
                  <a:lnTo>
                    <a:pt x="80975" y="158953"/>
                  </a:lnTo>
                  <a:lnTo>
                    <a:pt x="78308" y="158953"/>
                  </a:lnTo>
                  <a:lnTo>
                    <a:pt x="78308" y="160286"/>
                  </a:lnTo>
                  <a:lnTo>
                    <a:pt x="78701" y="159003"/>
                  </a:lnTo>
                  <a:lnTo>
                    <a:pt x="73110" y="157191"/>
                  </a:lnTo>
                  <a:lnTo>
                    <a:pt x="64060" y="153741"/>
                  </a:lnTo>
                  <a:lnTo>
                    <a:pt x="27984" y="133653"/>
                  </a:lnTo>
                  <a:lnTo>
                    <a:pt x="3263" y="99377"/>
                  </a:lnTo>
                  <a:lnTo>
                    <a:pt x="2717" y="95427"/>
                  </a:lnTo>
                  <a:lnTo>
                    <a:pt x="2717" y="93471"/>
                  </a:lnTo>
                  <a:lnTo>
                    <a:pt x="26499" y="56362"/>
                  </a:lnTo>
                  <a:lnTo>
                    <a:pt x="75337" y="31095"/>
                  </a:lnTo>
                  <a:lnTo>
                    <a:pt x="104140" y="21450"/>
                  </a:lnTo>
                  <a:lnTo>
                    <a:pt x="103759" y="20180"/>
                  </a:lnTo>
                  <a:lnTo>
                    <a:pt x="104089" y="21462"/>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2"/>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49"/>
                  </a:lnTo>
                  <a:lnTo>
                    <a:pt x="300342" y="196849"/>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1"/>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19" name="object 19"/>
            <p:cNvSpPr/>
            <p:nvPr/>
          </p:nvSpPr>
          <p:spPr>
            <a:xfrm>
              <a:off x="1867763" y="6588557"/>
              <a:ext cx="452755" cy="158750"/>
            </a:xfrm>
            <a:custGeom>
              <a:avLst/>
              <a:gdLst/>
              <a:ahLst/>
              <a:cxnLst/>
              <a:rect l="l" t="t" r="r" b="b"/>
              <a:pathLst>
                <a:path w="452755" h="158750">
                  <a:moveTo>
                    <a:pt x="0" y="102450"/>
                  </a:moveTo>
                  <a:lnTo>
                    <a:pt x="2679" y="102450"/>
                  </a:lnTo>
                  <a:lnTo>
                    <a:pt x="2679" y="43726"/>
                  </a:lnTo>
                  <a:lnTo>
                    <a:pt x="0" y="43726"/>
                  </a:lnTo>
                  <a:lnTo>
                    <a:pt x="0" y="102450"/>
                  </a:lnTo>
                  <a:close/>
                </a:path>
                <a:path w="452755" h="158750">
                  <a:moveTo>
                    <a:pt x="53670" y="121196"/>
                  </a:moveTo>
                  <a:lnTo>
                    <a:pt x="56375" y="121196"/>
                  </a:lnTo>
                  <a:lnTo>
                    <a:pt x="56375" y="27470"/>
                  </a:lnTo>
                  <a:lnTo>
                    <a:pt x="53670" y="27470"/>
                  </a:lnTo>
                  <a:lnTo>
                    <a:pt x="53670" y="121196"/>
                  </a:lnTo>
                  <a:close/>
                </a:path>
                <a:path w="452755" h="158750">
                  <a:moveTo>
                    <a:pt x="127406" y="151180"/>
                  </a:moveTo>
                  <a:lnTo>
                    <a:pt x="130149" y="151180"/>
                  </a:lnTo>
                  <a:lnTo>
                    <a:pt x="130149" y="4965"/>
                  </a:lnTo>
                  <a:lnTo>
                    <a:pt x="127406" y="4965"/>
                  </a:lnTo>
                  <a:lnTo>
                    <a:pt x="127406" y="151180"/>
                  </a:lnTo>
                  <a:close/>
                </a:path>
                <a:path w="452755" h="158750">
                  <a:moveTo>
                    <a:pt x="219900" y="158673"/>
                  </a:moveTo>
                  <a:lnTo>
                    <a:pt x="222580" y="158673"/>
                  </a:lnTo>
                  <a:lnTo>
                    <a:pt x="222580" y="0"/>
                  </a:lnTo>
                  <a:lnTo>
                    <a:pt x="219900" y="0"/>
                  </a:lnTo>
                  <a:lnTo>
                    <a:pt x="219900" y="158673"/>
                  </a:lnTo>
                  <a:close/>
                </a:path>
                <a:path w="452755" h="158750">
                  <a:moveTo>
                    <a:pt x="297332" y="157441"/>
                  </a:moveTo>
                  <a:lnTo>
                    <a:pt x="300050" y="157441"/>
                  </a:lnTo>
                  <a:lnTo>
                    <a:pt x="300050" y="16243"/>
                  </a:lnTo>
                  <a:lnTo>
                    <a:pt x="297332" y="16243"/>
                  </a:lnTo>
                  <a:lnTo>
                    <a:pt x="297332" y="157441"/>
                  </a:lnTo>
                  <a:close/>
                </a:path>
                <a:path w="452755" h="158750">
                  <a:moveTo>
                    <a:pt x="377355" y="144945"/>
                  </a:moveTo>
                  <a:lnTo>
                    <a:pt x="380034" y="144945"/>
                  </a:lnTo>
                  <a:lnTo>
                    <a:pt x="380034" y="31216"/>
                  </a:lnTo>
                  <a:lnTo>
                    <a:pt x="377355" y="31216"/>
                  </a:lnTo>
                  <a:lnTo>
                    <a:pt x="377355" y="144945"/>
                  </a:lnTo>
                  <a:close/>
                </a:path>
                <a:path w="452755" h="158750">
                  <a:moveTo>
                    <a:pt x="449808" y="137426"/>
                  </a:moveTo>
                  <a:lnTo>
                    <a:pt x="452488" y="137426"/>
                  </a:lnTo>
                  <a:lnTo>
                    <a:pt x="452488" y="59982"/>
                  </a:lnTo>
                  <a:lnTo>
                    <a:pt x="449808" y="59982"/>
                  </a:lnTo>
                  <a:lnTo>
                    <a:pt x="449808" y="137426"/>
                  </a:lnTo>
                  <a:close/>
                </a:path>
              </a:pathLst>
            </a:custGeom>
            <a:ln w="3352">
              <a:solidFill>
                <a:srgbClr val="080909"/>
              </a:solidFill>
            </a:ln>
          </p:spPr>
          <p:txBody>
            <a:bodyPr wrap="square" lIns="0" tIns="0" rIns="0" bIns="0" rtlCol="0"/>
            <a:lstStyle/>
            <a:p>
              <a:endParaRPr/>
            </a:p>
          </p:txBody>
        </p:sp>
        <p:sp>
          <p:nvSpPr>
            <p:cNvPr id="20" name="object 20"/>
            <p:cNvSpPr/>
            <p:nvPr/>
          </p:nvSpPr>
          <p:spPr>
            <a:xfrm>
              <a:off x="2079129" y="6792531"/>
              <a:ext cx="79375" cy="34925"/>
            </a:xfrm>
            <a:custGeom>
              <a:avLst/>
              <a:gdLst/>
              <a:ahLst/>
              <a:cxnLst/>
              <a:rect l="l" t="t" r="r" b="b"/>
              <a:pathLst>
                <a:path w="79375" h="34925">
                  <a:moveTo>
                    <a:pt x="40119" y="0"/>
                  </a:moveTo>
                  <a:lnTo>
                    <a:pt x="35814" y="520"/>
                  </a:lnTo>
                  <a:lnTo>
                    <a:pt x="22860" y="520"/>
                  </a:lnTo>
                  <a:lnTo>
                    <a:pt x="22123" y="2578"/>
                  </a:lnTo>
                  <a:lnTo>
                    <a:pt x="21615" y="469"/>
                  </a:lnTo>
                  <a:lnTo>
                    <a:pt x="19024" y="673"/>
                  </a:lnTo>
                  <a:lnTo>
                    <a:pt x="2184" y="673"/>
                  </a:lnTo>
                  <a:lnTo>
                    <a:pt x="1270" y="889"/>
                  </a:lnTo>
                  <a:lnTo>
                    <a:pt x="2057" y="1473"/>
                  </a:lnTo>
                  <a:lnTo>
                    <a:pt x="3136" y="1651"/>
                  </a:lnTo>
                  <a:lnTo>
                    <a:pt x="5829" y="1993"/>
                  </a:lnTo>
                  <a:lnTo>
                    <a:pt x="4178" y="7772"/>
                  </a:lnTo>
                  <a:lnTo>
                    <a:pt x="0" y="27101"/>
                  </a:lnTo>
                  <a:lnTo>
                    <a:pt x="1066" y="27203"/>
                  </a:lnTo>
                  <a:lnTo>
                    <a:pt x="4432" y="27266"/>
                  </a:lnTo>
                  <a:lnTo>
                    <a:pt x="7480" y="27266"/>
                  </a:lnTo>
                  <a:lnTo>
                    <a:pt x="7696" y="25539"/>
                  </a:lnTo>
                  <a:lnTo>
                    <a:pt x="10325" y="13970"/>
                  </a:lnTo>
                  <a:lnTo>
                    <a:pt x="11658" y="6464"/>
                  </a:lnTo>
                  <a:lnTo>
                    <a:pt x="13055" y="6883"/>
                  </a:lnTo>
                  <a:lnTo>
                    <a:pt x="13931" y="6883"/>
                  </a:lnTo>
                  <a:lnTo>
                    <a:pt x="18034" y="7048"/>
                  </a:lnTo>
                  <a:lnTo>
                    <a:pt x="17462" y="8572"/>
                  </a:lnTo>
                  <a:lnTo>
                    <a:pt x="14592" y="21983"/>
                  </a:lnTo>
                  <a:lnTo>
                    <a:pt x="13754" y="25539"/>
                  </a:lnTo>
                  <a:lnTo>
                    <a:pt x="13373" y="27012"/>
                  </a:lnTo>
                  <a:lnTo>
                    <a:pt x="14808" y="27266"/>
                  </a:lnTo>
                  <a:lnTo>
                    <a:pt x="17005" y="27266"/>
                  </a:lnTo>
                  <a:lnTo>
                    <a:pt x="21221" y="27381"/>
                  </a:lnTo>
                  <a:lnTo>
                    <a:pt x="21285" y="25057"/>
                  </a:lnTo>
                  <a:lnTo>
                    <a:pt x="23901" y="12217"/>
                  </a:lnTo>
                  <a:lnTo>
                    <a:pt x="24739" y="8572"/>
                  </a:lnTo>
                  <a:lnTo>
                    <a:pt x="25120" y="6718"/>
                  </a:lnTo>
                  <a:lnTo>
                    <a:pt x="26492" y="6972"/>
                  </a:lnTo>
                  <a:lnTo>
                    <a:pt x="28638" y="6921"/>
                  </a:lnTo>
                  <a:lnTo>
                    <a:pt x="31508" y="6921"/>
                  </a:lnTo>
                  <a:lnTo>
                    <a:pt x="30835" y="8928"/>
                  </a:lnTo>
                  <a:lnTo>
                    <a:pt x="27647" y="23482"/>
                  </a:lnTo>
                  <a:lnTo>
                    <a:pt x="26695" y="27419"/>
                  </a:lnTo>
                  <a:lnTo>
                    <a:pt x="28079" y="27381"/>
                  </a:lnTo>
                  <a:lnTo>
                    <a:pt x="34480" y="27381"/>
                  </a:lnTo>
                  <a:lnTo>
                    <a:pt x="34658" y="25057"/>
                  </a:lnTo>
                  <a:lnTo>
                    <a:pt x="37515" y="12217"/>
                  </a:lnTo>
                  <a:lnTo>
                    <a:pt x="38646" y="6921"/>
                  </a:lnTo>
                  <a:lnTo>
                    <a:pt x="38696" y="6718"/>
                  </a:lnTo>
                  <a:lnTo>
                    <a:pt x="38747" y="6464"/>
                  </a:lnTo>
                  <a:lnTo>
                    <a:pt x="39573" y="2578"/>
                  </a:lnTo>
                  <a:lnTo>
                    <a:pt x="40119" y="0"/>
                  </a:lnTo>
                  <a:close/>
                </a:path>
                <a:path w="79375" h="34925">
                  <a:moveTo>
                    <a:pt x="79311" y="28765"/>
                  </a:moveTo>
                  <a:lnTo>
                    <a:pt x="77685" y="28714"/>
                  </a:lnTo>
                  <a:lnTo>
                    <a:pt x="68681" y="29337"/>
                  </a:lnTo>
                  <a:lnTo>
                    <a:pt x="68643" y="28867"/>
                  </a:lnTo>
                  <a:lnTo>
                    <a:pt x="68732" y="28740"/>
                  </a:lnTo>
                  <a:lnTo>
                    <a:pt x="69786" y="28168"/>
                  </a:lnTo>
                  <a:lnTo>
                    <a:pt x="70091" y="27863"/>
                  </a:lnTo>
                  <a:lnTo>
                    <a:pt x="70307" y="27647"/>
                  </a:lnTo>
                  <a:lnTo>
                    <a:pt x="70269" y="27216"/>
                  </a:lnTo>
                  <a:lnTo>
                    <a:pt x="70167" y="27051"/>
                  </a:lnTo>
                  <a:lnTo>
                    <a:pt x="68668" y="27393"/>
                  </a:lnTo>
                  <a:lnTo>
                    <a:pt x="68529" y="27647"/>
                  </a:lnTo>
                  <a:lnTo>
                    <a:pt x="68427" y="26847"/>
                  </a:lnTo>
                  <a:lnTo>
                    <a:pt x="68275" y="26873"/>
                  </a:lnTo>
                  <a:lnTo>
                    <a:pt x="68275" y="27914"/>
                  </a:lnTo>
                  <a:lnTo>
                    <a:pt x="65176" y="29083"/>
                  </a:lnTo>
                  <a:lnTo>
                    <a:pt x="62382" y="30022"/>
                  </a:lnTo>
                  <a:lnTo>
                    <a:pt x="62890" y="28981"/>
                  </a:lnTo>
                  <a:lnTo>
                    <a:pt x="62979" y="28803"/>
                  </a:lnTo>
                  <a:lnTo>
                    <a:pt x="67513" y="27863"/>
                  </a:lnTo>
                  <a:lnTo>
                    <a:pt x="68275" y="27914"/>
                  </a:lnTo>
                  <a:lnTo>
                    <a:pt x="68275" y="26873"/>
                  </a:lnTo>
                  <a:lnTo>
                    <a:pt x="64617" y="27216"/>
                  </a:lnTo>
                  <a:lnTo>
                    <a:pt x="61150" y="28790"/>
                  </a:lnTo>
                  <a:lnTo>
                    <a:pt x="60807" y="28790"/>
                  </a:lnTo>
                  <a:lnTo>
                    <a:pt x="61912" y="27965"/>
                  </a:lnTo>
                  <a:lnTo>
                    <a:pt x="61937" y="27584"/>
                  </a:lnTo>
                  <a:lnTo>
                    <a:pt x="61772" y="26987"/>
                  </a:lnTo>
                  <a:lnTo>
                    <a:pt x="61010" y="26860"/>
                  </a:lnTo>
                  <a:lnTo>
                    <a:pt x="61010" y="27965"/>
                  </a:lnTo>
                  <a:lnTo>
                    <a:pt x="58242" y="29133"/>
                  </a:lnTo>
                  <a:lnTo>
                    <a:pt x="57289" y="29286"/>
                  </a:lnTo>
                  <a:lnTo>
                    <a:pt x="56502" y="29375"/>
                  </a:lnTo>
                  <a:lnTo>
                    <a:pt x="55232" y="29578"/>
                  </a:lnTo>
                  <a:lnTo>
                    <a:pt x="55549" y="29133"/>
                  </a:lnTo>
                  <a:lnTo>
                    <a:pt x="57035" y="28473"/>
                  </a:lnTo>
                  <a:lnTo>
                    <a:pt x="59029" y="27584"/>
                  </a:lnTo>
                  <a:lnTo>
                    <a:pt x="61010" y="27965"/>
                  </a:lnTo>
                  <a:lnTo>
                    <a:pt x="61010" y="26860"/>
                  </a:lnTo>
                  <a:lnTo>
                    <a:pt x="56756" y="27774"/>
                  </a:lnTo>
                  <a:lnTo>
                    <a:pt x="56337" y="28473"/>
                  </a:lnTo>
                  <a:lnTo>
                    <a:pt x="56680" y="27838"/>
                  </a:lnTo>
                  <a:lnTo>
                    <a:pt x="56896" y="27393"/>
                  </a:lnTo>
                  <a:lnTo>
                    <a:pt x="57111" y="26860"/>
                  </a:lnTo>
                  <a:lnTo>
                    <a:pt x="54991" y="27101"/>
                  </a:lnTo>
                  <a:lnTo>
                    <a:pt x="54876" y="27647"/>
                  </a:lnTo>
                  <a:lnTo>
                    <a:pt x="49847" y="28587"/>
                  </a:lnTo>
                  <a:lnTo>
                    <a:pt x="48679" y="28841"/>
                  </a:lnTo>
                  <a:lnTo>
                    <a:pt x="51041" y="27470"/>
                  </a:lnTo>
                  <a:lnTo>
                    <a:pt x="48475" y="26123"/>
                  </a:lnTo>
                  <a:lnTo>
                    <a:pt x="41795" y="25603"/>
                  </a:lnTo>
                  <a:lnTo>
                    <a:pt x="38950" y="25476"/>
                  </a:lnTo>
                  <a:lnTo>
                    <a:pt x="38023" y="25146"/>
                  </a:lnTo>
                  <a:lnTo>
                    <a:pt x="38709" y="25019"/>
                  </a:lnTo>
                  <a:lnTo>
                    <a:pt x="40309" y="23812"/>
                  </a:lnTo>
                  <a:lnTo>
                    <a:pt x="49326" y="22186"/>
                  </a:lnTo>
                  <a:lnTo>
                    <a:pt x="52628" y="21856"/>
                  </a:lnTo>
                  <a:lnTo>
                    <a:pt x="54940" y="22212"/>
                  </a:lnTo>
                  <a:lnTo>
                    <a:pt x="56578" y="22440"/>
                  </a:lnTo>
                  <a:lnTo>
                    <a:pt x="56502" y="22961"/>
                  </a:lnTo>
                  <a:lnTo>
                    <a:pt x="56832" y="23164"/>
                  </a:lnTo>
                  <a:lnTo>
                    <a:pt x="53073" y="23558"/>
                  </a:lnTo>
                  <a:lnTo>
                    <a:pt x="53213" y="23977"/>
                  </a:lnTo>
                  <a:lnTo>
                    <a:pt x="56908" y="23977"/>
                  </a:lnTo>
                  <a:lnTo>
                    <a:pt x="57569" y="23368"/>
                  </a:lnTo>
                  <a:lnTo>
                    <a:pt x="58204" y="22745"/>
                  </a:lnTo>
                  <a:lnTo>
                    <a:pt x="58331" y="21856"/>
                  </a:lnTo>
                  <a:lnTo>
                    <a:pt x="58381" y="21513"/>
                  </a:lnTo>
                  <a:lnTo>
                    <a:pt x="55435" y="20878"/>
                  </a:lnTo>
                  <a:lnTo>
                    <a:pt x="52565" y="20231"/>
                  </a:lnTo>
                  <a:lnTo>
                    <a:pt x="45821" y="21361"/>
                  </a:lnTo>
                  <a:lnTo>
                    <a:pt x="41402" y="22440"/>
                  </a:lnTo>
                  <a:lnTo>
                    <a:pt x="36906" y="23977"/>
                  </a:lnTo>
                  <a:lnTo>
                    <a:pt x="36791" y="25019"/>
                  </a:lnTo>
                  <a:lnTo>
                    <a:pt x="36677" y="26631"/>
                  </a:lnTo>
                  <a:lnTo>
                    <a:pt x="43459" y="26758"/>
                  </a:lnTo>
                  <a:lnTo>
                    <a:pt x="45262" y="27127"/>
                  </a:lnTo>
                  <a:lnTo>
                    <a:pt x="46824" y="27470"/>
                  </a:lnTo>
                  <a:lnTo>
                    <a:pt x="47244" y="27774"/>
                  </a:lnTo>
                  <a:lnTo>
                    <a:pt x="47320" y="27965"/>
                  </a:lnTo>
                  <a:lnTo>
                    <a:pt x="45008" y="29133"/>
                  </a:lnTo>
                  <a:lnTo>
                    <a:pt x="44310" y="29540"/>
                  </a:lnTo>
                  <a:lnTo>
                    <a:pt x="40119" y="30353"/>
                  </a:lnTo>
                  <a:lnTo>
                    <a:pt x="40119" y="31089"/>
                  </a:lnTo>
                  <a:lnTo>
                    <a:pt x="39878" y="31369"/>
                  </a:lnTo>
                  <a:lnTo>
                    <a:pt x="36487" y="31800"/>
                  </a:lnTo>
                  <a:lnTo>
                    <a:pt x="35369" y="31800"/>
                  </a:lnTo>
                  <a:lnTo>
                    <a:pt x="40119" y="31089"/>
                  </a:lnTo>
                  <a:lnTo>
                    <a:pt x="40119" y="30353"/>
                  </a:lnTo>
                  <a:lnTo>
                    <a:pt x="39382" y="30492"/>
                  </a:lnTo>
                  <a:lnTo>
                    <a:pt x="33299" y="31470"/>
                  </a:lnTo>
                  <a:lnTo>
                    <a:pt x="33121" y="32651"/>
                  </a:lnTo>
                  <a:lnTo>
                    <a:pt x="34480" y="32727"/>
                  </a:lnTo>
                  <a:lnTo>
                    <a:pt x="40868" y="31800"/>
                  </a:lnTo>
                  <a:lnTo>
                    <a:pt x="42621" y="31546"/>
                  </a:lnTo>
                  <a:lnTo>
                    <a:pt x="43395" y="31089"/>
                  </a:lnTo>
                  <a:lnTo>
                    <a:pt x="44399" y="30492"/>
                  </a:lnTo>
                  <a:lnTo>
                    <a:pt x="52324" y="28841"/>
                  </a:lnTo>
                  <a:lnTo>
                    <a:pt x="53848" y="28524"/>
                  </a:lnTo>
                  <a:lnTo>
                    <a:pt x="54991" y="27838"/>
                  </a:lnTo>
                  <a:lnTo>
                    <a:pt x="54013" y="28714"/>
                  </a:lnTo>
                  <a:lnTo>
                    <a:pt x="53238" y="29629"/>
                  </a:lnTo>
                  <a:lnTo>
                    <a:pt x="51879" y="30365"/>
                  </a:lnTo>
                  <a:lnTo>
                    <a:pt x="51879" y="30746"/>
                  </a:lnTo>
                  <a:lnTo>
                    <a:pt x="50469" y="32054"/>
                  </a:lnTo>
                  <a:lnTo>
                    <a:pt x="49644" y="32727"/>
                  </a:lnTo>
                  <a:lnTo>
                    <a:pt x="48768" y="33388"/>
                  </a:lnTo>
                  <a:lnTo>
                    <a:pt x="49441" y="32054"/>
                  </a:lnTo>
                  <a:lnTo>
                    <a:pt x="51879" y="30746"/>
                  </a:lnTo>
                  <a:lnTo>
                    <a:pt x="51879" y="30365"/>
                  </a:lnTo>
                  <a:lnTo>
                    <a:pt x="51625" y="30492"/>
                  </a:lnTo>
                  <a:lnTo>
                    <a:pt x="48729" y="31978"/>
                  </a:lnTo>
                  <a:lnTo>
                    <a:pt x="47713" y="33591"/>
                  </a:lnTo>
                  <a:lnTo>
                    <a:pt x="48768" y="34518"/>
                  </a:lnTo>
                  <a:lnTo>
                    <a:pt x="50419" y="33388"/>
                  </a:lnTo>
                  <a:lnTo>
                    <a:pt x="51701" y="32512"/>
                  </a:lnTo>
                  <a:lnTo>
                    <a:pt x="53682" y="30746"/>
                  </a:lnTo>
                  <a:lnTo>
                    <a:pt x="54597" y="29921"/>
                  </a:lnTo>
                  <a:lnTo>
                    <a:pt x="54762" y="30581"/>
                  </a:lnTo>
                  <a:lnTo>
                    <a:pt x="58216" y="30086"/>
                  </a:lnTo>
                  <a:lnTo>
                    <a:pt x="58762" y="29921"/>
                  </a:lnTo>
                  <a:lnTo>
                    <a:pt x="58928" y="29870"/>
                  </a:lnTo>
                  <a:lnTo>
                    <a:pt x="59537" y="29578"/>
                  </a:lnTo>
                  <a:lnTo>
                    <a:pt x="60185" y="29273"/>
                  </a:lnTo>
                  <a:lnTo>
                    <a:pt x="61290" y="28981"/>
                  </a:lnTo>
                  <a:lnTo>
                    <a:pt x="61099" y="29870"/>
                  </a:lnTo>
                  <a:lnTo>
                    <a:pt x="60972" y="30822"/>
                  </a:lnTo>
                  <a:lnTo>
                    <a:pt x="64592" y="30086"/>
                  </a:lnTo>
                  <a:lnTo>
                    <a:pt x="64731" y="30022"/>
                  </a:lnTo>
                  <a:lnTo>
                    <a:pt x="67144" y="28867"/>
                  </a:lnTo>
                  <a:lnTo>
                    <a:pt x="66776" y="30022"/>
                  </a:lnTo>
                  <a:lnTo>
                    <a:pt x="68770" y="29959"/>
                  </a:lnTo>
                  <a:lnTo>
                    <a:pt x="72491" y="29629"/>
                  </a:lnTo>
                  <a:lnTo>
                    <a:pt x="75260" y="29337"/>
                  </a:lnTo>
                  <a:lnTo>
                    <a:pt x="78371" y="29006"/>
                  </a:lnTo>
                  <a:lnTo>
                    <a:pt x="79311" y="28765"/>
                  </a:lnTo>
                  <a:close/>
                </a:path>
              </a:pathLst>
            </a:custGeom>
            <a:solidFill>
              <a:srgbClr val="231F20"/>
            </a:solidFill>
          </p:spPr>
          <p:txBody>
            <a:bodyPr wrap="square" lIns="0" tIns="0" rIns="0" bIns="0" rtlCol="0"/>
            <a:lstStyle/>
            <a:p>
              <a:endParaRPr/>
            </a:p>
          </p:txBody>
        </p:sp>
        <p:sp>
          <p:nvSpPr>
            <p:cNvPr id="21" name="object 21"/>
            <p:cNvSpPr/>
            <p:nvPr/>
          </p:nvSpPr>
          <p:spPr>
            <a:xfrm>
              <a:off x="1849065" y="6515823"/>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22" name="object 22"/>
            <p:cNvSpPr/>
            <p:nvPr/>
          </p:nvSpPr>
          <p:spPr>
            <a:xfrm>
              <a:off x="1849697" y="6518345"/>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grpSp>
      <p:grpSp>
        <p:nvGrpSpPr>
          <p:cNvPr id="23" name="object 23"/>
          <p:cNvGrpSpPr/>
          <p:nvPr/>
        </p:nvGrpSpPr>
        <p:grpSpPr>
          <a:xfrm>
            <a:off x="731923" y="9094260"/>
            <a:ext cx="659765" cy="507365"/>
            <a:chOff x="731923" y="9094260"/>
            <a:chExt cx="659765" cy="507365"/>
          </a:xfrm>
        </p:grpSpPr>
        <p:sp>
          <p:nvSpPr>
            <p:cNvPr id="24" name="object 24"/>
            <p:cNvSpPr/>
            <p:nvPr/>
          </p:nvSpPr>
          <p:spPr>
            <a:xfrm>
              <a:off x="837695" y="9231704"/>
              <a:ext cx="385445" cy="238760"/>
            </a:xfrm>
            <a:custGeom>
              <a:avLst/>
              <a:gdLst/>
              <a:ahLst/>
              <a:cxnLst/>
              <a:rect l="l" t="t" r="r" b="b"/>
              <a:pathLst>
                <a:path w="385444"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25" name="object 25"/>
            <p:cNvSpPr/>
            <p:nvPr/>
          </p:nvSpPr>
          <p:spPr>
            <a:xfrm>
              <a:off x="837695" y="9231704"/>
              <a:ext cx="385445" cy="238760"/>
            </a:xfrm>
            <a:custGeom>
              <a:avLst/>
              <a:gdLst/>
              <a:ahLst/>
              <a:cxnLst/>
              <a:rect l="l" t="t" r="r" b="b"/>
              <a:pathLst>
                <a:path w="385444"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26" name="object 26"/>
            <p:cNvSpPr/>
            <p:nvPr/>
          </p:nvSpPr>
          <p:spPr>
            <a:xfrm>
              <a:off x="935501" y="9256483"/>
              <a:ext cx="385445" cy="238760"/>
            </a:xfrm>
            <a:custGeom>
              <a:avLst/>
              <a:gdLst/>
              <a:ahLst/>
              <a:cxnLst/>
              <a:rect l="l" t="t" r="r" b="b"/>
              <a:pathLst>
                <a:path w="385444"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27" name="object 27"/>
            <p:cNvSpPr/>
            <p:nvPr/>
          </p:nvSpPr>
          <p:spPr>
            <a:xfrm>
              <a:off x="935501" y="9256483"/>
              <a:ext cx="385445" cy="238760"/>
            </a:xfrm>
            <a:custGeom>
              <a:avLst/>
              <a:gdLst/>
              <a:ahLst/>
              <a:cxnLst/>
              <a:rect l="l" t="t" r="r" b="b"/>
              <a:pathLst>
                <a:path w="385444"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28" name="object 28"/>
            <p:cNvSpPr/>
            <p:nvPr/>
          </p:nvSpPr>
          <p:spPr>
            <a:xfrm>
              <a:off x="733511" y="9095847"/>
              <a:ext cx="656590" cy="504190"/>
            </a:xfrm>
            <a:custGeom>
              <a:avLst/>
              <a:gdLst/>
              <a:ahLst/>
              <a:cxnLst/>
              <a:rect l="l" t="t" r="r" b="b"/>
              <a:pathLst>
                <a:path w="656590"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29" name="object 29"/>
            <p:cNvSpPr/>
            <p:nvPr/>
          </p:nvSpPr>
          <p:spPr>
            <a:xfrm>
              <a:off x="740084" y="9108260"/>
              <a:ext cx="355600" cy="107314"/>
            </a:xfrm>
            <a:custGeom>
              <a:avLst/>
              <a:gdLst/>
              <a:ahLst/>
              <a:cxnLst/>
              <a:rect l="l" t="t" r="r" b="b"/>
              <a:pathLst>
                <a:path w="355600" h="107315">
                  <a:moveTo>
                    <a:pt x="0" y="106933"/>
                  </a:moveTo>
                  <a:lnTo>
                    <a:pt x="355053" y="0"/>
                  </a:lnTo>
                </a:path>
              </a:pathLst>
            </a:custGeom>
            <a:ln w="3175">
              <a:solidFill>
                <a:srgbClr val="231F20"/>
              </a:solidFill>
            </a:ln>
          </p:spPr>
          <p:txBody>
            <a:bodyPr wrap="square" lIns="0" tIns="0" rIns="0" bIns="0" rtlCol="0"/>
            <a:lstStyle/>
            <a:p>
              <a:endParaRPr/>
            </a:p>
          </p:txBody>
        </p:sp>
        <p:sp>
          <p:nvSpPr>
            <p:cNvPr id="30" name="object 30"/>
            <p:cNvSpPr/>
            <p:nvPr/>
          </p:nvSpPr>
          <p:spPr>
            <a:xfrm>
              <a:off x="743756" y="9119596"/>
              <a:ext cx="363220" cy="106045"/>
            </a:xfrm>
            <a:custGeom>
              <a:avLst/>
              <a:gdLst/>
              <a:ahLst/>
              <a:cxnLst/>
              <a:rect l="l" t="t" r="r" b="b"/>
              <a:pathLst>
                <a:path w="363219" h="106045">
                  <a:moveTo>
                    <a:pt x="0" y="105879"/>
                  </a:moveTo>
                  <a:lnTo>
                    <a:pt x="362635" y="0"/>
                  </a:lnTo>
                </a:path>
              </a:pathLst>
            </a:custGeom>
            <a:ln w="3175">
              <a:solidFill>
                <a:srgbClr val="231F20"/>
              </a:solidFill>
            </a:ln>
          </p:spPr>
          <p:txBody>
            <a:bodyPr wrap="square" lIns="0" tIns="0" rIns="0" bIns="0" rtlCol="0"/>
            <a:lstStyle/>
            <a:p>
              <a:endParaRPr/>
            </a:p>
          </p:txBody>
        </p:sp>
      </p:grpSp>
      <p:grpSp>
        <p:nvGrpSpPr>
          <p:cNvPr id="31" name="object 31"/>
          <p:cNvGrpSpPr/>
          <p:nvPr/>
        </p:nvGrpSpPr>
        <p:grpSpPr>
          <a:xfrm>
            <a:off x="1682473" y="7354539"/>
            <a:ext cx="833755" cy="577850"/>
            <a:chOff x="1682473" y="7354539"/>
            <a:chExt cx="833755" cy="577850"/>
          </a:xfrm>
        </p:grpSpPr>
        <p:sp>
          <p:nvSpPr>
            <p:cNvPr id="32" name="object 32"/>
            <p:cNvSpPr/>
            <p:nvPr/>
          </p:nvSpPr>
          <p:spPr>
            <a:xfrm>
              <a:off x="2123161" y="7400639"/>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33" name="object 33"/>
            <p:cNvSpPr/>
            <p:nvPr/>
          </p:nvSpPr>
          <p:spPr>
            <a:xfrm>
              <a:off x="2127290" y="7393745"/>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34" name="object 34"/>
            <p:cNvSpPr/>
            <p:nvPr/>
          </p:nvSpPr>
          <p:spPr>
            <a:xfrm>
              <a:off x="2123197" y="7357459"/>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1"/>
                  </a:lnTo>
                  <a:lnTo>
                    <a:pt x="367880" y="35852"/>
                  </a:lnTo>
                  <a:lnTo>
                    <a:pt x="366433" y="37007"/>
                  </a:lnTo>
                </a:path>
              </a:pathLst>
            </a:custGeom>
            <a:ln w="3175">
              <a:solidFill>
                <a:srgbClr val="231F20"/>
              </a:solidFill>
            </a:ln>
          </p:spPr>
          <p:txBody>
            <a:bodyPr wrap="square" lIns="0" tIns="0" rIns="0" bIns="0" rtlCol="0"/>
            <a:lstStyle/>
            <a:p>
              <a:endParaRPr/>
            </a:p>
          </p:txBody>
        </p:sp>
        <p:sp>
          <p:nvSpPr>
            <p:cNvPr id="35" name="object 35"/>
            <p:cNvSpPr/>
            <p:nvPr/>
          </p:nvSpPr>
          <p:spPr>
            <a:xfrm>
              <a:off x="2224460" y="7376424"/>
              <a:ext cx="168275" cy="25400"/>
            </a:xfrm>
            <a:custGeom>
              <a:avLst/>
              <a:gdLst/>
              <a:ahLst/>
              <a:cxnLst/>
              <a:rect l="l" t="t" r="r" b="b"/>
              <a:pathLst>
                <a:path w="168275" h="25400">
                  <a:moveTo>
                    <a:pt x="167678" y="12700"/>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700"/>
                  </a:lnTo>
                  <a:close/>
                </a:path>
              </a:pathLst>
            </a:custGeom>
            <a:ln w="3175">
              <a:solidFill>
                <a:srgbClr val="231F20"/>
              </a:solidFill>
            </a:ln>
          </p:spPr>
          <p:txBody>
            <a:bodyPr wrap="square" lIns="0" tIns="0" rIns="0" bIns="0" rtlCol="0"/>
            <a:lstStyle/>
            <a:p>
              <a:endParaRPr/>
            </a:p>
          </p:txBody>
        </p:sp>
        <p:sp>
          <p:nvSpPr>
            <p:cNvPr id="36" name="object 36"/>
            <p:cNvSpPr/>
            <p:nvPr/>
          </p:nvSpPr>
          <p:spPr>
            <a:xfrm>
              <a:off x="2122595" y="7590801"/>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37" name="object 37"/>
            <p:cNvSpPr/>
            <p:nvPr/>
          </p:nvSpPr>
          <p:spPr>
            <a:xfrm>
              <a:off x="2125882" y="7600386"/>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38" name="object 38"/>
            <p:cNvSpPr/>
            <p:nvPr/>
          </p:nvSpPr>
          <p:spPr>
            <a:xfrm>
              <a:off x="2136712" y="7413420"/>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39" name="object 39"/>
            <p:cNvSpPr/>
            <p:nvPr/>
          </p:nvSpPr>
          <p:spPr>
            <a:xfrm>
              <a:off x="2149833" y="7417456"/>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0" name="object 40"/>
            <p:cNvSpPr/>
            <p:nvPr/>
          </p:nvSpPr>
          <p:spPr>
            <a:xfrm>
              <a:off x="2162967" y="7423249"/>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1" name="object 41"/>
            <p:cNvSpPr/>
            <p:nvPr/>
          </p:nvSpPr>
          <p:spPr>
            <a:xfrm>
              <a:off x="2176101" y="7423279"/>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2" name="object 42"/>
            <p:cNvSpPr/>
            <p:nvPr/>
          </p:nvSpPr>
          <p:spPr>
            <a:xfrm>
              <a:off x="2189236" y="7425028"/>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3" name="object 43"/>
            <p:cNvSpPr/>
            <p:nvPr/>
          </p:nvSpPr>
          <p:spPr>
            <a:xfrm>
              <a:off x="2202370" y="7428674"/>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4" name="object 44"/>
            <p:cNvSpPr/>
            <p:nvPr/>
          </p:nvSpPr>
          <p:spPr>
            <a:xfrm>
              <a:off x="2215516" y="7428723"/>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45" name="object 45"/>
            <p:cNvSpPr/>
            <p:nvPr/>
          </p:nvSpPr>
          <p:spPr>
            <a:xfrm>
              <a:off x="2228663" y="7430448"/>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46" name="object 46"/>
            <p:cNvSpPr/>
            <p:nvPr/>
          </p:nvSpPr>
          <p:spPr>
            <a:xfrm>
              <a:off x="2241784" y="7431354"/>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47" name="object 47"/>
            <p:cNvSpPr/>
            <p:nvPr/>
          </p:nvSpPr>
          <p:spPr>
            <a:xfrm>
              <a:off x="2254944" y="7432649"/>
              <a:ext cx="635" cy="203835"/>
            </a:xfrm>
            <a:custGeom>
              <a:avLst/>
              <a:gdLst/>
              <a:ahLst/>
              <a:cxnLst/>
              <a:rect l="l" t="t" r="r" b="b"/>
              <a:pathLst>
                <a:path w="635" h="203834">
                  <a:moveTo>
                    <a:pt x="546" y="0"/>
                  </a:moveTo>
                  <a:lnTo>
                    <a:pt x="0" y="203453"/>
                  </a:lnTo>
                </a:path>
              </a:pathLst>
            </a:custGeom>
            <a:ln w="3175">
              <a:solidFill>
                <a:srgbClr val="231F20"/>
              </a:solidFill>
            </a:ln>
          </p:spPr>
          <p:txBody>
            <a:bodyPr wrap="square" lIns="0" tIns="0" rIns="0" bIns="0" rtlCol="0"/>
            <a:lstStyle/>
            <a:p>
              <a:endParaRPr/>
            </a:p>
          </p:txBody>
        </p:sp>
        <p:sp>
          <p:nvSpPr>
            <p:cNvPr id="48" name="object 48"/>
            <p:cNvSpPr/>
            <p:nvPr/>
          </p:nvSpPr>
          <p:spPr>
            <a:xfrm>
              <a:off x="2268052" y="7432681"/>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49" name="object 49"/>
            <p:cNvSpPr/>
            <p:nvPr/>
          </p:nvSpPr>
          <p:spPr>
            <a:xfrm>
              <a:off x="2281199" y="7433847"/>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50" name="object 50"/>
            <p:cNvSpPr/>
            <p:nvPr/>
          </p:nvSpPr>
          <p:spPr>
            <a:xfrm>
              <a:off x="2294332" y="7434503"/>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51" name="object 51"/>
            <p:cNvSpPr/>
            <p:nvPr/>
          </p:nvSpPr>
          <p:spPr>
            <a:xfrm>
              <a:off x="2307492" y="7432780"/>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52" name="object 52"/>
            <p:cNvSpPr/>
            <p:nvPr/>
          </p:nvSpPr>
          <p:spPr>
            <a:xfrm>
              <a:off x="2320626" y="7432842"/>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53" name="object 53"/>
            <p:cNvSpPr/>
            <p:nvPr/>
          </p:nvSpPr>
          <p:spPr>
            <a:xfrm>
              <a:off x="2333785" y="7432854"/>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54" name="object 54"/>
            <p:cNvSpPr/>
            <p:nvPr/>
          </p:nvSpPr>
          <p:spPr>
            <a:xfrm>
              <a:off x="2346919" y="7431657"/>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55" name="object 55"/>
            <p:cNvSpPr/>
            <p:nvPr/>
          </p:nvSpPr>
          <p:spPr>
            <a:xfrm>
              <a:off x="2360065" y="7430795"/>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56" name="object 56"/>
            <p:cNvSpPr/>
            <p:nvPr/>
          </p:nvSpPr>
          <p:spPr>
            <a:xfrm>
              <a:off x="2373186" y="7430857"/>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57" name="object 57"/>
            <p:cNvSpPr/>
            <p:nvPr/>
          </p:nvSpPr>
          <p:spPr>
            <a:xfrm>
              <a:off x="2386333" y="7430882"/>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58" name="object 58"/>
            <p:cNvSpPr/>
            <p:nvPr/>
          </p:nvSpPr>
          <p:spPr>
            <a:xfrm>
              <a:off x="2399504" y="7430014"/>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59" name="object 59"/>
            <p:cNvSpPr/>
            <p:nvPr/>
          </p:nvSpPr>
          <p:spPr>
            <a:xfrm>
              <a:off x="2412664" y="7428618"/>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60" name="object 60"/>
            <p:cNvSpPr/>
            <p:nvPr/>
          </p:nvSpPr>
          <p:spPr>
            <a:xfrm>
              <a:off x="2425810" y="7427000"/>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61" name="object 61"/>
            <p:cNvSpPr/>
            <p:nvPr/>
          </p:nvSpPr>
          <p:spPr>
            <a:xfrm>
              <a:off x="2438970" y="7424855"/>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62" name="object 62"/>
            <p:cNvSpPr/>
            <p:nvPr/>
          </p:nvSpPr>
          <p:spPr>
            <a:xfrm>
              <a:off x="2452128" y="7424221"/>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63" name="object 63"/>
            <p:cNvSpPr/>
            <p:nvPr/>
          </p:nvSpPr>
          <p:spPr>
            <a:xfrm>
              <a:off x="2465263" y="7420377"/>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64" name="object 64"/>
            <p:cNvSpPr/>
            <p:nvPr/>
          </p:nvSpPr>
          <p:spPr>
            <a:xfrm>
              <a:off x="2478435" y="7415597"/>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65" name="object 65"/>
            <p:cNvSpPr/>
            <p:nvPr/>
          </p:nvSpPr>
          <p:spPr>
            <a:xfrm>
              <a:off x="2123156" y="7387927"/>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66" name="object 66"/>
            <p:cNvSpPr/>
            <p:nvPr/>
          </p:nvSpPr>
          <p:spPr>
            <a:xfrm>
              <a:off x="2493366" y="7388900"/>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67" name="object 67"/>
            <p:cNvSpPr/>
            <p:nvPr/>
          </p:nvSpPr>
          <p:spPr>
            <a:xfrm>
              <a:off x="2104517" y="7354539"/>
              <a:ext cx="411147" cy="308283"/>
            </a:xfrm>
            <a:prstGeom prst="rect">
              <a:avLst/>
            </a:prstGeom>
            <a:blipFill>
              <a:blip r:embed="rId5" cstate="print"/>
              <a:stretch>
                <a:fillRect/>
              </a:stretch>
            </a:blipFill>
          </p:spPr>
          <p:txBody>
            <a:bodyPr wrap="square" lIns="0" tIns="0" rIns="0" bIns="0" rtlCol="0"/>
            <a:lstStyle/>
            <a:p>
              <a:endParaRPr/>
            </a:p>
          </p:txBody>
        </p:sp>
        <p:sp>
          <p:nvSpPr>
            <p:cNvPr id="68" name="object 68"/>
            <p:cNvSpPr/>
            <p:nvPr/>
          </p:nvSpPr>
          <p:spPr>
            <a:xfrm>
              <a:off x="1703440" y="7574058"/>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69" name="object 69"/>
            <p:cNvSpPr/>
            <p:nvPr/>
          </p:nvSpPr>
          <p:spPr>
            <a:xfrm>
              <a:off x="1708100" y="7566303"/>
              <a:ext cx="407670" cy="27940"/>
            </a:xfrm>
            <a:custGeom>
              <a:avLst/>
              <a:gdLst/>
              <a:ahLst/>
              <a:cxnLst/>
              <a:rect l="l" t="t" r="r" b="b"/>
              <a:pathLst>
                <a:path w="407669" h="27940">
                  <a:moveTo>
                    <a:pt x="407428" y="838"/>
                  </a:moveTo>
                  <a:lnTo>
                    <a:pt x="381484" y="11594"/>
                  </a:lnTo>
                  <a:lnTo>
                    <a:pt x="335848" y="20118"/>
                  </a:lnTo>
                  <a:lnTo>
                    <a:pt x="275005" y="25682"/>
                  </a:lnTo>
                  <a:lnTo>
                    <a:pt x="203441" y="27559"/>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70" name="object 70"/>
            <p:cNvSpPr/>
            <p:nvPr/>
          </p:nvSpPr>
          <p:spPr>
            <a:xfrm>
              <a:off x="1703477" y="7525505"/>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71" name="object 71"/>
            <p:cNvSpPr/>
            <p:nvPr/>
          </p:nvSpPr>
          <p:spPr>
            <a:xfrm>
              <a:off x="1817373" y="7546839"/>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72" name="object 72"/>
            <p:cNvSpPr/>
            <p:nvPr/>
          </p:nvSpPr>
          <p:spPr>
            <a:xfrm>
              <a:off x="1702831" y="7787897"/>
              <a:ext cx="416559" cy="76835"/>
            </a:xfrm>
            <a:custGeom>
              <a:avLst/>
              <a:gdLst/>
              <a:ahLst/>
              <a:cxnLst/>
              <a:rect l="l" t="t" r="r" b="b"/>
              <a:pathLst>
                <a:path w="416560" h="76834">
                  <a:moveTo>
                    <a:pt x="399973" y="762"/>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73" name="object 73"/>
            <p:cNvSpPr/>
            <p:nvPr/>
          </p:nvSpPr>
          <p:spPr>
            <a:xfrm>
              <a:off x="1706528" y="7798666"/>
              <a:ext cx="408940" cy="45720"/>
            </a:xfrm>
            <a:custGeom>
              <a:avLst/>
              <a:gdLst/>
              <a:ahLst/>
              <a:cxnLst/>
              <a:rect l="l" t="t" r="r" b="b"/>
              <a:pathLst>
                <a:path w="408939" h="45720">
                  <a:moveTo>
                    <a:pt x="408927" y="1130"/>
                  </a:moveTo>
                  <a:lnTo>
                    <a:pt x="383511" y="18717"/>
                  </a:lnTo>
                  <a:lnTo>
                    <a:pt x="337858" y="32710"/>
                  </a:lnTo>
                  <a:lnTo>
                    <a:pt x="276592" y="41905"/>
                  </a:lnTo>
                  <a:lnTo>
                    <a:pt x="204343"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74" name="object 74"/>
            <p:cNvSpPr/>
            <p:nvPr/>
          </p:nvSpPr>
          <p:spPr>
            <a:xfrm>
              <a:off x="1718689" y="7588435"/>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75" name="object 75"/>
            <p:cNvSpPr/>
            <p:nvPr/>
          </p:nvSpPr>
          <p:spPr>
            <a:xfrm>
              <a:off x="1733448" y="7592980"/>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76" name="object 76"/>
            <p:cNvSpPr/>
            <p:nvPr/>
          </p:nvSpPr>
          <p:spPr>
            <a:xfrm>
              <a:off x="1748207" y="7599474"/>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77" name="object 77"/>
            <p:cNvSpPr/>
            <p:nvPr/>
          </p:nvSpPr>
          <p:spPr>
            <a:xfrm>
              <a:off x="1762978" y="7599523"/>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78" name="object 78"/>
            <p:cNvSpPr/>
            <p:nvPr/>
          </p:nvSpPr>
          <p:spPr>
            <a:xfrm>
              <a:off x="1777737" y="7601494"/>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79" name="object 79"/>
            <p:cNvSpPr/>
            <p:nvPr/>
          </p:nvSpPr>
          <p:spPr>
            <a:xfrm>
              <a:off x="1792533" y="7605594"/>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80" name="object 80"/>
            <p:cNvSpPr/>
            <p:nvPr/>
          </p:nvSpPr>
          <p:spPr>
            <a:xfrm>
              <a:off x="1807291" y="7605624"/>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81" name="object 81"/>
            <p:cNvSpPr/>
            <p:nvPr/>
          </p:nvSpPr>
          <p:spPr>
            <a:xfrm>
              <a:off x="1822088" y="7607566"/>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82" name="object 82"/>
            <p:cNvSpPr/>
            <p:nvPr/>
          </p:nvSpPr>
          <p:spPr>
            <a:xfrm>
              <a:off x="1836846" y="7608601"/>
              <a:ext cx="1270" cy="229870"/>
            </a:xfrm>
            <a:custGeom>
              <a:avLst/>
              <a:gdLst/>
              <a:ahLst/>
              <a:cxnLst/>
              <a:rect l="l" t="t" r="r" b="b"/>
              <a:pathLst>
                <a:path w="1269" h="229870">
                  <a:moveTo>
                    <a:pt x="647" y="0"/>
                  </a:moveTo>
                  <a:lnTo>
                    <a:pt x="0" y="229870"/>
                  </a:lnTo>
                </a:path>
              </a:pathLst>
            </a:custGeom>
            <a:ln w="3175">
              <a:solidFill>
                <a:srgbClr val="231F20"/>
              </a:solidFill>
            </a:ln>
          </p:spPr>
          <p:txBody>
            <a:bodyPr wrap="square" lIns="0" tIns="0" rIns="0" bIns="0" rtlCol="0"/>
            <a:lstStyle/>
            <a:p>
              <a:endParaRPr/>
            </a:p>
          </p:txBody>
        </p:sp>
        <p:sp>
          <p:nvSpPr>
            <p:cNvPr id="83" name="object 83"/>
            <p:cNvSpPr/>
            <p:nvPr/>
          </p:nvSpPr>
          <p:spPr>
            <a:xfrm>
              <a:off x="1851630" y="7610040"/>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84" name="object 84"/>
            <p:cNvSpPr/>
            <p:nvPr/>
          </p:nvSpPr>
          <p:spPr>
            <a:xfrm>
              <a:off x="1866388" y="7610077"/>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85" name="object 85"/>
            <p:cNvSpPr/>
            <p:nvPr/>
          </p:nvSpPr>
          <p:spPr>
            <a:xfrm>
              <a:off x="1881160" y="7611391"/>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86" name="object 86"/>
            <p:cNvSpPr/>
            <p:nvPr/>
          </p:nvSpPr>
          <p:spPr>
            <a:xfrm>
              <a:off x="1895930" y="7612148"/>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87" name="object 87"/>
            <p:cNvSpPr/>
            <p:nvPr/>
          </p:nvSpPr>
          <p:spPr>
            <a:xfrm>
              <a:off x="1910715" y="7610214"/>
              <a:ext cx="1270" cy="233679"/>
            </a:xfrm>
            <a:custGeom>
              <a:avLst/>
              <a:gdLst/>
              <a:ahLst/>
              <a:cxnLst/>
              <a:rect l="l" t="t" r="r" b="b"/>
              <a:pathLst>
                <a:path w="1269" h="233679">
                  <a:moveTo>
                    <a:pt x="660" y="0"/>
                  </a:moveTo>
                  <a:lnTo>
                    <a:pt x="0" y="233553"/>
                  </a:lnTo>
                </a:path>
              </a:pathLst>
            </a:custGeom>
            <a:ln w="3175">
              <a:solidFill>
                <a:srgbClr val="231F20"/>
              </a:solidFill>
            </a:ln>
          </p:spPr>
          <p:txBody>
            <a:bodyPr wrap="square" lIns="0" tIns="0" rIns="0" bIns="0" rtlCol="0"/>
            <a:lstStyle/>
            <a:p>
              <a:endParaRPr/>
            </a:p>
          </p:txBody>
        </p:sp>
        <p:sp>
          <p:nvSpPr>
            <p:cNvPr id="88" name="object 88"/>
            <p:cNvSpPr/>
            <p:nvPr/>
          </p:nvSpPr>
          <p:spPr>
            <a:xfrm>
              <a:off x="1925510" y="7610251"/>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89" name="object 89"/>
            <p:cNvSpPr/>
            <p:nvPr/>
          </p:nvSpPr>
          <p:spPr>
            <a:xfrm>
              <a:off x="1940307" y="7610281"/>
              <a:ext cx="635" cy="230504"/>
            </a:xfrm>
            <a:custGeom>
              <a:avLst/>
              <a:gdLst/>
              <a:ahLst/>
              <a:cxnLst/>
              <a:rect l="l" t="t" r="r" b="b"/>
              <a:pathLst>
                <a:path w="635" h="230504">
                  <a:moveTo>
                    <a:pt x="635" y="0"/>
                  </a:moveTo>
                  <a:lnTo>
                    <a:pt x="0" y="230377"/>
                  </a:lnTo>
                </a:path>
              </a:pathLst>
            </a:custGeom>
            <a:ln w="3175">
              <a:solidFill>
                <a:srgbClr val="231F20"/>
              </a:solidFill>
            </a:ln>
          </p:spPr>
          <p:txBody>
            <a:bodyPr wrap="square" lIns="0" tIns="0" rIns="0" bIns="0" rtlCol="0"/>
            <a:lstStyle/>
            <a:p>
              <a:endParaRPr/>
            </a:p>
          </p:txBody>
        </p:sp>
        <p:sp>
          <p:nvSpPr>
            <p:cNvPr id="90" name="object 90"/>
            <p:cNvSpPr/>
            <p:nvPr/>
          </p:nvSpPr>
          <p:spPr>
            <a:xfrm>
              <a:off x="1955053" y="7608949"/>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91" name="object 91"/>
            <p:cNvSpPr/>
            <p:nvPr/>
          </p:nvSpPr>
          <p:spPr>
            <a:xfrm>
              <a:off x="1969848" y="7607981"/>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92" name="object 92"/>
            <p:cNvSpPr/>
            <p:nvPr/>
          </p:nvSpPr>
          <p:spPr>
            <a:xfrm>
              <a:off x="1984632" y="7608037"/>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93" name="object 93"/>
            <p:cNvSpPr/>
            <p:nvPr/>
          </p:nvSpPr>
          <p:spPr>
            <a:xfrm>
              <a:off x="1999404" y="7608061"/>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94" name="object 94"/>
            <p:cNvSpPr/>
            <p:nvPr/>
          </p:nvSpPr>
          <p:spPr>
            <a:xfrm>
              <a:off x="2014174" y="7607089"/>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95" name="object 95"/>
            <p:cNvSpPr/>
            <p:nvPr/>
          </p:nvSpPr>
          <p:spPr>
            <a:xfrm>
              <a:off x="2028983" y="7605514"/>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96" name="object 96"/>
            <p:cNvSpPr/>
            <p:nvPr/>
          </p:nvSpPr>
          <p:spPr>
            <a:xfrm>
              <a:off x="2043741" y="7603703"/>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97" name="object 97"/>
            <p:cNvSpPr/>
            <p:nvPr/>
          </p:nvSpPr>
          <p:spPr>
            <a:xfrm>
              <a:off x="2058550" y="7601296"/>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98" name="object 98"/>
            <p:cNvSpPr/>
            <p:nvPr/>
          </p:nvSpPr>
          <p:spPr>
            <a:xfrm>
              <a:off x="2073360" y="7600584"/>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99" name="object 99"/>
            <p:cNvSpPr/>
            <p:nvPr/>
          </p:nvSpPr>
          <p:spPr>
            <a:xfrm>
              <a:off x="2088131" y="7596267"/>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100" name="object 100"/>
            <p:cNvSpPr/>
            <p:nvPr/>
          </p:nvSpPr>
          <p:spPr>
            <a:xfrm>
              <a:off x="2102952" y="7590866"/>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101" name="object 101"/>
            <p:cNvSpPr/>
            <p:nvPr/>
          </p:nvSpPr>
          <p:spPr>
            <a:xfrm>
              <a:off x="1703437" y="7559760"/>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102" name="object 102"/>
            <p:cNvSpPr/>
            <p:nvPr/>
          </p:nvSpPr>
          <p:spPr>
            <a:xfrm>
              <a:off x="2119746" y="7560838"/>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103" name="object 103"/>
            <p:cNvSpPr/>
            <p:nvPr/>
          </p:nvSpPr>
          <p:spPr>
            <a:xfrm>
              <a:off x="1682473" y="7522213"/>
              <a:ext cx="462339" cy="346658"/>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4939" y="7707516"/>
              <a:ext cx="172542" cy="224629"/>
            </a:xfrm>
            <a:prstGeom prst="rect">
              <a:avLst/>
            </a:prstGeom>
            <a:blipFill>
              <a:blip r:embed="rId7" cstate="print"/>
              <a:stretch>
                <a:fillRect/>
              </a:stretch>
            </a:blipFill>
          </p:spPr>
          <p:txBody>
            <a:bodyPr wrap="square" lIns="0" tIns="0" rIns="0" bIns="0" rtlCol="0"/>
            <a:lstStyle/>
            <a:p>
              <a:endParaRPr/>
            </a:p>
          </p:txBody>
        </p:sp>
      </p:grpSp>
      <p:sp>
        <p:nvSpPr>
          <p:cNvPr id="105" name="object 105"/>
          <p:cNvSpPr/>
          <p:nvPr/>
        </p:nvSpPr>
        <p:spPr>
          <a:xfrm>
            <a:off x="972432" y="6698584"/>
            <a:ext cx="159264" cy="77558"/>
          </a:xfrm>
          <a:prstGeom prst="rect">
            <a:avLst/>
          </a:prstGeom>
          <a:blipFill>
            <a:blip r:embed="rId8" cstate="print"/>
            <a:stretch>
              <a:fillRect/>
            </a:stretch>
          </a:blipFill>
        </p:spPr>
        <p:txBody>
          <a:bodyPr wrap="square" lIns="0" tIns="0" rIns="0" bIns="0" rtlCol="0"/>
          <a:lstStyle/>
          <a:p>
            <a:endParaRPr/>
          </a:p>
        </p:txBody>
      </p:sp>
      <p:sp>
        <p:nvSpPr>
          <p:cNvPr id="106" name="object 106"/>
          <p:cNvSpPr txBox="1"/>
          <p:nvPr/>
        </p:nvSpPr>
        <p:spPr>
          <a:xfrm rot="20280000">
            <a:off x="1117693" y="6710581"/>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grpSp>
        <p:nvGrpSpPr>
          <p:cNvPr id="107" name="object 107"/>
          <p:cNvGrpSpPr/>
          <p:nvPr/>
        </p:nvGrpSpPr>
        <p:grpSpPr>
          <a:xfrm>
            <a:off x="654157" y="6612303"/>
            <a:ext cx="812800" cy="400050"/>
            <a:chOff x="654157" y="6612303"/>
            <a:chExt cx="812800" cy="400050"/>
          </a:xfrm>
        </p:grpSpPr>
        <p:sp>
          <p:nvSpPr>
            <p:cNvPr id="108" name="object 108"/>
            <p:cNvSpPr/>
            <p:nvPr/>
          </p:nvSpPr>
          <p:spPr>
            <a:xfrm>
              <a:off x="662363" y="6701990"/>
              <a:ext cx="802005" cy="267970"/>
            </a:xfrm>
            <a:custGeom>
              <a:avLst/>
              <a:gdLst/>
              <a:ahLst/>
              <a:cxnLst/>
              <a:rect l="l" t="t" r="r" b="b"/>
              <a:pathLst>
                <a:path w="802005" h="267970">
                  <a:moveTo>
                    <a:pt x="792022" y="115100"/>
                  </a:moveTo>
                  <a:lnTo>
                    <a:pt x="697453" y="177154"/>
                  </a:lnTo>
                  <a:lnTo>
                    <a:pt x="583960" y="216715"/>
                  </a:lnTo>
                  <a:lnTo>
                    <a:pt x="484261" y="243128"/>
                  </a:lnTo>
                  <a:lnTo>
                    <a:pt x="441452" y="252742"/>
                  </a:lnTo>
                  <a:lnTo>
                    <a:pt x="381848" y="264734"/>
                  </a:lnTo>
                  <a:lnTo>
                    <a:pt x="330030" y="267479"/>
                  </a:lnTo>
                  <a:lnTo>
                    <a:pt x="293463" y="265678"/>
                  </a:lnTo>
                  <a:lnTo>
                    <a:pt x="136484" y="210978"/>
                  </a:lnTo>
                  <a:lnTo>
                    <a:pt x="52035" y="147467"/>
                  </a:lnTo>
                  <a:lnTo>
                    <a:pt x="11900" y="94188"/>
                  </a:lnTo>
                  <a:lnTo>
                    <a:pt x="0" y="0"/>
                  </a:lnTo>
                  <a:lnTo>
                    <a:pt x="64955" y="70742"/>
                  </a:lnTo>
                  <a:lnTo>
                    <a:pt x="110593" y="111452"/>
                  </a:lnTo>
                  <a:lnTo>
                    <a:pt x="158500" y="137545"/>
                  </a:lnTo>
                  <a:lnTo>
                    <a:pt x="230263" y="164439"/>
                  </a:lnTo>
                  <a:lnTo>
                    <a:pt x="297255" y="178501"/>
                  </a:lnTo>
                  <a:lnTo>
                    <a:pt x="341045" y="182830"/>
                  </a:lnTo>
                  <a:lnTo>
                    <a:pt x="380950" y="177103"/>
                  </a:lnTo>
                  <a:lnTo>
                    <a:pt x="436283" y="160997"/>
                  </a:lnTo>
                  <a:lnTo>
                    <a:pt x="612338" y="126782"/>
                  </a:lnTo>
                  <a:lnTo>
                    <a:pt x="709056" y="103158"/>
                  </a:lnTo>
                  <a:lnTo>
                    <a:pt x="760670" y="79130"/>
                  </a:lnTo>
                  <a:lnTo>
                    <a:pt x="801408" y="43700"/>
                  </a:lnTo>
                </a:path>
              </a:pathLst>
            </a:custGeom>
            <a:ln w="5321">
              <a:solidFill>
                <a:srgbClr val="221914"/>
              </a:solidFill>
            </a:ln>
          </p:spPr>
          <p:txBody>
            <a:bodyPr wrap="square" lIns="0" tIns="0" rIns="0" bIns="0" rtlCol="0"/>
            <a:lstStyle/>
            <a:p>
              <a:endParaRPr/>
            </a:p>
          </p:txBody>
        </p:sp>
        <p:sp>
          <p:nvSpPr>
            <p:cNvPr id="109" name="object 109"/>
            <p:cNvSpPr/>
            <p:nvPr/>
          </p:nvSpPr>
          <p:spPr>
            <a:xfrm>
              <a:off x="922016" y="6966793"/>
              <a:ext cx="40640" cy="42545"/>
            </a:xfrm>
            <a:custGeom>
              <a:avLst/>
              <a:gdLst/>
              <a:ahLst/>
              <a:cxnLst/>
              <a:rect l="l" t="t" r="r" b="b"/>
              <a:pathLst>
                <a:path w="40640" h="42545">
                  <a:moveTo>
                    <a:pt x="6311" y="0"/>
                  </a:moveTo>
                  <a:lnTo>
                    <a:pt x="0" y="10325"/>
                  </a:lnTo>
                  <a:lnTo>
                    <a:pt x="9715" y="16040"/>
                  </a:lnTo>
                  <a:lnTo>
                    <a:pt x="10871" y="27495"/>
                  </a:lnTo>
                  <a:lnTo>
                    <a:pt x="3441" y="27495"/>
                  </a:lnTo>
                  <a:lnTo>
                    <a:pt x="4559" y="36068"/>
                  </a:lnTo>
                  <a:lnTo>
                    <a:pt x="37211" y="42379"/>
                  </a:lnTo>
                  <a:lnTo>
                    <a:pt x="36093" y="33197"/>
                  </a:lnTo>
                  <a:lnTo>
                    <a:pt x="28654" y="32336"/>
                  </a:lnTo>
                  <a:lnTo>
                    <a:pt x="25876" y="30502"/>
                  </a:lnTo>
                  <a:lnTo>
                    <a:pt x="27488" y="26300"/>
                  </a:lnTo>
                  <a:lnTo>
                    <a:pt x="33223" y="18338"/>
                  </a:lnTo>
                  <a:lnTo>
                    <a:pt x="40627" y="12623"/>
                  </a:lnTo>
                  <a:lnTo>
                    <a:pt x="37211" y="5727"/>
                  </a:lnTo>
                  <a:lnTo>
                    <a:pt x="6311" y="0"/>
                  </a:lnTo>
                  <a:close/>
                </a:path>
              </a:pathLst>
            </a:custGeom>
            <a:ln w="5321">
              <a:solidFill>
                <a:srgbClr val="221914"/>
              </a:solidFill>
            </a:ln>
          </p:spPr>
          <p:txBody>
            <a:bodyPr wrap="square" lIns="0" tIns="0" rIns="0" bIns="0" rtlCol="0"/>
            <a:lstStyle/>
            <a:p>
              <a:endParaRPr/>
            </a:p>
          </p:txBody>
        </p:sp>
        <p:sp>
          <p:nvSpPr>
            <p:cNvPr id="110" name="object 110"/>
            <p:cNvSpPr/>
            <p:nvPr/>
          </p:nvSpPr>
          <p:spPr>
            <a:xfrm>
              <a:off x="924297" y="6969081"/>
              <a:ext cx="33655" cy="13970"/>
            </a:xfrm>
            <a:custGeom>
              <a:avLst/>
              <a:gdLst/>
              <a:ahLst/>
              <a:cxnLst/>
              <a:rect l="l" t="t" r="r" b="b"/>
              <a:pathLst>
                <a:path w="33655" h="13970">
                  <a:moveTo>
                    <a:pt x="6896" y="0"/>
                  </a:moveTo>
                  <a:lnTo>
                    <a:pt x="0" y="9144"/>
                  </a:lnTo>
                  <a:lnTo>
                    <a:pt x="14909" y="10312"/>
                  </a:lnTo>
                  <a:lnTo>
                    <a:pt x="26740" y="13444"/>
                  </a:lnTo>
                  <a:lnTo>
                    <a:pt x="32354" y="13890"/>
                  </a:lnTo>
                  <a:lnTo>
                    <a:pt x="33256" y="11112"/>
                  </a:lnTo>
                  <a:lnTo>
                    <a:pt x="30949" y="4572"/>
                  </a:lnTo>
                </a:path>
              </a:pathLst>
            </a:custGeom>
            <a:ln w="5321">
              <a:solidFill>
                <a:srgbClr val="221914"/>
              </a:solidFill>
            </a:ln>
          </p:spPr>
          <p:txBody>
            <a:bodyPr wrap="square" lIns="0" tIns="0" rIns="0" bIns="0" rtlCol="0"/>
            <a:lstStyle/>
            <a:p>
              <a:endParaRPr/>
            </a:p>
          </p:txBody>
        </p:sp>
        <p:sp>
          <p:nvSpPr>
            <p:cNvPr id="111" name="object 111"/>
            <p:cNvSpPr/>
            <p:nvPr/>
          </p:nvSpPr>
          <p:spPr>
            <a:xfrm>
              <a:off x="725156" y="6865137"/>
              <a:ext cx="5080" cy="29209"/>
            </a:xfrm>
            <a:custGeom>
              <a:avLst/>
              <a:gdLst/>
              <a:ahLst/>
              <a:cxnLst/>
              <a:rect l="l" t="t" r="r" b="b"/>
              <a:pathLst>
                <a:path w="5079" h="29209">
                  <a:moveTo>
                    <a:pt x="3035" y="0"/>
                  </a:moveTo>
                  <a:lnTo>
                    <a:pt x="0" y="6477"/>
                  </a:lnTo>
                  <a:lnTo>
                    <a:pt x="4940" y="11404"/>
                  </a:lnTo>
                  <a:lnTo>
                    <a:pt x="2285" y="24688"/>
                  </a:lnTo>
                  <a:lnTo>
                    <a:pt x="4203" y="28867"/>
                  </a:lnTo>
                </a:path>
              </a:pathLst>
            </a:custGeom>
            <a:ln w="5321">
              <a:solidFill>
                <a:srgbClr val="221914"/>
              </a:solidFill>
            </a:ln>
          </p:spPr>
          <p:txBody>
            <a:bodyPr wrap="square" lIns="0" tIns="0" rIns="0" bIns="0" rtlCol="0"/>
            <a:lstStyle/>
            <a:p>
              <a:endParaRPr/>
            </a:p>
          </p:txBody>
        </p:sp>
        <p:sp>
          <p:nvSpPr>
            <p:cNvPr id="112" name="object 112"/>
            <p:cNvSpPr/>
            <p:nvPr/>
          </p:nvSpPr>
          <p:spPr>
            <a:xfrm>
              <a:off x="725576" y="6867426"/>
              <a:ext cx="13335" cy="8890"/>
            </a:xfrm>
            <a:custGeom>
              <a:avLst/>
              <a:gdLst/>
              <a:ahLst/>
              <a:cxnLst/>
              <a:rect l="l" t="t" r="r" b="b"/>
              <a:pathLst>
                <a:path w="13334" h="8890">
                  <a:moveTo>
                    <a:pt x="4152" y="0"/>
                  </a:moveTo>
                  <a:lnTo>
                    <a:pt x="0" y="3797"/>
                  </a:lnTo>
                  <a:lnTo>
                    <a:pt x="10629" y="8369"/>
                  </a:lnTo>
                  <a:lnTo>
                    <a:pt x="12903" y="5334"/>
                  </a:lnTo>
                </a:path>
              </a:pathLst>
            </a:custGeom>
            <a:ln w="5321">
              <a:solidFill>
                <a:srgbClr val="221914"/>
              </a:solidFill>
            </a:ln>
          </p:spPr>
          <p:txBody>
            <a:bodyPr wrap="square" lIns="0" tIns="0" rIns="0" bIns="0" rtlCol="0"/>
            <a:lstStyle/>
            <a:p>
              <a:endParaRPr/>
            </a:p>
          </p:txBody>
        </p:sp>
        <p:sp>
          <p:nvSpPr>
            <p:cNvPr id="113" name="object 113"/>
            <p:cNvSpPr/>
            <p:nvPr/>
          </p:nvSpPr>
          <p:spPr>
            <a:xfrm>
              <a:off x="728976" y="6878833"/>
              <a:ext cx="14604" cy="22860"/>
            </a:xfrm>
            <a:custGeom>
              <a:avLst/>
              <a:gdLst/>
              <a:ahLst/>
              <a:cxnLst/>
              <a:rect l="l" t="t" r="r" b="b"/>
              <a:pathLst>
                <a:path w="14604" h="22859">
                  <a:moveTo>
                    <a:pt x="393" y="15176"/>
                  </a:moveTo>
                  <a:lnTo>
                    <a:pt x="6070" y="21272"/>
                  </a:lnTo>
                  <a:lnTo>
                    <a:pt x="10274" y="22783"/>
                  </a:lnTo>
                  <a:lnTo>
                    <a:pt x="12560" y="16306"/>
                  </a:lnTo>
                  <a:lnTo>
                    <a:pt x="0" y="10261"/>
                  </a:lnTo>
                  <a:lnTo>
                    <a:pt x="7988" y="3048"/>
                  </a:lnTo>
                  <a:lnTo>
                    <a:pt x="14439" y="2298"/>
                  </a:lnTo>
                  <a:lnTo>
                    <a:pt x="14439" y="0"/>
                  </a:lnTo>
                </a:path>
              </a:pathLst>
            </a:custGeom>
            <a:ln w="5321">
              <a:solidFill>
                <a:srgbClr val="221914"/>
              </a:solidFill>
            </a:ln>
          </p:spPr>
          <p:txBody>
            <a:bodyPr wrap="square" lIns="0" tIns="0" rIns="0" bIns="0" rtlCol="0"/>
            <a:lstStyle/>
            <a:p>
              <a:endParaRPr/>
            </a:p>
          </p:txBody>
        </p:sp>
        <p:sp>
          <p:nvSpPr>
            <p:cNvPr id="114" name="object 114"/>
            <p:cNvSpPr/>
            <p:nvPr/>
          </p:nvSpPr>
          <p:spPr>
            <a:xfrm>
              <a:off x="656818" y="6773824"/>
              <a:ext cx="7620" cy="30480"/>
            </a:xfrm>
            <a:custGeom>
              <a:avLst/>
              <a:gdLst/>
              <a:ahLst/>
              <a:cxnLst/>
              <a:rect l="l" t="t" r="r" b="b"/>
              <a:pathLst>
                <a:path w="7620" h="30479">
                  <a:moveTo>
                    <a:pt x="7264" y="0"/>
                  </a:moveTo>
                  <a:lnTo>
                    <a:pt x="0" y="7378"/>
                  </a:lnTo>
                  <a:lnTo>
                    <a:pt x="4076" y="13042"/>
                  </a:lnTo>
                  <a:lnTo>
                    <a:pt x="2590" y="25730"/>
                  </a:lnTo>
                  <a:lnTo>
                    <a:pt x="3810" y="30162"/>
                  </a:lnTo>
                </a:path>
              </a:pathLst>
            </a:custGeom>
            <a:ln w="5321">
              <a:solidFill>
                <a:srgbClr val="221914"/>
              </a:solidFill>
            </a:ln>
          </p:spPr>
          <p:txBody>
            <a:bodyPr wrap="square" lIns="0" tIns="0" rIns="0" bIns="0" rtlCol="0"/>
            <a:lstStyle/>
            <a:p>
              <a:endParaRPr/>
            </a:p>
          </p:txBody>
        </p:sp>
        <p:sp>
          <p:nvSpPr>
            <p:cNvPr id="115" name="object 115"/>
            <p:cNvSpPr/>
            <p:nvPr/>
          </p:nvSpPr>
          <p:spPr>
            <a:xfrm>
              <a:off x="657271" y="6777278"/>
              <a:ext cx="12700" cy="10160"/>
            </a:xfrm>
            <a:custGeom>
              <a:avLst/>
              <a:gdLst/>
              <a:ahLst/>
              <a:cxnLst/>
              <a:rect l="l" t="t" r="r" b="b"/>
              <a:pathLst>
                <a:path w="12700" h="10159">
                  <a:moveTo>
                    <a:pt x="8039" y="0"/>
                  </a:moveTo>
                  <a:lnTo>
                    <a:pt x="0" y="3606"/>
                  </a:lnTo>
                  <a:lnTo>
                    <a:pt x="9779" y="9804"/>
                  </a:lnTo>
                  <a:lnTo>
                    <a:pt x="12509" y="7188"/>
                  </a:lnTo>
                </a:path>
              </a:pathLst>
            </a:custGeom>
            <a:ln w="5321">
              <a:solidFill>
                <a:srgbClr val="221914"/>
              </a:solidFill>
            </a:ln>
          </p:spPr>
          <p:txBody>
            <a:bodyPr wrap="square" lIns="0" tIns="0" rIns="0" bIns="0" rtlCol="0"/>
            <a:lstStyle/>
            <a:p>
              <a:endParaRPr/>
            </a:p>
          </p:txBody>
        </p:sp>
        <p:sp>
          <p:nvSpPr>
            <p:cNvPr id="116" name="object 116"/>
            <p:cNvSpPr/>
            <p:nvPr/>
          </p:nvSpPr>
          <p:spPr>
            <a:xfrm>
              <a:off x="657791" y="6791248"/>
              <a:ext cx="16510" cy="21590"/>
            </a:xfrm>
            <a:custGeom>
              <a:avLst/>
              <a:gdLst/>
              <a:ahLst/>
              <a:cxnLst/>
              <a:rect l="l" t="t" r="r" b="b"/>
              <a:pathLst>
                <a:path w="16509" h="21590">
                  <a:moveTo>
                    <a:pt x="2832" y="12738"/>
                  </a:moveTo>
                  <a:lnTo>
                    <a:pt x="8077" y="19227"/>
                  </a:lnTo>
                  <a:lnTo>
                    <a:pt x="11988" y="21374"/>
                  </a:lnTo>
                  <a:lnTo>
                    <a:pt x="11988" y="12738"/>
                  </a:lnTo>
                  <a:lnTo>
                    <a:pt x="0" y="7823"/>
                  </a:lnTo>
                  <a:lnTo>
                    <a:pt x="9042" y="1981"/>
                  </a:lnTo>
                  <a:lnTo>
                    <a:pt x="15557" y="2247"/>
                  </a:lnTo>
                  <a:lnTo>
                    <a:pt x="15900" y="0"/>
                  </a:lnTo>
                </a:path>
              </a:pathLst>
            </a:custGeom>
            <a:ln w="5321">
              <a:solidFill>
                <a:srgbClr val="221914"/>
              </a:solidFill>
            </a:ln>
          </p:spPr>
          <p:txBody>
            <a:bodyPr wrap="square" lIns="0" tIns="0" rIns="0" bIns="0" rtlCol="0"/>
            <a:lstStyle/>
            <a:p>
              <a:endParaRPr/>
            </a:p>
          </p:txBody>
        </p:sp>
        <p:sp>
          <p:nvSpPr>
            <p:cNvPr id="117" name="object 117"/>
            <p:cNvSpPr/>
            <p:nvPr/>
          </p:nvSpPr>
          <p:spPr>
            <a:xfrm>
              <a:off x="1280344" y="6904104"/>
              <a:ext cx="27940" cy="41275"/>
            </a:xfrm>
            <a:custGeom>
              <a:avLst/>
              <a:gdLst/>
              <a:ahLst/>
              <a:cxnLst/>
              <a:rect l="l" t="t" r="r" b="b"/>
              <a:pathLst>
                <a:path w="27940" h="41275">
                  <a:moveTo>
                    <a:pt x="24866" y="0"/>
                  </a:moveTo>
                  <a:lnTo>
                    <a:pt x="24866" y="6578"/>
                  </a:lnTo>
                  <a:lnTo>
                    <a:pt x="23201" y="16196"/>
                  </a:lnTo>
                  <a:lnTo>
                    <a:pt x="24477" y="25011"/>
                  </a:lnTo>
                  <a:lnTo>
                    <a:pt x="26704" y="31451"/>
                  </a:lnTo>
                  <a:lnTo>
                    <a:pt x="27889" y="33947"/>
                  </a:lnTo>
                  <a:lnTo>
                    <a:pt x="3555" y="41008"/>
                  </a:lnTo>
                  <a:lnTo>
                    <a:pt x="2082" y="33947"/>
                  </a:lnTo>
                  <a:lnTo>
                    <a:pt x="8153" y="31927"/>
                  </a:lnTo>
                  <a:lnTo>
                    <a:pt x="9690" y="23812"/>
                  </a:lnTo>
                  <a:lnTo>
                    <a:pt x="0" y="8102"/>
                  </a:lnTo>
                  <a:lnTo>
                    <a:pt x="3086" y="7086"/>
                  </a:lnTo>
                </a:path>
              </a:pathLst>
            </a:custGeom>
            <a:ln w="5321">
              <a:solidFill>
                <a:srgbClr val="221914"/>
              </a:solidFill>
            </a:ln>
          </p:spPr>
          <p:txBody>
            <a:bodyPr wrap="square" lIns="0" tIns="0" rIns="0" bIns="0" rtlCol="0"/>
            <a:lstStyle/>
            <a:p>
              <a:endParaRPr/>
            </a:p>
          </p:txBody>
        </p:sp>
        <p:sp>
          <p:nvSpPr>
            <p:cNvPr id="118" name="object 118"/>
            <p:cNvSpPr/>
            <p:nvPr/>
          </p:nvSpPr>
          <p:spPr>
            <a:xfrm>
              <a:off x="1284437" y="6905630"/>
              <a:ext cx="19050" cy="12700"/>
            </a:xfrm>
            <a:custGeom>
              <a:avLst/>
              <a:gdLst/>
              <a:ahLst/>
              <a:cxnLst/>
              <a:rect l="l" t="t" r="r" b="b"/>
              <a:pathLst>
                <a:path w="19050" h="12700">
                  <a:moveTo>
                    <a:pt x="2057" y="5054"/>
                  </a:moveTo>
                  <a:lnTo>
                    <a:pt x="0" y="12166"/>
                  </a:lnTo>
                  <a:lnTo>
                    <a:pt x="3543" y="11645"/>
                  </a:lnTo>
                  <a:lnTo>
                    <a:pt x="18745" y="6070"/>
                  </a:lnTo>
                  <a:lnTo>
                    <a:pt x="17716" y="0"/>
                  </a:lnTo>
                </a:path>
              </a:pathLst>
            </a:custGeom>
            <a:ln w="5321">
              <a:solidFill>
                <a:srgbClr val="221914"/>
              </a:solidFill>
            </a:ln>
          </p:spPr>
          <p:txBody>
            <a:bodyPr wrap="square" lIns="0" tIns="0" rIns="0" bIns="0" rtlCol="0"/>
            <a:lstStyle/>
            <a:p>
              <a:endParaRPr/>
            </a:p>
          </p:txBody>
        </p:sp>
        <p:sp>
          <p:nvSpPr>
            <p:cNvPr id="119" name="object 119"/>
            <p:cNvSpPr/>
            <p:nvPr/>
          </p:nvSpPr>
          <p:spPr>
            <a:xfrm>
              <a:off x="1281026" y="6913481"/>
              <a:ext cx="5715" cy="22860"/>
            </a:xfrm>
            <a:custGeom>
              <a:avLst/>
              <a:gdLst/>
              <a:ahLst/>
              <a:cxnLst/>
              <a:rect l="l" t="t" r="r" b="b"/>
              <a:pathLst>
                <a:path w="5715" h="22859">
                  <a:moveTo>
                    <a:pt x="0" y="0"/>
                  </a:moveTo>
                  <a:lnTo>
                    <a:pt x="5359" y="15951"/>
                  </a:lnTo>
                  <a:lnTo>
                    <a:pt x="1905" y="22771"/>
                  </a:lnTo>
                </a:path>
              </a:pathLst>
            </a:custGeom>
            <a:ln w="5321">
              <a:solidFill>
                <a:srgbClr val="221914"/>
              </a:solidFill>
            </a:ln>
          </p:spPr>
          <p:txBody>
            <a:bodyPr wrap="square" lIns="0" tIns="0" rIns="0" bIns="0" rtlCol="0"/>
            <a:lstStyle/>
            <a:p>
              <a:endParaRPr/>
            </a:p>
          </p:txBody>
        </p:sp>
        <p:sp>
          <p:nvSpPr>
            <p:cNvPr id="120" name="object 120"/>
            <p:cNvSpPr/>
            <p:nvPr/>
          </p:nvSpPr>
          <p:spPr>
            <a:xfrm>
              <a:off x="1436594" y="6819130"/>
              <a:ext cx="24765" cy="45085"/>
            </a:xfrm>
            <a:custGeom>
              <a:avLst/>
              <a:gdLst/>
              <a:ahLst/>
              <a:cxnLst/>
              <a:rect l="l" t="t" r="r" b="b"/>
              <a:pathLst>
                <a:path w="24765" h="45084">
                  <a:moveTo>
                    <a:pt x="17729" y="0"/>
                  </a:moveTo>
                  <a:lnTo>
                    <a:pt x="19926" y="6159"/>
                  </a:lnTo>
                  <a:lnTo>
                    <a:pt x="19939" y="19469"/>
                  </a:lnTo>
                  <a:lnTo>
                    <a:pt x="24396" y="29171"/>
                  </a:lnTo>
                  <a:lnTo>
                    <a:pt x="10121" y="44564"/>
                  </a:lnTo>
                  <a:lnTo>
                    <a:pt x="10045" y="34505"/>
                  </a:lnTo>
                  <a:lnTo>
                    <a:pt x="14325" y="30861"/>
                  </a:lnTo>
                  <a:lnTo>
                    <a:pt x="13169" y="26682"/>
                  </a:lnTo>
                  <a:lnTo>
                    <a:pt x="0" y="14820"/>
                  </a:lnTo>
                  <a:lnTo>
                    <a:pt x="4254" y="15811"/>
                  </a:lnTo>
                </a:path>
              </a:pathLst>
            </a:custGeom>
            <a:ln w="5321">
              <a:solidFill>
                <a:srgbClr val="221914"/>
              </a:solidFill>
            </a:ln>
          </p:spPr>
          <p:txBody>
            <a:bodyPr wrap="square" lIns="0" tIns="0" rIns="0" bIns="0" rtlCol="0"/>
            <a:lstStyle/>
            <a:p>
              <a:endParaRPr/>
            </a:p>
          </p:txBody>
        </p:sp>
        <p:sp>
          <p:nvSpPr>
            <p:cNvPr id="121" name="object 121"/>
            <p:cNvSpPr/>
            <p:nvPr/>
          </p:nvSpPr>
          <p:spPr>
            <a:xfrm>
              <a:off x="1437580" y="6834943"/>
              <a:ext cx="10160" cy="20955"/>
            </a:xfrm>
            <a:custGeom>
              <a:avLst/>
              <a:gdLst/>
              <a:ahLst/>
              <a:cxnLst/>
              <a:rect l="l" t="t" r="r" b="b"/>
              <a:pathLst>
                <a:path w="10159" h="20954">
                  <a:moveTo>
                    <a:pt x="0" y="0"/>
                  </a:moveTo>
                  <a:lnTo>
                    <a:pt x="9677" y="13360"/>
                  </a:lnTo>
                  <a:lnTo>
                    <a:pt x="9131" y="20739"/>
                  </a:lnTo>
                </a:path>
              </a:pathLst>
            </a:custGeom>
            <a:ln w="5321">
              <a:solidFill>
                <a:srgbClr val="221914"/>
              </a:solidFill>
            </a:ln>
          </p:spPr>
          <p:txBody>
            <a:bodyPr wrap="square" lIns="0" tIns="0" rIns="0" bIns="0" rtlCol="0"/>
            <a:lstStyle/>
            <a:p>
              <a:endParaRPr/>
            </a:p>
          </p:txBody>
        </p:sp>
        <p:sp>
          <p:nvSpPr>
            <p:cNvPr id="122" name="object 122"/>
            <p:cNvSpPr/>
            <p:nvPr/>
          </p:nvSpPr>
          <p:spPr>
            <a:xfrm>
              <a:off x="662362" y="6614964"/>
              <a:ext cx="802005" cy="202565"/>
            </a:xfrm>
            <a:custGeom>
              <a:avLst/>
              <a:gdLst/>
              <a:ahLst/>
              <a:cxnLst/>
              <a:rect l="l" t="t" r="r" b="b"/>
              <a:pathLst>
                <a:path w="802005" h="202565">
                  <a:moveTo>
                    <a:pt x="375094" y="0"/>
                  </a:moveTo>
                  <a:lnTo>
                    <a:pt x="208649" y="11896"/>
                  </a:lnTo>
                  <a:lnTo>
                    <a:pt x="114095" y="24926"/>
                  </a:lnTo>
                  <a:lnTo>
                    <a:pt x="56267" y="47248"/>
                  </a:lnTo>
                  <a:lnTo>
                    <a:pt x="0" y="87020"/>
                  </a:lnTo>
                </a:path>
                <a:path w="802005" h="202565">
                  <a:moveTo>
                    <a:pt x="375094" y="0"/>
                  </a:moveTo>
                  <a:lnTo>
                    <a:pt x="614399" y="54306"/>
                  </a:lnTo>
                  <a:lnTo>
                    <a:pt x="738574" y="86026"/>
                  </a:lnTo>
                  <a:lnTo>
                    <a:pt x="787588" y="107416"/>
                  </a:lnTo>
                  <a:lnTo>
                    <a:pt x="801408" y="130733"/>
                  </a:lnTo>
                  <a:lnTo>
                    <a:pt x="792022" y="202133"/>
                  </a:lnTo>
                </a:path>
              </a:pathLst>
            </a:custGeom>
            <a:ln w="5321">
              <a:solidFill>
                <a:srgbClr val="221914"/>
              </a:solidFill>
            </a:ln>
          </p:spPr>
          <p:txBody>
            <a:bodyPr wrap="square" lIns="0" tIns="0" rIns="0" bIns="0" rtlCol="0"/>
            <a:lstStyle/>
            <a:p>
              <a:endParaRPr/>
            </a:p>
          </p:txBody>
        </p:sp>
      </p:grpSp>
      <p:sp>
        <p:nvSpPr>
          <p:cNvPr id="123" name="object 123"/>
          <p:cNvSpPr/>
          <p:nvPr/>
        </p:nvSpPr>
        <p:spPr>
          <a:xfrm>
            <a:off x="3039816" y="6529562"/>
            <a:ext cx="258737" cy="567283"/>
          </a:xfrm>
          <a:prstGeom prst="rect">
            <a:avLst/>
          </a:prstGeom>
          <a:blipFill>
            <a:blip r:embed="rId9" cstate="print"/>
            <a:stretch>
              <a:fillRect/>
            </a:stretch>
          </a:blipFill>
        </p:spPr>
        <p:txBody>
          <a:bodyPr wrap="square" lIns="0" tIns="0" rIns="0" bIns="0" rtlCol="0"/>
          <a:lstStyle/>
          <a:p>
            <a:endParaRPr/>
          </a:p>
        </p:txBody>
      </p:sp>
      <p:grpSp>
        <p:nvGrpSpPr>
          <p:cNvPr id="124" name="object 124"/>
          <p:cNvGrpSpPr/>
          <p:nvPr/>
        </p:nvGrpSpPr>
        <p:grpSpPr>
          <a:xfrm>
            <a:off x="2798183" y="7266147"/>
            <a:ext cx="713740" cy="744855"/>
            <a:chOff x="2798183" y="7266147"/>
            <a:chExt cx="713740" cy="744855"/>
          </a:xfrm>
        </p:grpSpPr>
        <p:sp>
          <p:nvSpPr>
            <p:cNvPr id="125" name="object 125"/>
            <p:cNvSpPr/>
            <p:nvPr/>
          </p:nvSpPr>
          <p:spPr>
            <a:xfrm>
              <a:off x="3333982" y="7558253"/>
              <a:ext cx="177744" cy="201359"/>
            </a:xfrm>
            <a:prstGeom prst="rect">
              <a:avLst/>
            </a:prstGeom>
            <a:blipFill>
              <a:blip r:embed="rId10" cstate="print"/>
              <a:stretch>
                <a:fillRect/>
              </a:stretch>
            </a:blipFill>
          </p:spPr>
          <p:txBody>
            <a:bodyPr wrap="square" lIns="0" tIns="0" rIns="0" bIns="0" rtlCol="0"/>
            <a:lstStyle/>
            <a:p>
              <a:endParaRPr/>
            </a:p>
          </p:txBody>
        </p:sp>
        <p:sp>
          <p:nvSpPr>
            <p:cNvPr id="126" name="object 126"/>
            <p:cNvSpPr/>
            <p:nvPr/>
          </p:nvSpPr>
          <p:spPr>
            <a:xfrm>
              <a:off x="2869143" y="7496734"/>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127" name="object 127"/>
            <p:cNvSpPr/>
            <p:nvPr/>
          </p:nvSpPr>
          <p:spPr>
            <a:xfrm>
              <a:off x="3111610" y="7266147"/>
              <a:ext cx="219657" cy="180648"/>
            </a:xfrm>
            <a:prstGeom prst="rect">
              <a:avLst/>
            </a:prstGeom>
            <a:blipFill>
              <a:blip r:embed="rId11" cstate="print"/>
              <a:stretch>
                <a:fillRect/>
              </a:stretch>
            </a:blipFill>
          </p:spPr>
          <p:txBody>
            <a:bodyPr wrap="square" lIns="0" tIns="0" rIns="0" bIns="0" rtlCol="0"/>
            <a:lstStyle/>
            <a:p>
              <a:endParaRPr/>
            </a:p>
          </p:txBody>
        </p:sp>
        <p:sp>
          <p:nvSpPr>
            <p:cNvPr id="128" name="object 128"/>
            <p:cNvSpPr/>
            <p:nvPr/>
          </p:nvSpPr>
          <p:spPr>
            <a:xfrm>
              <a:off x="2799834" y="7401151"/>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129" name="object 129"/>
            <p:cNvSpPr/>
            <p:nvPr/>
          </p:nvSpPr>
          <p:spPr>
            <a:xfrm>
              <a:off x="3316845" y="7744600"/>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130" name="object 130"/>
            <p:cNvSpPr/>
            <p:nvPr/>
          </p:nvSpPr>
          <p:spPr>
            <a:xfrm>
              <a:off x="3289052" y="7773050"/>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131" name="object 131"/>
            <p:cNvSpPr/>
            <p:nvPr/>
          </p:nvSpPr>
          <p:spPr>
            <a:xfrm>
              <a:off x="3253357" y="7805811"/>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132" name="object 132"/>
            <p:cNvSpPr/>
            <p:nvPr/>
          </p:nvSpPr>
          <p:spPr>
            <a:xfrm>
              <a:off x="3203289" y="7840247"/>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133" name="object 133"/>
            <p:cNvSpPr/>
            <p:nvPr/>
          </p:nvSpPr>
          <p:spPr>
            <a:xfrm>
              <a:off x="3134804" y="7863060"/>
              <a:ext cx="7620" cy="60960"/>
            </a:xfrm>
            <a:custGeom>
              <a:avLst/>
              <a:gdLst/>
              <a:ahLst/>
              <a:cxnLst/>
              <a:rect l="l" t="t" r="r" b="b"/>
              <a:pathLst>
                <a:path w="7619" h="60959">
                  <a:moveTo>
                    <a:pt x="0" y="0"/>
                  </a:moveTo>
                  <a:lnTo>
                    <a:pt x="7581" y="60833"/>
                  </a:lnTo>
                </a:path>
              </a:pathLst>
            </a:custGeom>
            <a:ln w="3302">
              <a:solidFill>
                <a:srgbClr val="58595B"/>
              </a:solidFill>
            </a:ln>
          </p:spPr>
          <p:txBody>
            <a:bodyPr wrap="square" lIns="0" tIns="0" rIns="0" bIns="0" rtlCol="0"/>
            <a:lstStyle/>
            <a:p>
              <a:endParaRPr/>
            </a:p>
          </p:txBody>
        </p:sp>
        <p:sp>
          <p:nvSpPr>
            <p:cNvPr id="134" name="object 134"/>
            <p:cNvSpPr/>
            <p:nvPr/>
          </p:nvSpPr>
          <p:spPr>
            <a:xfrm>
              <a:off x="3047970" y="7859792"/>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135" name="object 135"/>
            <p:cNvSpPr/>
            <p:nvPr/>
          </p:nvSpPr>
          <p:spPr>
            <a:xfrm>
              <a:off x="2865278" y="7750490"/>
              <a:ext cx="136734" cy="141330"/>
            </a:xfrm>
            <a:prstGeom prst="rect">
              <a:avLst/>
            </a:prstGeom>
            <a:blipFill>
              <a:blip r:embed="rId12" cstate="print"/>
              <a:stretch>
                <a:fillRect/>
              </a:stretch>
            </a:blipFill>
          </p:spPr>
          <p:txBody>
            <a:bodyPr wrap="square" lIns="0" tIns="0" rIns="0" bIns="0" rtlCol="0"/>
            <a:lstStyle/>
            <a:p>
              <a:endParaRPr/>
            </a:p>
          </p:txBody>
        </p:sp>
        <p:sp>
          <p:nvSpPr>
            <p:cNvPr id="136" name="object 136"/>
            <p:cNvSpPr/>
            <p:nvPr/>
          </p:nvSpPr>
          <p:spPr>
            <a:xfrm>
              <a:off x="2842872" y="7695202"/>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137" name="object 137"/>
            <p:cNvSpPr/>
            <p:nvPr/>
          </p:nvSpPr>
          <p:spPr>
            <a:xfrm>
              <a:off x="2846860" y="7615060"/>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138" name="object 138"/>
            <p:cNvSpPr/>
            <p:nvPr/>
          </p:nvSpPr>
          <p:spPr>
            <a:xfrm>
              <a:off x="2876796" y="7480738"/>
              <a:ext cx="105178" cy="95817"/>
            </a:xfrm>
            <a:prstGeom prst="rect">
              <a:avLst/>
            </a:prstGeom>
            <a:blipFill>
              <a:blip r:embed="rId13" cstate="print"/>
              <a:stretch>
                <a:fillRect/>
              </a:stretch>
            </a:blipFill>
          </p:spPr>
          <p:txBody>
            <a:bodyPr wrap="square" lIns="0" tIns="0" rIns="0" bIns="0" rtlCol="0"/>
            <a:lstStyle/>
            <a:p>
              <a:endParaRPr/>
            </a:p>
          </p:txBody>
        </p:sp>
        <p:sp>
          <p:nvSpPr>
            <p:cNvPr id="139" name="object 139"/>
            <p:cNvSpPr/>
            <p:nvPr/>
          </p:nvSpPr>
          <p:spPr>
            <a:xfrm>
              <a:off x="3021111" y="7443031"/>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140" name="object 140"/>
            <p:cNvSpPr/>
            <p:nvPr/>
          </p:nvSpPr>
          <p:spPr>
            <a:xfrm>
              <a:off x="3113262" y="7432972"/>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141" name="object 141"/>
            <p:cNvSpPr/>
            <p:nvPr/>
          </p:nvSpPr>
          <p:spPr>
            <a:xfrm>
              <a:off x="3182872" y="7477272"/>
              <a:ext cx="116561" cy="109655"/>
            </a:xfrm>
            <a:prstGeom prst="rect">
              <a:avLst/>
            </a:prstGeom>
            <a:blipFill>
              <a:blip r:embed="rId14" cstate="print"/>
              <a:stretch>
                <a:fillRect/>
              </a:stretch>
            </a:blipFill>
          </p:spPr>
          <p:txBody>
            <a:bodyPr wrap="square" lIns="0" tIns="0" rIns="0" bIns="0" rtlCol="0"/>
            <a:lstStyle/>
            <a:p>
              <a:endParaRPr/>
            </a:p>
          </p:txBody>
        </p:sp>
        <p:sp>
          <p:nvSpPr>
            <p:cNvPr id="142" name="object 142"/>
            <p:cNvSpPr/>
            <p:nvPr/>
          </p:nvSpPr>
          <p:spPr>
            <a:xfrm>
              <a:off x="3262119" y="7632135"/>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143" name="object 143"/>
            <p:cNvSpPr/>
            <p:nvPr/>
          </p:nvSpPr>
          <p:spPr>
            <a:xfrm>
              <a:off x="3267967" y="7707461"/>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144" name="object 144"/>
            <p:cNvSpPr/>
            <p:nvPr/>
          </p:nvSpPr>
          <p:spPr>
            <a:xfrm>
              <a:off x="3256631" y="7760828"/>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145" name="object 145"/>
            <p:cNvSpPr/>
            <p:nvPr/>
          </p:nvSpPr>
          <p:spPr>
            <a:xfrm>
              <a:off x="2929364" y="7507188"/>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146" name="object 146"/>
            <p:cNvSpPr/>
            <p:nvPr/>
          </p:nvSpPr>
          <p:spPr>
            <a:xfrm>
              <a:off x="2976599" y="7538590"/>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147" name="object 147"/>
            <p:cNvSpPr/>
            <p:nvPr/>
          </p:nvSpPr>
          <p:spPr>
            <a:xfrm>
              <a:off x="2935907" y="7573162"/>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148" name="object 148"/>
            <p:cNvSpPr/>
            <p:nvPr/>
          </p:nvSpPr>
          <p:spPr>
            <a:xfrm>
              <a:off x="2917799" y="7623594"/>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149" name="object 149"/>
            <p:cNvSpPr/>
            <p:nvPr/>
          </p:nvSpPr>
          <p:spPr>
            <a:xfrm>
              <a:off x="2914004" y="7674472"/>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150" name="object 150"/>
            <p:cNvSpPr/>
            <p:nvPr/>
          </p:nvSpPr>
          <p:spPr>
            <a:xfrm>
              <a:off x="3059807" y="7403963"/>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151" name="object 151"/>
            <p:cNvSpPr/>
            <p:nvPr/>
          </p:nvSpPr>
          <p:spPr>
            <a:xfrm>
              <a:off x="2878311" y="7804423"/>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152" name="object 152"/>
            <p:cNvSpPr/>
            <p:nvPr/>
          </p:nvSpPr>
          <p:spPr>
            <a:xfrm>
              <a:off x="2935908" y="7873187"/>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153" name="object 153"/>
            <p:cNvSpPr/>
            <p:nvPr/>
          </p:nvSpPr>
          <p:spPr>
            <a:xfrm>
              <a:off x="2984011" y="7903877"/>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154" name="object 154"/>
            <p:cNvSpPr/>
            <p:nvPr/>
          </p:nvSpPr>
          <p:spPr>
            <a:xfrm>
              <a:off x="3051805" y="7925011"/>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grpSp>
      <p:sp>
        <p:nvSpPr>
          <p:cNvPr id="155" name="object 155"/>
          <p:cNvSpPr/>
          <p:nvPr/>
        </p:nvSpPr>
        <p:spPr>
          <a:xfrm>
            <a:off x="654559" y="7304862"/>
            <a:ext cx="814336" cy="623328"/>
          </a:xfrm>
          <a:prstGeom prst="rect">
            <a:avLst/>
          </a:prstGeom>
          <a:blipFill>
            <a:blip r:embed="rId15" cstate="print"/>
            <a:stretch>
              <a:fillRect/>
            </a:stretch>
          </a:blipFill>
        </p:spPr>
        <p:txBody>
          <a:bodyPr wrap="square" lIns="0" tIns="0" rIns="0" bIns="0" rtlCol="0"/>
          <a:lstStyle/>
          <a:p>
            <a:endParaRPr/>
          </a:p>
        </p:txBody>
      </p:sp>
      <p:grpSp>
        <p:nvGrpSpPr>
          <p:cNvPr id="156" name="object 156"/>
          <p:cNvGrpSpPr/>
          <p:nvPr/>
        </p:nvGrpSpPr>
        <p:grpSpPr>
          <a:xfrm>
            <a:off x="622788" y="8338266"/>
            <a:ext cx="752475" cy="480695"/>
            <a:chOff x="622788" y="8338266"/>
            <a:chExt cx="752475" cy="480695"/>
          </a:xfrm>
        </p:grpSpPr>
        <p:sp>
          <p:nvSpPr>
            <p:cNvPr id="157" name="object 157"/>
            <p:cNvSpPr/>
            <p:nvPr/>
          </p:nvSpPr>
          <p:spPr>
            <a:xfrm>
              <a:off x="624376" y="8339853"/>
              <a:ext cx="749300" cy="477520"/>
            </a:xfrm>
            <a:custGeom>
              <a:avLst/>
              <a:gdLst/>
              <a:ahLst/>
              <a:cxnLst/>
              <a:rect l="l" t="t" r="r" b="b"/>
              <a:pathLst>
                <a:path w="749300" h="477520">
                  <a:moveTo>
                    <a:pt x="745350" y="238518"/>
                  </a:moveTo>
                  <a:lnTo>
                    <a:pt x="741616" y="238518"/>
                  </a:lnTo>
                  <a:lnTo>
                    <a:pt x="734285" y="284698"/>
                  </a:lnTo>
                  <a:lnTo>
                    <a:pt x="713111" y="327872"/>
                  </a:lnTo>
                  <a:lnTo>
                    <a:pt x="679469" y="367099"/>
                  </a:lnTo>
                  <a:lnTo>
                    <a:pt x="634733" y="401434"/>
                  </a:lnTo>
                  <a:lnTo>
                    <a:pt x="591936" y="424676"/>
                  </a:lnTo>
                  <a:lnTo>
                    <a:pt x="543747" y="443613"/>
                  </a:lnTo>
                  <a:lnTo>
                    <a:pt x="490934" y="457751"/>
                  </a:lnTo>
                  <a:lnTo>
                    <a:pt x="434266" y="466593"/>
                  </a:lnTo>
                  <a:lnTo>
                    <a:pt x="374510" y="469645"/>
                  </a:lnTo>
                  <a:lnTo>
                    <a:pt x="314743" y="466593"/>
                  </a:lnTo>
                  <a:lnTo>
                    <a:pt x="258061" y="457751"/>
                  </a:lnTo>
                  <a:lnTo>
                    <a:pt x="205239" y="443613"/>
                  </a:lnTo>
                  <a:lnTo>
                    <a:pt x="157052" y="424676"/>
                  </a:lnTo>
                  <a:lnTo>
                    <a:pt x="114274" y="401434"/>
                  </a:lnTo>
                  <a:lnTo>
                    <a:pt x="69534" y="367099"/>
                  </a:lnTo>
                  <a:lnTo>
                    <a:pt x="35893" y="327872"/>
                  </a:lnTo>
                  <a:lnTo>
                    <a:pt x="14715" y="284698"/>
                  </a:lnTo>
                  <a:lnTo>
                    <a:pt x="7365" y="238518"/>
                  </a:lnTo>
                  <a:lnTo>
                    <a:pt x="14715" y="192336"/>
                  </a:lnTo>
                  <a:lnTo>
                    <a:pt x="35893" y="149156"/>
                  </a:lnTo>
                  <a:lnTo>
                    <a:pt x="69534" y="109922"/>
                  </a:lnTo>
                  <a:lnTo>
                    <a:pt x="114274" y="75577"/>
                  </a:lnTo>
                  <a:lnTo>
                    <a:pt x="157052" y="52344"/>
                  </a:lnTo>
                  <a:lnTo>
                    <a:pt x="205239" y="33416"/>
                  </a:lnTo>
                  <a:lnTo>
                    <a:pt x="258061" y="19286"/>
                  </a:lnTo>
                  <a:lnTo>
                    <a:pt x="314743" y="10447"/>
                  </a:lnTo>
                  <a:lnTo>
                    <a:pt x="374510" y="7391"/>
                  </a:lnTo>
                  <a:lnTo>
                    <a:pt x="434266" y="10447"/>
                  </a:lnTo>
                  <a:lnTo>
                    <a:pt x="490934" y="19286"/>
                  </a:lnTo>
                  <a:lnTo>
                    <a:pt x="543747" y="33416"/>
                  </a:lnTo>
                  <a:lnTo>
                    <a:pt x="591936" y="52344"/>
                  </a:lnTo>
                  <a:lnTo>
                    <a:pt x="634733" y="75577"/>
                  </a:lnTo>
                  <a:lnTo>
                    <a:pt x="679469" y="109922"/>
                  </a:lnTo>
                  <a:lnTo>
                    <a:pt x="713111" y="149156"/>
                  </a:lnTo>
                  <a:lnTo>
                    <a:pt x="734285" y="192336"/>
                  </a:lnTo>
                  <a:lnTo>
                    <a:pt x="741616" y="238518"/>
                  </a:lnTo>
                  <a:lnTo>
                    <a:pt x="749020" y="238518"/>
                  </a:lnTo>
                  <a:lnTo>
                    <a:pt x="741295" y="190048"/>
                  </a:lnTo>
                  <a:lnTo>
                    <a:pt x="719245" y="145068"/>
                  </a:lnTo>
                  <a:lnTo>
                    <a:pt x="684498" y="104523"/>
                  </a:lnTo>
                  <a:lnTo>
                    <a:pt x="638683" y="69354"/>
                  </a:lnTo>
                  <a:lnTo>
                    <a:pt x="602707" y="49310"/>
                  </a:lnTo>
                  <a:lnTo>
                    <a:pt x="562929" y="32298"/>
                  </a:lnTo>
                  <a:lnTo>
                    <a:pt x="519784" y="18589"/>
                  </a:lnTo>
                  <a:lnTo>
                    <a:pt x="473708" y="8455"/>
                  </a:lnTo>
                  <a:lnTo>
                    <a:pt x="425138" y="2168"/>
                  </a:lnTo>
                  <a:lnTo>
                    <a:pt x="374510" y="0"/>
                  </a:lnTo>
                  <a:lnTo>
                    <a:pt x="323866" y="2168"/>
                  </a:lnTo>
                  <a:lnTo>
                    <a:pt x="275286" y="8455"/>
                  </a:lnTo>
                  <a:lnTo>
                    <a:pt x="229206" y="18589"/>
                  </a:lnTo>
                  <a:lnTo>
                    <a:pt x="186062" y="32298"/>
                  </a:lnTo>
                  <a:lnTo>
                    <a:pt x="146289" y="49310"/>
                  </a:lnTo>
                  <a:lnTo>
                    <a:pt x="110324" y="69354"/>
                  </a:lnTo>
                  <a:lnTo>
                    <a:pt x="64509" y="104523"/>
                  </a:lnTo>
                  <a:lnTo>
                    <a:pt x="29764" y="145068"/>
                  </a:lnTo>
                  <a:lnTo>
                    <a:pt x="7717" y="190048"/>
                  </a:lnTo>
                  <a:lnTo>
                    <a:pt x="0" y="238518"/>
                  </a:lnTo>
                  <a:lnTo>
                    <a:pt x="7717" y="286979"/>
                  </a:lnTo>
                  <a:lnTo>
                    <a:pt x="29764" y="331951"/>
                  </a:lnTo>
                  <a:lnTo>
                    <a:pt x="64509" y="372490"/>
                  </a:lnTo>
                  <a:lnTo>
                    <a:pt x="110324" y="407657"/>
                  </a:lnTo>
                  <a:lnTo>
                    <a:pt x="146289" y="427707"/>
                  </a:lnTo>
                  <a:lnTo>
                    <a:pt x="186062" y="444724"/>
                  </a:lnTo>
                  <a:lnTo>
                    <a:pt x="229206" y="458435"/>
                  </a:lnTo>
                  <a:lnTo>
                    <a:pt x="275286" y="468566"/>
                  </a:lnTo>
                  <a:lnTo>
                    <a:pt x="323866" y="474845"/>
                  </a:lnTo>
                  <a:lnTo>
                    <a:pt x="374510" y="476999"/>
                  </a:lnTo>
                  <a:lnTo>
                    <a:pt x="425138" y="474845"/>
                  </a:lnTo>
                  <a:lnTo>
                    <a:pt x="473708" y="468566"/>
                  </a:lnTo>
                  <a:lnTo>
                    <a:pt x="519784" y="458435"/>
                  </a:lnTo>
                  <a:lnTo>
                    <a:pt x="562929" y="444724"/>
                  </a:lnTo>
                  <a:lnTo>
                    <a:pt x="602707" y="427707"/>
                  </a:lnTo>
                  <a:lnTo>
                    <a:pt x="638683" y="407657"/>
                  </a:lnTo>
                  <a:lnTo>
                    <a:pt x="684498" y="372490"/>
                  </a:lnTo>
                  <a:lnTo>
                    <a:pt x="719245" y="331951"/>
                  </a:lnTo>
                  <a:lnTo>
                    <a:pt x="741295" y="286979"/>
                  </a:lnTo>
                  <a:lnTo>
                    <a:pt x="749020" y="238518"/>
                  </a:lnTo>
                </a:path>
              </a:pathLst>
            </a:custGeom>
            <a:ln w="3175">
              <a:solidFill>
                <a:srgbClr val="080909"/>
              </a:solidFill>
            </a:ln>
          </p:spPr>
          <p:txBody>
            <a:bodyPr wrap="square" lIns="0" tIns="0" rIns="0" bIns="0" rtlCol="0"/>
            <a:lstStyle/>
            <a:p>
              <a:endParaRPr/>
            </a:p>
          </p:txBody>
        </p:sp>
        <p:sp>
          <p:nvSpPr>
            <p:cNvPr id="158" name="object 158"/>
            <p:cNvSpPr/>
            <p:nvPr/>
          </p:nvSpPr>
          <p:spPr>
            <a:xfrm>
              <a:off x="679107" y="8355794"/>
              <a:ext cx="643890" cy="381635"/>
            </a:xfrm>
            <a:custGeom>
              <a:avLst/>
              <a:gdLst/>
              <a:ahLst/>
              <a:cxnLst/>
              <a:rect l="l" t="t" r="r" b="b"/>
              <a:pathLst>
                <a:path w="643890" h="381634">
                  <a:moveTo>
                    <a:pt x="640092" y="190703"/>
                  </a:moveTo>
                  <a:lnTo>
                    <a:pt x="636422" y="190703"/>
                  </a:lnTo>
                  <a:lnTo>
                    <a:pt x="630167" y="227179"/>
                  </a:lnTo>
                  <a:lnTo>
                    <a:pt x="612100" y="261361"/>
                  </a:lnTo>
                  <a:lnTo>
                    <a:pt x="583353" y="292478"/>
                  </a:lnTo>
                  <a:lnTo>
                    <a:pt x="545058" y="319760"/>
                  </a:lnTo>
                  <a:lnTo>
                    <a:pt x="508372" y="338241"/>
                  </a:lnTo>
                  <a:lnTo>
                    <a:pt x="467057" y="353307"/>
                  </a:lnTo>
                  <a:lnTo>
                    <a:pt x="421770" y="364560"/>
                  </a:lnTo>
                  <a:lnTo>
                    <a:pt x="373168" y="371604"/>
                  </a:lnTo>
                  <a:lnTo>
                    <a:pt x="321906" y="374040"/>
                  </a:lnTo>
                  <a:lnTo>
                    <a:pt x="270636" y="371604"/>
                  </a:lnTo>
                  <a:lnTo>
                    <a:pt x="222027" y="364560"/>
                  </a:lnTo>
                  <a:lnTo>
                    <a:pt x="176738" y="353307"/>
                  </a:lnTo>
                  <a:lnTo>
                    <a:pt x="135431" y="338241"/>
                  </a:lnTo>
                  <a:lnTo>
                    <a:pt x="98767" y="319760"/>
                  </a:lnTo>
                  <a:lnTo>
                    <a:pt x="60473" y="292478"/>
                  </a:lnTo>
                  <a:lnTo>
                    <a:pt x="31727" y="261361"/>
                  </a:lnTo>
                  <a:lnTo>
                    <a:pt x="13664" y="227179"/>
                  </a:lnTo>
                  <a:lnTo>
                    <a:pt x="7416" y="190703"/>
                  </a:lnTo>
                  <a:lnTo>
                    <a:pt x="13664" y="154243"/>
                  </a:lnTo>
                  <a:lnTo>
                    <a:pt x="31727" y="120068"/>
                  </a:lnTo>
                  <a:lnTo>
                    <a:pt x="60473" y="88947"/>
                  </a:lnTo>
                  <a:lnTo>
                    <a:pt x="98767" y="61645"/>
                  </a:lnTo>
                  <a:lnTo>
                    <a:pt x="135431" y="43163"/>
                  </a:lnTo>
                  <a:lnTo>
                    <a:pt x="176738" y="28096"/>
                  </a:lnTo>
                  <a:lnTo>
                    <a:pt x="222027" y="16842"/>
                  </a:lnTo>
                  <a:lnTo>
                    <a:pt x="270636" y="9803"/>
                  </a:lnTo>
                  <a:lnTo>
                    <a:pt x="321906" y="7378"/>
                  </a:lnTo>
                  <a:lnTo>
                    <a:pt x="373168" y="9803"/>
                  </a:lnTo>
                  <a:lnTo>
                    <a:pt x="421770" y="16842"/>
                  </a:lnTo>
                  <a:lnTo>
                    <a:pt x="467057" y="28096"/>
                  </a:lnTo>
                  <a:lnTo>
                    <a:pt x="508372" y="43163"/>
                  </a:lnTo>
                  <a:lnTo>
                    <a:pt x="545058" y="61645"/>
                  </a:lnTo>
                  <a:lnTo>
                    <a:pt x="583353" y="88947"/>
                  </a:lnTo>
                  <a:lnTo>
                    <a:pt x="612100" y="120068"/>
                  </a:lnTo>
                  <a:lnTo>
                    <a:pt x="630167" y="154243"/>
                  </a:lnTo>
                  <a:lnTo>
                    <a:pt x="636422" y="190703"/>
                  </a:lnTo>
                  <a:lnTo>
                    <a:pt x="643788" y="190703"/>
                  </a:lnTo>
                  <a:lnTo>
                    <a:pt x="637122" y="151806"/>
                  </a:lnTo>
                  <a:lnTo>
                    <a:pt x="618113" y="115787"/>
                  </a:lnTo>
                  <a:lnTo>
                    <a:pt x="588186" y="83380"/>
                  </a:lnTo>
                  <a:lnTo>
                    <a:pt x="548767" y="55321"/>
                  </a:lnTo>
                  <a:lnTo>
                    <a:pt x="511295" y="36412"/>
                  </a:lnTo>
                  <a:lnTo>
                    <a:pt x="469221" y="21053"/>
                  </a:lnTo>
                  <a:lnTo>
                    <a:pt x="423197" y="9615"/>
                  </a:lnTo>
                  <a:lnTo>
                    <a:pt x="373874" y="2473"/>
                  </a:lnTo>
                  <a:lnTo>
                    <a:pt x="321906" y="0"/>
                  </a:lnTo>
                  <a:lnTo>
                    <a:pt x="269937" y="2473"/>
                  </a:lnTo>
                  <a:lnTo>
                    <a:pt x="220623" y="9615"/>
                  </a:lnTo>
                  <a:lnTo>
                    <a:pt x="174608" y="21053"/>
                  </a:lnTo>
                  <a:lnTo>
                    <a:pt x="132538" y="36412"/>
                  </a:lnTo>
                  <a:lnTo>
                    <a:pt x="95059" y="55321"/>
                  </a:lnTo>
                  <a:lnTo>
                    <a:pt x="55630" y="83380"/>
                  </a:lnTo>
                  <a:lnTo>
                    <a:pt x="25693" y="115787"/>
                  </a:lnTo>
                  <a:lnTo>
                    <a:pt x="6675" y="151806"/>
                  </a:lnTo>
                  <a:lnTo>
                    <a:pt x="0" y="190703"/>
                  </a:lnTo>
                  <a:lnTo>
                    <a:pt x="6675" y="229607"/>
                  </a:lnTo>
                  <a:lnTo>
                    <a:pt x="25693" y="265634"/>
                  </a:lnTo>
                  <a:lnTo>
                    <a:pt x="55630" y="298054"/>
                  </a:lnTo>
                  <a:lnTo>
                    <a:pt x="95059" y="326136"/>
                  </a:lnTo>
                  <a:lnTo>
                    <a:pt x="132538" y="345025"/>
                  </a:lnTo>
                  <a:lnTo>
                    <a:pt x="174608" y="360374"/>
                  </a:lnTo>
                  <a:lnTo>
                    <a:pt x="220623" y="371805"/>
                  </a:lnTo>
                  <a:lnTo>
                    <a:pt x="269937" y="378945"/>
                  </a:lnTo>
                  <a:lnTo>
                    <a:pt x="321906" y="381419"/>
                  </a:lnTo>
                  <a:lnTo>
                    <a:pt x="373874" y="378945"/>
                  </a:lnTo>
                  <a:lnTo>
                    <a:pt x="423197" y="371805"/>
                  </a:lnTo>
                  <a:lnTo>
                    <a:pt x="469221" y="360374"/>
                  </a:lnTo>
                  <a:lnTo>
                    <a:pt x="511295" y="345025"/>
                  </a:lnTo>
                  <a:lnTo>
                    <a:pt x="548767" y="326136"/>
                  </a:lnTo>
                  <a:lnTo>
                    <a:pt x="588186" y="298054"/>
                  </a:lnTo>
                  <a:lnTo>
                    <a:pt x="618113" y="265634"/>
                  </a:lnTo>
                  <a:lnTo>
                    <a:pt x="637122" y="229607"/>
                  </a:lnTo>
                  <a:lnTo>
                    <a:pt x="643788" y="190703"/>
                  </a:lnTo>
                </a:path>
              </a:pathLst>
            </a:custGeom>
            <a:ln w="3175">
              <a:solidFill>
                <a:srgbClr val="080909"/>
              </a:solidFill>
            </a:ln>
          </p:spPr>
          <p:txBody>
            <a:bodyPr wrap="square" lIns="0" tIns="0" rIns="0" bIns="0" rtlCol="0"/>
            <a:lstStyle/>
            <a:p>
              <a:endParaRPr/>
            </a:p>
          </p:txBody>
        </p:sp>
        <p:sp>
          <p:nvSpPr>
            <p:cNvPr id="159" name="object 159"/>
            <p:cNvSpPr/>
            <p:nvPr/>
          </p:nvSpPr>
          <p:spPr>
            <a:xfrm>
              <a:off x="747147" y="8370681"/>
              <a:ext cx="508000" cy="302260"/>
            </a:xfrm>
            <a:custGeom>
              <a:avLst/>
              <a:gdLst/>
              <a:ahLst/>
              <a:cxnLst/>
              <a:rect l="l" t="t" r="r" b="b"/>
              <a:pathLst>
                <a:path w="508000" h="302259">
                  <a:moveTo>
                    <a:pt x="504063" y="150837"/>
                  </a:moveTo>
                  <a:lnTo>
                    <a:pt x="500341" y="150837"/>
                  </a:lnTo>
                  <a:lnTo>
                    <a:pt x="495482" y="179278"/>
                  </a:lnTo>
                  <a:lnTo>
                    <a:pt x="481385" y="205976"/>
                  </a:lnTo>
                  <a:lnTo>
                    <a:pt x="428929" y="251714"/>
                  </a:lnTo>
                  <a:lnTo>
                    <a:pt x="392406" y="269438"/>
                  </a:lnTo>
                  <a:lnTo>
                    <a:pt x="350378" y="282851"/>
                  </a:lnTo>
                  <a:lnTo>
                    <a:pt x="303862" y="291343"/>
                  </a:lnTo>
                  <a:lnTo>
                    <a:pt x="253872" y="294309"/>
                  </a:lnTo>
                  <a:lnTo>
                    <a:pt x="203887" y="291343"/>
                  </a:lnTo>
                  <a:lnTo>
                    <a:pt x="157370" y="282851"/>
                  </a:lnTo>
                  <a:lnTo>
                    <a:pt x="115346" y="269438"/>
                  </a:lnTo>
                  <a:lnTo>
                    <a:pt x="78841" y="251714"/>
                  </a:lnTo>
                  <a:lnTo>
                    <a:pt x="26369" y="205976"/>
                  </a:lnTo>
                  <a:lnTo>
                    <a:pt x="7378" y="150837"/>
                  </a:lnTo>
                  <a:lnTo>
                    <a:pt x="12267" y="122394"/>
                  </a:lnTo>
                  <a:lnTo>
                    <a:pt x="48842" y="71365"/>
                  </a:lnTo>
                  <a:lnTo>
                    <a:pt x="115346" y="32249"/>
                  </a:lnTo>
                  <a:lnTo>
                    <a:pt x="157370" y="18822"/>
                  </a:lnTo>
                  <a:lnTo>
                    <a:pt x="203887" y="10323"/>
                  </a:lnTo>
                  <a:lnTo>
                    <a:pt x="253872" y="7366"/>
                  </a:lnTo>
                  <a:lnTo>
                    <a:pt x="303862" y="10323"/>
                  </a:lnTo>
                  <a:lnTo>
                    <a:pt x="350378" y="18822"/>
                  </a:lnTo>
                  <a:lnTo>
                    <a:pt x="392406" y="32249"/>
                  </a:lnTo>
                  <a:lnTo>
                    <a:pt x="428929" y="49987"/>
                  </a:lnTo>
                  <a:lnTo>
                    <a:pt x="481385" y="95702"/>
                  </a:lnTo>
                  <a:lnTo>
                    <a:pt x="500341" y="150837"/>
                  </a:lnTo>
                  <a:lnTo>
                    <a:pt x="507758" y="150837"/>
                  </a:lnTo>
                  <a:lnTo>
                    <a:pt x="487387" y="91430"/>
                  </a:lnTo>
                  <a:lnTo>
                    <a:pt x="432689" y="43624"/>
                  </a:lnTo>
                  <a:lnTo>
                    <a:pt x="395128" y="25392"/>
                  </a:lnTo>
                  <a:lnTo>
                    <a:pt x="352153" y="11668"/>
                  </a:lnTo>
                  <a:lnTo>
                    <a:pt x="304742" y="3015"/>
                  </a:lnTo>
                  <a:lnTo>
                    <a:pt x="253872" y="0"/>
                  </a:lnTo>
                  <a:lnTo>
                    <a:pt x="203009" y="3015"/>
                  </a:lnTo>
                  <a:lnTo>
                    <a:pt x="155600" y="11668"/>
                  </a:lnTo>
                  <a:lnTo>
                    <a:pt x="112630" y="25392"/>
                  </a:lnTo>
                  <a:lnTo>
                    <a:pt x="75082" y="43624"/>
                  </a:lnTo>
                  <a:lnTo>
                    <a:pt x="43989" y="65787"/>
                  </a:lnTo>
                  <a:lnTo>
                    <a:pt x="5282" y="119973"/>
                  </a:lnTo>
                  <a:lnTo>
                    <a:pt x="0" y="150837"/>
                  </a:lnTo>
                  <a:lnTo>
                    <a:pt x="5282" y="181710"/>
                  </a:lnTo>
                  <a:lnTo>
                    <a:pt x="43989" y="235911"/>
                  </a:lnTo>
                  <a:lnTo>
                    <a:pt x="75082" y="258089"/>
                  </a:lnTo>
                  <a:lnTo>
                    <a:pt x="112630" y="276303"/>
                  </a:lnTo>
                  <a:lnTo>
                    <a:pt x="155600" y="290023"/>
                  </a:lnTo>
                  <a:lnTo>
                    <a:pt x="203009" y="298676"/>
                  </a:lnTo>
                  <a:lnTo>
                    <a:pt x="253872" y="301688"/>
                  </a:lnTo>
                  <a:lnTo>
                    <a:pt x="304742" y="298676"/>
                  </a:lnTo>
                  <a:lnTo>
                    <a:pt x="352153" y="290023"/>
                  </a:lnTo>
                  <a:lnTo>
                    <a:pt x="395128" y="276303"/>
                  </a:lnTo>
                  <a:lnTo>
                    <a:pt x="432689" y="258089"/>
                  </a:lnTo>
                  <a:lnTo>
                    <a:pt x="463753" y="235911"/>
                  </a:lnTo>
                  <a:lnTo>
                    <a:pt x="502440" y="181710"/>
                  </a:lnTo>
                  <a:lnTo>
                    <a:pt x="507758" y="150837"/>
                  </a:lnTo>
                </a:path>
              </a:pathLst>
            </a:custGeom>
            <a:ln w="3175">
              <a:solidFill>
                <a:srgbClr val="080909"/>
              </a:solidFill>
            </a:ln>
          </p:spPr>
          <p:txBody>
            <a:bodyPr wrap="square" lIns="0" tIns="0" rIns="0" bIns="0" rtlCol="0"/>
            <a:lstStyle/>
            <a:p>
              <a:endParaRPr/>
            </a:p>
          </p:txBody>
        </p:sp>
        <p:sp>
          <p:nvSpPr>
            <p:cNvPr id="160" name="object 160"/>
            <p:cNvSpPr/>
            <p:nvPr/>
          </p:nvSpPr>
          <p:spPr>
            <a:xfrm>
              <a:off x="813003" y="8384514"/>
              <a:ext cx="384810" cy="220345"/>
            </a:xfrm>
            <a:custGeom>
              <a:avLst/>
              <a:gdLst/>
              <a:ahLst/>
              <a:cxnLst/>
              <a:rect l="l" t="t" r="r" b="b"/>
              <a:pathLst>
                <a:path w="384809" h="220345">
                  <a:moveTo>
                    <a:pt x="380822" y="109918"/>
                  </a:moveTo>
                  <a:lnTo>
                    <a:pt x="377151" y="109918"/>
                  </a:lnTo>
                  <a:lnTo>
                    <a:pt x="376234" y="120123"/>
                  </a:lnTo>
                  <a:lnTo>
                    <a:pt x="373530" y="130067"/>
                  </a:lnTo>
                  <a:lnTo>
                    <a:pt x="335688" y="174461"/>
                  </a:lnTo>
                  <a:lnTo>
                    <a:pt x="296371" y="194570"/>
                  </a:lnTo>
                  <a:lnTo>
                    <a:pt x="247690" y="207773"/>
                  </a:lnTo>
                  <a:lnTo>
                    <a:pt x="192239" y="212483"/>
                  </a:lnTo>
                  <a:lnTo>
                    <a:pt x="154673" y="210345"/>
                  </a:lnTo>
                  <a:lnTo>
                    <a:pt x="88151" y="194572"/>
                  </a:lnTo>
                  <a:lnTo>
                    <a:pt x="48829" y="174444"/>
                  </a:lnTo>
                  <a:lnTo>
                    <a:pt x="15414" y="139715"/>
                  </a:lnTo>
                  <a:lnTo>
                    <a:pt x="7404" y="109918"/>
                  </a:lnTo>
                  <a:lnTo>
                    <a:pt x="8315" y="99713"/>
                  </a:lnTo>
                  <a:lnTo>
                    <a:pt x="48821" y="45370"/>
                  </a:lnTo>
                  <a:lnTo>
                    <a:pt x="88131" y="25265"/>
                  </a:lnTo>
                  <a:lnTo>
                    <a:pt x="136804" y="12062"/>
                  </a:lnTo>
                  <a:lnTo>
                    <a:pt x="192239" y="7353"/>
                  </a:lnTo>
                  <a:lnTo>
                    <a:pt x="229829" y="9495"/>
                  </a:lnTo>
                  <a:lnTo>
                    <a:pt x="296356" y="25280"/>
                  </a:lnTo>
                  <a:lnTo>
                    <a:pt x="335688" y="45397"/>
                  </a:lnTo>
                  <a:lnTo>
                    <a:pt x="369109" y="80102"/>
                  </a:lnTo>
                  <a:lnTo>
                    <a:pt x="377151" y="109918"/>
                  </a:lnTo>
                  <a:lnTo>
                    <a:pt x="384517" y="109918"/>
                  </a:lnTo>
                  <a:lnTo>
                    <a:pt x="368960" y="66344"/>
                  </a:lnTo>
                  <a:lnTo>
                    <a:pt x="339851" y="39301"/>
                  </a:lnTo>
                  <a:lnTo>
                    <a:pt x="299002" y="18370"/>
                  </a:lnTo>
                  <a:lnTo>
                    <a:pt x="248952" y="4840"/>
                  </a:lnTo>
                  <a:lnTo>
                    <a:pt x="192239" y="0"/>
                  </a:lnTo>
                  <a:lnTo>
                    <a:pt x="153825" y="2177"/>
                  </a:lnTo>
                  <a:lnTo>
                    <a:pt x="85522" y="18382"/>
                  </a:lnTo>
                  <a:lnTo>
                    <a:pt x="44687" y="39294"/>
                  </a:lnTo>
                  <a:lnTo>
                    <a:pt x="15544" y="66344"/>
                  </a:lnTo>
                  <a:lnTo>
                    <a:pt x="0" y="109918"/>
                  </a:lnTo>
                  <a:lnTo>
                    <a:pt x="1035" y="121439"/>
                  </a:lnTo>
                  <a:lnTo>
                    <a:pt x="44646" y="180521"/>
                  </a:lnTo>
                  <a:lnTo>
                    <a:pt x="85490" y="201461"/>
                  </a:lnTo>
                  <a:lnTo>
                    <a:pt x="135534" y="214994"/>
                  </a:lnTo>
                  <a:lnTo>
                    <a:pt x="192239" y="219824"/>
                  </a:lnTo>
                  <a:lnTo>
                    <a:pt x="230665" y="217648"/>
                  </a:lnTo>
                  <a:lnTo>
                    <a:pt x="299006" y="201457"/>
                  </a:lnTo>
                  <a:lnTo>
                    <a:pt x="339853" y="180541"/>
                  </a:lnTo>
                  <a:lnTo>
                    <a:pt x="368960" y="153466"/>
                  </a:lnTo>
                  <a:lnTo>
                    <a:pt x="384517" y="109918"/>
                  </a:lnTo>
                </a:path>
              </a:pathLst>
            </a:custGeom>
            <a:ln w="3175">
              <a:solidFill>
                <a:srgbClr val="080909"/>
              </a:solidFill>
            </a:ln>
          </p:spPr>
          <p:txBody>
            <a:bodyPr wrap="square" lIns="0" tIns="0" rIns="0" bIns="0" rtlCol="0"/>
            <a:lstStyle/>
            <a:p>
              <a:endParaRPr/>
            </a:p>
          </p:txBody>
        </p:sp>
        <p:sp>
          <p:nvSpPr>
            <p:cNvPr id="161" name="object 161"/>
            <p:cNvSpPr/>
            <p:nvPr/>
          </p:nvSpPr>
          <p:spPr>
            <a:xfrm>
              <a:off x="873029" y="8416380"/>
              <a:ext cx="255904" cy="133350"/>
            </a:xfrm>
            <a:custGeom>
              <a:avLst/>
              <a:gdLst/>
              <a:ahLst/>
              <a:cxnLst/>
              <a:rect l="l" t="t" r="r" b="b"/>
              <a:pathLst>
                <a:path w="255905" h="133350">
                  <a:moveTo>
                    <a:pt x="251726" y="66344"/>
                  </a:moveTo>
                  <a:lnTo>
                    <a:pt x="248030" y="66344"/>
                  </a:lnTo>
                  <a:lnTo>
                    <a:pt x="248005" y="74002"/>
                  </a:lnTo>
                  <a:lnTo>
                    <a:pt x="245033" y="81368"/>
                  </a:lnTo>
                  <a:lnTo>
                    <a:pt x="195849" y="114831"/>
                  </a:lnTo>
                  <a:lnTo>
                    <a:pt x="127698" y="125348"/>
                  </a:lnTo>
                  <a:lnTo>
                    <a:pt x="103076" y="124100"/>
                  </a:lnTo>
                  <a:lnTo>
                    <a:pt x="59541" y="114860"/>
                  </a:lnTo>
                  <a:lnTo>
                    <a:pt x="21135" y="93537"/>
                  </a:lnTo>
                  <a:lnTo>
                    <a:pt x="7340" y="74002"/>
                  </a:lnTo>
                  <a:lnTo>
                    <a:pt x="7340" y="66344"/>
                  </a:lnTo>
                  <a:lnTo>
                    <a:pt x="7340" y="58699"/>
                  </a:lnTo>
                  <a:lnTo>
                    <a:pt x="33901" y="29634"/>
                  </a:lnTo>
                  <a:lnTo>
                    <a:pt x="91382" y="10118"/>
                  </a:lnTo>
                  <a:lnTo>
                    <a:pt x="127698" y="7340"/>
                  </a:lnTo>
                  <a:lnTo>
                    <a:pt x="152325" y="8598"/>
                  </a:lnTo>
                  <a:lnTo>
                    <a:pt x="195846" y="17857"/>
                  </a:lnTo>
                  <a:lnTo>
                    <a:pt x="234241" y="39189"/>
                  </a:lnTo>
                  <a:lnTo>
                    <a:pt x="248030" y="66344"/>
                  </a:lnTo>
                  <a:lnTo>
                    <a:pt x="255435" y="66344"/>
                  </a:lnTo>
                  <a:lnTo>
                    <a:pt x="225349" y="23333"/>
                  </a:lnTo>
                  <a:lnTo>
                    <a:pt x="165167" y="2858"/>
                  </a:lnTo>
                  <a:lnTo>
                    <a:pt x="127698" y="0"/>
                  </a:lnTo>
                  <a:lnTo>
                    <a:pt x="102309" y="1287"/>
                  </a:lnTo>
                  <a:lnTo>
                    <a:pt x="57152" y="10892"/>
                  </a:lnTo>
                  <a:lnTo>
                    <a:pt x="22639" y="28351"/>
                  </a:lnTo>
                  <a:lnTo>
                    <a:pt x="0" y="66344"/>
                  </a:lnTo>
                  <a:lnTo>
                    <a:pt x="690" y="73481"/>
                  </a:lnTo>
                  <a:lnTo>
                    <a:pt x="30052" y="109364"/>
                  </a:lnTo>
                  <a:lnTo>
                    <a:pt x="90230" y="129858"/>
                  </a:lnTo>
                  <a:lnTo>
                    <a:pt x="127698" y="132740"/>
                  </a:lnTo>
                  <a:lnTo>
                    <a:pt x="153077" y="131443"/>
                  </a:lnTo>
                  <a:lnTo>
                    <a:pt x="198235" y="121824"/>
                  </a:lnTo>
                  <a:lnTo>
                    <a:pt x="232765" y="104357"/>
                  </a:lnTo>
                  <a:lnTo>
                    <a:pt x="255435" y="66344"/>
                  </a:lnTo>
                </a:path>
              </a:pathLst>
            </a:custGeom>
            <a:ln w="3175">
              <a:solidFill>
                <a:srgbClr val="080909"/>
              </a:solidFill>
            </a:ln>
          </p:spPr>
          <p:txBody>
            <a:bodyPr wrap="square" lIns="0" tIns="0" rIns="0" bIns="0" rtlCol="0"/>
            <a:lstStyle/>
            <a:p>
              <a:endParaRPr/>
            </a:p>
          </p:txBody>
        </p:sp>
        <p:sp>
          <p:nvSpPr>
            <p:cNvPr id="162" name="object 162"/>
            <p:cNvSpPr/>
            <p:nvPr/>
          </p:nvSpPr>
          <p:spPr>
            <a:xfrm>
              <a:off x="941565" y="8431756"/>
              <a:ext cx="116243" cy="67945"/>
            </a:xfrm>
            <a:prstGeom prst="rect">
              <a:avLst/>
            </a:prstGeom>
            <a:blipFill>
              <a:blip r:embed="rId16" cstate="print"/>
              <a:stretch>
                <a:fillRect/>
              </a:stretch>
            </a:blipFill>
          </p:spPr>
          <p:txBody>
            <a:bodyPr wrap="square" lIns="0" tIns="0" rIns="0" bIns="0" rtlCol="0"/>
            <a:lstStyle/>
            <a:p>
              <a:endParaRPr/>
            </a:p>
          </p:txBody>
        </p:sp>
      </p:grpSp>
      <p:grpSp>
        <p:nvGrpSpPr>
          <p:cNvPr id="163" name="object 163"/>
          <p:cNvGrpSpPr/>
          <p:nvPr/>
        </p:nvGrpSpPr>
        <p:grpSpPr>
          <a:xfrm>
            <a:off x="2845991" y="8220677"/>
            <a:ext cx="604520" cy="509270"/>
            <a:chOff x="2845991" y="8220677"/>
            <a:chExt cx="604520" cy="509270"/>
          </a:xfrm>
        </p:grpSpPr>
        <p:sp>
          <p:nvSpPr>
            <p:cNvPr id="164" name="object 164"/>
            <p:cNvSpPr/>
            <p:nvPr/>
          </p:nvSpPr>
          <p:spPr>
            <a:xfrm>
              <a:off x="2966196" y="8362156"/>
              <a:ext cx="35560" cy="35560"/>
            </a:xfrm>
            <a:custGeom>
              <a:avLst/>
              <a:gdLst/>
              <a:ahLst/>
              <a:cxnLst/>
              <a:rect l="l" t="t" r="r" b="b"/>
              <a:pathLst>
                <a:path w="35560" h="35559">
                  <a:moveTo>
                    <a:pt x="31114" y="31191"/>
                  </a:moveTo>
                  <a:lnTo>
                    <a:pt x="27114" y="35179"/>
                  </a:lnTo>
                  <a:lnTo>
                    <a:pt x="17779" y="32346"/>
                  </a:lnTo>
                  <a:lnTo>
                    <a:pt x="10274" y="24853"/>
                  </a:lnTo>
                  <a:lnTo>
                    <a:pt x="2819" y="17360"/>
                  </a:lnTo>
                  <a:lnTo>
                    <a:pt x="0" y="8026"/>
                  </a:lnTo>
                  <a:lnTo>
                    <a:pt x="3987" y="3987"/>
                  </a:lnTo>
                  <a:lnTo>
                    <a:pt x="8039" y="0"/>
                  </a:lnTo>
                  <a:lnTo>
                    <a:pt x="17335" y="2832"/>
                  </a:lnTo>
                  <a:lnTo>
                    <a:pt x="24853" y="10337"/>
                  </a:lnTo>
                  <a:lnTo>
                    <a:pt x="32334" y="17856"/>
                  </a:lnTo>
                  <a:lnTo>
                    <a:pt x="35153" y="27203"/>
                  </a:lnTo>
                  <a:lnTo>
                    <a:pt x="31114" y="31191"/>
                  </a:lnTo>
                  <a:close/>
                </a:path>
              </a:pathLst>
            </a:custGeom>
            <a:ln w="3175">
              <a:solidFill>
                <a:srgbClr val="231F20"/>
              </a:solidFill>
            </a:ln>
          </p:spPr>
          <p:txBody>
            <a:bodyPr wrap="square" lIns="0" tIns="0" rIns="0" bIns="0" rtlCol="0"/>
            <a:lstStyle/>
            <a:p>
              <a:endParaRPr/>
            </a:p>
          </p:txBody>
        </p:sp>
        <p:sp>
          <p:nvSpPr>
            <p:cNvPr id="165" name="object 165"/>
            <p:cNvSpPr/>
            <p:nvPr/>
          </p:nvSpPr>
          <p:spPr>
            <a:xfrm>
              <a:off x="2856370" y="8222137"/>
              <a:ext cx="592455" cy="506095"/>
            </a:xfrm>
            <a:custGeom>
              <a:avLst/>
              <a:gdLst/>
              <a:ahLst/>
              <a:cxnLst/>
              <a:rect l="l" t="t" r="r" b="b"/>
              <a:pathLst>
                <a:path w="592454" h="506095">
                  <a:moveTo>
                    <a:pt x="0" y="65690"/>
                  </a:moveTo>
                  <a:lnTo>
                    <a:pt x="35276" y="17575"/>
                  </a:lnTo>
                  <a:lnTo>
                    <a:pt x="63661" y="0"/>
                  </a:lnTo>
                  <a:lnTo>
                    <a:pt x="100119" y="11580"/>
                  </a:lnTo>
                  <a:lnTo>
                    <a:pt x="159613" y="50933"/>
                  </a:lnTo>
                  <a:lnTo>
                    <a:pt x="212679" y="91709"/>
                  </a:lnTo>
                  <a:lnTo>
                    <a:pt x="248283" y="125028"/>
                  </a:lnTo>
                  <a:lnTo>
                    <a:pt x="274535" y="155746"/>
                  </a:lnTo>
                  <a:lnTo>
                    <a:pt x="353108" y="172457"/>
                  </a:lnTo>
                  <a:lnTo>
                    <a:pt x="400384" y="189137"/>
                  </a:lnTo>
                  <a:lnTo>
                    <a:pt x="435343" y="215786"/>
                  </a:lnTo>
                  <a:lnTo>
                    <a:pt x="476961" y="262401"/>
                  </a:lnTo>
                  <a:lnTo>
                    <a:pt x="516416" y="312592"/>
                  </a:lnTo>
                  <a:lnTo>
                    <a:pt x="550742" y="363954"/>
                  </a:lnTo>
                  <a:lnTo>
                    <a:pt x="576886" y="411431"/>
                  </a:lnTo>
                  <a:lnTo>
                    <a:pt x="591799" y="449970"/>
                  </a:lnTo>
                  <a:lnTo>
                    <a:pt x="592429" y="474516"/>
                  </a:lnTo>
                  <a:lnTo>
                    <a:pt x="579990" y="493521"/>
                  </a:lnTo>
                  <a:lnTo>
                    <a:pt x="572401" y="503021"/>
                  </a:lnTo>
                  <a:lnTo>
                    <a:pt x="566565" y="505863"/>
                  </a:lnTo>
                  <a:lnTo>
                    <a:pt x="559384" y="504894"/>
                  </a:lnTo>
                  <a:lnTo>
                    <a:pt x="523301" y="489876"/>
                  </a:lnTo>
                  <a:lnTo>
                    <a:pt x="495207" y="448372"/>
                  </a:lnTo>
                  <a:lnTo>
                    <a:pt x="477250" y="419092"/>
                  </a:lnTo>
                  <a:lnTo>
                    <a:pt x="453335" y="384397"/>
                  </a:lnTo>
                  <a:lnTo>
                    <a:pt x="423648" y="348037"/>
                  </a:lnTo>
                  <a:lnTo>
                    <a:pt x="388372" y="313762"/>
                  </a:lnTo>
                  <a:lnTo>
                    <a:pt x="347693" y="285325"/>
                  </a:lnTo>
                  <a:lnTo>
                    <a:pt x="301795" y="266476"/>
                  </a:lnTo>
                  <a:lnTo>
                    <a:pt x="250863" y="260965"/>
                  </a:lnTo>
                  <a:lnTo>
                    <a:pt x="235111" y="275717"/>
                  </a:lnTo>
                  <a:lnTo>
                    <a:pt x="224478" y="283300"/>
                  </a:lnTo>
                  <a:lnTo>
                    <a:pt x="214122" y="286113"/>
                  </a:lnTo>
                  <a:lnTo>
                    <a:pt x="199199" y="286556"/>
                  </a:lnTo>
                </a:path>
              </a:pathLst>
            </a:custGeom>
            <a:ln w="3175">
              <a:solidFill>
                <a:srgbClr val="231F20"/>
              </a:solidFill>
            </a:ln>
          </p:spPr>
          <p:txBody>
            <a:bodyPr wrap="square" lIns="0" tIns="0" rIns="0" bIns="0" rtlCol="0"/>
            <a:lstStyle/>
            <a:p>
              <a:endParaRPr/>
            </a:p>
          </p:txBody>
        </p:sp>
        <p:sp>
          <p:nvSpPr>
            <p:cNvPr id="166" name="object 166"/>
            <p:cNvSpPr/>
            <p:nvPr/>
          </p:nvSpPr>
          <p:spPr>
            <a:xfrm>
              <a:off x="3114539" y="8457083"/>
              <a:ext cx="301625" cy="270510"/>
            </a:xfrm>
            <a:custGeom>
              <a:avLst/>
              <a:gdLst/>
              <a:ahLst/>
              <a:cxnLst/>
              <a:rect l="l" t="t" r="r" b="b"/>
              <a:pathLst>
                <a:path w="301625" h="270509">
                  <a:moveTo>
                    <a:pt x="0" y="5395"/>
                  </a:moveTo>
                  <a:lnTo>
                    <a:pt x="59310" y="0"/>
                  </a:lnTo>
                  <a:lnTo>
                    <a:pt x="96058" y="2715"/>
                  </a:lnTo>
                  <a:lnTo>
                    <a:pt x="125521" y="17603"/>
                  </a:lnTo>
                  <a:lnTo>
                    <a:pt x="162979" y="48727"/>
                  </a:lnTo>
                  <a:lnTo>
                    <a:pt x="200587" y="87731"/>
                  </a:lnTo>
                  <a:lnTo>
                    <a:pt x="236657" y="135598"/>
                  </a:lnTo>
                  <a:lnTo>
                    <a:pt x="267746" y="186085"/>
                  </a:lnTo>
                  <a:lnTo>
                    <a:pt x="290413" y="232950"/>
                  </a:lnTo>
                  <a:lnTo>
                    <a:pt x="301218" y="269948"/>
                  </a:lnTo>
                </a:path>
              </a:pathLst>
            </a:custGeom>
            <a:ln w="3175">
              <a:solidFill>
                <a:srgbClr val="231F20"/>
              </a:solidFill>
            </a:ln>
          </p:spPr>
          <p:txBody>
            <a:bodyPr wrap="square" lIns="0" tIns="0" rIns="0" bIns="0" rtlCol="0"/>
            <a:lstStyle/>
            <a:p>
              <a:endParaRPr/>
            </a:p>
          </p:txBody>
        </p:sp>
        <p:sp>
          <p:nvSpPr>
            <p:cNvPr id="167" name="object 167"/>
            <p:cNvSpPr/>
            <p:nvPr/>
          </p:nvSpPr>
          <p:spPr>
            <a:xfrm>
              <a:off x="3118630" y="8473386"/>
              <a:ext cx="278765" cy="250190"/>
            </a:xfrm>
            <a:custGeom>
              <a:avLst/>
              <a:gdLst/>
              <a:ahLst/>
              <a:cxnLst/>
              <a:rect l="l" t="t" r="r" b="b"/>
              <a:pathLst>
                <a:path w="278764" h="250190">
                  <a:moveTo>
                    <a:pt x="0" y="0"/>
                  </a:moveTo>
                  <a:lnTo>
                    <a:pt x="81962" y="9927"/>
                  </a:lnTo>
                  <a:lnTo>
                    <a:pt x="128725" y="22650"/>
                  </a:lnTo>
                  <a:lnTo>
                    <a:pt x="186651" y="90373"/>
                  </a:lnTo>
                  <a:lnTo>
                    <a:pt x="220439" y="147067"/>
                  </a:lnTo>
                  <a:lnTo>
                    <a:pt x="249810" y="198429"/>
                  </a:lnTo>
                  <a:lnTo>
                    <a:pt x="270535" y="235682"/>
                  </a:lnTo>
                  <a:lnTo>
                    <a:pt x="278384" y="250050"/>
                  </a:lnTo>
                </a:path>
              </a:pathLst>
            </a:custGeom>
            <a:ln w="3175">
              <a:solidFill>
                <a:srgbClr val="231F20"/>
              </a:solidFill>
            </a:ln>
          </p:spPr>
          <p:txBody>
            <a:bodyPr wrap="square" lIns="0" tIns="0" rIns="0" bIns="0" rtlCol="0"/>
            <a:lstStyle/>
            <a:p>
              <a:endParaRPr/>
            </a:p>
          </p:txBody>
        </p:sp>
        <p:sp>
          <p:nvSpPr>
            <p:cNvPr id="168" name="object 168"/>
            <p:cNvSpPr/>
            <p:nvPr/>
          </p:nvSpPr>
          <p:spPr>
            <a:xfrm>
              <a:off x="3114544" y="8380815"/>
              <a:ext cx="29209" cy="81915"/>
            </a:xfrm>
            <a:custGeom>
              <a:avLst/>
              <a:gdLst/>
              <a:ahLst/>
              <a:cxnLst/>
              <a:rect l="l" t="t" r="r" b="b"/>
              <a:pathLst>
                <a:path w="29210" h="81915">
                  <a:moveTo>
                    <a:pt x="28879" y="0"/>
                  </a:moveTo>
                  <a:lnTo>
                    <a:pt x="0" y="81661"/>
                  </a:lnTo>
                </a:path>
              </a:pathLst>
            </a:custGeom>
            <a:ln w="3175">
              <a:solidFill>
                <a:srgbClr val="231F20"/>
              </a:solidFill>
            </a:ln>
          </p:spPr>
          <p:txBody>
            <a:bodyPr wrap="square" lIns="0" tIns="0" rIns="0" bIns="0" rtlCol="0"/>
            <a:lstStyle/>
            <a:p>
              <a:endParaRPr/>
            </a:p>
          </p:txBody>
        </p:sp>
        <p:sp>
          <p:nvSpPr>
            <p:cNvPr id="169" name="object 169"/>
            <p:cNvSpPr/>
            <p:nvPr/>
          </p:nvSpPr>
          <p:spPr>
            <a:xfrm>
              <a:off x="3114539" y="8462478"/>
              <a:ext cx="1270" cy="20955"/>
            </a:xfrm>
            <a:custGeom>
              <a:avLst/>
              <a:gdLst/>
              <a:ahLst/>
              <a:cxnLst/>
              <a:rect l="l" t="t" r="r" b="b"/>
              <a:pathLst>
                <a:path w="1269" h="20954">
                  <a:moveTo>
                    <a:pt x="336" y="-1460"/>
                  </a:moveTo>
                  <a:lnTo>
                    <a:pt x="336" y="22009"/>
                  </a:lnTo>
                </a:path>
              </a:pathLst>
            </a:custGeom>
            <a:ln w="3594">
              <a:solidFill>
                <a:srgbClr val="231F20"/>
              </a:solidFill>
            </a:ln>
          </p:spPr>
          <p:txBody>
            <a:bodyPr wrap="square" lIns="0" tIns="0" rIns="0" bIns="0" rtlCol="0"/>
            <a:lstStyle/>
            <a:p>
              <a:endParaRPr/>
            </a:p>
          </p:txBody>
        </p:sp>
        <p:sp>
          <p:nvSpPr>
            <p:cNvPr id="170" name="object 170"/>
            <p:cNvSpPr/>
            <p:nvPr/>
          </p:nvSpPr>
          <p:spPr>
            <a:xfrm>
              <a:off x="2845991" y="8276938"/>
              <a:ext cx="233477" cy="234624"/>
            </a:xfrm>
            <a:prstGeom prst="rect">
              <a:avLst/>
            </a:prstGeom>
            <a:blipFill>
              <a:blip r:embed="rId17" cstate="print"/>
              <a:stretch>
                <a:fillRect/>
              </a:stretch>
            </a:blipFill>
          </p:spPr>
          <p:txBody>
            <a:bodyPr wrap="square" lIns="0" tIns="0" rIns="0" bIns="0" rtlCol="0"/>
            <a:lstStyle/>
            <a:p>
              <a:endParaRPr/>
            </a:p>
          </p:txBody>
        </p:sp>
      </p:grpSp>
      <p:grpSp>
        <p:nvGrpSpPr>
          <p:cNvPr id="171" name="object 171"/>
          <p:cNvGrpSpPr/>
          <p:nvPr/>
        </p:nvGrpSpPr>
        <p:grpSpPr>
          <a:xfrm>
            <a:off x="1933911" y="8953590"/>
            <a:ext cx="337820" cy="581025"/>
            <a:chOff x="1933911" y="8953590"/>
            <a:chExt cx="337820" cy="581025"/>
          </a:xfrm>
        </p:grpSpPr>
        <p:sp>
          <p:nvSpPr>
            <p:cNvPr id="172" name="object 172"/>
            <p:cNvSpPr/>
            <p:nvPr/>
          </p:nvSpPr>
          <p:spPr>
            <a:xfrm>
              <a:off x="1934908" y="8954587"/>
              <a:ext cx="335915" cy="124460"/>
            </a:xfrm>
            <a:custGeom>
              <a:avLst/>
              <a:gdLst/>
              <a:ahLst/>
              <a:cxnLst/>
              <a:rect l="l" t="t" r="r" b="b"/>
              <a:pathLst>
                <a:path w="335914" h="124459">
                  <a:moveTo>
                    <a:pt x="106591" y="122123"/>
                  </a:moveTo>
                  <a:lnTo>
                    <a:pt x="8356" y="92697"/>
                  </a:lnTo>
                  <a:lnTo>
                    <a:pt x="2400" y="92303"/>
                  </a:lnTo>
                  <a:lnTo>
                    <a:pt x="2400" y="85928"/>
                  </a:lnTo>
                  <a:lnTo>
                    <a:pt x="2400" y="75196"/>
                  </a:lnTo>
                  <a:lnTo>
                    <a:pt x="0" y="70815"/>
                  </a:lnTo>
                  <a:lnTo>
                    <a:pt x="21082" y="66040"/>
                  </a:lnTo>
                  <a:lnTo>
                    <a:pt x="62668" y="53954"/>
                  </a:lnTo>
                  <a:lnTo>
                    <a:pt x="133604" y="32023"/>
                  </a:lnTo>
                  <a:lnTo>
                    <a:pt x="200586" y="10986"/>
                  </a:lnTo>
                  <a:lnTo>
                    <a:pt x="230314" y="1587"/>
                  </a:lnTo>
                  <a:lnTo>
                    <a:pt x="233883" y="0"/>
                  </a:lnTo>
                  <a:lnTo>
                    <a:pt x="296306" y="15816"/>
                  </a:lnTo>
                  <a:lnTo>
                    <a:pt x="330161" y="24663"/>
                  </a:lnTo>
                  <a:lnTo>
                    <a:pt x="335330" y="25463"/>
                  </a:lnTo>
                  <a:lnTo>
                    <a:pt x="334937" y="35407"/>
                  </a:lnTo>
                  <a:lnTo>
                    <a:pt x="332549" y="45745"/>
                  </a:lnTo>
                  <a:lnTo>
                    <a:pt x="122504" y="118948"/>
                  </a:lnTo>
                  <a:lnTo>
                    <a:pt x="113157" y="124079"/>
                  </a:lnTo>
                  <a:lnTo>
                    <a:pt x="106591" y="122123"/>
                  </a:lnTo>
                  <a:close/>
                </a:path>
              </a:pathLst>
            </a:custGeom>
            <a:ln w="3175">
              <a:solidFill>
                <a:srgbClr val="131111"/>
              </a:solidFill>
            </a:ln>
          </p:spPr>
          <p:txBody>
            <a:bodyPr wrap="square" lIns="0" tIns="0" rIns="0" bIns="0" rtlCol="0"/>
            <a:lstStyle/>
            <a:p>
              <a:endParaRPr/>
            </a:p>
          </p:txBody>
        </p:sp>
        <p:sp>
          <p:nvSpPr>
            <p:cNvPr id="173" name="object 173"/>
            <p:cNvSpPr/>
            <p:nvPr/>
          </p:nvSpPr>
          <p:spPr>
            <a:xfrm>
              <a:off x="1959173" y="8960169"/>
              <a:ext cx="292735" cy="95885"/>
            </a:xfrm>
            <a:custGeom>
              <a:avLst/>
              <a:gdLst/>
              <a:ahLst/>
              <a:cxnLst/>
              <a:rect l="l" t="t" r="r" b="b"/>
              <a:pathLst>
                <a:path w="292735" h="95884">
                  <a:moveTo>
                    <a:pt x="0" y="66027"/>
                  </a:moveTo>
                  <a:lnTo>
                    <a:pt x="77558" y="93078"/>
                  </a:lnTo>
                  <a:lnTo>
                    <a:pt x="85509" y="95859"/>
                  </a:lnTo>
                  <a:lnTo>
                    <a:pt x="137119" y="77570"/>
                  </a:lnTo>
                  <a:lnTo>
                    <a:pt x="201344" y="54994"/>
                  </a:lnTo>
                  <a:lnTo>
                    <a:pt x="262661" y="33461"/>
                  </a:lnTo>
                  <a:lnTo>
                    <a:pt x="290004" y="23863"/>
                  </a:lnTo>
                  <a:lnTo>
                    <a:pt x="292366" y="21869"/>
                  </a:lnTo>
                  <a:lnTo>
                    <a:pt x="283248" y="19481"/>
                  </a:lnTo>
                  <a:lnTo>
                    <a:pt x="268752" y="15740"/>
                  </a:lnTo>
                  <a:lnTo>
                    <a:pt x="245791" y="9836"/>
                  </a:lnTo>
                  <a:lnTo>
                    <a:pt x="224546" y="4379"/>
                  </a:lnTo>
                  <a:lnTo>
                    <a:pt x="215201" y="1981"/>
                  </a:lnTo>
                  <a:lnTo>
                    <a:pt x="210426" y="0"/>
                  </a:lnTo>
                  <a:lnTo>
                    <a:pt x="196519" y="3975"/>
                  </a:lnTo>
                  <a:lnTo>
                    <a:pt x="159936" y="15347"/>
                  </a:lnTo>
                  <a:lnTo>
                    <a:pt x="93035" y="36491"/>
                  </a:lnTo>
                  <a:lnTo>
                    <a:pt x="28747" y="56890"/>
                  </a:lnTo>
                  <a:lnTo>
                    <a:pt x="0" y="66027"/>
                  </a:lnTo>
                  <a:close/>
                </a:path>
              </a:pathLst>
            </a:custGeom>
            <a:ln w="3175">
              <a:solidFill>
                <a:srgbClr val="131111"/>
              </a:solidFill>
            </a:ln>
          </p:spPr>
          <p:txBody>
            <a:bodyPr wrap="square" lIns="0" tIns="0" rIns="0" bIns="0" rtlCol="0"/>
            <a:lstStyle/>
            <a:p>
              <a:endParaRPr/>
            </a:p>
          </p:txBody>
        </p:sp>
        <p:sp>
          <p:nvSpPr>
            <p:cNvPr id="174" name="object 174"/>
            <p:cNvSpPr/>
            <p:nvPr/>
          </p:nvSpPr>
          <p:spPr>
            <a:xfrm>
              <a:off x="1937307" y="8981857"/>
              <a:ext cx="331470" cy="83185"/>
            </a:xfrm>
            <a:custGeom>
              <a:avLst/>
              <a:gdLst/>
              <a:ahLst/>
              <a:cxnLst/>
              <a:rect l="l" t="t" r="r" b="b"/>
              <a:pathLst>
                <a:path w="331469" h="83184">
                  <a:moveTo>
                    <a:pt x="0" y="47929"/>
                  </a:moveTo>
                  <a:lnTo>
                    <a:pt x="96253" y="80543"/>
                  </a:lnTo>
                  <a:lnTo>
                    <a:pt x="102312" y="82729"/>
                  </a:lnTo>
                  <a:lnTo>
                    <a:pt x="107440" y="83126"/>
                  </a:lnTo>
                  <a:lnTo>
                    <a:pt x="166491" y="62247"/>
                  </a:lnTo>
                  <a:lnTo>
                    <a:pt x="235994" y="35991"/>
                  </a:lnTo>
                  <a:lnTo>
                    <a:pt x="301768" y="11079"/>
                  </a:lnTo>
                  <a:lnTo>
                    <a:pt x="330987" y="0"/>
                  </a:lnTo>
                </a:path>
              </a:pathLst>
            </a:custGeom>
            <a:ln w="3175">
              <a:solidFill>
                <a:srgbClr val="131111"/>
              </a:solidFill>
            </a:ln>
          </p:spPr>
          <p:txBody>
            <a:bodyPr wrap="square" lIns="0" tIns="0" rIns="0" bIns="0" rtlCol="0"/>
            <a:lstStyle/>
            <a:p>
              <a:endParaRPr/>
            </a:p>
          </p:txBody>
        </p:sp>
        <p:sp>
          <p:nvSpPr>
            <p:cNvPr id="175" name="object 175"/>
            <p:cNvSpPr/>
            <p:nvPr/>
          </p:nvSpPr>
          <p:spPr>
            <a:xfrm>
              <a:off x="2034258" y="9053847"/>
              <a:ext cx="6350" cy="23495"/>
            </a:xfrm>
            <a:custGeom>
              <a:avLst/>
              <a:gdLst/>
              <a:ahLst/>
              <a:cxnLst/>
              <a:rect l="l" t="t" r="r" b="b"/>
              <a:pathLst>
                <a:path w="6350" h="23495">
                  <a:moveTo>
                    <a:pt x="6064" y="0"/>
                  </a:moveTo>
                  <a:lnTo>
                    <a:pt x="1764" y="5443"/>
                  </a:lnTo>
                  <a:lnTo>
                    <a:pt x="0" y="9686"/>
                  </a:lnTo>
                  <a:lnTo>
                    <a:pt x="474" y="14916"/>
                  </a:lnTo>
                  <a:lnTo>
                    <a:pt x="2889" y="23317"/>
                  </a:lnTo>
                </a:path>
              </a:pathLst>
            </a:custGeom>
            <a:ln w="3175">
              <a:solidFill>
                <a:srgbClr val="131111"/>
              </a:solidFill>
            </a:ln>
          </p:spPr>
          <p:txBody>
            <a:bodyPr wrap="square" lIns="0" tIns="0" rIns="0" bIns="0" rtlCol="0"/>
            <a:lstStyle/>
            <a:p>
              <a:endParaRPr/>
            </a:p>
          </p:txBody>
        </p:sp>
        <p:sp>
          <p:nvSpPr>
            <p:cNvPr id="176" name="object 176"/>
            <p:cNvSpPr/>
            <p:nvPr/>
          </p:nvSpPr>
          <p:spPr>
            <a:xfrm>
              <a:off x="2052538" y="9052725"/>
              <a:ext cx="8255" cy="24765"/>
            </a:xfrm>
            <a:custGeom>
              <a:avLst/>
              <a:gdLst/>
              <a:ahLst/>
              <a:cxnLst/>
              <a:rect l="l" t="t" r="r" b="b"/>
              <a:pathLst>
                <a:path w="8255" h="24765">
                  <a:moveTo>
                    <a:pt x="0" y="0"/>
                  </a:moveTo>
                  <a:lnTo>
                    <a:pt x="5957" y="6775"/>
                  </a:lnTo>
                  <a:lnTo>
                    <a:pt x="7943" y="11580"/>
                  </a:lnTo>
                  <a:lnTo>
                    <a:pt x="5957" y="16707"/>
                  </a:lnTo>
                  <a:lnTo>
                    <a:pt x="0" y="24447"/>
                  </a:lnTo>
                </a:path>
              </a:pathLst>
            </a:custGeom>
            <a:ln w="3175">
              <a:solidFill>
                <a:srgbClr val="131111"/>
              </a:solidFill>
            </a:ln>
          </p:spPr>
          <p:txBody>
            <a:bodyPr wrap="square" lIns="0" tIns="0" rIns="0" bIns="0" rtlCol="0"/>
            <a:lstStyle/>
            <a:p>
              <a:endParaRPr/>
            </a:p>
          </p:txBody>
        </p:sp>
        <p:sp>
          <p:nvSpPr>
            <p:cNvPr id="177" name="object 177"/>
            <p:cNvSpPr/>
            <p:nvPr/>
          </p:nvSpPr>
          <p:spPr>
            <a:xfrm>
              <a:off x="1981262" y="8974893"/>
              <a:ext cx="252729" cy="59055"/>
            </a:xfrm>
            <a:custGeom>
              <a:avLst/>
              <a:gdLst/>
              <a:ahLst/>
              <a:cxnLst/>
              <a:rect l="l" t="t" r="r" b="b"/>
              <a:pathLst>
                <a:path w="252730" h="59054">
                  <a:moveTo>
                    <a:pt x="0" y="59004"/>
                  </a:moveTo>
                  <a:lnTo>
                    <a:pt x="188341" y="0"/>
                  </a:lnTo>
                  <a:lnTo>
                    <a:pt x="252450" y="14554"/>
                  </a:lnTo>
                </a:path>
              </a:pathLst>
            </a:custGeom>
            <a:ln w="3175">
              <a:solidFill>
                <a:srgbClr val="131111"/>
              </a:solidFill>
            </a:ln>
          </p:spPr>
          <p:txBody>
            <a:bodyPr wrap="square" lIns="0" tIns="0" rIns="0" bIns="0" rtlCol="0"/>
            <a:lstStyle/>
            <a:p>
              <a:endParaRPr/>
            </a:p>
          </p:txBody>
        </p:sp>
        <p:sp>
          <p:nvSpPr>
            <p:cNvPr id="178" name="object 178"/>
            <p:cNvSpPr/>
            <p:nvPr/>
          </p:nvSpPr>
          <p:spPr>
            <a:xfrm>
              <a:off x="2169610" y="8955869"/>
              <a:ext cx="1270" cy="19050"/>
            </a:xfrm>
            <a:custGeom>
              <a:avLst/>
              <a:gdLst/>
              <a:ahLst/>
              <a:cxnLst/>
              <a:rect l="l" t="t" r="r" b="b"/>
              <a:pathLst>
                <a:path w="1269" h="19050">
                  <a:moveTo>
                    <a:pt x="393" y="-996"/>
                  </a:moveTo>
                  <a:lnTo>
                    <a:pt x="393" y="20021"/>
                  </a:lnTo>
                </a:path>
              </a:pathLst>
            </a:custGeom>
            <a:ln w="3175">
              <a:solidFill>
                <a:srgbClr val="131111"/>
              </a:solidFill>
            </a:ln>
          </p:spPr>
          <p:txBody>
            <a:bodyPr wrap="square" lIns="0" tIns="0" rIns="0" bIns="0" rtlCol="0"/>
            <a:lstStyle/>
            <a:p>
              <a:endParaRPr/>
            </a:p>
          </p:txBody>
        </p:sp>
        <p:sp>
          <p:nvSpPr>
            <p:cNvPr id="179" name="object 179"/>
            <p:cNvSpPr/>
            <p:nvPr/>
          </p:nvSpPr>
          <p:spPr>
            <a:xfrm>
              <a:off x="1987538" y="9060672"/>
              <a:ext cx="107314" cy="473075"/>
            </a:xfrm>
            <a:custGeom>
              <a:avLst/>
              <a:gdLst/>
              <a:ahLst/>
              <a:cxnLst/>
              <a:rect l="l" t="t" r="r" b="b"/>
              <a:pathLst>
                <a:path w="107314" h="473075">
                  <a:moveTo>
                    <a:pt x="86741" y="6984"/>
                  </a:moveTo>
                  <a:lnTo>
                    <a:pt x="38011" y="431926"/>
                  </a:lnTo>
                  <a:lnTo>
                    <a:pt x="33625" y="450770"/>
                  </a:lnTo>
                  <a:lnTo>
                    <a:pt x="28741" y="457750"/>
                  </a:lnTo>
                  <a:lnTo>
                    <a:pt x="20278" y="453499"/>
                  </a:lnTo>
                  <a:lnTo>
                    <a:pt x="5156" y="438645"/>
                  </a:lnTo>
                  <a:lnTo>
                    <a:pt x="0" y="430656"/>
                  </a:lnTo>
                  <a:lnTo>
                    <a:pt x="0" y="449656"/>
                  </a:lnTo>
                  <a:lnTo>
                    <a:pt x="14005" y="466229"/>
                  </a:lnTo>
                  <a:lnTo>
                    <a:pt x="23125" y="472943"/>
                  </a:lnTo>
                  <a:lnTo>
                    <a:pt x="31366" y="470867"/>
                  </a:lnTo>
                  <a:lnTo>
                    <a:pt x="57935" y="431699"/>
                  </a:lnTo>
                  <a:lnTo>
                    <a:pt x="60820" y="404698"/>
                  </a:lnTo>
                  <a:lnTo>
                    <a:pt x="69062" y="335318"/>
                  </a:lnTo>
                  <a:lnTo>
                    <a:pt x="84743" y="196886"/>
                  </a:lnTo>
                  <a:lnTo>
                    <a:pt x="99953" y="61185"/>
                  </a:lnTo>
                  <a:lnTo>
                    <a:pt x="106781" y="0"/>
                  </a:lnTo>
                </a:path>
              </a:pathLst>
            </a:custGeom>
            <a:ln w="3175">
              <a:solidFill>
                <a:srgbClr val="131111"/>
              </a:solidFill>
            </a:ln>
          </p:spPr>
          <p:txBody>
            <a:bodyPr wrap="square" lIns="0" tIns="0" rIns="0" bIns="0" rtlCol="0"/>
            <a:lstStyle/>
            <a:p>
              <a:endParaRPr/>
            </a:p>
          </p:txBody>
        </p:sp>
        <p:sp>
          <p:nvSpPr>
            <p:cNvPr id="180" name="object 180"/>
            <p:cNvSpPr/>
            <p:nvPr/>
          </p:nvSpPr>
          <p:spPr>
            <a:xfrm>
              <a:off x="1986620" y="9487337"/>
              <a:ext cx="34925" cy="15875"/>
            </a:xfrm>
            <a:custGeom>
              <a:avLst/>
              <a:gdLst/>
              <a:ahLst/>
              <a:cxnLst/>
              <a:rect l="l" t="t" r="r" b="b"/>
              <a:pathLst>
                <a:path w="34925" h="15875">
                  <a:moveTo>
                    <a:pt x="0" y="673"/>
                  </a:moveTo>
                  <a:lnTo>
                    <a:pt x="8953" y="0"/>
                  </a:lnTo>
                  <a:lnTo>
                    <a:pt x="11886" y="9026"/>
                  </a:lnTo>
                  <a:lnTo>
                    <a:pt x="15559" y="13630"/>
                  </a:lnTo>
                  <a:lnTo>
                    <a:pt x="22396" y="15248"/>
                  </a:lnTo>
                  <a:lnTo>
                    <a:pt x="34823" y="15316"/>
                  </a:lnTo>
                </a:path>
              </a:pathLst>
            </a:custGeom>
            <a:ln w="3175">
              <a:solidFill>
                <a:srgbClr val="131111"/>
              </a:solidFill>
            </a:ln>
          </p:spPr>
          <p:txBody>
            <a:bodyPr wrap="square" lIns="0" tIns="0" rIns="0" bIns="0" rtlCol="0"/>
            <a:lstStyle/>
            <a:p>
              <a:endParaRPr/>
            </a:p>
          </p:txBody>
        </p:sp>
        <p:sp>
          <p:nvSpPr>
            <p:cNvPr id="181" name="object 181"/>
            <p:cNvSpPr/>
            <p:nvPr/>
          </p:nvSpPr>
          <p:spPr>
            <a:xfrm>
              <a:off x="2120540" y="9014319"/>
              <a:ext cx="107314" cy="440055"/>
            </a:xfrm>
            <a:custGeom>
              <a:avLst/>
              <a:gdLst/>
              <a:ahLst/>
              <a:cxnLst/>
              <a:rect l="l" t="t" r="r" b="b"/>
              <a:pathLst>
                <a:path w="107314" h="440054">
                  <a:moveTo>
                    <a:pt x="89941" y="5880"/>
                  </a:moveTo>
                  <a:lnTo>
                    <a:pt x="33832" y="404342"/>
                  </a:lnTo>
                  <a:lnTo>
                    <a:pt x="32673" y="419720"/>
                  </a:lnTo>
                  <a:lnTo>
                    <a:pt x="31181" y="427404"/>
                  </a:lnTo>
                  <a:lnTo>
                    <a:pt x="28360" y="429693"/>
                  </a:lnTo>
                  <a:lnTo>
                    <a:pt x="23215" y="428891"/>
                  </a:lnTo>
                  <a:lnTo>
                    <a:pt x="15853" y="425694"/>
                  </a:lnTo>
                  <a:lnTo>
                    <a:pt x="8288" y="420716"/>
                  </a:lnTo>
                  <a:lnTo>
                    <a:pt x="2382" y="416132"/>
                  </a:lnTo>
                  <a:lnTo>
                    <a:pt x="0" y="414121"/>
                  </a:lnTo>
                  <a:lnTo>
                    <a:pt x="0" y="429006"/>
                  </a:lnTo>
                  <a:lnTo>
                    <a:pt x="3002" y="435054"/>
                  </a:lnTo>
                  <a:lnTo>
                    <a:pt x="6684" y="438202"/>
                  </a:lnTo>
                  <a:lnTo>
                    <a:pt x="13460" y="439466"/>
                  </a:lnTo>
                  <a:lnTo>
                    <a:pt x="25742" y="439864"/>
                  </a:lnTo>
                  <a:lnTo>
                    <a:pt x="38216" y="437059"/>
                  </a:lnTo>
                  <a:lnTo>
                    <a:pt x="45108" y="429739"/>
                  </a:lnTo>
                  <a:lnTo>
                    <a:pt x="48122" y="420519"/>
                  </a:lnTo>
                  <a:lnTo>
                    <a:pt x="48958" y="412013"/>
                  </a:lnTo>
                  <a:lnTo>
                    <a:pt x="58179" y="343537"/>
                  </a:lnTo>
                  <a:lnTo>
                    <a:pt x="78044" y="202363"/>
                  </a:lnTo>
                  <a:lnTo>
                    <a:pt x="97828" y="63010"/>
                  </a:lnTo>
                  <a:lnTo>
                    <a:pt x="106806" y="0"/>
                  </a:lnTo>
                </a:path>
              </a:pathLst>
            </a:custGeom>
            <a:ln w="3175">
              <a:solidFill>
                <a:srgbClr val="131111"/>
              </a:solidFill>
            </a:ln>
          </p:spPr>
          <p:txBody>
            <a:bodyPr wrap="square" lIns="0" tIns="0" rIns="0" bIns="0" rtlCol="0"/>
            <a:lstStyle/>
            <a:p>
              <a:endParaRPr/>
            </a:p>
          </p:txBody>
        </p:sp>
        <p:sp>
          <p:nvSpPr>
            <p:cNvPr id="182" name="object 182"/>
            <p:cNvSpPr/>
            <p:nvPr/>
          </p:nvSpPr>
          <p:spPr>
            <a:xfrm>
              <a:off x="2119486" y="9423710"/>
              <a:ext cx="32384" cy="10160"/>
            </a:xfrm>
            <a:custGeom>
              <a:avLst/>
              <a:gdLst/>
              <a:ahLst/>
              <a:cxnLst/>
              <a:rect l="l" t="t" r="r" b="b"/>
              <a:pathLst>
                <a:path w="32385" h="10159">
                  <a:moveTo>
                    <a:pt x="0" y="2400"/>
                  </a:moveTo>
                  <a:lnTo>
                    <a:pt x="7073" y="0"/>
                  </a:lnTo>
                  <a:lnTo>
                    <a:pt x="12134" y="5935"/>
                  </a:lnTo>
                  <a:lnTo>
                    <a:pt x="16457" y="8955"/>
                  </a:lnTo>
                  <a:lnTo>
                    <a:pt x="22416" y="9995"/>
                  </a:lnTo>
                  <a:lnTo>
                    <a:pt x="32384" y="9994"/>
                  </a:lnTo>
                </a:path>
              </a:pathLst>
            </a:custGeom>
            <a:ln w="3175">
              <a:solidFill>
                <a:srgbClr val="131111"/>
              </a:solidFill>
            </a:ln>
          </p:spPr>
          <p:txBody>
            <a:bodyPr wrap="square" lIns="0" tIns="0" rIns="0" bIns="0" rtlCol="0"/>
            <a:lstStyle/>
            <a:p>
              <a:endParaRPr/>
            </a:p>
          </p:txBody>
        </p:sp>
      </p:grpSp>
      <p:graphicFrame>
        <p:nvGraphicFramePr>
          <p:cNvPr id="183" name="object 183"/>
          <p:cNvGraphicFramePr>
            <a:graphicFrameLocks noGrp="1"/>
          </p:cNvGraphicFramePr>
          <p:nvPr/>
        </p:nvGraphicFramePr>
        <p:xfrm>
          <a:off x="538149" y="6349009"/>
          <a:ext cx="3129280" cy="3360420"/>
        </p:xfrm>
        <a:graphic>
          <a:graphicData uri="http://schemas.openxmlformats.org/drawingml/2006/table">
            <a:tbl>
              <a:tblPr firstRow="1" bandRow="1">
                <a:tableStyleId>{2D5ABB26-0587-4C30-8999-92F81FD0307C}</a:tableStyleId>
              </a:tblPr>
              <a:tblGrid>
                <a:gridCol w="168275">
                  <a:extLst>
                    <a:ext uri="{9D8B030D-6E8A-4147-A177-3AD203B41FA5}">
                      <a16:colId xmlns:a16="http://schemas.microsoft.com/office/drawing/2014/main" val="20000"/>
                    </a:ext>
                  </a:extLst>
                </a:gridCol>
                <a:gridCol w="871219">
                  <a:extLst>
                    <a:ext uri="{9D8B030D-6E8A-4147-A177-3AD203B41FA5}">
                      <a16:colId xmlns:a16="http://schemas.microsoft.com/office/drawing/2014/main" val="20001"/>
                    </a:ext>
                  </a:extLst>
                </a:gridCol>
                <a:gridCol w="168909">
                  <a:extLst>
                    <a:ext uri="{9D8B030D-6E8A-4147-A177-3AD203B41FA5}">
                      <a16:colId xmlns:a16="http://schemas.microsoft.com/office/drawing/2014/main" val="20002"/>
                    </a:ext>
                  </a:extLst>
                </a:gridCol>
                <a:gridCol w="870585">
                  <a:extLst>
                    <a:ext uri="{9D8B030D-6E8A-4147-A177-3AD203B41FA5}">
                      <a16:colId xmlns:a16="http://schemas.microsoft.com/office/drawing/2014/main" val="20003"/>
                    </a:ext>
                  </a:extLst>
                </a:gridCol>
                <a:gridCol w="167639">
                  <a:extLst>
                    <a:ext uri="{9D8B030D-6E8A-4147-A177-3AD203B41FA5}">
                      <a16:colId xmlns:a16="http://schemas.microsoft.com/office/drawing/2014/main" val="20004"/>
                    </a:ext>
                  </a:extLst>
                </a:gridCol>
                <a:gridCol w="871219">
                  <a:extLst>
                    <a:ext uri="{9D8B030D-6E8A-4147-A177-3AD203B41FA5}">
                      <a16:colId xmlns:a16="http://schemas.microsoft.com/office/drawing/2014/main" val="20005"/>
                    </a:ext>
                  </a:extLst>
                </a:gridCol>
              </a:tblGrid>
              <a:tr h="135643">
                <a:tc>
                  <a:txBody>
                    <a:bodyPr/>
                    <a:lstStyle/>
                    <a:p>
                      <a:pPr marR="635" algn="ctr">
                        <a:lnSpc>
                          <a:spcPct val="100000"/>
                        </a:lnSpc>
                        <a:spcBef>
                          <a:spcPts val="75"/>
                        </a:spcBef>
                      </a:pPr>
                      <a:r>
                        <a:rPr sz="700" spc="10" dirty="0">
                          <a:solidFill>
                            <a:srgbClr val="FFFFFF"/>
                          </a:solidFill>
                          <a:latin typeface="Arial Narrow"/>
                          <a:cs typeface="Arial Narrow"/>
                        </a:rPr>
                        <a:t>A.</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R="635" algn="ctr">
                        <a:lnSpc>
                          <a:spcPct val="100000"/>
                        </a:lnSpc>
                        <a:spcBef>
                          <a:spcPts val="80"/>
                        </a:spcBef>
                      </a:pPr>
                      <a:r>
                        <a:rPr sz="700" spc="10" dirty="0">
                          <a:solidFill>
                            <a:srgbClr val="FFFFFF"/>
                          </a:solidFill>
                          <a:latin typeface="Arial Narrow"/>
                          <a:cs typeface="Arial Narrow"/>
                        </a:rPr>
                        <a:t>B.</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43815">
                        <a:lnSpc>
                          <a:spcPct val="100000"/>
                        </a:lnSpc>
                        <a:spcBef>
                          <a:spcPts val="80"/>
                        </a:spcBef>
                      </a:pPr>
                      <a:r>
                        <a:rPr sz="700" spc="15" dirty="0">
                          <a:solidFill>
                            <a:srgbClr val="FFFFFF"/>
                          </a:solidFill>
                          <a:latin typeface="Arial Narrow"/>
                          <a:cs typeface="Arial Narrow"/>
                        </a:rPr>
                        <a:t>C.</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0"/>
                  </a:ext>
                </a:extLst>
              </a:tr>
              <a:tr h="702490">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spcBef>
                          <a:spcPts val="15"/>
                        </a:spcBef>
                      </a:pPr>
                      <a:endParaRPr sz="100">
                        <a:latin typeface="Times New Roman"/>
                        <a:cs typeface="Times New Roman"/>
                      </a:endParaRPr>
                    </a:p>
                    <a:p>
                      <a:pPr marL="110489" algn="ctr">
                        <a:lnSpc>
                          <a:spcPct val="100000"/>
                        </a:lnSpc>
                        <a:spcBef>
                          <a:spcPts val="5"/>
                        </a:spcBef>
                      </a:pPr>
                      <a:r>
                        <a:rPr sz="100" b="1" dirty="0">
                          <a:solidFill>
                            <a:srgbClr val="231F20"/>
                          </a:solidFill>
                          <a:latin typeface="Arial"/>
                          <a:cs typeface="Arial"/>
                        </a:rPr>
                        <a:t>®</a:t>
                      </a:r>
                      <a:endParaRPr sz="100">
                        <a:latin typeface="Arial"/>
                        <a:cs typeface="Arial"/>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35379">
                <a:tc>
                  <a:txBody>
                    <a:bodyPr/>
                    <a:lstStyle/>
                    <a:p>
                      <a:pPr algn="ctr">
                        <a:lnSpc>
                          <a:spcPct val="100000"/>
                        </a:lnSpc>
                        <a:spcBef>
                          <a:spcPts val="75"/>
                        </a:spcBef>
                      </a:pPr>
                      <a:r>
                        <a:rPr sz="700" spc="15" dirty="0">
                          <a:solidFill>
                            <a:srgbClr val="FFFFFF"/>
                          </a:solidFill>
                          <a:latin typeface="Arial Narrow"/>
                          <a:cs typeface="Arial Narrow"/>
                        </a:rPr>
                        <a:t>D.</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R="635" algn="ctr">
                        <a:lnSpc>
                          <a:spcPct val="100000"/>
                        </a:lnSpc>
                        <a:spcBef>
                          <a:spcPts val="75"/>
                        </a:spcBef>
                      </a:pPr>
                      <a:r>
                        <a:rPr sz="700" spc="10" dirty="0">
                          <a:solidFill>
                            <a:srgbClr val="FFFFFF"/>
                          </a:solidFill>
                          <a:latin typeface="Arial Narrow"/>
                          <a:cs typeface="Arial Narrow"/>
                        </a:rPr>
                        <a:t>E.</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43815">
                        <a:lnSpc>
                          <a:spcPct val="100000"/>
                        </a:lnSpc>
                        <a:spcBef>
                          <a:spcPts val="75"/>
                        </a:spcBef>
                      </a:pPr>
                      <a:r>
                        <a:rPr sz="700" spc="10" dirty="0">
                          <a:solidFill>
                            <a:srgbClr val="FFFFFF"/>
                          </a:solidFill>
                          <a:latin typeface="Arial Narrow"/>
                          <a:cs typeface="Arial Narrow"/>
                        </a:rPr>
                        <a:t>F.</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2"/>
                  </a:ext>
                </a:extLst>
              </a:tr>
              <a:tr h="704866">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34746">
                <a:tc>
                  <a:txBody>
                    <a:bodyPr/>
                    <a:lstStyle/>
                    <a:p>
                      <a:pPr algn="ctr">
                        <a:lnSpc>
                          <a:spcPct val="100000"/>
                        </a:lnSpc>
                        <a:spcBef>
                          <a:spcPts val="75"/>
                        </a:spcBef>
                      </a:pPr>
                      <a:r>
                        <a:rPr sz="700" spc="10" dirty="0">
                          <a:solidFill>
                            <a:srgbClr val="FFFFFF"/>
                          </a:solidFill>
                          <a:latin typeface="Arial Narrow"/>
                          <a:cs typeface="Arial Narrow"/>
                        </a:rPr>
                        <a:t>G.</a:t>
                      </a:r>
                      <a:endParaRPr sz="700">
                        <a:latin typeface="Arial Narrow"/>
                        <a:cs typeface="Arial Narrow"/>
                      </a:endParaRPr>
                    </a:p>
                  </a:txBody>
                  <a:tcPr marL="0" marR="0" marT="9525"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algn="ctr">
                        <a:lnSpc>
                          <a:spcPct val="100000"/>
                        </a:lnSpc>
                        <a:spcBef>
                          <a:spcPts val="70"/>
                        </a:spcBef>
                      </a:pPr>
                      <a:r>
                        <a:rPr sz="700" spc="15" dirty="0">
                          <a:solidFill>
                            <a:srgbClr val="FFFFFF"/>
                          </a:solidFill>
                          <a:latin typeface="Arial Narrow"/>
                          <a:cs typeface="Arial Narrow"/>
                        </a:rPr>
                        <a:t>H.</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marL="65405">
                        <a:lnSpc>
                          <a:spcPct val="100000"/>
                        </a:lnSpc>
                        <a:spcBef>
                          <a:spcPts val="70"/>
                        </a:spcBef>
                      </a:pPr>
                      <a:r>
                        <a:rPr sz="700" spc="5" dirty="0">
                          <a:solidFill>
                            <a:srgbClr val="FFFFFF"/>
                          </a:solidFill>
                          <a:latin typeface="Arial Narrow"/>
                          <a:cs typeface="Arial Narrow"/>
                        </a:rPr>
                        <a:t>I.</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extLst>
                  <a:ext uri="{0D108BD9-81ED-4DB2-BD59-A6C34878D82A}">
                    <a16:rowId xmlns:a16="http://schemas.microsoft.com/office/drawing/2014/main" val="10004"/>
                  </a:ext>
                </a:extLst>
              </a:tr>
              <a:tr h="700733">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135380">
                <a:tc>
                  <a:txBody>
                    <a:bodyPr/>
                    <a:lstStyle/>
                    <a:p>
                      <a:pPr marL="9525" algn="ctr">
                        <a:lnSpc>
                          <a:spcPct val="100000"/>
                        </a:lnSpc>
                        <a:spcBef>
                          <a:spcPts val="75"/>
                        </a:spcBef>
                      </a:pPr>
                      <a:r>
                        <a:rPr sz="700" spc="5" dirty="0">
                          <a:solidFill>
                            <a:srgbClr val="FFFFFF"/>
                          </a:solidFill>
                          <a:latin typeface="Arial Narrow"/>
                          <a:cs typeface="Arial Narrow"/>
                        </a:rPr>
                        <a:t>J.</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12700" algn="ctr">
                        <a:lnSpc>
                          <a:spcPct val="100000"/>
                        </a:lnSpc>
                        <a:spcBef>
                          <a:spcPts val="75"/>
                        </a:spcBef>
                      </a:pPr>
                      <a:r>
                        <a:rPr sz="700" spc="10" dirty="0">
                          <a:solidFill>
                            <a:srgbClr val="FFFFFF"/>
                          </a:solidFill>
                          <a:latin typeface="Arial Narrow"/>
                          <a:cs typeface="Arial Narrow"/>
                        </a:rPr>
                        <a:t>K.</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55244">
                        <a:lnSpc>
                          <a:spcPct val="100000"/>
                        </a:lnSpc>
                        <a:spcBef>
                          <a:spcPts val="75"/>
                        </a:spcBef>
                      </a:pPr>
                      <a:r>
                        <a:rPr sz="700" spc="10" dirty="0">
                          <a:solidFill>
                            <a:srgbClr val="FFFFFF"/>
                          </a:solidFill>
                          <a:latin typeface="Arial Narrow"/>
                          <a:cs typeface="Arial Narrow"/>
                        </a:rPr>
                        <a:t>L.</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6"/>
                  </a:ext>
                </a:extLst>
              </a:tr>
              <a:tr h="704074">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1000">
                        <a:latin typeface="Times New Roman"/>
                        <a:cs typeface="Times New Roman"/>
                      </a:endParaRPr>
                    </a:p>
                    <a:p>
                      <a:pPr marL="69850">
                        <a:lnSpc>
                          <a:spcPct val="100000"/>
                        </a:lnSpc>
                      </a:pPr>
                      <a:r>
                        <a:rPr sz="800" dirty="0">
                          <a:solidFill>
                            <a:srgbClr val="231F20"/>
                          </a:solidFill>
                          <a:latin typeface="Arial Narrow"/>
                          <a:cs typeface="Arial Narrow"/>
                        </a:rPr>
                        <a:t>* Uniquement </a:t>
                      </a:r>
                      <a:r>
                        <a:rPr sz="800" spc="-5" dirty="0">
                          <a:solidFill>
                            <a:srgbClr val="231F20"/>
                          </a:solidFill>
                          <a:latin typeface="Arial Narrow"/>
                          <a:cs typeface="Arial Narrow"/>
                        </a:rPr>
                        <a:t>pour</a:t>
                      </a:r>
                      <a:r>
                        <a:rPr sz="800" spc="-50" dirty="0">
                          <a:solidFill>
                            <a:srgbClr val="231F20"/>
                          </a:solidFill>
                          <a:latin typeface="Arial Narrow"/>
                          <a:cs typeface="Arial Narrow"/>
                        </a:rPr>
                        <a:t> </a:t>
                      </a:r>
                      <a:r>
                        <a:rPr sz="800" dirty="0">
                          <a:solidFill>
                            <a:srgbClr val="231F20"/>
                          </a:solidFill>
                          <a:latin typeface="Arial Narrow"/>
                          <a:cs typeface="Arial Narrow"/>
                        </a:rPr>
                        <a:t>Nest</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1000">
                        <a:latin typeface="Times New Roman"/>
                        <a:cs typeface="Times New Roman"/>
                      </a:endParaRPr>
                    </a:p>
                    <a:p>
                      <a:pPr marL="43815">
                        <a:lnSpc>
                          <a:spcPct val="100000"/>
                        </a:lnSpc>
                      </a:pPr>
                      <a:r>
                        <a:rPr sz="800" dirty="0">
                          <a:solidFill>
                            <a:srgbClr val="231F20"/>
                          </a:solidFill>
                          <a:latin typeface="Arial Narrow"/>
                          <a:cs typeface="Arial Narrow"/>
                        </a:rPr>
                        <a:t>* Uniquement </a:t>
                      </a:r>
                      <a:r>
                        <a:rPr sz="800" spc="-5" dirty="0">
                          <a:solidFill>
                            <a:srgbClr val="231F20"/>
                          </a:solidFill>
                          <a:latin typeface="Arial Narrow"/>
                          <a:cs typeface="Arial Narrow"/>
                        </a:rPr>
                        <a:t>pour</a:t>
                      </a:r>
                      <a:r>
                        <a:rPr sz="800" spc="-75" dirty="0">
                          <a:solidFill>
                            <a:srgbClr val="231F20"/>
                          </a:solidFill>
                          <a:latin typeface="Arial Narrow"/>
                          <a:cs typeface="Arial Narrow"/>
                        </a:rPr>
                        <a:t> </a:t>
                      </a:r>
                      <a:r>
                        <a:rPr sz="800" dirty="0">
                          <a:solidFill>
                            <a:srgbClr val="231F20"/>
                          </a:solidFill>
                          <a:latin typeface="Arial Narrow"/>
                          <a:cs typeface="Arial Narrow"/>
                        </a:rPr>
                        <a:t>Aurora</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grpSp>
        <p:nvGrpSpPr>
          <p:cNvPr id="184" name="object 184"/>
          <p:cNvGrpSpPr/>
          <p:nvPr/>
        </p:nvGrpSpPr>
        <p:grpSpPr>
          <a:xfrm>
            <a:off x="2805030" y="9130434"/>
            <a:ext cx="675640" cy="301625"/>
            <a:chOff x="2805030" y="9130434"/>
            <a:chExt cx="675640" cy="301625"/>
          </a:xfrm>
        </p:grpSpPr>
        <p:sp>
          <p:nvSpPr>
            <p:cNvPr id="185" name="object 185"/>
            <p:cNvSpPr/>
            <p:nvPr/>
          </p:nvSpPr>
          <p:spPr>
            <a:xfrm>
              <a:off x="2806027" y="9155878"/>
              <a:ext cx="673735" cy="275590"/>
            </a:xfrm>
            <a:custGeom>
              <a:avLst/>
              <a:gdLst/>
              <a:ahLst/>
              <a:cxnLst/>
              <a:rect l="l" t="t" r="r" b="b"/>
              <a:pathLst>
                <a:path w="673735" h="275590">
                  <a:moveTo>
                    <a:pt x="479006" y="8920"/>
                  </a:moveTo>
                  <a:lnTo>
                    <a:pt x="455332" y="5160"/>
                  </a:lnTo>
                  <a:lnTo>
                    <a:pt x="423369" y="2288"/>
                  </a:lnTo>
                  <a:lnTo>
                    <a:pt x="384783" y="501"/>
                  </a:lnTo>
                  <a:lnTo>
                    <a:pt x="341242" y="0"/>
                  </a:lnTo>
                  <a:lnTo>
                    <a:pt x="294413" y="980"/>
                  </a:lnTo>
                  <a:lnTo>
                    <a:pt x="245961" y="3643"/>
                  </a:lnTo>
                  <a:lnTo>
                    <a:pt x="197555" y="8184"/>
                  </a:lnTo>
                  <a:lnTo>
                    <a:pt x="150862" y="14804"/>
                  </a:lnTo>
                  <a:lnTo>
                    <a:pt x="107547" y="23701"/>
                  </a:lnTo>
                  <a:lnTo>
                    <a:pt x="69278" y="35072"/>
                  </a:lnTo>
                  <a:lnTo>
                    <a:pt x="14545" y="66033"/>
                  </a:lnTo>
                  <a:lnTo>
                    <a:pt x="0" y="109274"/>
                  </a:lnTo>
                  <a:lnTo>
                    <a:pt x="11964" y="135996"/>
                  </a:lnTo>
                  <a:lnTo>
                    <a:pt x="7446" y="150209"/>
                  </a:lnTo>
                  <a:lnTo>
                    <a:pt x="14780" y="191889"/>
                  </a:lnTo>
                  <a:lnTo>
                    <a:pt x="86119" y="236743"/>
                  </a:lnTo>
                  <a:lnTo>
                    <a:pt x="133222" y="252168"/>
                  </a:lnTo>
                  <a:lnTo>
                    <a:pt x="183351" y="263473"/>
                  </a:lnTo>
                  <a:lnTo>
                    <a:pt x="235545" y="270910"/>
                  </a:lnTo>
                  <a:lnTo>
                    <a:pt x="288844" y="274730"/>
                  </a:lnTo>
                  <a:lnTo>
                    <a:pt x="342286" y="275186"/>
                  </a:lnTo>
                  <a:lnTo>
                    <a:pt x="394910" y="272530"/>
                  </a:lnTo>
                  <a:lnTo>
                    <a:pt x="445757" y="267013"/>
                  </a:lnTo>
                  <a:lnTo>
                    <a:pt x="493864" y="258887"/>
                  </a:lnTo>
                  <a:lnTo>
                    <a:pt x="538273" y="248403"/>
                  </a:lnTo>
                  <a:lnTo>
                    <a:pt x="578020" y="235815"/>
                  </a:lnTo>
                  <a:lnTo>
                    <a:pt x="639691" y="205330"/>
                  </a:lnTo>
                  <a:lnTo>
                    <a:pt x="671191" y="169447"/>
                  </a:lnTo>
                  <a:lnTo>
                    <a:pt x="673224" y="150110"/>
                  </a:lnTo>
                  <a:lnTo>
                    <a:pt x="664833" y="130180"/>
                  </a:lnTo>
                  <a:lnTo>
                    <a:pt x="671657" y="113228"/>
                  </a:lnTo>
                  <a:lnTo>
                    <a:pt x="670458" y="95872"/>
                  </a:lnTo>
                  <a:lnTo>
                    <a:pt x="655916" y="77437"/>
                  </a:lnTo>
                  <a:lnTo>
                    <a:pt x="622707" y="57249"/>
                  </a:lnTo>
                  <a:lnTo>
                    <a:pt x="565511" y="34635"/>
                  </a:lnTo>
                  <a:lnTo>
                    <a:pt x="479006" y="8920"/>
                  </a:lnTo>
                  <a:close/>
                </a:path>
              </a:pathLst>
            </a:custGeom>
            <a:ln w="3175">
              <a:solidFill>
                <a:srgbClr val="131111"/>
              </a:solidFill>
            </a:ln>
          </p:spPr>
          <p:txBody>
            <a:bodyPr wrap="square" lIns="0" tIns="0" rIns="0" bIns="0" rtlCol="0"/>
            <a:lstStyle/>
            <a:p>
              <a:endParaRPr/>
            </a:p>
          </p:txBody>
        </p:sp>
        <p:sp>
          <p:nvSpPr>
            <p:cNvPr id="186" name="object 186"/>
            <p:cNvSpPr/>
            <p:nvPr/>
          </p:nvSpPr>
          <p:spPr>
            <a:xfrm>
              <a:off x="2817664" y="9286066"/>
              <a:ext cx="653415" cy="83820"/>
            </a:xfrm>
            <a:custGeom>
              <a:avLst/>
              <a:gdLst/>
              <a:ahLst/>
              <a:cxnLst/>
              <a:rect l="l" t="t" r="r" b="b"/>
              <a:pathLst>
                <a:path w="653414" h="83820">
                  <a:moveTo>
                    <a:pt x="0" y="6184"/>
                  </a:moveTo>
                  <a:lnTo>
                    <a:pt x="36746" y="32363"/>
                  </a:lnTo>
                  <a:lnTo>
                    <a:pt x="80598" y="52533"/>
                  </a:lnTo>
                  <a:lnTo>
                    <a:pt x="130138" y="67206"/>
                  </a:lnTo>
                  <a:lnTo>
                    <a:pt x="183953" y="76890"/>
                  </a:lnTo>
                  <a:lnTo>
                    <a:pt x="240625" y="82096"/>
                  </a:lnTo>
                  <a:lnTo>
                    <a:pt x="298741" y="83333"/>
                  </a:lnTo>
                  <a:lnTo>
                    <a:pt x="356885" y="81112"/>
                  </a:lnTo>
                  <a:lnTo>
                    <a:pt x="413642" y="75941"/>
                  </a:lnTo>
                  <a:lnTo>
                    <a:pt x="467595" y="68332"/>
                  </a:lnTo>
                  <a:lnTo>
                    <a:pt x="517331" y="58793"/>
                  </a:lnTo>
                  <a:lnTo>
                    <a:pt x="561433" y="47834"/>
                  </a:lnTo>
                  <a:lnTo>
                    <a:pt x="598486" y="35965"/>
                  </a:lnTo>
                  <a:lnTo>
                    <a:pt x="645784" y="11538"/>
                  </a:lnTo>
                  <a:lnTo>
                    <a:pt x="653199" y="0"/>
                  </a:lnTo>
                </a:path>
              </a:pathLst>
            </a:custGeom>
            <a:ln w="3175">
              <a:solidFill>
                <a:srgbClr val="131111"/>
              </a:solidFill>
            </a:ln>
          </p:spPr>
          <p:txBody>
            <a:bodyPr wrap="square" lIns="0" tIns="0" rIns="0" bIns="0" rtlCol="0"/>
            <a:lstStyle/>
            <a:p>
              <a:endParaRPr/>
            </a:p>
          </p:txBody>
        </p:sp>
        <p:sp>
          <p:nvSpPr>
            <p:cNvPr id="187" name="object 187"/>
            <p:cNvSpPr/>
            <p:nvPr/>
          </p:nvSpPr>
          <p:spPr>
            <a:xfrm>
              <a:off x="2854505" y="9311605"/>
              <a:ext cx="583565" cy="91440"/>
            </a:xfrm>
            <a:custGeom>
              <a:avLst/>
              <a:gdLst/>
              <a:ahLst/>
              <a:cxnLst/>
              <a:rect l="l" t="t" r="r" b="b"/>
              <a:pathLst>
                <a:path w="583564" h="91440">
                  <a:moveTo>
                    <a:pt x="583361" y="0"/>
                  </a:moveTo>
                  <a:lnTo>
                    <a:pt x="532195" y="44511"/>
                  </a:lnTo>
                  <a:lnTo>
                    <a:pt x="494076" y="60960"/>
                  </a:lnTo>
                  <a:lnTo>
                    <a:pt x="449703" y="73713"/>
                  </a:lnTo>
                  <a:lnTo>
                    <a:pt x="400654" y="82898"/>
                  </a:lnTo>
                  <a:lnTo>
                    <a:pt x="348507" y="88645"/>
                  </a:lnTo>
                  <a:lnTo>
                    <a:pt x="294837" y="91085"/>
                  </a:lnTo>
                  <a:lnTo>
                    <a:pt x="241224" y="90346"/>
                  </a:lnTo>
                  <a:lnTo>
                    <a:pt x="189244" y="86560"/>
                  </a:lnTo>
                  <a:lnTo>
                    <a:pt x="140475" y="79856"/>
                  </a:lnTo>
                  <a:lnTo>
                    <a:pt x="96494" y="70364"/>
                  </a:lnTo>
                  <a:lnTo>
                    <a:pt x="58878" y="58213"/>
                  </a:lnTo>
                  <a:lnTo>
                    <a:pt x="9054" y="26457"/>
                  </a:lnTo>
                  <a:lnTo>
                    <a:pt x="0" y="7111"/>
                  </a:lnTo>
                </a:path>
              </a:pathLst>
            </a:custGeom>
            <a:ln w="3175">
              <a:solidFill>
                <a:srgbClr val="131111"/>
              </a:solidFill>
            </a:ln>
          </p:spPr>
          <p:txBody>
            <a:bodyPr wrap="square" lIns="0" tIns="0" rIns="0" bIns="0" rtlCol="0"/>
            <a:lstStyle/>
            <a:p>
              <a:endParaRPr/>
            </a:p>
          </p:txBody>
        </p:sp>
        <p:sp>
          <p:nvSpPr>
            <p:cNvPr id="188" name="object 188"/>
            <p:cNvSpPr/>
            <p:nvPr/>
          </p:nvSpPr>
          <p:spPr>
            <a:xfrm>
              <a:off x="2923084" y="9177085"/>
              <a:ext cx="200660" cy="65405"/>
            </a:xfrm>
            <a:custGeom>
              <a:avLst/>
              <a:gdLst/>
              <a:ahLst/>
              <a:cxnLst/>
              <a:rect l="l" t="t" r="r" b="b"/>
              <a:pathLst>
                <a:path w="200660" h="65404">
                  <a:moveTo>
                    <a:pt x="0" y="43332"/>
                  </a:moveTo>
                  <a:lnTo>
                    <a:pt x="48225" y="21007"/>
                  </a:lnTo>
                  <a:lnTo>
                    <a:pt x="104517" y="7840"/>
                  </a:lnTo>
                  <a:lnTo>
                    <a:pt x="151233" y="1586"/>
                  </a:lnTo>
                  <a:lnTo>
                    <a:pt x="170726" y="0"/>
                  </a:lnTo>
                  <a:lnTo>
                    <a:pt x="185021" y="19958"/>
                  </a:lnTo>
                  <a:lnTo>
                    <a:pt x="192886" y="31124"/>
                  </a:lnTo>
                  <a:lnTo>
                    <a:pt x="197109" y="37561"/>
                  </a:lnTo>
                  <a:lnTo>
                    <a:pt x="200482" y="43332"/>
                  </a:lnTo>
                  <a:lnTo>
                    <a:pt x="187543" y="51677"/>
                  </a:lnTo>
                  <a:lnTo>
                    <a:pt x="169756" y="57721"/>
                  </a:lnTo>
                  <a:lnTo>
                    <a:pt x="152456" y="62070"/>
                  </a:lnTo>
                  <a:lnTo>
                    <a:pt x="140982" y="65328"/>
                  </a:lnTo>
                  <a:lnTo>
                    <a:pt x="115405" y="64804"/>
                  </a:lnTo>
                  <a:lnTo>
                    <a:pt x="67819" y="59183"/>
                  </a:lnTo>
                  <a:lnTo>
                    <a:pt x="21569" y="51135"/>
                  </a:lnTo>
                  <a:lnTo>
                    <a:pt x="0" y="43332"/>
                  </a:lnTo>
                  <a:close/>
                </a:path>
              </a:pathLst>
            </a:custGeom>
            <a:ln w="3175">
              <a:solidFill>
                <a:srgbClr val="131111"/>
              </a:solidFill>
            </a:ln>
          </p:spPr>
          <p:txBody>
            <a:bodyPr wrap="square" lIns="0" tIns="0" rIns="0" bIns="0" rtlCol="0"/>
            <a:lstStyle/>
            <a:p>
              <a:endParaRPr/>
            </a:p>
          </p:txBody>
        </p:sp>
        <p:sp>
          <p:nvSpPr>
            <p:cNvPr id="189" name="object 189"/>
            <p:cNvSpPr/>
            <p:nvPr/>
          </p:nvSpPr>
          <p:spPr>
            <a:xfrm>
              <a:off x="3217987" y="9201668"/>
              <a:ext cx="192405" cy="64769"/>
            </a:xfrm>
            <a:custGeom>
              <a:avLst/>
              <a:gdLst/>
              <a:ahLst/>
              <a:cxnLst/>
              <a:rect l="l" t="t" r="r" b="b"/>
              <a:pathLst>
                <a:path w="192404" h="64770">
                  <a:moveTo>
                    <a:pt x="0" y="31330"/>
                  </a:moveTo>
                  <a:lnTo>
                    <a:pt x="14068" y="40631"/>
                  </a:lnTo>
                  <a:lnTo>
                    <a:pt x="20439" y="48128"/>
                  </a:lnTo>
                  <a:lnTo>
                    <a:pt x="22083" y="53131"/>
                  </a:lnTo>
                  <a:lnTo>
                    <a:pt x="21971" y="54952"/>
                  </a:lnTo>
                  <a:lnTo>
                    <a:pt x="177850" y="64668"/>
                  </a:lnTo>
                  <a:lnTo>
                    <a:pt x="191885" y="40012"/>
                  </a:lnTo>
                  <a:lnTo>
                    <a:pt x="188209" y="25057"/>
                  </a:lnTo>
                  <a:lnTo>
                    <a:pt x="159303" y="13740"/>
                  </a:lnTo>
                  <a:lnTo>
                    <a:pt x="97650" y="0"/>
                  </a:lnTo>
                  <a:lnTo>
                    <a:pt x="73555" y="7897"/>
                  </a:lnTo>
                  <a:lnTo>
                    <a:pt x="43072" y="17927"/>
                  </a:lnTo>
                  <a:lnTo>
                    <a:pt x="15465" y="26826"/>
                  </a:lnTo>
                  <a:lnTo>
                    <a:pt x="0" y="31330"/>
                  </a:lnTo>
                  <a:close/>
                </a:path>
              </a:pathLst>
            </a:custGeom>
            <a:ln w="3175">
              <a:solidFill>
                <a:srgbClr val="131111"/>
              </a:solidFill>
            </a:ln>
          </p:spPr>
          <p:txBody>
            <a:bodyPr wrap="square" lIns="0" tIns="0" rIns="0" bIns="0" rtlCol="0"/>
            <a:lstStyle/>
            <a:p>
              <a:endParaRPr/>
            </a:p>
          </p:txBody>
        </p:sp>
        <p:sp>
          <p:nvSpPr>
            <p:cNvPr id="190" name="object 190"/>
            <p:cNvSpPr/>
            <p:nvPr/>
          </p:nvSpPr>
          <p:spPr>
            <a:xfrm>
              <a:off x="2965121" y="9273455"/>
              <a:ext cx="243840" cy="60325"/>
            </a:xfrm>
            <a:custGeom>
              <a:avLst/>
              <a:gdLst/>
              <a:ahLst/>
              <a:cxnLst/>
              <a:rect l="l" t="t" r="r" b="b"/>
              <a:pathLst>
                <a:path w="243839" h="60325">
                  <a:moveTo>
                    <a:pt x="109283" y="0"/>
                  </a:moveTo>
                  <a:lnTo>
                    <a:pt x="87973" y="6213"/>
                  </a:lnTo>
                  <a:lnTo>
                    <a:pt x="52170" y="16638"/>
                  </a:lnTo>
                  <a:lnTo>
                    <a:pt x="17602" y="26665"/>
                  </a:lnTo>
                  <a:lnTo>
                    <a:pt x="0" y="31686"/>
                  </a:lnTo>
                  <a:lnTo>
                    <a:pt x="38335" y="48983"/>
                  </a:lnTo>
                  <a:lnTo>
                    <a:pt x="101019" y="57531"/>
                  </a:lnTo>
                  <a:lnTo>
                    <a:pt x="168916" y="59824"/>
                  </a:lnTo>
                  <a:lnTo>
                    <a:pt x="222889" y="58354"/>
                  </a:lnTo>
                  <a:lnTo>
                    <a:pt x="243801" y="55613"/>
                  </a:lnTo>
                  <a:lnTo>
                    <a:pt x="236644" y="46442"/>
                  </a:lnTo>
                  <a:lnTo>
                    <a:pt x="224131" y="30414"/>
                  </a:lnTo>
                  <a:lnTo>
                    <a:pt x="212239" y="15185"/>
                  </a:lnTo>
                  <a:lnTo>
                    <a:pt x="206946" y="8407"/>
                  </a:lnTo>
                  <a:lnTo>
                    <a:pt x="173045" y="14455"/>
                  </a:lnTo>
                  <a:lnTo>
                    <a:pt x="151571" y="15595"/>
                  </a:lnTo>
                  <a:lnTo>
                    <a:pt x="133369" y="11039"/>
                  </a:lnTo>
                  <a:lnTo>
                    <a:pt x="109283" y="0"/>
                  </a:lnTo>
                  <a:close/>
                </a:path>
              </a:pathLst>
            </a:custGeom>
            <a:ln w="3175">
              <a:solidFill>
                <a:srgbClr val="131111"/>
              </a:solidFill>
            </a:ln>
          </p:spPr>
          <p:txBody>
            <a:bodyPr wrap="square" lIns="0" tIns="0" rIns="0" bIns="0" rtlCol="0"/>
            <a:lstStyle/>
            <a:p>
              <a:endParaRPr/>
            </a:p>
          </p:txBody>
        </p:sp>
        <p:sp>
          <p:nvSpPr>
            <p:cNvPr id="191" name="object 191"/>
            <p:cNvSpPr/>
            <p:nvPr/>
          </p:nvSpPr>
          <p:spPr>
            <a:xfrm>
              <a:off x="3279639" y="9131431"/>
              <a:ext cx="156210" cy="32384"/>
            </a:xfrm>
            <a:custGeom>
              <a:avLst/>
              <a:gdLst/>
              <a:ahLst/>
              <a:cxnLst/>
              <a:rect l="l" t="t" r="r" b="b"/>
              <a:pathLst>
                <a:path w="156210" h="32384">
                  <a:moveTo>
                    <a:pt x="0" y="32295"/>
                  </a:moveTo>
                  <a:lnTo>
                    <a:pt x="53141" y="10963"/>
                  </a:lnTo>
                  <a:lnTo>
                    <a:pt x="87091" y="1041"/>
                  </a:lnTo>
                  <a:lnTo>
                    <a:pt x="116462" y="0"/>
                  </a:lnTo>
                  <a:lnTo>
                    <a:pt x="155867" y="5307"/>
                  </a:lnTo>
                </a:path>
              </a:pathLst>
            </a:custGeom>
            <a:ln w="3175">
              <a:solidFill>
                <a:srgbClr val="131111"/>
              </a:solidFill>
            </a:ln>
          </p:spPr>
          <p:txBody>
            <a:bodyPr wrap="square" lIns="0" tIns="0" rIns="0" bIns="0" rtlCol="0"/>
            <a:lstStyle/>
            <a:p>
              <a:endParaRPr/>
            </a:p>
          </p:txBody>
        </p:sp>
        <p:sp>
          <p:nvSpPr>
            <p:cNvPr id="192" name="object 192"/>
            <p:cNvSpPr/>
            <p:nvPr/>
          </p:nvSpPr>
          <p:spPr>
            <a:xfrm>
              <a:off x="3308436" y="9145255"/>
              <a:ext cx="122555" cy="26034"/>
            </a:xfrm>
            <a:custGeom>
              <a:avLst/>
              <a:gdLst/>
              <a:ahLst/>
              <a:cxnLst/>
              <a:rect l="l" t="t" r="r" b="b"/>
              <a:pathLst>
                <a:path w="122554" h="26034">
                  <a:moveTo>
                    <a:pt x="0" y="25949"/>
                  </a:moveTo>
                  <a:lnTo>
                    <a:pt x="49068" y="7685"/>
                  </a:lnTo>
                  <a:lnTo>
                    <a:pt x="78130" y="0"/>
                  </a:lnTo>
                  <a:lnTo>
                    <a:pt x="98619" y="1453"/>
                  </a:lnTo>
                  <a:lnTo>
                    <a:pt x="121970" y="10607"/>
                  </a:lnTo>
                </a:path>
              </a:pathLst>
            </a:custGeom>
            <a:ln w="3175">
              <a:solidFill>
                <a:srgbClr val="131111"/>
              </a:solidFill>
            </a:ln>
          </p:spPr>
          <p:txBody>
            <a:bodyPr wrap="square" lIns="0" tIns="0" rIns="0" bIns="0" rtlCol="0"/>
            <a:lstStyle/>
            <a:p>
              <a:endParaRPr/>
            </a:p>
          </p:txBody>
        </p:sp>
        <p:sp>
          <p:nvSpPr>
            <p:cNvPr id="193" name="object 193"/>
            <p:cNvSpPr/>
            <p:nvPr/>
          </p:nvSpPr>
          <p:spPr>
            <a:xfrm>
              <a:off x="2959087" y="9191430"/>
              <a:ext cx="145415" cy="35560"/>
            </a:xfrm>
            <a:custGeom>
              <a:avLst/>
              <a:gdLst/>
              <a:ahLst/>
              <a:cxnLst/>
              <a:rect l="l" t="t" r="r" b="b"/>
              <a:pathLst>
                <a:path w="145414" h="35559">
                  <a:moveTo>
                    <a:pt x="0" y="35039"/>
                  </a:moveTo>
                  <a:lnTo>
                    <a:pt x="29210" y="18732"/>
                  </a:lnTo>
                  <a:lnTo>
                    <a:pt x="54041" y="9647"/>
                  </a:lnTo>
                  <a:lnTo>
                    <a:pt x="88078" y="4497"/>
                  </a:lnTo>
                  <a:lnTo>
                    <a:pt x="144907" y="0"/>
                  </a:lnTo>
                </a:path>
              </a:pathLst>
            </a:custGeom>
            <a:ln w="3175">
              <a:solidFill>
                <a:srgbClr val="131111"/>
              </a:solidFill>
            </a:ln>
          </p:spPr>
          <p:txBody>
            <a:bodyPr wrap="square" lIns="0" tIns="0" rIns="0" bIns="0" rtlCol="0"/>
            <a:lstStyle/>
            <a:p>
              <a:endParaRPr/>
            </a:p>
          </p:txBody>
        </p:sp>
        <p:sp>
          <p:nvSpPr>
            <p:cNvPr id="194" name="object 194"/>
            <p:cNvSpPr/>
            <p:nvPr/>
          </p:nvSpPr>
          <p:spPr>
            <a:xfrm>
              <a:off x="3007233" y="9209564"/>
              <a:ext cx="112395" cy="29209"/>
            </a:xfrm>
            <a:custGeom>
              <a:avLst/>
              <a:gdLst/>
              <a:ahLst/>
              <a:cxnLst/>
              <a:rect l="l" t="t" r="r" b="b"/>
              <a:pathLst>
                <a:path w="112394" h="29209">
                  <a:moveTo>
                    <a:pt x="0" y="28905"/>
                  </a:moveTo>
                  <a:lnTo>
                    <a:pt x="43680" y="14144"/>
                  </a:lnTo>
                  <a:lnTo>
                    <a:pt x="69888" y="6213"/>
                  </a:lnTo>
                  <a:lnTo>
                    <a:pt x="89103" y="2401"/>
                  </a:lnTo>
                  <a:lnTo>
                    <a:pt x="111810" y="0"/>
                  </a:lnTo>
                </a:path>
              </a:pathLst>
            </a:custGeom>
            <a:ln w="3175">
              <a:solidFill>
                <a:srgbClr val="131111"/>
              </a:solidFill>
            </a:ln>
          </p:spPr>
          <p:txBody>
            <a:bodyPr wrap="square" lIns="0" tIns="0" rIns="0" bIns="0" rtlCol="0"/>
            <a:lstStyle/>
            <a:p>
              <a:endParaRPr/>
            </a:p>
          </p:txBody>
        </p:sp>
        <p:sp>
          <p:nvSpPr>
            <p:cNvPr id="195" name="object 195"/>
            <p:cNvSpPr/>
            <p:nvPr/>
          </p:nvSpPr>
          <p:spPr>
            <a:xfrm>
              <a:off x="3250864" y="9222915"/>
              <a:ext cx="20955" cy="31115"/>
            </a:xfrm>
            <a:custGeom>
              <a:avLst/>
              <a:gdLst/>
              <a:ahLst/>
              <a:cxnLst/>
              <a:rect l="l" t="t" r="r" b="b"/>
              <a:pathLst>
                <a:path w="20954" h="31115">
                  <a:moveTo>
                    <a:pt x="0" y="0"/>
                  </a:moveTo>
                  <a:lnTo>
                    <a:pt x="14621" y="9484"/>
                  </a:lnTo>
                  <a:lnTo>
                    <a:pt x="20531" y="15822"/>
                  </a:lnTo>
                  <a:lnTo>
                    <a:pt x="18661" y="21872"/>
                  </a:lnTo>
                  <a:lnTo>
                    <a:pt x="9944" y="30492"/>
                  </a:lnTo>
                </a:path>
              </a:pathLst>
            </a:custGeom>
            <a:ln w="3175">
              <a:solidFill>
                <a:srgbClr val="131111"/>
              </a:solidFill>
            </a:ln>
          </p:spPr>
          <p:txBody>
            <a:bodyPr wrap="square" lIns="0" tIns="0" rIns="0" bIns="0" rtlCol="0"/>
            <a:lstStyle/>
            <a:p>
              <a:endParaRPr/>
            </a:p>
          </p:txBody>
        </p:sp>
        <p:sp>
          <p:nvSpPr>
            <p:cNvPr id="196" name="object 196"/>
            <p:cNvSpPr/>
            <p:nvPr/>
          </p:nvSpPr>
          <p:spPr>
            <a:xfrm>
              <a:off x="3279632" y="9213489"/>
              <a:ext cx="33020" cy="45085"/>
            </a:xfrm>
            <a:custGeom>
              <a:avLst/>
              <a:gdLst/>
              <a:ahLst/>
              <a:cxnLst/>
              <a:rect l="l" t="t" r="r" b="b"/>
              <a:pathLst>
                <a:path w="33020" h="45084">
                  <a:moveTo>
                    <a:pt x="28803" y="45034"/>
                  </a:moveTo>
                  <a:lnTo>
                    <a:pt x="32496" y="24649"/>
                  </a:lnTo>
                  <a:lnTo>
                    <a:pt x="30727" y="13163"/>
                  </a:lnTo>
                  <a:lnTo>
                    <a:pt x="20795" y="6354"/>
                  </a:lnTo>
                  <a:lnTo>
                    <a:pt x="0" y="0"/>
                  </a:lnTo>
                </a:path>
              </a:pathLst>
            </a:custGeom>
            <a:ln w="3175">
              <a:solidFill>
                <a:srgbClr val="131111"/>
              </a:solidFill>
            </a:ln>
          </p:spPr>
          <p:txBody>
            <a:bodyPr wrap="square" lIns="0" tIns="0" rIns="0" bIns="0" rtlCol="0"/>
            <a:lstStyle/>
            <a:p>
              <a:endParaRPr/>
            </a:p>
          </p:txBody>
        </p:sp>
        <p:sp>
          <p:nvSpPr>
            <p:cNvPr id="197" name="object 197"/>
            <p:cNvSpPr/>
            <p:nvPr/>
          </p:nvSpPr>
          <p:spPr>
            <a:xfrm>
              <a:off x="3045891" y="9281771"/>
              <a:ext cx="135255" cy="33655"/>
            </a:xfrm>
            <a:custGeom>
              <a:avLst/>
              <a:gdLst/>
              <a:ahLst/>
              <a:cxnLst/>
              <a:rect l="l" t="t" r="r" b="b"/>
              <a:pathLst>
                <a:path w="135255" h="33654">
                  <a:moveTo>
                    <a:pt x="0" y="0"/>
                  </a:moveTo>
                  <a:lnTo>
                    <a:pt x="29589" y="23899"/>
                  </a:lnTo>
                  <a:lnTo>
                    <a:pt x="53498" y="33031"/>
                  </a:lnTo>
                  <a:lnTo>
                    <a:pt x="84371" y="28444"/>
                  </a:lnTo>
                  <a:lnTo>
                    <a:pt x="134848" y="11188"/>
                  </a:lnTo>
                </a:path>
              </a:pathLst>
            </a:custGeom>
            <a:ln w="3175">
              <a:solidFill>
                <a:srgbClr val="131111"/>
              </a:solidFill>
            </a:ln>
          </p:spPr>
          <p:txBody>
            <a:bodyPr wrap="square" lIns="0" tIns="0" rIns="0" bIns="0" rtlCol="0"/>
            <a:lstStyle/>
            <a:p>
              <a:endParaRPr/>
            </a:p>
          </p:txBody>
        </p:sp>
        <p:sp>
          <p:nvSpPr>
            <p:cNvPr id="198" name="object 198"/>
            <p:cNvSpPr/>
            <p:nvPr/>
          </p:nvSpPr>
          <p:spPr>
            <a:xfrm>
              <a:off x="3000983" y="9294830"/>
              <a:ext cx="190500" cy="36830"/>
            </a:xfrm>
            <a:custGeom>
              <a:avLst/>
              <a:gdLst/>
              <a:ahLst/>
              <a:cxnLst/>
              <a:rect l="l" t="t" r="r" b="b"/>
              <a:pathLst>
                <a:path w="190500" h="36829">
                  <a:moveTo>
                    <a:pt x="0" y="0"/>
                  </a:moveTo>
                  <a:lnTo>
                    <a:pt x="53727" y="26158"/>
                  </a:lnTo>
                  <a:lnTo>
                    <a:pt x="91446" y="36625"/>
                  </a:lnTo>
                  <a:lnTo>
                    <a:pt x="130984" y="32973"/>
                  </a:lnTo>
                  <a:lnTo>
                    <a:pt x="190169" y="16776"/>
                  </a:lnTo>
                </a:path>
              </a:pathLst>
            </a:custGeom>
            <a:ln w="3175">
              <a:solidFill>
                <a:srgbClr val="131111"/>
              </a:solidFill>
            </a:ln>
          </p:spPr>
          <p:txBody>
            <a:bodyPr wrap="square" lIns="0" tIns="0" rIns="0" bIns="0" rtlCol="0"/>
            <a:lstStyle/>
            <a:p>
              <a:endParaRPr/>
            </a:p>
          </p:txBody>
        </p:sp>
        <p:sp>
          <p:nvSpPr>
            <p:cNvPr id="199" name="object 199"/>
            <p:cNvSpPr/>
            <p:nvPr/>
          </p:nvSpPr>
          <p:spPr>
            <a:xfrm>
              <a:off x="3308436" y="9204009"/>
              <a:ext cx="49530" cy="60325"/>
            </a:xfrm>
            <a:custGeom>
              <a:avLst/>
              <a:gdLst/>
              <a:ahLst/>
              <a:cxnLst/>
              <a:rect l="l" t="t" r="r" b="b"/>
              <a:pathLst>
                <a:path w="49529" h="60325">
                  <a:moveTo>
                    <a:pt x="0" y="0"/>
                  </a:moveTo>
                  <a:lnTo>
                    <a:pt x="24999" y="12702"/>
                  </a:lnTo>
                  <a:lnTo>
                    <a:pt x="38452" y="23180"/>
                  </a:lnTo>
                  <a:lnTo>
                    <a:pt x="44966" y="37054"/>
                  </a:lnTo>
                  <a:lnTo>
                    <a:pt x="49149" y="59944"/>
                  </a:lnTo>
                </a:path>
              </a:pathLst>
            </a:custGeom>
            <a:ln w="3175">
              <a:solidFill>
                <a:srgbClr val="131111"/>
              </a:solidFill>
            </a:ln>
          </p:spPr>
          <p:txBody>
            <a:bodyPr wrap="square" lIns="0" tIns="0" rIns="0" bIns="0" rtlCol="0"/>
            <a:lstStyle/>
            <a:p>
              <a:endParaRPr/>
            </a:p>
          </p:txBody>
        </p:sp>
      </p:grpSp>
      <p:sp>
        <p:nvSpPr>
          <p:cNvPr id="200" name="object 200"/>
          <p:cNvSpPr/>
          <p:nvPr/>
        </p:nvSpPr>
        <p:spPr>
          <a:xfrm>
            <a:off x="2051469" y="1694003"/>
            <a:ext cx="64668" cy="160481"/>
          </a:xfrm>
          <a:prstGeom prst="rect">
            <a:avLst/>
          </a:prstGeom>
          <a:blipFill>
            <a:blip r:embed="rId18" cstate="print"/>
            <a:stretch>
              <a:fillRect/>
            </a:stretch>
          </a:blipFill>
        </p:spPr>
        <p:txBody>
          <a:bodyPr wrap="square" lIns="0" tIns="0" rIns="0" bIns="0" rtlCol="0"/>
          <a:lstStyle/>
          <a:p>
            <a:endParaRPr/>
          </a:p>
        </p:txBody>
      </p:sp>
      <p:sp>
        <p:nvSpPr>
          <p:cNvPr id="201" name="object 201"/>
          <p:cNvSpPr/>
          <p:nvPr/>
        </p:nvSpPr>
        <p:spPr>
          <a:xfrm>
            <a:off x="2051469" y="2050725"/>
            <a:ext cx="64668" cy="160482"/>
          </a:xfrm>
          <a:prstGeom prst="rect">
            <a:avLst/>
          </a:prstGeom>
          <a:blipFill>
            <a:blip r:embed="rId18" cstate="print"/>
            <a:stretch>
              <a:fillRect/>
            </a:stretch>
          </a:blipFill>
        </p:spPr>
        <p:txBody>
          <a:bodyPr wrap="square" lIns="0" tIns="0" rIns="0" bIns="0" rtlCol="0"/>
          <a:lstStyle/>
          <a:p>
            <a:endParaRPr/>
          </a:p>
        </p:txBody>
      </p:sp>
      <p:sp>
        <p:nvSpPr>
          <p:cNvPr id="202" name="object 202"/>
          <p:cNvSpPr/>
          <p:nvPr/>
        </p:nvSpPr>
        <p:spPr>
          <a:xfrm>
            <a:off x="2051469" y="2407447"/>
            <a:ext cx="64668" cy="160482"/>
          </a:xfrm>
          <a:prstGeom prst="rect">
            <a:avLst/>
          </a:prstGeom>
          <a:blipFill>
            <a:blip r:embed="rId18" cstate="print"/>
            <a:stretch>
              <a:fillRect/>
            </a:stretch>
          </a:blipFill>
        </p:spPr>
        <p:txBody>
          <a:bodyPr wrap="square" lIns="0" tIns="0" rIns="0" bIns="0" rtlCol="0"/>
          <a:lstStyle/>
          <a:p>
            <a:endParaRPr/>
          </a:p>
        </p:txBody>
      </p:sp>
      <p:sp>
        <p:nvSpPr>
          <p:cNvPr id="203" name="object 203"/>
          <p:cNvSpPr/>
          <p:nvPr/>
        </p:nvSpPr>
        <p:spPr>
          <a:xfrm>
            <a:off x="2051469" y="2764170"/>
            <a:ext cx="64668" cy="160481"/>
          </a:xfrm>
          <a:prstGeom prst="rect">
            <a:avLst/>
          </a:prstGeom>
          <a:blipFill>
            <a:blip r:embed="rId18" cstate="print"/>
            <a:stretch>
              <a:fillRect/>
            </a:stretch>
          </a:blipFill>
        </p:spPr>
        <p:txBody>
          <a:bodyPr wrap="square" lIns="0" tIns="0" rIns="0" bIns="0" rtlCol="0"/>
          <a:lstStyle/>
          <a:p>
            <a:endParaRPr/>
          </a:p>
        </p:txBody>
      </p:sp>
      <p:graphicFrame>
        <p:nvGraphicFramePr>
          <p:cNvPr id="204" name="object 204"/>
          <p:cNvGraphicFramePr>
            <a:graphicFrameLocks noGrp="1"/>
          </p:cNvGraphicFramePr>
          <p:nvPr/>
        </p:nvGraphicFramePr>
        <p:xfrm>
          <a:off x="540147" y="1013612"/>
          <a:ext cx="6492240" cy="2027555"/>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497839">
                  <a:extLst>
                    <a:ext uri="{9D8B030D-6E8A-4147-A177-3AD203B41FA5}">
                      <a16:colId xmlns:a16="http://schemas.microsoft.com/office/drawing/2014/main" val="20001"/>
                    </a:ext>
                  </a:extLst>
                </a:gridCol>
                <a:gridCol w="542290">
                  <a:extLst>
                    <a:ext uri="{9D8B030D-6E8A-4147-A177-3AD203B41FA5}">
                      <a16:colId xmlns:a16="http://schemas.microsoft.com/office/drawing/2014/main" val="20002"/>
                    </a:ext>
                  </a:extLst>
                </a:gridCol>
                <a:gridCol w="626744">
                  <a:extLst>
                    <a:ext uri="{9D8B030D-6E8A-4147-A177-3AD203B41FA5}">
                      <a16:colId xmlns:a16="http://schemas.microsoft.com/office/drawing/2014/main" val="20003"/>
                    </a:ext>
                  </a:extLst>
                </a:gridCol>
                <a:gridCol w="1193165">
                  <a:extLst>
                    <a:ext uri="{9D8B030D-6E8A-4147-A177-3AD203B41FA5}">
                      <a16:colId xmlns:a16="http://schemas.microsoft.com/office/drawing/2014/main" val="20004"/>
                    </a:ext>
                  </a:extLst>
                </a:gridCol>
                <a:gridCol w="133921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gridCol w="889635">
                  <a:extLst>
                    <a:ext uri="{9D8B030D-6E8A-4147-A177-3AD203B41FA5}">
                      <a16:colId xmlns:a16="http://schemas.microsoft.com/office/drawing/2014/main" val="20007"/>
                    </a:ext>
                  </a:extLst>
                </a:gridCol>
              </a:tblGrid>
              <a:tr h="273050">
                <a:tc gridSpan="8">
                  <a:txBody>
                    <a:bodyPr/>
                    <a:lstStyle/>
                    <a:p>
                      <a:pPr marL="24765" algn="ctr">
                        <a:lnSpc>
                          <a:spcPct val="100000"/>
                        </a:lnSpc>
                        <a:spcBef>
                          <a:spcPts val="470"/>
                        </a:spcBef>
                      </a:pPr>
                      <a:r>
                        <a:rPr sz="1000" b="1" dirty="0">
                          <a:solidFill>
                            <a:srgbClr val="FFFFFF"/>
                          </a:solidFill>
                          <a:latin typeface="Arial Narrow"/>
                          <a:cs typeface="Arial Narrow"/>
                        </a:rPr>
                        <a:t>BAIN À</a:t>
                      </a:r>
                      <a:r>
                        <a:rPr sz="1000" b="1" spc="-5" dirty="0">
                          <a:solidFill>
                            <a:srgbClr val="FFFFFF"/>
                          </a:solidFill>
                          <a:latin typeface="Arial Narrow"/>
                          <a:cs typeface="Arial Narrow"/>
                        </a:rPr>
                        <a:t> </a:t>
                      </a:r>
                      <a:r>
                        <a:rPr sz="1000" b="1" dirty="0">
                          <a:solidFill>
                            <a:srgbClr val="FFFFFF"/>
                          </a:solidFill>
                          <a:latin typeface="Arial Narrow"/>
                          <a:cs typeface="Arial Narrow"/>
                        </a:rPr>
                        <a:t>REMOUS</a:t>
                      </a:r>
                      <a:endParaRPr sz="1000">
                        <a:latin typeface="Arial Narrow"/>
                        <a:cs typeface="Arial Narrow"/>
                      </a:endParaRPr>
                    </a:p>
                  </a:txBody>
                  <a:tcPr marL="0" marR="0" marT="5969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1">
                <a:tc>
                  <a:txBody>
                    <a:bodyPr/>
                    <a:lstStyle/>
                    <a:p>
                      <a:pPr algn="ctr">
                        <a:lnSpc>
                          <a:spcPts val="1040"/>
                        </a:lnSpc>
                        <a:spcBef>
                          <a:spcPts val="185"/>
                        </a:spcBef>
                      </a:pPr>
                      <a:r>
                        <a:rPr sz="900" b="1" spc="-5" dirty="0">
                          <a:solidFill>
                            <a:srgbClr val="231F20"/>
                          </a:solidFill>
                          <a:latin typeface="Arial Narrow"/>
                          <a:cs typeface="Arial Narrow"/>
                        </a:rPr>
                        <a:t>Modèle</a:t>
                      </a:r>
                      <a:r>
                        <a:rPr sz="900" b="1" spc="-25" dirty="0">
                          <a:solidFill>
                            <a:srgbClr val="231F20"/>
                          </a:solidFill>
                          <a:latin typeface="Arial Narrow"/>
                          <a:cs typeface="Arial Narrow"/>
                        </a:rPr>
                        <a:t> </a:t>
                      </a:r>
                      <a:r>
                        <a:rPr sz="900" b="1" dirty="0">
                          <a:solidFill>
                            <a:srgbClr val="231F20"/>
                          </a:solidFill>
                          <a:latin typeface="Arial Narrow"/>
                          <a:cs typeface="Arial Narrow"/>
                        </a:rPr>
                        <a:t>n°</a:t>
                      </a:r>
                      <a:endParaRPr sz="900">
                        <a:latin typeface="Arial Narrow"/>
                        <a:cs typeface="Arial Narrow"/>
                      </a:endParaRPr>
                    </a:p>
                    <a:p>
                      <a:pPr algn="ctr">
                        <a:lnSpc>
                          <a:spcPts val="1040"/>
                        </a:lnSpc>
                      </a:pPr>
                      <a:r>
                        <a:rPr sz="900" b="1" dirty="0">
                          <a:solidFill>
                            <a:srgbClr val="231F20"/>
                          </a:solidFill>
                          <a:latin typeface="Arial Narrow"/>
                          <a:cs typeface="Arial Narrow"/>
                        </a:rPr>
                        <a:t>/</a:t>
                      </a:r>
                      <a:r>
                        <a:rPr sz="900" b="1" spc="-20" dirty="0">
                          <a:solidFill>
                            <a:srgbClr val="231F20"/>
                          </a:solidFill>
                          <a:latin typeface="Arial Narrow"/>
                          <a:cs typeface="Arial Narrow"/>
                        </a:rPr>
                        <a:t> </a:t>
                      </a:r>
                      <a:r>
                        <a:rPr sz="900" b="1" dirty="0">
                          <a:solidFill>
                            <a:srgbClr val="231F20"/>
                          </a:solidFill>
                          <a:latin typeface="Arial Narrow"/>
                          <a:cs typeface="Arial Narrow"/>
                        </a:rPr>
                        <a:t>Code</a:t>
                      </a:r>
                      <a:endParaRPr sz="900">
                        <a:latin typeface="Arial Narrow"/>
                        <a:cs typeface="Arial Narrow"/>
                      </a:endParaRPr>
                    </a:p>
                  </a:txBody>
                  <a:tcPr marL="0" marR="0" marT="23495"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3664">
                        <a:lnSpc>
                          <a:spcPct val="100000"/>
                        </a:lnSpc>
                        <a:spcBef>
                          <a:spcPts val="685"/>
                        </a:spcBef>
                      </a:pPr>
                      <a:r>
                        <a:rPr sz="900" b="1" dirty="0">
                          <a:solidFill>
                            <a:srgbClr val="231F20"/>
                          </a:solidFill>
                          <a:latin typeface="Arial Narrow"/>
                          <a:cs typeface="Arial Narrow"/>
                        </a:rPr>
                        <a:t>Forme</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6510" marR="15240" indent="3175">
                        <a:lnSpc>
                          <a:spcPts val="900"/>
                        </a:lnSpc>
                        <a:spcBef>
                          <a:spcPts val="415"/>
                        </a:spcBef>
                      </a:pPr>
                      <a:r>
                        <a:rPr sz="900" b="1" dirty="0">
                          <a:solidFill>
                            <a:srgbClr val="231F20"/>
                          </a:solidFill>
                          <a:latin typeface="Arial Narrow"/>
                          <a:cs typeface="Arial Narrow"/>
                        </a:rPr>
                        <a:t>Nombre</a:t>
                      </a:r>
                      <a:r>
                        <a:rPr sz="900" b="1" spc="-55" dirty="0">
                          <a:solidFill>
                            <a:srgbClr val="231F20"/>
                          </a:solidFill>
                          <a:latin typeface="Arial Narrow"/>
                          <a:cs typeface="Arial Narrow"/>
                        </a:rPr>
                        <a:t> </a:t>
                      </a:r>
                      <a:r>
                        <a:rPr sz="900" b="1" dirty="0">
                          <a:solidFill>
                            <a:srgbClr val="231F20"/>
                          </a:solidFill>
                          <a:latin typeface="Arial Narrow"/>
                          <a:cs typeface="Arial Narrow"/>
                        </a:rPr>
                        <a:t>de  </a:t>
                      </a:r>
                      <a:r>
                        <a:rPr sz="900" b="1" spc="-65" dirty="0">
                          <a:solidFill>
                            <a:srgbClr val="231F20"/>
                          </a:solidFill>
                          <a:latin typeface="Arial Narrow"/>
                          <a:cs typeface="Arial Narrow"/>
                        </a:rPr>
                        <a:t>placs</a:t>
                      </a:r>
                      <a:r>
                        <a:rPr sz="900" b="1" spc="-120" dirty="0">
                          <a:solidFill>
                            <a:srgbClr val="231F20"/>
                          </a:solidFill>
                          <a:latin typeface="Arial Narrow"/>
                          <a:cs typeface="Arial Narrow"/>
                        </a:rPr>
                        <a:t> </a:t>
                      </a:r>
                      <a:r>
                        <a:rPr sz="900" b="1" spc="-65" dirty="0">
                          <a:solidFill>
                            <a:srgbClr val="231F20"/>
                          </a:solidFill>
                          <a:latin typeface="Arial Narrow"/>
                          <a:cs typeface="Arial Narrow"/>
                        </a:rPr>
                        <a:t>assises</a:t>
                      </a:r>
                      <a:endParaRPr sz="900">
                        <a:latin typeface="Arial Narrow"/>
                        <a:cs typeface="Arial Narrow"/>
                      </a:endParaRPr>
                    </a:p>
                  </a:txBody>
                  <a:tcPr marL="0" marR="0" marT="527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67640" marR="106680" indent="-46990">
                        <a:lnSpc>
                          <a:spcPts val="900"/>
                        </a:lnSpc>
                        <a:spcBef>
                          <a:spcPts val="415"/>
                        </a:spcBef>
                      </a:pPr>
                      <a:r>
                        <a:rPr sz="900" b="1" dirty="0">
                          <a:solidFill>
                            <a:srgbClr val="231F20"/>
                          </a:solidFill>
                          <a:latin typeface="Arial Narrow"/>
                          <a:cs typeface="Arial Narrow"/>
                        </a:rPr>
                        <a:t>Capacité  </a:t>
                      </a:r>
                      <a:r>
                        <a:rPr sz="900" b="1" spc="-5" dirty="0">
                          <a:solidFill>
                            <a:srgbClr val="231F20"/>
                          </a:solidFill>
                          <a:latin typeface="Arial Narrow"/>
                          <a:cs typeface="Arial Narrow"/>
                        </a:rPr>
                        <a:t>en</a:t>
                      </a:r>
                      <a:r>
                        <a:rPr sz="900" b="1" spc="-40" dirty="0">
                          <a:solidFill>
                            <a:srgbClr val="231F20"/>
                          </a:solidFill>
                          <a:latin typeface="Arial Narrow"/>
                          <a:cs typeface="Arial Narrow"/>
                        </a:rPr>
                        <a:t> </a:t>
                      </a:r>
                      <a:r>
                        <a:rPr sz="900" b="1" dirty="0">
                          <a:solidFill>
                            <a:srgbClr val="231F20"/>
                          </a:solidFill>
                          <a:latin typeface="Arial Narrow"/>
                          <a:cs typeface="Arial Narrow"/>
                        </a:rPr>
                        <a:t>eau</a:t>
                      </a:r>
                      <a:endParaRPr sz="900">
                        <a:latin typeface="Arial Narrow"/>
                        <a:cs typeface="Arial Narrow"/>
                      </a:endParaRPr>
                    </a:p>
                  </a:txBody>
                  <a:tcPr marL="0" marR="0" marT="527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48260" algn="r">
                        <a:lnSpc>
                          <a:spcPct val="100000"/>
                        </a:lnSpc>
                        <a:spcBef>
                          <a:spcPts val="685"/>
                        </a:spcBef>
                      </a:pPr>
                      <a:r>
                        <a:rPr sz="900" b="1" dirty="0">
                          <a:solidFill>
                            <a:srgbClr val="231F20"/>
                          </a:solidFill>
                          <a:latin typeface="Arial Narrow"/>
                          <a:cs typeface="Arial Narrow"/>
                        </a:rPr>
                        <a:t>Dimensions</a:t>
                      </a:r>
                      <a:r>
                        <a:rPr sz="900" b="1" spc="-100" dirty="0">
                          <a:solidFill>
                            <a:srgbClr val="231F20"/>
                          </a:solidFill>
                          <a:latin typeface="Arial Narrow"/>
                          <a:cs typeface="Arial Narrow"/>
                        </a:rPr>
                        <a:t> </a:t>
                      </a:r>
                      <a:r>
                        <a:rPr sz="900" b="1" dirty="0">
                          <a:solidFill>
                            <a:srgbClr val="231F20"/>
                          </a:solidFill>
                          <a:latin typeface="Arial Narrow"/>
                          <a:cs typeface="Arial Narrow"/>
                        </a:rPr>
                        <a:t>extérieures</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540" algn="ctr">
                        <a:lnSpc>
                          <a:spcPct val="100000"/>
                        </a:lnSpc>
                        <a:spcBef>
                          <a:spcPts val="685"/>
                        </a:spcBef>
                      </a:pPr>
                      <a:r>
                        <a:rPr sz="900" b="1" dirty="0">
                          <a:solidFill>
                            <a:srgbClr val="231F20"/>
                          </a:solidFill>
                          <a:latin typeface="Arial Narrow"/>
                          <a:cs typeface="Arial Narrow"/>
                        </a:rPr>
                        <a:t>Dimensions</a:t>
                      </a:r>
                      <a:r>
                        <a:rPr sz="900" b="1" spc="-15" dirty="0">
                          <a:solidFill>
                            <a:srgbClr val="231F20"/>
                          </a:solidFill>
                          <a:latin typeface="Arial Narrow"/>
                          <a:cs typeface="Arial Narrow"/>
                        </a:rPr>
                        <a:t> </a:t>
                      </a:r>
                      <a:r>
                        <a:rPr sz="900" b="1" dirty="0">
                          <a:solidFill>
                            <a:srgbClr val="231F20"/>
                          </a:solidFill>
                          <a:latin typeface="Arial Narrow"/>
                          <a:cs typeface="Arial Narrow"/>
                        </a:rPr>
                        <a:t>intérieures</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3020" algn="ctr">
                        <a:lnSpc>
                          <a:spcPct val="100000"/>
                        </a:lnSpc>
                        <a:spcBef>
                          <a:spcPts val="685"/>
                        </a:spcBef>
                      </a:pPr>
                      <a:r>
                        <a:rPr sz="900" b="1" dirty="0">
                          <a:solidFill>
                            <a:srgbClr val="231F20"/>
                          </a:solidFill>
                          <a:latin typeface="Arial Narrow"/>
                          <a:cs typeface="Arial Narrow"/>
                        </a:rPr>
                        <a:t>Hauteur</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38100" algn="ctr">
                        <a:lnSpc>
                          <a:spcPct val="100000"/>
                        </a:lnSpc>
                        <a:spcBef>
                          <a:spcPts val="685"/>
                        </a:spcBef>
                      </a:pPr>
                      <a:r>
                        <a:rPr sz="900" b="1" dirty="0">
                          <a:solidFill>
                            <a:srgbClr val="231F20"/>
                          </a:solidFill>
                          <a:latin typeface="Arial Narrow"/>
                          <a:cs typeface="Arial Narrow"/>
                        </a:rPr>
                        <a:t>Poids</a:t>
                      </a:r>
                      <a:endParaRPr sz="900">
                        <a:latin typeface="Arial Narrow"/>
                        <a:cs typeface="Arial Narrow"/>
                      </a:endParaRPr>
                    </a:p>
                  </a:txBody>
                  <a:tcPr marL="0" marR="0" marT="86995"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56362">
                <a:tc>
                  <a:txBody>
                    <a:bodyPr/>
                    <a:lstStyle/>
                    <a:p>
                      <a:pPr algn="ctr">
                        <a:lnSpc>
                          <a:spcPct val="100000"/>
                        </a:lnSpc>
                        <a:spcBef>
                          <a:spcPts val="280"/>
                        </a:spcBef>
                      </a:pPr>
                      <a:r>
                        <a:rPr sz="900" b="1" dirty="0">
                          <a:solidFill>
                            <a:srgbClr val="231F20"/>
                          </a:solidFill>
                          <a:latin typeface="Arial Narrow"/>
                          <a:cs typeface="Arial Narrow"/>
                        </a:rPr>
                        <a:t>U-NE021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Nest</a:t>
                      </a:r>
                      <a:endParaRPr sz="900">
                        <a:latin typeface="Arial Narrow"/>
                        <a:cs typeface="Arial Narrow"/>
                      </a:endParaRPr>
                    </a:p>
                  </a:txBody>
                  <a:tcPr marL="0" marR="0" marT="35560"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7635">
                        <a:lnSpc>
                          <a:spcPct val="100000"/>
                        </a:lnSpc>
                        <a:spcBef>
                          <a:spcPts val="865"/>
                        </a:spcBef>
                      </a:pPr>
                      <a:r>
                        <a:rPr sz="900" spc="-15" dirty="0">
                          <a:solidFill>
                            <a:srgbClr val="231F20"/>
                          </a:solidFill>
                          <a:latin typeface="Arial Narrow"/>
                          <a:cs typeface="Arial Narrow"/>
                        </a:rPr>
                        <a:t>Ovale</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88595">
                        <a:lnSpc>
                          <a:spcPct val="100000"/>
                        </a:lnSpc>
                        <a:spcBef>
                          <a:spcPts val="810"/>
                        </a:spcBef>
                      </a:pPr>
                      <a:r>
                        <a:rPr sz="900" dirty="0">
                          <a:solidFill>
                            <a:srgbClr val="231F20"/>
                          </a:solidFill>
                          <a:latin typeface="Arial Narrow"/>
                          <a:cs typeface="Arial Narrow"/>
                        </a:rPr>
                        <a:t>2</a:t>
                      </a:r>
                      <a:endParaRPr sz="900">
                        <a:latin typeface="Arial Narrow"/>
                        <a:cs typeface="Arial Narrow"/>
                      </a:endParaRPr>
                    </a:p>
                  </a:txBody>
                  <a:tcPr marL="0" marR="0" marT="1028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280"/>
                        </a:spcBef>
                      </a:pPr>
                      <a:r>
                        <a:rPr sz="900" spc="-5" dirty="0">
                          <a:solidFill>
                            <a:srgbClr val="231F20"/>
                          </a:solidFill>
                          <a:latin typeface="Arial Narrow"/>
                          <a:cs typeface="Arial Narrow"/>
                        </a:rPr>
                        <a:t>550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algn="ctr">
                        <a:lnSpc>
                          <a:spcPct val="100000"/>
                        </a:lnSpc>
                        <a:spcBef>
                          <a:spcPts val="20"/>
                        </a:spcBef>
                      </a:pPr>
                      <a:r>
                        <a:rPr sz="900" dirty="0">
                          <a:solidFill>
                            <a:srgbClr val="231F20"/>
                          </a:solidFill>
                          <a:latin typeface="Arial Narrow"/>
                          <a:cs typeface="Arial Narrow"/>
                        </a:rPr>
                        <a:t>(145</a:t>
                      </a:r>
                      <a:r>
                        <a:rPr sz="900" spc="-20"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32384" algn="r">
                        <a:lnSpc>
                          <a:spcPct val="100000"/>
                        </a:lnSpc>
                        <a:spcBef>
                          <a:spcPts val="815"/>
                        </a:spcBef>
                      </a:pPr>
                      <a:r>
                        <a:rPr sz="900" spc="-25" dirty="0">
                          <a:solidFill>
                            <a:srgbClr val="231F20"/>
                          </a:solidFill>
                          <a:latin typeface="Arial Narrow"/>
                          <a:cs typeface="Arial Narrow"/>
                        </a:rPr>
                        <a:t>1.86 </a:t>
                      </a:r>
                      <a:r>
                        <a:rPr sz="900" spc="-20" dirty="0">
                          <a:solidFill>
                            <a:srgbClr val="231F20"/>
                          </a:solidFill>
                          <a:latin typeface="Arial Narrow"/>
                          <a:cs typeface="Arial Narrow"/>
                        </a:rPr>
                        <a:t>x </a:t>
                      </a:r>
                      <a:r>
                        <a:rPr sz="900" spc="-25" dirty="0">
                          <a:solidFill>
                            <a:srgbClr val="231F20"/>
                          </a:solidFill>
                          <a:latin typeface="Arial Narrow"/>
                          <a:cs typeface="Arial Narrow"/>
                        </a:rPr>
                        <a:t>1.25 </a:t>
                      </a:r>
                      <a:r>
                        <a:rPr sz="900" spc="-35" dirty="0">
                          <a:solidFill>
                            <a:srgbClr val="231F20"/>
                          </a:solidFill>
                          <a:latin typeface="Arial Narrow"/>
                          <a:cs typeface="Arial Narrow"/>
                        </a:rPr>
                        <a:t>m </a:t>
                      </a:r>
                      <a:r>
                        <a:rPr sz="900" spc="-20" dirty="0">
                          <a:solidFill>
                            <a:srgbClr val="231F20"/>
                          </a:solidFill>
                          <a:latin typeface="Arial Narrow"/>
                          <a:cs typeface="Arial Narrow"/>
                        </a:rPr>
                        <a:t>(73.5” x</a:t>
                      </a:r>
                      <a:r>
                        <a:rPr sz="900" spc="15" dirty="0">
                          <a:solidFill>
                            <a:srgbClr val="231F20"/>
                          </a:solidFill>
                          <a:latin typeface="Arial Narrow"/>
                          <a:cs typeface="Arial Narrow"/>
                        </a:rPr>
                        <a:t> </a:t>
                      </a:r>
                      <a:r>
                        <a:rPr sz="900" spc="-20" dirty="0">
                          <a:solidFill>
                            <a:srgbClr val="231F20"/>
                          </a:solidFill>
                          <a:latin typeface="Arial Narrow"/>
                          <a:cs typeface="Arial Narrow"/>
                        </a:rPr>
                        <a:t>49.5”)</a:t>
                      </a:r>
                      <a:endParaRPr sz="900">
                        <a:latin typeface="Arial Narrow"/>
                        <a:cs typeface="Arial Narrow"/>
                      </a:endParaRPr>
                    </a:p>
                  </a:txBody>
                  <a:tcPr marL="0" marR="0" marT="1035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3970" algn="ctr">
                        <a:lnSpc>
                          <a:spcPct val="100000"/>
                        </a:lnSpc>
                        <a:spcBef>
                          <a:spcPts val="880"/>
                        </a:spcBef>
                      </a:pPr>
                      <a:r>
                        <a:rPr sz="900" spc="-5" dirty="0">
                          <a:solidFill>
                            <a:srgbClr val="231F20"/>
                          </a:solidFill>
                          <a:latin typeface="Arial Narrow"/>
                          <a:cs typeface="Arial Narrow"/>
                        </a:rPr>
                        <a:t>1.46 </a:t>
                      </a:r>
                      <a:r>
                        <a:rPr sz="900" dirty="0">
                          <a:solidFill>
                            <a:srgbClr val="231F20"/>
                          </a:solidFill>
                          <a:latin typeface="Arial Narrow"/>
                          <a:cs typeface="Arial Narrow"/>
                        </a:rPr>
                        <a:t>x </a:t>
                      </a:r>
                      <a:r>
                        <a:rPr sz="900" spc="-5" dirty="0">
                          <a:solidFill>
                            <a:srgbClr val="231F20"/>
                          </a:solidFill>
                          <a:latin typeface="Arial Narrow"/>
                          <a:cs typeface="Arial Narrow"/>
                        </a:rPr>
                        <a:t>0.85 </a:t>
                      </a:r>
                      <a:r>
                        <a:rPr sz="900" dirty="0">
                          <a:solidFill>
                            <a:srgbClr val="231F20"/>
                          </a:solidFill>
                          <a:latin typeface="Arial Narrow"/>
                          <a:cs typeface="Arial Narrow"/>
                        </a:rPr>
                        <a:t>m (57.5” x</a:t>
                      </a:r>
                      <a:r>
                        <a:rPr sz="900" spc="-80" dirty="0">
                          <a:solidFill>
                            <a:srgbClr val="231F20"/>
                          </a:solidFill>
                          <a:latin typeface="Arial Narrow"/>
                          <a:cs typeface="Arial Narrow"/>
                        </a:rPr>
                        <a:t> </a:t>
                      </a:r>
                      <a:r>
                        <a:rPr sz="900" dirty="0">
                          <a:solidFill>
                            <a:srgbClr val="231F20"/>
                          </a:solidFill>
                          <a:latin typeface="Arial Narrow"/>
                          <a:cs typeface="Arial Narrow"/>
                        </a:rPr>
                        <a:t>33.5”)</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270" algn="ctr">
                        <a:lnSpc>
                          <a:spcPct val="100000"/>
                        </a:lnSpc>
                        <a:spcBef>
                          <a:spcPts val="890"/>
                        </a:spcBef>
                      </a:pPr>
                      <a:r>
                        <a:rPr sz="900" spc="-5" dirty="0">
                          <a:solidFill>
                            <a:srgbClr val="231F20"/>
                          </a:solidFill>
                          <a:latin typeface="Arial Narrow"/>
                          <a:cs typeface="Arial Narrow"/>
                        </a:rPr>
                        <a:t>0.68m</a:t>
                      </a:r>
                      <a:r>
                        <a:rPr sz="900" spc="-30"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540" algn="ctr">
                        <a:lnSpc>
                          <a:spcPct val="100000"/>
                        </a:lnSpc>
                        <a:spcBef>
                          <a:spcPts val="869"/>
                        </a:spcBef>
                      </a:pPr>
                      <a:r>
                        <a:rPr sz="900" spc="-5" dirty="0">
                          <a:solidFill>
                            <a:srgbClr val="231F20"/>
                          </a:solidFill>
                          <a:latin typeface="Arial Narrow"/>
                          <a:cs typeface="Arial Narrow"/>
                        </a:rPr>
                        <a:t>29 kg </a:t>
                      </a:r>
                      <a:r>
                        <a:rPr sz="900" dirty="0">
                          <a:solidFill>
                            <a:srgbClr val="231F20"/>
                          </a:solidFill>
                          <a:latin typeface="Arial Narrow"/>
                          <a:cs typeface="Arial Narrow"/>
                        </a:rPr>
                        <a:t>(63.9</a:t>
                      </a:r>
                      <a:r>
                        <a:rPr sz="900" spc="-3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10489"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6356">
                <a:tc>
                  <a:txBody>
                    <a:bodyPr/>
                    <a:lstStyle/>
                    <a:p>
                      <a:pPr marL="158750">
                        <a:lnSpc>
                          <a:spcPct val="100000"/>
                        </a:lnSpc>
                        <a:spcBef>
                          <a:spcPts val="275"/>
                        </a:spcBef>
                      </a:pPr>
                      <a:r>
                        <a:rPr sz="900" b="1" dirty="0">
                          <a:solidFill>
                            <a:srgbClr val="231F20"/>
                          </a:solidFill>
                          <a:latin typeface="Arial Narrow"/>
                          <a:cs typeface="Arial Narrow"/>
                        </a:rPr>
                        <a:t>U-AU061</a:t>
                      </a:r>
                      <a:endParaRPr sz="900">
                        <a:latin typeface="Arial Narrow"/>
                        <a:cs typeface="Arial Narrow"/>
                      </a:endParaRPr>
                    </a:p>
                    <a:p>
                      <a:pPr marL="200025">
                        <a:lnSpc>
                          <a:spcPct val="100000"/>
                        </a:lnSpc>
                        <a:spcBef>
                          <a:spcPts val="15"/>
                        </a:spcBef>
                      </a:pPr>
                      <a:r>
                        <a:rPr sz="900" b="1" dirty="0">
                          <a:solidFill>
                            <a:srgbClr val="231F20"/>
                          </a:solidFill>
                          <a:latin typeface="Arial Narrow"/>
                          <a:cs typeface="Arial Narrow"/>
                        </a:rPr>
                        <a:t>Aurora</a:t>
                      </a:r>
                      <a:endParaRPr sz="900">
                        <a:latin typeface="Arial Narrow"/>
                        <a:cs typeface="Arial Narrow"/>
                      </a:endParaRPr>
                    </a:p>
                  </a:txBody>
                  <a:tcPr marL="0" marR="0" marT="34925"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37795">
                        <a:lnSpc>
                          <a:spcPct val="100000"/>
                        </a:lnSpc>
                        <a:spcBef>
                          <a:spcPts val="860"/>
                        </a:spcBef>
                      </a:pPr>
                      <a:r>
                        <a:rPr sz="900" spc="-10" dirty="0">
                          <a:solidFill>
                            <a:srgbClr val="231F20"/>
                          </a:solidFill>
                          <a:latin typeface="Arial Narrow"/>
                          <a:cs typeface="Arial Narrow"/>
                        </a:rPr>
                        <a:t>Rond</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88595">
                        <a:lnSpc>
                          <a:spcPct val="100000"/>
                        </a:lnSpc>
                        <a:spcBef>
                          <a:spcPts val="805"/>
                        </a:spcBef>
                      </a:pPr>
                      <a:r>
                        <a:rPr sz="900" dirty="0">
                          <a:solidFill>
                            <a:srgbClr val="231F20"/>
                          </a:solidFill>
                          <a:latin typeface="Arial Narrow"/>
                          <a:cs typeface="Arial Narrow"/>
                        </a:rPr>
                        <a:t>6</a:t>
                      </a:r>
                      <a:endParaRPr sz="900">
                        <a:latin typeface="Arial Narrow"/>
                        <a:cs typeface="Arial Narrow"/>
                      </a:endParaRPr>
                    </a:p>
                  </a:txBody>
                  <a:tcPr marL="0" marR="0" marT="1022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270"/>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algn="ctr">
                        <a:lnSpc>
                          <a:spcPct val="100000"/>
                        </a:lnSpc>
                        <a:spcBef>
                          <a:spcPts val="20"/>
                        </a:spcBef>
                      </a:pPr>
                      <a:r>
                        <a:rPr sz="900" dirty="0">
                          <a:solidFill>
                            <a:srgbClr val="231F20"/>
                          </a:solidFill>
                          <a:latin typeface="Arial Narrow"/>
                          <a:cs typeface="Arial Narrow"/>
                        </a:rPr>
                        <a:t>(245</a:t>
                      </a:r>
                      <a:r>
                        <a:rPr sz="900" spc="-20"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98450">
                        <a:lnSpc>
                          <a:spcPct val="100000"/>
                        </a:lnSpc>
                        <a:spcBef>
                          <a:spcPts val="810"/>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028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3970" algn="ctr">
                        <a:lnSpc>
                          <a:spcPct val="100000"/>
                        </a:lnSpc>
                        <a:spcBef>
                          <a:spcPts val="875"/>
                        </a:spcBef>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1111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270" algn="ctr">
                        <a:lnSpc>
                          <a:spcPct val="100000"/>
                        </a:lnSpc>
                        <a:spcBef>
                          <a:spcPts val="880"/>
                        </a:spcBef>
                      </a:pPr>
                      <a:r>
                        <a:rPr sz="900" spc="-5" dirty="0">
                          <a:solidFill>
                            <a:srgbClr val="231F20"/>
                          </a:solidFill>
                          <a:latin typeface="Arial Narrow"/>
                          <a:cs typeface="Arial Narrow"/>
                        </a:rPr>
                        <a:t>0.70m</a:t>
                      </a:r>
                      <a:r>
                        <a:rPr sz="900" spc="-30"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3820">
                        <a:lnSpc>
                          <a:spcPct val="100000"/>
                        </a:lnSpc>
                        <a:spcBef>
                          <a:spcPts val="865"/>
                        </a:spcBef>
                      </a:pPr>
                      <a:r>
                        <a:rPr sz="900" spc="-5" dirty="0">
                          <a:solidFill>
                            <a:srgbClr val="231F20"/>
                          </a:solidFill>
                          <a:latin typeface="Arial Narrow"/>
                          <a:cs typeface="Arial Narrow"/>
                        </a:rPr>
                        <a:t>34.4 kg </a:t>
                      </a:r>
                      <a:r>
                        <a:rPr sz="900" dirty="0">
                          <a:solidFill>
                            <a:srgbClr val="231F20"/>
                          </a:solidFill>
                          <a:latin typeface="Arial Narrow"/>
                          <a:cs typeface="Arial Narrow"/>
                        </a:rPr>
                        <a:t>(75.8</a:t>
                      </a:r>
                      <a:r>
                        <a:rPr sz="900" spc="-4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855"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353453">
                <a:tc>
                  <a:txBody>
                    <a:bodyPr/>
                    <a:lstStyle/>
                    <a:p>
                      <a:pPr marL="158750">
                        <a:lnSpc>
                          <a:spcPct val="100000"/>
                        </a:lnSpc>
                        <a:spcBef>
                          <a:spcPts val="265"/>
                        </a:spcBef>
                      </a:pPr>
                      <a:r>
                        <a:rPr sz="900" b="1" dirty="0">
                          <a:solidFill>
                            <a:srgbClr val="231F20"/>
                          </a:solidFill>
                          <a:latin typeface="Arial Narrow"/>
                          <a:cs typeface="Arial Narrow"/>
                        </a:rPr>
                        <a:t>U-RB061</a:t>
                      </a:r>
                      <a:endParaRPr sz="900">
                        <a:latin typeface="Arial Narrow"/>
                        <a:cs typeface="Arial Narrow"/>
                      </a:endParaRPr>
                    </a:p>
                    <a:p>
                      <a:pPr marL="210820">
                        <a:lnSpc>
                          <a:spcPct val="100000"/>
                        </a:lnSpc>
                        <a:spcBef>
                          <a:spcPts val="20"/>
                        </a:spcBef>
                      </a:pPr>
                      <a:r>
                        <a:rPr sz="900" b="1" dirty="0">
                          <a:solidFill>
                            <a:srgbClr val="231F20"/>
                          </a:solidFill>
                          <a:latin typeface="Arial Narrow"/>
                          <a:cs typeface="Arial Narrow"/>
                        </a:rPr>
                        <a:t>Rimba</a:t>
                      </a:r>
                      <a:endParaRPr sz="900">
                        <a:latin typeface="Arial Narrow"/>
                        <a:cs typeface="Arial Narrow"/>
                      </a:endParaRPr>
                    </a:p>
                  </a:txBody>
                  <a:tcPr marL="0" marR="0" marT="33655"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37795">
                        <a:lnSpc>
                          <a:spcPct val="100000"/>
                        </a:lnSpc>
                        <a:spcBef>
                          <a:spcPts val="855"/>
                        </a:spcBef>
                      </a:pPr>
                      <a:r>
                        <a:rPr sz="900" spc="-10" dirty="0">
                          <a:solidFill>
                            <a:srgbClr val="231F20"/>
                          </a:solidFill>
                          <a:latin typeface="Arial Narrow"/>
                          <a:cs typeface="Arial Narrow"/>
                        </a:rPr>
                        <a:t>Rond</a:t>
                      </a:r>
                      <a:endParaRPr sz="900">
                        <a:latin typeface="Arial Narrow"/>
                        <a:cs typeface="Arial Narrow"/>
                      </a:endParaRPr>
                    </a:p>
                  </a:txBody>
                  <a:tcPr marL="0" marR="0" marT="1085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88595">
                        <a:lnSpc>
                          <a:spcPct val="100000"/>
                        </a:lnSpc>
                        <a:spcBef>
                          <a:spcPts val="800"/>
                        </a:spcBef>
                      </a:pPr>
                      <a:r>
                        <a:rPr sz="900" dirty="0">
                          <a:solidFill>
                            <a:srgbClr val="231F20"/>
                          </a:solidFill>
                          <a:latin typeface="Arial Narrow"/>
                          <a:cs typeface="Arial Narrow"/>
                        </a:rPr>
                        <a:t>6</a:t>
                      </a:r>
                      <a:endParaRPr sz="900">
                        <a:latin typeface="Arial Narrow"/>
                        <a:cs typeface="Arial Narrow"/>
                      </a:endParaRPr>
                    </a:p>
                  </a:txBody>
                  <a:tcPr marL="0" marR="0" marT="1016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26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algn="ctr">
                        <a:lnSpc>
                          <a:spcPct val="100000"/>
                        </a:lnSpc>
                        <a:spcBef>
                          <a:spcPts val="20"/>
                        </a:spcBef>
                      </a:pPr>
                      <a:r>
                        <a:rPr sz="900" dirty="0">
                          <a:solidFill>
                            <a:srgbClr val="231F20"/>
                          </a:solidFill>
                          <a:latin typeface="Arial Narrow"/>
                          <a:cs typeface="Arial Narrow"/>
                        </a:rPr>
                        <a:t>(245</a:t>
                      </a:r>
                      <a:r>
                        <a:rPr sz="900" spc="-20"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336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98450">
                        <a:lnSpc>
                          <a:spcPct val="100000"/>
                        </a:lnSpc>
                        <a:spcBef>
                          <a:spcPts val="805"/>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022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3970" algn="ctr">
                        <a:lnSpc>
                          <a:spcPct val="100000"/>
                        </a:lnSpc>
                        <a:spcBef>
                          <a:spcPts val="869"/>
                        </a:spcBef>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270" algn="ctr">
                        <a:lnSpc>
                          <a:spcPct val="100000"/>
                        </a:lnSpc>
                        <a:spcBef>
                          <a:spcPts val="875"/>
                        </a:spcBef>
                      </a:pPr>
                      <a:r>
                        <a:rPr sz="900" spc="-5" dirty="0">
                          <a:solidFill>
                            <a:srgbClr val="231F20"/>
                          </a:solidFill>
                          <a:latin typeface="Arial Narrow"/>
                          <a:cs typeface="Arial Narrow"/>
                        </a:rPr>
                        <a:t>0.70m</a:t>
                      </a:r>
                      <a:r>
                        <a:rPr sz="900" spc="-30"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1111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540" algn="ctr">
                        <a:lnSpc>
                          <a:spcPct val="100000"/>
                        </a:lnSpc>
                        <a:spcBef>
                          <a:spcPts val="860"/>
                        </a:spcBef>
                      </a:pPr>
                      <a:r>
                        <a:rPr sz="900" spc="-5" dirty="0">
                          <a:solidFill>
                            <a:srgbClr val="231F20"/>
                          </a:solidFill>
                          <a:latin typeface="Arial Narrow"/>
                          <a:cs typeface="Arial Narrow"/>
                        </a:rPr>
                        <a:t>34 kg </a:t>
                      </a:r>
                      <a:r>
                        <a:rPr sz="900" dirty="0">
                          <a:solidFill>
                            <a:srgbClr val="231F20"/>
                          </a:solidFill>
                          <a:latin typeface="Arial Narrow"/>
                          <a:cs typeface="Arial Narrow"/>
                        </a:rPr>
                        <a:t>(74.9</a:t>
                      </a:r>
                      <a:r>
                        <a:rPr sz="900" spc="-3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220"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56356">
                <a:tc>
                  <a:txBody>
                    <a:bodyPr/>
                    <a:lstStyle/>
                    <a:p>
                      <a:pPr algn="ctr">
                        <a:lnSpc>
                          <a:spcPct val="100000"/>
                        </a:lnSpc>
                        <a:spcBef>
                          <a:spcPts val="284"/>
                        </a:spcBef>
                      </a:pPr>
                      <a:r>
                        <a:rPr sz="900" b="1" dirty="0">
                          <a:solidFill>
                            <a:srgbClr val="231F20"/>
                          </a:solidFill>
                          <a:latin typeface="Arial Narrow"/>
                          <a:cs typeface="Arial Narrow"/>
                        </a:rPr>
                        <a:t>U-VT061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Vito</a:t>
                      </a:r>
                      <a:endParaRPr sz="900">
                        <a:latin typeface="Arial Narrow"/>
                        <a:cs typeface="Arial Narrow"/>
                      </a:endParaRPr>
                    </a:p>
                  </a:txBody>
                  <a:tcPr marL="0" marR="0" marT="36194"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32715">
                        <a:lnSpc>
                          <a:spcPct val="100000"/>
                        </a:lnSpc>
                        <a:spcBef>
                          <a:spcPts val="869"/>
                        </a:spcBef>
                      </a:pPr>
                      <a:r>
                        <a:rPr sz="900" spc="-10" dirty="0">
                          <a:solidFill>
                            <a:srgbClr val="231F20"/>
                          </a:solidFill>
                          <a:latin typeface="Arial Narrow"/>
                          <a:cs typeface="Arial Narrow"/>
                        </a:rPr>
                        <a:t>Carré</a:t>
                      </a:r>
                      <a:endParaRPr sz="90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88595">
                        <a:lnSpc>
                          <a:spcPct val="100000"/>
                        </a:lnSpc>
                        <a:spcBef>
                          <a:spcPts val="815"/>
                        </a:spcBef>
                      </a:pPr>
                      <a:r>
                        <a:rPr sz="900" dirty="0">
                          <a:solidFill>
                            <a:srgbClr val="231F20"/>
                          </a:solidFill>
                          <a:latin typeface="Arial Narrow"/>
                          <a:cs typeface="Arial Narrow"/>
                        </a:rPr>
                        <a:t>6</a:t>
                      </a:r>
                      <a:endParaRPr sz="900">
                        <a:latin typeface="Arial Narrow"/>
                        <a:cs typeface="Arial Narrow"/>
                      </a:endParaRPr>
                    </a:p>
                  </a:txBody>
                  <a:tcPr marL="0" marR="0" marT="1035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280"/>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algn="ctr">
                        <a:lnSpc>
                          <a:spcPct val="100000"/>
                        </a:lnSpc>
                        <a:spcBef>
                          <a:spcPts val="20"/>
                        </a:spcBef>
                      </a:pPr>
                      <a:r>
                        <a:rPr sz="900" dirty="0">
                          <a:solidFill>
                            <a:srgbClr val="231F20"/>
                          </a:solidFill>
                          <a:latin typeface="Arial Narrow"/>
                          <a:cs typeface="Arial Narrow"/>
                        </a:rPr>
                        <a:t>(245</a:t>
                      </a:r>
                      <a:r>
                        <a:rPr sz="900" spc="-20"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6835">
                        <a:lnSpc>
                          <a:spcPct val="100000"/>
                        </a:lnSpc>
                        <a:spcBef>
                          <a:spcPts val="819"/>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sz="900" dirty="0">
                          <a:solidFill>
                            <a:srgbClr val="231F20"/>
                          </a:solidFill>
                          <a:latin typeface="Arial Narrow"/>
                          <a:cs typeface="Arial Narrow"/>
                        </a:rPr>
                        <a:t>m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a:latin typeface="Arial Narrow"/>
                        <a:cs typeface="Arial Narrow"/>
                      </a:endParaRPr>
                    </a:p>
                  </a:txBody>
                  <a:tcPr marL="0" marR="0" marT="10413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3970" algn="ctr">
                        <a:lnSpc>
                          <a:spcPct val="100000"/>
                        </a:lnSpc>
                        <a:spcBef>
                          <a:spcPts val="885"/>
                        </a:spcBef>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sz="900" dirty="0">
                          <a:solidFill>
                            <a:srgbClr val="231F20"/>
                          </a:solidFill>
                          <a:latin typeface="Arial Narrow"/>
                          <a:cs typeface="Arial Narrow"/>
                        </a:rPr>
                        <a:t>m (57” x</a:t>
                      </a:r>
                      <a:r>
                        <a:rPr sz="900" spc="-65" dirty="0">
                          <a:solidFill>
                            <a:srgbClr val="231F20"/>
                          </a:solidFill>
                          <a:latin typeface="Arial Narrow"/>
                          <a:cs typeface="Arial Narrow"/>
                        </a:rPr>
                        <a:t> </a:t>
                      </a:r>
                      <a:r>
                        <a:rPr sz="900" dirty="0">
                          <a:solidFill>
                            <a:srgbClr val="231F20"/>
                          </a:solidFill>
                          <a:latin typeface="Arial Narrow"/>
                          <a:cs typeface="Arial Narrow"/>
                        </a:rPr>
                        <a:t>57”)</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270" algn="ctr">
                        <a:lnSpc>
                          <a:spcPct val="100000"/>
                        </a:lnSpc>
                        <a:spcBef>
                          <a:spcPts val="895"/>
                        </a:spcBef>
                      </a:pPr>
                      <a:r>
                        <a:rPr sz="900" spc="-5" dirty="0">
                          <a:solidFill>
                            <a:srgbClr val="231F20"/>
                          </a:solidFill>
                          <a:latin typeface="Arial Narrow"/>
                          <a:cs typeface="Arial Narrow"/>
                        </a:rPr>
                        <a:t>0.68m</a:t>
                      </a:r>
                      <a:r>
                        <a:rPr sz="900" spc="-30"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1136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540" algn="ctr">
                        <a:lnSpc>
                          <a:spcPct val="100000"/>
                        </a:lnSpc>
                        <a:spcBef>
                          <a:spcPts val="875"/>
                        </a:spcBef>
                      </a:pPr>
                      <a:r>
                        <a:rPr sz="900" spc="-5" dirty="0">
                          <a:solidFill>
                            <a:srgbClr val="231F20"/>
                          </a:solidFill>
                          <a:latin typeface="Arial Narrow"/>
                          <a:cs typeface="Arial Narrow"/>
                        </a:rPr>
                        <a:t>34 kg </a:t>
                      </a:r>
                      <a:r>
                        <a:rPr sz="900" dirty="0">
                          <a:solidFill>
                            <a:srgbClr val="231F20"/>
                          </a:solidFill>
                          <a:latin typeface="Arial Narrow"/>
                          <a:cs typeface="Arial Narrow"/>
                        </a:rPr>
                        <a:t>(74.9</a:t>
                      </a:r>
                      <a:r>
                        <a:rPr sz="900" spc="-3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11125"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
        <p:nvSpPr>
          <p:cNvPr id="205" name="object 205"/>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7</a:t>
            </a:r>
            <a:endParaRPr sz="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8881" y="788378"/>
            <a:ext cx="6452235" cy="0"/>
          </a:xfrm>
          <a:custGeom>
            <a:avLst/>
            <a:gdLst/>
            <a:ahLst/>
            <a:cxnLst/>
            <a:rect l="l" t="t" r="r" b="b"/>
            <a:pathLst>
              <a:path w="6452234">
                <a:moveTo>
                  <a:pt x="0" y="0"/>
                </a:moveTo>
                <a:lnTo>
                  <a:pt x="6451841" y="0"/>
                </a:lnTo>
              </a:path>
            </a:pathLst>
          </a:custGeom>
          <a:ln w="9525">
            <a:solidFill>
              <a:srgbClr val="231F20"/>
            </a:solidFill>
            <a:prstDash val="sysDot"/>
          </a:ln>
        </p:spPr>
        <p:txBody>
          <a:bodyPr wrap="square" lIns="0" tIns="0" rIns="0" bIns="0" rtlCol="0"/>
          <a:lstStyle/>
          <a:p>
            <a:endParaRPr/>
          </a:p>
        </p:txBody>
      </p:sp>
      <p:sp>
        <p:nvSpPr>
          <p:cNvPr id="3" name="object 3"/>
          <p:cNvSpPr txBox="1"/>
          <p:nvPr/>
        </p:nvSpPr>
        <p:spPr>
          <a:xfrm>
            <a:off x="705680" y="1071316"/>
            <a:ext cx="6311265" cy="1346200"/>
          </a:xfrm>
          <a:prstGeom prst="rect">
            <a:avLst/>
          </a:prstGeom>
        </p:spPr>
        <p:txBody>
          <a:bodyPr vert="horz" wrap="square" lIns="0" tIns="40640" rIns="0" bIns="0" rtlCol="0">
            <a:spAutoFit/>
          </a:bodyPr>
          <a:lstStyle/>
          <a:p>
            <a:pPr marL="12700">
              <a:lnSpc>
                <a:spcPct val="100000"/>
              </a:lnSpc>
              <a:spcBef>
                <a:spcPts val="320"/>
              </a:spcBef>
            </a:pP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peut être installé à l’intérieur ou à l’extérieur en 10 </a:t>
            </a:r>
            <a:r>
              <a:rPr sz="900" spc="-20" dirty="0">
                <a:solidFill>
                  <a:srgbClr val="231F20"/>
                </a:solidFill>
                <a:latin typeface="Arial Narrow"/>
                <a:cs typeface="Arial Narrow"/>
              </a:rPr>
              <a:t>minutes </a:t>
            </a:r>
            <a:r>
              <a:rPr sz="900" spc="-15" dirty="0">
                <a:solidFill>
                  <a:srgbClr val="231F20"/>
                </a:solidFill>
                <a:latin typeface="Arial Narrow"/>
                <a:cs typeface="Arial Narrow"/>
              </a:rPr>
              <a:t>environ, par </a:t>
            </a:r>
            <a:r>
              <a:rPr sz="900" spc="-20" dirty="0">
                <a:solidFill>
                  <a:srgbClr val="231F20"/>
                </a:solidFill>
                <a:latin typeface="Arial Narrow"/>
                <a:cs typeface="Arial Narrow"/>
              </a:rPr>
              <a:t>une </a:t>
            </a:r>
            <a:r>
              <a:rPr sz="900" spc="-15" dirty="0">
                <a:solidFill>
                  <a:srgbClr val="231F20"/>
                </a:solidFill>
                <a:latin typeface="Arial Narrow"/>
                <a:cs typeface="Arial Narrow"/>
              </a:rPr>
              <a:t>ou plusieurs personne(s). À </a:t>
            </a:r>
            <a:r>
              <a:rPr sz="900" spc="-20" dirty="0">
                <a:solidFill>
                  <a:srgbClr val="231F20"/>
                </a:solidFill>
                <a:latin typeface="Arial Narrow"/>
                <a:cs typeface="Arial Narrow"/>
              </a:rPr>
              <a:t>usage </a:t>
            </a:r>
            <a:r>
              <a:rPr sz="900" spc="-15" dirty="0">
                <a:solidFill>
                  <a:srgbClr val="231F20"/>
                </a:solidFill>
                <a:latin typeface="Arial Narrow"/>
                <a:cs typeface="Arial Narrow"/>
              </a:rPr>
              <a:t>domestique</a:t>
            </a:r>
            <a:r>
              <a:rPr sz="900" spc="-5" dirty="0">
                <a:solidFill>
                  <a:srgbClr val="231F20"/>
                </a:solidFill>
                <a:latin typeface="Arial Narrow"/>
                <a:cs typeface="Arial Narrow"/>
              </a:rPr>
              <a:t> </a:t>
            </a:r>
            <a:r>
              <a:rPr sz="900" spc="-15" dirty="0">
                <a:solidFill>
                  <a:srgbClr val="231F20"/>
                </a:solidFill>
                <a:latin typeface="Arial Narrow"/>
                <a:cs typeface="Arial Narrow"/>
              </a:rPr>
              <a:t>uniquement.</a:t>
            </a:r>
            <a:endParaRPr sz="900">
              <a:latin typeface="Arial Narrow"/>
              <a:cs typeface="Arial Narrow"/>
            </a:endParaRPr>
          </a:p>
          <a:p>
            <a:pPr marL="12700" marR="5080">
              <a:lnSpc>
                <a:spcPct val="120300"/>
              </a:lnSpc>
            </a:pP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doit être installé sur </a:t>
            </a:r>
            <a:r>
              <a:rPr sz="900" spc="-20" dirty="0">
                <a:solidFill>
                  <a:srgbClr val="231F20"/>
                </a:solidFill>
                <a:latin typeface="Arial Narrow"/>
                <a:cs typeface="Arial Narrow"/>
              </a:rPr>
              <a:t>une </a:t>
            </a:r>
            <a:r>
              <a:rPr sz="900" spc="-15" dirty="0">
                <a:solidFill>
                  <a:srgbClr val="231F20"/>
                </a:solidFill>
                <a:latin typeface="Arial Narrow"/>
                <a:cs typeface="Arial Narrow"/>
              </a:rPr>
              <a:t>surface plane, lisse et portante, </a:t>
            </a:r>
            <a:r>
              <a:rPr sz="900" spc="-20" dirty="0">
                <a:solidFill>
                  <a:srgbClr val="231F20"/>
                </a:solidFill>
                <a:latin typeface="Arial Narrow"/>
                <a:cs typeface="Arial Narrow"/>
              </a:rPr>
              <a:t>capable </a:t>
            </a:r>
            <a:r>
              <a:rPr sz="900" spc="-15" dirty="0">
                <a:solidFill>
                  <a:srgbClr val="231F20"/>
                </a:solidFill>
                <a:latin typeface="Arial Narrow"/>
                <a:cs typeface="Arial Narrow"/>
              </a:rPr>
              <a:t>de supporter la </a:t>
            </a:r>
            <a:r>
              <a:rPr sz="900" spc="-20" dirty="0">
                <a:solidFill>
                  <a:srgbClr val="231F20"/>
                </a:solidFill>
                <a:latin typeface="Arial Narrow"/>
                <a:cs typeface="Arial Narrow"/>
              </a:rPr>
              <a:t>charge maximale </a:t>
            </a:r>
            <a:r>
              <a:rPr sz="900" spc="-15" dirty="0">
                <a:solidFill>
                  <a:srgbClr val="231F20"/>
                </a:solidFill>
                <a:latin typeface="Arial Narrow"/>
                <a:cs typeface="Arial Narrow"/>
              </a:rPr>
              <a:t>du </a:t>
            </a:r>
            <a:r>
              <a:rPr sz="900" spc="-20" dirty="0">
                <a:solidFill>
                  <a:srgbClr val="231F20"/>
                </a:solidFill>
                <a:latin typeface="Arial Narrow"/>
                <a:cs typeface="Arial Narrow"/>
              </a:rPr>
              <a:t>spa </a:t>
            </a:r>
            <a:r>
              <a:rPr sz="900" spc="-10" dirty="0">
                <a:solidFill>
                  <a:srgbClr val="231F20"/>
                </a:solidFill>
                <a:latin typeface="Arial Narrow"/>
                <a:cs typeface="Arial Narrow"/>
              </a:rPr>
              <a:t>rempli </a:t>
            </a:r>
            <a:r>
              <a:rPr sz="900" spc="-20" dirty="0">
                <a:solidFill>
                  <a:srgbClr val="231F20"/>
                </a:solidFill>
                <a:latin typeface="Arial Narrow"/>
                <a:cs typeface="Arial Narrow"/>
              </a:rPr>
              <a:t>avec </a:t>
            </a:r>
            <a:r>
              <a:rPr sz="900" spc="-15" dirty="0">
                <a:solidFill>
                  <a:srgbClr val="231F20"/>
                </a:solidFill>
                <a:latin typeface="Arial Narrow"/>
                <a:cs typeface="Arial Narrow"/>
              </a:rPr>
              <a:t>le </a:t>
            </a:r>
            <a:r>
              <a:rPr sz="900" spc="-20" dirty="0">
                <a:solidFill>
                  <a:srgbClr val="231F20"/>
                </a:solidFill>
                <a:latin typeface="Arial Narrow"/>
                <a:cs typeface="Arial Narrow"/>
              </a:rPr>
              <a:t>nombre maximum d’occupants  </a:t>
            </a:r>
            <a:r>
              <a:rPr sz="900" spc="-15" dirty="0">
                <a:solidFill>
                  <a:srgbClr val="231F20"/>
                </a:solidFill>
                <a:latin typeface="Arial Narrow"/>
                <a:cs typeface="Arial Narrow"/>
              </a:rPr>
              <a:t>indiqué. </a:t>
            </a:r>
            <a:r>
              <a:rPr sz="900" spc="-10" dirty="0">
                <a:solidFill>
                  <a:srgbClr val="231F20"/>
                </a:solidFill>
                <a:latin typeface="Arial Narrow"/>
                <a:cs typeface="Arial Narrow"/>
              </a:rPr>
              <a:t>Vérifiez </a:t>
            </a:r>
            <a:r>
              <a:rPr sz="900" spc="-15" dirty="0">
                <a:solidFill>
                  <a:srgbClr val="231F20"/>
                </a:solidFill>
                <a:latin typeface="Arial Narrow"/>
                <a:cs typeface="Arial Narrow"/>
              </a:rPr>
              <a:t>le respect de cette </a:t>
            </a:r>
            <a:r>
              <a:rPr sz="900" spc="-20" dirty="0">
                <a:solidFill>
                  <a:srgbClr val="231F20"/>
                </a:solidFill>
                <a:latin typeface="Arial Narrow"/>
                <a:cs typeface="Arial Narrow"/>
              </a:rPr>
              <a:t>exigence auprès </a:t>
            </a:r>
            <a:r>
              <a:rPr sz="900" spc="-15" dirty="0">
                <a:solidFill>
                  <a:srgbClr val="231F20"/>
                </a:solidFill>
                <a:latin typeface="Arial Narrow"/>
                <a:cs typeface="Arial Narrow"/>
              </a:rPr>
              <a:t>d’un </a:t>
            </a:r>
            <a:r>
              <a:rPr sz="900" spc="-20" dirty="0">
                <a:solidFill>
                  <a:srgbClr val="231F20"/>
                </a:solidFill>
                <a:latin typeface="Arial Narrow"/>
                <a:cs typeface="Arial Narrow"/>
              </a:rPr>
              <a:t>entrepreneur </a:t>
            </a:r>
            <a:r>
              <a:rPr sz="900" spc="-15" dirty="0">
                <a:solidFill>
                  <a:srgbClr val="231F20"/>
                </a:solidFill>
                <a:latin typeface="Arial Narrow"/>
                <a:cs typeface="Arial Narrow"/>
              </a:rPr>
              <a:t>ou ingénieur en construction</a:t>
            </a:r>
            <a:r>
              <a:rPr sz="900" spc="80" dirty="0">
                <a:solidFill>
                  <a:srgbClr val="231F20"/>
                </a:solidFill>
                <a:latin typeface="Arial Narrow"/>
                <a:cs typeface="Arial Narrow"/>
              </a:rPr>
              <a:t> </a:t>
            </a:r>
            <a:r>
              <a:rPr sz="900" spc="-10" dirty="0">
                <a:solidFill>
                  <a:srgbClr val="231F20"/>
                </a:solidFill>
                <a:latin typeface="Arial Narrow"/>
                <a:cs typeface="Arial Narrow"/>
              </a:rPr>
              <a:t>qualifié.</a:t>
            </a:r>
            <a:endParaRPr sz="900">
              <a:latin typeface="Arial Narrow"/>
              <a:cs typeface="Arial Narrow"/>
            </a:endParaRPr>
          </a:p>
          <a:p>
            <a:pPr marL="12700" marR="175895">
              <a:lnSpc>
                <a:spcPct val="120300"/>
              </a:lnSpc>
            </a:pPr>
            <a:r>
              <a:rPr sz="900" spc="-15" dirty="0">
                <a:solidFill>
                  <a:srgbClr val="231F20"/>
                </a:solidFill>
                <a:latin typeface="Arial Narrow"/>
                <a:cs typeface="Arial Narrow"/>
              </a:rPr>
              <a:t>Assurez-vous </a:t>
            </a:r>
            <a:r>
              <a:rPr sz="900" spc="-20" dirty="0">
                <a:solidFill>
                  <a:srgbClr val="231F20"/>
                </a:solidFill>
                <a:latin typeface="Arial Narrow"/>
                <a:cs typeface="Arial Narrow"/>
              </a:rPr>
              <a:t>que </a:t>
            </a:r>
            <a:r>
              <a:rPr sz="900" spc="-15" dirty="0">
                <a:solidFill>
                  <a:srgbClr val="231F20"/>
                </a:solidFill>
                <a:latin typeface="Arial Narrow"/>
                <a:cs typeface="Arial Narrow"/>
              </a:rPr>
              <a:t>la </a:t>
            </a:r>
            <a:r>
              <a:rPr sz="900" spc="-20" dirty="0">
                <a:solidFill>
                  <a:srgbClr val="231F20"/>
                </a:solidFill>
                <a:latin typeface="Arial Narrow"/>
                <a:cs typeface="Arial Narrow"/>
              </a:rPr>
              <a:t>zone </a:t>
            </a:r>
            <a:r>
              <a:rPr sz="900" spc="-15" dirty="0">
                <a:solidFill>
                  <a:srgbClr val="231F20"/>
                </a:solidFill>
                <a:latin typeface="Arial Narrow"/>
                <a:cs typeface="Arial Narrow"/>
              </a:rPr>
              <a:t>est </a:t>
            </a:r>
            <a:r>
              <a:rPr sz="900" spc="-20" dirty="0">
                <a:solidFill>
                  <a:srgbClr val="231F20"/>
                </a:solidFill>
                <a:latin typeface="Arial Narrow"/>
                <a:cs typeface="Arial Narrow"/>
              </a:rPr>
              <a:t>exempte </a:t>
            </a:r>
            <a:r>
              <a:rPr sz="900" spc="-15" dirty="0">
                <a:solidFill>
                  <a:srgbClr val="231F20"/>
                </a:solidFill>
                <a:latin typeface="Arial Narrow"/>
                <a:cs typeface="Arial Narrow"/>
              </a:rPr>
              <a:t>d’objets pointus </a:t>
            </a:r>
            <a:r>
              <a:rPr sz="900" spc="-20" dirty="0">
                <a:solidFill>
                  <a:srgbClr val="231F20"/>
                </a:solidFill>
                <a:latin typeface="Arial Narrow"/>
                <a:cs typeface="Arial Narrow"/>
              </a:rPr>
              <a:t>sous </a:t>
            </a: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ou autour du spa. L’installation du </a:t>
            </a:r>
            <a:r>
              <a:rPr sz="900" spc="-20" dirty="0">
                <a:solidFill>
                  <a:srgbClr val="231F20"/>
                </a:solidFill>
                <a:latin typeface="Arial Narrow"/>
                <a:cs typeface="Arial Narrow"/>
              </a:rPr>
              <a:t>spa </a:t>
            </a:r>
            <a:r>
              <a:rPr sz="900" spc="-15" dirty="0">
                <a:solidFill>
                  <a:srgbClr val="231F20"/>
                </a:solidFill>
                <a:latin typeface="Arial Narrow"/>
                <a:cs typeface="Arial Narrow"/>
              </a:rPr>
              <a:t>sur </a:t>
            </a:r>
            <a:r>
              <a:rPr sz="900" spc="-20" dirty="0">
                <a:solidFill>
                  <a:srgbClr val="231F20"/>
                </a:solidFill>
                <a:latin typeface="Arial Narrow"/>
                <a:cs typeface="Arial Narrow"/>
              </a:rPr>
              <a:t>des </a:t>
            </a:r>
            <a:r>
              <a:rPr sz="900" spc="-15" dirty="0">
                <a:solidFill>
                  <a:srgbClr val="231F20"/>
                </a:solidFill>
                <a:latin typeface="Arial Narrow"/>
                <a:cs typeface="Arial Narrow"/>
              </a:rPr>
              <a:t>surfaces inégales ou </a:t>
            </a:r>
            <a:r>
              <a:rPr sz="900" spc="-20" dirty="0">
                <a:solidFill>
                  <a:srgbClr val="231F20"/>
                </a:solidFill>
                <a:latin typeface="Arial Narrow"/>
                <a:cs typeface="Arial Narrow"/>
              </a:rPr>
              <a:t>non </a:t>
            </a:r>
            <a:r>
              <a:rPr sz="900" spc="-15" dirty="0">
                <a:solidFill>
                  <a:srgbClr val="231F20"/>
                </a:solidFill>
                <a:latin typeface="Arial Narrow"/>
                <a:cs typeface="Arial Narrow"/>
              </a:rPr>
              <a:t>saines peut  </a:t>
            </a:r>
            <a:r>
              <a:rPr sz="900" spc="-20" dirty="0">
                <a:solidFill>
                  <a:srgbClr val="231F20"/>
                </a:solidFill>
                <a:latin typeface="Arial Narrow"/>
                <a:cs typeface="Arial Narrow"/>
              </a:rPr>
              <a:t>endommager </a:t>
            </a: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et annuler votre garantie. Nivelez la surface avant de </a:t>
            </a:r>
            <a:r>
              <a:rPr sz="900" spc="-10" dirty="0">
                <a:solidFill>
                  <a:srgbClr val="231F20"/>
                </a:solidFill>
                <a:latin typeface="Arial Narrow"/>
                <a:cs typeface="Arial Narrow"/>
              </a:rPr>
              <a:t>remplir </a:t>
            </a:r>
            <a:r>
              <a:rPr sz="900" spc="-15" dirty="0">
                <a:solidFill>
                  <a:srgbClr val="231F20"/>
                </a:solidFill>
                <a:latin typeface="Arial Narrow"/>
                <a:cs typeface="Arial Narrow"/>
              </a:rPr>
              <a:t>le</a:t>
            </a:r>
            <a:r>
              <a:rPr sz="900" spc="60" dirty="0">
                <a:solidFill>
                  <a:srgbClr val="231F20"/>
                </a:solidFill>
                <a:latin typeface="Arial Narrow"/>
                <a:cs typeface="Arial Narrow"/>
              </a:rPr>
              <a:t> </a:t>
            </a:r>
            <a:r>
              <a:rPr sz="900" spc="-20" dirty="0">
                <a:solidFill>
                  <a:srgbClr val="231F20"/>
                </a:solidFill>
                <a:latin typeface="Arial Narrow"/>
                <a:cs typeface="Arial Narrow"/>
              </a:rPr>
              <a:t>spa.</a:t>
            </a:r>
            <a:endParaRPr sz="900">
              <a:latin typeface="Arial Narrow"/>
              <a:cs typeface="Arial Narrow"/>
            </a:endParaRPr>
          </a:p>
          <a:p>
            <a:pPr marL="12700">
              <a:lnSpc>
                <a:spcPct val="100000"/>
              </a:lnSpc>
              <a:spcBef>
                <a:spcPts val="219"/>
              </a:spcBef>
            </a:pPr>
            <a:r>
              <a:rPr sz="900" spc="-15" dirty="0">
                <a:solidFill>
                  <a:srgbClr val="231F20"/>
                </a:solidFill>
                <a:latin typeface="Arial Narrow"/>
                <a:cs typeface="Arial Narrow"/>
              </a:rPr>
              <a:t>Prévoyez un </a:t>
            </a:r>
            <a:r>
              <a:rPr sz="900" spc="-20" dirty="0">
                <a:solidFill>
                  <a:srgbClr val="231F20"/>
                </a:solidFill>
                <a:latin typeface="Arial Narrow"/>
                <a:cs typeface="Arial Narrow"/>
              </a:rPr>
              <a:t>système </a:t>
            </a:r>
            <a:r>
              <a:rPr sz="900" spc="-15" dirty="0">
                <a:solidFill>
                  <a:srgbClr val="231F20"/>
                </a:solidFill>
                <a:latin typeface="Arial Narrow"/>
                <a:cs typeface="Arial Narrow"/>
              </a:rPr>
              <a:t>de </a:t>
            </a:r>
            <a:r>
              <a:rPr sz="900" spc="-20" dirty="0">
                <a:solidFill>
                  <a:srgbClr val="231F20"/>
                </a:solidFill>
                <a:latin typeface="Arial Narrow"/>
                <a:cs typeface="Arial Narrow"/>
              </a:rPr>
              <a:t>vidange adéquat </a:t>
            </a:r>
            <a:r>
              <a:rPr sz="900" spc="-15" dirty="0">
                <a:solidFill>
                  <a:srgbClr val="231F20"/>
                </a:solidFill>
                <a:latin typeface="Arial Narrow"/>
                <a:cs typeface="Arial Narrow"/>
              </a:rPr>
              <a:t>autour du </a:t>
            </a:r>
            <a:r>
              <a:rPr sz="900" spc="-20" dirty="0">
                <a:solidFill>
                  <a:srgbClr val="231F20"/>
                </a:solidFill>
                <a:latin typeface="Arial Narrow"/>
                <a:cs typeface="Arial Narrow"/>
              </a:rPr>
              <a:t>spa </a:t>
            </a:r>
            <a:r>
              <a:rPr sz="900" spc="-15" dirty="0">
                <a:solidFill>
                  <a:srgbClr val="231F20"/>
                </a:solidFill>
                <a:latin typeface="Arial Narrow"/>
                <a:cs typeface="Arial Narrow"/>
              </a:rPr>
              <a:t>pour les </a:t>
            </a:r>
            <a:r>
              <a:rPr sz="900" spc="-20" dirty="0">
                <a:solidFill>
                  <a:srgbClr val="231F20"/>
                </a:solidFill>
                <a:latin typeface="Arial Narrow"/>
                <a:cs typeface="Arial Narrow"/>
              </a:rPr>
              <a:t>débordements </a:t>
            </a:r>
            <a:r>
              <a:rPr sz="900" spc="-15" dirty="0">
                <a:solidFill>
                  <a:srgbClr val="231F20"/>
                </a:solidFill>
                <a:latin typeface="Arial Narrow"/>
                <a:cs typeface="Arial Narrow"/>
              </a:rPr>
              <a:t>et</a:t>
            </a:r>
            <a:r>
              <a:rPr sz="900" spc="90" dirty="0">
                <a:solidFill>
                  <a:srgbClr val="231F20"/>
                </a:solidFill>
                <a:latin typeface="Arial Narrow"/>
                <a:cs typeface="Arial Narrow"/>
              </a:rPr>
              <a:t> </a:t>
            </a:r>
            <a:r>
              <a:rPr sz="900" spc="-15" dirty="0">
                <a:solidFill>
                  <a:srgbClr val="231F20"/>
                </a:solidFill>
                <a:latin typeface="Arial Narrow"/>
                <a:cs typeface="Arial Narrow"/>
              </a:rPr>
              <a:t>éclaboussures.</a:t>
            </a:r>
            <a:endParaRPr sz="900">
              <a:latin typeface="Arial Narrow"/>
              <a:cs typeface="Arial Narrow"/>
            </a:endParaRPr>
          </a:p>
          <a:p>
            <a:pPr marL="12700" marR="347980">
              <a:lnSpc>
                <a:spcPct val="120300"/>
              </a:lnSpc>
            </a:pPr>
            <a:r>
              <a:rPr sz="900" spc="-15" dirty="0">
                <a:solidFill>
                  <a:srgbClr val="231F20"/>
                </a:solidFill>
                <a:latin typeface="Arial Narrow"/>
                <a:cs typeface="Arial Narrow"/>
              </a:rPr>
              <a:t>Assurez-vous qu’il y a </a:t>
            </a:r>
            <a:r>
              <a:rPr sz="900" spc="-20" dirty="0">
                <a:solidFill>
                  <a:srgbClr val="231F20"/>
                </a:solidFill>
                <a:latin typeface="Arial Narrow"/>
                <a:cs typeface="Arial Narrow"/>
              </a:rPr>
              <a:t>suffisamment d’espace </a:t>
            </a:r>
            <a:r>
              <a:rPr sz="900" spc="-15" dirty="0">
                <a:solidFill>
                  <a:srgbClr val="231F20"/>
                </a:solidFill>
                <a:latin typeface="Arial Narrow"/>
                <a:cs typeface="Arial Narrow"/>
              </a:rPr>
              <a:t>libre autour du </a:t>
            </a:r>
            <a:r>
              <a:rPr sz="900" spc="-20" dirty="0">
                <a:solidFill>
                  <a:srgbClr val="231F20"/>
                </a:solidFill>
                <a:latin typeface="Arial Narrow"/>
                <a:cs typeface="Arial Narrow"/>
              </a:rPr>
              <a:t>spa </a:t>
            </a:r>
            <a:r>
              <a:rPr sz="900" spc="-15" dirty="0">
                <a:solidFill>
                  <a:srgbClr val="231F20"/>
                </a:solidFill>
                <a:latin typeface="Arial Narrow"/>
                <a:cs typeface="Arial Narrow"/>
              </a:rPr>
              <a:t>pour permettre un </a:t>
            </a:r>
            <a:r>
              <a:rPr sz="900" spc="-20" dirty="0">
                <a:solidFill>
                  <a:srgbClr val="231F20"/>
                </a:solidFill>
                <a:latin typeface="Arial Narrow"/>
                <a:cs typeface="Arial Narrow"/>
              </a:rPr>
              <a:t>accès </a:t>
            </a:r>
            <a:r>
              <a:rPr sz="900" spc="-15" dirty="0">
                <a:solidFill>
                  <a:srgbClr val="231F20"/>
                </a:solidFill>
                <a:latin typeface="Arial Narrow"/>
                <a:cs typeface="Arial Narrow"/>
              </a:rPr>
              <a:t>à </a:t>
            </a:r>
            <a:r>
              <a:rPr sz="900" spc="-10" dirty="0">
                <a:solidFill>
                  <a:srgbClr val="231F20"/>
                </a:solidFill>
                <a:latin typeface="Arial Narrow"/>
                <a:cs typeface="Arial Narrow"/>
              </a:rPr>
              <a:t>tout </a:t>
            </a:r>
            <a:r>
              <a:rPr sz="900" spc="-15" dirty="0">
                <a:solidFill>
                  <a:srgbClr val="231F20"/>
                </a:solidFill>
                <a:latin typeface="Arial Narrow"/>
                <a:cs typeface="Arial Narrow"/>
              </a:rPr>
              <a:t>l’équipement pour l’entretien </a:t>
            </a:r>
            <a:r>
              <a:rPr sz="900" spc="-10" dirty="0">
                <a:solidFill>
                  <a:srgbClr val="231F20"/>
                </a:solidFill>
                <a:latin typeface="Arial Narrow"/>
                <a:cs typeface="Arial Narrow"/>
              </a:rPr>
              <a:t>et/ou </a:t>
            </a:r>
            <a:r>
              <a:rPr sz="900" spc="-15" dirty="0">
                <a:solidFill>
                  <a:srgbClr val="231F20"/>
                </a:solidFill>
                <a:latin typeface="Arial Narrow"/>
                <a:cs typeface="Arial Narrow"/>
              </a:rPr>
              <a:t>la </a:t>
            </a:r>
            <a:r>
              <a:rPr sz="900" spc="-20" dirty="0">
                <a:solidFill>
                  <a:srgbClr val="231F20"/>
                </a:solidFill>
                <a:latin typeface="Arial Narrow"/>
                <a:cs typeface="Arial Narrow"/>
              </a:rPr>
              <a:t>maintenance.  </a:t>
            </a:r>
            <a:r>
              <a:rPr sz="900" spc="-15" dirty="0">
                <a:solidFill>
                  <a:srgbClr val="231F20"/>
                </a:solidFill>
                <a:latin typeface="Arial Narrow"/>
                <a:cs typeface="Arial Narrow"/>
              </a:rPr>
              <a:t>Envisagez de positionner le </a:t>
            </a:r>
            <a:r>
              <a:rPr sz="900" spc="-20" dirty="0">
                <a:solidFill>
                  <a:srgbClr val="231F20"/>
                </a:solidFill>
                <a:latin typeface="Arial Narrow"/>
                <a:cs typeface="Arial Narrow"/>
              </a:rPr>
              <a:t>spa </a:t>
            </a:r>
            <a:r>
              <a:rPr sz="900" spc="-15" dirty="0">
                <a:solidFill>
                  <a:srgbClr val="231F20"/>
                </a:solidFill>
                <a:latin typeface="Arial Narrow"/>
                <a:cs typeface="Arial Narrow"/>
              </a:rPr>
              <a:t>de </a:t>
            </a:r>
            <a:r>
              <a:rPr sz="900" spc="-20" dirty="0">
                <a:solidFill>
                  <a:srgbClr val="231F20"/>
                </a:solidFill>
                <a:latin typeface="Arial Narrow"/>
                <a:cs typeface="Arial Narrow"/>
              </a:rPr>
              <a:t>manière </a:t>
            </a:r>
            <a:r>
              <a:rPr sz="900" spc="-15" dirty="0">
                <a:solidFill>
                  <a:srgbClr val="231F20"/>
                </a:solidFill>
                <a:latin typeface="Arial Narrow"/>
                <a:cs typeface="Arial Narrow"/>
              </a:rPr>
              <a:t>à minimiser autant </a:t>
            </a:r>
            <a:r>
              <a:rPr sz="900" spc="-20" dirty="0">
                <a:solidFill>
                  <a:srgbClr val="231F20"/>
                </a:solidFill>
                <a:latin typeface="Arial Narrow"/>
                <a:cs typeface="Arial Narrow"/>
              </a:rPr>
              <a:t>que </a:t>
            </a:r>
            <a:r>
              <a:rPr sz="900" spc="-15" dirty="0">
                <a:solidFill>
                  <a:srgbClr val="231F20"/>
                </a:solidFill>
                <a:latin typeface="Arial Narrow"/>
                <a:cs typeface="Arial Narrow"/>
              </a:rPr>
              <a:t>possible les </a:t>
            </a:r>
            <a:r>
              <a:rPr sz="900" spc="-20" dirty="0">
                <a:solidFill>
                  <a:srgbClr val="231F20"/>
                </a:solidFill>
                <a:latin typeface="Arial Narrow"/>
                <a:cs typeface="Arial Narrow"/>
              </a:rPr>
              <a:t>nuisances</a:t>
            </a:r>
            <a:r>
              <a:rPr sz="900" spc="80" dirty="0">
                <a:solidFill>
                  <a:srgbClr val="231F20"/>
                </a:solidFill>
                <a:latin typeface="Arial Narrow"/>
                <a:cs typeface="Arial Narrow"/>
              </a:rPr>
              <a:t> </a:t>
            </a:r>
            <a:r>
              <a:rPr sz="900" spc="-20" dirty="0">
                <a:solidFill>
                  <a:srgbClr val="231F20"/>
                </a:solidFill>
                <a:latin typeface="Arial Narrow"/>
                <a:cs typeface="Arial Narrow"/>
              </a:rPr>
              <a:t>sonores.</a:t>
            </a:r>
            <a:endParaRPr sz="900">
              <a:latin typeface="Arial Narrow"/>
              <a:cs typeface="Arial Narrow"/>
            </a:endParaRPr>
          </a:p>
        </p:txBody>
      </p:sp>
      <p:sp>
        <p:nvSpPr>
          <p:cNvPr id="4" name="object 4"/>
          <p:cNvSpPr txBox="1"/>
          <p:nvPr/>
        </p:nvSpPr>
        <p:spPr>
          <a:xfrm>
            <a:off x="529728" y="1059888"/>
            <a:ext cx="92710" cy="355600"/>
          </a:xfrm>
          <a:prstGeom prst="rect">
            <a:avLst/>
          </a:prstGeom>
        </p:spPr>
        <p:txBody>
          <a:bodyPr vert="horz" wrap="square" lIns="0" tIns="40640" rIns="0" bIns="0" rtlCol="0">
            <a:spAutoFit/>
          </a:bodyPr>
          <a:lstStyle/>
          <a:p>
            <a:pPr marL="12700">
              <a:lnSpc>
                <a:spcPct val="100000"/>
              </a:lnSpc>
              <a:spcBef>
                <a:spcPts val="320"/>
              </a:spcBef>
            </a:pPr>
            <a:r>
              <a:rPr sz="900" spc="-20" dirty="0">
                <a:solidFill>
                  <a:srgbClr val="231F20"/>
                </a:solidFill>
                <a:latin typeface="Arial Narrow"/>
                <a:cs typeface="Arial Narrow"/>
              </a:rPr>
              <a:t>●</a:t>
            </a:r>
            <a:endParaRPr sz="900">
              <a:latin typeface="Arial Narrow"/>
              <a:cs typeface="Arial Narrow"/>
            </a:endParaRPr>
          </a:p>
          <a:p>
            <a:pPr marL="12700">
              <a:lnSpc>
                <a:spcPct val="100000"/>
              </a:lnSpc>
              <a:spcBef>
                <a:spcPts val="219"/>
              </a:spcBef>
            </a:pPr>
            <a:r>
              <a:rPr sz="900" spc="-20" dirty="0">
                <a:solidFill>
                  <a:srgbClr val="231F20"/>
                </a:solidFill>
                <a:latin typeface="Arial Narrow"/>
                <a:cs typeface="Arial Narrow"/>
              </a:rPr>
              <a:t>●</a:t>
            </a:r>
            <a:endParaRPr sz="900">
              <a:latin typeface="Arial Narrow"/>
              <a:cs typeface="Arial Narrow"/>
            </a:endParaRPr>
          </a:p>
        </p:txBody>
      </p:sp>
      <p:sp>
        <p:nvSpPr>
          <p:cNvPr id="5" name="object 5"/>
          <p:cNvSpPr txBox="1"/>
          <p:nvPr/>
        </p:nvSpPr>
        <p:spPr>
          <a:xfrm>
            <a:off x="529728" y="455004"/>
            <a:ext cx="5396865" cy="61785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PREMIÈRE UTILISATION ET PRÉPARATION DE LA </a:t>
            </a:r>
            <a:r>
              <a:rPr sz="1600" b="1" spc="-5" dirty="0">
                <a:solidFill>
                  <a:srgbClr val="231F20"/>
                </a:solidFill>
                <a:latin typeface="Arial Narrow"/>
                <a:cs typeface="Arial Narrow"/>
              </a:rPr>
              <a:t>MISE </a:t>
            </a:r>
            <a:r>
              <a:rPr sz="1600" b="1" dirty="0">
                <a:solidFill>
                  <a:srgbClr val="231F20"/>
                </a:solidFill>
                <a:latin typeface="Arial Narrow"/>
                <a:cs typeface="Arial Narrow"/>
              </a:rPr>
              <a:t>EN</a:t>
            </a:r>
            <a:r>
              <a:rPr sz="1600" b="1" spc="-95" dirty="0">
                <a:solidFill>
                  <a:srgbClr val="231F20"/>
                </a:solidFill>
                <a:latin typeface="Arial Narrow"/>
                <a:cs typeface="Arial Narrow"/>
              </a:rPr>
              <a:t> </a:t>
            </a:r>
            <a:r>
              <a:rPr sz="1600" b="1" dirty="0">
                <a:solidFill>
                  <a:srgbClr val="231F20"/>
                </a:solidFill>
                <a:latin typeface="Arial Narrow"/>
                <a:cs typeface="Arial Narrow"/>
              </a:rPr>
              <a:t>PLACE</a:t>
            </a:r>
            <a:endParaRPr sz="1600">
              <a:latin typeface="Arial Narrow"/>
              <a:cs typeface="Arial Narrow"/>
            </a:endParaRPr>
          </a:p>
          <a:p>
            <a:pPr marL="12700">
              <a:lnSpc>
                <a:spcPct val="100000"/>
              </a:lnSpc>
              <a:spcBef>
                <a:spcPts val="1300"/>
              </a:spcBef>
            </a:pPr>
            <a:r>
              <a:rPr sz="1200" b="1" dirty="0">
                <a:solidFill>
                  <a:srgbClr val="231F20"/>
                </a:solidFill>
                <a:latin typeface="Arial Narrow"/>
                <a:cs typeface="Arial Narrow"/>
              </a:rPr>
              <a:t>Préparation du </a:t>
            </a:r>
            <a:r>
              <a:rPr sz="1200" b="1" spc="-5" dirty="0">
                <a:solidFill>
                  <a:srgbClr val="231F20"/>
                </a:solidFill>
                <a:latin typeface="Arial Narrow"/>
                <a:cs typeface="Arial Narrow"/>
              </a:rPr>
              <a:t>site et</a:t>
            </a:r>
            <a:r>
              <a:rPr sz="1200" b="1" spc="-10" dirty="0">
                <a:solidFill>
                  <a:srgbClr val="231F20"/>
                </a:solidFill>
                <a:latin typeface="Arial Narrow"/>
                <a:cs typeface="Arial Narrow"/>
              </a:rPr>
              <a:t> </a:t>
            </a:r>
            <a:r>
              <a:rPr sz="1200" b="1" spc="-5" dirty="0">
                <a:solidFill>
                  <a:srgbClr val="231F20"/>
                </a:solidFill>
                <a:latin typeface="Arial Narrow"/>
                <a:cs typeface="Arial Narrow"/>
              </a:rPr>
              <a:t>exigences</a:t>
            </a:r>
            <a:endParaRPr sz="1200">
              <a:latin typeface="Arial Narrow"/>
              <a:cs typeface="Arial Narrow"/>
            </a:endParaRPr>
          </a:p>
        </p:txBody>
      </p:sp>
      <p:sp>
        <p:nvSpPr>
          <p:cNvPr id="6" name="object 6"/>
          <p:cNvSpPr txBox="1"/>
          <p:nvPr/>
        </p:nvSpPr>
        <p:spPr>
          <a:xfrm>
            <a:off x="529728" y="1583039"/>
            <a:ext cx="92710"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231F20"/>
                </a:solidFill>
                <a:latin typeface="Arial Narrow"/>
                <a:cs typeface="Arial Narrow"/>
              </a:rPr>
              <a:t>●</a:t>
            </a:r>
            <a:endParaRPr sz="900">
              <a:latin typeface="Arial Narrow"/>
              <a:cs typeface="Arial Narrow"/>
            </a:endParaRPr>
          </a:p>
        </p:txBody>
      </p:sp>
      <p:sp>
        <p:nvSpPr>
          <p:cNvPr id="7" name="object 7"/>
          <p:cNvSpPr txBox="1"/>
          <p:nvPr/>
        </p:nvSpPr>
        <p:spPr>
          <a:xfrm>
            <a:off x="529728" y="1885361"/>
            <a:ext cx="92710" cy="520700"/>
          </a:xfrm>
          <a:prstGeom prst="rect">
            <a:avLst/>
          </a:prstGeom>
        </p:spPr>
        <p:txBody>
          <a:bodyPr vert="horz" wrap="square" lIns="0" tIns="40640" rIns="0" bIns="0" rtlCol="0">
            <a:spAutoFit/>
          </a:bodyPr>
          <a:lstStyle/>
          <a:p>
            <a:pPr marL="12700">
              <a:lnSpc>
                <a:spcPct val="100000"/>
              </a:lnSpc>
              <a:spcBef>
                <a:spcPts val="320"/>
              </a:spcBef>
            </a:pPr>
            <a:r>
              <a:rPr sz="900" spc="-20" dirty="0">
                <a:solidFill>
                  <a:srgbClr val="231F20"/>
                </a:solidFill>
                <a:latin typeface="Arial Narrow"/>
                <a:cs typeface="Arial Narrow"/>
              </a:rPr>
              <a:t>●</a:t>
            </a:r>
            <a:endParaRPr sz="900">
              <a:latin typeface="Arial Narrow"/>
              <a:cs typeface="Arial Narrow"/>
            </a:endParaRPr>
          </a:p>
          <a:p>
            <a:pPr marL="12700">
              <a:lnSpc>
                <a:spcPct val="100000"/>
              </a:lnSpc>
              <a:spcBef>
                <a:spcPts val="219"/>
              </a:spcBef>
            </a:pPr>
            <a:r>
              <a:rPr sz="900" spc="-20" dirty="0">
                <a:solidFill>
                  <a:srgbClr val="231F20"/>
                </a:solidFill>
                <a:latin typeface="Arial Narrow"/>
                <a:cs typeface="Arial Narrow"/>
              </a:rPr>
              <a:t>●</a:t>
            </a:r>
            <a:endParaRPr sz="900">
              <a:latin typeface="Arial Narrow"/>
              <a:cs typeface="Arial Narrow"/>
            </a:endParaRPr>
          </a:p>
          <a:p>
            <a:pPr marL="12700">
              <a:lnSpc>
                <a:spcPct val="100000"/>
              </a:lnSpc>
              <a:spcBef>
                <a:spcPts val="215"/>
              </a:spcBef>
            </a:pPr>
            <a:r>
              <a:rPr sz="900" spc="-20" dirty="0">
                <a:solidFill>
                  <a:srgbClr val="231F20"/>
                </a:solidFill>
                <a:latin typeface="Arial Narrow"/>
                <a:cs typeface="Arial Narrow"/>
              </a:rPr>
              <a:t>●</a:t>
            </a:r>
            <a:endParaRPr sz="900">
              <a:latin typeface="Arial Narrow"/>
              <a:cs typeface="Arial Narrow"/>
            </a:endParaRPr>
          </a:p>
        </p:txBody>
      </p:sp>
      <p:sp>
        <p:nvSpPr>
          <p:cNvPr id="8" name="object 8"/>
          <p:cNvSpPr txBox="1"/>
          <p:nvPr/>
        </p:nvSpPr>
        <p:spPr>
          <a:xfrm>
            <a:off x="529115" y="3754633"/>
            <a:ext cx="94615" cy="520700"/>
          </a:xfrm>
          <a:prstGeom prst="rect">
            <a:avLst/>
          </a:prstGeom>
        </p:spPr>
        <p:txBody>
          <a:bodyPr vert="horz" wrap="square" lIns="0" tIns="40640" rIns="0" bIns="0" rtlCol="0">
            <a:spAutoFit/>
          </a:bodyPr>
          <a:lstStyle/>
          <a:p>
            <a:pPr marL="12700">
              <a:lnSpc>
                <a:spcPct val="100000"/>
              </a:lnSpc>
              <a:spcBef>
                <a:spcPts val="320"/>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215"/>
              </a:spcBef>
            </a:pPr>
            <a:r>
              <a:rPr sz="900" dirty="0">
                <a:solidFill>
                  <a:srgbClr val="231F20"/>
                </a:solidFill>
                <a:latin typeface="Arial Narrow"/>
                <a:cs typeface="Arial Narrow"/>
              </a:rPr>
              <a:t>●</a:t>
            </a:r>
            <a:endParaRPr sz="900">
              <a:latin typeface="Arial Narrow"/>
              <a:cs typeface="Arial Narrow"/>
            </a:endParaRPr>
          </a:p>
        </p:txBody>
      </p:sp>
      <p:sp>
        <p:nvSpPr>
          <p:cNvPr id="9" name="object 9"/>
          <p:cNvSpPr txBox="1"/>
          <p:nvPr/>
        </p:nvSpPr>
        <p:spPr>
          <a:xfrm>
            <a:off x="529115" y="4442833"/>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10" name="object 10"/>
          <p:cNvSpPr txBox="1"/>
          <p:nvPr/>
        </p:nvSpPr>
        <p:spPr>
          <a:xfrm>
            <a:off x="690203" y="3771574"/>
            <a:ext cx="6316345" cy="1181100"/>
          </a:xfrm>
          <a:prstGeom prst="rect">
            <a:avLst/>
          </a:prstGeom>
        </p:spPr>
        <p:txBody>
          <a:bodyPr vert="horz" wrap="square" lIns="0" tIns="12700" rIns="0" bIns="0" rtlCol="0">
            <a:spAutoFit/>
          </a:bodyPr>
          <a:lstStyle/>
          <a:p>
            <a:pPr marL="12700" marR="637540">
              <a:lnSpc>
                <a:spcPct val="120300"/>
              </a:lnSpc>
              <a:spcBef>
                <a:spcPts val="100"/>
              </a:spcBef>
            </a:pPr>
            <a:r>
              <a:rPr sz="900" dirty="0">
                <a:solidFill>
                  <a:srgbClr val="231F20"/>
                </a:solidFill>
                <a:latin typeface="Arial Narrow"/>
                <a:cs typeface="Arial Narrow"/>
              </a:rPr>
              <a:t>N’installez </a:t>
            </a:r>
            <a:r>
              <a:rPr sz="900" spc="-5" dirty="0">
                <a:solidFill>
                  <a:srgbClr val="231F20"/>
                </a:solidFill>
                <a:latin typeface="Arial Narrow"/>
                <a:cs typeface="Arial Narrow"/>
              </a:rPr>
              <a:t>pas le spa sur de l’herbe ou de la </a:t>
            </a:r>
            <a:r>
              <a:rPr sz="900" dirty="0">
                <a:solidFill>
                  <a:srgbClr val="231F20"/>
                </a:solidFill>
                <a:latin typeface="Arial Narrow"/>
                <a:cs typeface="Arial Narrow"/>
              </a:rPr>
              <a:t>terre, </a:t>
            </a:r>
            <a:r>
              <a:rPr sz="900" spc="-5" dirty="0">
                <a:solidFill>
                  <a:srgbClr val="231F20"/>
                </a:solidFill>
                <a:latin typeface="Arial Narrow"/>
                <a:cs typeface="Arial Narrow"/>
              </a:rPr>
              <a:t>car cela augmentera la quantité de débris entrant dans le spa et endommagera le sol.  </a:t>
            </a:r>
            <a:r>
              <a:rPr sz="900" dirty="0">
                <a:solidFill>
                  <a:srgbClr val="231F20"/>
                </a:solidFill>
                <a:latin typeface="Arial Narrow"/>
                <a:cs typeface="Arial Narrow"/>
              </a:rPr>
              <a:t>Pour </a:t>
            </a:r>
            <a:r>
              <a:rPr sz="900" spc="-5" dirty="0">
                <a:solidFill>
                  <a:srgbClr val="231F20"/>
                </a:solidFill>
                <a:latin typeface="Arial Narrow"/>
                <a:cs typeface="Arial Narrow"/>
              </a:rPr>
              <a:t>une plus longue durée de vie, ne laissez pas le spa exposé </a:t>
            </a:r>
            <a:r>
              <a:rPr sz="900" dirty="0">
                <a:solidFill>
                  <a:srgbClr val="231F20"/>
                </a:solidFill>
                <a:latin typeface="Arial Narrow"/>
                <a:cs typeface="Arial Narrow"/>
              </a:rPr>
              <a:t>à </a:t>
            </a:r>
            <a:r>
              <a:rPr sz="900" spc="-5" dirty="0">
                <a:solidFill>
                  <a:srgbClr val="231F20"/>
                </a:solidFill>
                <a:latin typeface="Arial Narrow"/>
                <a:cs typeface="Arial Narrow"/>
              </a:rPr>
              <a:t>la lumière directe du</a:t>
            </a:r>
            <a:r>
              <a:rPr sz="900" spc="-15" dirty="0">
                <a:solidFill>
                  <a:srgbClr val="231F20"/>
                </a:solidFill>
                <a:latin typeface="Arial Narrow"/>
                <a:cs typeface="Arial Narrow"/>
              </a:rPr>
              <a:t> </a:t>
            </a:r>
            <a:r>
              <a:rPr sz="900" spc="-5" dirty="0">
                <a:solidFill>
                  <a:srgbClr val="231F20"/>
                </a:solidFill>
                <a:latin typeface="Arial Narrow"/>
                <a:cs typeface="Arial Narrow"/>
              </a:rPr>
              <a:t>soleil.</a:t>
            </a:r>
            <a:endParaRPr sz="900">
              <a:latin typeface="Arial Narrow"/>
              <a:cs typeface="Arial Narrow"/>
            </a:endParaRPr>
          </a:p>
          <a:p>
            <a:pPr marL="12700" marR="5715">
              <a:lnSpc>
                <a:spcPct val="120300"/>
              </a:lnSpc>
            </a:pPr>
            <a:r>
              <a:rPr sz="900" spc="-5" dirty="0">
                <a:solidFill>
                  <a:srgbClr val="231F20"/>
                </a:solidFill>
                <a:latin typeface="Arial Narrow"/>
                <a:cs typeface="Arial Narrow"/>
              </a:rPr>
              <a:t>Gardez </a:t>
            </a:r>
            <a:r>
              <a:rPr sz="900" dirty="0">
                <a:solidFill>
                  <a:srgbClr val="231F20"/>
                </a:solidFill>
                <a:latin typeface="Arial Narrow"/>
                <a:cs typeface="Arial Narrow"/>
              </a:rPr>
              <a:t>toujours </a:t>
            </a:r>
            <a:r>
              <a:rPr sz="900" spc="-5" dirty="0">
                <a:solidFill>
                  <a:srgbClr val="231F20"/>
                </a:solidFill>
                <a:latin typeface="Arial Narrow"/>
                <a:cs typeface="Arial Narrow"/>
              </a:rPr>
              <a:t>le manomètre dans la partie jaune lorsque vous utilisez le spa </a:t>
            </a:r>
            <a:r>
              <a:rPr sz="900" dirty="0">
                <a:solidFill>
                  <a:srgbClr val="231F20"/>
                </a:solidFill>
                <a:latin typeface="Arial Narrow"/>
                <a:cs typeface="Arial Narrow"/>
              </a:rPr>
              <a:t>à </a:t>
            </a:r>
            <a:r>
              <a:rPr sz="900" spc="-5" dirty="0">
                <a:solidFill>
                  <a:srgbClr val="231F20"/>
                </a:solidFill>
                <a:latin typeface="Arial Narrow"/>
                <a:cs typeface="Arial Narrow"/>
              </a:rPr>
              <a:t>une </a:t>
            </a:r>
            <a:r>
              <a:rPr sz="900" dirty="0">
                <a:solidFill>
                  <a:srgbClr val="231F20"/>
                </a:solidFill>
                <a:latin typeface="Arial Narrow"/>
                <a:cs typeface="Arial Narrow"/>
              </a:rPr>
              <a:t>température </a:t>
            </a:r>
            <a:r>
              <a:rPr sz="900" spc="-5" dirty="0">
                <a:solidFill>
                  <a:srgbClr val="231F20"/>
                </a:solidFill>
                <a:latin typeface="Arial Narrow"/>
                <a:cs typeface="Arial Narrow"/>
              </a:rPr>
              <a:t>supérieure </a:t>
            </a:r>
            <a:r>
              <a:rPr sz="900" dirty="0">
                <a:solidFill>
                  <a:srgbClr val="231F20"/>
                </a:solidFill>
                <a:latin typeface="Arial Narrow"/>
                <a:cs typeface="Arial Narrow"/>
              </a:rPr>
              <a:t>à </a:t>
            </a:r>
            <a:r>
              <a:rPr sz="900" spc="-5" dirty="0">
                <a:solidFill>
                  <a:srgbClr val="231F20"/>
                </a:solidFill>
                <a:latin typeface="Arial Narrow"/>
                <a:cs typeface="Arial Narrow"/>
              </a:rPr>
              <a:t>20 </a:t>
            </a:r>
            <a:r>
              <a:rPr sz="900" dirty="0">
                <a:solidFill>
                  <a:srgbClr val="231F20"/>
                </a:solidFill>
                <a:latin typeface="Arial Narrow"/>
                <a:cs typeface="Arial Narrow"/>
              </a:rPr>
              <a:t>°C (68 °F) </a:t>
            </a:r>
            <a:r>
              <a:rPr sz="900" spc="-5" dirty="0">
                <a:solidFill>
                  <a:srgbClr val="231F20"/>
                </a:solidFill>
                <a:latin typeface="Arial Narrow"/>
                <a:cs typeface="Arial Narrow"/>
              </a:rPr>
              <a:t>ou lorsque vous l’exposez  au soleil pendant une courte</a:t>
            </a:r>
            <a:r>
              <a:rPr sz="900" spc="-10" dirty="0">
                <a:solidFill>
                  <a:srgbClr val="231F20"/>
                </a:solidFill>
                <a:latin typeface="Arial Narrow"/>
                <a:cs typeface="Arial Narrow"/>
              </a:rPr>
              <a:t> </a:t>
            </a:r>
            <a:r>
              <a:rPr sz="900" dirty="0">
                <a:solidFill>
                  <a:srgbClr val="231F20"/>
                </a:solidFill>
                <a:latin typeface="Arial Narrow"/>
                <a:cs typeface="Arial Narrow"/>
              </a:rPr>
              <a:t>période.</a:t>
            </a:r>
            <a:endParaRPr sz="900">
              <a:latin typeface="Arial Narrow"/>
              <a:cs typeface="Arial Narrow"/>
            </a:endParaRPr>
          </a:p>
          <a:p>
            <a:pPr marL="12700" marR="5080">
              <a:lnSpc>
                <a:spcPct val="120300"/>
              </a:lnSpc>
            </a:pPr>
            <a:r>
              <a:rPr sz="900" dirty="0">
                <a:solidFill>
                  <a:srgbClr val="231F20"/>
                </a:solidFill>
                <a:latin typeface="Arial Narrow"/>
                <a:cs typeface="Arial Narrow"/>
              </a:rPr>
              <a:t>N’installez </a:t>
            </a:r>
            <a:r>
              <a:rPr sz="900" spc="-5" dirty="0">
                <a:solidFill>
                  <a:srgbClr val="231F20"/>
                </a:solidFill>
                <a:latin typeface="Arial Narrow"/>
                <a:cs typeface="Arial Narrow"/>
              </a:rPr>
              <a:t>ou n’utilisez pas le spa </a:t>
            </a:r>
            <a:r>
              <a:rPr sz="900" dirty="0">
                <a:solidFill>
                  <a:srgbClr val="231F20"/>
                </a:solidFill>
                <a:latin typeface="Arial Narrow"/>
                <a:cs typeface="Arial Narrow"/>
              </a:rPr>
              <a:t>à </a:t>
            </a:r>
            <a:r>
              <a:rPr sz="900" spc="-5" dirty="0">
                <a:solidFill>
                  <a:srgbClr val="231F20"/>
                </a:solidFill>
                <a:latin typeface="Arial Narrow"/>
                <a:cs typeface="Arial Narrow"/>
              </a:rPr>
              <a:t>l’extérieur </a:t>
            </a:r>
            <a:r>
              <a:rPr sz="900" dirty="0">
                <a:solidFill>
                  <a:srgbClr val="231F20"/>
                </a:solidFill>
                <a:latin typeface="Arial Narrow"/>
                <a:cs typeface="Arial Narrow"/>
              </a:rPr>
              <a:t>à </a:t>
            </a:r>
            <a:r>
              <a:rPr sz="900" spc="-5" dirty="0">
                <a:solidFill>
                  <a:srgbClr val="231F20"/>
                </a:solidFill>
                <a:latin typeface="Arial Narrow"/>
                <a:cs typeface="Arial Narrow"/>
              </a:rPr>
              <a:t>une </a:t>
            </a:r>
            <a:r>
              <a:rPr sz="900" dirty="0">
                <a:solidFill>
                  <a:srgbClr val="231F20"/>
                </a:solidFill>
                <a:latin typeface="Arial Narrow"/>
                <a:cs typeface="Arial Narrow"/>
              </a:rPr>
              <a:t>température </a:t>
            </a:r>
            <a:r>
              <a:rPr sz="900" spc="-5" dirty="0">
                <a:solidFill>
                  <a:srgbClr val="231F20"/>
                </a:solidFill>
                <a:latin typeface="Arial Narrow"/>
                <a:cs typeface="Arial Narrow"/>
              </a:rPr>
              <a:t>inférieure </a:t>
            </a:r>
            <a:r>
              <a:rPr sz="900" dirty="0">
                <a:solidFill>
                  <a:srgbClr val="231F20"/>
                </a:solidFill>
                <a:latin typeface="Arial Narrow"/>
                <a:cs typeface="Arial Narrow"/>
              </a:rPr>
              <a:t>à 4 °C (39 °F). N’utilisez </a:t>
            </a:r>
            <a:r>
              <a:rPr sz="900" spc="-5" dirty="0">
                <a:solidFill>
                  <a:srgbClr val="231F20"/>
                </a:solidFill>
                <a:latin typeface="Arial Narrow"/>
                <a:cs typeface="Arial Narrow"/>
              </a:rPr>
              <a:t>pas le spa lorsque l’eau </a:t>
            </a:r>
            <a:r>
              <a:rPr sz="900" dirty="0">
                <a:solidFill>
                  <a:srgbClr val="231F20"/>
                </a:solidFill>
                <a:latin typeface="Arial Narrow"/>
                <a:cs typeface="Arial Narrow"/>
              </a:rPr>
              <a:t>à </a:t>
            </a:r>
            <a:r>
              <a:rPr sz="900" spc="-5" dirty="0">
                <a:solidFill>
                  <a:srgbClr val="231F20"/>
                </a:solidFill>
                <a:latin typeface="Arial Narrow"/>
                <a:cs typeface="Arial Narrow"/>
              </a:rPr>
              <a:t>l’intérieur du système de  circulation, de la pompe ou des </a:t>
            </a:r>
            <a:r>
              <a:rPr sz="900" dirty="0">
                <a:solidFill>
                  <a:srgbClr val="231F20"/>
                </a:solidFill>
                <a:latin typeface="Arial Narrow"/>
                <a:cs typeface="Arial Narrow"/>
              </a:rPr>
              <a:t>tuyaux </a:t>
            </a:r>
            <a:r>
              <a:rPr sz="900" spc="-5" dirty="0">
                <a:solidFill>
                  <a:srgbClr val="231F20"/>
                </a:solidFill>
                <a:latin typeface="Arial Narrow"/>
                <a:cs typeface="Arial Narrow"/>
              </a:rPr>
              <a:t>est gelée. </a:t>
            </a:r>
            <a:r>
              <a:rPr sz="900" dirty="0">
                <a:solidFill>
                  <a:srgbClr val="231F20"/>
                </a:solidFill>
                <a:latin typeface="Arial Narrow"/>
                <a:cs typeface="Arial Narrow"/>
              </a:rPr>
              <a:t>Placez </a:t>
            </a:r>
            <a:r>
              <a:rPr sz="900" spc="-5" dirty="0">
                <a:solidFill>
                  <a:srgbClr val="231F20"/>
                </a:solidFill>
                <a:latin typeface="Arial Narrow"/>
                <a:cs typeface="Arial Narrow"/>
              </a:rPr>
              <a:t>un </a:t>
            </a:r>
            <a:r>
              <a:rPr sz="900" dirty="0">
                <a:solidFill>
                  <a:srgbClr val="231F20"/>
                </a:solidFill>
                <a:latin typeface="Arial Narrow"/>
                <a:cs typeface="Arial Narrow"/>
              </a:rPr>
              <a:t>tapis </a:t>
            </a:r>
            <a:r>
              <a:rPr sz="900" spc="-5" dirty="0">
                <a:solidFill>
                  <a:srgbClr val="231F20"/>
                </a:solidFill>
                <a:latin typeface="Arial Narrow"/>
                <a:cs typeface="Arial Narrow"/>
              </a:rPr>
              <a:t>de préservation de la chaleur </a:t>
            </a:r>
            <a:r>
              <a:rPr sz="900" dirty="0">
                <a:solidFill>
                  <a:srgbClr val="231F20"/>
                </a:solidFill>
                <a:latin typeface="Arial Narrow"/>
                <a:cs typeface="Arial Narrow"/>
              </a:rPr>
              <a:t>(accessoires </a:t>
            </a:r>
            <a:r>
              <a:rPr sz="900" spc="-5" dirty="0">
                <a:solidFill>
                  <a:srgbClr val="231F20"/>
                </a:solidFill>
                <a:latin typeface="Arial Narrow"/>
                <a:cs typeface="Arial Narrow"/>
              </a:rPr>
              <a:t>en option) entre la base du spa et le sol  pour empêcher la déperdition de chaleur depuis le </a:t>
            </a:r>
            <a:r>
              <a:rPr sz="900" dirty="0">
                <a:solidFill>
                  <a:srgbClr val="231F20"/>
                </a:solidFill>
                <a:latin typeface="Arial Narrow"/>
                <a:cs typeface="Arial Narrow"/>
              </a:rPr>
              <a:t>fond </a:t>
            </a:r>
            <a:r>
              <a:rPr sz="900" spc="-5" dirty="0">
                <a:solidFill>
                  <a:srgbClr val="231F20"/>
                </a:solidFill>
                <a:latin typeface="Arial Narrow"/>
                <a:cs typeface="Arial Narrow"/>
              </a:rPr>
              <a:t>du spa et pour une meilleure </a:t>
            </a:r>
            <a:r>
              <a:rPr sz="900" dirty="0">
                <a:solidFill>
                  <a:srgbClr val="231F20"/>
                </a:solidFill>
                <a:latin typeface="Arial Narrow"/>
                <a:cs typeface="Arial Narrow"/>
              </a:rPr>
              <a:t>rétention </a:t>
            </a:r>
            <a:r>
              <a:rPr sz="900" spc="-5" dirty="0">
                <a:solidFill>
                  <a:srgbClr val="231F20"/>
                </a:solidFill>
                <a:latin typeface="Arial Narrow"/>
                <a:cs typeface="Arial Narrow"/>
              </a:rPr>
              <a:t>de la</a:t>
            </a:r>
            <a:r>
              <a:rPr sz="900" spc="-15" dirty="0">
                <a:solidFill>
                  <a:srgbClr val="231F20"/>
                </a:solidFill>
                <a:latin typeface="Arial Narrow"/>
                <a:cs typeface="Arial Narrow"/>
              </a:rPr>
              <a:t> </a:t>
            </a:r>
            <a:r>
              <a:rPr sz="900" spc="-5" dirty="0">
                <a:solidFill>
                  <a:srgbClr val="231F20"/>
                </a:solidFill>
                <a:latin typeface="Arial Narrow"/>
                <a:cs typeface="Arial Narrow"/>
              </a:rPr>
              <a:t>chaleur.</a:t>
            </a:r>
            <a:endParaRPr sz="900">
              <a:latin typeface="Arial Narrow"/>
              <a:cs typeface="Arial Narrow"/>
            </a:endParaRPr>
          </a:p>
        </p:txBody>
      </p:sp>
      <p:sp>
        <p:nvSpPr>
          <p:cNvPr id="11" name="object 11"/>
          <p:cNvSpPr txBox="1"/>
          <p:nvPr/>
        </p:nvSpPr>
        <p:spPr>
          <a:xfrm>
            <a:off x="477897" y="2520894"/>
            <a:ext cx="5768340" cy="1252220"/>
          </a:xfrm>
          <a:prstGeom prst="rect">
            <a:avLst/>
          </a:prstGeom>
        </p:spPr>
        <p:txBody>
          <a:bodyPr vert="horz" wrap="square" lIns="0" tIns="81915" rIns="0" bIns="0" rtlCol="0">
            <a:spAutoFit/>
          </a:bodyPr>
          <a:lstStyle/>
          <a:p>
            <a:pPr marL="61594">
              <a:lnSpc>
                <a:spcPct val="100000"/>
              </a:lnSpc>
              <a:spcBef>
                <a:spcPts val="645"/>
              </a:spcBef>
            </a:pPr>
            <a:r>
              <a:rPr sz="1200" b="1" dirty="0">
                <a:solidFill>
                  <a:srgbClr val="231F20"/>
                </a:solidFill>
                <a:latin typeface="Arial Narrow"/>
                <a:cs typeface="Arial Narrow"/>
              </a:rPr>
              <a:t>Exigences </a:t>
            </a:r>
            <a:r>
              <a:rPr sz="1200" b="1" spc="-5" dirty="0">
                <a:solidFill>
                  <a:srgbClr val="231F20"/>
                </a:solidFill>
                <a:latin typeface="Arial Narrow"/>
                <a:cs typeface="Arial Narrow"/>
              </a:rPr>
              <a:t>supplémentaires </a:t>
            </a:r>
            <a:r>
              <a:rPr sz="1200" b="1" dirty="0">
                <a:solidFill>
                  <a:srgbClr val="231F20"/>
                </a:solidFill>
                <a:latin typeface="Arial Narrow"/>
                <a:cs typeface="Arial Narrow"/>
              </a:rPr>
              <a:t>pour </a:t>
            </a:r>
            <a:r>
              <a:rPr sz="1200" b="1" spc="-5" dirty="0">
                <a:solidFill>
                  <a:srgbClr val="231F20"/>
                </a:solidFill>
                <a:latin typeface="Arial Narrow"/>
                <a:cs typeface="Arial Narrow"/>
              </a:rPr>
              <a:t>l’installation </a:t>
            </a:r>
            <a:r>
              <a:rPr sz="1200" b="1" dirty="0">
                <a:solidFill>
                  <a:srgbClr val="231F20"/>
                </a:solidFill>
                <a:latin typeface="Arial Narrow"/>
                <a:cs typeface="Arial Narrow"/>
              </a:rPr>
              <a:t>à</a:t>
            </a:r>
            <a:r>
              <a:rPr sz="1200" b="1" spc="-15" dirty="0">
                <a:solidFill>
                  <a:srgbClr val="231F20"/>
                </a:solidFill>
                <a:latin typeface="Arial Narrow"/>
                <a:cs typeface="Arial Narrow"/>
              </a:rPr>
              <a:t> </a:t>
            </a:r>
            <a:r>
              <a:rPr sz="1200" b="1" dirty="0">
                <a:solidFill>
                  <a:srgbClr val="231F20"/>
                </a:solidFill>
                <a:latin typeface="Arial Narrow"/>
                <a:cs typeface="Arial Narrow"/>
              </a:rPr>
              <a:t>l’intérieur</a:t>
            </a:r>
            <a:endParaRPr sz="1200">
              <a:latin typeface="Arial Narrow"/>
              <a:cs typeface="Arial Narrow"/>
            </a:endParaRPr>
          </a:p>
          <a:p>
            <a:pPr marL="224790" marR="55880" indent="-161925">
              <a:lnSpc>
                <a:spcPct val="120300"/>
              </a:lnSpc>
              <a:spcBef>
                <a:spcPts val="190"/>
              </a:spcBef>
              <a:buChar char="●"/>
              <a:tabLst>
                <a:tab pos="225425" algn="l"/>
              </a:tabLst>
            </a:pPr>
            <a:r>
              <a:rPr sz="900" spc="-5" dirty="0">
                <a:solidFill>
                  <a:srgbClr val="231F20"/>
                </a:solidFill>
                <a:latin typeface="Arial Narrow"/>
                <a:cs typeface="Arial Narrow"/>
              </a:rPr>
              <a:t>L’humidité est un effet secondaire naturel de l’installation d’un spa en intérieur. La pièce doit être correctement aérée pour </a:t>
            </a:r>
            <a:r>
              <a:rPr sz="900" dirty="0">
                <a:solidFill>
                  <a:srgbClr val="231F20"/>
                </a:solidFill>
                <a:latin typeface="Arial Narrow"/>
                <a:cs typeface="Arial Narrow"/>
              </a:rPr>
              <a:t>permettre  à </a:t>
            </a:r>
            <a:r>
              <a:rPr sz="900" spc="-5" dirty="0">
                <a:solidFill>
                  <a:srgbClr val="231F20"/>
                </a:solidFill>
                <a:latin typeface="Arial Narrow"/>
                <a:cs typeface="Arial Narrow"/>
              </a:rPr>
              <a:t>l’humidité de s’échapper. </a:t>
            </a:r>
            <a:r>
              <a:rPr sz="900" dirty="0">
                <a:solidFill>
                  <a:srgbClr val="231F20"/>
                </a:solidFill>
                <a:latin typeface="Arial Narrow"/>
                <a:cs typeface="Arial Narrow"/>
              </a:rPr>
              <a:t>Installez </a:t>
            </a:r>
            <a:r>
              <a:rPr sz="900" spc="-5" dirty="0">
                <a:solidFill>
                  <a:srgbClr val="231F20"/>
                </a:solidFill>
                <a:latin typeface="Arial Narrow"/>
                <a:cs typeface="Arial Narrow"/>
              </a:rPr>
              <a:t>un système de ventilation pour éviter l’excès d’humidité de condensation dans la</a:t>
            </a:r>
            <a:r>
              <a:rPr sz="900" spc="-30" dirty="0">
                <a:solidFill>
                  <a:srgbClr val="231F20"/>
                </a:solidFill>
                <a:latin typeface="Arial Narrow"/>
                <a:cs typeface="Arial Narrow"/>
              </a:rPr>
              <a:t> </a:t>
            </a:r>
            <a:r>
              <a:rPr sz="900" dirty="0">
                <a:solidFill>
                  <a:srgbClr val="231F20"/>
                </a:solidFill>
                <a:latin typeface="Arial Narrow"/>
                <a:cs typeface="Arial Narrow"/>
              </a:rPr>
              <a:t>pièce.</a:t>
            </a:r>
            <a:endParaRPr sz="900">
              <a:latin typeface="Arial Narrow"/>
              <a:cs typeface="Arial Narrow"/>
            </a:endParaRPr>
          </a:p>
          <a:p>
            <a:pPr marL="224790" indent="-161925">
              <a:lnSpc>
                <a:spcPct val="100000"/>
              </a:lnSpc>
              <a:spcBef>
                <a:spcPts val="219"/>
              </a:spcBef>
              <a:buChar char="●"/>
              <a:tabLst>
                <a:tab pos="225425" algn="l"/>
              </a:tabLst>
            </a:pPr>
            <a:r>
              <a:rPr sz="900" dirty="0">
                <a:solidFill>
                  <a:srgbClr val="231F20"/>
                </a:solidFill>
                <a:latin typeface="Arial Narrow"/>
                <a:cs typeface="Arial Narrow"/>
              </a:rPr>
              <a:t>Assurez-vous </a:t>
            </a:r>
            <a:r>
              <a:rPr sz="900" spc="-5" dirty="0">
                <a:solidFill>
                  <a:srgbClr val="231F20"/>
                </a:solidFill>
                <a:latin typeface="Arial Narrow"/>
                <a:cs typeface="Arial Narrow"/>
              </a:rPr>
              <a:t>que le spa peut être </a:t>
            </a:r>
            <a:r>
              <a:rPr sz="900" dirty="0">
                <a:solidFill>
                  <a:srgbClr val="231F20"/>
                </a:solidFill>
                <a:latin typeface="Arial Narrow"/>
                <a:cs typeface="Arial Narrow"/>
              </a:rPr>
              <a:t>retiré </a:t>
            </a:r>
            <a:r>
              <a:rPr sz="900" spc="-5" dirty="0">
                <a:solidFill>
                  <a:srgbClr val="231F20"/>
                </a:solidFill>
                <a:latin typeface="Arial Narrow"/>
                <a:cs typeface="Arial Narrow"/>
              </a:rPr>
              <a:t>du bâtiment sans détruire aucune partie de la structure</a:t>
            </a:r>
            <a:r>
              <a:rPr sz="900" spc="-15" dirty="0">
                <a:solidFill>
                  <a:srgbClr val="231F20"/>
                </a:solidFill>
                <a:latin typeface="Arial Narrow"/>
                <a:cs typeface="Arial Narrow"/>
              </a:rPr>
              <a:t> </a:t>
            </a:r>
            <a:r>
              <a:rPr sz="900" dirty="0">
                <a:solidFill>
                  <a:srgbClr val="231F20"/>
                </a:solidFill>
                <a:latin typeface="Arial Narrow"/>
                <a:cs typeface="Arial Narrow"/>
              </a:rPr>
              <a:t>bâtie.</a:t>
            </a:r>
            <a:endParaRPr sz="900">
              <a:latin typeface="Arial Narrow"/>
              <a:cs typeface="Arial Narrow"/>
            </a:endParaRPr>
          </a:p>
          <a:p>
            <a:pPr marL="224790" indent="-161925">
              <a:lnSpc>
                <a:spcPct val="100000"/>
              </a:lnSpc>
              <a:spcBef>
                <a:spcPts val="219"/>
              </a:spcBef>
              <a:buChar char="●"/>
              <a:tabLst>
                <a:tab pos="225425" algn="l"/>
              </a:tabLst>
            </a:pPr>
            <a:r>
              <a:rPr sz="900" dirty="0">
                <a:solidFill>
                  <a:srgbClr val="231F20"/>
                </a:solidFill>
                <a:latin typeface="Arial Narrow"/>
                <a:cs typeface="Arial Narrow"/>
              </a:rPr>
              <a:t>Prenez </a:t>
            </a:r>
            <a:r>
              <a:rPr sz="900" spc="-5" dirty="0">
                <a:solidFill>
                  <a:srgbClr val="231F20"/>
                </a:solidFill>
                <a:latin typeface="Arial Narrow"/>
                <a:cs typeface="Arial Narrow"/>
              </a:rPr>
              <a:t>en compte la </a:t>
            </a:r>
            <a:r>
              <a:rPr sz="900" dirty="0">
                <a:solidFill>
                  <a:srgbClr val="231F20"/>
                </a:solidFill>
                <a:latin typeface="Arial Narrow"/>
                <a:cs typeface="Arial Narrow"/>
              </a:rPr>
              <a:t>réglementation </a:t>
            </a:r>
            <a:r>
              <a:rPr sz="900" spc="-5" dirty="0">
                <a:solidFill>
                  <a:srgbClr val="231F20"/>
                </a:solidFill>
                <a:latin typeface="Arial Narrow"/>
                <a:cs typeface="Arial Narrow"/>
              </a:rPr>
              <a:t>locale en la</a:t>
            </a:r>
            <a:r>
              <a:rPr sz="900" spc="-10" dirty="0">
                <a:solidFill>
                  <a:srgbClr val="231F20"/>
                </a:solidFill>
                <a:latin typeface="Arial Narrow"/>
                <a:cs typeface="Arial Narrow"/>
              </a:rPr>
              <a:t> </a:t>
            </a:r>
            <a:r>
              <a:rPr sz="900" spc="-5" dirty="0">
                <a:solidFill>
                  <a:srgbClr val="231F20"/>
                </a:solidFill>
                <a:latin typeface="Arial Narrow"/>
                <a:cs typeface="Arial Narrow"/>
              </a:rPr>
              <a:t>matière.</a:t>
            </a:r>
            <a:endParaRPr sz="900">
              <a:latin typeface="Arial Narrow"/>
              <a:cs typeface="Arial Narrow"/>
            </a:endParaRPr>
          </a:p>
          <a:p>
            <a:pPr marL="61594">
              <a:lnSpc>
                <a:spcPct val="100000"/>
              </a:lnSpc>
              <a:spcBef>
                <a:spcPts val="845"/>
              </a:spcBef>
            </a:pPr>
            <a:r>
              <a:rPr sz="1200" b="1" dirty="0">
                <a:solidFill>
                  <a:srgbClr val="231F20"/>
                </a:solidFill>
                <a:latin typeface="Arial Narrow"/>
                <a:cs typeface="Arial Narrow"/>
              </a:rPr>
              <a:t>Exigences </a:t>
            </a:r>
            <a:r>
              <a:rPr sz="1200" b="1" spc="-5" dirty="0">
                <a:solidFill>
                  <a:srgbClr val="231F20"/>
                </a:solidFill>
                <a:latin typeface="Arial Narrow"/>
                <a:cs typeface="Arial Narrow"/>
              </a:rPr>
              <a:t>supplémentaires </a:t>
            </a:r>
            <a:r>
              <a:rPr sz="1200" b="1" dirty="0">
                <a:solidFill>
                  <a:srgbClr val="231F20"/>
                </a:solidFill>
                <a:latin typeface="Arial Narrow"/>
                <a:cs typeface="Arial Narrow"/>
              </a:rPr>
              <a:t>pour </a:t>
            </a:r>
            <a:r>
              <a:rPr sz="1200" b="1" spc="-5" dirty="0">
                <a:solidFill>
                  <a:srgbClr val="231F20"/>
                </a:solidFill>
                <a:latin typeface="Arial Narrow"/>
                <a:cs typeface="Arial Narrow"/>
              </a:rPr>
              <a:t>l’installation </a:t>
            </a:r>
            <a:r>
              <a:rPr sz="1200" b="1" dirty="0">
                <a:solidFill>
                  <a:srgbClr val="231F20"/>
                </a:solidFill>
                <a:latin typeface="Arial Narrow"/>
                <a:cs typeface="Arial Narrow"/>
              </a:rPr>
              <a:t>à</a:t>
            </a:r>
            <a:r>
              <a:rPr sz="1200" b="1" spc="-15" dirty="0">
                <a:solidFill>
                  <a:srgbClr val="231F20"/>
                </a:solidFill>
                <a:latin typeface="Arial Narrow"/>
                <a:cs typeface="Arial Narrow"/>
              </a:rPr>
              <a:t> </a:t>
            </a:r>
            <a:r>
              <a:rPr sz="1200" b="1" dirty="0">
                <a:solidFill>
                  <a:srgbClr val="231F20"/>
                </a:solidFill>
                <a:latin typeface="Arial Narrow"/>
                <a:cs typeface="Arial Narrow"/>
              </a:rPr>
              <a:t>l’extérieur</a:t>
            </a:r>
            <a:endParaRPr sz="1200">
              <a:latin typeface="Arial Narrow"/>
              <a:cs typeface="Arial Narrow"/>
            </a:endParaRPr>
          </a:p>
        </p:txBody>
      </p:sp>
      <p:sp>
        <p:nvSpPr>
          <p:cNvPr id="12" name="object 12"/>
          <p:cNvSpPr txBox="1"/>
          <p:nvPr/>
        </p:nvSpPr>
        <p:spPr>
          <a:xfrm>
            <a:off x="535365" y="5184179"/>
            <a:ext cx="67119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Test</a:t>
            </a:r>
            <a:r>
              <a:rPr sz="1200" b="1" spc="-75" dirty="0">
                <a:solidFill>
                  <a:srgbClr val="231F20"/>
                </a:solidFill>
                <a:latin typeface="Arial Narrow"/>
                <a:cs typeface="Arial Narrow"/>
              </a:rPr>
              <a:t> </a:t>
            </a:r>
            <a:r>
              <a:rPr sz="1200" b="1" dirty="0">
                <a:solidFill>
                  <a:srgbClr val="231F20"/>
                </a:solidFill>
                <a:latin typeface="Arial Narrow"/>
                <a:cs typeface="Arial Narrow"/>
              </a:rPr>
              <a:t>PRCD</a:t>
            </a:r>
            <a:endParaRPr sz="1200">
              <a:latin typeface="Arial Narrow"/>
              <a:cs typeface="Arial Narrow"/>
            </a:endParaRPr>
          </a:p>
        </p:txBody>
      </p:sp>
      <p:grpSp>
        <p:nvGrpSpPr>
          <p:cNvPr id="13" name="object 13"/>
          <p:cNvGrpSpPr/>
          <p:nvPr/>
        </p:nvGrpSpPr>
        <p:grpSpPr>
          <a:xfrm>
            <a:off x="550456" y="5487314"/>
            <a:ext cx="6476365" cy="983615"/>
            <a:chOff x="550456" y="5487314"/>
            <a:chExt cx="6476365" cy="983615"/>
          </a:xfrm>
        </p:grpSpPr>
        <p:sp>
          <p:nvSpPr>
            <p:cNvPr id="14" name="object 14"/>
            <p:cNvSpPr/>
            <p:nvPr/>
          </p:nvSpPr>
          <p:spPr>
            <a:xfrm>
              <a:off x="556806" y="5493677"/>
              <a:ext cx="6464300" cy="238760"/>
            </a:xfrm>
            <a:custGeom>
              <a:avLst/>
              <a:gdLst/>
              <a:ahLst/>
              <a:cxnLst/>
              <a:rect l="l" t="t" r="r" b="b"/>
              <a:pathLst>
                <a:path w="6464300" h="238760">
                  <a:moveTo>
                    <a:pt x="6463804" y="0"/>
                  </a:moveTo>
                  <a:lnTo>
                    <a:pt x="0" y="0"/>
                  </a:lnTo>
                  <a:lnTo>
                    <a:pt x="0" y="238747"/>
                  </a:lnTo>
                  <a:lnTo>
                    <a:pt x="6463804" y="238747"/>
                  </a:lnTo>
                  <a:lnTo>
                    <a:pt x="6463804" y="0"/>
                  </a:lnTo>
                  <a:close/>
                </a:path>
              </a:pathLst>
            </a:custGeom>
            <a:solidFill>
              <a:srgbClr val="58595B"/>
            </a:solidFill>
          </p:spPr>
          <p:txBody>
            <a:bodyPr wrap="square" lIns="0" tIns="0" rIns="0" bIns="0" rtlCol="0"/>
            <a:lstStyle/>
            <a:p>
              <a:endParaRPr/>
            </a:p>
          </p:txBody>
        </p:sp>
        <p:sp>
          <p:nvSpPr>
            <p:cNvPr id="15" name="object 15"/>
            <p:cNvSpPr/>
            <p:nvPr/>
          </p:nvSpPr>
          <p:spPr>
            <a:xfrm>
              <a:off x="556806" y="5493664"/>
              <a:ext cx="6463665" cy="970915"/>
            </a:xfrm>
            <a:custGeom>
              <a:avLst/>
              <a:gdLst/>
              <a:ahLst/>
              <a:cxnLst/>
              <a:rect l="l" t="t" r="r" b="b"/>
              <a:pathLst>
                <a:path w="6463665" h="970914">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16" name="object 16"/>
            <p:cNvSpPr/>
            <p:nvPr/>
          </p:nvSpPr>
          <p:spPr>
            <a:xfrm>
              <a:off x="3204220" y="5520522"/>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527297" y="5505134"/>
            <a:ext cx="6486525" cy="1850389"/>
          </a:xfrm>
          <a:prstGeom prst="rect">
            <a:avLst/>
          </a:prstGeom>
        </p:spPr>
        <p:txBody>
          <a:bodyPr vert="horz" wrap="square" lIns="0" tIns="12700" rIns="0" bIns="0" rtlCol="0">
            <a:spAutoFit/>
          </a:bodyPr>
          <a:lstStyle/>
          <a:p>
            <a:pPr marL="83820" algn="ctr">
              <a:lnSpc>
                <a:spcPct val="100000"/>
              </a:lnSpc>
              <a:spcBef>
                <a:spcPts val="100"/>
              </a:spcBef>
              <a:tabLst>
                <a:tab pos="264795" algn="l"/>
              </a:tabLst>
            </a:pPr>
            <a:r>
              <a:rPr sz="1200" b="1" dirty="0">
                <a:solidFill>
                  <a:srgbClr val="58595B"/>
                </a:solidFill>
                <a:latin typeface="Arial Narrow"/>
                <a:cs typeface="Arial Narrow"/>
              </a:rPr>
              <a:t>!	</a:t>
            </a:r>
            <a:r>
              <a:rPr sz="1000" b="1" dirty="0">
                <a:solidFill>
                  <a:srgbClr val="FFFFFF"/>
                </a:solidFill>
                <a:latin typeface="Arial Narrow"/>
                <a:cs typeface="Arial Narrow"/>
              </a:rPr>
              <a:t>AVERTISSEMENT</a:t>
            </a:r>
            <a:endParaRPr sz="1000">
              <a:latin typeface="Arial Narrow"/>
              <a:cs typeface="Arial Narrow"/>
            </a:endParaRPr>
          </a:p>
          <a:p>
            <a:pPr marL="104139" marR="220979">
              <a:lnSpc>
                <a:spcPct val="100000"/>
              </a:lnSpc>
              <a:spcBef>
                <a:spcPts val="945"/>
              </a:spcBef>
            </a:pPr>
            <a:r>
              <a:rPr sz="900" dirty="0">
                <a:solidFill>
                  <a:srgbClr val="231F20"/>
                </a:solidFill>
                <a:latin typeface="Arial Narrow"/>
                <a:cs typeface="Arial Narrow"/>
              </a:rPr>
              <a:t>Risque </a:t>
            </a:r>
            <a:r>
              <a:rPr sz="900" spc="-5" dirty="0">
                <a:solidFill>
                  <a:srgbClr val="231F20"/>
                </a:solidFill>
                <a:latin typeface="Arial Narrow"/>
                <a:cs typeface="Arial Narrow"/>
              </a:rPr>
              <a:t>d’électrocution </a:t>
            </a:r>
            <a:r>
              <a:rPr sz="900" dirty="0">
                <a:solidFill>
                  <a:srgbClr val="231F20"/>
                </a:solidFill>
                <a:latin typeface="Arial Narrow"/>
                <a:cs typeface="Arial Narrow"/>
              </a:rPr>
              <a:t>: Ce </a:t>
            </a:r>
            <a:r>
              <a:rPr sz="900" spc="-5" dirty="0">
                <a:solidFill>
                  <a:srgbClr val="231F20"/>
                </a:solidFill>
                <a:latin typeface="Arial Narrow"/>
                <a:cs typeface="Arial Narrow"/>
              </a:rPr>
              <a:t>produit est </a:t>
            </a:r>
            <a:r>
              <a:rPr sz="900" dirty="0">
                <a:solidFill>
                  <a:srgbClr val="231F20"/>
                </a:solidFill>
                <a:latin typeface="Arial Narrow"/>
                <a:cs typeface="Arial Narrow"/>
              </a:rPr>
              <a:t>fourni </a:t>
            </a:r>
            <a:r>
              <a:rPr sz="900" spc="-5" dirty="0">
                <a:solidFill>
                  <a:srgbClr val="231F20"/>
                </a:solidFill>
                <a:latin typeface="Arial Narrow"/>
                <a:cs typeface="Arial Narrow"/>
              </a:rPr>
              <a:t>avec un </a:t>
            </a:r>
            <a:r>
              <a:rPr sz="900" dirty="0">
                <a:solidFill>
                  <a:srgbClr val="231F20"/>
                </a:solidFill>
                <a:latin typeface="Arial Narrow"/>
                <a:cs typeface="Arial Narrow"/>
              </a:rPr>
              <a:t>PRCD </a:t>
            </a:r>
            <a:r>
              <a:rPr sz="900" spc="-5" dirty="0">
                <a:solidFill>
                  <a:srgbClr val="231F20"/>
                </a:solidFill>
                <a:latin typeface="Arial Narrow"/>
                <a:cs typeface="Arial Narrow"/>
              </a:rPr>
              <a:t>situé </a:t>
            </a:r>
            <a:r>
              <a:rPr sz="900" dirty="0">
                <a:solidFill>
                  <a:srgbClr val="231F20"/>
                </a:solidFill>
                <a:latin typeface="Arial Narrow"/>
                <a:cs typeface="Arial Narrow"/>
              </a:rPr>
              <a:t>à </a:t>
            </a:r>
            <a:r>
              <a:rPr sz="900" spc="-5" dirty="0">
                <a:solidFill>
                  <a:srgbClr val="231F20"/>
                </a:solidFill>
                <a:latin typeface="Arial Narrow"/>
                <a:cs typeface="Arial Narrow"/>
              </a:rPr>
              <a:t>l’extrémité du cordon d’alimentation. Le </a:t>
            </a:r>
            <a:r>
              <a:rPr sz="900" dirty="0">
                <a:solidFill>
                  <a:srgbClr val="231F20"/>
                </a:solidFill>
                <a:latin typeface="Arial Narrow"/>
                <a:cs typeface="Arial Narrow"/>
              </a:rPr>
              <a:t>PRCD </a:t>
            </a:r>
            <a:r>
              <a:rPr sz="900" spc="-5" dirty="0">
                <a:solidFill>
                  <a:srgbClr val="231F20"/>
                </a:solidFill>
                <a:latin typeface="Arial Narrow"/>
                <a:cs typeface="Arial Narrow"/>
              </a:rPr>
              <a:t>doit être </a:t>
            </a:r>
            <a:r>
              <a:rPr sz="900" dirty="0">
                <a:solidFill>
                  <a:srgbClr val="231F20"/>
                </a:solidFill>
                <a:latin typeface="Arial Narrow"/>
                <a:cs typeface="Arial Narrow"/>
              </a:rPr>
              <a:t>testé </a:t>
            </a:r>
            <a:r>
              <a:rPr sz="900" spc="-5" dirty="0">
                <a:solidFill>
                  <a:srgbClr val="231F20"/>
                </a:solidFill>
                <a:latin typeface="Arial Narrow"/>
                <a:cs typeface="Arial Narrow"/>
              </a:rPr>
              <a:t>avant chaque  utilisation. </a:t>
            </a:r>
            <a:r>
              <a:rPr sz="900" dirty="0">
                <a:solidFill>
                  <a:srgbClr val="231F20"/>
                </a:solidFill>
                <a:latin typeface="Arial Narrow"/>
                <a:cs typeface="Arial Narrow"/>
              </a:rPr>
              <a:t>N’utilisez </a:t>
            </a:r>
            <a:r>
              <a:rPr sz="900" spc="-5" dirty="0">
                <a:solidFill>
                  <a:srgbClr val="231F20"/>
                </a:solidFill>
                <a:latin typeface="Arial Narrow"/>
                <a:cs typeface="Arial Narrow"/>
              </a:rPr>
              <a:t>pas le spa si le </a:t>
            </a:r>
            <a:r>
              <a:rPr sz="900" dirty="0">
                <a:solidFill>
                  <a:srgbClr val="231F20"/>
                </a:solidFill>
                <a:latin typeface="Arial Narrow"/>
                <a:cs typeface="Arial Narrow"/>
              </a:rPr>
              <a:t>PRCD </a:t>
            </a:r>
            <a:r>
              <a:rPr sz="900" spc="-5" dirty="0">
                <a:solidFill>
                  <a:srgbClr val="231F20"/>
                </a:solidFill>
                <a:latin typeface="Arial Narrow"/>
                <a:cs typeface="Arial Narrow"/>
              </a:rPr>
              <a:t>ne </a:t>
            </a:r>
            <a:r>
              <a:rPr sz="900" dirty="0">
                <a:solidFill>
                  <a:srgbClr val="231F20"/>
                </a:solidFill>
                <a:latin typeface="Arial Narrow"/>
                <a:cs typeface="Arial Narrow"/>
              </a:rPr>
              <a:t>fonctionne </a:t>
            </a:r>
            <a:r>
              <a:rPr sz="900" spc="-5" dirty="0">
                <a:solidFill>
                  <a:srgbClr val="231F20"/>
                </a:solidFill>
                <a:latin typeface="Arial Narrow"/>
                <a:cs typeface="Arial Narrow"/>
              </a:rPr>
              <a:t>pas correctement. </a:t>
            </a:r>
            <a:r>
              <a:rPr sz="900" dirty="0">
                <a:solidFill>
                  <a:srgbClr val="231F20"/>
                </a:solidFill>
                <a:latin typeface="Arial Narrow"/>
                <a:cs typeface="Arial Narrow"/>
              </a:rPr>
              <a:t>Débranchez </a:t>
            </a:r>
            <a:r>
              <a:rPr sz="900" spc="-5" dirty="0">
                <a:solidFill>
                  <a:srgbClr val="231F20"/>
                </a:solidFill>
                <a:latin typeface="Arial Narrow"/>
                <a:cs typeface="Arial Narrow"/>
              </a:rPr>
              <a:t>le cordon d’alimentation jusqu’à ce que la défaillance ait été  identifiée et corrigée. </a:t>
            </a:r>
            <a:r>
              <a:rPr sz="900" dirty="0">
                <a:solidFill>
                  <a:srgbClr val="231F20"/>
                </a:solidFill>
                <a:latin typeface="Arial Narrow"/>
                <a:cs typeface="Arial Narrow"/>
              </a:rPr>
              <a:t>Contactez </a:t>
            </a:r>
            <a:r>
              <a:rPr sz="900" spc="-5" dirty="0">
                <a:solidFill>
                  <a:srgbClr val="231F20"/>
                </a:solidFill>
                <a:latin typeface="Arial Narrow"/>
                <a:cs typeface="Arial Narrow"/>
              </a:rPr>
              <a:t>un électricien agréé pour </a:t>
            </a:r>
            <a:r>
              <a:rPr sz="900" dirty="0">
                <a:solidFill>
                  <a:srgbClr val="231F20"/>
                </a:solidFill>
                <a:latin typeface="Arial Narrow"/>
                <a:cs typeface="Arial Narrow"/>
              </a:rPr>
              <a:t>remédier à </a:t>
            </a:r>
            <a:r>
              <a:rPr sz="900" spc="-5" dirty="0">
                <a:solidFill>
                  <a:srgbClr val="231F20"/>
                </a:solidFill>
                <a:latin typeface="Arial Narrow"/>
                <a:cs typeface="Arial Narrow"/>
              </a:rPr>
              <a:t>la défaillance. Le </a:t>
            </a:r>
            <a:r>
              <a:rPr sz="900" dirty="0">
                <a:solidFill>
                  <a:srgbClr val="231F20"/>
                </a:solidFill>
                <a:latin typeface="Arial Narrow"/>
                <a:cs typeface="Arial Narrow"/>
              </a:rPr>
              <a:t>PRCD </a:t>
            </a:r>
            <a:r>
              <a:rPr sz="900" spc="-5" dirty="0">
                <a:solidFill>
                  <a:srgbClr val="231F20"/>
                </a:solidFill>
                <a:latin typeface="Arial Narrow"/>
                <a:cs typeface="Arial Narrow"/>
              </a:rPr>
              <a:t>ne contient aucune pièce devant </a:t>
            </a:r>
            <a:r>
              <a:rPr sz="900" dirty="0">
                <a:solidFill>
                  <a:srgbClr val="231F20"/>
                </a:solidFill>
                <a:latin typeface="Arial Narrow"/>
                <a:cs typeface="Arial Narrow"/>
              </a:rPr>
              <a:t>faire </a:t>
            </a:r>
            <a:r>
              <a:rPr sz="900" spc="-5" dirty="0">
                <a:solidFill>
                  <a:srgbClr val="231F20"/>
                </a:solidFill>
                <a:latin typeface="Arial Narrow"/>
                <a:cs typeface="Arial Narrow"/>
              </a:rPr>
              <a:t>l’objet d’un  entretien. L’ouverture du </a:t>
            </a:r>
            <a:r>
              <a:rPr sz="900" dirty="0">
                <a:solidFill>
                  <a:srgbClr val="231F20"/>
                </a:solidFill>
                <a:latin typeface="Arial Narrow"/>
                <a:cs typeface="Arial Narrow"/>
              </a:rPr>
              <a:t>PRCD </a:t>
            </a:r>
            <a:r>
              <a:rPr sz="900" spc="-5" dirty="0">
                <a:solidFill>
                  <a:srgbClr val="231F20"/>
                </a:solidFill>
                <a:latin typeface="Arial Narrow"/>
                <a:cs typeface="Arial Narrow"/>
              </a:rPr>
              <a:t>annule la</a:t>
            </a:r>
            <a:r>
              <a:rPr sz="900" spc="-10" dirty="0">
                <a:solidFill>
                  <a:srgbClr val="231F20"/>
                </a:solidFill>
                <a:latin typeface="Arial Narrow"/>
                <a:cs typeface="Arial Narrow"/>
              </a:rPr>
              <a:t> </a:t>
            </a:r>
            <a:r>
              <a:rPr sz="900" dirty="0">
                <a:solidFill>
                  <a:srgbClr val="231F20"/>
                </a:solidFill>
                <a:latin typeface="Arial Narrow"/>
                <a:cs typeface="Arial Narrow"/>
              </a:rPr>
              <a:t>garantie.</a:t>
            </a:r>
            <a:endParaRPr sz="900">
              <a:latin typeface="Arial Narrow"/>
              <a:cs typeface="Arial Narrow"/>
            </a:endParaRPr>
          </a:p>
          <a:p>
            <a:pPr>
              <a:lnSpc>
                <a:spcPct val="100000"/>
              </a:lnSpc>
            </a:pPr>
            <a:endParaRPr sz="1000">
              <a:latin typeface="Arial Narrow"/>
              <a:cs typeface="Arial Narrow"/>
            </a:endParaRPr>
          </a:p>
          <a:p>
            <a:pPr marL="142875" indent="-130810">
              <a:lnSpc>
                <a:spcPct val="100000"/>
              </a:lnSpc>
              <a:spcBef>
                <a:spcPts val="635"/>
              </a:spcBef>
              <a:buAutoNum type="arabicPeriod"/>
              <a:tabLst>
                <a:tab pos="143510" algn="l"/>
              </a:tabLst>
            </a:pPr>
            <a:r>
              <a:rPr sz="900" dirty="0">
                <a:solidFill>
                  <a:srgbClr val="231F20"/>
                </a:solidFill>
                <a:latin typeface="Arial Narrow"/>
                <a:cs typeface="Arial Narrow"/>
              </a:rPr>
              <a:t>Branchez </a:t>
            </a:r>
            <a:r>
              <a:rPr sz="900" spc="-5" dirty="0">
                <a:solidFill>
                  <a:srgbClr val="231F20"/>
                </a:solidFill>
                <a:latin typeface="Arial Narrow"/>
                <a:cs typeface="Arial Narrow"/>
              </a:rPr>
              <a:t>l’appareil sur le</a:t>
            </a:r>
            <a:r>
              <a:rPr sz="900" spc="-10" dirty="0">
                <a:solidFill>
                  <a:srgbClr val="231F20"/>
                </a:solidFill>
                <a:latin typeface="Arial Narrow"/>
                <a:cs typeface="Arial Narrow"/>
              </a:rPr>
              <a:t> </a:t>
            </a:r>
            <a:r>
              <a:rPr sz="900" spc="-5" dirty="0">
                <a:solidFill>
                  <a:srgbClr val="231F20"/>
                </a:solidFill>
                <a:latin typeface="Arial Narrow"/>
                <a:cs typeface="Arial Narrow"/>
              </a:rPr>
              <a:t>secteur.</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dirty="0">
                <a:solidFill>
                  <a:srgbClr val="231F20"/>
                </a:solidFill>
                <a:latin typeface="Arial Narrow"/>
                <a:cs typeface="Arial Narrow"/>
              </a:rPr>
              <a:t>RÉINITIALISATION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Le voyant devient</a:t>
            </a:r>
            <a:r>
              <a:rPr sz="900" spc="-10" dirty="0">
                <a:solidFill>
                  <a:srgbClr val="231F20"/>
                </a:solidFill>
                <a:latin typeface="Arial Narrow"/>
                <a:cs typeface="Arial Narrow"/>
              </a:rPr>
              <a:t> </a:t>
            </a:r>
            <a:r>
              <a:rPr sz="900" dirty="0">
                <a:solidFill>
                  <a:srgbClr val="231F20"/>
                </a:solidFill>
                <a:latin typeface="Arial Narrow"/>
                <a:cs typeface="Arial Narrow"/>
              </a:rPr>
              <a:t>rouge.</a:t>
            </a:r>
            <a:endParaRPr sz="900">
              <a:latin typeface="Arial Narrow"/>
              <a:cs typeface="Arial Narrow"/>
            </a:endParaRPr>
          </a:p>
          <a:p>
            <a:pPr marL="142875" marR="62230" indent="-130810">
              <a:lnSpc>
                <a:spcPct val="111100"/>
              </a:lnSpc>
              <a:buAutoNum type="arabicPeriod"/>
              <a:tabLst>
                <a:tab pos="14351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dirty="0">
                <a:solidFill>
                  <a:srgbClr val="231F20"/>
                </a:solidFill>
                <a:latin typeface="Arial Narrow"/>
                <a:cs typeface="Arial Narrow"/>
              </a:rPr>
              <a:t>TEST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La couleur </a:t>
            </a:r>
            <a:r>
              <a:rPr sz="900" dirty="0">
                <a:solidFill>
                  <a:srgbClr val="231F20"/>
                </a:solidFill>
                <a:latin typeface="Arial Narrow"/>
                <a:cs typeface="Arial Narrow"/>
              </a:rPr>
              <a:t>rouge </a:t>
            </a:r>
            <a:r>
              <a:rPr sz="900" spc="-5" dirty="0">
                <a:solidFill>
                  <a:srgbClr val="231F20"/>
                </a:solidFill>
                <a:latin typeface="Arial Narrow"/>
                <a:cs typeface="Arial Narrow"/>
              </a:rPr>
              <a:t>du voyant devrait disparaître. </a:t>
            </a:r>
            <a:r>
              <a:rPr sz="900" dirty="0">
                <a:solidFill>
                  <a:srgbClr val="231F20"/>
                </a:solidFill>
                <a:latin typeface="Arial Narrow"/>
                <a:cs typeface="Arial Narrow"/>
              </a:rPr>
              <a:t>Si tel </a:t>
            </a:r>
            <a:r>
              <a:rPr sz="900" spc="-5" dirty="0">
                <a:solidFill>
                  <a:srgbClr val="231F20"/>
                </a:solidFill>
                <a:latin typeface="Arial Narrow"/>
                <a:cs typeface="Arial Narrow"/>
              </a:rPr>
              <a:t>n’est pas le cas, le </a:t>
            </a:r>
            <a:r>
              <a:rPr sz="900" dirty="0">
                <a:solidFill>
                  <a:srgbClr val="231F20"/>
                </a:solidFill>
                <a:latin typeface="Arial Narrow"/>
                <a:cs typeface="Arial Narrow"/>
              </a:rPr>
              <a:t>PRCD </a:t>
            </a:r>
            <a:r>
              <a:rPr sz="900" spc="-5" dirty="0">
                <a:solidFill>
                  <a:srgbClr val="231F20"/>
                </a:solidFill>
                <a:latin typeface="Arial Narrow"/>
                <a:cs typeface="Arial Narrow"/>
              </a:rPr>
              <a:t>est défectueux. </a:t>
            </a:r>
            <a:r>
              <a:rPr sz="900" dirty="0">
                <a:solidFill>
                  <a:srgbClr val="231F20"/>
                </a:solidFill>
                <a:latin typeface="Arial Narrow"/>
                <a:cs typeface="Arial Narrow"/>
              </a:rPr>
              <a:t>N’utilisez </a:t>
            </a:r>
            <a:r>
              <a:rPr sz="900" spc="-5" dirty="0">
                <a:solidFill>
                  <a:srgbClr val="231F20"/>
                </a:solidFill>
                <a:latin typeface="Arial Narrow"/>
                <a:cs typeface="Arial Narrow"/>
              </a:rPr>
              <a:t>pas le  spa si celui-ci est défectueux. </a:t>
            </a:r>
            <a:r>
              <a:rPr sz="900" dirty="0">
                <a:solidFill>
                  <a:srgbClr val="231F20"/>
                </a:solidFill>
                <a:latin typeface="Arial Narrow"/>
                <a:cs typeface="Arial Narrow"/>
              </a:rPr>
              <a:t>Contactez </a:t>
            </a:r>
            <a:r>
              <a:rPr sz="900" spc="-5" dirty="0">
                <a:solidFill>
                  <a:srgbClr val="231F20"/>
                </a:solidFill>
                <a:latin typeface="Arial Narrow"/>
                <a:cs typeface="Arial Narrow"/>
              </a:rPr>
              <a:t>un électricien qualifié pour corriger la</a:t>
            </a:r>
            <a:r>
              <a:rPr sz="900" spc="-10" dirty="0">
                <a:solidFill>
                  <a:srgbClr val="231F20"/>
                </a:solidFill>
                <a:latin typeface="Arial Narrow"/>
                <a:cs typeface="Arial Narrow"/>
              </a:rPr>
              <a:t> </a:t>
            </a:r>
            <a:r>
              <a:rPr sz="900" dirty="0">
                <a:solidFill>
                  <a:srgbClr val="231F20"/>
                </a:solidFill>
                <a:latin typeface="Arial Narrow"/>
                <a:cs typeface="Arial Narrow"/>
              </a:rPr>
              <a:t>défaillance.</a:t>
            </a:r>
            <a:endParaRPr sz="900">
              <a:latin typeface="Arial Narrow"/>
              <a:cs typeface="Arial Narrow"/>
            </a:endParaRPr>
          </a:p>
          <a:p>
            <a:pPr marL="142875" indent="-130810">
              <a:lnSpc>
                <a:spcPct val="100000"/>
              </a:lnSpc>
              <a:spcBef>
                <a:spcPts val="114"/>
              </a:spcBef>
              <a:buAutoNum type="arabicPeriod"/>
              <a:tabLst>
                <a:tab pos="143510" algn="l"/>
              </a:tabLst>
            </a:pPr>
            <a:r>
              <a:rPr sz="900" dirty="0">
                <a:solidFill>
                  <a:srgbClr val="231F20"/>
                </a:solidFill>
                <a:latin typeface="Arial Narrow"/>
                <a:cs typeface="Arial Narrow"/>
              </a:rPr>
              <a:t>Appuyez à </a:t>
            </a:r>
            <a:r>
              <a:rPr sz="900" spc="-5" dirty="0">
                <a:solidFill>
                  <a:srgbClr val="231F20"/>
                </a:solidFill>
                <a:latin typeface="Arial Narrow"/>
                <a:cs typeface="Arial Narrow"/>
              </a:rPr>
              <a:t>nouveau sur le bouton </a:t>
            </a:r>
            <a:r>
              <a:rPr sz="900" dirty="0">
                <a:solidFill>
                  <a:srgbClr val="231F20"/>
                </a:solidFill>
                <a:latin typeface="Arial Narrow"/>
                <a:cs typeface="Arial Narrow"/>
              </a:rPr>
              <a:t>RÉINITIALISATION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Le voyant devrait passer au </a:t>
            </a:r>
            <a:r>
              <a:rPr sz="900" dirty="0">
                <a:solidFill>
                  <a:srgbClr val="231F20"/>
                </a:solidFill>
                <a:latin typeface="Arial Narrow"/>
                <a:cs typeface="Arial Narrow"/>
              </a:rPr>
              <a:t>rouge. Si tel </a:t>
            </a:r>
            <a:r>
              <a:rPr sz="900" spc="-5" dirty="0">
                <a:solidFill>
                  <a:srgbClr val="231F20"/>
                </a:solidFill>
                <a:latin typeface="Arial Narrow"/>
                <a:cs typeface="Arial Narrow"/>
              </a:rPr>
              <a:t>est le cas, le spa est prêt </a:t>
            </a:r>
            <a:r>
              <a:rPr sz="900" dirty="0">
                <a:solidFill>
                  <a:srgbClr val="231F20"/>
                </a:solidFill>
                <a:latin typeface="Arial Narrow"/>
                <a:cs typeface="Arial Narrow"/>
              </a:rPr>
              <a:t>à </a:t>
            </a:r>
            <a:r>
              <a:rPr sz="900" spc="-5" dirty="0">
                <a:solidFill>
                  <a:srgbClr val="231F20"/>
                </a:solidFill>
                <a:latin typeface="Arial Narrow"/>
                <a:cs typeface="Arial Narrow"/>
              </a:rPr>
              <a:t>être</a:t>
            </a:r>
            <a:r>
              <a:rPr sz="900" spc="-30" dirty="0">
                <a:solidFill>
                  <a:srgbClr val="231F20"/>
                </a:solidFill>
                <a:latin typeface="Arial Narrow"/>
                <a:cs typeface="Arial Narrow"/>
              </a:rPr>
              <a:t> </a:t>
            </a:r>
            <a:r>
              <a:rPr sz="900" dirty="0">
                <a:solidFill>
                  <a:srgbClr val="231F20"/>
                </a:solidFill>
                <a:latin typeface="Arial Narrow"/>
                <a:cs typeface="Arial Narrow"/>
              </a:rPr>
              <a:t>utilisé.</a:t>
            </a:r>
            <a:endParaRPr sz="900">
              <a:latin typeface="Arial Narrow"/>
              <a:cs typeface="Arial Narrow"/>
            </a:endParaRPr>
          </a:p>
        </p:txBody>
      </p:sp>
      <p:sp>
        <p:nvSpPr>
          <p:cNvPr id="18" name="object 18"/>
          <p:cNvSpPr txBox="1"/>
          <p:nvPr/>
        </p:nvSpPr>
        <p:spPr>
          <a:xfrm>
            <a:off x="540978" y="9116238"/>
            <a:ext cx="6442710" cy="622300"/>
          </a:xfrm>
          <a:prstGeom prst="rect">
            <a:avLst/>
          </a:prstGeom>
        </p:spPr>
        <p:txBody>
          <a:bodyPr vert="horz" wrap="square" lIns="0" tIns="92075" rIns="0" bIns="0" rtlCol="0">
            <a:spAutoFit/>
          </a:bodyPr>
          <a:lstStyle/>
          <a:p>
            <a:pPr marL="12700">
              <a:lnSpc>
                <a:spcPct val="100000"/>
              </a:lnSpc>
              <a:spcBef>
                <a:spcPts val="725"/>
              </a:spcBef>
            </a:pPr>
            <a:r>
              <a:rPr sz="1200" b="1" dirty="0">
                <a:solidFill>
                  <a:srgbClr val="231F20"/>
                </a:solidFill>
                <a:latin typeface="Arial Narrow"/>
                <a:cs typeface="Arial Narrow"/>
              </a:rPr>
              <a:t>Unité de </a:t>
            </a:r>
            <a:r>
              <a:rPr sz="1200" b="1" spc="-5" dirty="0">
                <a:solidFill>
                  <a:srgbClr val="231F20"/>
                </a:solidFill>
                <a:latin typeface="Arial Narrow"/>
                <a:cs typeface="Arial Narrow"/>
              </a:rPr>
              <a:t>commande </a:t>
            </a:r>
            <a:r>
              <a:rPr sz="1200" b="1" dirty="0">
                <a:solidFill>
                  <a:srgbClr val="231F20"/>
                </a:solidFill>
                <a:latin typeface="Arial Narrow"/>
                <a:cs typeface="Arial Narrow"/>
              </a:rPr>
              <a:t>du </a:t>
            </a:r>
            <a:r>
              <a:rPr sz="1200" b="1" spc="-5" dirty="0">
                <a:solidFill>
                  <a:srgbClr val="231F20"/>
                </a:solidFill>
                <a:latin typeface="Arial Narrow"/>
                <a:cs typeface="Arial Narrow"/>
              </a:rPr>
              <a:t>spa connectée </a:t>
            </a:r>
            <a:r>
              <a:rPr sz="1200" b="1" dirty="0">
                <a:solidFill>
                  <a:srgbClr val="231F20"/>
                </a:solidFill>
                <a:latin typeface="Arial Narrow"/>
                <a:cs typeface="Arial Narrow"/>
              </a:rPr>
              <a:t>à des </a:t>
            </a:r>
            <a:r>
              <a:rPr sz="1200" b="1" spc="-5" dirty="0">
                <a:solidFill>
                  <a:srgbClr val="231F20"/>
                </a:solidFill>
                <a:latin typeface="Arial Narrow"/>
                <a:cs typeface="Arial Narrow"/>
              </a:rPr>
              <a:t>conducteurs </a:t>
            </a:r>
            <a:r>
              <a:rPr sz="1200" b="1" dirty="0">
                <a:solidFill>
                  <a:srgbClr val="231F20"/>
                </a:solidFill>
                <a:latin typeface="Arial Narrow"/>
                <a:cs typeface="Arial Narrow"/>
              </a:rPr>
              <a:t>de </a:t>
            </a:r>
            <a:r>
              <a:rPr sz="1200" b="1" spc="-5" dirty="0">
                <a:solidFill>
                  <a:srgbClr val="231F20"/>
                </a:solidFill>
                <a:latin typeface="Arial Narrow"/>
                <a:cs typeface="Arial Narrow"/>
              </a:rPr>
              <a:t>liaison équipotentielle</a:t>
            </a:r>
            <a:r>
              <a:rPr sz="1200" b="1" spc="-35" dirty="0">
                <a:solidFill>
                  <a:srgbClr val="231F20"/>
                </a:solidFill>
                <a:latin typeface="Arial Narrow"/>
                <a:cs typeface="Arial Narrow"/>
              </a:rPr>
              <a:t> </a:t>
            </a:r>
            <a:r>
              <a:rPr sz="1200" b="1" spc="-5" dirty="0">
                <a:solidFill>
                  <a:srgbClr val="231F20"/>
                </a:solidFill>
                <a:latin typeface="Arial Narrow"/>
                <a:cs typeface="Arial Narrow"/>
              </a:rPr>
              <a:t>externes</a:t>
            </a:r>
            <a:endParaRPr sz="1200">
              <a:latin typeface="Arial Narrow"/>
              <a:cs typeface="Arial Narrow"/>
            </a:endParaRPr>
          </a:p>
          <a:p>
            <a:pPr marL="12700" marR="5080">
              <a:lnSpc>
                <a:spcPct val="100000"/>
              </a:lnSpc>
              <a:spcBef>
                <a:spcPts val="475"/>
              </a:spcBef>
            </a:pPr>
            <a:r>
              <a:rPr sz="900" dirty="0">
                <a:solidFill>
                  <a:srgbClr val="231F20"/>
                </a:solidFill>
                <a:latin typeface="Arial Narrow"/>
                <a:cs typeface="Arial Narrow"/>
              </a:rPr>
              <a:t>Un </a:t>
            </a:r>
            <a:r>
              <a:rPr sz="900" spc="-5" dirty="0">
                <a:solidFill>
                  <a:srgbClr val="231F20"/>
                </a:solidFill>
                <a:latin typeface="Arial Narrow"/>
                <a:cs typeface="Arial Narrow"/>
              </a:rPr>
              <a:t>électricien qualifié doit </a:t>
            </a:r>
            <a:r>
              <a:rPr sz="900" dirty="0">
                <a:solidFill>
                  <a:srgbClr val="231F20"/>
                </a:solidFill>
                <a:latin typeface="Arial Narrow"/>
                <a:cs typeface="Arial Narrow"/>
              </a:rPr>
              <a:t>raccorder </a:t>
            </a:r>
            <a:r>
              <a:rPr sz="900" spc="-5" dirty="0">
                <a:solidFill>
                  <a:srgbClr val="231F20"/>
                </a:solidFill>
                <a:latin typeface="Arial Narrow"/>
                <a:cs typeface="Arial Narrow"/>
              </a:rPr>
              <a:t>l’unité de commande du spa </a:t>
            </a:r>
            <a:r>
              <a:rPr sz="900" dirty="0">
                <a:solidFill>
                  <a:srgbClr val="231F20"/>
                </a:solidFill>
                <a:latin typeface="Arial Narrow"/>
                <a:cs typeface="Arial Narrow"/>
              </a:rPr>
              <a:t>à </a:t>
            </a:r>
            <a:r>
              <a:rPr sz="900" spc="-5" dirty="0">
                <a:solidFill>
                  <a:srgbClr val="231F20"/>
                </a:solidFill>
                <a:latin typeface="Arial Narrow"/>
                <a:cs typeface="Arial Narrow"/>
              </a:rPr>
              <a:t>la borne d’équipotentialité de la maison en utilisant un conducteur en cuivre massif d’au  moins 1,5</a:t>
            </a:r>
            <a:r>
              <a:rPr sz="900" spc="-10" dirty="0">
                <a:solidFill>
                  <a:srgbClr val="231F20"/>
                </a:solidFill>
                <a:latin typeface="Arial Narrow"/>
                <a:cs typeface="Arial Narrow"/>
              </a:rPr>
              <a:t> </a:t>
            </a:r>
            <a:r>
              <a:rPr sz="900" spc="-5" dirty="0">
                <a:solidFill>
                  <a:srgbClr val="231F20"/>
                </a:solidFill>
                <a:latin typeface="Arial Narrow"/>
                <a:cs typeface="Arial Narrow"/>
              </a:rPr>
              <a:t>mm².</a:t>
            </a:r>
            <a:endParaRPr sz="900">
              <a:latin typeface="Arial Narrow"/>
              <a:cs typeface="Arial Narrow"/>
            </a:endParaRPr>
          </a:p>
        </p:txBody>
      </p:sp>
      <p:sp>
        <p:nvSpPr>
          <p:cNvPr id="19" name="object 19"/>
          <p:cNvSpPr/>
          <p:nvPr/>
        </p:nvSpPr>
        <p:spPr>
          <a:xfrm>
            <a:off x="3634054" y="7564920"/>
            <a:ext cx="192405" cy="182245"/>
          </a:xfrm>
          <a:custGeom>
            <a:avLst/>
            <a:gdLst/>
            <a:ahLst/>
            <a:cxnLst/>
            <a:rect l="l" t="t" r="r" b="b"/>
            <a:pathLst>
              <a:path w="192404" h="182245">
                <a:moveTo>
                  <a:pt x="192087" y="0"/>
                </a:moveTo>
                <a:lnTo>
                  <a:pt x="0" y="0"/>
                </a:lnTo>
                <a:lnTo>
                  <a:pt x="0" y="182016"/>
                </a:lnTo>
                <a:lnTo>
                  <a:pt x="192087" y="182016"/>
                </a:lnTo>
                <a:lnTo>
                  <a:pt x="192087" y="0"/>
                </a:lnTo>
                <a:close/>
              </a:path>
            </a:pathLst>
          </a:custGeom>
          <a:solidFill>
            <a:srgbClr val="5A595C"/>
          </a:solidFill>
        </p:spPr>
        <p:txBody>
          <a:bodyPr wrap="square" lIns="0" tIns="0" rIns="0" bIns="0" rtlCol="0"/>
          <a:lstStyle/>
          <a:p>
            <a:endParaRPr/>
          </a:p>
        </p:txBody>
      </p:sp>
      <p:sp>
        <p:nvSpPr>
          <p:cNvPr id="20" name="object 20"/>
          <p:cNvSpPr txBox="1"/>
          <p:nvPr/>
        </p:nvSpPr>
        <p:spPr>
          <a:xfrm>
            <a:off x="3677282" y="7567717"/>
            <a:ext cx="106045" cy="166370"/>
          </a:xfrm>
          <a:prstGeom prst="rect">
            <a:avLst/>
          </a:prstGeom>
        </p:spPr>
        <p:txBody>
          <a:bodyPr vert="horz" wrap="square" lIns="0" tIns="15240" rIns="0" bIns="0" rtlCol="0">
            <a:spAutoFit/>
          </a:bodyPr>
          <a:lstStyle/>
          <a:p>
            <a:pPr marL="12700">
              <a:lnSpc>
                <a:spcPct val="100000"/>
              </a:lnSpc>
              <a:spcBef>
                <a:spcPts val="120"/>
              </a:spcBef>
            </a:pPr>
            <a:r>
              <a:rPr sz="900" dirty="0">
                <a:solidFill>
                  <a:srgbClr val="FFFFFF"/>
                </a:solidFill>
                <a:latin typeface="Arial Narrow"/>
                <a:cs typeface="Arial Narrow"/>
              </a:rPr>
              <a:t>2.</a:t>
            </a:r>
            <a:endParaRPr sz="900">
              <a:latin typeface="Arial Narrow"/>
              <a:cs typeface="Arial Narrow"/>
            </a:endParaRPr>
          </a:p>
        </p:txBody>
      </p:sp>
      <p:grpSp>
        <p:nvGrpSpPr>
          <p:cNvPr id="21" name="object 21"/>
          <p:cNvGrpSpPr/>
          <p:nvPr/>
        </p:nvGrpSpPr>
        <p:grpSpPr>
          <a:xfrm>
            <a:off x="4217466" y="7670588"/>
            <a:ext cx="391160" cy="1273175"/>
            <a:chOff x="4217466" y="7670588"/>
            <a:chExt cx="391160" cy="1273175"/>
          </a:xfrm>
        </p:grpSpPr>
        <p:sp>
          <p:nvSpPr>
            <p:cNvPr id="22" name="object 22"/>
            <p:cNvSpPr/>
            <p:nvPr/>
          </p:nvSpPr>
          <p:spPr>
            <a:xfrm>
              <a:off x="4286269" y="8119655"/>
              <a:ext cx="249044" cy="307319"/>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4219054" y="76721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4" name="object 24"/>
            <p:cNvSpPr/>
            <p:nvPr/>
          </p:nvSpPr>
          <p:spPr>
            <a:xfrm>
              <a:off x="4250333" y="77042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5" name="object 25"/>
            <p:cNvSpPr/>
            <p:nvPr/>
          </p:nvSpPr>
          <p:spPr>
            <a:xfrm>
              <a:off x="4353174" y="8187350"/>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6" name="object 26"/>
            <p:cNvSpPr/>
            <p:nvPr/>
          </p:nvSpPr>
          <p:spPr>
            <a:xfrm>
              <a:off x="4377834" y="8313288"/>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7" name="object 27"/>
            <p:cNvSpPr/>
            <p:nvPr/>
          </p:nvSpPr>
          <p:spPr>
            <a:xfrm>
              <a:off x="4377530" y="83107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grpSp>
      <p:sp>
        <p:nvSpPr>
          <p:cNvPr id="28" name="object 28"/>
          <p:cNvSpPr txBox="1"/>
          <p:nvPr/>
        </p:nvSpPr>
        <p:spPr>
          <a:xfrm>
            <a:off x="4353371" y="8203070"/>
            <a:ext cx="119380" cy="121920"/>
          </a:xfrm>
          <a:prstGeom prst="rect">
            <a:avLst/>
          </a:prstGeom>
        </p:spPr>
        <p:txBody>
          <a:bodyPr vert="horz" wrap="square" lIns="0" tIns="12065" rIns="0" bIns="0" rtlCol="0">
            <a:spAutoFit/>
          </a:bodyPr>
          <a:lstStyle/>
          <a:p>
            <a:pPr marL="361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29" name="object 29"/>
          <p:cNvGrpSpPr/>
          <p:nvPr/>
        </p:nvGrpSpPr>
        <p:grpSpPr>
          <a:xfrm>
            <a:off x="4341960" y="7569587"/>
            <a:ext cx="184150" cy="1489075"/>
            <a:chOff x="4341960" y="7569587"/>
            <a:chExt cx="184150" cy="1489075"/>
          </a:xfrm>
        </p:grpSpPr>
        <p:sp>
          <p:nvSpPr>
            <p:cNvPr id="30" name="object 30"/>
            <p:cNvSpPr/>
            <p:nvPr/>
          </p:nvSpPr>
          <p:spPr>
            <a:xfrm>
              <a:off x="4365378" y="82864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31" name="object 31"/>
            <p:cNvSpPr/>
            <p:nvPr/>
          </p:nvSpPr>
          <p:spPr>
            <a:xfrm>
              <a:off x="4382096" y="82637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32" name="object 32"/>
            <p:cNvSpPr/>
            <p:nvPr/>
          </p:nvSpPr>
          <p:spPr>
            <a:xfrm>
              <a:off x="4341960" y="7569587"/>
              <a:ext cx="183997" cy="114736"/>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4355553" y="8937405"/>
              <a:ext cx="160934" cy="120912"/>
            </a:xfrm>
            <a:prstGeom prst="rect">
              <a:avLst/>
            </a:prstGeom>
            <a:blipFill>
              <a:blip r:embed="rId4" cstate="print"/>
              <a:stretch>
                <a:fillRect/>
              </a:stretch>
            </a:blipFill>
          </p:spPr>
          <p:txBody>
            <a:bodyPr wrap="square" lIns="0" tIns="0" rIns="0" bIns="0" rtlCol="0"/>
            <a:lstStyle/>
            <a:p>
              <a:endParaRPr/>
            </a:p>
          </p:txBody>
        </p:sp>
      </p:grpSp>
      <p:sp>
        <p:nvSpPr>
          <p:cNvPr id="34" name="object 34"/>
          <p:cNvSpPr txBox="1"/>
          <p:nvPr/>
        </p:nvSpPr>
        <p:spPr>
          <a:xfrm>
            <a:off x="3672706" y="7924093"/>
            <a:ext cx="8642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RÉINITIALISATION</a:t>
            </a:r>
            <a:endParaRPr sz="900">
              <a:latin typeface="Arial Narrow"/>
              <a:cs typeface="Arial Narrow"/>
            </a:endParaRPr>
          </a:p>
        </p:txBody>
      </p:sp>
      <p:sp>
        <p:nvSpPr>
          <p:cNvPr id="35" name="object 35"/>
          <p:cNvSpPr txBox="1"/>
          <p:nvPr/>
        </p:nvSpPr>
        <p:spPr>
          <a:xfrm>
            <a:off x="3672706" y="8534226"/>
            <a:ext cx="3384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Voyant</a:t>
            </a:r>
            <a:endParaRPr sz="900">
              <a:latin typeface="Arial Narrow"/>
              <a:cs typeface="Arial Narrow"/>
            </a:endParaRPr>
          </a:p>
        </p:txBody>
      </p:sp>
      <p:grpSp>
        <p:nvGrpSpPr>
          <p:cNvPr id="36" name="object 36"/>
          <p:cNvGrpSpPr/>
          <p:nvPr/>
        </p:nvGrpSpPr>
        <p:grpSpPr>
          <a:xfrm>
            <a:off x="3633825" y="7562710"/>
            <a:ext cx="1268730" cy="1495425"/>
            <a:chOff x="3633825" y="7562710"/>
            <a:chExt cx="1268730" cy="1495425"/>
          </a:xfrm>
        </p:grpSpPr>
        <p:sp>
          <p:nvSpPr>
            <p:cNvPr id="37" name="object 37"/>
            <p:cNvSpPr/>
            <p:nvPr/>
          </p:nvSpPr>
          <p:spPr>
            <a:xfrm>
              <a:off x="3946347" y="8071396"/>
              <a:ext cx="454025" cy="497840"/>
            </a:xfrm>
            <a:custGeom>
              <a:avLst/>
              <a:gdLst/>
              <a:ahLst/>
              <a:cxnLst/>
              <a:rect l="l" t="t" r="r" b="b"/>
              <a:pathLst>
                <a:path w="454025" h="497840">
                  <a:moveTo>
                    <a:pt x="438099" y="141808"/>
                  </a:moveTo>
                  <a:lnTo>
                    <a:pt x="364553" y="86804"/>
                  </a:lnTo>
                  <a:lnTo>
                    <a:pt x="366191" y="110566"/>
                  </a:lnTo>
                  <a:lnTo>
                    <a:pt x="21107" y="0"/>
                  </a:lnTo>
                  <a:lnTo>
                    <a:pt x="16002" y="15925"/>
                  </a:lnTo>
                  <a:lnTo>
                    <a:pt x="361086" y="126479"/>
                  </a:lnTo>
                  <a:lnTo>
                    <a:pt x="346252" y="143852"/>
                  </a:lnTo>
                  <a:lnTo>
                    <a:pt x="438099" y="141808"/>
                  </a:lnTo>
                  <a:close/>
                </a:path>
                <a:path w="454025" h="497840">
                  <a:moveTo>
                    <a:pt x="453605" y="200710"/>
                  </a:moveTo>
                  <a:lnTo>
                    <a:pt x="346925" y="229311"/>
                  </a:lnTo>
                  <a:lnTo>
                    <a:pt x="369341" y="244449"/>
                  </a:lnTo>
                  <a:lnTo>
                    <a:pt x="0" y="481888"/>
                  </a:lnTo>
                  <a:lnTo>
                    <a:pt x="10147" y="497687"/>
                  </a:lnTo>
                  <a:lnTo>
                    <a:pt x="379488" y="260248"/>
                  </a:lnTo>
                  <a:lnTo>
                    <a:pt x="383311" y="285915"/>
                  </a:lnTo>
                  <a:lnTo>
                    <a:pt x="453605" y="200710"/>
                  </a:lnTo>
                  <a:close/>
                </a:path>
              </a:pathLst>
            </a:custGeom>
            <a:solidFill>
              <a:srgbClr val="58595B"/>
            </a:solidFill>
          </p:spPr>
          <p:txBody>
            <a:bodyPr wrap="square" lIns="0" tIns="0" rIns="0" bIns="0" rtlCol="0"/>
            <a:lstStyle/>
            <a:p>
              <a:endParaRPr/>
            </a:p>
          </p:txBody>
        </p:sp>
        <p:sp>
          <p:nvSpPr>
            <p:cNvPr id="38" name="object 38"/>
            <p:cNvSpPr/>
            <p:nvPr/>
          </p:nvSpPr>
          <p:spPr>
            <a:xfrm>
              <a:off x="4465592" y="81593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39" name="object 39"/>
            <p:cNvSpPr/>
            <p:nvPr/>
          </p:nvSpPr>
          <p:spPr>
            <a:xfrm>
              <a:off x="4465592" y="81593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40" name="object 40"/>
            <p:cNvSpPr/>
            <p:nvPr/>
          </p:nvSpPr>
          <p:spPr>
            <a:xfrm>
              <a:off x="4463570" y="8156566"/>
              <a:ext cx="109938" cy="142181"/>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4662143" y="8235528"/>
              <a:ext cx="71484" cy="82814"/>
            </a:xfrm>
            <a:prstGeom prst="rect">
              <a:avLst/>
            </a:prstGeom>
            <a:blipFill>
              <a:blip r:embed="rId6" cstate="print"/>
              <a:stretch>
                <a:fillRect/>
              </a:stretch>
            </a:blipFill>
          </p:spPr>
          <p:txBody>
            <a:bodyPr wrap="square" lIns="0" tIns="0" rIns="0" bIns="0" rtlCol="0"/>
            <a:lstStyle/>
            <a:p>
              <a:endParaRPr/>
            </a:p>
          </p:txBody>
        </p:sp>
        <p:sp>
          <p:nvSpPr>
            <p:cNvPr id="42" name="object 42"/>
            <p:cNvSpPr/>
            <p:nvPr/>
          </p:nvSpPr>
          <p:spPr>
            <a:xfrm>
              <a:off x="3637000" y="75658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grpSp>
      <p:sp>
        <p:nvSpPr>
          <p:cNvPr id="43" name="object 43"/>
          <p:cNvSpPr txBox="1"/>
          <p:nvPr/>
        </p:nvSpPr>
        <p:spPr>
          <a:xfrm>
            <a:off x="5493196" y="8619362"/>
            <a:ext cx="26543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TEST</a:t>
            </a:r>
            <a:endParaRPr sz="900">
              <a:latin typeface="Arial Narrow"/>
              <a:cs typeface="Arial Narrow"/>
            </a:endParaRPr>
          </a:p>
        </p:txBody>
      </p:sp>
      <p:sp>
        <p:nvSpPr>
          <p:cNvPr id="44" name="object 44"/>
          <p:cNvSpPr/>
          <p:nvPr/>
        </p:nvSpPr>
        <p:spPr>
          <a:xfrm>
            <a:off x="5393397" y="7565873"/>
            <a:ext cx="192405" cy="182245"/>
          </a:xfrm>
          <a:custGeom>
            <a:avLst/>
            <a:gdLst/>
            <a:ahLst/>
            <a:cxnLst/>
            <a:rect l="l" t="t" r="r" b="b"/>
            <a:pathLst>
              <a:path w="192404" h="182245">
                <a:moveTo>
                  <a:pt x="192112" y="0"/>
                </a:moveTo>
                <a:lnTo>
                  <a:pt x="0" y="0"/>
                </a:lnTo>
                <a:lnTo>
                  <a:pt x="0" y="182029"/>
                </a:lnTo>
                <a:lnTo>
                  <a:pt x="192112" y="182029"/>
                </a:lnTo>
                <a:lnTo>
                  <a:pt x="192112" y="0"/>
                </a:lnTo>
                <a:close/>
              </a:path>
            </a:pathLst>
          </a:custGeom>
          <a:solidFill>
            <a:srgbClr val="5A595C"/>
          </a:solidFill>
        </p:spPr>
        <p:txBody>
          <a:bodyPr wrap="square" lIns="0" tIns="0" rIns="0" bIns="0" rtlCol="0"/>
          <a:lstStyle/>
          <a:p>
            <a:endParaRPr/>
          </a:p>
        </p:txBody>
      </p:sp>
      <p:sp>
        <p:nvSpPr>
          <p:cNvPr id="45" name="object 45"/>
          <p:cNvSpPr txBox="1"/>
          <p:nvPr/>
        </p:nvSpPr>
        <p:spPr>
          <a:xfrm>
            <a:off x="5436591" y="7568698"/>
            <a:ext cx="106045" cy="166370"/>
          </a:xfrm>
          <a:prstGeom prst="rect">
            <a:avLst/>
          </a:prstGeom>
        </p:spPr>
        <p:txBody>
          <a:bodyPr vert="horz" wrap="square" lIns="0" tIns="15240" rIns="0" bIns="0" rtlCol="0">
            <a:spAutoFit/>
          </a:bodyPr>
          <a:lstStyle/>
          <a:p>
            <a:pPr marL="12700">
              <a:lnSpc>
                <a:spcPct val="100000"/>
              </a:lnSpc>
              <a:spcBef>
                <a:spcPts val="120"/>
              </a:spcBef>
            </a:pPr>
            <a:r>
              <a:rPr sz="900" dirty="0">
                <a:solidFill>
                  <a:srgbClr val="FFFFFF"/>
                </a:solidFill>
                <a:latin typeface="Arial Narrow"/>
                <a:cs typeface="Arial Narrow"/>
              </a:rPr>
              <a:t>3.</a:t>
            </a:r>
            <a:endParaRPr sz="900">
              <a:latin typeface="Arial Narrow"/>
              <a:cs typeface="Arial Narrow"/>
            </a:endParaRPr>
          </a:p>
        </p:txBody>
      </p:sp>
      <p:grpSp>
        <p:nvGrpSpPr>
          <p:cNvPr id="46" name="object 46"/>
          <p:cNvGrpSpPr/>
          <p:nvPr/>
        </p:nvGrpSpPr>
        <p:grpSpPr>
          <a:xfrm>
            <a:off x="5910746" y="7668523"/>
            <a:ext cx="391160" cy="1273175"/>
            <a:chOff x="5910746" y="7668523"/>
            <a:chExt cx="391160" cy="1273175"/>
          </a:xfrm>
        </p:grpSpPr>
        <p:sp>
          <p:nvSpPr>
            <p:cNvPr id="47" name="object 47"/>
            <p:cNvSpPr/>
            <p:nvPr/>
          </p:nvSpPr>
          <p:spPr>
            <a:xfrm>
              <a:off x="5979554" y="8117590"/>
              <a:ext cx="249038" cy="307312"/>
            </a:xfrm>
            <a:prstGeom prst="rect">
              <a:avLst/>
            </a:prstGeom>
            <a:blipFill>
              <a:blip r:embed="rId7" cstate="print"/>
              <a:stretch>
                <a:fillRect/>
              </a:stretch>
            </a:blipFill>
          </p:spPr>
          <p:txBody>
            <a:bodyPr wrap="square" lIns="0" tIns="0" rIns="0" bIns="0" rtlCol="0"/>
            <a:lstStyle/>
            <a:p>
              <a:endParaRPr/>
            </a:p>
          </p:txBody>
        </p:sp>
        <p:sp>
          <p:nvSpPr>
            <p:cNvPr id="48" name="object 48"/>
            <p:cNvSpPr/>
            <p:nvPr/>
          </p:nvSpPr>
          <p:spPr>
            <a:xfrm>
              <a:off x="5912333" y="76701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49" name="object 49"/>
            <p:cNvSpPr/>
            <p:nvPr/>
          </p:nvSpPr>
          <p:spPr>
            <a:xfrm>
              <a:off x="5943636" y="77021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50" name="object 50"/>
            <p:cNvSpPr/>
            <p:nvPr/>
          </p:nvSpPr>
          <p:spPr>
            <a:xfrm>
              <a:off x="6046453" y="81852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51" name="object 51"/>
            <p:cNvSpPr/>
            <p:nvPr/>
          </p:nvSpPr>
          <p:spPr>
            <a:xfrm>
              <a:off x="6071114" y="8311223"/>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52" name="object 52"/>
            <p:cNvSpPr/>
            <p:nvPr/>
          </p:nvSpPr>
          <p:spPr>
            <a:xfrm>
              <a:off x="6070834" y="83087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grpSp>
      <p:sp>
        <p:nvSpPr>
          <p:cNvPr id="53" name="object 53"/>
          <p:cNvSpPr txBox="1"/>
          <p:nvPr/>
        </p:nvSpPr>
        <p:spPr>
          <a:xfrm>
            <a:off x="6046651" y="8200999"/>
            <a:ext cx="119380" cy="121920"/>
          </a:xfrm>
          <a:prstGeom prst="rect">
            <a:avLst/>
          </a:prstGeom>
        </p:spPr>
        <p:txBody>
          <a:bodyPr vert="horz" wrap="square" lIns="0" tIns="12065" rIns="0" bIns="0" rtlCol="0">
            <a:spAutoFit/>
          </a:bodyPr>
          <a:lstStyle/>
          <a:p>
            <a:pPr marL="361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54" name="object 54"/>
          <p:cNvGrpSpPr/>
          <p:nvPr/>
        </p:nvGrpSpPr>
        <p:grpSpPr>
          <a:xfrm>
            <a:off x="5393194" y="7565656"/>
            <a:ext cx="1268730" cy="1495425"/>
            <a:chOff x="5393194" y="7565656"/>
            <a:chExt cx="1268730" cy="1495425"/>
          </a:xfrm>
        </p:grpSpPr>
        <p:sp>
          <p:nvSpPr>
            <p:cNvPr id="55" name="object 55"/>
            <p:cNvSpPr/>
            <p:nvPr/>
          </p:nvSpPr>
          <p:spPr>
            <a:xfrm>
              <a:off x="6058658" y="8284363"/>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56" name="object 56"/>
            <p:cNvSpPr/>
            <p:nvPr/>
          </p:nvSpPr>
          <p:spPr>
            <a:xfrm>
              <a:off x="6075400" y="82617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57" name="object 57"/>
            <p:cNvSpPr/>
            <p:nvPr/>
          </p:nvSpPr>
          <p:spPr>
            <a:xfrm>
              <a:off x="6035266" y="7567522"/>
              <a:ext cx="183972" cy="114736"/>
            </a:xfrm>
            <a:prstGeom prst="rect">
              <a:avLst/>
            </a:prstGeom>
            <a:blipFill>
              <a:blip r:embed="rId8" cstate="print"/>
              <a:stretch>
                <a:fillRect/>
              </a:stretch>
            </a:blipFill>
          </p:spPr>
          <p:txBody>
            <a:bodyPr wrap="square" lIns="0" tIns="0" rIns="0" bIns="0" rtlCol="0"/>
            <a:lstStyle/>
            <a:p>
              <a:endParaRPr/>
            </a:p>
          </p:txBody>
        </p:sp>
        <p:sp>
          <p:nvSpPr>
            <p:cNvPr id="58" name="object 58"/>
            <p:cNvSpPr/>
            <p:nvPr/>
          </p:nvSpPr>
          <p:spPr>
            <a:xfrm>
              <a:off x="6048859" y="8935340"/>
              <a:ext cx="160909" cy="120912"/>
            </a:xfrm>
            <a:prstGeom prst="rect">
              <a:avLst/>
            </a:prstGeom>
            <a:blipFill>
              <a:blip r:embed="rId9" cstate="print"/>
              <a:stretch>
                <a:fillRect/>
              </a:stretch>
            </a:blipFill>
          </p:spPr>
          <p:txBody>
            <a:bodyPr wrap="square" lIns="0" tIns="0" rIns="0" bIns="0" rtlCol="0"/>
            <a:lstStyle/>
            <a:p>
              <a:endParaRPr/>
            </a:p>
          </p:txBody>
        </p:sp>
        <p:sp>
          <p:nvSpPr>
            <p:cNvPr id="59" name="object 59"/>
            <p:cNvSpPr/>
            <p:nvPr/>
          </p:nvSpPr>
          <p:spPr>
            <a:xfrm>
              <a:off x="5689485" y="83372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56996" y="81038"/>
                  </a:lnTo>
                  <a:lnTo>
                    <a:pt x="420763" y="0"/>
                  </a:lnTo>
                  <a:close/>
                </a:path>
              </a:pathLst>
            </a:custGeom>
            <a:solidFill>
              <a:srgbClr val="58595B"/>
            </a:solidFill>
          </p:spPr>
          <p:txBody>
            <a:bodyPr wrap="square" lIns="0" tIns="0" rIns="0" bIns="0" rtlCol="0"/>
            <a:lstStyle/>
            <a:p>
              <a:endParaRPr/>
            </a:p>
          </p:txBody>
        </p:sp>
        <p:sp>
          <p:nvSpPr>
            <p:cNvPr id="60" name="object 60"/>
            <p:cNvSpPr/>
            <p:nvPr/>
          </p:nvSpPr>
          <p:spPr>
            <a:xfrm>
              <a:off x="6175827" y="8301740"/>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61" name="object 61"/>
            <p:cNvSpPr/>
            <p:nvPr/>
          </p:nvSpPr>
          <p:spPr>
            <a:xfrm>
              <a:off x="6175827" y="83017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62" name="object 62"/>
            <p:cNvSpPr/>
            <p:nvPr/>
          </p:nvSpPr>
          <p:spPr>
            <a:xfrm>
              <a:off x="6173778" y="8298959"/>
              <a:ext cx="109927" cy="142173"/>
            </a:xfrm>
            <a:prstGeom prst="rect">
              <a:avLst/>
            </a:prstGeom>
            <a:blipFill>
              <a:blip r:embed="rId10" cstate="print"/>
              <a:stretch>
                <a:fillRect/>
              </a:stretch>
            </a:blipFill>
          </p:spPr>
          <p:txBody>
            <a:bodyPr wrap="square" lIns="0" tIns="0" rIns="0" bIns="0" rtlCol="0"/>
            <a:lstStyle/>
            <a:p>
              <a:endParaRPr/>
            </a:p>
          </p:txBody>
        </p:sp>
        <p:sp>
          <p:nvSpPr>
            <p:cNvPr id="63" name="object 63"/>
            <p:cNvSpPr/>
            <p:nvPr/>
          </p:nvSpPr>
          <p:spPr>
            <a:xfrm>
              <a:off x="6372349" y="8377900"/>
              <a:ext cx="71498" cy="82826"/>
            </a:xfrm>
            <a:prstGeom prst="rect">
              <a:avLst/>
            </a:prstGeom>
            <a:blipFill>
              <a:blip r:embed="rId11" cstate="print"/>
              <a:stretch>
                <a:fillRect/>
              </a:stretch>
            </a:blipFill>
          </p:spPr>
          <p:txBody>
            <a:bodyPr wrap="square" lIns="0" tIns="0" rIns="0" bIns="0" rtlCol="0"/>
            <a:lstStyle/>
            <a:p>
              <a:endParaRPr/>
            </a:p>
          </p:txBody>
        </p:sp>
        <p:sp>
          <p:nvSpPr>
            <p:cNvPr id="64" name="object 64"/>
            <p:cNvSpPr/>
            <p:nvPr/>
          </p:nvSpPr>
          <p:spPr>
            <a:xfrm>
              <a:off x="5396369" y="75688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grpSp>
      <p:grpSp>
        <p:nvGrpSpPr>
          <p:cNvPr id="65" name="object 65"/>
          <p:cNvGrpSpPr/>
          <p:nvPr/>
        </p:nvGrpSpPr>
        <p:grpSpPr>
          <a:xfrm>
            <a:off x="890727" y="7896835"/>
            <a:ext cx="883919" cy="865505"/>
            <a:chOff x="890727" y="7896835"/>
            <a:chExt cx="883919" cy="865505"/>
          </a:xfrm>
        </p:grpSpPr>
        <p:sp>
          <p:nvSpPr>
            <p:cNvPr id="66" name="object 66"/>
            <p:cNvSpPr/>
            <p:nvPr/>
          </p:nvSpPr>
          <p:spPr>
            <a:xfrm>
              <a:off x="1029059" y="78992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67" name="object 67"/>
            <p:cNvSpPr/>
            <p:nvPr/>
          </p:nvSpPr>
          <p:spPr>
            <a:xfrm>
              <a:off x="1160262" y="7969700"/>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68" name="object 68"/>
            <p:cNvSpPr/>
            <p:nvPr/>
          </p:nvSpPr>
          <p:spPr>
            <a:xfrm>
              <a:off x="1046354" y="80680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69" name="object 69"/>
            <p:cNvSpPr/>
            <p:nvPr/>
          </p:nvSpPr>
          <p:spPr>
            <a:xfrm>
              <a:off x="970793" y="83787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70" name="object 70"/>
            <p:cNvSpPr/>
            <p:nvPr/>
          </p:nvSpPr>
          <p:spPr>
            <a:xfrm>
              <a:off x="970793" y="83787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71" name="object 71"/>
            <p:cNvSpPr/>
            <p:nvPr/>
          </p:nvSpPr>
          <p:spPr>
            <a:xfrm>
              <a:off x="970795" y="81619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72" name="object 72"/>
            <p:cNvSpPr/>
            <p:nvPr/>
          </p:nvSpPr>
          <p:spPr>
            <a:xfrm>
              <a:off x="1029056" y="83156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73" name="object 73"/>
            <p:cNvSpPr/>
            <p:nvPr/>
          </p:nvSpPr>
          <p:spPr>
            <a:xfrm>
              <a:off x="1261957" y="8192509"/>
              <a:ext cx="233151" cy="190737"/>
            </a:xfrm>
            <a:prstGeom prst="rect">
              <a:avLst/>
            </a:prstGeom>
            <a:blipFill>
              <a:blip r:embed="rId12" cstate="print"/>
              <a:stretch>
                <a:fillRect/>
              </a:stretch>
            </a:blipFill>
          </p:spPr>
          <p:txBody>
            <a:bodyPr wrap="square" lIns="0" tIns="0" rIns="0" bIns="0" rtlCol="0"/>
            <a:lstStyle/>
            <a:p>
              <a:endParaRPr/>
            </a:p>
          </p:txBody>
        </p:sp>
        <p:sp>
          <p:nvSpPr>
            <p:cNvPr id="74" name="object 74"/>
            <p:cNvSpPr/>
            <p:nvPr/>
          </p:nvSpPr>
          <p:spPr>
            <a:xfrm>
              <a:off x="893127" y="84698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grpSp>
      <p:sp>
        <p:nvSpPr>
          <p:cNvPr id="75" name="object 75"/>
          <p:cNvSpPr/>
          <p:nvPr/>
        </p:nvSpPr>
        <p:spPr>
          <a:xfrm>
            <a:off x="1736258" y="8830703"/>
            <a:ext cx="169113" cy="158445"/>
          </a:xfrm>
          <a:prstGeom prst="rect">
            <a:avLst/>
          </a:prstGeom>
          <a:blipFill>
            <a:blip r:embed="rId13" cstate="print"/>
            <a:stretch>
              <a:fillRect/>
            </a:stretch>
          </a:blipFill>
        </p:spPr>
        <p:txBody>
          <a:bodyPr wrap="square" lIns="0" tIns="0" rIns="0" bIns="0" rtlCol="0"/>
          <a:lstStyle/>
          <a:p>
            <a:endParaRPr/>
          </a:p>
        </p:txBody>
      </p:sp>
      <p:grpSp>
        <p:nvGrpSpPr>
          <p:cNvPr id="76" name="object 76"/>
          <p:cNvGrpSpPr/>
          <p:nvPr/>
        </p:nvGrpSpPr>
        <p:grpSpPr>
          <a:xfrm>
            <a:off x="2176462" y="7830563"/>
            <a:ext cx="894080" cy="1165225"/>
            <a:chOff x="2176462" y="7830563"/>
            <a:chExt cx="894080" cy="1165225"/>
          </a:xfrm>
        </p:grpSpPr>
        <p:sp>
          <p:nvSpPr>
            <p:cNvPr id="77" name="object 77"/>
            <p:cNvSpPr/>
            <p:nvPr/>
          </p:nvSpPr>
          <p:spPr>
            <a:xfrm>
              <a:off x="2178132" y="7871355"/>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78" name="object 78"/>
            <p:cNvSpPr/>
            <p:nvPr/>
          </p:nvSpPr>
          <p:spPr>
            <a:xfrm>
              <a:off x="2928631" y="7830563"/>
              <a:ext cx="141744" cy="103314"/>
            </a:xfrm>
            <a:prstGeom prst="rect">
              <a:avLst/>
            </a:prstGeom>
            <a:blipFill>
              <a:blip r:embed="rId14" cstate="print"/>
              <a:stretch>
                <a:fillRect/>
              </a:stretch>
            </a:blipFill>
          </p:spPr>
          <p:txBody>
            <a:bodyPr wrap="square" lIns="0" tIns="0" rIns="0" bIns="0" rtlCol="0"/>
            <a:lstStyle/>
            <a:p>
              <a:endParaRPr/>
            </a:p>
          </p:txBody>
        </p:sp>
        <p:sp>
          <p:nvSpPr>
            <p:cNvPr id="79" name="object 79"/>
            <p:cNvSpPr/>
            <p:nvPr/>
          </p:nvSpPr>
          <p:spPr>
            <a:xfrm>
              <a:off x="2746545" y="7990383"/>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80" name="object 80"/>
            <p:cNvSpPr/>
            <p:nvPr/>
          </p:nvSpPr>
          <p:spPr>
            <a:xfrm>
              <a:off x="2651747" y="8113197"/>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81" name="object 81"/>
            <p:cNvSpPr/>
            <p:nvPr/>
          </p:nvSpPr>
          <p:spPr>
            <a:xfrm>
              <a:off x="2195215" y="8799500"/>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82" name="object 82"/>
            <p:cNvSpPr/>
            <p:nvPr/>
          </p:nvSpPr>
          <p:spPr>
            <a:xfrm>
              <a:off x="2791818" y="8025922"/>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83" name="object 83"/>
            <p:cNvSpPr/>
            <p:nvPr/>
          </p:nvSpPr>
          <p:spPr>
            <a:xfrm>
              <a:off x="2833191" y="8051787"/>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84" name="object 84"/>
            <p:cNvSpPr/>
            <p:nvPr/>
          </p:nvSpPr>
          <p:spPr>
            <a:xfrm>
              <a:off x="2692346" y="8183065"/>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5" name="object 85"/>
            <p:cNvSpPr/>
            <p:nvPr/>
          </p:nvSpPr>
          <p:spPr>
            <a:xfrm>
              <a:off x="2760486" y="8194773"/>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6" name="object 86"/>
            <p:cNvSpPr/>
            <p:nvPr/>
          </p:nvSpPr>
          <p:spPr>
            <a:xfrm>
              <a:off x="2651747" y="8135515"/>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87" name="object 87"/>
            <p:cNvSpPr/>
            <p:nvPr/>
          </p:nvSpPr>
          <p:spPr>
            <a:xfrm>
              <a:off x="2553173" y="8252940"/>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88" name="object 88"/>
            <p:cNvSpPr/>
            <p:nvPr/>
          </p:nvSpPr>
          <p:spPr>
            <a:xfrm>
              <a:off x="2593774" y="8322814"/>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89" name="object 89"/>
            <p:cNvSpPr/>
            <p:nvPr/>
          </p:nvSpPr>
          <p:spPr>
            <a:xfrm>
              <a:off x="2661887" y="8334522"/>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0" name="object 90"/>
            <p:cNvSpPr/>
            <p:nvPr/>
          </p:nvSpPr>
          <p:spPr>
            <a:xfrm>
              <a:off x="2553173" y="8275271"/>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91" name="object 91"/>
            <p:cNvSpPr/>
            <p:nvPr/>
          </p:nvSpPr>
          <p:spPr>
            <a:xfrm>
              <a:off x="2466158" y="8392690"/>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92" name="object 92"/>
            <p:cNvSpPr/>
            <p:nvPr/>
          </p:nvSpPr>
          <p:spPr>
            <a:xfrm>
              <a:off x="2506759" y="84625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3" name="object 93"/>
            <p:cNvSpPr/>
            <p:nvPr/>
          </p:nvSpPr>
          <p:spPr>
            <a:xfrm>
              <a:off x="2574897" y="8474284"/>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94" name="object 94"/>
            <p:cNvSpPr/>
            <p:nvPr/>
          </p:nvSpPr>
          <p:spPr>
            <a:xfrm>
              <a:off x="2466158" y="8415015"/>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95" name="object 95"/>
            <p:cNvSpPr/>
            <p:nvPr/>
          </p:nvSpPr>
          <p:spPr>
            <a:xfrm>
              <a:off x="2379168" y="8532439"/>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96" name="object 96"/>
            <p:cNvSpPr/>
            <p:nvPr/>
          </p:nvSpPr>
          <p:spPr>
            <a:xfrm>
              <a:off x="2419743" y="8602313"/>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7" name="object 97"/>
            <p:cNvSpPr/>
            <p:nvPr/>
          </p:nvSpPr>
          <p:spPr>
            <a:xfrm>
              <a:off x="2487881" y="8614021"/>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8" name="object 98"/>
            <p:cNvSpPr/>
            <p:nvPr/>
          </p:nvSpPr>
          <p:spPr>
            <a:xfrm>
              <a:off x="2379168" y="8554766"/>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99" name="object 99"/>
            <p:cNvSpPr/>
            <p:nvPr/>
          </p:nvSpPr>
          <p:spPr>
            <a:xfrm>
              <a:off x="2285183" y="8672195"/>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100" name="object 100"/>
            <p:cNvSpPr/>
            <p:nvPr/>
          </p:nvSpPr>
          <p:spPr>
            <a:xfrm>
              <a:off x="2325784" y="8742075"/>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101" name="object 101"/>
            <p:cNvSpPr/>
            <p:nvPr/>
          </p:nvSpPr>
          <p:spPr>
            <a:xfrm>
              <a:off x="2393922" y="8753771"/>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102" name="object 102"/>
            <p:cNvSpPr/>
            <p:nvPr/>
          </p:nvSpPr>
          <p:spPr>
            <a:xfrm>
              <a:off x="2285183" y="8694518"/>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103" name="object 103"/>
            <p:cNvSpPr/>
            <p:nvPr/>
          </p:nvSpPr>
          <p:spPr>
            <a:xfrm>
              <a:off x="2396182" y="8029898"/>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104" name="object 104"/>
            <p:cNvSpPr/>
            <p:nvPr/>
          </p:nvSpPr>
          <p:spPr>
            <a:xfrm>
              <a:off x="2888815" y="88289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105" name="object 105"/>
            <p:cNvSpPr/>
            <p:nvPr/>
          </p:nvSpPr>
          <p:spPr>
            <a:xfrm>
              <a:off x="2888815" y="88289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grpSp>
      <p:graphicFrame>
        <p:nvGraphicFramePr>
          <p:cNvPr id="106" name="object 106"/>
          <p:cNvGraphicFramePr>
            <a:graphicFrameLocks noGrp="1"/>
          </p:cNvGraphicFramePr>
          <p:nvPr/>
        </p:nvGraphicFramePr>
        <p:xfrm>
          <a:off x="892873" y="7564691"/>
          <a:ext cx="2254250" cy="1495425"/>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2485">
                <a:tc rowSpan="2">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rowSpan="2">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a:txBody>
                    <a:bodyPr/>
                    <a:lstStyle/>
                    <a:p>
                      <a:pPr marL="51435">
                        <a:lnSpc>
                          <a:spcPts val="860"/>
                        </a:lnSpc>
                        <a:spcBef>
                          <a:spcPts val="395"/>
                        </a:spcBef>
                      </a:pPr>
                      <a:r>
                        <a:rPr sz="800" dirty="0">
                          <a:solidFill>
                            <a:srgbClr val="231F20"/>
                          </a:solidFill>
                          <a:latin typeface="Arial Narrow"/>
                          <a:cs typeface="Arial Narrow"/>
                        </a:rPr>
                        <a:t>N’ </a:t>
                      </a:r>
                      <a:r>
                        <a:rPr sz="800" spc="-5" dirty="0">
                          <a:solidFill>
                            <a:srgbClr val="231F20"/>
                          </a:solidFill>
                          <a:latin typeface="Arial Narrow"/>
                          <a:cs typeface="Arial Narrow"/>
                        </a:rPr>
                        <a:t>utilisez pas</a:t>
                      </a:r>
                      <a:r>
                        <a:rPr sz="800" spc="-20" dirty="0">
                          <a:solidFill>
                            <a:srgbClr val="231F20"/>
                          </a:solidFill>
                          <a:latin typeface="Arial Narrow"/>
                          <a:cs typeface="Arial Narrow"/>
                        </a:rPr>
                        <a:t> </a:t>
                      </a:r>
                      <a:r>
                        <a:rPr sz="800" spc="-5" dirty="0">
                          <a:solidFill>
                            <a:srgbClr val="231F20"/>
                          </a:solidFill>
                          <a:latin typeface="Arial Narrow"/>
                          <a:cs typeface="Arial Narrow"/>
                        </a:rPr>
                        <a:t>de</a:t>
                      </a:r>
                      <a:endParaRPr sz="800">
                        <a:latin typeface="Arial Narrow"/>
                        <a:cs typeface="Arial Narrow"/>
                      </a:endParaRPr>
                    </a:p>
                  </a:txBody>
                  <a:tcPr marL="0" marR="0" marT="50165" marB="0">
                    <a:lnL w="6350">
                      <a:solidFill>
                        <a:srgbClr val="050000"/>
                      </a:solidFill>
                      <a:prstDash val="solid"/>
                    </a:lnL>
                    <a:lnR w="6350">
                      <a:solidFill>
                        <a:srgbClr val="050000"/>
                      </a:solidFill>
                      <a:prstDash val="solid"/>
                    </a:lnR>
                    <a:lnT w="6350">
                      <a:solidFill>
                        <a:srgbClr val="050000"/>
                      </a:solidFill>
                      <a:prstDash val="solid"/>
                    </a:lnT>
                  </a:tcPr>
                </a:tc>
                <a:extLst>
                  <a:ext uri="{0D108BD9-81ED-4DB2-BD59-A6C34878D82A}">
                    <a16:rowId xmlns:a16="http://schemas.microsoft.com/office/drawing/2014/main" val="10000"/>
                  </a:ext>
                </a:extLst>
              </a:tr>
              <a:tr h="0">
                <a:tc vMerge="1">
                  <a:txBody>
                    <a:bodyPr/>
                    <a:lstStyle/>
                    <a:p>
                      <a:endParaRPr/>
                    </a:p>
                  </a:txBody>
                  <a:tcPr marL="0" marR="0" marT="15240" marB="0">
                    <a:lnL w="6350">
                      <a:solidFill>
                        <a:srgbClr val="050000"/>
                      </a:solidFill>
                      <a:prstDash val="solid"/>
                    </a:lnL>
                    <a:lnT w="6350">
                      <a:solidFill>
                        <a:srgbClr val="050000"/>
                      </a:solidFill>
                      <a:prstDash val="solid"/>
                    </a:lnT>
                    <a:solidFill>
                      <a:srgbClr val="5A595C"/>
                    </a:solidFill>
                  </a:tcPr>
                </a:tc>
                <a:tc vMerge="1">
                  <a:txBody>
                    <a:bodyPr/>
                    <a:lstStyle/>
                    <a:p>
                      <a:endParaRPr/>
                    </a:p>
                  </a:txBody>
                  <a:tcPr marL="0" marR="0" marT="0" marB="0">
                    <a:lnR w="6350">
                      <a:solidFill>
                        <a:srgbClr val="050000"/>
                      </a:solidFill>
                      <a:prstDash val="solid"/>
                    </a:lnR>
                    <a:lnT w="6350">
                      <a:solidFill>
                        <a:srgbClr val="050000"/>
                      </a:solidFill>
                      <a:prstDash val="solid"/>
                    </a:lnT>
                  </a:tcPr>
                </a:tc>
                <a:tc rowSpan="2">
                  <a:txBody>
                    <a:bodyPr/>
                    <a:lstStyle/>
                    <a:p>
                      <a:pPr marL="51435">
                        <a:lnSpc>
                          <a:spcPts val="800"/>
                        </a:lnSpc>
                      </a:pPr>
                      <a:r>
                        <a:rPr sz="800" spc="-5" dirty="0">
                          <a:solidFill>
                            <a:srgbClr val="231F20"/>
                          </a:solidFill>
                          <a:latin typeface="Arial Narrow"/>
                          <a:cs typeface="Arial Narrow"/>
                        </a:rPr>
                        <a:t>prises de courant</a:t>
                      </a:r>
                      <a:r>
                        <a:rPr sz="800" spc="-20" dirty="0">
                          <a:solidFill>
                            <a:srgbClr val="231F20"/>
                          </a:solidFill>
                          <a:latin typeface="Arial Narrow"/>
                          <a:cs typeface="Arial Narrow"/>
                        </a:rPr>
                        <a:t> </a:t>
                      </a:r>
                      <a:r>
                        <a:rPr sz="800" spc="-5" dirty="0">
                          <a:solidFill>
                            <a:srgbClr val="231F20"/>
                          </a:solidFill>
                          <a:latin typeface="Arial Narrow"/>
                          <a:cs typeface="Arial Narrow"/>
                        </a:rPr>
                        <a:t>ou</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1"/>
                  </a:ext>
                </a:extLst>
              </a:tr>
              <a:tr h="107715">
                <a:tc gridSpan="2">
                  <a:txBody>
                    <a:bodyPr/>
                    <a:lstStyle/>
                    <a:p>
                      <a:pPr>
                        <a:lnSpc>
                          <a:spcPct val="100000"/>
                        </a:lnSpc>
                      </a:pPr>
                      <a:endParaRPr sz="5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vMerge="1">
                  <a:txBody>
                    <a:bodyPr/>
                    <a:lstStyle/>
                    <a:p>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2"/>
                  </a:ext>
                </a:extLst>
              </a:tr>
              <a:tr h="114300">
                <a:tc gridSpan="2">
                  <a:txBody>
                    <a:bodyPr/>
                    <a:lstStyle/>
                    <a:p>
                      <a:pPr>
                        <a:lnSpc>
                          <a:spcPct val="100000"/>
                        </a:lnSpc>
                      </a:pPr>
                      <a:endParaRPr sz="6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800"/>
                        </a:lnSpc>
                      </a:pPr>
                      <a:r>
                        <a:rPr sz="800" spc="-5" dirty="0">
                          <a:solidFill>
                            <a:srgbClr val="231F20"/>
                          </a:solidFill>
                          <a:latin typeface="Arial Narrow"/>
                          <a:cs typeface="Arial Narrow"/>
                        </a:rPr>
                        <a:t>de</a:t>
                      </a:r>
                      <a:r>
                        <a:rPr sz="800" spc="-10" dirty="0">
                          <a:solidFill>
                            <a:srgbClr val="231F20"/>
                          </a:solidFill>
                          <a:latin typeface="Arial Narrow"/>
                          <a:cs typeface="Arial Narrow"/>
                        </a:rPr>
                        <a:t> </a:t>
                      </a:r>
                      <a:r>
                        <a:rPr sz="800" spc="-5" dirty="0">
                          <a:solidFill>
                            <a:srgbClr val="231F20"/>
                          </a:solidFill>
                          <a:latin typeface="Arial Narrow"/>
                          <a:cs typeface="Arial Narrow"/>
                        </a:rPr>
                        <a:t>multiprises</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3"/>
                  </a:ext>
                </a:extLst>
              </a:tr>
              <a:tr h="169499">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900"/>
                        </a:lnSpc>
                      </a:pPr>
                      <a:r>
                        <a:rPr sz="800" dirty="0">
                          <a:solidFill>
                            <a:srgbClr val="231F20"/>
                          </a:solidFill>
                          <a:latin typeface="Arial Narrow"/>
                          <a:cs typeface="Arial Narrow"/>
                        </a:rPr>
                        <a:t>défectueuses.</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4"/>
                  </a:ext>
                </a:extLst>
              </a:tr>
              <a:tr h="471062">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5"/>
                  </a:ext>
                </a:extLst>
              </a:tr>
              <a:tr h="447211">
                <a:tc gridSpan="2">
                  <a:txBody>
                    <a:bodyPr/>
                    <a:lstStyle/>
                    <a:p>
                      <a:pPr>
                        <a:lnSpc>
                          <a:spcPct val="100000"/>
                        </a:lnSpc>
                      </a:pPr>
                      <a:endParaRPr sz="1450">
                        <a:latin typeface="Times New Roman"/>
                        <a:cs typeface="Times New Roman"/>
                      </a:endParaRPr>
                    </a:p>
                    <a:p>
                      <a:pPr marR="123825" algn="r">
                        <a:lnSpc>
                          <a:spcPct val="100000"/>
                        </a:lnSpc>
                      </a:pPr>
                      <a:r>
                        <a:rPr sz="1200" b="0" dirty="0">
                          <a:solidFill>
                            <a:srgbClr val="231F20"/>
                          </a:solidFill>
                          <a:latin typeface="Bookman Old Style"/>
                          <a:cs typeface="Bookman Old Style"/>
                        </a:rPr>
                        <a:t>√</a:t>
                      </a:r>
                      <a:endParaRPr sz="1200">
                        <a:latin typeface="Bookman Old Style"/>
                        <a:cs typeface="Bookman Old Style"/>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extLst>
                  <a:ext uri="{0D108BD9-81ED-4DB2-BD59-A6C34878D82A}">
                    <a16:rowId xmlns:a16="http://schemas.microsoft.com/office/drawing/2014/main" val="10006"/>
                  </a:ext>
                </a:extLst>
              </a:tr>
            </a:tbl>
          </a:graphicData>
        </a:graphic>
      </p:graphicFrame>
      <p:sp>
        <p:nvSpPr>
          <p:cNvPr id="107" name="object 107"/>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8</a:t>
            </a:r>
            <a:endParaRPr sz="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7151" y="975734"/>
            <a:ext cx="6512559" cy="2959735"/>
          </a:xfrm>
          <a:prstGeom prst="rect">
            <a:avLst/>
          </a:prstGeom>
        </p:spPr>
        <p:txBody>
          <a:bodyPr vert="horz" wrap="square" lIns="0" tIns="12700" rIns="0" bIns="0" rtlCol="0">
            <a:spAutoFit/>
          </a:bodyPr>
          <a:lstStyle/>
          <a:p>
            <a:pPr marL="12700" marR="5080" indent="-635">
              <a:lnSpc>
                <a:spcPct val="120300"/>
              </a:lnSpc>
              <a:spcBef>
                <a:spcPts val="1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Déplacez </a:t>
            </a:r>
            <a:r>
              <a:rPr sz="900" spc="-10" dirty="0">
                <a:solidFill>
                  <a:srgbClr val="231F20"/>
                </a:solidFill>
                <a:latin typeface="Arial Narrow"/>
                <a:cs typeface="Arial Narrow"/>
              </a:rPr>
              <a:t>l’ensemble du paquet vers le site sélectionné. </a:t>
            </a:r>
            <a:r>
              <a:rPr sz="900" spc="-5" dirty="0">
                <a:solidFill>
                  <a:srgbClr val="231F20"/>
                </a:solidFill>
                <a:latin typeface="Arial Narrow"/>
                <a:cs typeface="Arial Narrow"/>
              </a:rPr>
              <a:t>Ne faites </a:t>
            </a:r>
            <a:r>
              <a:rPr sz="900" spc="-10" dirty="0">
                <a:solidFill>
                  <a:srgbClr val="231F20"/>
                </a:solidFill>
                <a:latin typeface="Arial Narrow"/>
                <a:cs typeface="Arial Narrow"/>
              </a:rPr>
              <a:t>pas </a:t>
            </a:r>
            <a:r>
              <a:rPr sz="900" spc="-5" dirty="0">
                <a:solidFill>
                  <a:srgbClr val="231F20"/>
                </a:solidFill>
                <a:latin typeface="Arial Narrow"/>
                <a:cs typeface="Arial Narrow"/>
              </a:rPr>
              <a:t>traîner </a:t>
            </a:r>
            <a:r>
              <a:rPr sz="900" spc="-10" dirty="0">
                <a:solidFill>
                  <a:srgbClr val="231F20"/>
                </a:solidFill>
                <a:latin typeface="Arial Narrow"/>
                <a:cs typeface="Arial Narrow"/>
              </a:rPr>
              <a:t>le bassin du spa sur le sol, car cela peut </a:t>
            </a:r>
            <a:r>
              <a:rPr sz="900" spc="-5" dirty="0">
                <a:solidFill>
                  <a:srgbClr val="231F20"/>
                </a:solidFill>
                <a:latin typeface="Arial Narrow"/>
                <a:cs typeface="Arial Narrow"/>
              </a:rPr>
              <a:t>provoquer </a:t>
            </a:r>
            <a:r>
              <a:rPr sz="900" spc="-10" dirty="0">
                <a:solidFill>
                  <a:srgbClr val="231F20"/>
                </a:solidFill>
                <a:latin typeface="Arial Narrow"/>
                <a:cs typeface="Arial Narrow"/>
              </a:rPr>
              <a:t>des  dommages</a:t>
            </a:r>
            <a:r>
              <a:rPr sz="900" dirty="0">
                <a:solidFill>
                  <a:srgbClr val="231F20"/>
                </a:solidFill>
                <a:latin typeface="Arial Narrow"/>
                <a:cs typeface="Arial Narrow"/>
              </a:rPr>
              <a:t> </a:t>
            </a:r>
            <a:r>
              <a:rPr sz="900" spc="-10" dirty="0">
                <a:solidFill>
                  <a:srgbClr val="231F20"/>
                </a:solidFill>
                <a:latin typeface="Arial Narrow"/>
                <a:cs typeface="Arial Narrow"/>
              </a:rPr>
              <a:t>et</a:t>
            </a:r>
            <a:r>
              <a:rPr sz="900" spc="5" dirty="0">
                <a:solidFill>
                  <a:srgbClr val="231F20"/>
                </a:solidFill>
                <a:latin typeface="Arial Narrow"/>
                <a:cs typeface="Arial Narrow"/>
              </a:rPr>
              <a:t> </a:t>
            </a:r>
            <a:r>
              <a:rPr sz="900" spc="-10" dirty="0">
                <a:solidFill>
                  <a:srgbClr val="231F20"/>
                </a:solidFill>
                <a:latin typeface="Arial Narrow"/>
                <a:cs typeface="Arial Narrow"/>
              </a:rPr>
              <a:t>des</a:t>
            </a:r>
            <a:r>
              <a:rPr sz="900" dirty="0">
                <a:solidFill>
                  <a:srgbClr val="231F20"/>
                </a:solidFill>
                <a:latin typeface="Arial Narrow"/>
                <a:cs typeface="Arial Narrow"/>
              </a:rPr>
              <a:t> </a:t>
            </a:r>
            <a:r>
              <a:rPr sz="900" spc="-5" dirty="0">
                <a:solidFill>
                  <a:srgbClr val="231F20"/>
                </a:solidFill>
                <a:latin typeface="Arial Narrow"/>
                <a:cs typeface="Arial Narrow"/>
              </a:rPr>
              <a:t>fuites.</a:t>
            </a:r>
            <a:r>
              <a:rPr sz="900" spc="5" dirty="0">
                <a:solidFill>
                  <a:srgbClr val="231F20"/>
                </a:solidFill>
                <a:latin typeface="Arial Narrow"/>
                <a:cs typeface="Arial Narrow"/>
              </a:rPr>
              <a:t> </a:t>
            </a:r>
            <a:r>
              <a:rPr sz="900" spc="-10" dirty="0">
                <a:solidFill>
                  <a:srgbClr val="231F20"/>
                </a:solidFill>
                <a:latin typeface="Arial Narrow"/>
                <a:cs typeface="Arial Narrow"/>
              </a:rPr>
              <a:t>Ouvrez</a:t>
            </a:r>
            <a:r>
              <a:rPr sz="900" dirty="0">
                <a:solidFill>
                  <a:srgbClr val="231F20"/>
                </a:solidFill>
                <a:latin typeface="Arial Narrow"/>
                <a:cs typeface="Arial Narrow"/>
              </a:rPr>
              <a:t> </a:t>
            </a:r>
            <a:r>
              <a:rPr sz="900" spc="-10" dirty="0">
                <a:solidFill>
                  <a:srgbClr val="231F20"/>
                </a:solidFill>
                <a:latin typeface="Arial Narrow"/>
                <a:cs typeface="Arial Narrow"/>
              </a:rPr>
              <a:t>le</a:t>
            </a:r>
            <a:r>
              <a:rPr sz="900" spc="5" dirty="0">
                <a:solidFill>
                  <a:srgbClr val="231F20"/>
                </a:solidFill>
                <a:latin typeface="Arial Narrow"/>
                <a:cs typeface="Arial Narrow"/>
              </a:rPr>
              <a:t> </a:t>
            </a:r>
            <a:r>
              <a:rPr sz="900" spc="-10" dirty="0">
                <a:solidFill>
                  <a:srgbClr val="231F20"/>
                </a:solidFill>
                <a:latin typeface="Arial Narrow"/>
                <a:cs typeface="Arial Narrow"/>
              </a:rPr>
              <a:t>carton</a:t>
            </a:r>
            <a:r>
              <a:rPr sz="900" dirty="0">
                <a:solidFill>
                  <a:srgbClr val="231F20"/>
                </a:solidFill>
                <a:latin typeface="Arial Narrow"/>
                <a:cs typeface="Arial Narrow"/>
              </a:rPr>
              <a:t> </a:t>
            </a:r>
            <a:r>
              <a:rPr sz="900" spc="-10" dirty="0">
                <a:solidFill>
                  <a:srgbClr val="231F20"/>
                </a:solidFill>
                <a:latin typeface="Arial Narrow"/>
                <a:cs typeface="Arial Narrow"/>
              </a:rPr>
              <a:t>avec</a:t>
            </a:r>
            <a:r>
              <a:rPr sz="900" spc="5" dirty="0">
                <a:solidFill>
                  <a:srgbClr val="231F20"/>
                </a:solidFill>
                <a:latin typeface="Arial Narrow"/>
                <a:cs typeface="Arial Narrow"/>
              </a:rPr>
              <a:t> </a:t>
            </a:r>
            <a:r>
              <a:rPr sz="900" spc="-10" dirty="0">
                <a:solidFill>
                  <a:srgbClr val="231F20"/>
                </a:solidFill>
                <a:latin typeface="Arial Narrow"/>
                <a:cs typeface="Arial Narrow"/>
              </a:rPr>
              <a:t>précaution,</a:t>
            </a:r>
            <a:r>
              <a:rPr sz="900" dirty="0">
                <a:solidFill>
                  <a:srgbClr val="231F20"/>
                </a:solidFill>
                <a:latin typeface="Arial Narrow"/>
                <a:cs typeface="Arial Narrow"/>
              </a:rPr>
              <a:t> </a:t>
            </a:r>
            <a:r>
              <a:rPr sz="900" spc="-10" dirty="0">
                <a:solidFill>
                  <a:srgbClr val="231F20"/>
                </a:solidFill>
                <a:latin typeface="Arial Narrow"/>
                <a:cs typeface="Arial Narrow"/>
              </a:rPr>
              <a:t>car</a:t>
            </a:r>
            <a:r>
              <a:rPr sz="900" spc="5" dirty="0">
                <a:solidFill>
                  <a:srgbClr val="231F20"/>
                </a:solidFill>
                <a:latin typeface="Arial Narrow"/>
                <a:cs typeface="Arial Narrow"/>
              </a:rPr>
              <a:t> </a:t>
            </a:r>
            <a:r>
              <a:rPr sz="900" spc="-5" dirty="0">
                <a:solidFill>
                  <a:srgbClr val="231F20"/>
                </a:solidFill>
                <a:latin typeface="Arial Narrow"/>
                <a:cs typeface="Arial Narrow"/>
              </a:rPr>
              <a:t>il</a:t>
            </a:r>
            <a:r>
              <a:rPr sz="900" dirty="0">
                <a:solidFill>
                  <a:srgbClr val="231F20"/>
                </a:solidFill>
                <a:latin typeface="Arial Narrow"/>
                <a:cs typeface="Arial Narrow"/>
              </a:rPr>
              <a:t> </a:t>
            </a:r>
            <a:r>
              <a:rPr sz="900" spc="-10" dirty="0">
                <a:solidFill>
                  <a:srgbClr val="231F20"/>
                </a:solidFill>
                <a:latin typeface="Arial Narrow"/>
                <a:cs typeface="Arial Narrow"/>
              </a:rPr>
              <a:t>peut</a:t>
            </a:r>
            <a:r>
              <a:rPr sz="900" spc="5" dirty="0">
                <a:solidFill>
                  <a:srgbClr val="231F20"/>
                </a:solidFill>
                <a:latin typeface="Arial Narrow"/>
                <a:cs typeface="Arial Narrow"/>
              </a:rPr>
              <a:t> </a:t>
            </a:r>
            <a:r>
              <a:rPr sz="900" spc="-10" dirty="0">
                <a:solidFill>
                  <a:srgbClr val="231F20"/>
                </a:solidFill>
                <a:latin typeface="Arial Narrow"/>
                <a:cs typeface="Arial Narrow"/>
              </a:rPr>
              <a:t>être</a:t>
            </a:r>
            <a:r>
              <a:rPr sz="900" dirty="0">
                <a:solidFill>
                  <a:srgbClr val="231F20"/>
                </a:solidFill>
                <a:latin typeface="Arial Narrow"/>
                <a:cs typeface="Arial Narrow"/>
              </a:rPr>
              <a:t> </a:t>
            </a:r>
            <a:r>
              <a:rPr sz="900" spc="-10" dirty="0">
                <a:solidFill>
                  <a:srgbClr val="231F20"/>
                </a:solidFill>
                <a:latin typeface="Arial Narrow"/>
                <a:cs typeface="Arial Narrow"/>
              </a:rPr>
              <a:t>utilisé</a:t>
            </a:r>
            <a:r>
              <a:rPr sz="900" spc="5" dirty="0">
                <a:solidFill>
                  <a:srgbClr val="231F20"/>
                </a:solidFill>
                <a:latin typeface="Arial Narrow"/>
                <a:cs typeface="Arial Narrow"/>
              </a:rPr>
              <a:t> </a:t>
            </a:r>
            <a:r>
              <a:rPr sz="900" spc="-10" dirty="0">
                <a:solidFill>
                  <a:srgbClr val="231F20"/>
                </a:solidFill>
                <a:latin typeface="Arial Narrow"/>
                <a:cs typeface="Arial Narrow"/>
              </a:rPr>
              <a:t>pour</a:t>
            </a:r>
            <a:r>
              <a:rPr sz="900" dirty="0">
                <a:solidFill>
                  <a:srgbClr val="231F20"/>
                </a:solidFill>
                <a:latin typeface="Arial Narrow"/>
                <a:cs typeface="Arial Narrow"/>
              </a:rPr>
              <a:t> </a:t>
            </a:r>
            <a:r>
              <a:rPr sz="900" spc="-10" dirty="0">
                <a:solidFill>
                  <a:srgbClr val="231F20"/>
                </a:solidFill>
                <a:latin typeface="Arial Narrow"/>
                <a:cs typeface="Arial Narrow"/>
              </a:rPr>
              <a:t>stocker</a:t>
            </a:r>
            <a:r>
              <a:rPr sz="900" spc="5" dirty="0">
                <a:solidFill>
                  <a:srgbClr val="231F20"/>
                </a:solidFill>
                <a:latin typeface="Arial Narrow"/>
                <a:cs typeface="Arial Narrow"/>
              </a:rPr>
              <a:t> </a:t>
            </a:r>
            <a:r>
              <a:rPr sz="900" spc="-10" dirty="0">
                <a:solidFill>
                  <a:srgbClr val="231F20"/>
                </a:solidFill>
                <a:latin typeface="Arial Narrow"/>
                <a:cs typeface="Arial Narrow"/>
              </a:rPr>
              <a:t>le</a:t>
            </a:r>
            <a:r>
              <a:rPr sz="900" dirty="0">
                <a:solidFill>
                  <a:srgbClr val="231F20"/>
                </a:solidFill>
                <a:latin typeface="Arial Narrow"/>
                <a:cs typeface="Arial Narrow"/>
              </a:rPr>
              <a:t> </a:t>
            </a:r>
            <a:r>
              <a:rPr sz="900" spc="-10" dirty="0">
                <a:solidFill>
                  <a:srgbClr val="231F20"/>
                </a:solidFill>
                <a:latin typeface="Arial Narrow"/>
                <a:cs typeface="Arial Narrow"/>
              </a:rPr>
              <a:t>spa</a:t>
            </a:r>
            <a:r>
              <a:rPr sz="900" spc="5" dirty="0">
                <a:solidFill>
                  <a:srgbClr val="231F20"/>
                </a:solidFill>
                <a:latin typeface="Arial Narrow"/>
                <a:cs typeface="Arial Narrow"/>
              </a:rPr>
              <a:t> </a:t>
            </a:r>
            <a:r>
              <a:rPr sz="900" spc="-10" dirty="0">
                <a:solidFill>
                  <a:srgbClr val="231F20"/>
                </a:solidFill>
                <a:latin typeface="Arial Narrow"/>
                <a:cs typeface="Arial Narrow"/>
              </a:rPr>
              <a:t>pendant</a:t>
            </a:r>
            <a:r>
              <a:rPr sz="900" dirty="0">
                <a:solidFill>
                  <a:srgbClr val="231F20"/>
                </a:solidFill>
                <a:latin typeface="Arial Narrow"/>
                <a:cs typeface="Arial Narrow"/>
              </a:rPr>
              <a:t> </a:t>
            </a:r>
            <a:r>
              <a:rPr sz="900" spc="-10" dirty="0">
                <a:solidFill>
                  <a:srgbClr val="231F20"/>
                </a:solidFill>
                <a:latin typeface="Arial Narrow"/>
                <a:cs typeface="Arial Narrow"/>
              </a:rPr>
              <a:t>de</a:t>
            </a:r>
            <a:r>
              <a:rPr sz="900" spc="5" dirty="0">
                <a:solidFill>
                  <a:srgbClr val="231F20"/>
                </a:solidFill>
                <a:latin typeface="Arial Narrow"/>
                <a:cs typeface="Arial Narrow"/>
              </a:rPr>
              <a:t> </a:t>
            </a:r>
            <a:r>
              <a:rPr sz="900" spc="-10" dirty="0">
                <a:solidFill>
                  <a:srgbClr val="231F20"/>
                </a:solidFill>
                <a:latin typeface="Arial Narrow"/>
                <a:cs typeface="Arial Narrow"/>
              </a:rPr>
              <a:t>longues</a:t>
            </a:r>
            <a:r>
              <a:rPr sz="900" dirty="0">
                <a:solidFill>
                  <a:srgbClr val="231F20"/>
                </a:solidFill>
                <a:latin typeface="Arial Narrow"/>
                <a:cs typeface="Arial Narrow"/>
              </a:rPr>
              <a:t> </a:t>
            </a:r>
            <a:r>
              <a:rPr sz="900" spc="-5" dirty="0">
                <a:solidFill>
                  <a:srgbClr val="231F20"/>
                </a:solidFill>
                <a:latin typeface="Arial Narrow"/>
                <a:cs typeface="Arial Narrow"/>
              </a:rPr>
              <a:t>périodes</a:t>
            </a:r>
            <a:r>
              <a:rPr sz="900" spc="5" dirty="0">
                <a:solidFill>
                  <a:srgbClr val="231F20"/>
                </a:solidFill>
                <a:latin typeface="Arial Narrow"/>
                <a:cs typeface="Arial Narrow"/>
              </a:rPr>
              <a:t> </a:t>
            </a:r>
            <a:r>
              <a:rPr sz="900" spc="-10" dirty="0">
                <a:solidFill>
                  <a:srgbClr val="231F20"/>
                </a:solidFill>
                <a:latin typeface="Arial Narrow"/>
                <a:cs typeface="Arial Narrow"/>
              </a:rPr>
              <a:t>ou</a:t>
            </a:r>
            <a:r>
              <a:rPr sz="900" dirty="0">
                <a:solidFill>
                  <a:srgbClr val="231F20"/>
                </a:solidFill>
                <a:latin typeface="Arial Narrow"/>
                <a:cs typeface="Arial Narrow"/>
              </a:rPr>
              <a:t> </a:t>
            </a:r>
            <a:r>
              <a:rPr sz="900" spc="-10" dirty="0">
                <a:solidFill>
                  <a:srgbClr val="231F20"/>
                </a:solidFill>
                <a:latin typeface="Arial Narrow"/>
                <a:cs typeface="Arial Narrow"/>
              </a:rPr>
              <a:t>lorsqu’il</a:t>
            </a:r>
            <a:r>
              <a:rPr sz="900" spc="5" dirty="0">
                <a:solidFill>
                  <a:srgbClr val="231F20"/>
                </a:solidFill>
                <a:latin typeface="Arial Narrow"/>
                <a:cs typeface="Arial Narrow"/>
              </a:rPr>
              <a:t> </a:t>
            </a:r>
            <a:r>
              <a:rPr sz="900" spc="-10" dirty="0">
                <a:solidFill>
                  <a:srgbClr val="231F20"/>
                </a:solidFill>
                <a:latin typeface="Arial Narrow"/>
                <a:cs typeface="Arial Narrow"/>
              </a:rPr>
              <a:t>n’est</a:t>
            </a:r>
            <a:r>
              <a:rPr sz="900" dirty="0">
                <a:solidFill>
                  <a:srgbClr val="231F20"/>
                </a:solidFill>
                <a:latin typeface="Arial Narrow"/>
                <a:cs typeface="Arial Narrow"/>
              </a:rPr>
              <a:t> </a:t>
            </a:r>
            <a:r>
              <a:rPr sz="900" spc="-10" dirty="0">
                <a:solidFill>
                  <a:srgbClr val="231F20"/>
                </a:solidFill>
                <a:latin typeface="Arial Narrow"/>
                <a:cs typeface="Arial Narrow"/>
              </a:rPr>
              <a:t>pas</a:t>
            </a:r>
            <a:r>
              <a:rPr sz="900" spc="5" dirty="0">
                <a:solidFill>
                  <a:srgbClr val="231F20"/>
                </a:solidFill>
                <a:latin typeface="Arial Narrow"/>
                <a:cs typeface="Arial Narrow"/>
              </a:rPr>
              <a:t> </a:t>
            </a:r>
            <a:r>
              <a:rPr sz="900" spc="-5" dirty="0">
                <a:solidFill>
                  <a:srgbClr val="231F20"/>
                </a:solidFill>
                <a:latin typeface="Arial Narrow"/>
                <a:cs typeface="Arial Narrow"/>
              </a:rPr>
              <a:t>utilisé.</a:t>
            </a:r>
            <a:endParaRPr sz="900">
              <a:latin typeface="Arial Narrow"/>
              <a:cs typeface="Arial Narrow"/>
            </a:endParaRPr>
          </a:p>
          <a:p>
            <a:pPr marL="12700" marR="360680" indent="-635">
              <a:lnSpc>
                <a:spcPct val="120300"/>
              </a:lnSpc>
              <a:spcBef>
                <a:spcPts val="3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Disposez toutes </a:t>
            </a:r>
            <a:r>
              <a:rPr sz="900" spc="-10" dirty="0">
                <a:solidFill>
                  <a:srgbClr val="231F20"/>
                </a:solidFill>
                <a:latin typeface="Arial Narrow"/>
                <a:cs typeface="Arial Narrow"/>
              </a:rPr>
              <a:t>les pièces sur le sol et assurez-vous qu’elles sont </a:t>
            </a:r>
            <a:r>
              <a:rPr sz="900" spc="-5" dirty="0">
                <a:solidFill>
                  <a:srgbClr val="231F20"/>
                </a:solidFill>
                <a:latin typeface="Arial Narrow"/>
                <a:cs typeface="Arial Narrow"/>
              </a:rPr>
              <a:t>toutes </a:t>
            </a:r>
            <a:r>
              <a:rPr sz="900" spc="-10" dirty="0">
                <a:solidFill>
                  <a:srgbClr val="231F20"/>
                </a:solidFill>
                <a:latin typeface="Arial Narrow"/>
                <a:cs typeface="Arial Narrow"/>
              </a:rPr>
              <a:t>présentes. </a:t>
            </a:r>
            <a:r>
              <a:rPr sz="900" spc="-5" dirty="0">
                <a:solidFill>
                  <a:srgbClr val="231F20"/>
                </a:solidFill>
                <a:latin typeface="Arial Narrow"/>
                <a:cs typeface="Arial Narrow"/>
              </a:rPr>
              <a:t>En </a:t>
            </a:r>
            <a:r>
              <a:rPr sz="900" spc="-10" dirty="0">
                <a:solidFill>
                  <a:srgbClr val="231F20"/>
                </a:solidFill>
                <a:latin typeface="Arial Narrow"/>
                <a:cs typeface="Arial Narrow"/>
              </a:rPr>
              <a:t>cas de pièces manquantes ou endommagées,  contactez le centre de service après-vente MSpa</a:t>
            </a:r>
            <a:r>
              <a:rPr sz="900" spc="25" dirty="0">
                <a:solidFill>
                  <a:srgbClr val="231F20"/>
                </a:solidFill>
                <a:latin typeface="Arial Narrow"/>
                <a:cs typeface="Arial Narrow"/>
              </a:rPr>
              <a:t> </a:t>
            </a:r>
            <a:r>
              <a:rPr sz="900" spc="-10" dirty="0">
                <a:solidFill>
                  <a:srgbClr val="231F20"/>
                </a:solidFill>
                <a:latin typeface="Arial Narrow"/>
                <a:cs typeface="Arial Narrow"/>
              </a:rPr>
              <a:t>concerné.</a:t>
            </a:r>
            <a:endParaRPr sz="900">
              <a:latin typeface="Arial Narrow"/>
              <a:cs typeface="Arial Narrow"/>
            </a:endParaRPr>
          </a:p>
          <a:p>
            <a:pPr>
              <a:lnSpc>
                <a:spcPct val="100000"/>
              </a:lnSpc>
              <a:spcBef>
                <a:spcPts val="25"/>
              </a:spcBef>
            </a:pPr>
            <a:endParaRPr sz="1450">
              <a:latin typeface="Arial Narrow"/>
              <a:cs typeface="Arial Narrow"/>
            </a:endParaRPr>
          </a:p>
          <a:p>
            <a:pPr marL="12700">
              <a:lnSpc>
                <a:spcPct val="100000"/>
              </a:lnSpc>
            </a:pPr>
            <a:r>
              <a:rPr sz="1200" b="1" spc="-5" dirty="0">
                <a:solidFill>
                  <a:srgbClr val="231F20"/>
                </a:solidFill>
                <a:latin typeface="Arial Narrow"/>
                <a:cs typeface="Arial Narrow"/>
              </a:rPr>
              <a:t>MONTAGE</a:t>
            </a:r>
            <a:endParaRPr sz="1200">
              <a:latin typeface="Arial Narrow"/>
              <a:cs typeface="Arial Narrow"/>
            </a:endParaRPr>
          </a:p>
          <a:p>
            <a:pPr marL="12700">
              <a:lnSpc>
                <a:spcPct val="100000"/>
              </a:lnSpc>
              <a:spcBef>
                <a:spcPts val="60"/>
              </a:spcBef>
            </a:pPr>
            <a:r>
              <a:rPr sz="1000" b="1" spc="-5" dirty="0">
                <a:solidFill>
                  <a:srgbClr val="231F20"/>
                </a:solidFill>
                <a:latin typeface="Arial Narrow"/>
                <a:cs typeface="Arial Narrow"/>
              </a:rPr>
              <a:t>Gonflage </a:t>
            </a:r>
            <a:r>
              <a:rPr sz="1000" b="1" dirty="0">
                <a:solidFill>
                  <a:srgbClr val="231F20"/>
                </a:solidFill>
                <a:latin typeface="Arial Narrow"/>
                <a:cs typeface="Arial Narrow"/>
              </a:rPr>
              <a:t>de </a:t>
            </a:r>
            <a:r>
              <a:rPr sz="1000" b="1" spc="-5" dirty="0">
                <a:solidFill>
                  <a:srgbClr val="231F20"/>
                </a:solidFill>
                <a:latin typeface="Arial Narrow"/>
                <a:cs typeface="Arial Narrow"/>
              </a:rPr>
              <a:t>la </a:t>
            </a:r>
            <a:r>
              <a:rPr sz="1000" b="1" dirty="0">
                <a:solidFill>
                  <a:srgbClr val="231F20"/>
                </a:solidFill>
                <a:latin typeface="Arial Narrow"/>
                <a:cs typeface="Arial Narrow"/>
              </a:rPr>
              <a:t>paroi du bassin du</a:t>
            </a:r>
            <a:r>
              <a:rPr sz="1000" b="1" spc="-5" dirty="0">
                <a:solidFill>
                  <a:srgbClr val="231F20"/>
                </a:solidFill>
                <a:latin typeface="Arial Narrow"/>
                <a:cs typeface="Arial Narrow"/>
              </a:rPr>
              <a:t> spa</a:t>
            </a:r>
            <a:endParaRPr sz="1000">
              <a:latin typeface="Arial Narrow"/>
              <a:cs typeface="Arial Narrow"/>
            </a:endParaRPr>
          </a:p>
          <a:p>
            <a:pPr marL="12700" marR="42545">
              <a:lnSpc>
                <a:spcPts val="1300"/>
              </a:lnSpc>
              <a:spcBef>
                <a:spcPts val="60"/>
              </a:spcBef>
            </a:pPr>
            <a:r>
              <a:rPr sz="900" dirty="0">
                <a:solidFill>
                  <a:srgbClr val="231F20"/>
                </a:solidFill>
                <a:latin typeface="Arial Narrow"/>
                <a:cs typeface="Arial Narrow"/>
              </a:rPr>
              <a:t>Sortez </a:t>
            </a:r>
            <a:r>
              <a:rPr sz="900" spc="-5" dirty="0">
                <a:solidFill>
                  <a:srgbClr val="231F20"/>
                </a:solidFill>
                <a:latin typeface="Arial Narrow"/>
                <a:cs typeface="Arial Narrow"/>
              </a:rPr>
              <a:t>le </a:t>
            </a:r>
            <a:r>
              <a:rPr sz="900" dirty="0">
                <a:solidFill>
                  <a:srgbClr val="231F20"/>
                </a:solidFill>
                <a:latin typeface="Arial Narrow"/>
                <a:cs typeface="Arial Narrow"/>
              </a:rPr>
              <a:t>tapis </a:t>
            </a:r>
            <a:r>
              <a:rPr sz="900" spc="-5" dirty="0">
                <a:solidFill>
                  <a:srgbClr val="231F20"/>
                </a:solidFill>
                <a:latin typeface="Arial Narrow"/>
                <a:cs typeface="Arial Narrow"/>
              </a:rPr>
              <a:t>de sol et étendez-le sur la zone dégagée. </a:t>
            </a:r>
            <a:r>
              <a:rPr sz="900" dirty="0">
                <a:solidFill>
                  <a:srgbClr val="231F20"/>
                </a:solidFill>
                <a:latin typeface="Arial Narrow"/>
                <a:cs typeface="Arial Narrow"/>
              </a:rPr>
              <a:t>Étalez </a:t>
            </a:r>
            <a:r>
              <a:rPr sz="900" spc="-5" dirty="0">
                <a:solidFill>
                  <a:srgbClr val="231F20"/>
                </a:solidFill>
                <a:latin typeface="Arial Narrow"/>
                <a:cs typeface="Arial Narrow"/>
              </a:rPr>
              <a:t>ensuite le bassin du spa sur le </a:t>
            </a:r>
            <a:r>
              <a:rPr sz="900" dirty="0">
                <a:solidFill>
                  <a:srgbClr val="231F20"/>
                </a:solidFill>
                <a:latin typeface="Arial Narrow"/>
                <a:cs typeface="Arial Narrow"/>
              </a:rPr>
              <a:t>tapis </a:t>
            </a:r>
            <a:r>
              <a:rPr sz="900" spc="-5" dirty="0">
                <a:solidFill>
                  <a:srgbClr val="231F20"/>
                </a:solidFill>
                <a:latin typeface="Arial Narrow"/>
                <a:cs typeface="Arial Narrow"/>
              </a:rPr>
              <a:t>de sol et orientez la valve de vidange vers une zone de  vidange appropriée. </a:t>
            </a:r>
            <a:r>
              <a:rPr sz="900" b="1" dirty="0">
                <a:solidFill>
                  <a:srgbClr val="231F20"/>
                </a:solidFill>
                <a:latin typeface="Arial Narrow"/>
                <a:cs typeface="Arial Narrow"/>
              </a:rPr>
              <a:t>REMARQUE: </a:t>
            </a:r>
            <a:r>
              <a:rPr sz="900" dirty="0">
                <a:solidFill>
                  <a:srgbClr val="231F20"/>
                </a:solidFill>
                <a:latin typeface="Arial Narrow"/>
                <a:cs typeface="Arial Narrow"/>
              </a:rPr>
              <a:t>Étendez </a:t>
            </a:r>
            <a:r>
              <a:rPr sz="900" spc="-5" dirty="0">
                <a:solidFill>
                  <a:srgbClr val="231F20"/>
                </a:solidFill>
                <a:latin typeface="Arial Narrow"/>
                <a:cs typeface="Arial Narrow"/>
              </a:rPr>
              <a:t>le </a:t>
            </a:r>
            <a:r>
              <a:rPr sz="900" dirty="0">
                <a:solidFill>
                  <a:srgbClr val="231F20"/>
                </a:solidFill>
                <a:latin typeface="Arial Narrow"/>
                <a:cs typeface="Arial Narrow"/>
              </a:rPr>
              <a:t>tapis </a:t>
            </a:r>
            <a:r>
              <a:rPr sz="900" spc="-5" dirty="0">
                <a:solidFill>
                  <a:srgbClr val="231F20"/>
                </a:solidFill>
                <a:latin typeface="Arial Narrow"/>
                <a:cs typeface="Arial Narrow"/>
              </a:rPr>
              <a:t>de sol, avec les bulles vers le bas, sur la zone dégagée où vous avez l’intention d’installer votre</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140"/>
              </a:spcBef>
              <a:buAutoNum type="arabicPeriod"/>
              <a:tabLst>
                <a:tab pos="169545"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simultanément sur le bouton </a:t>
            </a:r>
            <a:r>
              <a:rPr sz="900" dirty="0">
                <a:solidFill>
                  <a:srgbClr val="231F20"/>
                </a:solidFill>
                <a:latin typeface="Arial Narrow"/>
                <a:cs typeface="Arial Narrow"/>
              </a:rPr>
              <a:t>BULLE </a:t>
            </a:r>
            <a:r>
              <a:rPr sz="900" spc="-5" dirty="0">
                <a:solidFill>
                  <a:srgbClr val="231F20"/>
                </a:solidFill>
                <a:latin typeface="Arial Narrow"/>
                <a:cs typeface="Arial Narrow"/>
              </a:rPr>
              <a:t>et le bouton </a:t>
            </a:r>
            <a:r>
              <a:rPr sz="900" dirty="0">
                <a:solidFill>
                  <a:srgbClr val="231F20"/>
                </a:solidFill>
                <a:latin typeface="Arial Narrow"/>
                <a:cs typeface="Arial Narrow"/>
              </a:rPr>
              <a:t>HAUT </a:t>
            </a:r>
            <a:r>
              <a:rPr sz="900" spc="-5" dirty="0">
                <a:solidFill>
                  <a:srgbClr val="231F20"/>
                </a:solidFill>
                <a:latin typeface="Arial Narrow"/>
                <a:cs typeface="Arial Narrow"/>
              </a:rPr>
              <a:t>pour lancer</a:t>
            </a:r>
            <a:r>
              <a:rPr sz="900" spc="-15" dirty="0">
                <a:solidFill>
                  <a:srgbClr val="231F20"/>
                </a:solidFill>
                <a:latin typeface="Arial Narrow"/>
                <a:cs typeface="Arial Narrow"/>
              </a:rPr>
              <a:t> </a:t>
            </a:r>
            <a:r>
              <a:rPr sz="900" spc="-5" dirty="0">
                <a:solidFill>
                  <a:srgbClr val="231F20"/>
                </a:solidFill>
                <a:latin typeface="Arial Narrow"/>
                <a:cs typeface="Arial Narrow"/>
              </a:rPr>
              <a:t>l’autogonflage.</a:t>
            </a:r>
            <a:endParaRPr sz="900">
              <a:latin typeface="Arial Narrow"/>
              <a:cs typeface="Arial Narrow"/>
            </a:endParaRPr>
          </a:p>
          <a:p>
            <a:pPr marL="168910" marR="116205" indent="-156845">
              <a:lnSpc>
                <a:spcPct val="120300"/>
              </a:lnSpc>
              <a:buAutoNum type="arabicPeriod"/>
              <a:tabLst>
                <a:tab pos="169545" algn="l"/>
              </a:tabLst>
            </a:pPr>
            <a:r>
              <a:rPr sz="900" spc="-5" dirty="0">
                <a:solidFill>
                  <a:srgbClr val="231F20"/>
                </a:solidFill>
                <a:latin typeface="Arial Narrow"/>
                <a:cs typeface="Arial Narrow"/>
              </a:rPr>
              <a:t>Le gonflage s’arrête automatiquement lorsque la pression d’air adéquate est atteinte. </a:t>
            </a:r>
            <a:r>
              <a:rPr sz="900" dirty="0">
                <a:solidFill>
                  <a:srgbClr val="231F20"/>
                </a:solidFill>
                <a:latin typeface="Arial Narrow"/>
                <a:cs typeface="Arial Narrow"/>
              </a:rPr>
              <a:t>REMARQUE : Vous </a:t>
            </a:r>
            <a:r>
              <a:rPr sz="900" spc="-5" dirty="0">
                <a:solidFill>
                  <a:srgbClr val="231F20"/>
                </a:solidFill>
                <a:latin typeface="Arial Narrow"/>
                <a:cs typeface="Arial Narrow"/>
              </a:rPr>
              <a:t>pouvez également arrêter le gonflage </a:t>
            </a:r>
            <a:r>
              <a:rPr sz="900" dirty="0">
                <a:solidFill>
                  <a:srgbClr val="231F20"/>
                </a:solidFill>
                <a:latin typeface="Arial Narrow"/>
                <a:cs typeface="Arial Narrow"/>
              </a:rPr>
              <a:t>à tout  </a:t>
            </a:r>
            <a:r>
              <a:rPr sz="900" spc="-5" dirty="0">
                <a:solidFill>
                  <a:srgbClr val="231F20"/>
                </a:solidFill>
                <a:latin typeface="Arial Narrow"/>
                <a:cs typeface="Arial Narrow"/>
              </a:rPr>
              <a:t>moment en appuyant </a:t>
            </a:r>
            <a:r>
              <a:rPr sz="900" dirty="0">
                <a:solidFill>
                  <a:srgbClr val="231F20"/>
                </a:solidFill>
                <a:latin typeface="Arial Narrow"/>
                <a:cs typeface="Arial Narrow"/>
              </a:rPr>
              <a:t>à </a:t>
            </a:r>
            <a:r>
              <a:rPr sz="900" spc="-5" dirty="0">
                <a:solidFill>
                  <a:srgbClr val="231F20"/>
                </a:solidFill>
                <a:latin typeface="Arial Narrow"/>
                <a:cs typeface="Arial Narrow"/>
              </a:rPr>
              <a:t>nouveau sur le bouton</a:t>
            </a:r>
            <a:r>
              <a:rPr sz="900" spc="-15" dirty="0">
                <a:solidFill>
                  <a:srgbClr val="231F20"/>
                </a:solidFill>
                <a:latin typeface="Arial Narrow"/>
                <a:cs typeface="Arial Narrow"/>
              </a:rPr>
              <a:t> </a:t>
            </a:r>
            <a:r>
              <a:rPr sz="900" dirty="0">
                <a:solidFill>
                  <a:srgbClr val="231F20"/>
                </a:solidFill>
                <a:latin typeface="Arial Narrow"/>
                <a:cs typeface="Arial Narrow"/>
              </a:rPr>
              <a:t>BULLE.</a:t>
            </a:r>
            <a:endParaRPr sz="900">
              <a:latin typeface="Arial Narrow"/>
              <a:cs typeface="Arial Narrow"/>
            </a:endParaRPr>
          </a:p>
          <a:p>
            <a:pPr marL="168910" indent="-156845">
              <a:lnSpc>
                <a:spcPct val="100000"/>
              </a:lnSpc>
              <a:spcBef>
                <a:spcPts val="219"/>
              </a:spcBef>
              <a:buAutoNum type="arabicPeriod"/>
              <a:tabLst>
                <a:tab pos="169545" algn="l"/>
              </a:tabLst>
            </a:pPr>
            <a:r>
              <a:rPr sz="900" spc="-5" dirty="0">
                <a:solidFill>
                  <a:srgbClr val="231F20"/>
                </a:solidFill>
                <a:latin typeface="Arial Narrow"/>
                <a:cs typeface="Arial Narrow"/>
              </a:rPr>
              <a:t>Le manomètre doit pointer vers la section jaune après l’arrêt de</a:t>
            </a:r>
            <a:r>
              <a:rPr sz="900" spc="-10" dirty="0">
                <a:solidFill>
                  <a:srgbClr val="231F20"/>
                </a:solidFill>
                <a:latin typeface="Arial Narrow"/>
                <a:cs typeface="Arial Narrow"/>
              </a:rPr>
              <a:t> </a:t>
            </a:r>
            <a:r>
              <a:rPr sz="900" spc="-5" dirty="0">
                <a:solidFill>
                  <a:srgbClr val="231F20"/>
                </a:solidFill>
                <a:latin typeface="Arial Narrow"/>
                <a:cs typeface="Arial Narrow"/>
              </a:rPr>
              <a:t>l’autogonflage.</a:t>
            </a:r>
            <a:endParaRPr sz="900">
              <a:latin typeface="Arial Narrow"/>
              <a:cs typeface="Arial Narrow"/>
            </a:endParaRPr>
          </a:p>
          <a:p>
            <a:pPr>
              <a:lnSpc>
                <a:spcPct val="100000"/>
              </a:lnSpc>
              <a:spcBef>
                <a:spcPts val="45"/>
              </a:spcBef>
            </a:pPr>
            <a:endParaRPr sz="1300">
              <a:latin typeface="Arial Narrow"/>
              <a:cs typeface="Arial Narrow"/>
            </a:endParaRPr>
          </a:p>
          <a:p>
            <a:pPr marL="12700" marR="8890" indent="-635">
              <a:lnSpc>
                <a:spcPct val="120300"/>
              </a:lnSpc>
            </a:pPr>
            <a:r>
              <a:rPr sz="900" b="1" dirty="0">
                <a:solidFill>
                  <a:srgbClr val="231F20"/>
                </a:solidFill>
                <a:latin typeface="Arial Narrow"/>
                <a:cs typeface="Arial Narrow"/>
              </a:rPr>
              <a:t>REMARQUE: </a:t>
            </a:r>
            <a:r>
              <a:rPr sz="900" dirty="0">
                <a:solidFill>
                  <a:srgbClr val="231F20"/>
                </a:solidFill>
                <a:latin typeface="Arial Narrow"/>
                <a:cs typeface="Arial Narrow"/>
              </a:rPr>
              <a:t>Vous </a:t>
            </a:r>
            <a:r>
              <a:rPr sz="900" spc="-5" dirty="0">
                <a:solidFill>
                  <a:srgbClr val="231F20"/>
                </a:solidFill>
                <a:latin typeface="Arial Narrow"/>
                <a:cs typeface="Arial Narrow"/>
              </a:rPr>
              <a:t>devrez </a:t>
            </a:r>
            <a:r>
              <a:rPr sz="900" dirty="0">
                <a:solidFill>
                  <a:srgbClr val="231F20"/>
                </a:solidFill>
                <a:latin typeface="Arial Narrow"/>
                <a:cs typeface="Arial Narrow"/>
              </a:rPr>
              <a:t>rajouter </a:t>
            </a:r>
            <a:r>
              <a:rPr sz="900" spc="-5" dirty="0">
                <a:solidFill>
                  <a:srgbClr val="231F20"/>
                </a:solidFill>
                <a:latin typeface="Arial Narrow"/>
                <a:cs typeface="Arial Narrow"/>
              </a:rPr>
              <a:t>de l’air dans votre spa de </a:t>
            </a:r>
            <a:r>
              <a:rPr sz="900" dirty="0">
                <a:solidFill>
                  <a:srgbClr val="231F20"/>
                </a:solidFill>
                <a:latin typeface="Arial Narrow"/>
                <a:cs typeface="Arial Narrow"/>
              </a:rPr>
              <a:t>temps </a:t>
            </a:r>
            <a:r>
              <a:rPr sz="900" spc="-5" dirty="0">
                <a:solidFill>
                  <a:srgbClr val="231F20"/>
                </a:solidFill>
                <a:latin typeface="Arial Narrow"/>
                <a:cs typeface="Arial Narrow"/>
              </a:rPr>
              <a:t>en </a:t>
            </a:r>
            <a:r>
              <a:rPr sz="900" dirty="0">
                <a:solidFill>
                  <a:srgbClr val="231F20"/>
                </a:solidFill>
                <a:latin typeface="Arial Narrow"/>
                <a:cs typeface="Arial Narrow"/>
              </a:rPr>
              <a:t>temps. </a:t>
            </a:r>
            <a:r>
              <a:rPr sz="900" spc="-5" dirty="0">
                <a:solidFill>
                  <a:srgbClr val="231F20"/>
                </a:solidFill>
                <a:latin typeface="Arial Narrow"/>
                <a:cs typeface="Arial Narrow"/>
              </a:rPr>
              <a:t>Les changements de </a:t>
            </a:r>
            <a:r>
              <a:rPr sz="900" dirty="0">
                <a:solidFill>
                  <a:srgbClr val="231F20"/>
                </a:solidFill>
                <a:latin typeface="Arial Narrow"/>
                <a:cs typeface="Arial Narrow"/>
              </a:rPr>
              <a:t>température </a:t>
            </a:r>
            <a:r>
              <a:rPr sz="900" spc="-5" dirty="0">
                <a:solidFill>
                  <a:srgbClr val="231F20"/>
                </a:solidFill>
                <a:latin typeface="Arial Narrow"/>
                <a:cs typeface="Arial Narrow"/>
              </a:rPr>
              <a:t>entre le jour et la nuit modifient la pression  dans le bassin du spa et peuvent provoquer un dégonflement. </a:t>
            </a:r>
            <a:r>
              <a:rPr sz="900" dirty="0">
                <a:solidFill>
                  <a:srgbClr val="231F20"/>
                </a:solidFill>
                <a:latin typeface="Arial Narrow"/>
                <a:cs typeface="Arial Narrow"/>
              </a:rPr>
              <a:t>Désactivez toutes </a:t>
            </a:r>
            <a:r>
              <a:rPr sz="900" spc="-5" dirty="0">
                <a:solidFill>
                  <a:srgbClr val="231F20"/>
                </a:solidFill>
                <a:latin typeface="Arial Narrow"/>
                <a:cs typeface="Arial Narrow"/>
              </a:rPr>
              <a:t>les </a:t>
            </a:r>
            <a:r>
              <a:rPr sz="900" dirty="0">
                <a:solidFill>
                  <a:srgbClr val="231F20"/>
                </a:solidFill>
                <a:latin typeface="Arial Narrow"/>
                <a:cs typeface="Arial Narrow"/>
              </a:rPr>
              <a:t>fonctions </a:t>
            </a:r>
            <a:r>
              <a:rPr sz="900" spc="-5" dirty="0">
                <a:solidFill>
                  <a:srgbClr val="231F20"/>
                </a:solidFill>
                <a:latin typeface="Arial Narrow"/>
                <a:cs typeface="Arial Narrow"/>
              </a:rPr>
              <a:t>et maintenez le bouton </a:t>
            </a:r>
            <a:r>
              <a:rPr sz="900" dirty="0">
                <a:solidFill>
                  <a:srgbClr val="231F20"/>
                </a:solidFill>
                <a:latin typeface="Arial Narrow"/>
                <a:cs typeface="Arial Narrow"/>
              </a:rPr>
              <a:t>BULLE </a:t>
            </a:r>
            <a:r>
              <a:rPr sz="900" spc="-5" dirty="0">
                <a:solidFill>
                  <a:srgbClr val="231F20"/>
                </a:solidFill>
                <a:latin typeface="Arial Narrow"/>
                <a:cs typeface="Arial Narrow"/>
              </a:rPr>
              <a:t>enfoncé pendant plus de </a:t>
            </a:r>
            <a:r>
              <a:rPr sz="900" dirty="0">
                <a:solidFill>
                  <a:srgbClr val="231F20"/>
                </a:solidFill>
                <a:latin typeface="Arial Narrow"/>
                <a:cs typeface="Arial Narrow"/>
              </a:rPr>
              <a:t>3  </a:t>
            </a:r>
            <a:r>
              <a:rPr sz="900" spc="-5" dirty="0">
                <a:solidFill>
                  <a:srgbClr val="231F20"/>
                </a:solidFill>
                <a:latin typeface="Arial Narrow"/>
                <a:cs typeface="Arial Narrow"/>
              </a:rPr>
              <a:t>secondes pour ajouter de l’air, jusqu’à ce que le manomètre indique la section JAUNE </a:t>
            </a:r>
            <a:r>
              <a:rPr sz="900" dirty="0">
                <a:solidFill>
                  <a:srgbClr val="231F20"/>
                </a:solidFill>
                <a:latin typeface="Arial Narrow"/>
                <a:cs typeface="Arial Narrow"/>
              </a:rPr>
              <a:t>(sans </a:t>
            </a:r>
            <a:r>
              <a:rPr sz="900" spc="-5" dirty="0">
                <a:solidFill>
                  <a:srgbClr val="231F20"/>
                </a:solidFill>
                <a:latin typeface="Arial Narrow"/>
                <a:cs typeface="Arial Narrow"/>
              </a:rPr>
              <a:t>eau) ou la section </a:t>
            </a:r>
            <a:r>
              <a:rPr sz="900" dirty="0">
                <a:solidFill>
                  <a:srgbClr val="231F20"/>
                </a:solidFill>
                <a:latin typeface="Arial Narrow"/>
                <a:cs typeface="Arial Narrow"/>
              </a:rPr>
              <a:t>VERTE (avec</a:t>
            </a:r>
            <a:r>
              <a:rPr sz="900" spc="-5" dirty="0">
                <a:solidFill>
                  <a:srgbClr val="231F20"/>
                </a:solidFill>
                <a:latin typeface="Arial Narrow"/>
                <a:cs typeface="Arial Narrow"/>
              </a:rPr>
              <a:t> </a:t>
            </a:r>
            <a:r>
              <a:rPr sz="900" dirty="0">
                <a:solidFill>
                  <a:srgbClr val="231F20"/>
                </a:solidFill>
                <a:latin typeface="Arial Narrow"/>
                <a:cs typeface="Arial Narrow"/>
              </a:rPr>
              <a:t>eau).</a:t>
            </a:r>
            <a:endParaRPr sz="900">
              <a:latin typeface="Arial Narrow"/>
              <a:cs typeface="Arial Narrow"/>
            </a:endParaRPr>
          </a:p>
        </p:txBody>
      </p:sp>
      <p:sp>
        <p:nvSpPr>
          <p:cNvPr id="3" name="object 3"/>
          <p:cNvSpPr txBox="1"/>
          <p:nvPr/>
        </p:nvSpPr>
        <p:spPr>
          <a:xfrm>
            <a:off x="547947" y="461442"/>
            <a:ext cx="199771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MISE </a:t>
            </a:r>
            <a:r>
              <a:rPr sz="1600" b="1" dirty="0">
                <a:solidFill>
                  <a:srgbClr val="231F20"/>
                </a:solidFill>
                <a:latin typeface="Arial Narrow"/>
                <a:cs typeface="Arial Narrow"/>
              </a:rPr>
              <a:t>EN PLACE DU</a:t>
            </a:r>
            <a:r>
              <a:rPr sz="1600" b="1" spc="-90" dirty="0">
                <a:solidFill>
                  <a:srgbClr val="231F20"/>
                </a:solidFill>
                <a:latin typeface="Arial Narrow"/>
                <a:cs typeface="Arial Narrow"/>
              </a:rPr>
              <a:t> </a:t>
            </a:r>
            <a:r>
              <a:rPr sz="1600" b="1" dirty="0">
                <a:solidFill>
                  <a:srgbClr val="231F20"/>
                </a:solidFill>
                <a:latin typeface="Arial Narrow"/>
                <a:cs typeface="Arial Narrow"/>
              </a:rPr>
              <a:t>SPA</a:t>
            </a:r>
            <a:endParaRPr sz="1600">
              <a:latin typeface="Arial Narrow"/>
              <a:cs typeface="Arial Narrow"/>
            </a:endParaRPr>
          </a:p>
        </p:txBody>
      </p:sp>
      <p:sp>
        <p:nvSpPr>
          <p:cNvPr id="4" name="object 4"/>
          <p:cNvSpPr/>
          <p:nvPr/>
        </p:nvSpPr>
        <p:spPr>
          <a:xfrm>
            <a:off x="567131" y="794804"/>
            <a:ext cx="6457950" cy="0"/>
          </a:xfrm>
          <a:custGeom>
            <a:avLst/>
            <a:gdLst/>
            <a:ahLst/>
            <a:cxnLst/>
            <a:rect l="l" t="t" r="r" b="b"/>
            <a:pathLst>
              <a:path w="6457950">
                <a:moveTo>
                  <a:pt x="0" y="0"/>
                </a:moveTo>
                <a:lnTo>
                  <a:pt x="6457569" y="0"/>
                </a:lnTo>
              </a:path>
            </a:pathLst>
          </a:custGeom>
          <a:ln w="9525">
            <a:solidFill>
              <a:srgbClr val="231F20"/>
            </a:solidFill>
            <a:prstDash val="sysDot"/>
          </a:ln>
        </p:spPr>
        <p:txBody>
          <a:bodyPr wrap="square" lIns="0" tIns="0" rIns="0" bIns="0" rtlCol="0"/>
          <a:lstStyle/>
          <a:p>
            <a:endParaRPr/>
          </a:p>
        </p:txBody>
      </p:sp>
      <p:grpSp>
        <p:nvGrpSpPr>
          <p:cNvPr id="5" name="object 5"/>
          <p:cNvGrpSpPr/>
          <p:nvPr/>
        </p:nvGrpSpPr>
        <p:grpSpPr>
          <a:xfrm>
            <a:off x="973038" y="6719268"/>
            <a:ext cx="598170" cy="481330"/>
            <a:chOff x="973038" y="6719268"/>
            <a:chExt cx="598170" cy="481330"/>
          </a:xfrm>
        </p:grpSpPr>
        <p:sp>
          <p:nvSpPr>
            <p:cNvPr id="6" name="object 6"/>
            <p:cNvSpPr/>
            <p:nvPr/>
          </p:nvSpPr>
          <p:spPr>
            <a:xfrm>
              <a:off x="976213" y="6877558"/>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7" name="object 7"/>
            <p:cNvSpPr/>
            <p:nvPr/>
          </p:nvSpPr>
          <p:spPr>
            <a:xfrm>
              <a:off x="985062" y="6974604"/>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8" name="object 8"/>
            <p:cNvSpPr/>
            <p:nvPr/>
          </p:nvSpPr>
          <p:spPr>
            <a:xfrm>
              <a:off x="1061374" y="6722443"/>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grpSp>
      <p:grpSp>
        <p:nvGrpSpPr>
          <p:cNvPr id="9" name="object 9"/>
          <p:cNvGrpSpPr/>
          <p:nvPr/>
        </p:nvGrpSpPr>
        <p:grpSpPr>
          <a:xfrm>
            <a:off x="974444" y="7639570"/>
            <a:ext cx="596900" cy="579755"/>
            <a:chOff x="974444" y="7639570"/>
            <a:chExt cx="596900" cy="579755"/>
          </a:xfrm>
        </p:grpSpPr>
        <p:sp>
          <p:nvSpPr>
            <p:cNvPr id="10" name="object 10"/>
            <p:cNvSpPr/>
            <p:nvPr/>
          </p:nvSpPr>
          <p:spPr>
            <a:xfrm>
              <a:off x="977619" y="7896635"/>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11" name="object 11"/>
            <p:cNvSpPr/>
            <p:nvPr/>
          </p:nvSpPr>
          <p:spPr>
            <a:xfrm>
              <a:off x="985062" y="7993687"/>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12" name="object 12"/>
            <p:cNvSpPr/>
            <p:nvPr/>
          </p:nvSpPr>
          <p:spPr>
            <a:xfrm>
              <a:off x="1061374" y="7642745"/>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13" name="object 13"/>
            <p:cNvSpPr/>
            <p:nvPr/>
          </p:nvSpPr>
          <p:spPr>
            <a:xfrm>
              <a:off x="1061374" y="7767848"/>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grpSp>
      <p:grpSp>
        <p:nvGrpSpPr>
          <p:cNvPr id="14" name="object 14"/>
          <p:cNvGrpSpPr/>
          <p:nvPr/>
        </p:nvGrpSpPr>
        <p:grpSpPr>
          <a:xfrm>
            <a:off x="870247" y="8883156"/>
            <a:ext cx="816610" cy="546735"/>
            <a:chOff x="870247" y="8883156"/>
            <a:chExt cx="816610" cy="546735"/>
          </a:xfrm>
        </p:grpSpPr>
        <p:sp>
          <p:nvSpPr>
            <p:cNvPr id="15" name="object 15"/>
            <p:cNvSpPr/>
            <p:nvPr/>
          </p:nvSpPr>
          <p:spPr>
            <a:xfrm>
              <a:off x="947371" y="9112696"/>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sp>
          <p:nvSpPr>
            <p:cNvPr id="16" name="object 16"/>
            <p:cNvSpPr/>
            <p:nvPr/>
          </p:nvSpPr>
          <p:spPr>
            <a:xfrm>
              <a:off x="1471582" y="9282663"/>
              <a:ext cx="17145" cy="144145"/>
            </a:xfrm>
            <a:custGeom>
              <a:avLst/>
              <a:gdLst/>
              <a:ahLst/>
              <a:cxnLst/>
              <a:rect l="l" t="t" r="r" b="b"/>
              <a:pathLst>
                <a:path w="17144" h="144145">
                  <a:moveTo>
                    <a:pt x="0" y="0"/>
                  </a:moveTo>
                  <a:lnTo>
                    <a:pt x="0" y="12966"/>
                  </a:lnTo>
                  <a:lnTo>
                    <a:pt x="16776" y="22098"/>
                  </a:lnTo>
                  <a:lnTo>
                    <a:pt x="16776" y="32016"/>
                  </a:lnTo>
                  <a:lnTo>
                    <a:pt x="0" y="41910"/>
                  </a:lnTo>
                  <a:lnTo>
                    <a:pt x="0" y="48768"/>
                  </a:lnTo>
                  <a:lnTo>
                    <a:pt x="16776" y="58699"/>
                  </a:lnTo>
                  <a:lnTo>
                    <a:pt x="16776" y="68592"/>
                  </a:lnTo>
                  <a:lnTo>
                    <a:pt x="0" y="77736"/>
                  </a:lnTo>
                  <a:lnTo>
                    <a:pt x="0" y="84607"/>
                  </a:lnTo>
                  <a:lnTo>
                    <a:pt x="16776" y="94500"/>
                  </a:lnTo>
                  <a:lnTo>
                    <a:pt x="16776" y="104406"/>
                  </a:lnTo>
                  <a:lnTo>
                    <a:pt x="0" y="114312"/>
                  </a:lnTo>
                  <a:lnTo>
                    <a:pt x="0" y="120408"/>
                  </a:lnTo>
                  <a:lnTo>
                    <a:pt x="16776" y="130314"/>
                  </a:lnTo>
                  <a:lnTo>
                    <a:pt x="0" y="144056"/>
                  </a:lnTo>
                </a:path>
              </a:pathLst>
            </a:custGeom>
            <a:ln w="6350">
              <a:solidFill>
                <a:srgbClr val="231F20"/>
              </a:solidFill>
            </a:ln>
          </p:spPr>
          <p:txBody>
            <a:bodyPr wrap="square" lIns="0" tIns="0" rIns="0" bIns="0" rtlCol="0"/>
            <a:lstStyle/>
            <a:p>
              <a:endParaRPr/>
            </a:p>
          </p:txBody>
        </p:sp>
        <p:sp>
          <p:nvSpPr>
            <p:cNvPr id="17" name="object 17"/>
            <p:cNvSpPr/>
            <p:nvPr/>
          </p:nvSpPr>
          <p:spPr>
            <a:xfrm>
              <a:off x="1059886" y="9282663"/>
              <a:ext cx="17145" cy="144145"/>
            </a:xfrm>
            <a:custGeom>
              <a:avLst/>
              <a:gdLst/>
              <a:ahLst/>
              <a:cxnLst/>
              <a:rect l="l" t="t" r="r" b="b"/>
              <a:pathLst>
                <a:path w="17144" h="144145">
                  <a:moveTo>
                    <a:pt x="0" y="0"/>
                  </a:moveTo>
                  <a:lnTo>
                    <a:pt x="0" y="12966"/>
                  </a:lnTo>
                  <a:lnTo>
                    <a:pt x="16764" y="22098"/>
                  </a:lnTo>
                  <a:lnTo>
                    <a:pt x="16764" y="32016"/>
                  </a:lnTo>
                  <a:lnTo>
                    <a:pt x="0" y="41910"/>
                  </a:lnTo>
                  <a:lnTo>
                    <a:pt x="0" y="48768"/>
                  </a:lnTo>
                  <a:lnTo>
                    <a:pt x="16764" y="58699"/>
                  </a:lnTo>
                  <a:lnTo>
                    <a:pt x="16764" y="68592"/>
                  </a:lnTo>
                  <a:lnTo>
                    <a:pt x="0" y="77736"/>
                  </a:lnTo>
                  <a:lnTo>
                    <a:pt x="0" y="84607"/>
                  </a:lnTo>
                  <a:lnTo>
                    <a:pt x="16764" y="94500"/>
                  </a:lnTo>
                  <a:lnTo>
                    <a:pt x="16764" y="104406"/>
                  </a:lnTo>
                  <a:lnTo>
                    <a:pt x="0" y="114312"/>
                  </a:lnTo>
                  <a:lnTo>
                    <a:pt x="0" y="120408"/>
                  </a:lnTo>
                  <a:lnTo>
                    <a:pt x="16764" y="130314"/>
                  </a:lnTo>
                  <a:lnTo>
                    <a:pt x="0" y="144056"/>
                  </a:lnTo>
                </a:path>
              </a:pathLst>
            </a:custGeom>
            <a:ln w="6350">
              <a:solidFill>
                <a:srgbClr val="231F20"/>
              </a:solidFill>
            </a:ln>
          </p:spPr>
          <p:txBody>
            <a:bodyPr wrap="square" lIns="0" tIns="0" rIns="0" bIns="0" rtlCol="0"/>
            <a:lstStyle/>
            <a:p>
              <a:endParaRPr/>
            </a:p>
          </p:txBody>
        </p:sp>
        <p:sp>
          <p:nvSpPr>
            <p:cNvPr id="18" name="object 18"/>
            <p:cNvSpPr/>
            <p:nvPr/>
          </p:nvSpPr>
          <p:spPr>
            <a:xfrm>
              <a:off x="873422" y="9156898"/>
              <a:ext cx="810260" cy="126364"/>
            </a:xfrm>
            <a:custGeom>
              <a:avLst/>
              <a:gdLst/>
              <a:ahLst/>
              <a:cxnLst/>
              <a:rect l="l" t="t" r="r" b="b"/>
              <a:pathLst>
                <a:path w="810260" h="126365">
                  <a:moveTo>
                    <a:pt x="801420" y="0"/>
                  </a:moveTo>
                  <a:lnTo>
                    <a:pt x="806272" y="0"/>
                  </a:lnTo>
                  <a:lnTo>
                    <a:pt x="810183" y="3936"/>
                  </a:lnTo>
                  <a:lnTo>
                    <a:pt x="810183" y="8762"/>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2"/>
                  </a:lnTo>
                  <a:lnTo>
                    <a:pt x="787" y="3936"/>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19" name="object 19"/>
            <p:cNvSpPr/>
            <p:nvPr/>
          </p:nvSpPr>
          <p:spPr>
            <a:xfrm>
              <a:off x="929074" y="9112702"/>
              <a:ext cx="699135" cy="44450"/>
            </a:xfrm>
            <a:custGeom>
              <a:avLst/>
              <a:gdLst/>
              <a:ahLst/>
              <a:cxnLst/>
              <a:rect l="l" t="t" r="r" b="b"/>
              <a:pathLst>
                <a:path w="699135" h="44450">
                  <a:moveTo>
                    <a:pt x="698131" y="44195"/>
                  </a:moveTo>
                  <a:lnTo>
                    <a:pt x="698131" y="18287"/>
                  </a:lnTo>
                  <a:lnTo>
                    <a:pt x="698919" y="17894"/>
                  </a:lnTo>
                  <a:lnTo>
                    <a:pt x="698919" y="8026"/>
                  </a:lnTo>
                  <a:lnTo>
                    <a:pt x="690892" y="0"/>
                  </a:lnTo>
                  <a:lnTo>
                    <a:pt x="680986" y="0"/>
                  </a:lnTo>
                  <a:lnTo>
                    <a:pt x="18669" y="0"/>
                  </a:lnTo>
                  <a:lnTo>
                    <a:pt x="8775" y="0"/>
                  </a:lnTo>
                  <a:lnTo>
                    <a:pt x="762" y="8026"/>
                  </a:lnTo>
                  <a:lnTo>
                    <a:pt x="762" y="17906"/>
                  </a:lnTo>
                  <a:lnTo>
                    <a:pt x="0" y="18287"/>
                  </a:lnTo>
                  <a:lnTo>
                    <a:pt x="0" y="44195"/>
                  </a:lnTo>
                </a:path>
              </a:pathLst>
            </a:custGeom>
            <a:ln w="6350">
              <a:solidFill>
                <a:srgbClr val="231F20"/>
              </a:solidFill>
            </a:ln>
          </p:spPr>
          <p:txBody>
            <a:bodyPr wrap="square" lIns="0" tIns="0" rIns="0" bIns="0" rtlCol="0"/>
            <a:lstStyle/>
            <a:p>
              <a:endParaRPr/>
            </a:p>
          </p:txBody>
        </p:sp>
        <p:sp>
          <p:nvSpPr>
            <p:cNvPr id="20" name="object 20"/>
            <p:cNvSpPr/>
            <p:nvPr/>
          </p:nvSpPr>
          <p:spPr>
            <a:xfrm>
              <a:off x="1008345" y="8886331"/>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grpSp>
      <p:graphicFrame>
        <p:nvGraphicFramePr>
          <p:cNvPr id="21" name="object 21"/>
          <p:cNvGraphicFramePr>
            <a:graphicFrameLocks noGrp="1"/>
          </p:cNvGraphicFramePr>
          <p:nvPr/>
        </p:nvGraphicFramePr>
        <p:xfrm>
          <a:off x="1128632" y="8496969"/>
          <a:ext cx="303530" cy="39306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24">
                <a:tc>
                  <a:txBody>
                    <a:bodyPr/>
                    <a:lstStyle/>
                    <a:p>
                      <a:pPr algn="ctr">
                        <a:lnSpc>
                          <a:spcPts val="710"/>
                        </a:lnSpc>
                        <a:spcBef>
                          <a:spcPts val="204"/>
                        </a:spcBef>
                      </a:pPr>
                      <a:r>
                        <a:rPr sz="700" spc="-5" dirty="0">
                          <a:solidFill>
                            <a:srgbClr val="231F20"/>
                          </a:solidFill>
                          <a:latin typeface="Arial Narrow"/>
                          <a:cs typeface="Arial Narrow"/>
                        </a:rPr>
                        <a:t>JAUNE</a:t>
                      </a:r>
                      <a:endParaRPr sz="70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marL="7620" algn="ctr">
                        <a:lnSpc>
                          <a:spcPts val="765"/>
                        </a:lnSpc>
                        <a:spcBef>
                          <a:spcPts val="150"/>
                        </a:spcBef>
                      </a:pPr>
                      <a:r>
                        <a:rPr sz="700" dirty="0">
                          <a:solidFill>
                            <a:srgbClr val="231F20"/>
                          </a:solidFill>
                          <a:latin typeface="Arial Narrow"/>
                          <a:cs typeface="Arial Narrow"/>
                        </a:rPr>
                        <a:t>VERT</a:t>
                      </a:r>
                      <a:endParaRPr sz="7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ct val="100000"/>
                        </a:lnSpc>
                        <a:spcBef>
                          <a:spcPts val="35"/>
                        </a:spcBef>
                      </a:pPr>
                      <a:r>
                        <a:rPr sz="700" dirty="0">
                          <a:solidFill>
                            <a:srgbClr val="231F20"/>
                          </a:solidFill>
                          <a:latin typeface="Arial Narrow"/>
                          <a:cs typeface="Arial Narrow"/>
                        </a:rPr>
                        <a:t>BLANC</a:t>
                      </a:r>
                      <a:endParaRPr sz="7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graphicFrame>
        <p:nvGraphicFramePr>
          <p:cNvPr id="22" name="object 22"/>
          <p:cNvGraphicFramePr>
            <a:graphicFrameLocks noGrp="1"/>
          </p:cNvGraphicFramePr>
          <p:nvPr/>
        </p:nvGraphicFramePr>
        <p:xfrm>
          <a:off x="535851" y="5778398"/>
          <a:ext cx="6501765" cy="3822700"/>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630450">
                <a:tc>
                  <a:txBody>
                    <a:bodyPr/>
                    <a:lstStyle/>
                    <a:p>
                      <a:pPr>
                        <a:lnSpc>
                          <a:spcPct val="100000"/>
                        </a:lnSpc>
                        <a:spcBef>
                          <a:spcPts val="25"/>
                        </a:spcBef>
                      </a:pPr>
                      <a:endParaRPr sz="950">
                        <a:latin typeface="Times New Roman"/>
                        <a:cs typeface="Times New Roman"/>
                      </a:endParaRPr>
                    </a:p>
                    <a:p>
                      <a:pPr marL="221615" marR="429259">
                        <a:lnSpc>
                          <a:spcPct val="116700"/>
                        </a:lnSpc>
                      </a:pPr>
                      <a:r>
                        <a:rPr sz="1000" b="1" spc="-5" dirty="0">
                          <a:solidFill>
                            <a:srgbClr val="231F20"/>
                          </a:solidFill>
                          <a:latin typeface="Arial Narrow"/>
                          <a:cs typeface="Arial Narrow"/>
                        </a:rPr>
                        <a:t>IMPORTANT </a:t>
                      </a:r>
                      <a:r>
                        <a:rPr sz="1000" b="1" dirty="0">
                          <a:solidFill>
                            <a:srgbClr val="231F20"/>
                          </a:solidFill>
                          <a:latin typeface="Arial Narrow"/>
                          <a:cs typeface="Arial Narrow"/>
                        </a:rPr>
                        <a:t>: LISEZ TOUJOURS LE </a:t>
                      </a:r>
                      <a:r>
                        <a:rPr sz="1000" b="1" spc="-5" dirty="0">
                          <a:solidFill>
                            <a:srgbClr val="231F20"/>
                          </a:solidFill>
                          <a:latin typeface="Arial Narrow"/>
                          <a:cs typeface="Arial Narrow"/>
                        </a:rPr>
                        <a:t>MANOMÈTRE </a:t>
                      </a:r>
                      <a:r>
                        <a:rPr sz="1000" b="1" dirty="0">
                          <a:solidFill>
                            <a:srgbClr val="231F20"/>
                          </a:solidFill>
                          <a:latin typeface="Arial Narrow"/>
                          <a:cs typeface="Arial Narrow"/>
                        </a:rPr>
                        <a:t>POUR VOUS ASSURER </a:t>
                      </a:r>
                      <a:r>
                        <a:rPr sz="1000" b="1" spc="-5" dirty="0">
                          <a:solidFill>
                            <a:srgbClr val="231F20"/>
                          </a:solidFill>
                          <a:latin typeface="Arial Narrow"/>
                          <a:cs typeface="Arial Narrow"/>
                        </a:rPr>
                        <a:t>QUE </a:t>
                      </a:r>
                      <a:r>
                        <a:rPr sz="1000" b="1" dirty="0">
                          <a:solidFill>
                            <a:srgbClr val="231F20"/>
                          </a:solidFill>
                          <a:latin typeface="Arial Narrow"/>
                          <a:cs typeface="Arial Narrow"/>
                        </a:rPr>
                        <a:t>LE SPA EST REMPLI À LA PRESSION  D’AIR </a:t>
                      </a:r>
                      <a:r>
                        <a:rPr sz="1000" b="1" spc="-5" dirty="0">
                          <a:solidFill>
                            <a:srgbClr val="231F20"/>
                          </a:solidFill>
                          <a:latin typeface="Arial Narrow"/>
                          <a:cs typeface="Arial Narrow"/>
                        </a:rPr>
                        <a:t>QUI </a:t>
                      </a:r>
                      <a:r>
                        <a:rPr sz="1000" b="1" dirty="0">
                          <a:solidFill>
                            <a:srgbClr val="231F20"/>
                          </a:solidFill>
                          <a:latin typeface="Arial Narrow"/>
                          <a:cs typeface="Arial Narrow"/>
                        </a:rPr>
                        <a:t>CONVIENT EN FONCTION DES</a:t>
                      </a:r>
                      <a:r>
                        <a:rPr sz="1000" b="1" spc="-10" dirty="0">
                          <a:solidFill>
                            <a:srgbClr val="231F20"/>
                          </a:solidFill>
                          <a:latin typeface="Arial Narrow"/>
                          <a:cs typeface="Arial Narrow"/>
                        </a:rPr>
                        <a:t> </a:t>
                      </a:r>
                      <a:r>
                        <a:rPr sz="1000" b="1" dirty="0">
                          <a:solidFill>
                            <a:srgbClr val="231F20"/>
                          </a:solidFill>
                          <a:latin typeface="Arial Narrow"/>
                          <a:cs typeface="Arial Narrow"/>
                        </a:rPr>
                        <a:t>CONDITIONS.</a:t>
                      </a:r>
                      <a:endParaRPr sz="10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075270">
                <a:tc>
                  <a:txBody>
                    <a:bodyPr/>
                    <a:lstStyle/>
                    <a:p>
                      <a:pPr>
                        <a:lnSpc>
                          <a:spcPct val="100000"/>
                        </a:lnSpc>
                      </a:pPr>
                      <a:endParaRPr sz="1000">
                        <a:latin typeface="Times New Roman"/>
                        <a:cs typeface="Times New Roman"/>
                      </a:endParaRPr>
                    </a:p>
                    <a:p>
                      <a:pPr marL="157480" algn="ctr">
                        <a:lnSpc>
                          <a:spcPct val="100000"/>
                        </a:lnSpc>
                        <a:spcBef>
                          <a:spcPts val="585"/>
                        </a:spcBef>
                      </a:pPr>
                      <a:r>
                        <a:rPr sz="900" dirty="0">
                          <a:solidFill>
                            <a:srgbClr val="231F20"/>
                          </a:solidFill>
                          <a:latin typeface="Arial Narrow"/>
                          <a:cs typeface="Arial Narrow"/>
                        </a:rPr>
                        <a:t>Assurez-vous </a:t>
                      </a:r>
                      <a:r>
                        <a:rPr sz="900" spc="-5" dirty="0">
                          <a:solidFill>
                            <a:srgbClr val="231F20"/>
                          </a:solidFill>
                          <a:latin typeface="Arial Narrow"/>
                          <a:cs typeface="Arial Narrow"/>
                        </a:rPr>
                        <a:t>que le manomètre indique la section </a:t>
                      </a:r>
                      <a:r>
                        <a:rPr sz="900" b="1" dirty="0">
                          <a:solidFill>
                            <a:srgbClr val="231F20"/>
                          </a:solidFill>
                          <a:latin typeface="Arial Narrow"/>
                          <a:cs typeface="Arial Narrow"/>
                        </a:rPr>
                        <a:t>jaune </a:t>
                      </a:r>
                      <a:r>
                        <a:rPr sz="900" spc="-5" dirty="0">
                          <a:solidFill>
                            <a:srgbClr val="231F20"/>
                          </a:solidFill>
                          <a:latin typeface="Arial Narrow"/>
                          <a:cs typeface="Arial Narrow"/>
                        </a:rPr>
                        <a:t>dans les conditions</a:t>
                      </a:r>
                      <a:r>
                        <a:rPr sz="900" spc="-10" dirty="0">
                          <a:solidFill>
                            <a:srgbClr val="231F20"/>
                          </a:solidFill>
                          <a:latin typeface="Arial Narrow"/>
                          <a:cs typeface="Arial Narrow"/>
                        </a:rPr>
                        <a:t> </a:t>
                      </a:r>
                      <a:r>
                        <a:rPr sz="900" spc="-5" dirty="0">
                          <a:solidFill>
                            <a:srgbClr val="231F20"/>
                          </a:solidFill>
                          <a:latin typeface="Arial Narrow"/>
                          <a:cs typeface="Arial Narrow"/>
                        </a:rPr>
                        <a:t>suivantes</a:t>
                      </a:r>
                      <a:endParaRPr sz="900">
                        <a:latin typeface="Arial Narrow"/>
                        <a:cs typeface="Arial Narrow"/>
                      </a:endParaRPr>
                    </a:p>
                    <a:p>
                      <a:pPr marL="592455">
                        <a:lnSpc>
                          <a:spcPct val="100000"/>
                        </a:lnSpc>
                        <a:spcBef>
                          <a:spcPts val="320"/>
                        </a:spcBef>
                        <a:tabLst>
                          <a:tab pos="1531620" algn="l"/>
                        </a:tabLst>
                      </a:pPr>
                      <a:r>
                        <a:rPr sz="1200" spc="-7" baseline="45138" dirty="0">
                          <a:solidFill>
                            <a:srgbClr val="231F20"/>
                          </a:solidFill>
                          <a:latin typeface="Arial Narrow"/>
                          <a:cs typeface="Arial Narrow"/>
                        </a:rPr>
                        <a:t>JAUNE	</a:t>
                      </a:r>
                      <a:r>
                        <a:rPr sz="1350" baseline="6172" dirty="0">
                          <a:solidFill>
                            <a:srgbClr val="231F20"/>
                          </a:solidFill>
                          <a:latin typeface="Arial Narrow"/>
                          <a:cs typeface="Arial Narrow"/>
                        </a:rPr>
                        <a:t>● </a:t>
                      </a:r>
                      <a:r>
                        <a:rPr sz="900" dirty="0">
                          <a:solidFill>
                            <a:srgbClr val="231F20"/>
                          </a:solidFill>
                          <a:latin typeface="Arial Narrow"/>
                          <a:cs typeface="Arial Narrow"/>
                        </a:rPr>
                        <a:t>Après </a:t>
                      </a:r>
                      <a:r>
                        <a:rPr sz="900" spc="-5" dirty="0">
                          <a:solidFill>
                            <a:srgbClr val="231F20"/>
                          </a:solidFill>
                          <a:latin typeface="Arial Narrow"/>
                          <a:cs typeface="Arial Narrow"/>
                        </a:rPr>
                        <a:t>le gonflage, avant de </a:t>
                      </a:r>
                      <a:r>
                        <a:rPr sz="900" dirty="0">
                          <a:solidFill>
                            <a:srgbClr val="231F20"/>
                          </a:solidFill>
                          <a:latin typeface="Arial Narrow"/>
                          <a:cs typeface="Arial Narrow"/>
                        </a:rPr>
                        <a:t>remplir </a:t>
                      </a:r>
                      <a:r>
                        <a:rPr sz="900" spc="-5" dirty="0">
                          <a:solidFill>
                            <a:srgbClr val="231F20"/>
                          </a:solidFill>
                          <a:latin typeface="Arial Narrow"/>
                          <a:cs typeface="Arial Narrow"/>
                        </a:rPr>
                        <a:t>le spa</a:t>
                      </a:r>
                      <a:r>
                        <a:rPr sz="900" spc="-95" dirty="0">
                          <a:solidFill>
                            <a:srgbClr val="231F20"/>
                          </a:solidFill>
                          <a:latin typeface="Arial Narrow"/>
                          <a:cs typeface="Arial Narrow"/>
                        </a:rPr>
                        <a:t> </a:t>
                      </a:r>
                      <a:r>
                        <a:rPr sz="900" dirty="0">
                          <a:solidFill>
                            <a:srgbClr val="231F20"/>
                          </a:solidFill>
                          <a:latin typeface="Arial Narrow"/>
                          <a:cs typeface="Arial Narrow"/>
                        </a:rPr>
                        <a:t>d’eau.</a:t>
                      </a:r>
                      <a:endParaRPr sz="900">
                        <a:latin typeface="Arial Narrow"/>
                        <a:cs typeface="Arial Narrow"/>
                      </a:endParaRPr>
                    </a:p>
                    <a:p>
                      <a:pPr marL="1669414" marR="199390" indent="-137795">
                        <a:lnSpc>
                          <a:spcPct val="129700"/>
                        </a:lnSpc>
                        <a:buChar char="●"/>
                        <a:tabLst>
                          <a:tab pos="1670050" algn="l"/>
                        </a:tabLst>
                      </a:pPr>
                      <a:r>
                        <a:rPr sz="900" spc="-5" dirty="0">
                          <a:solidFill>
                            <a:srgbClr val="231F20"/>
                          </a:solidFill>
                          <a:latin typeface="Arial Narrow"/>
                          <a:cs typeface="Arial Narrow"/>
                        </a:rPr>
                        <a:t>Lorsque vous laissez le spa </a:t>
                      </a:r>
                      <a:r>
                        <a:rPr sz="900" dirty="0">
                          <a:solidFill>
                            <a:srgbClr val="231F20"/>
                          </a:solidFill>
                          <a:latin typeface="Arial Narrow"/>
                          <a:cs typeface="Arial Narrow"/>
                        </a:rPr>
                        <a:t>à </a:t>
                      </a:r>
                      <a:r>
                        <a:rPr sz="900" spc="-5" dirty="0">
                          <a:solidFill>
                            <a:srgbClr val="231F20"/>
                          </a:solidFill>
                          <a:latin typeface="Arial Narrow"/>
                          <a:cs typeface="Arial Narrow"/>
                        </a:rPr>
                        <a:t>l’extérieur sans surveillance pendant des périodes prolongées </a:t>
                      </a:r>
                      <a:r>
                        <a:rPr sz="900" dirty="0">
                          <a:solidFill>
                            <a:srgbClr val="231F20"/>
                          </a:solidFill>
                          <a:latin typeface="Arial Narrow"/>
                          <a:cs typeface="Arial Narrow"/>
                        </a:rPr>
                        <a:t>à </a:t>
                      </a:r>
                      <a:r>
                        <a:rPr sz="900" spc="-5" dirty="0">
                          <a:solidFill>
                            <a:srgbClr val="231F20"/>
                          </a:solidFill>
                          <a:latin typeface="Arial Narrow"/>
                          <a:cs typeface="Arial Narrow"/>
                        </a:rPr>
                        <a:t>une </a:t>
                      </a:r>
                      <a:r>
                        <a:rPr sz="900" dirty="0">
                          <a:solidFill>
                            <a:srgbClr val="231F20"/>
                          </a:solidFill>
                          <a:latin typeface="Arial Narrow"/>
                          <a:cs typeface="Arial Narrow"/>
                        </a:rPr>
                        <a:t>température  </a:t>
                      </a:r>
                      <a:r>
                        <a:rPr sz="900" spc="-5" dirty="0">
                          <a:solidFill>
                            <a:srgbClr val="231F20"/>
                          </a:solidFill>
                          <a:latin typeface="Arial Narrow"/>
                          <a:cs typeface="Arial Narrow"/>
                        </a:rPr>
                        <a:t>supérieure </a:t>
                      </a:r>
                      <a:r>
                        <a:rPr sz="900" dirty="0">
                          <a:solidFill>
                            <a:srgbClr val="231F20"/>
                          </a:solidFill>
                          <a:latin typeface="Arial Narrow"/>
                          <a:cs typeface="Arial Narrow"/>
                        </a:rPr>
                        <a:t>à </a:t>
                      </a:r>
                      <a:r>
                        <a:rPr sz="900" spc="-5" dirty="0">
                          <a:solidFill>
                            <a:srgbClr val="231F20"/>
                          </a:solidFill>
                          <a:latin typeface="Arial Narrow"/>
                          <a:cs typeface="Arial Narrow"/>
                        </a:rPr>
                        <a:t>20 </a:t>
                      </a:r>
                      <a:r>
                        <a:rPr sz="900" dirty="0">
                          <a:solidFill>
                            <a:srgbClr val="231F20"/>
                          </a:solidFill>
                          <a:latin typeface="Arial Narrow"/>
                          <a:cs typeface="Arial Narrow"/>
                        </a:rPr>
                        <a:t>°C (68</a:t>
                      </a:r>
                      <a:r>
                        <a:rPr sz="900" spc="-10"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860263">
                <a:tc>
                  <a:txBody>
                    <a:bodyPr/>
                    <a:lstStyle/>
                    <a:p>
                      <a:pPr>
                        <a:lnSpc>
                          <a:spcPct val="100000"/>
                        </a:lnSpc>
                        <a:spcBef>
                          <a:spcPts val="35"/>
                        </a:spcBef>
                      </a:pPr>
                      <a:endParaRPr sz="1300">
                        <a:latin typeface="Times New Roman"/>
                        <a:cs typeface="Times New Roman"/>
                      </a:endParaRPr>
                    </a:p>
                    <a:p>
                      <a:pPr marL="605155">
                        <a:lnSpc>
                          <a:spcPts val="915"/>
                        </a:lnSpc>
                        <a:tabLst>
                          <a:tab pos="1517015" algn="l"/>
                        </a:tabLst>
                      </a:pPr>
                      <a:r>
                        <a:rPr sz="1200" spc="-7" baseline="24305" dirty="0">
                          <a:solidFill>
                            <a:srgbClr val="231F20"/>
                          </a:solidFill>
                          <a:latin typeface="Arial Narrow"/>
                          <a:cs typeface="Arial Narrow"/>
                        </a:rPr>
                        <a:t>JAUNE	</a:t>
                      </a:r>
                      <a:r>
                        <a:rPr sz="900" dirty="0">
                          <a:solidFill>
                            <a:srgbClr val="231F20"/>
                          </a:solidFill>
                          <a:latin typeface="Arial Narrow"/>
                          <a:cs typeface="Arial Narrow"/>
                        </a:rPr>
                        <a:t>Assurez-vous </a:t>
                      </a:r>
                      <a:r>
                        <a:rPr sz="900" spc="-5" dirty="0">
                          <a:solidFill>
                            <a:srgbClr val="231F20"/>
                          </a:solidFill>
                          <a:latin typeface="Arial Narrow"/>
                          <a:cs typeface="Arial Narrow"/>
                        </a:rPr>
                        <a:t>que le manomètre indique la section </a:t>
                      </a:r>
                      <a:r>
                        <a:rPr sz="900" b="1" dirty="0">
                          <a:solidFill>
                            <a:srgbClr val="231F20"/>
                          </a:solidFill>
                          <a:latin typeface="Arial Narrow"/>
                          <a:cs typeface="Arial Narrow"/>
                        </a:rPr>
                        <a:t>verte </a:t>
                      </a:r>
                      <a:r>
                        <a:rPr sz="900" spc="-5" dirty="0">
                          <a:solidFill>
                            <a:srgbClr val="231F20"/>
                          </a:solidFill>
                          <a:latin typeface="Arial Narrow"/>
                          <a:cs typeface="Arial Narrow"/>
                        </a:rPr>
                        <a:t>dans les conditions</a:t>
                      </a:r>
                      <a:r>
                        <a:rPr sz="900" spc="-15" dirty="0">
                          <a:solidFill>
                            <a:srgbClr val="231F20"/>
                          </a:solidFill>
                          <a:latin typeface="Arial Narrow"/>
                          <a:cs typeface="Arial Narrow"/>
                        </a:rPr>
                        <a:t> </a:t>
                      </a:r>
                      <a:r>
                        <a:rPr sz="900" spc="-5" dirty="0">
                          <a:solidFill>
                            <a:srgbClr val="231F20"/>
                          </a:solidFill>
                          <a:latin typeface="Arial Narrow"/>
                          <a:cs typeface="Arial Narrow"/>
                        </a:rPr>
                        <a:t>suivantes</a:t>
                      </a:r>
                      <a:endParaRPr sz="900">
                        <a:latin typeface="Arial Narrow"/>
                        <a:cs typeface="Arial Narrow"/>
                      </a:endParaRPr>
                    </a:p>
                    <a:p>
                      <a:pPr marL="636270">
                        <a:lnSpc>
                          <a:spcPts val="610"/>
                        </a:lnSpc>
                      </a:pPr>
                      <a:r>
                        <a:rPr sz="750" spc="5" dirty="0">
                          <a:solidFill>
                            <a:srgbClr val="231F20"/>
                          </a:solidFill>
                          <a:latin typeface="Arial Narrow"/>
                          <a:cs typeface="Arial Narrow"/>
                        </a:rPr>
                        <a:t>VERT</a:t>
                      </a:r>
                      <a:endParaRPr sz="750">
                        <a:latin typeface="Arial Narrow"/>
                        <a:cs typeface="Arial Narrow"/>
                      </a:endParaRPr>
                    </a:p>
                    <a:p>
                      <a:pPr marL="1669414" indent="-137795">
                        <a:lnSpc>
                          <a:spcPts val="955"/>
                        </a:lnSpc>
                        <a:buChar char="●"/>
                        <a:tabLst>
                          <a:tab pos="1670050" algn="l"/>
                        </a:tabLst>
                      </a:pPr>
                      <a:r>
                        <a:rPr sz="900" spc="-5" dirty="0">
                          <a:solidFill>
                            <a:srgbClr val="231F20"/>
                          </a:solidFill>
                          <a:latin typeface="Arial Narrow"/>
                          <a:cs typeface="Arial Narrow"/>
                        </a:rPr>
                        <a:t>Lorsque le spa est </a:t>
                      </a:r>
                      <a:r>
                        <a:rPr sz="900" dirty="0">
                          <a:solidFill>
                            <a:srgbClr val="231F20"/>
                          </a:solidFill>
                          <a:latin typeface="Arial Narrow"/>
                          <a:cs typeface="Arial Narrow"/>
                        </a:rPr>
                        <a:t>rempli</a:t>
                      </a:r>
                      <a:r>
                        <a:rPr sz="900" spc="-5" dirty="0">
                          <a:solidFill>
                            <a:srgbClr val="231F20"/>
                          </a:solidFill>
                          <a:latin typeface="Arial Narrow"/>
                          <a:cs typeface="Arial Narrow"/>
                        </a:rPr>
                        <a:t> </a:t>
                      </a:r>
                      <a:r>
                        <a:rPr sz="900" dirty="0">
                          <a:solidFill>
                            <a:srgbClr val="231F20"/>
                          </a:solidFill>
                          <a:latin typeface="Arial Narrow"/>
                          <a:cs typeface="Arial Narrow"/>
                        </a:rPr>
                        <a:t>d’eau.</a:t>
                      </a:r>
                      <a:endParaRPr sz="900">
                        <a:latin typeface="Arial Narrow"/>
                        <a:cs typeface="Arial Narrow"/>
                      </a:endParaRPr>
                    </a:p>
                    <a:p>
                      <a:pPr marL="1669414" indent="-137795">
                        <a:lnSpc>
                          <a:spcPct val="100000"/>
                        </a:lnSpc>
                        <a:spcBef>
                          <a:spcPts val="320"/>
                        </a:spcBef>
                        <a:buChar char="●"/>
                        <a:tabLst>
                          <a:tab pos="1670050" algn="l"/>
                        </a:tabLst>
                      </a:pPr>
                      <a:r>
                        <a:rPr sz="900" spc="-5" dirty="0">
                          <a:solidFill>
                            <a:srgbClr val="231F20"/>
                          </a:solidFill>
                          <a:latin typeface="Arial Narrow"/>
                          <a:cs typeface="Arial Narrow"/>
                        </a:rPr>
                        <a:t>Lorsque le spa est</a:t>
                      </a:r>
                      <a:r>
                        <a:rPr sz="900" spc="-10" dirty="0">
                          <a:solidFill>
                            <a:srgbClr val="231F20"/>
                          </a:solidFill>
                          <a:latin typeface="Arial Narrow"/>
                          <a:cs typeface="Arial Narrow"/>
                        </a:rPr>
                        <a:t> </a:t>
                      </a:r>
                      <a:r>
                        <a:rPr sz="900" dirty="0">
                          <a:solidFill>
                            <a:srgbClr val="231F20"/>
                          </a:solidFill>
                          <a:latin typeface="Arial Narrow"/>
                          <a:cs typeface="Arial Narrow"/>
                        </a:rPr>
                        <a:t>utilisé.</a:t>
                      </a:r>
                      <a:endParaRPr sz="9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250148">
                <a:tc>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1517015" marR="8255">
                        <a:lnSpc>
                          <a:spcPct val="129700"/>
                        </a:lnSpc>
                      </a:pPr>
                      <a:r>
                        <a:rPr sz="900" b="1" dirty="0">
                          <a:solidFill>
                            <a:srgbClr val="231F20"/>
                          </a:solidFill>
                          <a:latin typeface="Arial Narrow"/>
                          <a:cs typeface="Arial Narrow"/>
                        </a:rPr>
                        <a:t>AVERTISSEMENT: </a:t>
                      </a:r>
                      <a:r>
                        <a:rPr sz="900" dirty="0">
                          <a:solidFill>
                            <a:srgbClr val="231F20"/>
                          </a:solidFill>
                          <a:latin typeface="Arial Narrow"/>
                          <a:cs typeface="Arial Narrow"/>
                        </a:rPr>
                        <a:t>Si </a:t>
                      </a:r>
                      <a:r>
                        <a:rPr sz="900" spc="-5" dirty="0">
                          <a:solidFill>
                            <a:srgbClr val="231F20"/>
                          </a:solidFill>
                          <a:latin typeface="Arial Narrow"/>
                          <a:cs typeface="Arial Narrow"/>
                        </a:rPr>
                        <a:t>le manomètre indique la section blanche, c’est que la pression d’air de votre spa est </a:t>
                      </a:r>
                      <a:r>
                        <a:rPr sz="900" dirty="0">
                          <a:solidFill>
                            <a:srgbClr val="231F20"/>
                          </a:solidFill>
                          <a:latin typeface="Arial Narrow"/>
                          <a:cs typeface="Arial Narrow"/>
                        </a:rPr>
                        <a:t>trop élevée.  Tournez </a:t>
                      </a:r>
                      <a:r>
                        <a:rPr sz="900" spc="-5" dirty="0">
                          <a:solidFill>
                            <a:srgbClr val="231F20"/>
                          </a:solidFill>
                          <a:latin typeface="Arial Narrow"/>
                          <a:cs typeface="Arial Narrow"/>
                        </a:rPr>
                        <a:t>légèrement le bouchon de la valve dans le sens inverse des aiguilles d’une montre pour libérer un peu d’air.  </a:t>
                      </a:r>
                      <a:r>
                        <a:rPr sz="900" dirty="0">
                          <a:solidFill>
                            <a:srgbClr val="231F20"/>
                          </a:solidFill>
                          <a:latin typeface="Arial Narrow"/>
                          <a:cs typeface="Arial Narrow"/>
                        </a:rPr>
                        <a:t>Ensuite, </a:t>
                      </a:r>
                      <a:r>
                        <a:rPr sz="900" spc="-5" dirty="0">
                          <a:solidFill>
                            <a:srgbClr val="231F20"/>
                          </a:solidFill>
                          <a:latin typeface="Arial Narrow"/>
                          <a:cs typeface="Arial Narrow"/>
                        </a:rPr>
                        <a:t>serrez le bouchon après que l’aiguille soit </a:t>
                      </a:r>
                      <a:r>
                        <a:rPr sz="900" dirty="0">
                          <a:solidFill>
                            <a:srgbClr val="231F20"/>
                          </a:solidFill>
                          <a:latin typeface="Arial Narrow"/>
                          <a:cs typeface="Arial Narrow"/>
                        </a:rPr>
                        <a:t>revenue </a:t>
                      </a:r>
                      <a:r>
                        <a:rPr sz="900" spc="-5" dirty="0">
                          <a:solidFill>
                            <a:srgbClr val="231F20"/>
                          </a:solidFill>
                          <a:latin typeface="Arial Narrow"/>
                          <a:cs typeface="Arial Narrow"/>
                        </a:rPr>
                        <a:t>dans la section </a:t>
                      </a:r>
                      <a:r>
                        <a:rPr sz="900" b="1" dirty="0">
                          <a:solidFill>
                            <a:srgbClr val="231F20"/>
                          </a:solidFill>
                          <a:latin typeface="Arial Narrow"/>
                          <a:cs typeface="Arial Narrow"/>
                        </a:rPr>
                        <a:t>verte </a:t>
                      </a:r>
                      <a:r>
                        <a:rPr sz="900" spc="-5" dirty="0">
                          <a:solidFill>
                            <a:srgbClr val="231F20"/>
                          </a:solidFill>
                          <a:latin typeface="Arial Narrow"/>
                          <a:cs typeface="Arial Narrow"/>
                        </a:rPr>
                        <a:t>ou</a:t>
                      </a:r>
                      <a:r>
                        <a:rPr sz="900" spc="-15" dirty="0">
                          <a:solidFill>
                            <a:srgbClr val="231F20"/>
                          </a:solidFill>
                          <a:latin typeface="Arial Narrow"/>
                          <a:cs typeface="Arial Narrow"/>
                        </a:rPr>
                        <a:t> </a:t>
                      </a:r>
                      <a:r>
                        <a:rPr sz="900" b="1" dirty="0">
                          <a:solidFill>
                            <a:srgbClr val="231F20"/>
                          </a:solidFill>
                          <a:latin typeface="Arial Narrow"/>
                          <a:cs typeface="Arial Narrow"/>
                        </a:rPr>
                        <a:t>jaune</a:t>
                      </a:r>
                      <a:r>
                        <a:rPr sz="900" dirty="0">
                          <a:solidFill>
                            <a:srgbClr val="231F20"/>
                          </a:solidFill>
                          <a:latin typeface="Arial Narrow"/>
                          <a:cs typeface="Arial Narrow"/>
                        </a:rPr>
                        <a: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grpSp>
        <p:nvGrpSpPr>
          <p:cNvPr id="23" name="object 23"/>
          <p:cNvGrpSpPr/>
          <p:nvPr/>
        </p:nvGrpSpPr>
        <p:grpSpPr>
          <a:xfrm>
            <a:off x="548868" y="4264050"/>
            <a:ext cx="1807210" cy="1021080"/>
            <a:chOff x="548868" y="4264050"/>
            <a:chExt cx="1807210" cy="1021080"/>
          </a:xfrm>
        </p:grpSpPr>
        <p:sp>
          <p:nvSpPr>
            <p:cNvPr id="24" name="object 24"/>
            <p:cNvSpPr/>
            <p:nvPr/>
          </p:nvSpPr>
          <p:spPr>
            <a:xfrm>
              <a:off x="552043" y="4267225"/>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50">
              <a:solidFill>
                <a:srgbClr val="231F20"/>
              </a:solidFill>
            </a:ln>
          </p:spPr>
          <p:txBody>
            <a:bodyPr wrap="square" lIns="0" tIns="0" rIns="0" bIns="0" rtlCol="0"/>
            <a:lstStyle/>
            <a:p>
              <a:endParaRPr/>
            </a:p>
          </p:txBody>
        </p:sp>
        <p:sp>
          <p:nvSpPr>
            <p:cNvPr id="25" name="object 25"/>
            <p:cNvSpPr/>
            <p:nvPr/>
          </p:nvSpPr>
          <p:spPr>
            <a:xfrm>
              <a:off x="682878" y="4450959"/>
              <a:ext cx="1488020" cy="680319"/>
            </a:xfrm>
            <a:prstGeom prst="rect">
              <a:avLst/>
            </a:prstGeom>
            <a:blipFill>
              <a:blip r:embed="rId2" cstate="print"/>
              <a:stretch>
                <a:fillRect/>
              </a:stretch>
            </a:blipFill>
          </p:spPr>
          <p:txBody>
            <a:bodyPr wrap="square" lIns="0" tIns="0" rIns="0" bIns="0" rtlCol="0"/>
            <a:lstStyle/>
            <a:p>
              <a:endParaRPr/>
            </a:p>
          </p:txBody>
        </p:sp>
      </p:grpSp>
      <p:sp>
        <p:nvSpPr>
          <p:cNvPr id="26" name="object 26"/>
          <p:cNvSpPr/>
          <p:nvPr/>
        </p:nvSpPr>
        <p:spPr>
          <a:xfrm>
            <a:off x="5061912" y="4408897"/>
            <a:ext cx="1796784" cy="723440"/>
          </a:xfrm>
          <a:prstGeom prst="rect">
            <a:avLst/>
          </a:prstGeom>
          <a:blipFill>
            <a:blip r:embed="rId3" cstate="print"/>
            <a:stretch>
              <a:fillRect/>
            </a:stretch>
          </a:blipFill>
        </p:spPr>
        <p:txBody>
          <a:bodyPr wrap="square" lIns="0" tIns="0" rIns="0" bIns="0" rtlCol="0"/>
          <a:lstStyle/>
          <a:p>
            <a:endParaRPr/>
          </a:p>
        </p:txBody>
      </p:sp>
      <p:sp>
        <p:nvSpPr>
          <p:cNvPr id="27" name="object 27"/>
          <p:cNvSpPr txBox="1"/>
          <p:nvPr/>
        </p:nvSpPr>
        <p:spPr>
          <a:xfrm>
            <a:off x="4904854" y="4267225"/>
            <a:ext cx="2126615" cy="1014730"/>
          </a:xfrm>
          <a:prstGeom prst="rect">
            <a:avLst/>
          </a:prstGeom>
          <a:ln w="6896">
            <a:solidFill>
              <a:srgbClr val="231F2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5"/>
              </a:spcBef>
            </a:pPr>
            <a:endParaRPr sz="850">
              <a:latin typeface="Times New Roman"/>
              <a:cs typeface="Times New Roman"/>
            </a:endParaRPr>
          </a:p>
          <a:p>
            <a:pPr marR="264795" algn="r">
              <a:lnSpc>
                <a:spcPct val="100000"/>
              </a:lnSpc>
            </a:pPr>
            <a:r>
              <a:rPr sz="800" spc="-5" dirty="0">
                <a:solidFill>
                  <a:srgbClr val="231F20"/>
                </a:solidFill>
                <a:latin typeface="Arial Narrow"/>
                <a:cs typeface="Arial Narrow"/>
              </a:rPr>
              <a:t>JAUNE</a:t>
            </a:r>
            <a:endParaRPr sz="800">
              <a:latin typeface="Arial Narrow"/>
              <a:cs typeface="Arial Narrow"/>
            </a:endParaRPr>
          </a:p>
        </p:txBody>
      </p:sp>
      <p:sp>
        <p:nvSpPr>
          <p:cNvPr id="28" name="object 28"/>
          <p:cNvSpPr/>
          <p:nvPr/>
        </p:nvSpPr>
        <p:spPr>
          <a:xfrm>
            <a:off x="3027082" y="4380137"/>
            <a:ext cx="449580" cy="450850"/>
          </a:xfrm>
          <a:custGeom>
            <a:avLst/>
            <a:gdLst/>
            <a:ahLst/>
            <a:cxnLst/>
            <a:rect l="l" t="t" r="r" b="b"/>
            <a:pathLst>
              <a:path w="449579" h="450850">
                <a:moveTo>
                  <a:pt x="444792" y="165036"/>
                </a:moveTo>
                <a:lnTo>
                  <a:pt x="432982" y="120062"/>
                </a:lnTo>
                <a:lnTo>
                  <a:pt x="414267" y="82229"/>
                </a:lnTo>
                <a:lnTo>
                  <a:pt x="385927" y="49720"/>
                </a:lnTo>
                <a:lnTo>
                  <a:pt x="350273" y="25451"/>
                </a:lnTo>
                <a:lnTo>
                  <a:pt x="310134" y="9931"/>
                </a:lnTo>
                <a:lnTo>
                  <a:pt x="267796" y="2164"/>
                </a:lnTo>
                <a:lnTo>
                  <a:pt x="224713" y="0"/>
                </a:lnTo>
                <a:lnTo>
                  <a:pt x="210313" y="215"/>
                </a:lnTo>
                <a:lnTo>
                  <a:pt x="167424" y="4051"/>
                </a:lnTo>
                <a:lnTo>
                  <a:pt x="125530" y="14136"/>
                </a:lnTo>
                <a:lnTo>
                  <a:pt x="86606" y="32573"/>
                </a:lnTo>
                <a:lnTo>
                  <a:pt x="53064" y="59714"/>
                </a:lnTo>
                <a:lnTo>
                  <a:pt x="27902" y="94602"/>
                </a:lnTo>
                <a:lnTo>
                  <a:pt x="11919" y="133578"/>
                </a:lnTo>
                <a:lnTo>
                  <a:pt x="3232" y="174793"/>
                </a:lnTo>
                <a:lnTo>
                  <a:pt x="238" y="216834"/>
                </a:lnTo>
                <a:lnTo>
                  <a:pt x="177" y="225247"/>
                </a:lnTo>
                <a:lnTo>
                  <a:pt x="0" y="236624"/>
                </a:lnTo>
                <a:lnTo>
                  <a:pt x="3796" y="282084"/>
                </a:lnTo>
                <a:lnTo>
                  <a:pt x="15110" y="326246"/>
                </a:lnTo>
                <a:lnTo>
                  <a:pt x="34911" y="367285"/>
                </a:lnTo>
                <a:lnTo>
                  <a:pt x="64481" y="401811"/>
                </a:lnTo>
                <a:lnTo>
                  <a:pt x="102706" y="426659"/>
                </a:lnTo>
                <a:lnTo>
                  <a:pt x="145563" y="442157"/>
                </a:lnTo>
                <a:lnTo>
                  <a:pt x="190511" y="449719"/>
                </a:lnTo>
                <a:lnTo>
                  <a:pt x="213313" y="450708"/>
                </a:lnTo>
                <a:lnTo>
                  <a:pt x="224713" y="450507"/>
                </a:lnTo>
                <a:lnTo>
                  <a:pt x="236073" y="450708"/>
                </a:lnTo>
                <a:lnTo>
                  <a:pt x="281539" y="446870"/>
                </a:lnTo>
                <a:lnTo>
                  <a:pt x="325654" y="435478"/>
                </a:lnTo>
                <a:lnTo>
                  <a:pt x="366602" y="415483"/>
                </a:lnTo>
                <a:lnTo>
                  <a:pt x="400996" y="385668"/>
                </a:lnTo>
                <a:lnTo>
                  <a:pt x="425628" y="347322"/>
                </a:lnTo>
                <a:lnTo>
                  <a:pt x="440946" y="304416"/>
                </a:lnTo>
                <a:lnTo>
                  <a:pt x="448440" y="259426"/>
                </a:lnTo>
                <a:lnTo>
                  <a:pt x="449399" y="236624"/>
                </a:lnTo>
                <a:lnTo>
                  <a:pt x="449211" y="225247"/>
                </a:lnTo>
                <a:lnTo>
                  <a:pt x="448989" y="210126"/>
                </a:lnTo>
                <a:lnTo>
                  <a:pt x="448230" y="195022"/>
                </a:lnTo>
                <a:lnTo>
                  <a:pt x="446858" y="179979"/>
                </a:lnTo>
                <a:lnTo>
                  <a:pt x="444792" y="165036"/>
                </a:lnTo>
                <a:close/>
              </a:path>
            </a:pathLst>
          </a:custGeom>
          <a:ln w="9944">
            <a:solidFill>
              <a:srgbClr val="050100"/>
            </a:solidFill>
          </a:ln>
        </p:spPr>
        <p:txBody>
          <a:bodyPr wrap="square" lIns="0" tIns="0" rIns="0" bIns="0" rtlCol="0"/>
          <a:lstStyle/>
          <a:p>
            <a:endParaRPr/>
          </a:p>
        </p:txBody>
      </p:sp>
      <p:sp>
        <p:nvSpPr>
          <p:cNvPr id="29" name="object 29"/>
          <p:cNvSpPr txBox="1"/>
          <p:nvPr/>
        </p:nvSpPr>
        <p:spPr>
          <a:xfrm>
            <a:off x="3210241" y="4654925"/>
            <a:ext cx="89535" cy="100965"/>
          </a:xfrm>
          <a:prstGeom prst="rect">
            <a:avLst/>
          </a:prstGeom>
        </p:spPr>
        <p:txBody>
          <a:bodyPr vert="horz" wrap="square" lIns="0" tIns="11430" rIns="0" bIns="0" rtlCol="0">
            <a:spAutoFit/>
          </a:bodyPr>
          <a:lstStyle/>
          <a:p>
            <a:pPr marL="12700">
              <a:lnSpc>
                <a:spcPct val="100000"/>
              </a:lnSpc>
              <a:spcBef>
                <a:spcPts val="90"/>
              </a:spcBef>
            </a:pPr>
            <a:r>
              <a:rPr sz="500" b="1" spc="-50" dirty="0">
                <a:solidFill>
                  <a:srgbClr val="231F20"/>
                </a:solidFill>
                <a:latin typeface="Calibri"/>
                <a:cs typeface="Calibri"/>
              </a:rPr>
              <a:t>UP</a:t>
            </a:r>
            <a:endParaRPr sz="500">
              <a:latin typeface="Calibri"/>
              <a:cs typeface="Calibri"/>
            </a:endParaRPr>
          </a:p>
        </p:txBody>
      </p:sp>
      <p:sp>
        <p:nvSpPr>
          <p:cNvPr id="30" name="object 30"/>
          <p:cNvSpPr/>
          <p:nvPr/>
        </p:nvSpPr>
        <p:spPr>
          <a:xfrm>
            <a:off x="3182085" y="4493722"/>
            <a:ext cx="139458" cy="121170"/>
          </a:xfrm>
          <a:prstGeom prst="rect">
            <a:avLst/>
          </a:prstGeom>
          <a:blipFill>
            <a:blip r:embed="rId4" cstate="print"/>
            <a:stretch>
              <a:fillRect/>
            </a:stretch>
          </a:blipFill>
        </p:spPr>
        <p:txBody>
          <a:bodyPr wrap="square" lIns="0" tIns="0" rIns="0" bIns="0" rtlCol="0"/>
          <a:lstStyle/>
          <a:p>
            <a:endParaRPr/>
          </a:p>
        </p:txBody>
      </p:sp>
      <p:sp>
        <p:nvSpPr>
          <p:cNvPr id="31" name="object 31"/>
          <p:cNvSpPr txBox="1"/>
          <p:nvPr/>
        </p:nvSpPr>
        <p:spPr>
          <a:xfrm>
            <a:off x="3590744" y="4400366"/>
            <a:ext cx="182245" cy="417195"/>
          </a:xfrm>
          <a:prstGeom prst="rect">
            <a:avLst/>
          </a:prstGeom>
        </p:spPr>
        <p:txBody>
          <a:bodyPr vert="horz" wrap="square" lIns="0" tIns="14604" rIns="0" bIns="0" rtlCol="0">
            <a:spAutoFit/>
          </a:bodyPr>
          <a:lstStyle/>
          <a:p>
            <a:pPr marL="12700">
              <a:lnSpc>
                <a:spcPct val="100000"/>
              </a:lnSpc>
              <a:spcBef>
                <a:spcPts val="114"/>
              </a:spcBef>
            </a:pPr>
            <a:r>
              <a:rPr sz="2550" spc="5" dirty="0">
                <a:solidFill>
                  <a:srgbClr val="231F20"/>
                </a:solidFill>
                <a:latin typeface="Arial Narrow"/>
                <a:cs typeface="Arial Narrow"/>
              </a:rPr>
              <a:t>+</a:t>
            </a:r>
            <a:endParaRPr sz="2550">
              <a:latin typeface="Arial Narrow"/>
              <a:cs typeface="Arial Narrow"/>
            </a:endParaRPr>
          </a:p>
        </p:txBody>
      </p:sp>
      <p:sp>
        <p:nvSpPr>
          <p:cNvPr id="32" name="object 32"/>
          <p:cNvSpPr/>
          <p:nvPr/>
        </p:nvSpPr>
        <p:spPr>
          <a:xfrm>
            <a:off x="3887140" y="4380133"/>
            <a:ext cx="448309" cy="449580"/>
          </a:xfrm>
          <a:custGeom>
            <a:avLst/>
            <a:gdLst/>
            <a:ahLst/>
            <a:cxnLst/>
            <a:rect l="l" t="t" r="r" b="b"/>
            <a:pathLst>
              <a:path w="448310" h="449579">
                <a:moveTo>
                  <a:pt x="443596" y="164630"/>
                </a:moveTo>
                <a:lnTo>
                  <a:pt x="431840" y="119745"/>
                </a:lnTo>
                <a:lnTo>
                  <a:pt x="413157" y="82062"/>
                </a:lnTo>
                <a:lnTo>
                  <a:pt x="384897" y="49618"/>
                </a:lnTo>
                <a:lnTo>
                  <a:pt x="349358" y="25421"/>
                </a:lnTo>
                <a:lnTo>
                  <a:pt x="309332" y="9944"/>
                </a:lnTo>
                <a:lnTo>
                  <a:pt x="267066" y="2207"/>
                </a:lnTo>
                <a:lnTo>
                  <a:pt x="224102" y="0"/>
                </a:lnTo>
                <a:lnTo>
                  <a:pt x="209755" y="226"/>
                </a:lnTo>
                <a:lnTo>
                  <a:pt x="167015" y="4076"/>
                </a:lnTo>
                <a:lnTo>
                  <a:pt x="125171" y="14154"/>
                </a:lnTo>
                <a:lnTo>
                  <a:pt x="86370" y="32519"/>
                </a:lnTo>
                <a:lnTo>
                  <a:pt x="52904" y="59580"/>
                </a:lnTo>
                <a:lnTo>
                  <a:pt x="27836" y="94424"/>
                </a:lnTo>
                <a:lnTo>
                  <a:pt x="11862" y="133236"/>
                </a:lnTo>
                <a:lnTo>
                  <a:pt x="3176" y="174369"/>
                </a:lnTo>
                <a:lnTo>
                  <a:pt x="245" y="216298"/>
                </a:lnTo>
                <a:lnTo>
                  <a:pt x="188" y="224688"/>
                </a:lnTo>
                <a:lnTo>
                  <a:pt x="0" y="236058"/>
                </a:lnTo>
                <a:lnTo>
                  <a:pt x="3771" y="281358"/>
                </a:lnTo>
                <a:lnTo>
                  <a:pt x="15047" y="325398"/>
                </a:lnTo>
                <a:lnTo>
                  <a:pt x="34796" y="366323"/>
                </a:lnTo>
                <a:lnTo>
                  <a:pt x="64311" y="400800"/>
                </a:lnTo>
                <a:lnTo>
                  <a:pt x="102419" y="425576"/>
                </a:lnTo>
                <a:lnTo>
                  <a:pt x="145159" y="441075"/>
                </a:lnTo>
                <a:lnTo>
                  <a:pt x="189982" y="448604"/>
                </a:lnTo>
                <a:lnTo>
                  <a:pt x="212732" y="449581"/>
                </a:lnTo>
                <a:lnTo>
                  <a:pt x="224102" y="449351"/>
                </a:lnTo>
                <a:lnTo>
                  <a:pt x="235445" y="449581"/>
                </a:lnTo>
                <a:lnTo>
                  <a:pt x="280769" y="445778"/>
                </a:lnTo>
                <a:lnTo>
                  <a:pt x="324791" y="434390"/>
                </a:lnTo>
                <a:lnTo>
                  <a:pt x="365641" y="414435"/>
                </a:lnTo>
                <a:lnTo>
                  <a:pt x="399932" y="384691"/>
                </a:lnTo>
                <a:lnTo>
                  <a:pt x="424497" y="346444"/>
                </a:lnTo>
                <a:lnTo>
                  <a:pt x="439792" y="303652"/>
                </a:lnTo>
                <a:lnTo>
                  <a:pt x="447264" y="258798"/>
                </a:lnTo>
                <a:lnTo>
                  <a:pt x="448227" y="236058"/>
                </a:lnTo>
                <a:lnTo>
                  <a:pt x="448041" y="224688"/>
                </a:lnTo>
                <a:lnTo>
                  <a:pt x="447818" y="209630"/>
                </a:lnTo>
                <a:lnTo>
                  <a:pt x="447057" y="194568"/>
                </a:lnTo>
                <a:lnTo>
                  <a:pt x="445676" y="179552"/>
                </a:lnTo>
                <a:lnTo>
                  <a:pt x="443596" y="164630"/>
                </a:lnTo>
                <a:close/>
              </a:path>
            </a:pathLst>
          </a:custGeom>
          <a:ln w="9944">
            <a:solidFill>
              <a:srgbClr val="050100"/>
            </a:solidFill>
          </a:ln>
        </p:spPr>
        <p:txBody>
          <a:bodyPr wrap="square" lIns="0" tIns="0" rIns="0" bIns="0" rtlCol="0"/>
          <a:lstStyle/>
          <a:p>
            <a:endParaRPr/>
          </a:p>
        </p:txBody>
      </p:sp>
      <p:sp>
        <p:nvSpPr>
          <p:cNvPr id="33" name="object 33"/>
          <p:cNvSpPr txBox="1"/>
          <p:nvPr/>
        </p:nvSpPr>
        <p:spPr>
          <a:xfrm>
            <a:off x="4016555" y="4654175"/>
            <a:ext cx="208279" cy="100965"/>
          </a:xfrm>
          <a:prstGeom prst="rect">
            <a:avLst/>
          </a:prstGeom>
        </p:spPr>
        <p:txBody>
          <a:bodyPr vert="horz" wrap="square" lIns="0" tIns="11430" rIns="0" bIns="0" rtlCol="0">
            <a:spAutoFit/>
          </a:bodyPr>
          <a:lstStyle/>
          <a:p>
            <a:pPr marL="12700">
              <a:lnSpc>
                <a:spcPct val="100000"/>
              </a:lnSpc>
              <a:spcBef>
                <a:spcPts val="90"/>
              </a:spcBef>
            </a:pPr>
            <a:r>
              <a:rPr sz="500" b="1" spc="-40" dirty="0">
                <a:solidFill>
                  <a:srgbClr val="231F20"/>
                </a:solidFill>
                <a:latin typeface="Calibri"/>
                <a:cs typeface="Calibri"/>
              </a:rPr>
              <a:t>BUBBLE</a:t>
            </a:r>
            <a:endParaRPr sz="500">
              <a:latin typeface="Calibri"/>
              <a:cs typeface="Calibri"/>
            </a:endParaRPr>
          </a:p>
        </p:txBody>
      </p:sp>
      <p:sp>
        <p:nvSpPr>
          <p:cNvPr id="34" name="object 34"/>
          <p:cNvSpPr/>
          <p:nvPr/>
        </p:nvSpPr>
        <p:spPr>
          <a:xfrm>
            <a:off x="3732338" y="4745003"/>
            <a:ext cx="608965" cy="537210"/>
          </a:xfrm>
          <a:custGeom>
            <a:avLst/>
            <a:gdLst/>
            <a:ahLst/>
            <a:cxnLst/>
            <a:rect l="l" t="t" r="r" b="b"/>
            <a:pathLst>
              <a:path w="608964" h="537210">
                <a:moveTo>
                  <a:pt x="31115" y="0"/>
                </a:moveTo>
                <a:lnTo>
                  <a:pt x="24191" y="15028"/>
                </a:lnTo>
                <a:lnTo>
                  <a:pt x="24541" y="36109"/>
                </a:lnTo>
                <a:lnTo>
                  <a:pt x="33927" y="63815"/>
                </a:lnTo>
                <a:lnTo>
                  <a:pt x="54114" y="98717"/>
                </a:lnTo>
                <a:lnTo>
                  <a:pt x="85245" y="143758"/>
                </a:lnTo>
                <a:lnTo>
                  <a:pt x="120310" y="193754"/>
                </a:lnTo>
                <a:lnTo>
                  <a:pt x="150398" y="237230"/>
                </a:lnTo>
                <a:lnTo>
                  <a:pt x="172539" y="282067"/>
                </a:lnTo>
                <a:lnTo>
                  <a:pt x="180653" y="331449"/>
                </a:lnTo>
                <a:lnTo>
                  <a:pt x="181851" y="341388"/>
                </a:lnTo>
                <a:lnTo>
                  <a:pt x="148238" y="284632"/>
                </a:lnTo>
                <a:lnTo>
                  <a:pt x="125498" y="253860"/>
                </a:lnTo>
                <a:lnTo>
                  <a:pt x="103248" y="238404"/>
                </a:lnTo>
                <a:lnTo>
                  <a:pt x="71107" y="227596"/>
                </a:lnTo>
                <a:lnTo>
                  <a:pt x="19534" y="213340"/>
                </a:lnTo>
                <a:lnTo>
                  <a:pt x="0" y="214753"/>
                </a:lnTo>
                <a:lnTo>
                  <a:pt x="48602" y="286778"/>
                </a:lnTo>
                <a:lnTo>
                  <a:pt x="118454" y="374574"/>
                </a:lnTo>
                <a:lnTo>
                  <a:pt x="146857" y="408482"/>
                </a:lnTo>
                <a:lnTo>
                  <a:pt x="173450" y="437103"/>
                </a:lnTo>
                <a:lnTo>
                  <a:pt x="243724" y="489158"/>
                </a:lnTo>
                <a:lnTo>
                  <a:pt x="295387" y="513300"/>
                </a:lnTo>
                <a:lnTo>
                  <a:pt x="345419" y="535163"/>
                </a:lnTo>
                <a:lnTo>
                  <a:pt x="348172" y="536647"/>
                </a:lnTo>
                <a:lnTo>
                  <a:pt x="608386" y="536647"/>
                </a:lnTo>
                <a:lnTo>
                  <a:pt x="513595" y="445351"/>
                </a:lnTo>
                <a:lnTo>
                  <a:pt x="474853" y="407355"/>
                </a:lnTo>
                <a:lnTo>
                  <a:pt x="439135" y="362747"/>
                </a:lnTo>
                <a:lnTo>
                  <a:pt x="389161" y="260188"/>
                </a:lnTo>
                <a:lnTo>
                  <a:pt x="373378" y="226804"/>
                </a:lnTo>
                <a:lnTo>
                  <a:pt x="366279" y="212882"/>
                </a:lnTo>
                <a:lnTo>
                  <a:pt x="362585" y="207505"/>
                </a:lnTo>
                <a:lnTo>
                  <a:pt x="345689" y="197511"/>
                </a:lnTo>
                <a:lnTo>
                  <a:pt x="277018" y="163255"/>
                </a:lnTo>
                <a:lnTo>
                  <a:pt x="255130" y="150710"/>
                </a:lnTo>
                <a:lnTo>
                  <a:pt x="244396" y="145788"/>
                </a:lnTo>
                <a:lnTo>
                  <a:pt x="233337" y="145678"/>
                </a:lnTo>
                <a:lnTo>
                  <a:pt x="223115" y="148049"/>
                </a:lnTo>
                <a:lnTo>
                  <a:pt x="214896" y="150571"/>
                </a:lnTo>
                <a:lnTo>
                  <a:pt x="207714" y="153993"/>
                </a:lnTo>
                <a:lnTo>
                  <a:pt x="200817" y="159231"/>
                </a:lnTo>
                <a:lnTo>
                  <a:pt x="193586" y="166128"/>
                </a:lnTo>
                <a:lnTo>
                  <a:pt x="163584" y="127693"/>
                </a:lnTo>
                <a:lnTo>
                  <a:pt x="145453" y="105103"/>
                </a:lnTo>
                <a:lnTo>
                  <a:pt x="131874" y="89560"/>
                </a:lnTo>
                <a:lnTo>
                  <a:pt x="115531" y="72263"/>
                </a:lnTo>
                <a:lnTo>
                  <a:pt x="68170" y="19443"/>
                </a:lnTo>
                <a:lnTo>
                  <a:pt x="46098" y="454"/>
                </a:lnTo>
                <a:lnTo>
                  <a:pt x="31115" y="0"/>
                </a:lnTo>
                <a:close/>
              </a:path>
            </a:pathLst>
          </a:custGeom>
          <a:solidFill>
            <a:srgbClr val="FFFFFF"/>
          </a:solidFill>
        </p:spPr>
        <p:txBody>
          <a:bodyPr wrap="square" lIns="0" tIns="0" rIns="0" bIns="0" rtlCol="0"/>
          <a:lstStyle/>
          <a:p>
            <a:endParaRPr/>
          </a:p>
        </p:txBody>
      </p:sp>
      <p:sp>
        <p:nvSpPr>
          <p:cNvPr id="35" name="object 35"/>
          <p:cNvSpPr/>
          <p:nvPr/>
        </p:nvSpPr>
        <p:spPr>
          <a:xfrm>
            <a:off x="2739745" y="4264050"/>
            <a:ext cx="1806702" cy="1020775"/>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2422630" y="4743931"/>
            <a:ext cx="265430" cy="104139"/>
          </a:xfrm>
          <a:custGeom>
            <a:avLst/>
            <a:gdLst/>
            <a:ahLst/>
            <a:cxnLst/>
            <a:rect l="l" t="t" r="r" b="b"/>
            <a:pathLst>
              <a:path w="265430" h="104139">
                <a:moveTo>
                  <a:pt x="178854" y="0"/>
                </a:moveTo>
                <a:lnTo>
                  <a:pt x="178917" y="35356"/>
                </a:lnTo>
                <a:lnTo>
                  <a:pt x="0" y="35356"/>
                </a:lnTo>
                <a:lnTo>
                  <a:pt x="0" y="68618"/>
                </a:lnTo>
                <a:lnTo>
                  <a:pt x="178981" y="68618"/>
                </a:lnTo>
                <a:lnTo>
                  <a:pt x="179044" y="103962"/>
                </a:lnTo>
                <a:lnTo>
                  <a:pt x="265010" y="51854"/>
                </a:lnTo>
                <a:lnTo>
                  <a:pt x="178854" y="0"/>
                </a:lnTo>
                <a:close/>
              </a:path>
            </a:pathLst>
          </a:custGeom>
          <a:solidFill>
            <a:srgbClr val="58595B"/>
          </a:solidFill>
        </p:spPr>
        <p:txBody>
          <a:bodyPr wrap="square" lIns="0" tIns="0" rIns="0" bIns="0" rtlCol="0"/>
          <a:lstStyle/>
          <a:p>
            <a:endParaRPr/>
          </a:p>
        </p:txBody>
      </p:sp>
      <p:sp>
        <p:nvSpPr>
          <p:cNvPr id="37" name="object 37"/>
          <p:cNvSpPr/>
          <p:nvPr/>
        </p:nvSpPr>
        <p:spPr>
          <a:xfrm>
            <a:off x="4591149" y="4743931"/>
            <a:ext cx="265430" cy="104139"/>
          </a:xfrm>
          <a:custGeom>
            <a:avLst/>
            <a:gdLst/>
            <a:ahLst/>
            <a:cxnLst/>
            <a:rect l="l" t="t" r="r" b="b"/>
            <a:pathLst>
              <a:path w="265429" h="104139">
                <a:moveTo>
                  <a:pt x="178854" y="0"/>
                </a:moveTo>
                <a:lnTo>
                  <a:pt x="178917" y="35356"/>
                </a:lnTo>
                <a:lnTo>
                  <a:pt x="0" y="35356"/>
                </a:lnTo>
                <a:lnTo>
                  <a:pt x="0" y="68618"/>
                </a:lnTo>
                <a:lnTo>
                  <a:pt x="178981" y="68618"/>
                </a:lnTo>
                <a:lnTo>
                  <a:pt x="179044" y="103962"/>
                </a:lnTo>
                <a:lnTo>
                  <a:pt x="265010" y="51854"/>
                </a:lnTo>
                <a:lnTo>
                  <a:pt x="178854" y="0"/>
                </a:lnTo>
                <a:close/>
              </a:path>
            </a:pathLst>
          </a:custGeom>
          <a:solidFill>
            <a:srgbClr val="58595B"/>
          </a:solidFill>
        </p:spPr>
        <p:txBody>
          <a:bodyPr wrap="square" lIns="0" tIns="0" rIns="0" bIns="0" rtlCol="0"/>
          <a:lstStyle/>
          <a:p>
            <a:endParaRPr/>
          </a:p>
        </p:txBody>
      </p:sp>
      <p:sp>
        <p:nvSpPr>
          <p:cNvPr id="38" name="object 38"/>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9</a:t>
            </a:r>
            <a:endParaRPr sz="6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0649" y="3648300"/>
            <a:ext cx="6434455" cy="1177290"/>
          </a:xfrm>
          <a:prstGeom prst="rect">
            <a:avLst/>
          </a:prstGeom>
        </p:spPr>
        <p:txBody>
          <a:bodyPr vert="horz" wrap="square" lIns="0" tIns="56515" rIns="0" bIns="0" rtlCol="0">
            <a:spAutoFit/>
          </a:bodyPr>
          <a:lstStyle/>
          <a:p>
            <a:pPr marL="12700">
              <a:lnSpc>
                <a:spcPct val="100000"/>
              </a:lnSpc>
              <a:spcBef>
                <a:spcPts val="445"/>
              </a:spcBef>
            </a:pPr>
            <a:r>
              <a:rPr sz="1200" b="1" spc="-5" dirty="0">
                <a:solidFill>
                  <a:srgbClr val="231F20"/>
                </a:solidFill>
                <a:latin typeface="Arial Narrow"/>
                <a:cs typeface="Arial Narrow"/>
              </a:rPr>
              <a:t>Installation </a:t>
            </a:r>
            <a:r>
              <a:rPr sz="1200" b="1" dirty="0">
                <a:solidFill>
                  <a:srgbClr val="231F20"/>
                </a:solidFill>
                <a:latin typeface="Arial Narrow"/>
                <a:cs typeface="Arial Narrow"/>
              </a:rPr>
              <a:t>de </a:t>
            </a:r>
            <a:r>
              <a:rPr sz="1200" b="1" spc="-5" dirty="0">
                <a:solidFill>
                  <a:srgbClr val="231F20"/>
                </a:solidFill>
                <a:latin typeface="Arial Narrow"/>
                <a:cs typeface="Arial Narrow"/>
              </a:rPr>
              <a:t>la cartouche</a:t>
            </a:r>
            <a:r>
              <a:rPr sz="1200" b="1" spc="-10" dirty="0">
                <a:solidFill>
                  <a:srgbClr val="231F20"/>
                </a:solidFill>
                <a:latin typeface="Arial Narrow"/>
                <a:cs typeface="Arial Narrow"/>
              </a:rPr>
              <a:t> </a:t>
            </a:r>
            <a:r>
              <a:rPr sz="1200" b="1" dirty="0">
                <a:solidFill>
                  <a:srgbClr val="231F20"/>
                </a:solidFill>
                <a:latin typeface="Arial Narrow"/>
                <a:cs typeface="Arial Narrow"/>
              </a:rPr>
              <a:t>filtrante</a:t>
            </a:r>
            <a:endParaRPr sz="1200">
              <a:latin typeface="Arial Narrow"/>
              <a:cs typeface="Arial Narrow"/>
            </a:endParaRPr>
          </a:p>
          <a:p>
            <a:pPr marL="168910" marR="5080" indent="-156845">
              <a:lnSpc>
                <a:spcPts val="1400"/>
              </a:lnSpc>
              <a:spcBef>
                <a:spcPts val="40"/>
              </a:spcBef>
              <a:buAutoNum type="arabicPeriod"/>
              <a:tabLst>
                <a:tab pos="169545" algn="l"/>
              </a:tabLst>
            </a:pPr>
            <a:r>
              <a:rPr sz="900" dirty="0">
                <a:solidFill>
                  <a:srgbClr val="231F20"/>
                </a:solidFill>
                <a:latin typeface="Arial Narrow"/>
                <a:cs typeface="Arial Narrow"/>
              </a:rPr>
              <a:t>Fixez </a:t>
            </a:r>
            <a:r>
              <a:rPr sz="900" spc="-5" dirty="0">
                <a:solidFill>
                  <a:srgbClr val="231F20"/>
                </a:solidFill>
                <a:latin typeface="Arial Narrow"/>
                <a:cs typeface="Arial Narrow"/>
              </a:rPr>
              <a:t>la base de la cartouche </a:t>
            </a:r>
            <a:r>
              <a:rPr sz="900" dirty="0">
                <a:solidFill>
                  <a:srgbClr val="231F20"/>
                </a:solidFill>
                <a:latin typeface="Arial Narrow"/>
                <a:cs typeface="Arial Narrow"/>
              </a:rPr>
              <a:t>filtrante à </a:t>
            </a:r>
            <a:r>
              <a:rPr sz="900" spc="-5" dirty="0">
                <a:solidFill>
                  <a:srgbClr val="231F20"/>
                </a:solidFill>
                <a:latin typeface="Arial Narrow"/>
                <a:cs typeface="Arial Narrow"/>
              </a:rPr>
              <a:t>la grille d’entrée du bassin du spa </a:t>
            </a:r>
            <a:r>
              <a:rPr sz="900" dirty="0">
                <a:solidFill>
                  <a:srgbClr val="231F20"/>
                </a:solidFill>
                <a:latin typeface="Arial Narrow"/>
                <a:cs typeface="Arial Narrow"/>
              </a:rPr>
              <a:t>(position </a:t>
            </a:r>
            <a:r>
              <a:rPr sz="900" spc="-5" dirty="0">
                <a:solidFill>
                  <a:srgbClr val="231F20"/>
                </a:solidFill>
                <a:latin typeface="Arial Narrow"/>
                <a:cs typeface="Arial Narrow"/>
              </a:rPr>
              <a:t>supérieure) et </a:t>
            </a:r>
            <a:r>
              <a:rPr sz="900" dirty="0">
                <a:solidFill>
                  <a:srgbClr val="231F20"/>
                </a:solidFill>
                <a:latin typeface="Arial Narrow"/>
                <a:cs typeface="Arial Narrow"/>
              </a:rPr>
              <a:t>tournez-la </a:t>
            </a:r>
            <a:r>
              <a:rPr sz="900" spc="-5" dirty="0">
                <a:solidFill>
                  <a:srgbClr val="231F20"/>
                </a:solidFill>
                <a:latin typeface="Arial Narrow"/>
                <a:cs typeface="Arial Narrow"/>
              </a:rPr>
              <a:t>légèrement pour la </a:t>
            </a:r>
            <a:r>
              <a:rPr sz="900" dirty="0">
                <a:solidFill>
                  <a:srgbClr val="231F20"/>
                </a:solidFill>
                <a:latin typeface="Arial Narrow"/>
                <a:cs typeface="Arial Narrow"/>
              </a:rPr>
              <a:t>fixer. </a:t>
            </a:r>
            <a:r>
              <a:rPr sz="900" b="1" dirty="0">
                <a:solidFill>
                  <a:srgbClr val="231F20"/>
                </a:solidFill>
                <a:latin typeface="Arial Narrow"/>
                <a:cs typeface="Arial Narrow"/>
              </a:rPr>
              <a:t>REMARQUE: </a:t>
            </a:r>
            <a:r>
              <a:rPr sz="900" spc="-5" dirty="0">
                <a:solidFill>
                  <a:srgbClr val="231F20"/>
                </a:solidFill>
                <a:latin typeface="Arial Narrow"/>
                <a:cs typeface="Arial Narrow"/>
              </a:rPr>
              <a:t>La  base de la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est conçue pour être vissée et dévissée. </a:t>
            </a:r>
            <a:r>
              <a:rPr sz="900" dirty="0">
                <a:solidFill>
                  <a:srgbClr val="231F20"/>
                </a:solidFill>
                <a:latin typeface="Arial Narrow"/>
                <a:cs typeface="Arial Narrow"/>
              </a:rPr>
              <a:t>N’exercez </a:t>
            </a:r>
            <a:r>
              <a:rPr sz="900" spc="-5" dirty="0">
                <a:solidFill>
                  <a:srgbClr val="231F20"/>
                </a:solidFill>
                <a:latin typeface="Arial Narrow"/>
                <a:cs typeface="Arial Narrow"/>
              </a:rPr>
              <a:t>jamais de </a:t>
            </a:r>
            <a:r>
              <a:rPr sz="900" dirty="0">
                <a:solidFill>
                  <a:srgbClr val="231F20"/>
                </a:solidFill>
                <a:latin typeface="Arial Narrow"/>
                <a:cs typeface="Arial Narrow"/>
              </a:rPr>
              <a:t>force, </a:t>
            </a:r>
            <a:r>
              <a:rPr sz="900" spc="-5" dirty="0">
                <a:solidFill>
                  <a:srgbClr val="231F20"/>
                </a:solidFill>
                <a:latin typeface="Arial Narrow"/>
                <a:cs typeface="Arial Narrow"/>
              </a:rPr>
              <a:t>car cela pourrait causer des</a:t>
            </a:r>
            <a:r>
              <a:rPr sz="900" spc="-20" dirty="0">
                <a:solidFill>
                  <a:srgbClr val="231F20"/>
                </a:solidFill>
                <a:latin typeface="Arial Narrow"/>
                <a:cs typeface="Arial Narrow"/>
              </a:rPr>
              <a:t> </a:t>
            </a:r>
            <a:r>
              <a:rPr sz="900" dirty="0">
                <a:solidFill>
                  <a:srgbClr val="231F20"/>
                </a:solidFill>
                <a:latin typeface="Arial Narrow"/>
                <a:cs typeface="Arial Narrow"/>
              </a:rPr>
              <a:t>dommages.</a:t>
            </a:r>
            <a:endParaRPr sz="900">
              <a:latin typeface="Arial Narrow"/>
              <a:cs typeface="Arial Narrow"/>
            </a:endParaRPr>
          </a:p>
          <a:p>
            <a:pPr marL="168910" indent="-156845">
              <a:lnSpc>
                <a:spcPct val="100000"/>
              </a:lnSpc>
              <a:spcBef>
                <a:spcPts val="220"/>
              </a:spcBef>
              <a:buAutoNum type="arabicPeriod"/>
              <a:tabLst>
                <a:tab pos="169545" algn="l"/>
              </a:tabLst>
            </a:pPr>
            <a:r>
              <a:rPr sz="900" dirty="0">
                <a:solidFill>
                  <a:srgbClr val="231F20"/>
                </a:solidFill>
                <a:latin typeface="Arial Narrow"/>
                <a:cs typeface="Arial Narrow"/>
              </a:rPr>
              <a:t>Placez </a:t>
            </a:r>
            <a:r>
              <a:rPr sz="900" spc="-5" dirty="0">
                <a:solidFill>
                  <a:srgbClr val="231F20"/>
                </a:solidFill>
                <a:latin typeface="Arial Narrow"/>
                <a:cs typeface="Arial Narrow"/>
              </a:rPr>
              <a:t>le </a:t>
            </a:r>
            <a:r>
              <a:rPr sz="900" dirty="0">
                <a:solidFill>
                  <a:srgbClr val="231F20"/>
                </a:solidFill>
                <a:latin typeface="Arial Narrow"/>
                <a:cs typeface="Arial Narrow"/>
              </a:rPr>
              <a:t>revêtement </a:t>
            </a:r>
            <a:r>
              <a:rPr sz="900" spc="-5" dirty="0">
                <a:solidFill>
                  <a:srgbClr val="231F20"/>
                </a:solidFill>
                <a:latin typeface="Arial Narrow"/>
                <a:cs typeface="Arial Narrow"/>
              </a:rPr>
              <a:t>en mailles sur la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puis </a:t>
            </a:r>
            <a:r>
              <a:rPr sz="900" dirty="0">
                <a:solidFill>
                  <a:srgbClr val="231F20"/>
                </a:solidFill>
                <a:latin typeface="Arial Narrow"/>
                <a:cs typeface="Arial Narrow"/>
              </a:rPr>
              <a:t>fixez </a:t>
            </a:r>
            <a:r>
              <a:rPr sz="900" spc="-5" dirty="0">
                <a:solidFill>
                  <a:srgbClr val="231F20"/>
                </a:solidFill>
                <a:latin typeface="Arial Narrow"/>
                <a:cs typeface="Arial Narrow"/>
              </a:rPr>
              <a:t>la cartouche </a:t>
            </a:r>
            <a:r>
              <a:rPr sz="900" dirty="0">
                <a:solidFill>
                  <a:srgbClr val="231F20"/>
                </a:solidFill>
                <a:latin typeface="Arial Narrow"/>
                <a:cs typeface="Arial Narrow"/>
              </a:rPr>
              <a:t>filtrante à </a:t>
            </a:r>
            <a:r>
              <a:rPr sz="900" spc="-5" dirty="0">
                <a:solidFill>
                  <a:srgbClr val="231F20"/>
                </a:solidFill>
                <a:latin typeface="Arial Narrow"/>
                <a:cs typeface="Arial Narrow"/>
              </a:rPr>
              <a:t>la</a:t>
            </a:r>
            <a:r>
              <a:rPr sz="900" spc="-35"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86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Gonflez d’abord le bassin du spa avant d’installer la cartouche</a:t>
            </a:r>
            <a:r>
              <a:rPr sz="900" spc="55" dirty="0">
                <a:solidFill>
                  <a:srgbClr val="231F20"/>
                </a:solidFill>
                <a:latin typeface="Arial Narrow"/>
                <a:cs typeface="Arial Narrow"/>
              </a:rPr>
              <a:t> </a:t>
            </a:r>
            <a:r>
              <a:rPr sz="900" dirty="0">
                <a:solidFill>
                  <a:srgbClr val="231F20"/>
                </a:solidFill>
                <a:latin typeface="Arial Narrow"/>
                <a:cs typeface="Arial Narrow"/>
              </a:rPr>
              <a:t>filtrante.</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REMARQUE: </a:t>
            </a:r>
            <a:r>
              <a:rPr sz="900" dirty="0">
                <a:solidFill>
                  <a:srgbClr val="231F20"/>
                </a:solidFill>
                <a:latin typeface="Arial Narrow"/>
                <a:cs typeface="Arial Narrow"/>
              </a:rPr>
              <a:t>Utilisez toujours </a:t>
            </a:r>
            <a:r>
              <a:rPr sz="900" spc="-5" dirty="0">
                <a:solidFill>
                  <a:srgbClr val="231F20"/>
                </a:solidFill>
                <a:latin typeface="Arial Narrow"/>
                <a:cs typeface="Arial Narrow"/>
              </a:rPr>
              <a:t>une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lorsque le spa est utilisé et </a:t>
            </a:r>
            <a:r>
              <a:rPr sz="900" dirty="0">
                <a:solidFill>
                  <a:srgbClr val="231F20"/>
                </a:solidFill>
                <a:latin typeface="Arial Narrow"/>
                <a:cs typeface="Arial Narrow"/>
              </a:rPr>
              <a:t>rempli d’eau.</a:t>
            </a:r>
            <a:endParaRPr sz="900">
              <a:latin typeface="Arial Narrow"/>
              <a:cs typeface="Arial Narrow"/>
            </a:endParaRPr>
          </a:p>
        </p:txBody>
      </p:sp>
      <p:sp>
        <p:nvSpPr>
          <p:cNvPr id="3" name="object 3"/>
          <p:cNvSpPr txBox="1"/>
          <p:nvPr/>
        </p:nvSpPr>
        <p:spPr>
          <a:xfrm>
            <a:off x="540630" y="6483085"/>
            <a:ext cx="6463030" cy="323532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Remplir </a:t>
            </a:r>
            <a:r>
              <a:rPr sz="1200" b="1" spc="-5" dirty="0">
                <a:solidFill>
                  <a:srgbClr val="231F20"/>
                </a:solidFill>
                <a:latin typeface="Arial Narrow"/>
                <a:cs typeface="Arial Narrow"/>
              </a:rPr>
              <a:t>le spa</a:t>
            </a:r>
            <a:r>
              <a:rPr sz="1200" b="1" spc="-10" dirty="0">
                <a:solidFill>
                  <a:srgbClr val="231F20"/>
                </a:solidFill>
                <a:latin typeface="Arial Narrow"/>
                <a:cs typeface="Arial Narrow"/>
              </a:rPr>
              <a:t> </a:t>
            </a:r>
            <a:r>
              <a:rPr sz="1200" b="1" dirty="0">
                <a:solidFill>
                  <a:srgbClr val="231F20"/>
                </a:solidFill>
                <a:latin typeface="Arial Narrow"/>
                <a:cs typeface="Arial Narrow"/>
              </a:rPr>
              <a:t>d’eau</a:t>
            </a:r>
            <a:endParaRPr sz="1200">
              <a:latin typeface="Arial Narrow"/>
              <a:cs typeface="Arial Narrow"/>
            </a:endParaRPr>
          </a:p>
          <a:p>
            <a:pPr marL="168910" indent="-156845">
              <a:lnSpc>
                <a:spcPct val="100000"/>
              </a:lnSpc>
              <a:spcBef>
                <a:spcPts val="260"/>
              </a:spcBef>
              <a:buAutoNum type="arabicPeriod"/>
              <a:tabLst>
                <a:tab pos="169545" algn="l"/>
              </a:tabLst>
            </a:pPr>
            <a:r>
              <a:rPr sz="900" dirty="0">
                <a:solidFill>
                  <a:srgbClr val="231F20"/>
                </a:solidFill>
                <a:latin typeface="Arial Narrow"/>
                <a:cs typeface="Arial Narrow"/>
              </a:rPr>
              <a:t>Avant </a:t>
            </a:r>
            <a:r>
              <a:rPr sz="900" spc="-5" dirty="0">
                <a:solidFill>
                  <a:srgbClr val="231F20"/>
                </a:solidFill>
                <a:latin typeface="Arial Narrow"/>
                <a:cs typeface="Arial Narrow"/>
              </a:rPr>
              <a:t>de </a:t>
            </a:r>
            <a:r>
              <a:rPr sz="900" dirty="0">
                <a:solidFill>
                  <a:srgbClr val="231F20"/>
                </a:solidFill>
                <a:latin typeface="Arial Narrow"/>
                <a:cs typeface="Arial Narrow"/>
              </a:rPr>
              <a:t>remplir </a:t>
            </a:r>
            <a:r>
              <a:rPr sz="900" spc="-5" dirty="0">
                <a:solidFill>
                  <a:srgbClr val="231F20"/>
                </a:solidFill>
                <a:latin typeface="Arial Narrow"/>
                <a:cs typeface="Arial Narrow"/>
              </a:rPr>
              <a:t>d’eau, assurez-vous que le bouchon de la valve de vidange inférieure est bien</a:t>
            </a:r>
            <a:r>
              <a:rPr sz="900" spc="-10" dirty="0">
                <a:solidFill>
                  <a:srgbClr val="231F20"/>
                </a:solidFill>
                <a:latin typeface="Arial Narrow"/>
                <a:cs typeface="Arial Narrow"/>
              </a:rPr>
              <a:t> </a:t>
            </a:r>
            <a:r>
              <a:rPr sz="900" dirty="0">
                <a:solidFill>
                  <a:srgbClr val="231F20"/>
                </a:solidFill>
                <a:latin typeface="Arial Narrow"/>
                <a:cs typeface="Arial Narrow"/>
              </a:rPr>
              <a:t>fermé.</a:t>
            </a:r>
            <a:endParaRPr sz="900">
              <a:latin typeface="Arial Narrow"/>
              <a:cs typeface="Arial Narrow"/>
            </a:endParaRPr>
          </a:p>
          <a:p>
            <a:pPr marL="168910" indent="-156845">
              <a:lnSpc>
                <a:spcPct val="100000"/>
              </a:lnSpc>
              <a:spcBef>
                <a:spcPts val="320"/>
              </a:spcBef>
              <a:buAutoNum type="arabicPeriod"/>
              <a:tabLst>
                <a:tab pos="169545" algn="l"/>
              </a:tabLst>
            </a:pPr>
            <a:r>
              <a:rPr sz="900" dirty="0">
                <a:solidFill>
                  <a:srgbClr val="231F20"/>
                </a:solidFill>
                <a:latin typeface="Arial Narrow"/>
                <a:cs typeface="Arial Narrow"/>
              </a:rPr>
              <a:t>Remplissez </a:t>
            </a:r>
            <a:r>
              <a:rPr sz="900" spc="-5" dirty="0">
                <a:solidFill>
                  <a:srgbClr val="231F20"/>
                </a:solidFill>
                <a:latin typeface="Arial Narrow"/>
                <a:cs typeface="Arial Narrow"/>
              </a:rPr>
              <a:t>le spa avec de l’eau douce jusqu’à un niveau compris entre les </a:t>
            </a:r>
            <a:r>
              <a:rPr sz="900" dirty="0">
                <a:solidFill>
                  <a:srgbClr val="231F20"/>
                </a:solidFill>
                <a:latin typeface="Arial Narrow"/>
                <a:cs typeface="Arial Narrow"/>
              </a:rPr>
              <a:t>repères </a:t>
            </a:r>
            <a:r>
              <a:rPr sz="900" spc="-5" dirty="0">
                <a:solidFill>
                  <a:srgbClr val="231F20"/>
                </a:solidFill>
                <a:latin typeface="Arial Narrow"/>
                <a:cs typeface="Arial Narrow"/>
              </a:rPr>
              <a:t>MIN et MAX sur la paroi intérieure du spa.</a:t>
            </a:r>
            <a:endParaRPr sz="900">
              <a:latin typeface="Arial Narrow"/>
              <a:cs typeface="Arial Narrow"/>
            </a:endParaRPr>
          </a:p>
          <a:p>
            <a:pPr marL="12700">
              <a:lnSpc>
                <a:spcPct val="100000"/>
              </a:lnSpc>
              <a:spcBef>
                <a:spcPts val="760"/>
              </a:spcBef>
            </a:pPr>
            <a:r>
              <a:rPr sz="900" b="1" dirty="0">
                <a:solidFill>
                  <a:srgbClr val="231F20"/>
                </a:solidFill>
                <a:latin typeface="Arial Narrow"/>
                <a:cs typeface="Arial Narrow"/>
              </a:rPr>
              <a:t>AVERTISSEMENT: </a:t>
            </a:r>
            <a:r>
              <a:rPr sz="900" dirty="0">
                <a:solidFill>
                  <a:srgbClr val="231F20"/>
                </a:solidFill>
                <a:latin typeface="Arial Narrow"/>
                <a:cs typeface="Arial Narrow"/>
              </a:rPr>
              <a:t>Ne remplissez </a:t>
            </a:r>
            <a:r>
              <a:rPr sz="900" spc="-5" dirty="0">
                <a:solidFill>
                  <a:srgbClr val="231F20"/>
                </a:solidFill>
                <a:latin typeface="Arial Narrow"/>
                <a:cs typeface="Arial Narrow"/>
              </a:rPr>
              <a:t>pas </a:t>
            </a:r>
            <a:r>
              <a:rPr sz="900" dirty="0">
                <a:solidFill>
                  <a:srgbClr val="231F20"/>
                </a:solidFill>
                <a:latin typeface="Arial Narrow"/>
                <a:cs typeface="Arial Narrow"/>
              </a:rPr>
              <a:t>trop </a:t>
            </a:r>
            <a:r>
              <a:rPr sz="900" spc="-5" dirty="0">
                <a:solidFill>
                  <a:srgbClr val="231F20"/>
                </a:solidFill>
                <a:latin typeface="Arial Narrow"/>
                <a:cs typeface="Arial Narrow"/>
              </a:rPr>
              <a:t>le</a:t>
            </a:r>
            <a:r>
              <a:rPr sz="900" spc="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2700" marR="3368675">
              <a:lnSpc>
                <a:spcPct val="111100"/>
              </a:lnSpc>
            </a:pPr>
            <a:r>
              <a:rPr sz="900" dirty="0">
                <a:solidFill>
                  <a:srgbClr val="231F20"/>
                </a:solidFill>
                <a:latin typeface="Arial Narrow"/>
                <a:cs typeface="Arial Narrow"/>
              </a:rPr>
              <a:t>Ne faites </a:t>
            </a:r>
            <a:r>
              <a:rPr sz="900" spc="-5" dirty="0">
                <a:solidFill>
                  <a:srgbClr val="231F20"/>
                </a:solidFill>
                <a:latin typeface="Arial Narrow"/>
                <a:cs typeface="Arial Narrow"/>
              </a:rPr>
              <a:t>pas </a:t>
            </a:r>
            <a:r>
              <a:rPr sz="900" dirty="0">
                <a:solidFill>
                  <a:srgbClr val="231F20"/>
                </a:solidFill>
                <a:latin typeface="Arial Narrow"/>
                <a:cs typeface="Arial Narrow"/>
              </a:rPr>
              <a:t>fonctionner </a:t>
            </a:r>
            <a:r>
              <a:rPr sz="900" spc="-5" dirty="0">
                <a:solidFill>
                  <a:srgbClr val="231F20"/>
                </a:solidFill>
                <a:latin typeface="Arial Narrow"/>
                <a:cs typeface="Arial Narrow"/>
              </a:rPr>
              <a:t>le spa avant que l’eau n’atteigne la marque MIN.  </a:t>
            </a:r>
            <a:r>
              <a:rPr sz="900" dirty="0">
                <a:solidFill>
                  <a:srgbClr val="231F20"/>
                </a:solidFill>
                <a:latin typeface="Arial Narrow"/>
                <a:cs typeface="Arial Narrow"/>
              </a:rPr>
              <a:t>Ne </a:t>
            </a:r>
            <a:r>
              <a:rPr sz="900" spc="-5" dirty="0">
                <a:solidFill>
                  <a:srgbClr val="231F20"/>
                </a:solidFill>
                <a:latin typeface="Arial Narrow"/>
                <a:cs typeface="Arial Narrow"/>
              </a:rPr>
              <a:t>déplacez jamais le bassin du spa avec de l’eau </a:t>
            </a:r>
            <a:r>
              <a:rPr sz="900" dirty="0">
                <a:solidFill>
                  <a:srgbClr val="231F20"/>
                </a:solidFill>
                <a:latin typeface="Arial Narrow"/>
                <a:cs typeface="Arial Narrow"/>
              </a:rPr>
              <a:t>à</a:t>
            </a:r>
            <a:r>
              <a:rPr sz="900" spc="-25" dirty="0">
                <a:solidFill>
                  <a:srgbClr val="231F20"/>
                </a:solidFill>
                <a:latin typeface="Arial Narrow"/>
                <a:cs typeface="Arial Narrow"/>
              </a:rPr>
              <a:t> </a:t>
            </a:r>
            <a:r>
              <a:rPr sz="900" spc="-5" dirty="0">
                <a:solidFill>
                  <a:srgbClr val="231F20"/>
                </a:solidFill>
                <a:latin typeface="Arial Narrow"/>
                <a:cs typeface="Arial Narrow"/>
              </a:rPr>
              <a:t>l’intérieur.</a:t>
            </a:r>
            <a:endParaRPr sz="900">
              <a:latin typeface="Arial Narrow"/>
              <a:cs typeface="Arial Narrow"/>
            </a:endParaRPr>
          </a:p>
          <a:p>
            <a:pPr marL="12700" marR="5080">
              <a:lnSpc>
                <a:spcPct val="111100"/>
              </a:lnSpc>
            </a:pPr>
            <a:r>
              <a:rPr sz="900" dirty="0">
                <a:solidFill>
                  <a:srgbClr val="231F20"/>
                </a:solidFill>
                <a:latin typeface="Arial Narrow"/>
                <a:cs typeface="Arial Narrow"/>
              </a:rPr>
              <a:t>Ne </a:t>
            </a:r>
            <a:r>
              <a:rPr sz="900" spc="-5" dirty="0">
                <a:solidFill>
                  <a:srgbClr val="231F20"/>
                </a:solidFill>
                <a:latin typeface="Arial Narrow"/>
                <a:cs typeface="Arial Narrow"/>
              </a:rPr>
              <a:t>versez jamais d’eau dont la </a:t>
            </a:r>
            <a:r>
              <a:rPr sz="900" dirty="0">
                <a:solidFill>
                  <a:srgbClr val="231F20"/>
                </a:solidFill>
                <a:latin typeface="Arial Narrow"/>
                <a:cs typeface="Arial Narrow"/>
              </a:rPr>
              <a:t>température </a:t>
            </a:r>
            <a:r>
              <a:rPr sz="900" spc="-5" dirty="0">
                <a:solidFill>
                  <a:srgbClr val="231F20"/>
                </a:solidFill>
                <a:latin typeface="Arial Narrow"/>
                <a:cs typeface="Arial Narrow"/>
              </a:rPr>
              <a:t>est supérieure </a:t>
            </a:r>
            <a:r>
              <a:rPr sz="900" dirty="0">
                <a:solidFill>
                  <a:srgbClr val="231F20"/>
                </a:solidFill>
                <a:latin typeface="Arial Narrow"/>
                <a:cs typeface="Arial Narrow"/>
              </a:rPr>
              <a:t>à 40°C (104°F) </a:t>
            </a:r>
            <a:r>
              <a:rPr sz="900" spc="-5" dirty="0">
                <a:solidFill>
                  <a:srgbClr val="231F20"/>
                </a:solidFill>
                <a:latin typeface="Arial Narrow"/>
                <a:cs typeface="Arial Narrow"/>
              </a:rPr>
              <a:t>directement dans le spa. </a:t>
            </a:r>
            <a:r>
              <a:rPr sz="900" dirty="0">
                <a:solidFill>
                  <a:srgbClr val="231F20"/>
                </a:solidFill>
                <a:latin typeface="Arial Narrow"/>
                <a:cs typeface="Arial Narrow"/>
              </a:rPr>
              <a:t>Nous </a:t>
            </a:r>
            <a:r>
              <a:rPr sz="900" spc="-5" dirty="0">
                <a:solidFill>
                  <a:srgbClr val="231F20"/>
                </a:solidFill>
                <a:latin typeface="Arial Narrow"/>
                <a:cs typeface="Arial Narrow"/>
              </a:rPr>
              <a:t>vous </a:t>
            </a:r>
            <a:r>
              <a:rPr sz="900" dirty="0">
                <a:solidFill>
                  <a:srgbClr val="231F20"/>
                </a:solidFill>
                <a:latin typeface="Arial Narrow"/>
                <a:cs typeface="Arial Narrow"/>
              </a:rPr>
              <a:t>recommandons </a:t>
            </a:r>
            <a:r>
              <a:rPr sz="900" spc="-5" dirty="0">
                <a:solidFill>
                  <a:srgbClr val="231F20"/>
                </a:solidFill>
                <a:latin typeface="Arial Narrow"/>
                <a:cs typeface="Arial Narrow"/>
              </a:rPr>
              <a:t>de </a:t>
            </a:r>
            <a:r>
              <a:rPr sz="900" dirty="0">
                <a:solidFill>
                  <a:srgbClr val="231F20"/>
                </a:solidFill>
                <a:latin typeface="Arial Narrow"/>
                <a:cs typeface="Arial Narrow"/>
              </a:rPr>
              <a:t>remplir </a:t>
            </a:r>
            <a:r>
              <a:rPr sz="900" spc="-5" dirty="0">
                <a:solidFill>
                  <a:srgbClr val="231F20"/>
                </a:solidFill>
                <a:latin typeface="Arial Narrow"/>
                <a:cs typeface="Arial Narrow"/>
              </a:rPr>
              <a:t>le bassin du spa  avec de l’eau </a:t>
            </a:r>
            <a:r>
              <a:rPr sz="900" dirty="0">
                <a:solidFill>
                  <a:srgbClr val="231F20"/>
                </a:solidFill>
                <a:latin typeface="Arial Narrow"/>
                <a:cs typeface="Arial Narrow"/>
              </a:rPr>
              <a:t>tiède </a:t>
            </a:r>
            <a:r>
              <a:rPr sz="900" spc="-5" dirty="0">
                <a:solidFill>
                  <a:srgbClr val="231F20"/>
                </a:solidFill>
                <a:latin typeface="Arial Narrow"/>
                <a:cs typeface="Arial Narrow"/>
              </a:rPr>
              <a:t>pour que l’eau chauffe plus </a:t>
            </a:r>
            <a:r>
              <a:rPr sz="900" dirty="0">
                <a:solidFill>
                  <a:srgbClr val="231F20"/>
                </a:solidFill>
                <a:latin typeface="Arial Narrow"/>
                <a:cs typeface="Arial Narrow"/>
              </a:rPr>
              <a:t>rapidement </a:t>
            </a:r>
            <a:r>
              <a:rPr sz="900" spc="-5" dirty="0">
                <a:solidFill>
                  <a:srgbClr val="231F20"/>
                </a:solidFill>
                <a:latin typeface="Arial Narrow"/>
                <a:cs typeface="Arial Narrow"/>
              </a:rPr>
              <a:t>et économiser de</a:t>
            </a:r>
            <a:r>
              <a:rPr sz="900" spc="-15" dirty="0">
                <a:solidFill>
                  <a:srgbClr val="231F20"/>
                </a:solidFill>
                <a:latin typeface="Arial Narrow"/>
                <a:cs typeface="Arial Narrow"/>
              </a:rPr>
              <a:t> </a:t>
            </a:r>
            <a:r>
              <a:rPr sz="900" spc="-5" dirty="0">
                <a:solidFill>
                  <a:srgbClr val="231F20"/>
                </a:solidFill>
                <a:latin typeface="Arial Narrow"/>
                <a:cs typeface="Arial Narrow"/>
              </a:rPr>
              <a:t>l’énergie.</a:t>
            </a:r>
            <a:endParaRPr sz="900">
              <a:latin typeface="Arial Narrow"/>
              <a:cs typeface="Arial Narrow"/>
            </a:endParaRPr>
          </a:p>
          <a:p>
            <a:pPr>
              <a:lnSpc>
                <a:spcPct val="100000"/>
              </a:lnSpc>
              <a:spcBef>
                <a:spcPts val="45"/>
              </a:spcBef>
            </a:pPr>
            <a:endParaRPr sz="1100">
              <a:latin typeface="Arial Narrow"/>
              <a:cs typeface="Arial Narrow"/>
            </a:endParaRPr>
          </a:p>
          <a:p>
            <a:pPr marL="12700">
              <a:lnSpc>
                <a:spcPct val="100000"/>
              </a:lnSpc>
            </a:pPr>
            <a:r>
              <a:rPr sz="1200" b="1" dirty="0">
                <a:solidFill>
                  <a:srgbClr val="231F20"/>
                </a:solidFill>
                <a:latin typeface="Arial Narrow"/>
                <a:cs typeface="Arial Narrow"/>
              </a:rPr>
              <a:t>Chauffer</a:t>
            </a:r>
            <a:r>
              <a:rPr sz="1200" b="1" spc="-5" dirty="0">
                <a:solidFill>
                  <a:srgbClr val="231F20"/>
                </a:solidFill>
                <a:latin typeface="Arial Narrow"/>
                <a:cs typeface="Arial Narrow"/>
              </a:rPr>
              <a:t> </a:t>
            </a:r>
            <a:r>
              <a:rPr sz="1200" b="1" dirty="0">
                <a:solidFill>
                  <a:srgbClr val="231F20"/>
                </a:solidFill>
                <a:latin typeface="Arial Narrow"/>
                <a:cs typeface="Arial Narrow"/>
              </a:rPr>
              <a:t>l’eau</a:t>
            </a:r>
            <a:endParaRPr sz="1200">
              <a:latin typeface="Arial Narrow"/>
              <a:cs typeface="Arial Narrow"/>
            </a:endParaRPr>
          </a:p>
          <a:p>
            <a:pPr marL="168910" marR="108585" indent="-156845">
              <a:lnSpc>
                <a:spcPct val="111100"/>
              </a:lnSpc>
              <a:spcBef>
                <a:spcPts val="140"/>
              </a:spcBef>
              <a:buAutoNum type="arabicPeriod"/>
              <a:tabLst>
                <a:tab pos="169545" algn="l"/>
              </a:tabLst>
            </a:pPr>
            <a:r>
              <a:rPr sz="900" dirty="0">
                <a:solidFill>
                  <a:srgbClr val="231F20"/>
                </a:solidFill>
                <a:latin typeface="Arial Narrow"/>
                <a:cs typeface="Arial Narrow"/>
              </a:rPr>
              <a:t>Placez </a:t>
            </a:r>
            <a:r>
              <a:rPr sz="900" spc="-5" dirty="0">
                <a:solidFill>
                  <a:srgbClr val="231F20"/>
                </a:solidFill>
                <a:latin typeface="Arial Narrow"/>
                <a:cs typeface="Arial Narrow"/>
              </a:rPr>
              <a:t>la vessie et le couvercle du spa sur le bassin et assurez-vous que les boucles du couvercle sont verrouillées et </a:t>
            </a:r>
            <a:r>
              <a:rPr sz="900" dirty="0">
                <a:solidFill>
                  <a:srgbClr val="231F20"/>
                </a:solidFill>
                <a:latin typeface="Arial Narrow"/>
                <a:cs typeface="Arial Narrow"/>
              </a:rPr>
              <a:t>tirez </a:t>
            </a:r>
            <a:r>
              <a:rPr sz="900" spc="-5" dirty="0">
                <a:solidFill>
                  <a:srgbClr val="231F20"/>
                </a:solidFill>
                <a:latin typeface="Arial Narrow"/>
                <a:cs typeface="Arial Narrow"/>
              </a:rPr>
              <a:t>sur les sangles </a:t>
            </a:r>
            <a:r>
              <a:rPr sz="900" dirty="0">
                <a:solidFill>
                  <a:srgbClr val="231F20"/>
                </a:solidFill>
                <a:latin typeface="Arial Narrow"/>
                <a:cs typeface="Arial Narrow"/>
              </a:rPr>
              <a:t>à </a:t>
            </a:r>
            <a:r>
              <a:rPr sz="900" spc="-5" dirty="0">
                <a:solidFill>
                  <a:srgbClr val="231F20"/>
                </a:solidFill>
                <a:latin typeface="Arial Narrow"/>
                <a:cs typeface="Arial Narrow"/>
              </a:rPr>
              <a:t>boucles  pour les</a:t>
            </a:r>
            <a:r>
              <a:rPr sz="900" spc="-10" dirty="0">
                <a:solidFill>
                  <a:srgbClr val="231F20"/>
                </a:solidFill>
                <a:latin typeface="Arial Narrow"/>
                <a:cs typeface="Arial Narrow"/>
              </a:rPr>
              <a:t> </a:t>
            </a:r>
            <a:r>
              <a:rPr sz="900" spc="-5" dirty="0">
                <a:solidFill>
                  <a:srgbClr val="231F20"/>
                </a:solidFill>
                <a:latin typeface="Arial Narrow"/>
                <a:cs typeface="Arial Narrow"/>
              </a:rPr>
              <a:t>serrer.</a:t>
            </a:r>
            <a:endParaRPr sz="900">
              <a:latin typeface="Arial Narrow"/>
              <a:cs typeface="Arial Narrow"/>
            </a:endParaRPr>
          </a:p>
          <a:p>
            <a:pPr marL="168910" marR="34290" indent="-156845">
              <a:lnSpc>
                <a:spcPct val="111100"/>
              </a:lnSpc>
              <a:buAutoNum type="arabicPeriod"/>
              <a:tabLst>
                <a:tab pos="169545" algn="l"/>
              </a:tabLst>
            </a:pPr>
            <a:r>
              <a:rPr sz="900" dirty="0">
                <a:solidFill>
                  <a:srgbClr val="231F20"/>
                </a:solidFill>
                <a:latin typeface="Arial Narrow"/>
                <a:cs typeface="Arial Narrow"/>
              </a:rPr>
              <a:t>Assurez-vous </a:t>
            </a:r>
            <a:r>
              <a:rPr sz="900" spc="-5" dirty="0">
                <a:solidFill>
                  <a:srgbClr val="231F20"/>
                </a:solidFill>
                <a:latin typeface="Arial Narrow"/>
                <a:cs typeface="Arial Narrow"/>
              </a:rPr>
              <a:t>que le spa est </a:t>
            </a:r>
            <a:r>
              <a:rPr sz="900" dirty="0">
                <a:solidFill>
                  <a:srgbClr val="231F20"/>
                </a:solidFill>
                <a:latin typeface="Arial Narrow"/>
                <a:cs typeface="Arial Narrow"/>
              </a:rPr>
              <a:t>raccordé à </a:t>
            </a:r>
            <a:r>
              <a:rPr sz="900" spc="-5" dirty="0">
                <a:solidFill>
                  <a:srgbClr val="231F20"/>
                </a:solidFill>
                <a:latin typeface="Arial Narrow"/>
                <a:cs typeface="Arial Narrow"/>
              </a:rPr>
              <a:t>une prise électrique et consultez la section </a:t>
            </a:r>
            <a:r>
              <a:rPr sz="900" dirty="0">
                <a:solidFill>
                  <a:srgbClr val="231F20"/>
                </a:solidFill>
                <a:latin typeface="Arial Narrow"/>
                <a:cs typeface="Arial Narrow"/>
              </a:rPr>
              <a:t>« Fonctionnement </a:t>
            </a:r>
            <a:r>
              <a:rPr sz="900" spc="-5" dirty="0">
                <a:solidFill>
                  <a:srgbClr val="231F20"/>
                </a:solidFill>
                <a:latin typeface="Arial Narrow"/>
                <a:cs typeface="Arial Narrow"/>
              </a:rPr>
              <a:t>de la commande </a:t>
            </a:r>
            <a:r>
              <a:rPr sz="900" dirty="0">
                <a:solidFill>
                  <a:srgbClr val="231F20"/>
                </a:solidFill>
                <a:latin typeface="Arial Narrow"/>
                <a:cs typeface="Arial Narrow"/>
              </a:rPr>
              <a:t>» </a:t>
            </a:r>
            <a:r>
              <a:rPr sz="900" spc="-5" dirty="0">
                <a:solidFill>
                  <a:srgbClr val="231F20"/>
                </a:solidFill>
                <a:latin typeface="Arial Narrow"/>
                <a:cs typeface="Arial Narrow"/>
              </a:rPr>
              <a:t>pour obtenir des informations  plus détaillées sur le</a:t>
            </a:r>
            <a:r>
              <a:rPr sz="900" spc="-10" dirty="0">
                <a:solidFill>
                  <a:srgbClr val="231F20"/>
                </a:solidFill>
                <a:latin typeface="Arial Narrow"/>
                <a:cs typeface="Arial Narrow"/>
              </a:rPr>
              <a:t> </a:t>
            </a:r>
            <a:r>
              <a:rPr sz="900" dirty="0">
                <a:solidFill>
                  <a:srgbClr val="231F20"/>
                </a:solidFill>
                <a:latin typeface="Arial Narrow"/>
                <a:cs typeface="Arial Narrow"/>
              </a:rPr>
              <a:t>fonctionnement.</a:t>
            </a:r>
            <a:endParaRPr sz="900">
              <a:latin typeface="Arial Narrow"/>
              <a:cs typeface="Arial Narrow"/>
            </a:endParaRPr>
          </a:p>
          <a:p>
            <a:pPr>
              <a:lnSpc>
                <a:spcPct val="100000"/>
              </a:lnSpc>
              <a:spcBef>
                <a:spcPts val="5"/>
              </a:spcBef>
            </a:pPr>
            <a:endParaRPr sz="800">
              <a:latin typeface="Arial Narrow"/>
              <a:cs typeface="Arial Narrow"/>
            </a:endParaRPr>
          </a:p>
          <a:p>
            <a:pPr marL="12700" marR="3320415" indent="-635">
              <a:lnSpc>
                <a:spcPct val="101800"/>
              </a:lnSpc>
            </a:pPr>
            <a:r>
              <a:rPr sz="900" b="1" spc="-5" dirty="0">
                <a:solidFill>
                  <a:srgbClr val="231F20"/>
                </a:solidFill>
                <a:latin typeface="Arial Narrow"/>
                <a:cs typeface="Arial Narrow"/>
              </a:rPr>
              <a:t>REMARQUE: </a:t>
            </a:r>
            <a:r>
              <a:rPr sz="900" spc="-5" dirty="0">
                <a:solidFill>
                  <a:srgbClr val="231F20"/>
                </a:solidFill>
                <a:latin typeface="Arial Narrow"/>
                <a:cs typeface="Arial Narrow"/>
              </a:rPr>
              <a:t>La vitesse de chauffage est d’environ </a:t>
            </a:r>
            <a:r>
              <a:rPr sz="900" dirty="0">
                <a:solidFill>
                  <a:srgbClr val="231F20"/>
                </a:solidFill>
                <a:latin typeface="Arial Narrow"/>
                <a:cs typeface="Arial Narrow"/>
              </a:rPr>
              <a:t>2 °C - </a:t>
            </a:r>
            <a:r>
              <a:rPr sz="900" spc="-5" dirty="0">
                <a:solidFill>
                  <a:srgbClr val="231F20"/>
                </a:solidFill>
                <a:latin typeface="Arial Narrow"/>
                <a:cs typeface="Arial Narrow"/>
              </a:rPr>
              <a:t>2,5 </a:t>
            </a:r>
            <a:r>
              <a:rPr sz="900" dirty="0">
                <a:solidFill>
                  <a:srgbClr val="231F20"/>
                </a:solidFill>
                <a:latin typeface="Arial Narrow"/>
                <a:cs typeface="Arial Narrow"/>
              </a:rPr>
              <a:t>°C (2,5 °F -  </a:t>
            </a:r>
            <a:r>
              <a:rPr sz="900" spc="-5" dirty="0">
                <a:solidFill>
                  <a:srgbClr val="231F20"/>
                </a:solidFill>
                <a:latin typeface="Arial Narrow"/>
                <a:cs typeface="Arial Narrow"/>
              </a:rPr>
              <a:t>3,5 </a:t>
            </a:r>
            <a:r>
              <a:rPr sz="900" dirty="0">
                <a:solidFill>
                  <a:srgbClr val="231F20"/>
                </a:solidFill>
                <a:latin typeface="Arial Narrow"/>
                <a:cs typeface="Arial Narrow"/>
              </a:rPr>
              <a:t>°F) </a:t>
            </a:r>
            <a:r>
              <a:rPr sz="900" spc="-5" dirty="0">
                <a:solidFill>
                  <a:srgbClr val="231F20"/>
                </a:solidFill>
                <a:latin typeface="Arial Narrow"/>
                <a:cs typeface="Arial Narrow"/>
              </a:rPr>
              <a:t>par heure pour un spa pour </a:t>
            </a:r>
            <a:r>
              <a:rPr sz="900" dirty="0">
                <a:solidFill>
                  <a:srgbClr val="231F20"/>
                </a:solidFill>
                <a:latin typeface="Arial Narrow"/>
                <a:cs typeface="Arial Narrow"/>
              </a:rPr>
              <a:t>2 </a:t>
            </a:r>
            <a:r>
              <a:rPr sz="900" spc="-5" dirty="0">
                <a:solidFill>
                  <a:srgbClr val="231F20"/>
                </a:solidFill>
                <a:latin typeface="Arial Narrow"/>
                <a:cs typeface="Arial Narrow"/>
              </a:rPr>
              <a:t>personnes ou un spa carré pour </a:t>
            </a:r>
            <a:r>
              <a:rPr sz="900" dirty="0">
                <a:solidFill>
                  <a:srgbClr val="231F20"/>
                </a:solidFill>
                <a:latin typeface="Arial Narrow"/>
                <a:cs typeface="Arial Narrow"/>
              </a:rPr>
              <a:t>4  </a:t>
            </a:r>
            <a:r>
              <a:rPr sz="900" spc="-5" dirty="0">
                <a:solidFill>
                  <a:srgbClr val="231F20"/>
                </a:solidFill>
                <a:latin typeface="Arial Narrow"/>
                <a:cs typeface="Arial Narrow"/>
              </a:rPr>
              <a:t>personnes, de 1,5 </a:t>
            </a:r>
            <a:r>
              <a:rPr sz="900" dirty="0">
                <a:solidFill>
                  <a:srgbClr val="231F20"/>
                </a:solidFill>
                <a:latin typeface="Arial Narrow"/>
                <a:cs typeface="Arial Narrow"/>
              </a:rPr>
              <a:t>°C - 2 °C (2,5 °F - </a:t>
            </a:r>
            <a:r>
              <a:rPr sz="900" spc="-5" dirty="0">
                <a:solidFill>
                  <a:srgbClr val="231F20"/>
                </a:solidFill>
                <a:latin typeface="Arial Narrow"/>
                <a:cs typeface="Arial Narrow"/>
              </a:rPr>
              <a:t>3,5 </a:t>
            </a:r>
            <a:r>
              <a:rPr sz="900" dirty="0">
                <a:solidFill>
                  <a:srgbClr val="231F20"/>
                </a:solidFill>
                <a:latin typeface="Arial Narrow"/>
                <a:cs typeface="Arial Narrow"/>
              </a:rPr>
              <a:t>°F) </a:t>
            </a:r>
            <a:r>
              <a:rPr sz="900" spc="-5" dirty="0">
                <a:solidFill>
                  <a:srgbClr val="231F20"/>
                </a:solidFill>
                <a:latin typeface="Arial Narrow"/>
                <a:cs typeface="Arial Narrow"/>
              </a:rPr>
              <a:t>par heure pour un spa </a:t>
            </a:r>
            <a:r>
              <a:rPr sz="900" dirty="0">
                <a:solidFill>
                  <a:srgbClr val="231F20"/>
                </a:solidFill>
                <a:latin typeface="Arial Narrow"/>
                <a:cs typeface="Arial Narrow"/>
              </a:rPr>
              <a:t>rond  </a:t>
            </a:r>
            <a:r>
              <a:rPr sz="900" spc="-5" dirty="0">
                <a:solidFill>
                  <a:srgbClr val="231F20"/>
                </a:solidFill>
                <a:latin typeface="Arial Narrow"/>
                <a:cs typeface="Arial Narrow"/>
              </a:rPr>
              <a:t>pour </a:t>
            </a:r>
            <a:r>
              <a:rPr sz="900" dirty="0">
                <a:solidFill>
                  <a:srgbClr val="231F20"/>
                </a:solidFill>
                <a:latin typeface="Arial Narrow"/>
                <a:cs typeface="Arial Narrow"/>
              </a:rPr>
              <a:t>4 </a:t>
            </a:r>
            <a:r>
              <a:rPr sz="900" spc="-5" dirty="0">
                <a:solidFill>
                  <a:srgbClr val="231F20"/>
                </a:solidFill>
                <a:latin typeface="Arial Narrow"/>
                <a:cs typeface="Arial Narrow"/>
              </a:rPr>
              <a:t>personnes, et de 1,2 </a:t>
            </a:r>
            <a:r>
              <a:rPr sz="900" dirty="0">
                <a:solidFill>
                  <a:srgbClr val="231F20"/>
                </a:solidFill>
                <a:latin typeface="Arial Narrow"/>
                <a:cs typeface="Arial Narrow"/>
              </a:rPr>
              <a:t>°C - </a:t>
            </a:r>
            <a:r>
              <a:rPr sz="900" spc="-5" dirty="0">
                <a:solidFill>
                  <a:srgbClr val="231F20"/>
                </a:solidFill>
                <a:latin typeface="Arial Narrow"/>
                <a:cs typeface="Arial Narrow"/>
              </a:rPr>
              <a:t>1,8 </a:t>
            </a:r>
            <a:r>
              <a:rPr sz="900" dirty="0">
                <a:solidFill>
                  <a:srgbClr val="231F20"/>
                </a:solidFill>
                <a:latin typeface="Arial Narrow"/>
                <a:cs typeface="Arial Narrow"/>
              </a:rPr>
              <a:t>°C (2 °F - 3 °F) </a:t>
            </a:r>
            <a:r>
              <a:rPr sz="900" spc="-5" dirty="0">
                <a:solidFill>
                  <a:srgbClr val="231F20"/>
                </a:solidFill>
                <a:latin typeface="Arial Narrow"/>
                <a:cs typeface="Arial Narrow"/>
              </a:rPr>
              <a:t>par heure pour un spa  pour </a:t>
            </a:r>
            <a:r>
              <a:rPr sz="900" dirty="0">
                <a:solidFill>
                  <a:srgbClr val="231F20"/>
                </a:solidFill>
                <a:latin typeface="Arial Narrow"/>
                <a:cs typeface="Arial Narrow"/>
              </a:rPr>
              <a:t>6</a:t>
            </a:r>
            <a:r>
              <a:rPr sz="900" spc="-10" dirty="0">
                <a:solidFill>
                  <a:srgbClr val="231F20"/>
                </a:solidFill>
                <a:latin typeface="Arial Narrow"/>
                <a:cs typeface="Arial Narrow"/>
              </a:rPr>
              <a:t> </a:t>
            </a:r>
            <a:r>
              <a:rPr sz="900" dirty="0">
                <a:solidFill>
                  <a:srgbClr val="231F20"/>
                </a:solidFill>
                <a:latin typeface="Arial Narrow"/>
                <a:cs typeface="Arial Narrow"/>
              </a:rPr>
              <a:t>personnes.</a:t>
            </a:r>
            <a:endParaRPr sz="900">
              <a:latin typeface="Arial Narrow"/>
              <a:cs typeface="Arial Narrow"/>
            </a:endParaRPr>
          </a:p>
        </p:txBody>
      </p:sp>
      <p:sp>
        <p:nvSpPr>
          <p:cNvPr id="4" name="object 4"/>
          <p:cNvSpPr txBox="1"/>
          <p:nvPr/>
        </p:nvSpPr>
        <p:spPr>
          <a:xfrm>
            <a:off x="3706295" y="1939597"/>
            <a:ext cx="3217545" cy="330200"/>
          </a:xfrm>
          <a:prstGeom prst="rect">
            <a:avLst/>
          </a:prstGeom>
        </p:spPr>
        <p:txBody>
          <a:bodyPr vert="horz" wrap="square" lIns="0" tIns="12700" rIns="0" bIns="0" rtlCol="0">
            <a:spAutoFit/>
          </a:bodyPr>
          <a:lstStyle/>
          <a:p>
            <a:pPr marL="172720" marR="5080" indent="-173355">
              <a:lnSpc>
                <a:spcPct val="111100"/>
              </a:lnSpc>
              <a:spcBef>
                <a:spcPts val="100"/>
              </a:spcBef>
            </a:pPr>
            <a:r>
              <a:rPr sz="900" spc="-5" dirty="0">
                <a:solidFill>
                  <a:srgbClr val="231F20"/>
                </a:solidFill>
                <a:latin typeface="Arial Narrow"/>
                <a:cs typeface="Arial Narrow"/>
              </a:rPr>
              <a:t>1. </a:t>
            </a:r>
            <a:r>
              <a:rPr sz="900" spc="-25" dirty="0">
                <a:solidFill>
                  <a:srgbClr val="231F20"/>
                </a:solidFill>
                <a:latin typeface="Arial Narrow"/>
                <a:cs typeface="Arial Narrow"/>
              </a:rPr>
              <a:t>Ouvrez </a:t>
            </a:r>
            <a:r>
              <a:rPr sz="900" spc="-20" dirty="0">
                <a:solidFill>
                  <a:srgbClr val="231F20"/>
                </a:solidFill>
                <a:latin typeface="Arial Narrow"/>
                <a:cs typeface="Arial Narrow"/>
              </a:rPr>
              <a:t>la </a:t>
            </a:r>
            <a:r>
              <a:rPr sz="900" spc="-25" dirty="0">
                <a:solidFill>
                  <a:srgbClr val="231F20"/>
                </a:solidFill>
                <a:latin typeface="Arial Narrow"/>
                <a:cs typeface="Arial Narrow"/>
              </a:rPr>
              <a:t>valve </a:t>
            </a:r>
            <a:r>
              <a:rPr sz="900" spc="-20" dirty="0">
                <a:solidFill>
                  <a:srgbClr val="231F20"/>
                </a:solidFill>
                <a:latin typeface="Arial Narrow"/>
                <a:cs typeface="Arial Narrow"/>
              </a:rPr>
              <a:t>d’air </a:t>
            </a:r>
            <a:r>
              <a:rPr sz="900" spc="-15" dirty="0">
                <a:solidFill>
                  <a:srgbClr val="231F20"/>
                </a:solidFill>
                <a:latin typeface="Arial Narrow"/>
                <a:cs typeface="Arial Narrow"/>
              </a:rPr>
              <a:t>(a) </a:t>
            </a:r>
            <a:r>
              <a:rPr sz="900" spc="-25" dirty="0">
                <a:solidFill>
                  <a:srgbClr val="231F20"/>
                </a:solidFill>
                <a:latin typeface="Arial Narrow"/>
                <a:cs typeface="Arial Narrow"/>
              </a:rPr>
              <a:t>de </a:t>
            </a:r>
            <a:r>
              <a:rPr sz="900" spc="-20" dirty="0">
                <a:solidFill>
                  <a:srgbClr val="231F20"/>
                </a:solidFill>
                <a:latin typeface="Arial Narrow"/>
                <a:cs typeface="Arial Narrow"/>
              </a:rPr>
              <a:t>la </a:t>
            </a:r>
            <a:r>
              <a:rPr sz="900" spc="-25" dirty="0">
                <a:solidFill>
                  <a:srgbClr val="231F20"/>
                </a:solidFill>
                <a:latin typeface="Arial Narrow"/>
                <a:cs typeface="Arial Narrow"/>
              </a:rPr>
              <a:t>vessie. </a:t>
            </a:r>
            <a:r>
              <a:rPr sz="900" spc="-20" dirty="0">
                <a:solidFill>
                  <a:srgbClr val="231F20"/>
                </a:solidFill>
                <a:latin typeface="Arial Narrow"/>
                <a:cs typeface="Arial Narrow"/>
              </a:rPr>
              <a:t>Insérez le tuyau </a:t>
            </a:r>
            <a:r>
              <a:rPr sz="900" spc="-25" dirty="0">
                <a:solidFill>
                  <a:srgbClr val="231F20"/>
                </a:solidFill>
                <a:latin typeface="Arial Narrow"/>
                <a:cs typeface="Arial Narrow"/>
              </a:rPr>
              <a:t>de gonflage </a:t>
            </a:r>
            <a:r>
              <a:rPr sz="900" spc="-15" dirty="0">
                <a:solidFill>
                  <a:srgbClr val="231F20"/>
                </a:solidFill>
                <a:latin typeface="Arial Narrow"/>
                <a:cs typeface="Arial Narrow"/>
              </a:rPr>
              <a:t>(b) </a:t>
            </a:r>
            <a:r>
              <a:rPr sz="900" spc="-25" dirty="0">
                <a:solidFill>
                  <a:srgbClr val="231F20"/>
                </a:solidFill>
                <a:latin typeface="Arial Narrow"/>
                <a:cs typeface="Arial Narrow"/>
              </a:rPr>
              <a:t>dans </a:t>
            </a:r>
            <a:r>
              <a:rPr sz="900" spc="-20" dirty="0">
                <a:solidFill>
                  <a:srgbClr val="231F20"/>
                </a:solidFill>
                <a:latin typeface="Arial Narrow"/>
                <a:cs typeface="Arial Narrow"/>
              </a:rPr>
              <a:t>la  </a:t>
            </a:r>
            <a:r>
              <a:rPr sz="900" spc="-25" dirty="0">
                <a:solidFill>
                  <a:srgbClr val="231F20"/>
                </a:solidFill>
                <a:latin typeface="Arial Narrow"/>
                <a:cs typeface="Arial Narrow"/>
              </a:rPr>
              <a:t>valve. Ouvrez </a:t>
            </a:r>
            <a:r>
              <a:rPr sz="900" spc="-20" dirty="0">
                <a:solidFill>
                  <a:srgbClr val="231F20"/>
                </a:solidFill>
                <a:latin typeface="Arial Narrow"/>
                <a:cs typeface="Arial Narrow"/>
              </a:rPr>
              <a:t>la </a:t>
            </a:r>
            <a:r>
              <a:rPr sz="900" spc="-25" dirty="0">
                <a:solidFill>
                  <a:srgbClr val="231F20"/>
                </a:solidFill>
                <a:latin typeface="Arial Narrow"/>
                <a:cs typeface="Arial Narrow"/>
              </a:rPr>
              <a:t>valve </a:t>
            </a:r>
            <a:r>
              <a:rPr sz="900" spc="-20" dirty="0">
                <a:solidFill>
                  <a:srgbClr val="231F20"/>
                </a:solidFill>
                <a:latin typeface="Arial Narrow"/>
                <a:cs typeface="Arial Narrow"/>
              </a:rPr>
              <a:t>d’air </a:t>
            </a:r>
            <a:r>
              <a:rPr sz="900" spc="-15" dirty="0">
                <a:solidFill>
                  <a:srgbClr val="231F20"/>
                </a:solidFill>
                <a:latin typeface="Arial Narrow"/>
                <a:cs typeface="Arial Narrow"/>
              </a:rPr>
              <a:t>(c) </a:t>
            </a:r>
            <a:r>
              <a:rPr sz="900" spc="-25" dirty="0">
                <a:solidFill>
                  <a:srgbClr val="231F20"/>
                </a:solidFill>
                <a:latin typeface="Arial Narrow"/>
                <a:cs typeface="Arial Narrow"/>
              </a:rPr>
              <a:t>du bassin du spa. </a:t>
            </a:r>
            <a:r>
              <a:rPr sz="900" spc="-20" dirty="0">
                <a:solidFill>
                  <a:srgbClr val="231F20"/>
                </a:solidFill>
                <a:latin typeface="Arial Narrow"/>
                <a:cs typeface="Arial Narrow"/>
              </a:rPr>
              <a:t>Veillez </a:t>
            </a:r>
            <a:r>
              <a:rPr sz="900" spc="-25" dirty="0">
                <a:solidFill>
                  <a:srgbClr val="231F20"/>
                </a:solidFill>
                <a:latin typeface="Arial Narrow"/>
                <a:cs typeface="Arial Narrow"/>
              </a:rPr>
              <a:t>à </a:t>
            </a:r>
            <a:r>
              <a:rPr sz="900" spc="-20" dirty="0">
                <a:solidFill>
                  <a:srgbClr val="231F20"/>
                </a:solidFill>
                <a:latin typeface="Arial Narrow"/>
                <a:cs typeface="Arial Narrow"/>
              </a:rPr>
              <a:t>choisir le</a:t>
            </a:r>
            <a:r>
              <a:rPr sz="900" spc="120" dirty="0">
                <a:solidFill>
                  <a:srgbClr val="231F20"/>
                </a:solidFill>
                <a:latin typeface="Arial Narrow"/>
                <a:cs typeface="Arial Narrow"/>
              </a:rPr>
              <a:t> </a:t>
            </a:r>
            <a:r>
              <a:rPr sz="900" spc="-15" dirty="0">
                <a:solidFill>
                  <a:srgbClr val="231F20"/>
                </a:solidFill>
                <a:latin typeface="Arial Narrow"/>
                <a:cs typeface="Arial Narrow"/>
              </a:rPr>
              <a:t>noir.</a:t>
            </a:r>
            <a:endParaRPr sz="900">
              <a:latin typeface="Arial Narrow"/>
              <a:cs typeface="Arial Narrow"/>
            </a:endParaRPr>
          </a:p>
        </p:txBody>
      </p:sp>
      <p:sp>
        <p:nvSpPr>
          <p:cNvPr id="5" name="object 5"/>
          <p:cNvSpPr txBox="1"/>
          <p:nvPr/>
        </p:nvSpPr>
        <p:spPr>
          <a:xfrm>
            <a:off x="3706262" y="2244160"/>
            <a:ext cx="3220085" cy="1092200"/>
          </a:xfrm>
          <a:prstGeom prst="rect">
            <a:avLst/>
          </a:prstGeom>
        </p:spPr>
        <p:txBody>
          <a:bodyPr vert="horz" wrap="square" lIns="0" tIns="12700" rIns="0" bIns="0" rtlCol="0">
            <a:spAutoFit/>
          </a:bodyPr>
          <a:lstStyle/>
          <a:p>
            <a:pPr marL="172720" marR="182880" indent="-173355" algn="just">
              <a:lnSpc>
                <a:spcPct val="111100"/>
              </a:lnSpc>
              <a:spcBef>
                <a:spcPts val="100"/>
              </a:spcBef>
              <a:buAutoNum type="arabicPeriod" startAt="2"/>
              <a:tabLst>
                <a:tab pos="173355" algn="l"/>
              </a:tabLst>
            </a:pPr>
            <a:r>
              <a:rPr sz="900" spc="-25" dirty="0">
                <a:solidFill>
                  <a:srgbClr val="231F20"/>
                </a:solidFill>
                <a:latin typeface="Arial Narrow"/>
                <a:cs typeface="Arial Narrow"/>
              </a:rPr>
              <a:t>Appuyez sur </a:t>
            </a:r>
            <a:r>
              <a:rPr sz="900" spc="-20" dirty="0">
                <a:solidFill>
                  <a:srgbClr val="231F20"/>
                </a:solidFill>
                <a:latin typeface="Arial Narrow"/>
                <a:cs typeface="Arial Narrow"/>
              </a:rPr>
              <a:t>le </a:t>
            </a:r>
            <a:r>
              <a:rPr sz="900" spc="-25" dirty="0">
                <a:solidFill>
                  <a:srgbClr val="231F20"/>
                </a:solidFill>
                <a:latin typeface="Arial Narrow"/>
                <a:cs typeface="Arial Narrow"/>
              </a:rPr>
              <a:t>bouton </a:t>
            </a:r>
            <a:r>
              <a:rPr sz="900" b="1" dirty="0">
                <a:solidFill>
                  <a:srgbClr val="231F20"/>
                </a:solidFill>
                <a:latin typeface="Arial Narrow"/>
                <a:cs typeface="Arial Narrow"/>
              </a:rPr>
              <a:t>BULLE </a:t>
            </a:r>
            <a:r>
              <a:rPr sz="900" spc="-25" dirty="0">
                <a:solidFill>
                  <a:srgbClr val="231F20"/>
                </a:solidFill>
                <a:latin typeface="Arial Narrow"/>
                <a:cs typeface="Arial Narrow"/>
              </a:rPr>
              <a:t>pour gonfler jusqu’à ce que </a:t>
            </a:r>
            <a:r>
              <a:rPr sz="900" spc="-20" dirty="0">
                <a:solidFill>
                  <a:srgbClr val="231F20"/>
                </a:solidFill>
                <a:latin typeface="Arial Narrow"/>
                <a:cs typeface="Arial Narrow"/>
              </a:rPr>
              <a:t>la </a:t>
            </a:r>
            <a:r>
              <a:rPr sz="900" spc="-25" dirty="0">
                <a:solidFill>
                  <a:srgbClr val="231F20"/>
                </a:solidFill>
                <a:latin typeface="Arial Narrow"/>
                <a:cs typeface="Arial Narrow"/>
              </a:rPr>
              <a:t>vessie </a:t>
            </a:r>
            <a:r>
              <a:rPr sz="900" spc="-20" dirty="0">
                <a:solidFill>
                  <a:srgbClr val="231F20"/>
                </a:solidFill>
                <a:latin typeface="Arial Narrow"/>
                <a:cs typeface="Arial Narrow"/>
              </a:rPr>
              <a:t>soit  ferme </a:t>
            </a:r>
            <a:r>
              <a:rPr sz="900" spc="-25" dirty="0">
                <a:solidFill>
                  <a:srgbClr val="231F20"/>
                </a:solidFill>
                <a:latin typeface="Arial Narrow"/>
                <a:cs typeface="Arial Narrow"/>
              </a:rPr>
              <a:t>au </a:t>
            </a:r>
            <a:r>
              <a:rPr sz="900" spc="-20" dirty="0">
                <a:solidFill>
                  <a:srgbClr val="231F20"/>
                </a:solidFill>
                <a:latin typeface="Arial Narrow"/>
                <a:cs typeface="Arial Narrow"/>
              </a:rPr>
              <a:t>toucher, </a:t>
            </a:r>
            <a:r>
              <a:rPr sz="900" spc="-25" dirty="0">
                <a:solidFill>
                  <a:srgbClr val="231F20"/>
                </a:solidFill>
                <a:latin typeface="Arial Narrow"/>
                <a:cs typeface="Arial Narrow"/>
              </a:rPr>
              <a:t>mais pas</a:t>
            </a:r>
            <a:r>
              <a:rPr sz="900" spc="10" dirty="0">
                <a:solidFill>
                  <a:srgbClr val="231F20"/>
                </a:solidFill>
                <a:latin typeface="Arial Narrow"/>
                <a:cs typeface="Arial Narrow"/>
              </a:rPr>
              <a:t> </a:t>
            </a:r>
            <a:r>
              <a:rPr sz="900" spc="-20" dirty="0">
                <a:solidFill>
                  <a:srgbClr val="231F20"/>
                </a:solidFill>
                <a:latin typeface="Arial Narrow"/>
                <a:cs typeface="Arial Narrow"/>
              </a:rPr>
              <a:t>dure.</a:t>
            </a:r>
            <a:endParaRPr sz="900">
              <a:latin typeface="Arial Narrow"/>
              <a:cs typeface="Arial Narrow"/>
            </a:endParaRPr>
          </a:p>
          <a:p>
            <a:pPr marL="172720" marR="78740" indent="-173355" algn="just">
              <a:lnSpc>
                <a:spcPct val="111100"/>
              </a:lnSpc>
              <a:buAutoNum type="arabicPeriod" startAt="2"/>
              <a:tabLst>
                <a:tab pos="173355" algn="l"/>
              </a:tabLst>
            </a:pPr>
            <a:r>
              <a:rPr sz="900" spc="-25" dirty="0">
                <a:solidFill>
                  <a:srgbClr val="231F20"/>
                </a:solidFill>
                <a:latin typeface="Arial Narrow"/>
                <a:cs typeface="Arial Narrow"/>
              </a:rPr>
              <a:t>Appuyez sur </a:t>
            </a:r>
            <a:r>
              <a:rPr sz="900" spc="-20" dirty="0">
                <a:solidFill>
                  <a:srgbClr val="231F20"/>
                </a:solidFill>
                <a:latin typeface="Arial Narrow"/>
                <a:cs typeface="Arial Narrow"/>
              </a:rPr>
              <a:t>le </a:t>
            </a:r>
            <a:r>
              <a:rPr sz="900" spc="-25" dirty="0">
                <a:solidFill>
                  <a:srgbClr val="231F20"/>
                </a:solidFill>
                <a:latin typeface="Arial Narrow"/>
                <a:cs typeface="Arial Narrow"/>
              </a:rPr>
              <a:t>bouton </a:t>
            </a:r>
            <a:r>
              <a:rPr sz="900" b="1" dirty="0">
                <a:solidFill>
                  <a:srgbClr val="231F20"/>
                </a:solidFill>
                <a:latin typeface="Arial Narrow"/>
                <a:cs typeface="Arial Narrow"/>
              </a:rPr>
              <a:t>BULLE </a:t>
            </a:r>
            <a:r>
              <a:rPr sz="900" spc="-25" dirty="0">
                <a:solidFill>
                  <a:srgbClr val="231F20"/>
                </a:solidFill>
                <a:latin typeface="Arial Narrow"/>
                <a:cs typeface="Arial Narrow"/>
              </a:rPr>
              <a:t>pendant plus de 3 secondes pour </a:t>
            </a:r>
            <a:r>
              <a:rPr sz="900" spc="-20" dirty="0">
                <a:solidFill>
                  <a:srgbClr val="231F20"/>
                </a:solidFill>
                <a:latin typeface="Arial Narrow"/>
                <a:cs typeface="Arial Narrow"/>
              </a:rPr>
              <a:t>arrêter le  </a:t>
            </a:r>
            <a:r>
              <a:rPr sz="900" spc="-25" dirty="0">
                <a:solidFill>
                  <a:srgbClr val="231F20"/>
                </a:solidFill>
                <a:latin typeface="Arial Narrow"/>
                <a:cs typeface="Arial Narrow"/>
              </a:rPr>
              <a:t>gonflage. </a:t>
            </a:r>
            <a:r>
              <a:rPr sz="900" spc="-20" dirty="0">
                <a:solidFill>
                  <a:srgbClr val="231F20"/>
                </a:solidFill>
                <a:latin typeface="Arial Narrow"/>
                <a:cs typeface="Arial Narrow"/>
              </a:rPr>
              <a:t>Retirez le tuyau </a:t>
            </a:r>
            <a:r>
              <a:rPr sz="900" spc="-25" dirty="0">
                <a:solidFill>
                  <a:srgbClr val="231F20"/>
                </a:solidFill>
                <a:latin typeface="Arial Narrow"/>
                <a:cs typeface="Arial Narrow"/>
              </a:rPr>
              <a:t>de gonflage de </a:t>
            </a:r>
            <a:r>
              <a:rPr sz="900" spc="-20" dirty="0">
                <a:solidFill>
                  <a:srgbClr val="231F20"/>
                </a:solidFill>
                <a:latin typeface="Arial Narrow"/>
                <a:cs typeface="Arial Narrow"/>
              </a:rPr>
              <a:t>la sortie </a:t>
            </a:r>
            <a:r>
              <a:rPr sz="900" spc="-25" dirty="0">
                <a:solidFill>
                  <a:srgbClr val="231F20"/>
                </a:solidFill>
                <a:latin typeface="Arial Narrow"/>
                <a:cs typeface="Arial Narrow"/>
              </a:rPr>
              <a:t>du souffleur </a:t>
            </a:r>
            <a:r>
              <a:rPr sz="900" spc="-20" dirty="0">
                <a:solidFill>
                  <a:srgbClr val="231F20"/>
                </a:solidFill>
                <a:latin typeface="Arial Narrow"/>
                <a:cs typeface="Arial Narrow"/>
              </a:rPr>
              <a:t>d’air et </a:t>
            </a:r>
            <a:r>
              <a:rPr sz="900" spc="-25" dirty="0">
                <a:solidFill>
                  <a:srgbClr val="231F20"/>
                </a:solidFill>
                <a:latin typeface="Arial Narrow"/>
                <a:cs typeface="Arial Narrow"/>
              </a:rPr>
              <a:t>de </a:t>
            </a:r>
            <a:r>
              <a:rPr sz="900" spc="-20" dirty="0">
                <a:solidFill>
                  <a:srgbClr val="231F20"/>
                </a:solidFill>
                <a:latin typeface="Arial Narrow"/>
                <a:cs typeface="Arial Narrow"/>
              </a:rPr>
              <a:t>la  </a:t>
            </a:r>
            <a:r>
              <a:rPr sz="900" spc="-25" dirty="0">
                <a:solidFill>
                  <a:srgbClr val="231F20"/>
                </a:solidFill>
                <a:latin typeface="Arial Narrow"/>
                <a:cs typeface="Arial Narrow"/>
              </a:rPr>
              <a:t>valve.</a:t>
            </a:r>
            <a:endParaRPr sz="900">
              <a:latin typeface="Arial Narrow"/>
              <a:cs typeface="Arial Narrow"/>
            </a:endParaRPr>
          </a:p>
          <a:p>
            <a:pPr marL="172720" marR="5080" indent="-173355" algn="just">
              <a:lnSpc>
                <a:spcPct val="111100"/>
              </a:lnSpc>
              <a:buAutoNum type="arabicPeriod" startAt="2"/>
              <a:tabLst>
                <a:tab pos="173355" algn="l"/>
              </a:tabLst>
            </a:pPr>
            <a:r>
              <a:rPr sz="900" spc="-20" dirty="0">
                <a:solidFill>
                  <a:srgbClr val="231F20"/>
                </a:solidFill>
                <a:latin typeface="Arial Narrow"/>
                <a:cs typeface="Arial Narrow"/>
              </a:rPr>
              <a:t>Remettez le </a:t>
            </a:r>
            <a:r>
              <a:rPr sz="900" spc="-25" dirty="0">
                <a:solidFill>
                  <a:srgbClr val="231F20"/>
                </a:solidFill>
                <a:latin typeface="Arial Narrow"/>
                <a:cs typeface="Arial Narrow"/>
              </a:rPr>
              <a:t>bouchon de </a:t>
            </a:r>
            <a:r>
              <a:rPr sz="900" spc="-20" dirty="0">
                <a:solidFill>
                  <a:srgbClr val="231F20"/>
                </a:solidFill>
                <a:latin typeface="Arial Narrow"/>
                <a:cs typeface="Arial Narrow"/>
              </a:rPr>
              <a:t>la </a:t>
            </a:r>
            <a:r>
              <a:rPr sz="900" spc="-25" dirty="0">
                <a:solidFill>
                  <a:srgbClr val="231F20"/>
                </a:solidFill>
                <a:latin typeface="Arial Narrow"/>
                <a:cs typeface="Arial Narrow"/>
              </a:rPr>
              <a:t>valve </a:t>
            </a:r>
            <a:r>
              <a:rPr sz="900" spc="-20" dirty="0">
                <a:solidFill>
                  <a:srgbClr val="231F20"/>
                </a:solidFill>
                <a:latin typeface="Arial Narrow"/>
                <a:cs typeface="Arial Narrow"/>
              </a:rPr>
              <a:t>d’air </a:t>
            </a:r>
            <a:r>
              <a:rPr sz="900" spc="-15" dirty="0">
                <a:solidFill>
                  <a:srgbClr val="231F20"/>
                </a:solidFill>
                <a:latin typeface="Arial Narrow"/>
                <a:cs typeface="Arial Narrow"/>
              </a:rPr>
              <a:t>(c) </a:t>
            </a:r>
            <a:r>
              <a:rPr sz="900" spc="-25" dirty="0">
                <a:solidFill>
                  <a:srgbClr val="231F20"/>
                </a:solidFill>
                <a:latin typeface="Arial Narrow"/>
                <a:cs typeface="Arial Narrow"/>
              </a:rPr>
              <a:t>en place, puis </a:t>
            </a:r>
            <a:r>
              <a:rPr sz="900" spc="-20" dirty="0">
                <a:solidFill>
                  <a:srgbClr val="231F20"/>
                </a:solidFill>
                <a:latin typeface="Arial Narrow"/>
                <a:cs typeface="Arial Narrow"/>
              </a:rPr>
              <a:t>fermez et </a:t>
            </a:r>
            <a:r>
              <a:rPr sz="900" spc="-25" dirty="0">
                <a:solidFill>
                  <a:srgbClr val="231F20"/>
                </a:solidFill>
                <a:latin typeface="Arial Narrow"/>
                <a:cs typeface="Arial Narrow"/>
              </a:rPr>
              <a:t>poussez </a:t>
            </a:r>
            <a:r>
              <a:rPr sz="900" spc="-20" dirty="0">
                <a:solidFill>
                  <a:srgbClr val="231F20"/>
                </a:solidFill>
                <a:latin typeface="Arial Narrow"/>
                <a:cs typeface="Arial Narrow"/>
              </a:rPr>
              <a:t>la  </a:t>
            </a:r>
            <a:r>
              <a:rPr sz="900" spc="-25" dirty="0">
                <a:solidFill>
                  <a:srgbClr val="231F20"/>
                </a:solidFill>
                <a:latin typeface="Arial Narrow"/>
                <a:cs typeface="Arial Narrow"/>
              </a:rPr>
              <a:t>valve de gonflage à </a:t>
            </a:r>
            <a:r>
              <a:rPr sz="900" spc="-20" dirty="0">
                <a:solidFill>
                  <a:srgbClr val="231F20"/>
                </a:solidFill>
                <a:latin typeface="Arial Narrow"/>
                <a:cs typeface="Arial Narrow"/>
              </a:rPr>
              <a:t>l’intérieur</a:t>
            </a:r>
            <a:r>
              <a:rPr sz="900" spc="20" dirty="0">
                <a:solidFill>
                  <a:srgbClr val="231F20"/>
                </a:solidFill>
                <a:latin typeface="Arial Narrow"/>
                <a:cs typeface="Arial Narrow"/>
              </a:rPr>
              <a:t> </a:t>
            </a:r>
            <a:r>
              <a:rPr sz="900" spc="-15" dirty="0">
                <a:solidFill>
                  <a:srgbClr val="231F20"/>
                </a:solidFill>
                <a:latin typeface="Arial Narrow"/>
                <a:cs typeface="Arial Narrow"/>
              </a:rPr>
              <a:t>(a).</a:t>
            </a:r>
            <a:endParaRPr sz="900">
              <a:latin typeface="Arial Narrow"/>
              <a:cs typeface="Arial Narrow"/>
            </a:endParaRPr>
          </a:p>
        </p:txBody>
      </p:sp>
      <p:grpSp>
        <p:nvGrpSpPr>
          <p:cNvPr id="6" name="object 6"/>
          <p:cNvGrpSpPr/>
          <p:nvPr/>
        </p:nvGrpSpPr>
        <p:grpSpPr>
          <a:xfrm>
            <a:off x="4823853" y="5060543"/>
            <a:ext cx="2216785" cy="1256665"/>
            <a:chOff x="4823853" y="5060543"/>
            <a:chExt cx="2216785" cy="1256665"/>
          </a:xfrm>
        </p:grpSpPr>
        <p:sp>
          <p:nvSpPr>
            <p:cNvPr id="7" name="object 7"/>
            <p:cNvSpPr/>
            <p:nvPr/>
          </p:nvSpPr>
          <p:spPr>
            <a:xfrm>
              <a:off x="6406786" y="5108379"/>
              <a:ext cx="583412" cy="58342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176795" y="5158082"/>
              <a:ext cx="471252" cy="56324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51355" y="5393371"/>
              <a:ext cx="105700" cy="9745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091624" y="5315068"/>
              <a:ext cx="33655" cy="339090"/>
            </a:xfrm>
            <a:custGeom>
              <a:avLst/>
              <a:gdLst/>
              <a:ahLst/>
              <a:cxnLst/>
              <a:rect l="l" t="t" r="r" b="b"/>
              <a:pathLst>
                <a:path w="33654" h="339089">
                  <a:moveTo>
                    <a:pt x="16683" y="-996"/>
                  </a:moveTo>
                  <a:lnTo>
                    <a:pt x="16683" y="340005"/>
                  </a:lnTo>
                </a:path>
              </a:pathLst>
            </a:custGeom>
            <a:ln w="35361">
              <a:solidFill>
                <a:srgbClr val="231F20"/>
              </a:solidFill>
            </a:ln>
          </p:spPr>
          <p:txBody>
            <a:bodyPr wrap="square" lIns="0" tIns="0" rIns="0" bIns="0" rtlCol="0"/>
            <a:lstStyle/>
            <a:p>
              <a:endParaRPr/>
            </a:p>
          </p:txBody>
        </p:sp>
        <p:sp>
          <p:nvSpPr>
            <p:cNvPr id="11" name="object 11"/>
            <p:cNvSpPr/>
            <p:nvPr/>
          </p:nvSpPr>
          <p:spPr>
            <a:xfrm>
              <a:off x="5053448" y="5146897"/>
              <a:ext cx="1606674" cy="1136607"/>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827028" y="5063718"/>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49">
              <a:solidFill>
                <a:srgbClr val="231F20"/>
              </a:solidFill>
            </a:ln>
          </p:spPr>
          <p:txBody>
            <a:bodyPr wrap="square" lIns="0" tIns="0" rIns="0" bIns="0" rtlCol="0"/>
            <a:lstStyle/>
            <a:p>
              <a:endParaRPr/>
            </a:p>
          </p:txBody>
        </p:sp>
      </p:grpSp>
      <p:sp>
        <p:nvSpPr>
          <p:cNvPr id="13" name="object 13"/>
          <p:cNvSpPr/>
          <p:nvPr/>
        </p:nvSpPr>
        <p:spPr>
          <a:xfrm>
            <a:off x="549287" y="1817014"/>
            <a:ext cx="1592705" cy="1349293"/>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2168525" y="3075768"/>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15" name="object 15"/>
          <p:cNvSpPr txBox="1"/>
          <p:nvPr/>
        </p:nvSpPr>
        <p:spPr>
          <a:xfrm>
            <a:off x="1898980" y="2441175"/>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(b)</a:t>
            </a:r>
            <a:endParaRPr sz="800">
              <a:latin typeface="Arial Narrow"/>
              <a:cs typeface="Arial Narrow"/>
            </a:endParaRPr>
          </a:p>
        </p:txBody>
      </p:sp>
      <p:sp>
        <p:nvSpPr>
          <p:cNvPr id="16" name="object 16"/>
          <p:cNvSpPr txBox="1"/>
          <p:nvPr/>
        </p:nvSpPr>
        <p:spPr>
          <a:xfrm>
            <a:off x="1021461" y="2244274"/>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grpSp>
        <p:nvGrpSpPr>
          <p:cNvPr id="17" name="object 17"/>
          <p:cNvGrpSpPr/>
          <p:nvPr/>
        </p:nvGrpSpPr>
        <p:grpSpPr>
          <a:xfrm>
            <a:off x="550405" y="5056016"/>
            <a:ext cx="4145279" cy="1261110"/>
            <a:chOff x="550405" y="5056016"/>
            <a:chExt cx="4145279" cy="1261110"/>
          </a:xfrm>
        </p:grpSpPr>
        <p:sp>
          <p:nvSpPr>
            <p:cNvPr id="18" name="object 18"/>
            <p:cNvSpPr/>
            <p:nvPr/>
          </p:nvSpPr>
          <p:spPr>
            <a:xfrm>
              <a:off x="2034571" y="5061026"/>
              <a:ext cx="1339316" cy="1252655"/>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187343" y="5416752"/>
              <a:ext cx="357985" cy="36495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373088" y="5056016"/>
              <a:ext cx="1321257" cy="119947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1323444" y="5421182"/>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2" name="object 22"/>
            <p:cNvSpPr/>
            <p:nvPr/>
          </p:nvSpPr>
          <p:spPr>
            <a:xfrm>
              <a:off x="1309902" y="5428506"/>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3" name="object 23"/>
            <p:cNvSpPr/>
            <p:nvPr/>
          </p:nvSpPr>
          <p:spPr>
            <a:xfrm>
              <a:off x="1238727" y="5421104"/>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5"/>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4" name="object 24"/>
            <p:cNvSpPr/>
            <p:nvPr/>
          </p:nvSpPr>
          <p:spPr>
            <a:xfrm>
              <a:off x="1275915" y="5619756"/>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5"/>
                  </a:lnTo>
                  <a:lnTo>
                    <a:pt x="7499" y="48118"/>
                  </a:lnTo>
                  <a:lnTo>
                    <a:pt x="15362" y="12900"/>
                  </a:lnTo>
                  <a:lnTo>
                    <a:pt x="24904" y="0"/>
                  </a:lnTo>
                  <a:close/>
                </a:path>
              </a:pathLst>
            </a:custGeom>
            <a:ln w="5918">
              <a:solidFill>
                <a:srgbClr val="231F20"/>
              </a:solidFill>
            </a:ln>
          </p:spPr>
          <p:txBody>
            <a:bodyPr wrap="square" lIns="0" tIns="0" rIns="0" bIns="0" rtlCol="0"/>
            <a:lstStyle/>
            <a:p>
              <a:endParaRPr/>
            </a:p>
          </p:txBody>
        </p:sp>
        <p:sp>
          <p:nvSpPr>
            <p:cNvPr id="25" name="object 25"/>
            <p:cNvSpPr/>
            <p:nvPr/>
          </p:nvSpPr>
          <p:spPr>
            <a:xfrm>
              <a:off x="1696497" y="5422283"/>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6" name="object 26"/>
            <p:cNvSpPr/>
            <p:nvPr/>
          </p:nvSpPr>
          <p:spPr>
            <a:xfrm>
              <a:off x="1715259" y="5428617"/>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7" name="object 27"/>
            <p:cNvSpPr/>
            <p:nvPr/>
          </p:nvSpPr>
          <p:spPr>
            <a:xfrm>
              <a:off x="1348494" y="6119737"/>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28" name="object 28"/>
            <p:cNvSpPr/>
            <p:nvPr/>
          </p:nvSpPr>
          <p:spPr>
            <a:xfrm>
              <a:off x="1367792" y="6068249"/>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29" name="object 29"/>
            <p:cNvSpPr/>
            <p:nvPr/>
          </p:nvSpPr>
          <p:spPr>
            <a:xfrm>
              <a:off x="1371290" y="6016687"/>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30" name="object 30"/>
            <p:cNvSpPr/>
            <p:nvPr/>
          </p:nvSpPr>
          <p:spPr>
            <a:xfrm>
              <a:off x="1378532" y="5965130"/>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31" name="object 31"/>
            <p:cNvSpPr/>
            <p:nvPr/>
          </p:nvSpPr>
          <p:spPr>
            <a:xfrm>
              <a:off x="1383717" y="5913580"/>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32" name="object 32"/>
            <p:cNvSpPr/>
            <p:nvPr/>
          </p:nvSpPr>
          <p:spPr>
            <a:xfrm>
              <a:off x="1386296" y="5861999"/>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33" name="object 33"/>
            <p:cNvSpPr/>
            <p:nvPr/>
          </p:nvSpPr>
          <p:spPr>
            <a:xfrm>
              <a:off x="1389868" y="5810467"/>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34" name="object 34"/>
            <p:cNvSpPr/>
            <p:nvPr/>
          </p:nvSpPr>
          <p:spPr>
            <a:xfrm>
              <a:off x="1386594" y="5758891"/>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35" name="object 35"/>
            <p:cNvSpPr/>
            <p:nvPr/>
          </p:nvSpPr>
          <p:spPr>
            <a:xfrm>
              <a:off x="1384287" y="5707316"/>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36" name="object 36"/>
            <p:cNvSpPr/>
            <p:nvPr/>
          </p:nvSpPr>
          <p:spPr>
            <a:xfrm>
              <a:off x="1382699" y="5655735"/>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37" name="object 37"/>
            <p:cNvSpPr/>
            <p:nvPr/>
          </p:nvSpPr>
          <p:spPr>
            <a:xfrm>
              <a:off x="1381062" y="5604185"/>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38" name="object 38"/>
            <p:cNvSpPr/>
            <p:nvPr/>
          </p:nvSpPr>
          <p:spPr>
            <a:xfrm>
              <a:off x="1375134" y="5552578"/>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39" name="object 39"/>
            <p:cNvSpPr/>
            <p:nvPr/>
          </p:nvSpPr>
          <p:spPr>
            <a:xfrm>
              <a:off x="1369702" y="5501016"/>
              <a:ext cx="387985" cy="1270"/>
            </a:xfrm>
            <a:custGeom>
              <a:avLst/>
              <a:gdLst/>
              <a:ahLst/>
              <a:cxnLst/>
              <a:rect l="l" t="t" r="r" b="b"/>
              <a:pathLst>
                <a:path w="387985" h="1270">
                  <a:moveTo>
                    <a:pt x="0" y="0"/>
                  </a:moveTo>
                  <a:lnTo>
                    <a:pt x="387794" y="1066"/>
                  </a:lnTo>
                </a:path>
              </a:pathLst>
            </a:custGeom>
            <a:ln w="5918">
              <a:solidFill>
                <a:srgbClr val="231F20"/>
              </a:solidFill>
            </a:ln>
          </p:spPr>
          <p:txBody>
            <a:bodyPr wrap="square" lIns="0" tIns="0" rIns="0" bIns="0" rtlCol="0"/>
            <a:lstStyle/>
            <a:p>
              <a:endParaRPr/>
            </a:p>
          </p:txBody>
        </p:sp>
        <p:sp>
          <p:nvSpPr>
            <p:cNvPr id="40" name="object 40"/>
            <p:cNvSpPr/>
            <p:nvPr/>
          </p:nvSpPr>
          <p:spPr>
            <a:xfrm>
              <a:off x="1352760" y="5449397"/>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41" name="object 41"/>
            <p:cNvSpPr/>
            <p:nvPr/>
          </p:nvSpPr>
          <p:spPr>
            <a:xfrm>
              <a:off x="1298487" y="6147407"/>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42" name="object 42"/>
            <p:cNvSpPr/>
            <p:nvPr/>
          </p:nvSpPr>
          <p:spPr>
            <a:xfrm>
              <a:off x="1300373" y="5421182"/>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43" name="object 43"/>
            <p:cNvSpPr/>
            <p:nvPr/>
          </p:nvSpPr>
          <p:spPr>
            <a:xfrm>
              <a:off x="1290575" y="5634844"/>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44" name="object 44"/>
            <p:cNvSpPr/>
            <p:nvPr/>
          </p:nvSpPr>
          <p:spPr>
            <a:xfrm>
              <a:off x="1285223" y="5656882"/>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45" name="object 45"/>
            <p:cNvSpPr/>
            <p:nvPr/>
          </p:nvSpPr>
          <p:spPr>
            <a:xfrm>
              <a:off x="1281569" y="5681538"/>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46" name="object 46"/>
            <p:cNvSpPr/>
            <p:nvPr/>
          </p:nvSpPr>
          <p:spPr>
            <a:xfrm>
              <a:off x="1278891" y="5708452"/>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47" name="object 47"/>
            <p:cNvSpPr/>
            <p:nvPr/>
          </p:nvSpPr>
          <p:spPr>
            <a:xfrm>
              <a:off x="1275910" y="5733659"/>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48" name="object 48"/>
            <p:cNvSpPr/>
            <p:nvPr/>
          </p:nvSpPr>
          <p:spPr>
            <a:xfrm>
              <a:off x="1275020" y="5758891"/>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49" name="object 49"/>
            <p:cNvSpPr/>
            <p:nvPr/>
          </p:nvSpPr>
          <p:spPr>
            <a:xfrm>
              <a:off x="1275910" y="5784291"/>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50" name="object 50"/>
            <p:cNvSpPr/>
            <p:nvPr/>
          </p:nvSpPr>
          <p:spPr>
            <a:xfrm>
              <a:off x="1275020" y="5810467"/>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51" name="object 51"/>
            <p:cNvSpPr/>
            <p:nvPr/>
          </p:nvSpPr>
          <p:spPr>
            <a:xfrm>
              <a:off x="1275021" y="5836245"/>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52" name="object 52"/>
            <p:cNvSpPr/>
            <p:nvPr/>
          </p:nvSpPr>
          <p:spPr>
            <a:xfrm>
              <a:off x="1275918" y="5863139"/>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53" name="object 53"/>
            <p:cNvSpPr/>
            <p:nvPr/>
          </p:nvSpPr>
          <p:spPr>
            <a:xfrm>
              <a:off x="1281565" y="5893804"/>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54" name="object 54"/>
            <p:cNvSpPr/>
            <p:nvPr/>
          </p:nvSpPr>
          <p:spPr>
            <a:xfrm>
              <a:off x="1285215" y="5919738"/>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55" name="object 55"/>
            <p:cNvSpPr/>
            <p:nvPr/>
          </p:nvSpPr>
          <p:spPr>
            <a:xfrm>
              <a:off x="1254340" y="5595899"/>
              <a:ext cx="91440" cy="375285"/>
            </a:xfrm>
            <a:custGeom>
              <a:avLst/>
              <a:gdLst/>
              <a:ahLst/>
              <a:cxnLst/>
              <a:rect l="l" t="t" r="r" b="b"/>
              <a:pathLst>
                <a:path w="91440" h="375285">
                  <a:moveTo>
                    <a:pt x="50850" y="375030"/>
                  </a:moveTo>
                  <a:lnTo>
                    <a:pt x="39560" y="375030"/>
                  </a:lnTo>
                  <a:lnTo>
                    <a:pt x="39560" y="365632"/>
                  </a:lnTo>
                  <a:lnTo>
                    <a:pt x="50850" y="365632"/>
                  </a:lnTo>
                  <a:lnTo>
                    <a:pt x="50850" y="375030"/>
                  </a:lnTo>
                  <a:close/>
                </a:path>
                <a:path w="91440" h="375285">
                  <a:moveTo>
                    <a:pt x="50850" y="9385"/>
                  </a:moveTo>
                  <a:lnTo>
                    <a:pt x="39560" y="9385"/>
                  </a:lnTo>
                  <a:lnTo>
                    <a:pt x="39560" y="0"/>
                  </a:lnTo>
                  <a:lnTo>
                    <a:pt x="50850" y="0"/>
                  </a:lnTo>
                  <a:lnTo>
                    <a:pt x="50850" y="9385"/>
                  </a:lnTo>
                  <a:close/>
                </a:path>
                <a:path w="91440" h="375285">
                  <a:moveTo>
                    <a:pt x="91071" y="200113"/>
                  </a:moveTo>
                  <a:lnTo>
                    <a:pt x="81622" y="200113"/>
                  </a:lnTo>
                  <a:lnTo>
                    <a:pt x="81622" y="171703"/>
                  </a:lnTo>
                  <a:lnTo>
                    <a:pt x="91071" y="171703"/>
                  </a:lnTo>
                  <a:lnTo>
                    <a:pt x="91071" y="200113"/>
                  </a:lnTo>
                  <a:close/>
                </a:path>
                <a:path w="91440" h="375285">
                  <a:moveTo>
                    <a:pt x="9423" y="200113"/>
                  </a:moveTo>
                  <a:lnTo>
                    <a:pt x="0" y="200113"/>
                  </a:lnTo>
                  <a:lnTo>
                    <a:pt x="0" y="171703"/>
                  </a:lnTo>
                  <a:lnTo>
                    <a:pt x="9423" y="171703"/>
                  </a:lnTo>
                  <a:lnTo>
                    <a:pt x="9423" y="200113"/>
                  </a:lnTo>
                  <a:close/>
                </a:path>
              </a:pathLst>
            </a:custGeom>
            <a:ln w="3810">
              <a:solidFill>
                <a:srgbClr val="231F20"/>
              </a:solidFill>
            </a:ln>
          </p:spPr>
          <p:txBody>
            <a:bodyPr wrap="square" lIns="0" tIns="0" rIns="0" bIns="0" rtlCol="0"/>
            <a:lstStyle/>
            <a:p>
              <a:endParaRPr/>
            </a:p>
          </p:txBody>
        </p:sp>
        <p:sp>
          <p:nvSpPr>
            <p:cNvPr id="56" name="object 56"/>
            <p:cNvSpPr/>
            <p:nvPr/>
          </p:nvSpPr>
          <p:spPr>
            <a:xfrm>
              <a:off x="1334317" y="5681211"/>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57" name="object 57"/>
            <p:cNvSpPr/>
            <p:nvPr/>
          </p:nvSpPr>
          <p:spPr>
            <a:xfrm>
              <a:off x="1258517" y="5681502"/>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58" name="object 58"/>
            <p:cNvSpPr/>
            <p:nvPr/>
          </p:nvSpPr>
          <p:spPr>
            <a:xfrm>
              <a:off x="1256431" y="5859046"/>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59" name="object 59"/>
            <p:cNvSpPr/>
            <p:nvPr/>
          </p:nvSpPr>
          <p:spPr>
            <a:xfrm>
              <a:off x="1334491" y="5859338"/>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60" name="object 60"/>
            <p:cNvSpPr/>
            <p:nvPr/>
          </p:nvSpPr>
          <p:spPr>
            <a:xfrm>
              <a:off x="1500125" y="5422601"/>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61" name="object 61"/>
            <p:cNvSpPr/>
            <p:nvPr/>
          </p:nvSpPr>
          <p:spPr>
            <a:xfrm>
              <a:off x="1497072" y="6120389"/>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62" name="object 62"/>
            <p:cNvSpPr/>
            <p:nvPr/>
          </p:nvSpPr>
          <p:spPr>
            <a:xfrm>
              <a:off x="759153" y="5407673"/>
              <a:ext cx="737920" cy="754637"/>
            </a:xfrm>
            <a:prstGeom prst="rect">
              <a:avLst/>
            </a:prstGeom>
            <a:blipFill>
              <a:blip r:embed="rId10" cstate="print"/>
              <a:stretch>
                <a:fillRect/>
              </a:stretch>
            </a:blipFill>
          </p:spPr>
          <p:txBody>
            <a:bodyPr wrap="square" lIns="0" tIns="0" rIns="0" bIns="0" rtlCol="0"/>
            <a:lstStyle/>
            <a:p>
              <a:endParaRPr/>
            </a:p>
          </p:txBody>
        </p:sp>
        <p:sp>
          <p:nvSpPr>
            <p:cNvPr id="63" name="object 63"/>
            <p:cNvSpPr/>
            <p:nvPr/>
          </p:nvSpPr>
          <p:spPr>
            <a:xfrm>
              <a:off x="866346" y="5422601"/>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64" name="object 64"/>
            <p:cNvSpPr/>
            <p:nvPr/>
          </p:nvSpPr>
          <p:spPr>
            <a:xfrm>
              <a:off x="759141" y="5407673"/>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65" name="object 65"/>
            <p:cNvSpPr/>
            <p:nvPr/>
          </p:nvSpPr>
          <p:spPr>
            <a:xfrm>
              <a:off x="1439467" y="5421108"/>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66" name="object 66"/>
            <p:cNvSpPr/>
            <p:nvPr/>
          </p:nvSpPr>
          <p:spPr>
            <a:xfrm>
              <a:off x="1300720" y="5227774"/>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67" name="object 67"/>
            <p:cNvSpPr/>
            <p:nvPr/>
          </p:nvSpPr>
          <p:spPr>
            <a:xfrm>
              <a:off x="553580" y="5063718"/>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grpSp>
      <p:grpSp>
        <p:nvGrpSpPr>
          <p:cNvPr id="68" name="object 68"/>
          <p:cNvGrpSpPr/>
          <p:nvPr/>
        </p:nvGrpSpPr>
        <p:grpSpPr>
          <a:xfrm>
            <a:off x="549008" y="1816735"/>
            <a:ext cx="6491605" cy="1642745"/>
            <a:chOff x="549008" y="1816735"/>
            <a:chExt cx="6491605" cy="1642745"/>
          </a:xfrm>
        </p:grpSpPr>
        <p:sp>
          <p:nvSpPr>
            <p:cNvPr id="69" name="object 69"/>
            <p:cNvSpPr/>
            <p:nvPr/>
          </p:nvSpPr>
          <p:spPr>
            <a:xfrm>
              <a:off x="929739" y="2587439"/>
              <a:ext cx="144867" cy="84607"/>
            </a:xfrm>
            <a:prstGeom prst="rect">
              <a:avLst/>
            </a:prstGeom>
            <a:blipFill>
              <a:blip r:embed="rId11" cstate="print"/>
              <a:stretch>
                <a:fillRect/>
              </a:stretch>
            </a:blipFill>
          </p:spPr>
          <p:txBody>
            <a:bodyPr wrap="square" lIns="0" tIns="0" rIns="0" bIns="0" rtlCol="0"/>
            <a:lstStyle/>
            <a:p>
              <a:endParaRPr/>
            </a:p>
          </p:txBody>
        </p:sp>
        <p:sp>
          <p:nvSpPr>
            <p:cNvPr id="70" name="object 70"/>
            <p:cNvSpPr/>
            <p:nvPr/>
          </p:nvSpPr>
          <p:spPr>
            <a:xfrm>
              <a:off x="552462" y="1820189"/>
              <a:ext cx="6485255" cy="1635760"/>
            </a:xfrm>
            <a:custGeom>
              <a:avLst/>
              <a:gdLst/>
              <a:ahLst/>
              <a:cxnLst/>
              <a:rect l="l" t="t" r="r" b="b"/>
              <a:pathLst>
                <a:path w="6485255" h="1635760">
                  <a:moveTo>
                    <a:pt x="6484683" y="1635467"/>
                  </a:moveTo>
                  <a:lnTo>
                    <a:pt x="0" y="1635467"/>
                  </a:lnTo>
                  <a:lnTo>
                    <a:pt x="0" y="0"/>
                  </a:lnTo>
                  <a:lnTo>
                    <a:pt x="6484683" y="0"/>
                  </a:lnTo>
                  <a:lnTo>
                    <a:pt x="6484683" y="1635467"/>
                  </a:lnTo>
                  <a:close/>
                </a:path>
              </a:pathLst>
            </a:custGeom>
            <a:ln w="6908">
              <a:solidFill>
                <a:srgbClr val="231F20"/>
              </a:solidFill>
            </a:ln>
          </p:spPr>
          <p:txBody>
            <a:bodyPr wrap="square" lIns="0" tIns="0" rIns="0" bIns="0" rtlCol="0"/>
            <a:lstStyle/>
            <a:p>
              <a:endParaRPr/>
            </a:p>
          </p:txBody>
        </p:sp>
        <p:sp>
          <p:nvSpPr>
            <p:cNvPr id="71" name="object 71"/>
            <p:cNvSpPr/>
            <p:nvPr/>
          </p:nvSpPr>
          <p:spPr>
            <a:xfrm>
              <a:off x="2540641" y="2514316"/>
              <a:ext cx="164099" cy="111991"/>
            </a:xfrm>
            <a:prstGeom prst="rect">
              <a:avLst/>
            </a:prstGeom>
            <a:blipFill>
              <a:blip r:embed="rId12" cstate="print"/>
              <a:stretch>
                <a:fillRect/>
              </a:stretch>
            </a:blipFill>
          </p:spPr>
          <p:txBody>
            <a:bodyPr wrap="square" lIns="0" tIns="0" rIns="0" bIns="0" rtlCol="0"/>
            <a:lstStyle/>
            <a:p>
              <a:endParaRPr/>
            </a:p>
          </p:txBody>
        </p:sp>
        <p:sp>
          <p:nvSpPr>
            <p:cNvPr id="72" name="object 72"/>
            <p:cNvSpPr/>
            <p:nvPr/>
          </p:nvSpPr>
          <p:spPr>
            <a:xfrm>
              <a:off x="2665425" y="2476557"/>
              <a:ext cx="395605" cy="215265"/>
            </a:xfrm>
            <a:custGeom>
              <a:avLst/>
              <a:gdLst/>
              <a:ahLst/>
              <a:cxnLst/>
              <a:rect l="l" t="t" r="r" b="b"/>
              <a:pathLst>
                <a:path w="395605" h="215264">
                  <a:moveTo>
                    <a:pt x="0" y="137012"/>
                  </a:moveTo>
                  <a:lnTo>
                    <a:pt x="109261" y="167479"/>
                  </a:lnTo>
                  <a:lnTo>
                    <a:pt x="199189" y="155517"/>
                  </a:lnTo>
                  <a:lnTo>
                    <a:pt x="260186" y="128366"/>
                  </a:lnTo>
                  <a:lnTo>
                    <a:pt x="282651" y="113263"/>
                  </a:lnTo>
                  <a:lnTo>
                    <a:pt x="323655" y="99863"/>
                  </a:lnTo>
                  <a:lnTo>
                    <a:pt x="348954" y="101352"/>
                  </a:lnTo>
                  <a:lnTo>
                    <a:pt x="361771" y="108796"/>
                  </a:lnTo>
                  <a:lnTo>
                    <a:pt x="365328" y="113263"/>
                  </a:lnTo>
                  <a:lnTo>
                    <a:pt x="367978" y="148286"/>
                  </a:lnTo>
                  <a:lnTo>
                    <a:pt x="344043"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44" y="123209"/>
                  </a:lnTo>
                  <a:lnTo>
                    <a:pt x="12434" y="95813"/>
                  </a:lnTo>
                  <a:lnTo>
                    <a:pt x="25066" y="77247"/>
                  </a:lnTo>
                  <a:lnTo>
                    <a:pt x="31178" y="70413"/>
                  </a:lnTo>
                  <a:lnTo>
                    <a:pt x="125407" y="32246"/>
                  </a:lnTo>
                  <a:lnTo>
                    <a:pt x="202844" y="22178"/>
                  </a:lnTo>
                  <a:lnTo>
                    <a:pt x="255306" y="26322"/>
                  </a:lnTo>
                  <a:lnTo>
                    <a:pt x="274612" y="30789"/>
                  </a:lnTo>
                  <a:lnTo>
                    <a:pt x="319585" y="7563"/>
                  </a:lnTo>
                  <a:lnTo>
                    <a:pt x="363894" y="8259"/>
                  </a:lnTo>
                  <a:lnTo>
                    <a:pt x="391260" y="51410"/>
                  </a:lnTo>
                  <a:lnTo>
                    <a:pt x="395000" y="81040"/>
                  </a:lnTo>
                  <a:lnTo>
                    <a:pt x="392887" y="105440"/>
                  </a:lnTo>
                </a:path>
              </a:pathLst>
            </a:custGeom>
            <a:ln w="6350">
              <a:solidFill>
                <a:srgbClr val="231F20"/>
              </a:solidFill>
            </a:ln>
          </p:spPr>
          <p:txBody>
            <a:bodyPr wrap="square" lIns="0" tIns="0" rIns="0" bIns="0" rtlCol="0"/>
            <a:lstStyle/>
            <a:p>
              <a:endParaRPr/>
            </a:p>
          </p:txBody>
        </p:sp>
        <p:sp>
          <p:nvSpPr>
            <p:cNvPr id="73" name="object 73"/>
            <p:cNvSpPr/>
            <p:nvPr/>
          </p:nvSpPr>
          <p:spPr>
            <a:xfrm>
              <a:off x="2667289" y="2530525"/>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5" y="118565"/>
                  </a:lnTo>
                  <a:lnTo>
                    <a:pt x="375200" y="127935"/>
                  </a:lnTo>
                  <a:lnTo>
                    <a:pt x="319824" y="131144"/>
                  </a:lnTo>
                  <a:lnTo>
                    <a:pt x="316280" y="165967"/>
                  </a:lnTo>
                  <a:lnTo>
                    <a:pt x="297337" y="185362"/>
                  </a:lnTo>
                  <a:lnTo>
                    <a:pt x="247006" y="196340"/>
                  </a:lnTo>
                  <a:lnTo>
                    <a:pt x="149301" y="205909"/>
                  </a:lnTo>
                  <a:lnTo>
                    <a:pt x="102953" y="205643"/>
                  </a:lnTo>
                  <a:lnTo>
                    <a:pt x="58223" y="198359"/>
                  </a:lnTo>
                  <a:lnTo>
                    <a:pt x="23503" y="182074"/>
                  </a:lnTo>
                  <a:lnTo>
                    <a:pt x="7188" y="154805"/>
                  </a:lnTo>
                  <a:lnTo>
                    <a:pt x="7188" y="127830"/>
                  </a:lnTo>
                  <a:lnTo>
                    <a:pt x="0" y="102557"/>
                  </a:lnTo>
                  <a:lnTo>
                    <a:pt x="54929" y="145744"/>
                  </a:lnTo>
                  <a:lnTo>
                    <a:pt x="101349" y="159542"/>
                  </a:lnTo>
                  <a:lnTo>
                    <a:pt x="164556" y="143412"/>
                  </a:lnTo>
                  <a:lnTo>
                    <a:pt x="269849" y="96816"/>
                  </a:lnTo>
                  <a:lnTo>
                    <a:pt x="281447" y="88620"/>
                  </a:lnTo>
                  <a:lnTo>
                    <a:pt x="287289" y="83018"/>
                  </a:lnTo>
                  <a:lnTo>
                    <a:pt x="289155" y="77425"/>
                  </a:lnTo>
                  <a:lnTo>
                    <a:pt x="288823" y="69257"/>
                  </a:lnTo>
                  <a:lnTo>
                    <a:pt x="284213" y="58742"/>
                  </a:lnTo>
                </a:path>
              </a:pathLst>
            </a:custGeom>
            <a:ln w="6350">
              <a:solidFill>
                <a:srgbClr val="231F20"/>
              </a:solidFill>
            </a:ln>
          </p:spPr>
          <p:txBody>
            <a:bodyPr wrap="square" lIns="0" tIns="0" rIns="0" bIns="0" rtlCol="0"/>
            <a:lstStyle/>
            <a:p>
              <a:endParaRPr/>
            </a:p>
          </p:txBody>
        </p:sp>
        <p:sp>
          <p:nvSpPr>
            <p:cNvPr id="74" name="object 74"/>
            <p:cNvSpPr/>
            <p:nvPr/>
          </p:nvSpPr>
          <p:spPr>
            <a:xfrm>
              <a:off x="2756309" y="2541148"/>
              <a:ext cx="127000" cy="43815"/>
            </a:xfrm>
            <a:custGeom>
              <a:avLst/>
              <a:gdLst/>
              <a:ahLst/>
              <a:cxnLst/>
              <a:rect l="l" t="t" r="r" b="b"/>
              <a:pathLst>
                <a:path w="127000" h="43814">
                  <a:moveTo>
                    <a:pt x="0" y="43703"/>
                  </a:moveTo>
                  <a:lnTo>
                    <a:pt x="33907" y="12719"/>
                  </a:lnTo>
                  <a:lnTo>
                    <a:pt x="58426" y="0"/>
                  </a:lnTo>
                  <a:lnTo>
                    <a:pt x="85449" y="3391"/>
                  </a:lnTo>
                  <a:lnTo>
                    <a:pt x="126873" y="20742"/>
                  </a:lnTo>
                </a:path>
              </a:pathLst>
            </a:custGeom>
            <a:ln w="6350">
              <a:solidFill>
                <a:srgbClr val="231F20"/>
              </a:solidFill>
            </a:ln>
          </p:spPr>
          <p:txBody>
            <a:bodyPr wrap="square" lIns="0" tIns="0" rIns="0" bIns="0" rtlCol="0"/>
            <a:lstStyle/>
            <a:p>
              <a:endParaRPr/>
            </a:p>
          </p:txBody>
        </p:sp>
        <p:sp>
          <p:nvSpPr>
            <p:cNvPr id="75" name="object 75"/>
            <p:cNvSpPr/>
            <p:nvPr/>
          </p:nvSpPr>
          <p:spPr>
            <a:xfrm>
              <a:off x="2648278" y="2667829"/>
              <a:ext cx="367665" cy="139700"/>
            </a:xfrm>
            <a:custGeom>
              <a:avLst/>
              <a:gdLst/>
              <a:ahLst/>
              <a:cxnLst/>
              <a:rect l="l" t="t" r="r" b="b"/>
              <a:pathLst>
                <a:path w="367664" h="139700">
                  <a:moveTo>
                    <a:pt x="30789" y="31280"/>
                  </a:moveTo>
                  <a:lnTo>
                    <a:pt x="8420" y="50083"/>
                  </a:lnTo>
                  <a:lnTo>
                    <a:pt x="0" y="63309"/>
                  </a:lnTo>
                  <a:lnTo>
                    <a:pt x="4659" y="77221"/>
                  </a:lnTo>
                  <a:lnTo>
                    <a:pt x="42828" y="114054"/>
                  </a:lnTo>
                  <a:lnTo>
                    <a:pt x="120313" y="135901"/>
                  </a:lnTo>
                  <a:lnTo>
                    <a:pt x="169146" y="139532"/>
                  </a:lnTo>
                  <a:lnTo>
                    <a:pt x="219803" y="136807"/>
                  </a:lnTo>
                  <a:lnTo>
                    <a:pt x="268608" y="126603"/>
                  </a:lnTo>
                  <a:lnTo>
                    <a:pt x="311883" y="107799"/>
                  </a:lnTo>
                  <a:lnTo>
                    <a:pt x="345951" y="79273"/>
                  </a:lnTo>
                  <a:lnTo>
                    <a:pt x="367136" y="39903"/>
                  </a:lnTo>
                  <a:lnTo>
                    <a:pt x="364697" y="26115"/>
                  </a:lnTo>
                  <a:lnTo>
                    <a:pt x="360170" y="15317"/>
                  </a:lnTo>
                  <a:lnTo>
                    <a:pt x="352623" y="6836"/>
                  </a:lnTo>
                  <a:lnTo>
                    <a:pt x="341126" y="0"/>
                  </a:lnTo>
                </a:path>
              </a:pathLst>
            </a:custGeom>
            <a:ln w="6350">
              <a:solidFill>
                <a:srgbClr val="231F20"/>
              </a:solidFill>
            </a:ln>
          </p:spPr>
          <p:txBody>
            <a:bodyPr wrap="square" lIns="0" tIns="0" rIns="0" bIns="0" rtlCol="0"/>
            <a:lstStyle/>
            <a:p>
              <a:endParaRPr/>
            </a:p>
          </p:txBody>
        </p:sp>
        <p:sp>
          <p:nvSpPr>
            <p:cNvPr id="76" name="object 76"/>
            <p:cNvSpPr/>
            <p:nvPr/>
          </p:nvSpPr>
          <p:spPr>
            <a:xfrm>
              <a:off x="2649962" y="2712307"/>
              <a:ext cx="384175" cy="248285"/>
            </a:xfrm>
            <a:custGeom>
              <a:avLst/>
              <a:gdLst/>
              <a:ahLst/>
              <a:cxnLst/>
              <a:rect l="l" t="t" r="r" b="b"/>
              <a:pathLst>
                <a:path w="384175" h="248285">
                  <a:moveTo>
                    <a:pt x="8442" y="25298"/>
                  </a:moveTo>
                  <a:lnTo>
                    <a:pt x="2505" y="79739"/>
                  </a:lnTo>
                  <a:lnTo>
                    <a:pt x="0" y="110643"/>
                  </a:lnTo>
                  <a:lnTo>
                    <a:pt x="452" y="129491"/>
                  </a:lnTo>
                  <a:lnTo>
                    <a:pt x="3387" y="147764"/>
                  </a:lnTo>
                  <a:lnTo>
                    <a:pt x="5142" y="171632"/>
                  </a:lnTo>
                  <a:lnTo>
                    <a:pt x="38411" y="211617"/>
                  </a:lnTo>
                  <a:lnTo>
                    <a:pt x="100435" y="238248"/>
                  </a:lnTo>
                  <a:lnTo>
                    <a:pt x="138133" y="245424"/>
                  </a:lnTo>
                  <a:lnTo>
                    <a:pt x="178103" y="247902"/>
                  </a:lnTo>
                  <a:lnTo>
                    <a:pt x="218706" y="245230"/>
                  </a:lnTo>
                  <a:lnTo>
                    <a:pt x="258303" y="236956"/>
                  </a:lnTo>
                  <a:lnTo>
                    <a:pt x="295255" y="222626"/>
                  </a:lnTo>
                  <a:lnTo>
                    <a:pt x="327924" y="201788"/>
                  </a:lnTo>
                  <a:lnTo>
                    <a:pt x="354671" y="173988"/>
                  </a:lnTo>
                  <a:lnTo>
                    <a:pt x="373856" y="138775"/>
                  </a:lnTo>
                  <a:lnTo>
                    <a:pt x="383841" y="95694"/>
                  </a:lnTo>
                  <a:lnTo>
                    <a:pt x="365452" y="0"/>
                  </a:lnTo>
                </a:path>
              </a:pathLst>
            </a:custGeom>
            <a:ln w="6350">
              <a:solidFill>
                <a:srgbClr val="231F20"/>
              </a:solidFill>
            </a:ln>
          </p:spPr>
          <p:txBody>
            <a:bodyPr wrap="square" lIns="0" tIns="0" rIns="0" bIns="0" rtlCol="0"/>
            <a:lstStyle/>
            <a:p>
              <a:endParaRPr/>
            </a:p>
          </p:txBody>
        </p:sp>
        <p:sp>
          <p:nvSpPr>
            <p:cNvPr id="77" name="object 77"/>
            <p:cNvSpPr/>
            <p:nvPr/>
          </p:nvSpPr>
          <p:spPr>
            <a:xfrm>
              <a:off x="2513960" y="2750846"/>
              <a:ext cx="650875" cy="386080"/>
            </a:xfrm>
            <a:custGeom>
              <a:avLst/>
              <a:gdLst/>
              <a:ahLst/>
              <a:cxnLst/>
              <a:rect l="l" t="t" r="r" b="b"/>
              <a:pathLst>
                <a:path w="650875" h="386080">
                  <a:moveTo>
                    <a:pt x="140401" y="30378"/>
                  </a:moveTo>
                  <a:lnTo>
                    <a:pt x="94856" y="60997"/>
                  </a:lnTo>
                  <a:lnTo>
                    <a:pt x="58994" y="90887"/>
                  </a:lnTo>
                  <a:lnTo>
                    <a:pt x="32195" y="119940"/>
                  </a:lnTo>
                  <a:lnTo>
                    <a:pt x="3316" y="175123"/>
                  </a:lnTo>
                  <a:lnTo>
                    <a:pt x="0" y="201042"/>
                  </a:lnTo>
                  <a:lnTo>
                    <a:pt x="3274" y="225707"/>
                  </a:lnTo>
                  <a:lnTo>
                    <a:pt x="27125" y="270854"/>
                  </a:lnTo>
                  <a:lnTo>
                    <a:pt x="69923" y="309726"/>
                  </a:lnTo>
                  <a:lnTo>
                    <a:pt x="126723" y="341483"/>
                  </a:lnTo>
                  <a:lnTo>
                    <a:pt x="192581" y="365288"/>
                  </a:lnTo>
                  <a:lnTo>
                    <a:pt x="262551" y="380303"/>
                  </a:lnTo>
                  <a:lnTo>
                    <a:pt x="331689" y="385688"/>
                  </a:lnTo>
                  <a:lnTo>
                    <a:pt x="364400" y="384508"/>
                  </a:lnTo>
                  <a:lnTo>
                    <a:pt x="460659" y="368431"/>
                  </a:lnTo>
                  <a:lnTo>
                    <a:pt x="515006" y="352608"/>
                  </a:lnTo>
                  <a:lnTo>
                    <a:pt x="558907" y="333626"/>
                  </a:lnTo>
                  <a:lnTo>
                    <a:pt x="593179" y="311975"/>
                  </a:lnTo>
                  <a:lnTo>
                    <a:pt x="636110" y="262624"/>
                  </a:lnTo>
                  <a:lnTo>
                    <a:pt x="650345" y="208475"/>
                  </a:lnTo>
                  <a:lnTo>
                    <a:pt x="648745" y="180825"/>
                  </a:lnTo>
                  <a:lnTo>
                    <a:pt x="632204" y="126826"/>
                  </a:lnTo>
                  <a:lnTo>
                    <a:pt x="603325" y="77825"/>
                  </a:lnTo>
                  <a:lnTo>
                    <a:pt x="568653" y="37741"/>
                  </a:lnTo>
                  <a:lnTo>
                    <a:pt x="534731" y="10493"/>
                  </a:lnTo>
                  <a:lnTo>
                    <a:pt x="520097" y="2907"/>
                  </a:lnTo>
                  <a:lnTo>
                    <a:pt x="508104" y="0"/>
                  </a:lnTo>
                </a:path>
              </a:pathLst>
            </a:custGeom>
            <a:ln w="6350">
              <a:solidFill>
                <a:srgbClr val="231F20"/>
              </a:solidFill>
            </a:ln>
          </p:spPr>
          <p:txBody>
            <a:bodyPr wrap="square" lIns="0" tIns="0" rIns="0" bIns="0" rtlCol="0"/>
            <a:lstStyle/>
            <a:p>
              <a:endParaRPr/>
            </a:p>
          </p:txBody>
        </p:sp>
        <p:sp>
          <p:nvSpPr>
            <p:cNvPr id="78" name="object 78"/>
            <p:cNvSpPr/>
            <p:nvPr/>
          </p:nvSpPr>
          <p:spPr>
            <a:xfrm>
              <a:off x="2607015" y="2548899"/>
              <a:ext cx="20320" cy="24130"/>
            </a:xfrm>
            <a:custGeom>
              <a:avLst/>
              <a:gdLst/>
              <a:ahLst/>
              <a:cxnLst/>
              <a:rect l="l" t="t" r="r" b="b"/>
              <a:pathLst>
                <a:path w="20319" h="24130">
                  <a:moveTo>
                    <a:pt x="19862" y="0"/>
                  </a:moveTo>
                  <a:lnTo>
                    <a:pt x="0" y="23888"/>
                  </a:lnTo>
                </a:path>
              </a:pathLst>
            </a:custGeom>
            <a:ln w="6350">
              <a:solidFill>
                <a:srgbClr val="231F20"/>
              </a:solidFill>
            </a:ln>
          </p:spPr>
          <p:txBody>
            <a:bodyPr wrap="square" lIns="0" tIns="0" rIns="0" bIns="0" rtlCol="0"/>
            <a:lstStyle/>
            <a:p>
              <a:endParaRPr/>
            </a:p>
          </p:txBody>
        </p:sp>
        <p:sp>
          <p:nvSpPr>
            <p:cNvPr id="79" name="object 79"/>
            <p:cNvSpPr/>
            <p:nvPr/>
          </p:nvSpPr>
          <p:spPr>
            <a:xfrm>
              <a:off x="2641461" y="2552091"/>
              <a:ext cx="14604" cy="26034"/>
            </a:xfrm>
            <a:custGeom>
              <a:avLst/>
              <a:gdLst/>
              <a:ahLst/>
              <a:cxnLst/>
              <a:rect l="l" t="t" r="r" b="b"/>
              <a:pathLst>
                <a:path w="14605" h="26035">
                  <a:moveTo>
                    <a:pt x="14363" y="0"/>
                  </a:moveTo>
                  <a:lnTo>
                    <a:pt x="0" y="25869"/>
                  </a:lnTo>
                </a:path>
              </a:pathLst>
            </a:custGeom>
            <a:ln w="6349">
              <a:solidFill>
                <a:srgbClr val="231F20"/>
              </a:solidFill>
            </a:ln>
          </p:spPr>
          <p:txBody>
            <a:bodyPr wrap="square" lIns="0" tIns="0" rIns="0" bIns="0" rtlCol="0"/>
            <a:lstStyle/>
            <a:p>
              <a:endParaRPr/>
            </a:p>
          </p:txBody>
        </p:sp>
        <p:sp>
          <p:nvSpPr>
            <p:cNvPr id="80" name="object 80"/>
            <p:cNvSpPr/>
            <p:nvPr/>
          </p:nvSpPr>
          <p:spPr>
            <a:xfrm>
              <a:off x="2635710" y="2592028"/>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81" name="object 81"/>
            <p:cNvSpPr/>
            <p:nvPr/>
          </p:nvSpPr>
          <p:spPr>
            <a:xfrm>
              <a:off x="2745372" y="2519231"/>
              <a:ext cx="144335" cy="83228"/>
            </a:xfrm>
            <a:prstGeom prst="rect">
              <a:avLst/>
            </a:prstGeom>
            <a:blipFill>
              <a:blip r:embed="rId13" cstate="print"/>
              <a:stretch>
                <a:fillRect/>
              </a:stretch>
            </a:blipFill>
          </p:spPr>
          <p:txBody>
            <a:bodyPr wrap="square" lIns="0" tIns="0" rIns="0" bIns="0" rtlCol="0"/>
            <a:lstStyle/>
            <a:p>
              <a:endParaRPr/>
            </a:p>
          </p:txBody>
        </p:sp>
        <p:sp>
          <p:nvSpPr>
            <p:cNvPr id="82" name="object 82"/>
            <p:cNvSpPr/>
            <p:nvPr/>
          </p:nvSpPr>
          <p:spPr>
            <a:xfrm>
              <a:off x="2714429" y="1820189"/>
              <a:ext cx="638175" cy="774700"/>
            </a:xfrm>
            <a:custGeom>
              <a:avLst/>
              <a:gdLst/>
              <a:ahLst/>
              <a:cxnLst/>
              <a:rect l="l" t="t" r="r" b="b"/>
              <a:pathLst>
                <a:path w="638175" h="774700">
                  <a:moveTo>
                    <a:pt x="547738" y="0"/>
                  </a:moveTo>
                  <a:lnTo>
                    <a:pt x="520661" y="0"/>
                  </a:lnTo>
                  <a:lnTo>
                    <a:pt x="472555" y="178737"/>
                  </a:lnTo>
                  <a:lnTo>
                    <a:pt x="416088" y="301978"/>
                  </a:lnTo>
                  <a:lnTo>
                    <a:pt x="319445" y="410031"/>
                  </a:lnTo>
                  <a:lnTo>
                    <a:pt x="147293" y="556273"/>
                  </a:lnTo>
                  <a:lnTo>
                    <a:pt x="114802" y="582108"/>
                  </a:lnTo>
                  <a:lnTo>
                    <a:pt x="80632" y="607210"/>
                  </a:lnTo>
                  <a:lnTo>
                    <a:pt x="44749" y="631468"/>
                  </a:lnTo>
                  <a:lnTo>
                    <a:pt x="7123" y="654774"/>
                  </a:lnTo>
                  <a:lnTo>
                    <a:pt x="0" y="737512"/>
                  </a:lnTo>
                  <a:lnTo>
                    <a:pt x="25195" y="774229"/>
                  </a:lnTo>
                  <a:lnTo>
                    <a:pt x="107521" y="773148"/>
                  </a:lnTo>
                  <a:lnTo>
                    <a:pt x="271791" y="742493"/>
                  </a:lnTo>
                  <a:lnTo>
                    <a:pt x="475724" y="622903"/>
                  </a:lnTo>
                  <a:lnTo>
                    <a:pt x="581852" y="535913"/>
                  </a:lnTo>
                  <a:lnTo>
                    <a:pt x="624510" y="439111"/>
                  </a:lnTo>
                  <a:lnTo>
                    <a:pt x="638033" y="290081"/>
                  </a:lnTo>
                  <a:lnTo>
                    <a:pt x="547738" y="0"/>
                  </a:lnTo>
                  <a:close/>
                </a:path>
              </a:pathLst>
            </a:custGeom>
            <a:solidFill>
              <a:srgbClr val="FFFFFF"/>
            </a:solidFill>
          </p:spPr>
          <p:txBody>
            <a:bodyPr wrap="square" lIns="0" tIns="0" rIns="0" bIns="0" rtlCol="0"/>
            <a:lstStyle/>
            <a:p>
              <a:endParaRPr/>
            </a:p>
          </p:txBody>
        </p:sp>
        <p:sp>
          <p:nvSpPr>
            <p:cNvPr id="83" name="object 83"/>
            <p:cNvSpPr/>
            <p:nvPr/>
          </p:nvSpPr>
          <p:spPr>
            <a:xfrm>
              <a:off x="2714429" y="1820189"/>
              <a:ext cx="638175" cy="774700"/>
            </a:xfrm>
            <a:custGeom>
              <a:avLst/>
              <a:gdLst/>
              <a:ahLst/>
              <a:cxnLst/>
              <a:rect l="l" t="t" r="r" b="b"/>
              <a:pathLst>
                <a:path w="638175" h="774700">
                  <a:moveTo>
                    <a:pt x="520661" y="0"/>
                  </a:moveTo>
                  <a:lnTo>
                    <a:pt x="472555" y="178737"/>
                  </a:lnTo>
                  <a:lnTo>
                    <a:pt x="416088" y="301978"/>
                  </a:lnTo>
                  <a:lnTo>
                    <a:pt x="319445" y="410031"/>
                  </a:lnTo>
                  <a:lnTo>
                    <a:pt x="147293" y="556273"/>
                  </a:lnTo>
                  <a:lnTo>
                    <a:pt x="114802" y="582108"/>
                  </a:lnTo>
                  <a:lnTo>
                    <a:pt x="80632" y="607210"/>
                  </a:lnTo>
                  <a:lnTo>
                    <a:pt x="44749" y="631468"/>
                  </a:lnTo>
                  <a:lnTo>
                    <a:pt x="7123" y="654774"/>
                  </a:lnTo>
                  <a:lnTo>
                    <a:pt x="0" y="737512"/>
                  </a:lnTo>
                  <a:lnTo>
                    <a:pt x="25195" y="774229"/>
                  </a:lnTo>
                  <a:lnTo>
                    <a:pt x="107521" y="773148"/>
                  </a:lnTo>
                  <a:lnTo>
                    <a:pt x="271791" y="742493"/>
                  </a:lnTo>
                  <a:lnTo>
                    <a:pt x="475724" y="622903"/>
                  </a:lnTo>
                  <a:lnTo>
                    <a:pt x="581852" y="535913"/>
                  </a:lnTo>
                  <a:lnTo>
                    <a:pt x="624510" y="439111"/>
                  </a:lnTo>
                  <a:lnTo>
                    <a:pt x="638033" y="290081"/>
                  </a:lnTo>
                  <a:lnTo>
                    <a:pt x="547738" y="0"/>
                  </a:lnTo>
                  <a:lnTo>
                    <a:pt x="520661" y="0"/>
                  </a:lnTo>
                </a:path>
              </a:pathLst>
            </a:custGeom>
            <a:ln w="6349">
              <a:solidFill>
                <a:srgbClr val="231F20"/>
              </a:solidFill>
            </a:ln>
          </p:spPr>
          <p:txBody>
            <a:bodyPr wrap="square" lIns="0" tIns="0" rIns="0" bIns="0" rtlCol="0"/>
            <a:lstStyle/>
            <a:p>
              <a:endParaRPr/>
            </a:p>
          </p:txBody>
        </p:sp>
        <p:sp>
          <p:nvSpPr>
            <p:cNvPr id="84" name="object 84"/>
            <p:cNvSpPr/>
            <p:nvPr/>
          </p:nvSpPr>
          <p:spPr>
            <a:xfrm>
              <a:off x="2730685" y="2394168"/>
              <a:ext cx="165649" cy="99364"/>
            </a:xfrm>
            <a:prstGeom prst="rect">
              <a:avLst/>
            </a:prstGeom>
            <a:blipFill>
              <a:blip r:embed="rId14" cstate="print"/>
              <a:stretch>
                <a:fillRect/>
              </a:stretch>
            </a:blipFill>
          </p:spPr>
          <p:txBody>
            <a:bodyPr wrap="square" lIns="0" tIns="0" rIns="0" bIns="0" rtlCol="0"/>
            <a:lstStyle/>
            <a:p>
              <a:endParaRPr/>
            </a:p>
          </p:txBody>
        </p:sp>
        <p:sp>
          <p:nvSpPr>
            <p:cNvPr id="85" name="object 85"/>
            <p:cNvSpPr/>
            <p:nvPr/>
          </p:nvSpPr>
          <p:spPr>
            <a:xfrm>
              <a:off x="3306923" y="2168649"/>
              <a:ext cx="181436" cy="186382"/>
            </a:xfrm>
            <a:prstGeom prst="rect">
              <a:avLst/>
            </a:prstGeom>
            <a:blipFill>
              <a:blip r:embed="rId15" cstate="print"/>
              <a:stretch>
                <a:fillRect/>
              </a:stretch>
            </a:blipFill>
          </p:spPr>
          <p:txBody>
            <a:bodyPr wrap="square" lIns="0" tIns="0" rIns="0" bIns="0" rtlCol="0"/>
            <a:lstStyle/>
            <a:p>
              <a:endParaRPr/>
            </a:p>
          </p:txBody>
        </p:sp>
        <p:sp>
          <p:nvSpPr>
            <p:cNvPr id="86" name="object 86"/>
            <p:cNvSpPr/>
            <p:nvPr/>
          </p:nvSpPr>
          <p:spPr>
            <a:xfrm>
              <a:off x="2950257" y="2456276"/>
              <a:ext cx="535305" cy="297815"/>
            </a:xfrm>
            <a:custGeom>
              <a:avLst/>
              <a:gdLst/>
              <a:ahLst/>
              <a:cxnLst/>
              <a:rect l="l" t="t" r="r" b="b"/>
              <a:pathLst>
                <a:path w="535304" h="297814">
                  <a:moveTo>
                    <a:pt x="534927" y="0"/>
                  </a:moveTo>
                  <a:lnTo>
                    <a:pt x="45839" y="204825"/>
                  </a:ln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close/>
                </a:path>
              </a:pathLst>
            </a:custGeom>
            <a:solidFill>
              <a:srgbClr val="FFFFFF"/>
            </a:solidFill>
          </p:spPr>
          <p:txBody>
            <a:bodyPr wrap="square" lIns="0" tIns="0" rIns="0" bIns="0" rtlCol="0"/>
            <a:lstStyle/>
            <a:p>
              <a:endParaRPr/>
            </a:p>
          </p:txBody>
        </p:sp>
        <p:sp>
          <p:nvSpPr>
            <p:cNvPr id="87" name="object 87"/>
            <p:cNvSpPr/>
            <p:nvPr/>
          </p:nvSpPr>
          <p:spPr>
            <a:xfrm>
              <a:off x="2950257" y="2456276"/>
              <a:ext cx="535305" cy="297815"/>
            </a:xfrm>
            <a:custGeom>
              <a:avLst/>
              <a:gdLst/>
              <a:ahLst/>
              <a:cxnLst/>
              <a:rect l="l" t="t" r="r" b="b"/>
              <a:pathLst>
                <a:path w="535304" h="297814">
                  <a:moveTo>
                    <a:pt x="45839" y="204825"/>
                  </a:move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lnTo>
                    <a:pt x="45839" y="204825"/>
                  </a:lnTo>
                </a:path>
              </a:pathLst>
            </a:custGeom>
            <a:ln w="6349">
              <a:solidFill>
                <a:srgbClr val="231F20"/>
              </a:solidFill>
            </a:ln>
          </p:spPr>
          <p:txBody>
            <a:bodyPr wrap="square" lIns="0" tIns="0" rIns="0" bIns="0" rtlCol="0"/>
            <a:lstStyle/>
            <a:p>
              <a:endParaRPr/>
            </a:p>
          </p:txBody>
        </p:sp>
        <p:sp>
          <p:nvSpPr>
            <p:cNvPr id="88" name="object 88"/>
            <p:cNvSpPr/>
            <p:nvPr/>
          </p:nvSpPr>
          <p:spPr>
            <a:xfrm>
              <a:off x="3030698" y="2534760"/>
              <a:ext cx="46355" cy="60960"/>
            </a:xfrm>
            <a:custGeom>
              <a:avLst/>
              <a:gdLst/>
              <a:ahLst/>
              <a:cxnLst/>
              <a:rect l="l" t="t" r="r" b="b"/>
              <a:pathLst>
                <a:path w="46355" h="60960">
                  <a:moveTo>
                    <a:pt x="0" y="0"/>
                  </a:moveTo>
                  <a:lnTo>
                    <a:pt x="45885" y="60566"/>
                  </a:lnTo>
                </a:path>
              </a:pathLst>
            </a:custGeom>
            <a:solidFill>
              <a:srgbClr val="FFFFFF"/>
            </a:solidFill>
          </p:spPr>
          <p:txBody>
            <a:bodyPr wrap="square" lIns="0" tIns="0" rIns="0" bIns="0" rtlCol="0"/>
            <a:lstStyle/>
            <a:p>
              <a:endParaRPr/>
            </a:p>
          </p:txBody>
        </p:sp>
        <p:sp>
          <p:nvSpPr>
            <p:cNvPr id="89" name="object 89"/>
            <p:cNvSpPr/>
            <p:nvPr/>
          </p:nvSpPr>
          <p:spPr>
            <a:xfrm>
              <a:off x="3030698" y="2534760"/>
              <a:ext cx="46355" cy="60960"/>
            </a:xfrm>
            <a:custGeom>
              <a:avLst/>
              <a:gdLst/>
              <a:ahLst/>
              <a:cxnLst/>
              <a:rect l="l" t="t" r="r" b="b"/>
              <a:pathLst>
                <a:path w="46355" h="60960">
                  <a:moveTo>
                    <a:pt x="0" y="0"/>
                  </a:moveTo>
                  <a:lnTo>
                    <a:pt x="45885" y="60566"/>
                  </a:lnTo>
                </a:path>
              </a:pathLst>
            </a:custGeom>
            <a:ln w="6350">
              <a:solidFill>
                <a:srgbClr val="231F20"/>
              </a:solidFill>
            </a:ln>
          </p:spPr>
          <p:txBody>
            <a:bodyPr wrap="square" lIns="0" tIns="0" rIns="0" bIns="0" rtlCol="0"/>
            <a:lstStyle/>
            <a:p>
              <a:endParaRPr/>
            </a:p>
          </p:txBody>
        </p:sp>
        <p:sp>
          <p:nvSpPr>
            <p:cNvPr id="90" name="object 90"/>
            <p:cNvSpPr/>
            <p:nvPr/>
          </p:nvSpPr>
          <p:spPr>
            <a:xfrm>
              <a:off x="3113620" y="2444772"/>
              <a:ext cx="176608" cy="81190"/>
            </a:xfrm>
            <a:prstGeom prst="rect">
              <a:avLst/>
            </a:prstGeom>
            <a:blipFill>
              <a:blip r:embed="rId16" cstate="print"/>
              <a:stretch>
                <a:fillRect/>
              </a:stretch>
            </a:blipFill>
          </p:spPr>
          <p:txBody>
            <a:bodyPr wrap="square" lIns="0" tIns="0" rIns="0" bIns="0" rtlCol="0"/>
            <a:lstStyle/>
            <a:p>
              <a:endParaRPr/>
            </a:p>
          </p:txBody>
        </p:sp>
        <p:sp>
          <p:nvSpPr>
            <p:cNvPr id="91" name="object 91"/>
            <p:cNvSpPr/>
            <p:nvPr/>
          </p:nvSpPr>
          <p:spPr>
            <a:xfrm>
              <a:off x="3235159" y="2599373"/>
              <a:ext cx="250024" cy="87517"/>
            </a:xfrm>
            <a:prstGeom prst="rect">
              <a:avLst/>
            </a:prstGeom>
            <a:blipFill>
              <a:blip r:embed="rId17" cstate="print"/>
              <a:stretch>
                <a:fillRect/>
              </a:stretch>
            </a:blipFill>
          </p:spPr>
          <p:txBody>
            <a:bodyPr wrap="square" lIns="0" tIns="0" rIns="0" bIns="0" rtlCol="0"/>
            <a:lstStyle/>
            <a:p>
              <a:endParaRPr/>
            </a:p>
          </p:txBody>
        </p:sp>
        <p:sp>
          <p:nvSpPr>
            <p:cNvPr id="92" name="object 92"/>
            <p:cNvSpPr/>
            <p:nvPr/>
          </p:nvSpPr>
          <p:spPr>
            <a:xfrm>
              <a:off x="3235159" y="2599373"/>
              <a:ext cx="250190" cy="87630"/>
            </a:xfrm>
            <a:custGeom>
              <a:avLst/>
              <a:gdLst/>
              <a:ahLst/>
              <a:cxnLst/>
              <a:rect l="l" t="t" r="r" b="b"/>
              <a:pathLst>
                <a:path w="250189" h="87630">
                  <a:moveTo>
                    <a:pt x="250024" y="0"/>
                  </a:moveTo>
                  <a:lnTo>
                    <a:pt x="250024" y="68430"/>
                  </a:lnTo>
                  <a:lnTo>
                    <a:pt x="222377" y="64834"/>
                  </a:lnTo>
                  <a:lnTo>
                    <a:pt x="145700" y="52846"/>
                  </a:lnTo>
                  <a:lnTo>
                    <a:pt x="73917" y="62369"/>
                  </a:lnTo>
                  <a:lnTo>
                    <a:pt x="20769" y="78795"/>
                  </a:lnTo>
                  <a:lnTo>
                    <a:pt x="0" y="87517"/>
                  </a:lnTo>
                  <a:lnTo>
                    <a:pt x="250024" y="0"/>
                  </a:lnTo>
                </a:path>
              </a:pathLst>
            </a:custGeom>
            <a:ln w="6350">
              <a:solidFill>
                <a:srgbClr val="231F20"/>
              </a:solidFill>
            </a:ln>
          </p:spPr>
          <p:txBody>
            <a:bodyPr wrap="square" lIns="0" tIns="0" rIns="0" bIns="0" rtlCol="0"/>
            <a:lstStyle/>
            <a:p>
              <a:endParaRPr/>
            </a:p>
          </p:txBody>
        </p:sp>
        <p:sp>
          <p:nvSpPr>
            <p:cNvPr id="93" name="object 93"/>
            <p:cNvSpPr/>
            <p:nvPr/>
          </p:nvSpPr>
          <p:spPr>
            <a:xfrm>
              <a:off x="3059075" y="2338015"/>
              <a:ext cx="418465" cy="296545"/>
            </a:xfrm>
            <a:custGeom>
              <a:avLst/>
              <a:gdLst/>
              <a:ahLst/>
              <a:cxnLst/>
              <a:rect l="l" t="t" r="r" b="b"/>
              <a:pathLst>
                <a:path w="418464" h="296544">
                  <a:moveTo>
                    <a:pt x="418033" y="0"/>
                  </a:moveTo>
                  <a:lnTo>
                    <a:pt x="0" y="261810"/>
                  </a:lnTo>
                  <a:lnTo>
                    <a:pt x="7467" y="251299"/>
                  </a:lnTo>
                  <a:lnTo>
                    <a:pt x="13589" y="246972"/>
                  </a:lnTo>
                  <a:lnTo>
                    <a:pt x="21634" y="248085"/>
                  </a:lnTo>
                  <a:lnTo>
                    <a:pt x="34874" y="253898"/>
                  </a:lnTo>
                  <a:lnTo>
                    <a:pt x="25999" y="267002"/>
                  </a:lnTo>
                  <a:lnTo>
                    <a:pt x="11209" y="289483"/>
                  </a:lnTo>
                  <a:lnTo>
                    <a:pt x="8251" y="296096"/>
                  </a:lnTo>
                  <a:lnTo>
                    <a:pt x="34874" y="261594"/>
                  </a:lnTo>
                  <a:lnTo>
                    <a:pt x="73290" y="212695"/>
                  </a:lnTo>
                  <a:lnTo>
                    <a:pt x="105649" y="187771"/>
                  </a:lnTo>
                  <a:lnTo>
                    <a:pt x="149551" y="179061"/>
                  </a:lnTo>
                  <a:lnTo>
                    <a:pt x="222592" y="178803"/>
                  </a:lnTo>
                  <a:lnTo>
                    <a:pt x="262872" y="92206"/>
                  </a:lnTo>
                  <a:lnTo>
                    <a:pt x="296657" y="44715"/>
                  </a:lnTo>
                  <a:lnTo>
                    <a:pt x="342270" y="19567"/>
                  </a:lnTo>
                  <a:lnTo>
                    <a:pt x="418033" y="0"/>
                  </a:lnTo>
                  <a:close/>
                </a:path>
              </a:pathLst>
            </a:custGeom>
            <a:solidFill>
              <a:srgbClr val="FFFFFF"/>
            </a:solidFill>
          </p:spPr>
          <p:txBody>
            <a:bodyPr wrap="square" lIns="0" tIns="0" rIns="0" bIns="0" rtlCol="0"/>
            <a:lstStyle/>
            <a:p>
              <a:endParaRPr/>
            </a:p>
          </p:txBody>
        </p:sp>
        <p:sp>
          <p:nvSpPr>
            <p:cNvPr id="94" name="object 94"/>
            <p:cNvSpPr/>
            <p:nvPr/>
          </p:nvSpPr>
          <p:spPr>
            <a:xfrm>
              <a:off x="3059075" y="2338015"/>
              <a:ext cx="418465" cy="296545"/>
            </a:xfrm>
            <a:custGeom>
              <a:avLst/>
              <a:gdLst/>
              <a:ahLst/>
              <a:cxnLst/>
              <a:rect l="l" t="t" r="r" b="b"/>
              <a:pathLst>
                <a:path w="418464" h="296544">
                  <a:moveTo>
                    <a:pt x="418033" y="0"/>
                  </a:moveTo>
                  <a:lnTo>
                    <a:pt x="342270" y="19567"/>
                  </a:lnTo>
                  <a:lnTo>
                    <a:pt x="296657" y="44715"/>
                  </a:lnTo>
                  <a:lnTo>
                    <a:pt x="262872" y="92206"/>
                  </a:lnTo>
                  <a:lnTo>
                    <a:pt x="222592" y="178803"/>
                  </a:lnTo>
                  <a:lnTo>
                    <a:pt x="149551" y="179061"/>
                  </a:lnTo>
                  <a:lnTo>
                    <a:pt x="105649" y="187771"/>
                  </a:lnTo>
                  <a:lnTo>
                    <a:pt x="73290" y="212695"/>
                  </a:lnTo>
                  <a:lnTo>
                    <a:pt x="34874" y="261594"/>
                  </a:lnTo>
                  <a:lnTo>
                    <a:pt x="8251" y="296096"/>
                  </a:lnTo>
                  <a:lnTo>
                    <a:pt x="11209" y="289483"/>
                  </a:lnTo>
                  <a:lnTo>
                    <a:pt x="25999" y="267002"/>
                  </a:lnTo>
                  <a:lnTo>
                    <a:pt x="34874" y="253898"/>
                  </a:lnTo>
                  <a:lnTo>
                    <a:pt x="21634" y="248085"/>
                  </a:lnTo>
                  <a:lnTo>
                    <a:pt x="13589" y="246972"/>
                  </a:lnTo>
                  <a:lnTo>
                    <a:pt x="7467" y="251299"/>
                  </a:lnTo>
                  <a:lnTo>
                    <a:pt x="0" y="261810"/>
                  </a:lnTo>
                </a:path>
              </a:pathLst>
            </a:custGeom>
            <a:ln w="6350">
              <a:solidFill>
                <a:srgbClr val="231F20"/>
              </a:solidFill>
            </a:ln>
          </p:spPr>
          <p:txBody>
            <a:bodyPr wrap="square" lIns="0" tIns="0" rIns="0" bIns="0" rtlCol="0"/>
            <a:lstStyle/>
            <a:p>
              <a:endParaRPr/>
            </a:p>
          </p:txBody>
        </p:sp>
        <p:sp>
          <p:nvSpPr>
            <p:cNvPr id="95" name="object 95"/>
            <p:cNvSpPr/>
            <p:nvPr/>
          </p:nvSpPr>
          <p:spPr>
            <a:xfrm>
              <a:off x="2614257" y="2190851"/>
              <a:ext cx="50165" cy="257810"/>
            </a:xfrm>
            <a:custGeom>
              <a:avLst/>
              <a:gdLst/>
              <a:ahLst/>
              <a:cxnLst/>
              <a:rect l="l" t="t" r="r" b="b"/>
              <a:pathLst>
                <a:path w="50164" h="257810">
                  <a:moveTo>
                    <a:pt x="8077" y="137160"/>
                  </a:moveTo>
                  <a:lnTo>
                    <a:pt x="0" y="137160"/>
                  </a:lnTo>
                  <a:lnTo>
                    <a:pt x="0" y="148590"/>
                  </a:lnTo>
                  <a:lnTo>
                    <a:pt x="8077" y="148590"/>
                  </a:lnTo>
                  <a:lnTo>
                    <a:pt x="8077" y="137160"/>
                  </a:lnTo>
                  <a:close/>
                </a:path>
                <a:path w="50164" h="257810">
                  <a:moveTo>
                    <a:pt x="36804" y="148590"/>
                  </a:moveTo>
                  <a:lnTo>
                    <a:pt x="31775" y="148590"/>
                  </a:lnTo>
                  <a:lnTo>
                    <a:pt x="31775" y="0"/>
                  </a:lnTo>
                  <a:lnTo>
                    <a:pt x="17094" y="0"/>
                  </a:lnTo>
                  <a:lnTo>
                    <a:pt x="17094" y="148590"/>
                  </a:lnTo>
                  <a:lnTo>
                    <a:pt x="13004" y="148590"/>
                  </a:lnTo>
                  <a:lnTo>
                    <a:pt x="13004" y="257810"/>
                  </a:lnTo>
                  <a:lnTo>
                    <a:pt x="36804" y="257810"/>
                  </a:lnTo>
                  <a:lnTo>
                    <a:pt x="36804" y="148590"/>
                  </a:lnTo>
                  <a:close/>
                </a:path>
                <a:path w="50164" h="257810">
                  <a:moveTo>
                    <a:pt x="49822" y="137160"/>
                  </a:moveTo>
                  <a:lnTo>
                    <a:pt x="41262" y="137160"/>
                  </a:lnTo>
                  <a:lnTo>
                    <a:pt x="41262" y="148590"/>
                  </a:lnTo>
                  <a:lnTo>
                    <a:pt x="49822" y="148590"/>
                  </a:lnTo>
                  <a:lnTo>
                    <a:pt x="49822" y="137160"/>
                  </a:lnTo>
                  <a:close/>
                </a:path>
              </a:pathLst>
            </a:custGeom>
            <a:solidFill>
              <a:srgbClr val="58595B"/>
            </a:solidFill>
          </p:spPr>
          <p:txBody>
            <a:bodyPr wrap="square" lIns="0" tIns="0" rIns="0" bIns="0" rtlCol="0"/>
            <a:lstStyle/>
            <a:p>
              <a:endParaRPr/>
            </a:p>
          </p:txBody>
        </p:sp>
      </p:grpSp>
      <p:sp>
        <p:nvSpPr>
          <p:cNvPr id="96" name="object 96"/>
          <p:cNvSpPr/>
          <p:nvPr/>
        </p:nvSpPr>
        <p:spPr>
          <a:xfrm>
            <a:off x="5788427" y="8972275"/>
            <a:ext cx="1245301" cy="738633"/>
          </a:xfrm>
          <a:prstGeom prst="rect">
            <a:avLst/>
          </a:prstGeom>
          <a:blipFill>
            <a:blip r:embed="rId18" cstate="print"/>
            <a:stretch>
              <a:fillRect/>
            </a:stretch>
          </a:blipFill>
        </p:spPr>
        <p:txBody>
          <a:bodyPr wrap="square" lIns="0" tIns="0" rIns="0" bIns="0" rtlCol="0"/>
          <a:lstStyle/>
          <a:p>
            <a:endParaRPr/>
          </a:p>
        </p:txBody>
      </p:sp>
      <p:sp>
        <p:nvSpPr>
          <p:cNvPr id="97" name="object 97"/>
          <p:cNvSpPr/>
          <p:nvPr/>
        </p:nvSpPr>
        <p:spPr>
          <a:xfrm>
            <a:off x="5348411" y="9198396"/>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98" name="object 98"/>
          <p:cNvSpPr/>
          <p:nvPr/>
        </p:nvSpPr>
        <p:spPr>
          <a:xfrm>
            <a:off x="3937551" y="8986600"/>
            <a:ext cx="1262222" cy="727572"/>
          </a:xfrm>
          <a:prstGeom prst="rect">
            <a:avLst/>
          </a:prstGeom>
          <a:blipFill>
            <a:blip r:embed="rId19" cstate="print"/>
            <a:stretch>
              <a:fillRect/>
            </a:stretch>
          </a:blipFill>
        </p:spPr>
        <p:txBody>
          <a:bodyPr wrap="square" lIns="0" tIns="0" rIns="0" bIns="0" rtlCol="0"/>
          <a:lstStyle/>
          <a:p>
            <a:endParaRPr/>
          </a:p>
        </p:txBody>
      </p:sp>
      <p:sp>
        <p:nvSpPr>
          <p:cNvPr id="99" name="object 99"/>
          <p:cNvSpPr txBox="1"/>
          <p:nvPr/>
        </p:nvSpPr>
        <p:spPr>
          <a:xfrm>
            <a:off x="3163478" y="3106333"/>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sp>
        <p:nvSpPr>
          <p:cNvPr id="100" name="object 100"/>
          <p:cNvSpPr txBox="1"/>
          <p:nvPr/>
        </p:nvSpPr>
        <p:spPr>
          <a:xfrm>
            <a:off x="529716" y="545150"/>
            <a:ext cx="3674110" cy="837565"/>
          </a:xfrm>
          <a:prstGeom prst="rect">
            <a:avLst/>
          </a:prstGeom>
        </p:spPr>
        <p:txBody>
          <a:bodyPr vert="horz" wrap="square" lIns="0" tIns="90170" rIns="0" bIns="0" rtlCol="0">
            <a:spAutoFit/>
          </a:bodyPr>
          <a:lstStyle/>
          <a:p>
            <a:pPr marL="12700">
              <a:lnSpc>
                <a:spcPct val="100000"/>
              </a:lnSpc>
              <a:spcBef>
                <a:spcPts val="710"/>
              </a:spcBef>
            </a:pPr>
            <a:r>
              <a:rPr sz="1200" b="1" dirty="0">
                <a:solidFill>
                  <a:srgbClr val="231F20"/>
                </a:solidFill>
                <a:latin typeface="Arial Narrow"/>
                <a:cs typeface="Arial Narrow"/>
              </a:rPr>
              <a:t>U-NE061:</a:t>
            </a:r>
            <a:endParaRPr sz="1200">
              <a:latin typeface="Arial Narrow"/>
              <a:cs typeface="Arial Narrow"/>
            </a:endParaRPr>
          </a:p>
          <a:p>
            <a:pPr marL="12700" marR="5080" algn="just">
              <a:lnSpc>
                <a:spcPct val="129700"/>
              </a:lnSpc>
              <a:spcBef>
                <a:spcPts val="140"/>
              </a:spcBef>
            </a:pPr>
            <a:r>
              <a:rPr sz="900" dirty="0">
                <a:solidFill>
                  <a:srgbClr val="231F20"/>
                </a:solidFill>
                <a:latin typeface="Arial Narrow"/>
                <a:cs typeface="Arial Narrow"/>
              </a:rPr>
              <a:t>Pour </a:t>
            </a:r>
            <a:r>
              <a:rPr sz="900" spc="-5" dirty="0">
                <a:solidFill>
                  <a:srgbClr val="231F20"/>
                </a:solidFill>
                <a:latin typeface="Arial Narrow"/>
                <a:cs typeface="Arial Narrow"/>
              </a:rPr>
              <a:t>ce modèle, une barre latérale est incluse dans le paquet.Installez la barre en </a:t>
            </a:r>
            <a:r>
              <a:rPr sz="900" dirty="0">
                <a:solidFill>
                  <a:srgbClr val="231F20"/>
                </a:solidFill>
                <a:latin typeface="Arial Narrow"/>
                <a:cs typeface="Arial Narrow"/>
              </a:rPr>
              <a:t>osier  </a:t>
            </a:r>
            <a:r>
              <a:rPr sz="900" spc="-5" dirty="0">
                <a:solidFill>
                  <a:srgbClr val="231F20"/>
                </a:solidFill>
                <a:latin typeface="Arial Narrow"/>
                <a:cs typeface="Arial Narrow"/>
              </a:rPr>
              <a:t>et placez les pieds de support sous la baignoire </a:t>
            </a:r>
            <a:r>
              <a:rPr sz="900" dirty="0">
                <a:solidFill>
                  <a:srgbClr val="231F20"/>
                </a:solidFill>
                <a:latin typeface="Arial Narrow"/>
                <a:cs typeface="Arial Narrow"/>
              </a:rPr>
              <a:t>à </a:t>
            </a:r>
            <a:r>
              <a:rPr sz="900" spc="-5" dirty="0">
                <a:solidFill>
                  <a:srgbClr val="231F20"/>
                </a:solidFill>
                <a:latin typeface="Arial Narrow"/>
                <a:cs typeface="Arial Narrow"/>
              </a:rPr>
              <a:t>spa avant de </a:t>
            </a:r>
            <a:r>
              <a:rPr sz="900" dirty="0">
                <a:solidFill>
                  <a:srgbClr val="231F20"/>
                </a:solidFill>
                <a:latin typeface="Arial Narrow"/>
                <a:cs typeface="Arial Narrow"/>
              </a:rPr>
              <a:t>remplir </a:t>
            </a:r>
            <a:r>
              <a:rPr sz="900" spc="-5" dirty="0">
                <a:solidFill>
                  <a:srgbClr val="231F20"/>
                </a:solidFill>
                <a:latin typeface="Arial Narrow"/>
                <a:cs typeface="Arial Narrow"/>
              </a:rPr>
              <a:t>l'eau.Cela aide </a:t>
            </a:r>
            <a:r>
              <a:rPr sz="900" dirty="0">
                <a:solidFill>
                  <a:srgbClr val="231F20"/>
                </a:solidFill>
                <a:latin typeface="Arial Narrow"/>
                <a:cs typeface="Arial Narrow"/>
              </a:rPr>
              <a:t>à  </a:t>
            </a:r>
            <a:r>
              <a:rPr sz="900" spc="-5" dirty="0">
                <a:solidFill>
                  <a:srgbClr val="231F20"/>
                </a:solidFill>
                <a:latin typeface="Arial Narrow"/>
                <a:cs typeface="Arial Narrow"/>
              </a:rPr>
              <a:t>garder le spa ovale en bonne </a:t>
            </a:r>
            <a:r>
              <a:rPr sz="900" dirty="0">
                <a:solidFill>
                  <a:srgbClr val="231F20"/>
                </a:solidFill>
                <a:latin typeface="Arial Narrow"/>
                <a:cs typeface="Arial Narrow"/>
              </a:rPr>
              <a:t>forme </a:t>
            </a:r>
            <a:r>
              <a:rPr sz="900" spc="-5" dirty="0">
                <a:solidFill>
                  <a:srgbClr val="231F20"/>
                </a:solidFill>
                <a:latin typeface="Arial Narrow"/>
                <a:cs typeface="Arial Narrow"/>
              </a:rPr>
              <a:t>après le </a:t>
            </a:r>
            <a:r>
              <a:rPr sz="900" dirty="0">
                <a:solidFill>
                  <a:srgbClr val="231F20"/>
                </a:solidFill>
                <a:latin typeface="Arial Narrow"/>
                <a:cs typeface="Arial Narrow"/>
              </a:rPr>
              <a:t>remplissage </a:t>
            </a:r>
            <a:r>
              <a:rPr sz="900" spc="-5" dirty="0">
                <a:solidFill>
                  <a:srgbClr val="231F20"/>
                </a:solidFill>
                <a:latin typeface="Arial Narrow"/>
                <a:cs typeface="Arial Narrow"/>
              </a:rPr>
              <a:t>d'eau et le</a:t>
            </a:r>
            <a:r>
              <a:rPr sz="900" spc="-30" dirty="0">
                <a:solidFill>
                  <a:srgbClr val="231F20"/>
                </a:solidFill>
                <a:latin typeface="Arial Narrow"/>
                <a:cs typeface="Arial Narrow"/>
              </a:rPr>
              <a:t> </a:t>
            </a:r>
            <a:r>
              <a:rPr sz="900" dirty="0">
                <a:solidFill>
                  <a:srgbClr val="231F20"/>
                </a:solidFill>
                <a:latin typeface="Arial Narrow"/>
                <a:cs typeface="Arial Narrow"/>
              </a:rPr>
              <a:t>gonflage.</a:t>
            </a:r>
            <a:endParaRPr sz="900">
              <a:latin typeface="Arial Narrow"/>
              <a:cs typeface="Arial Narrow"/>
            </a:endParaRPr>
          </a:p>
        </p:txBody>
      </p:sp>
      <p:grpSp>
        <p:nvGrpSpPr>
          <p:cNvPr id="101" name="object 101"/>
          <p:cNvGrpSpPr/>
          <p:nvPr/>
        </p:nvGrpSpPr>
        <p:grpSpPr>
          <a:xfrm>
            <a:off x="4779721" y="535279"/>
            <a:ext cx="2245360" cy="1017269"/>
            <a:chOff x="4779721" y="535279"/>
            <a:chExt cx="2245360" cy="1017269"/>
          </a:xfrm>
        </p:grpSpPr>
        <p:sp>
          <p:nvSpPr>
            <p:cNvPr id="102" name="object 102"/>
            <p:cNvSpPr/>
            <p:nvPr/>
          </p:nvSpPr>
          <p:spPr>
            <a:xfrm>
              <a:off x="4782896" y="538454"/>
              <a:ext cx="2239010" cy="1010919"/>
            </a:xfrm>
            <a:custGeom>
              <a:avLst/>
              <a:gdLst/>
              <a:ahLst/>
              <a:cxnLst/>
              <a:rect l="l" t="t" r="r" b="b"/>
              <a:pathLst>
                <a:path w="2239009" h="1010919">
                  <a:moveTo>
                    <a:pt x="2238730" y="1010297"/>
                  </a:moveTo>
                  <a:lnTo>
                    <a:pt x="0" y="1010297"/>
                  </a:lnTo>
                  <a:lnTo>
                    <a:pt x="0" y="0"/>
                  </a:lnTo>
                  <a:lnTo>
                    <a:pt x="2238730" y="0"/>
                  </a:lnTo>
                  <a:lnTo>
                    <a:pt x="2238730" y="1010297"/>
                  </a:lnTo>
                  <a:close/>
                </a:path>
              </a:pathLst>
            </a:custGeom>
            <a:ln w="6350">
              <a:solidFill>
                <a:srgbClr val="231F20"/>
              </a:solidFill>
            </a:ln>
          </p:spPr>
          <p:txBody>
            <a:bodyPr wrap="square" lIns="0" tIns="0" rIns="0" bIns="0" rtlCol="0"/>
            <a:lstStyle/>
            <a:p>
              <a:endParaRPr/>
            </a:p>
          </p:txBody>
        </p:sp>
        <p:sp>
          <p:nvSpPr>
            <p:cNvPr id="103" name="object 103"/>
            <p:cNvSpPr/>
            <p:nvPr/>
          </p:nvSpPr>
          <p:spPr>
            <a:xfrm>
              <a:off x="4870313" y="785613"/>
              <a:ext cx="1129030" cy="699135"/>
            </a:xfrm>
            <a:custGeom>
              <a:avLst/>
              <a:gdLst/>
              <a:ahLst/>
              <a:cxnLst/>
              <a:rect l="l" t="t" r="r" b="b"/>
              <a:pathLst>
                <a:path w="1129029" h="699135">
                  <a:moveTo>
                    <a:pt x="0" y="108254"/>
                  </a:moveTo>
                  <a:lnTo>
                    <a:pt x="48920" y="458520"/>
                  </a:lnTo>
                  <a:lnTo>
                    <a:pt x="44313" y="483450"/>
                  </a:lnTo>
                  <a:lnTo>
                    <a:pt x="63357" y="508847"/>
                  </a:lnTo>
                  <a:lnTo>
                    <a:pt x="124572" y="550089"/>
                  </a:lnTo>
                  <a:lnTo>
                    <a:pt x="246481" y="622554"/>
                  </a:lnTo>
                  <a:lnTo>
                    <a:pt x="355119" y="681035"/>
                  </a:lnTo>
                  <a:lnTo>
                    <a:pt x="435211" y="698974"/>
                  </a:lnTo>
                  <a:lnTo>
                    <a:pt x="526250" y="674973"/>
                  </a:lnTo>
                  <a:lnTo>
                    <a:pt x="667727" y="607631"/>
                  </a:lnTo>
                  <a:lnTo>
                    <a:pt x="833172" y="519258"/>
                  </a:lnTo>
                  <a:lnTo>
                    <a:pt x="963320" y="441134"/>
                  </a:lnTo>
                  <a:lnTo>
                    <a:pt x="1048500" y="385375"/>
                  </a:lnTo>
                  <a:lnTo>
                    <a:pt x="1079042" y="364096"/>
                  </a:lnTo>
                  <a:lnTo>
                    <a:pt x="1089911" y="357719"/>
                  </a:lnTo>
                  <a:lnTo>
                    <a:pt x="1096122" y="345755"/>
                  </a:lnTo>
                  <a:lnTo>
                    <a:pt x="1100007" y="319349"/>
                  </a:lnTo>
                  <a:lnTo>
                    <a:pt x="1103896" y="269646"/>
                  </a:lnTo>
                  <a:lnTo>
                    <a:pt x="1110443" y="191343"/>
                  </a:lnTo>
                  <a:lnTo>
                    <a:pt x="1118792" y="102671"/>
                  </a:lnTo>
                  <a:lnTo>
                    <a:pt x="1125976" y="30075"/>
                  </a:lnTo>
                  <a:lnTo>
                    <a:pt x="1129030" y="0"/>
                  </a:lnTo>
                </a:path>
              </a:pathLst>
            </a:custGeom>
            <a:ln w="6350">
              <a:solidFill>
                <a:srgbClr val="131111"/>
              </a:solidFill>
            </a:ln>
          </p:spPr>
          <p:txBody>
            <a:bodyPr wrap="square" lIns="0" tIns="0" rIns="0" bIns="0" rtlCol="0"/>
            <a:lstStyle/>
            <a:p>
              <a:endParaRPr/>
            </a:p>
          </p:txBody>
        </p:sp>
        <p:sp>
          <p:nvSpPr>
            <p:cNvPr id="104" name="object 104"/>
            <p:cNvSpPr/>
            <p:nvPr/>
          </p:nvSpPr>
          <p:spPr>
            <a:xfrm>
              <a:off x="4875832" y="829433"/>
              <a:ext cx="1119505" cy="227329"/>
            </a:xfrm>
            <a:custGeom>
              <a:avLst/>
              <a:gdLst/>
              <a:ahLst/>
              <a:cxnLst/>
              <a:rect l="l" t="t" r="r" b="b"/>
              <a:pathLst>
                <a:path w="1119504" h="227330">
                  <a:moveTo>
                    <a:pt x="0" y="103873"/>
                  </a:moveTo>
                  <a:lnTo>
                    <a:pt x="95599" y="157703"/>
                  </a:lnTo>
                  <a:lnTo>
                    <a:pt x="161675" y="185439"/>
                  </a:lnTo>
                  <a:lnTo>
                    <a:pt x="200012" y="195734"/>
                  </a:lnTo>
                  <a:lnTo>
                    <a:pt x="212394" y="197243"/>
                  </a:lnTo>
                  <a:lnTo>
                    <a:pt x="315743" y="221342"/>
                  </a:lnTo>
                  <a:lnTo>
                    <a:pt x="391485" y="226917"/>
                  </a:lnTo>
                  <a:lnTo>
                    <a:pt x="476783" y="211756"/>
                  </a:lnTo>
                  <a:lnTo>
                    <a:pt x="608799" y="173647"/>
                  </a:lnTo>
                  <a:lnTo>
                    <a:pt x="670611" y="154988"/>
                  </a:lnTo>
                  <a:lnTo>
                    <a:pt x="733193" y="135851"/>
                  </a:lnTo>
                  <a:lnTo>
                    <a:pt x="795261" y="116586"/>
                  </a:lnTo>
                  <a:lnTo>
                    <a:pt x="855529" y="97544"/>
                  </a:lnTo>
                  <a:lnTo>
                    <a:pt x="912712" y="79077"/>
                  </a:lnTo>
                  <a:lnTo>
                    <a:pt x="965526" y="61535"/>
                  </a:lnTo>
                  <a:lnTo>
                    <a:pt x="1012685" y="45270"/>
                  </a:lnTo>
                  <a:lnTo>
                    <a:pt x="1052904" y="30633"/>
                  </a:lnTo>
                  <a:lnTo>
                    <a:pt x="1107383" y="7647"/>
                  </a:lnTo>
                  <a:lnTo>
                    <a:pt x="1119073" y="0"/>
                  </a:lnTo>
                </a:path>
              </a:pathLst>
            </a:custGeom>
            <a:ln w="6349">
              <a:solidFill>
                <a:srgbClr val="131111"/>
              </a:solidFill>
            </a:ln>
          </p:spPr>
          <p:txBody>
            <a:bodyPr wrap="square" lIns="0" tIns="0" rIns="0" bIns="0" rtlCol="0"/>
            <a:lstStyle/>
            <a:p>
              <a:endParaRPr/>
            </a:p>
          </p:txBody>
        </p:sp>
        <p:sp>
          <p:nvSpPr>
            <p:cNvPr id="105" name="object 105"/>
            <p:cNvSpPr/>
            <p:nvPr/>
          </p:nvSpPr>
          <p:spPr>
            <a:xfrm>
              <a:off x="4852069" y="685448"/>
              <a:ext cx="1167130" cy="331470"/>
            </a:xfrm>
            <a:custGeom>
              <a:avLst/>
              <a:gdLst/>
              <a:ahLst/>
              <a:cxnLst/>
              <a:rect l="l" t="t" r="r" b="b"/>
              <a:pathLst>
                <a:path w="1167129" h="331469">
                  <a:moveTo>
                    <a:pt x="713482" y="0"/>
                  </a:move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070066" y="36254"/>
                  </a:lnTo>
                  <a:lnTo>
                    <a:pt x="1025140" y="19371"/>
                  </a:lnTo>
                  <a:lnTo>
                    <a:pt x="958386" y="9719"/>
                  </a:lnTo>
                  <a:lnTo>
                    <a:pt x="844034" y="1176"/>
                  </a:lnTo>
                  <a:close/>
                </a:path>
              </a:pathLst>
            </a:custGeom>
            <a:solidFill>
              <a:srgbClr val="FFFFFF"/>
            </a:solidFill>
          </p:spPr>
          <p:txBody>
            <a:bodyPr wrap="square" lIns="0" tIns="0" rIns="0" bIns="0" rtlCol="0"/>
            <a:lstStyle/>
            <a:p>
              <a:endParaRPr/>
            </a:p>
          </p:txBody>
        </p:sp>
        <p:sp>
          <p:nvSpPr>
            <p:cNvPr id="106" name="object 106"/>
            <p:cNvSpPr/>
            <p:nvPr/>
          </p:nvSpPr>
          <p:spPr>
            <a:xfrm>
              <a:off x="4852069" y="685448"/>
              <a:ext cx="1167130" cy="331470"/>
            </a:xfrm>
            <a:custGeom>
              <a:avLst/>
              <a:gdLst/>
              <a:ahLst/>
              <a:cxnLst/>
              <a:rect l="l" t="t" r="r" b="b"/>
              <a:pathLst>
                <a:path w="1167129" h="331469">
                  <a:moveTo>
                    <a:pt x="1118939" y="66493"/>
                  </a:moveTo>
                  <a:lnTo>
                    <a:pt x="1070066" y="36254"/>
                  </a:lnTo>
                  <a:lnTo>
                    <a:pt x="1025140" y="19371"/>
                  </a:lnTo>
                  <a:lnTo>
                    <a:pt x="958386" y="9719"/>
                  </a:lnTo>
                  <a:lnTo>
                    <a:pt x="844034" y="1176"/>
                  </a:lnTo>
                  <a:lnTo>
                    <a:pt x="713482" y="0"/>
                  </a:ln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118939" y="66493"/>
                  </a:lnTo>
                  <a:close/>
                </a:path>
              </a:pathLst>
            </a:custGeom>
            <a:ln w="6350">
              <a:solidFill>
                <a:srgbClr val="131111"/>
              </a:solidFill>
            </a:ln>
          </p:spPr>
          <p:txBody>
            <a:bodyPr wrap="square" lIns="0" tIns="0" rIns="0" bIns="0" rtlCol="0"/>
            <a:lstStyle/>
            <a:p>
              <a:endParaRPr/>
            </a:p>
          </p:txBody>
        </p:sp>
        <p:sp>
          <p:nvSpPr>
            <p:cNvPr id="107" name="object 107"/>
            <p:cNvSpPr/>
            <p:nvPr/>
          </p:nvSpPr>
          <p:spPr>
            <a:xfrm>
              <a:off x="4931286" y="715014"/>
              <a:ext cx="995680" cy="257175"/>
            </a:xfrm>
            <a:custGeom>
              <a:avLst/>
              <a:gdLst/>
              <a:ahLst/>
              <a:cxnLst/>
              <a:rect l="l" t="t" r="r" b="b"/>
              <a:pathLst>
                <a:path w="995679" h="257175">
                  <a:moveTo>
                    <a:pt x="233532" y="245808"/>
                  </a:moveTo>
                  <a:lnTo>
                    <a:pt x="67085" y="201330"/>
                  </a:lnTo>
                  <a:lnTo>
                    <a:pt x="0" y="174209"/>
                  </a:lnTo>
                  <a:lnTo>
                    <a:pt x="21832" y="153379"/>
                  </a:lnTo>
                  <a:lnTo>
                    <a:pt x="122140" y="127774"/>
                  </a:lnTo>
                  <a:lnTo>
                    <a:pt x="271885" y="92211"/>
                  </a:lnTo>
                  <a:lnTo>
                    <a:pt x="424414" y="55181"/>
                  </a:lnTo>
                  <a:lnTo>
                    <a:pt x="542923" y="26076"/>
                  </a:lnTo>
                  <a:lnTo>
                    <a:pt x="590605" y="14287"/>
                  </a:lnTo>
                  <a:lnTo>
                    <a:pt x="637447" y="3571"/>
                  </a:lnTo>
                  <a:lnTo>
                    <a:pt x="672022" y="0"/>
                  </a:lnTo>
                  <a:lnTo>
                    <a:pt x="711392" y="3571"/>
                  </a:lnTo>
                  <a:lnTo>
                    <a:pt x="772621" y="14287"/>
                  </a:lnTo>
                  <a:lnTo>
                    <a:pt x="842135" y="28593"/>
                  </a:lnTo>
                  <a:lnTo>
                    <a:pt x="893875" y="41505"/>
                  </a:lnTo>
                  <a:lnTo>
                    <a:pt x="926155" y="50847"/>
                  </a:lnTo>
                  <a:lnTo>
                    <a:pt x="937290" y="54444"/>
                  </a:lnTo>
                  <a:lnTo>
                    <a:pt x="982978" y="66435"/>
                  </a:lnTo>
                  <a:lnTo>
                    <a:pt x="995230" y="75738"/>
                  </a:lnTo>
                  <a:lnTo>
                    <a:pt x="971369" y="87129"/>
                  </a:lnTo>
                  <a:lnTo>
                    <a:pt x="908715" y="105384"/>
                  </a:lnTo>
                  <a:lnTo>
                    <a:pt x="794493" y="138106"/>
                  </a:lnTo>
                  <a:lnTo>
                    <a:pt x="651032" y="179795"/>
                  </a:lnTo>
                  <a:lnTo>
                    <a:pt x="528306" y="215657"/>
                  </a:lnTo>
                  <a:lnTo>
                    <a:pt x="476292" y="230898"/>
                  </a:lnTo>
                  <a:lnTo>
                    <a:pt x="404884" y="249305"/>
                  </a:lnTo>
                  <a:lnTo>
                    <a:pt x="355793" y="256994"/>
                  </a:lnTo>
                  <a:lnTo>
                    <a:pt x="306262" y="255362"/>
                  </a:lnTo>
                  <a:lnTo>
                    <a:pt x="233532" y="245808"/>
                  </a:lnTo>
                  <a:close/>
                </a:path>
              </a:pathLst>
            </a:custGeom>
            <a:ln w="6350">
              <a:solidFill>
                <a:srgbClr val="131111"/>
              </a:solidFill>
            </a:ln>
          </p:spPr>
          <p:txBody>
            <a:bodyPr wrap="square" lIns="0" tIns="0" rIns="0" bIns="0" rtlCol="0"/>
            <a:lstStyle/>
            <a:p>
              <a:endParaRPr/>
            </a:p>
          </p:txBody>
        </p:sp>
        <p:sp>
          <p:nvSpPr>
            <p:cNvPr id="108" name="object 108"/>
            <p:cNvSpPr/>
            <p:nvPr/>
          </p:nvSpPr>
          <p:spPr>
            <a:xfrm>
              <a:off x="5503022" y="808323"/>
              <a:ext cx="356870" cy="127000"/>
            </a:xfrm>
            <a:custGeom>
              <a:avLst/>
              <a:gdLst/>
              <a:ahLst/>
              <a:cxnLst/>
              <a:rect l="l" t="t" r="r" b="b"/>
              <a:pathLst>
                <a:path w="356870" h="127000">
                  <a:moveTo>
                    <a:pt x="250045" y="0"/>
                  </a:moveTo>
                  <a:lnTo>
                    <a:pt x="246158" y="1536"/>
                  </a:lnTo>
                  <a:lnTo>
                    <a:pt x="65916" y="49783"/>
                  </a:lnTo>
                  <a:lnTo>
                    <a:pt x="21241" y="60794"/>
                  </a:lnTo>
                  <a:lnTo>
                    <a:pt x="8224" y="63269"/>
                  </a:lnTo>
                  <a:lnTo>
                    <a:pt x="1776" y="65020"/>
                  </a:lnTo>
                  <a:lnTo>
                    <a:pt x="0" y="66881"/>
                  </a:lnTo>
                  <a:lnTo>
                    <a:pt x="998" y="69684"/>
                  </a:lnTo>
                  <a:lnTo>
                    <a:pt x="248" y="87833"/>
                  </a:lnTo>
                  <a:lnTo>
                    <a:pt x="6560" y="88519"/>
                  </a:lnTo>
                  <a:lnTo>
                    <a:pt x="116415" y="126441"/>
                  </a:lnTo>
                  <a:lnTo>
                    <a:pt x="126588" y="121399"/>
                  </a:lnTo>
                  <a:lnTo>
                    <a:pt x="352737" y="52895"/>
                  </a:lnTo>
                  <a:lnTo>
                    <a:pt x="355734" y="42011"/>
                  </a:lnTo>
                  <a:lnTo>
                    <a:pt x="356585" y="31470"/>
                  </a:lnTo>
                  <a:lnTo>
                    <a:pt x="351137" y="30403"/>
                  </a:lnTo>
                  <a:lnTo>
                    <a:pt x="267164" y="4953"/>
                  </a:lnTo>
                  <a:lnTo>
                    <a:pt x="250045" y="0"/>
                  </a:lnTo>
                  <a:close/>
                </a:path>
              </a:pathLst>
            </a:custGeom>
            <a:solidFill>
              <a:srgbClr val="FFFFFF"/>
            </a:solidFill>
          </p:spPr>
          <p:txBody>
            <a:bodyPr wrap="square" lIns="0" tIns="0" rIns="0" bIns="0" rtlCol="0"/>
            <a:lstStyle/>
            <a:p>
              <a:endParaRPr/>
            </a:p>
          </p:txBody>
        </p:sp>
        <p:sp>
          <p:nvSpPr>
            <p:cNvPr id="109" name="object 109"/>
            <p:cNvSpPr/>
            <p:nvPr/>
          </p:nvSpPr>
          <p:spPr>
            <a:xfrm>
              <a:off x="5503022" y="808323"/>
              <a:ext cx="356870" cy="127000"/>
            </a:xfrm>
            <a:custGeom>
              <a:avLst/>
              <a:gdLst/>
              <a:ahLst/>
              <a:cxnLst/>
              <a:rect l="l" t="t" r="r" b="b"/>
              <a:pathLst>
                <a:path w="356870" h="127000">
                  <a:moveTo>
                    <a:pt x="109570" y="124066"/>
                  </a:moveTo>
                  <a:lnTo>
                    <a:pt x="6560" y="88519"/>
                  </a:lnTo>
                  <a:lnTo>
                    <a:pt x="248" y="87833"/>
                  </a:lnTo>
                  <a:lnTo>
                    <a:pt x="528" y="81089"/>
                  </a:lnTo>
                  <a:lnTo>
                    <a:pt x="807" y="74320"/>
                  </a:lnTo>
                  <a:lnTo>
                    <a:pt x="998" y="69684"/>
                  </a:lnTo>
                  <a:lnTo>
                    <a:pt x="0" y="66881"/>
                  </a:lnTo>
                  <a:lnTo>
                    <a:pt x="1776" y="65020"/>
                  </a:lnTo>
                  <a:lnTo>
                    <a:pt x="8224" y="63269"/>
                  </a:lnTo>
                  <a:lnTo>
                    <a:pt x="21241" y="60794"/>
                  </a:lnTo>
                  <a:lnTo>
                    <a:pt x="65916" y="49783"/>
                  </a:lnTo>
                  <a:lnTo>
                    <a:pt x="142172" y="29608"/>
                  </a:lnTo>
                  <a:lnTo>
                    <a:pt x="214192" y="10211"/>
                  </a:lnTo>
                  <a:lnTo>
                    <a:pt x="246158" y="1536"/>
                  </a:lnTo>
                  <a:lnTo>
                    <a:pt x="250045" y="0"/>
                  </a:lnTo>
                  <a:lnTo>
                    <a:pt x="287523" y="11008"/>
                  </a:lnTo>
                  <a:lnTo>
                    <a:pt x="340429" y="27120"/>
                  </a:lnTo>
                  <a:lnTo>
                    <a:pt x="351137" y="30403"/>
                  </a:lnTo>
                  <a:lnTo>
                    <a:pt x="356585" y="31470"/>
                  </a:lnTo>
                  <a:lnTo>
                    <a:pt x="355734" y="42011"/>
                  </a:lnTo>
                  <a:lnTo>
                    <a:pt x="352737" y="52895"/>
                  </a:lnTo>
                  <a:lnTo>
                    <a:pt x="126588" y="121399"/>
                  </a:lnTo>
                  <a:lnTo>
                    <a:pt x="116415" y="126441"/>
                  </a:lnTo>
                  <a:lnTo>
                    <a:pt x="109570" y="124066"/>
                  </a:lnTo>
                  <a:close/>
                </a:path>
              </a:pathLst>
            </a:custGeom>
            <a:ln w="6350">
              <a:solidFill>
                <a:srgbClr val="131111"/>
              </a:solidFill>
            </a:ln>
          </p:spPr>
          <p:txBody>
            <a:bodyPr wrap="square" lIns="0" tIns="0" rIns="0" bIns="0" rtlCol="0"/>
            <a:lstStyle/>
            <a:p>
              <a:endParaRPr/>
            </a:p>
          </p:txBody>
        </p:sp>
        <p:sp>
          <p:nvSpPr>
            <p:cNvPr id="110" name="object 110"/>
            <p:cNvSpPr/>
            <p:nvPr/>
          </p:nvSpPr>
          <p:spPr>
            <a:xfrm>
              <a:off x="5527401" y="814293"/>
              <a:ext cx="312420" cy="95250"/>
            </a:xfrm>
            <a:custGeom>
              <a:avLst/>
              <a:gdLst/>
              <a:ahLst/>
              <a:cxnLst/>
              <a:rect l="l" t="t" r="r" b="b"/>
              <a:pathLst>
                <a:path w="312420" h="95250">
                  <a:moveTo>
                    <a:pt x="226263" y="0"/>
                  </a:moveTo>
                  <a:lnTo>
                    <a:pt x="211302" y="3594"/>
                  </a:lnTo>
                  <a:lnTo>
                    <a:pt x="0" y="60871"/>
                  </a:lnTo>
                  <a:lnTo>
                    <a:pt x="81140" y="92976"/>
                  </a:lnTo>
                  <a:lnTo>
                    <a:pt x="86217" y="94803"/>
                  </a:lnTo>
                  <a:lnTo>
                    <a:pt x="90517" y="95210"/>
                  </a:lnTo>
                  <a:lnTo>
                    <a:pt x="96386" y="94014"/>
                  </a:lnTo>
                  <a:lnTo>
                    <a:pt x="309664" y="28803"/>
                  </a:lnTo>
                  <a:lnTo>
                    <a:pt x="312280" y="26797"/>
                  </a:lnTo>
                  <a:lnTo>
                    <a:pt x="231241" y="2324"/>
                  </a:lnTo>
                  <a:lnTo>
                    <a:pt x="226263" y="0"/>
                  </a:lnTo>
                  <a:close/>
                </a:path>
              </a:pathLst>
            </a:custGeom>
            <a:solidFill>
              <a:srgbClr val="FFFFFF"/>
            </a:solidFill>
          </p:spPr>
          <p:txBody>
            <a:bodyPr wrap="square" lIns="0" tIns="0" rIns="0" bIns="0" rtlCol="0"/>
            <a:lstStyle/>
            <a:p>
              <a:endParaRPr/>
            </a:p>
          </p:txBody>
        </p:sp>
        <p:sp>
          <p:nvSpPr>
            <p:cNvPr id="111" name="object 111"/>
            <p:cNvSpPr/>
            <p:nvPr/>
          </p:nvSpPr>
          <p:spPr>
            <a:xfrm>
              <a:off x="5527401" y="814293"/>
              <a:ext cx="312420" cy="95250"/>
            </a:xfrm>
            <a:custGeom>
              <a:avLst/>
              <a:gdLst/>
              <a:ahLst/>
              <a:cxnLst/>
              <a:rect l="l" t="t" r="r" b="b"/>
              <a:pathLst>
                <a:path w="312420" h="95250">
                  <a:moveTo>
                    <a:pt x="0" y="60871"/>
                  </a:moveTo>
                  <a:lnTo>
                    <a:pt x="81140" y="92976"/>
                  </a:lnTo>
                  <a:lnTo>
                    <a:pt x="86217" y="94803"/>
                  </a:lnTo>
                  <a:lnTo>
                    <a:pt x="90517" y="95210"/>
                  </a:lnTo>
                  <a:lnTo>
                    <a:pt x="96386" y="94014"/>
                  </a:lnTo>
                  <a:lnTo>
                    <a:pt x="106172" y="91033"/>
                  </a:lnTo>
                  <a:lnTo>
                    <a:pt x="145023" y="79113"/>
                  </a:lnTo>
                  <a:lnTo>
                    <a:pt x="214190" y="57965"/>
                  </a:lnTo>
                  <a:lnTo>
                    <a:pt x="280220" y="37794"/>
                  </a:lnTo>
                  <a:lnTo>
                    <a:pt x="309664" y="28803"/>
                  </a:lnTo>
                  <a:lnTo>
                    <a:pt x="312280" y="26797"/>
                  </a:lnTo>
                  <a:lnTo>
                    <a:pt x="302679" y="23863"/>
                  </a:lnTo>
                  <a:lnTo>
                    <a:pt x="287466" y="19260"/>
                  </a:lnTo>
                  <a:lnTo>
                    <a:pt x="263359" y="11993"/>
                  </a:lnTo>
                  <a:lnTo>
                    <a:pt x="241053" y="5277"/>
                  </a:lnTo>
                  <a:lnTo>
                    <a:pt x="231241" y="2324"/>
                  </a:lnTo>
                  <a:lnTo>
                    <a:pt x="226263" y="0"/>
                  </a:lnTo>
                  <a:lnTo>
                    <a:pt x="211302" y="3594"/>
                  </a:lnTo>
                  <a:lnTo>
                    <a:pt x="171980" y="14070"/>
                  </a:lnTo>
                  <a:lnTo>
                    <a:pt x="100045" y="33589"/>
                  </a:lnTo>
                  <a:lnTo>
                    <a:pt x="30913" y="52430"/>
                  </a:lnTo>
                  <a:lnTo>
                    <a:pt x="0" y="60871"/>
                  </a:lnTo>
                  <a:close/>
                </a:path>
              </a:pathLst>
            </a:custGeom>
            <a:ln w="6350">
              <a:solidFill>
                <a:srgbClr val="131111"/>
              </a:solidFill>
            </a:ln>
          </p:spPr>
          <p:txBody>
            <a:bodyPr wrap="square" lIns="0" tIns="0" rIns="0" bIns="0" rtlCol="0"/>
            <a:lstStyle/>
            <a:p>
              <a:endParaRPr/>
            </a:p>
          </p:txBody>
        </p:sp>
        <p:sp>
          <p:nvSpPr>
            <p:cNvPr id="112" name="object 112"/>
            <p:cNvSpPr/>
            <p:nvPr/>
          </p:nvSpPr>
          <p:spPr>
            <a:xfrm>
              <a:off x="5504023" y="841625"/>
              <a:ext cx="353695" cy="78740"/>
            </a:xfrm>
            <a:custGeom>
              <a:avLst/>
              <a:gdLst/>
              <a:ahLst/>
              <a:cxnLst/>
              <a:rect l="l" t="t" r="r" b="b"/>
              <a:pathLst>
                <a:path w="353695" h="78740">
                  <a:moveTo>
                    <a:pt x="0" y="36385"/>
                  </a:moveTo>
                  <a:lnTo>
                    <a:pt x="100736" y="75222"/>
                  </a:lnTo>
                  <a:lnTo>
                    <a:pt x="107077" y="77804"/>
                  </a:lnTo>
                  <a:lnTo>
                    <a:pt x="112506" y="78447"/>
                  </a:lnTo>
                  <a:lnTo>
                    <a:pt x="176108" y="58877"/>
                  </a:lnTo>
                  <a:lnTo>
                    <a:pt x="251031" y="34050"/>
                  </a:lnTo>
                  <a:lnTo>
                    <a:pt x="321939" y="10483"/>
                  </a:lnTo>
                  <a:lnTo>
                    <a:pt x="353441" y="0"/>
                  </a:lnTo>
                </a:path>
              </a:pathLst>
            </a:custGeom>
            <a:ln w="6350">
              <a:solidFill>
                <a:srgbClr val="131111"/>
              </a:solidFill>
            </a:ln>
          </p:spPr>
          <p:txBody>
            <a:bodyPr wrap="square" lIns="0" tIns="0" rIns="0" bIns="0" rtlCol="0"/>
            <a:lstStyle/>
            <a:p>
              <a:endParaRPr/>
            </a:p>
          </p:txBody>
        </p:sp>
        <p:sp>
          <p:nvSpPr>
            <p:cNvPr id="113" name="object 113"/>
            <p:cNvSpPr/>
            <p:nvPr/>
          </p:nvSpPr>
          <p:spPr>
            <a:xfrm>
              <a:off x="5605463" y="908062"/>
              <a:ext cx="6985" cy="24765"/>
            </a:xfrm>
            <a:custGeom>
              <a:avLst/>
              <a:gdLst/>
              <a:ahLst/>
              <a:cxnLst/>
              <a:rect l="l" t="t" r="r" b="b"/>
              <a:pathLst>
                <a:path w="6985" h="24765">
                  <a:moveTo>
                    <a:pt x="6856" y="0"/>
                  </a:moveTo>
                  <a:lnTo>
                    <a:pt x="2058" y="5599"/>
                  </a:lnTo>
                  <a:lnTo>
                    <a:pt x="0" y="10029"/>
                  </a:lnTo>
                  <a:lnTo>
                    <a:pt x="268" y="15598"/>
                  </a:lnTo>
                  <a:lnTo>
                    <a:pt x="2449" y="24612"/>
                  </a:lnTo>
                </a:path>
              </a:pathLst>
            </a:custGeom>
            <a:ln w="6349">
              <a:solidFill>
                <a:srgbClr val="131111"/>
              </a:solidFill>
            </a:ln>
          </p:spPr>
          <p:txBody>
            <a:bodyPr wrap="square" lIns="0" tIns="0" rIns="0" bIns="0" rtlCol="0"/>
            <a:lstStyle/>
            <a:p>
              <a:endParaRPr/>
            </a:p>
          </p:txBody>
        </p:sp>
        <p:sp>
          <p:nvSpPr>
            <p:cNvPr id="114" name="object 114"/>
            <p:cNvSpPr/>
            <p:nvPr/>
          </p:nvSpPr>
          <p:spPr>
            <a:xfrm>
              <a:off x="5624251" y="907411"/>
              <a:ext cx="9525" cy="26034"/>
            </a:xfrm>
            <a:custGeom>
              <a:avLst/>
              <a:gdLst/>
              <a:ahLst/>
              <a:cxnLst/>
              <a:rect l="l" t="t" r="r" b="b"/>
              <a:pathLst>
                <a:path w="9525" h="26034">
                  <a:moveTo>
                    <a:pt x="1066" y="0"/>
                  </a:moveTo>
                  <a:lnTo>
                    <a:pt x="7115" y="7442"/>
                  </a:lnTo>
                  <a:lnTo>
                    <a:pt x="9020" y="12625"/>
                  </a:lnTo>
                  <a:lnTo>
                    <a:pt x="6681" y="17982"/>
                  </a:lnTo>
                  <a:lnTo>
                    <a:pt x="0" y="25946"/>
                  </a:lnTo>
                </a:path>
              </a:pathLst>
            </a:custGeom>
            <a:ln w="6350">
              <a:solidFill>
                <a:srgbClr val="131111"/>
              </a:solidFill>
            </a:ln>
          </p:spPr>
          <p:txBody>
            <a:bodyPr wrap="square" lIns="0" tIns="0" rIns="0" bIns="0" rtlCol="0"/>
            <a:lstStyle/>
            <a:p>
              <a:endParaRPr/>
            </a:p>
          </p:txBody>
        </p:sp>
        <p:sp>
          <p:nvSpPr>
            <p:cNvPr id="115" name="object 115"/>
            <p:cNvSpPr/>
            <p:nvPr/>
          </p:nvSpPr>
          <p:spPr>
            <a:xfrm>
              <a:off x="5550508" y="829910"/>
              <a:ext cx="270510" cy="54610"/>
            </a:xfrm>
            <a:custGeom>
              <a:avLst/>
              <a:gdLst/>
              <a:ahLst/>
              <a:cxnLst/>
              <a:rect l="l" t="t" r="r" b="b"/>
              <a:pathLst>
                <a:path w="270510" h="54609">
                  <a:moveTo>
                    <a:pt x="202514" y="0"/>
                  </a:moveTo>
                  <a:lnTo>
                    <a:pt x="0" y="54394"/>
                  </a:lnTo>
                  <a:lnTo>
                    <a:pt x="269938" y="18262"/>
                  </a:lnTo>
                  <a:lnTo>
                    <a:pt x="202514" y="0"/>
                  </a:lnTo>
                  <a:close/>
                </a:path>
              </a:pathLst>
            </a:custGeom>
            <a:solidFill>
              <a:srgbClr val="FFFFFF"/>
            </a:solidFill>
          </p:spPr>
          <p:txBody>
            <a:bodyPr wrap="square" lIns="0" tIns="0" rIns="0" bIns="0" rtlCol="0"/>
            <a:lstStyle/>
            <a:p>
              <a:endParaRPr/>
            </a:p>
          </p:txBody>
        </p:sp>
        <p:sp>
          <p:nvSpPr>
            <p:cNvPr id="116" name="object 116"/>
            <p:cNvSpPr/>
            <p:nvPr/>
          </p:nvSpPr>
          <p:spPr>
            <a:xfrm>
              <a:off x="5550508" y="829910"/>
              <a:ext cx="270510" cy="54610"/>
            </a:xfrm>
            <a:custGeom>
              <a:avLst/>
              <a:gdLst/>
              <a:ahLst/>
              <a:cxnLst/>
              <a:rect l="l" t="t" r="r" b="b"/>
              <a:pathLst>
                <a:path w="270510" h="54609">
                  <a:moveTo>
                    <a:pt x="0" y="54394"/>
                  </a:moveTo>
                  <a:lnTo>
                    <a:pt x="202514" y="0"/>
                  </a:lnTo>
                  <a:lnTo>
                    <a:pt x="269938" y="18262"/>
                  </a:lnTo>
                </a:path>
              </a:pathLst>
            </a:custGeom>
            <a:ln w="6350">
              <a:solidFill>
                <a:srgbClr val="131111"/>
              </a:solidFill>
            </a:ln>
          </p:spPr>
          <p:txBody>
            <a:bodyPr wrap="square" lIns="0" tIns="0" rIns="0" bIns="0" rtlCol="0"/>
            <a:lstStyle/>
            <a:p>
              <a:endParaRPr/>
            </a:p>
          </p:txBody>
        </p:sp>
        <p:sp>
          <p:nvSpPr>
            <p:cNvPr id="117" name="object 117"/>
            <p:cNvSpPr/>
            <p:nvPr/>
          </p:nvSpPr>
          <p:spPr>
            <a:xfrm>
              <a:off x="5753023" y="809754"/>
              <a:ext cx="1905" cy="20320"/>
            </a:xfrm>
            <a:custGeom>
              <a:avLst/>
              <a:gdLst/>
              <a:ahLst/>
              <a:cxnLst/>
              <a:rect l="l" t="t" r="r" b="b"/>
              <a:pathLst>
                <a:path w="1904" h="20319">
                  <a:moveTo>
                    <a:pt x="1663" y="0"/>
                  </a:moveTo>
                  <a:lnTo>
                    <a:pt x="0" y="20154"/>
                  </a:lnTo>
                </a:path>
              </a:pathLst>
            </a:custGeom>
            <a:solidFill>
              <a:srgbClr val="FFFFFF"/>
            </a:solidFill>
          </p:spPr>
          <p:txBody>
            <a:bodyPr wrap="square" lIns="0" tIns="0" rIns="0" bIns="0" rtlCol="0"/>
            <a:lstStyle/>
            <a:p>
              <a:endParaRPr/>
            </a:p>
          </p:txBody>
        </p:sp>
        <p:sp>
          <p:nvSpPr>
            <p:cNvPr id="118" name="object 118"/>
            <p:cNvSpPr/>
            <p:nvPr/>
          </p:nvSpPr>
          <p:spPr>
            <a:xfrm>
              <a:off x="5753023" y="809754"/>
              <a:ext cx="1905" cy="20320"/>
            </a:xfrm>
            <a:custGeom>
              <a:avLst/>
              <a:gdLst/>
              <a:ahLst/>
              <a:cxnLst/>
              <a:rect l="l" t="t" r="r" b="b"/>
              <a:pathLst>
                <a:path w="1904" h="20319">
                  <a:moveTo>
                    <a:pt x="831" y="-3175"/>
                  </a:moveTo>
                  <a:lnTo>
                    <a:pt x="831" y="23329"/>
                  </a:lnTo>
                </a:path>
              </a:pathLst>
            </a:custGeom>
            <a:ln w="8013">
              <a:solidFill>
                <a:srgbClr val="131111"/>
              </a:solidFill>
            </a:ln>
          </p:spPr>
          <p:txBody>
            <a:bodyPr wrap="square" lIns="0" tIns="0" rIns="0" bIns="0" rtlCol="0"/>
            <a:lstStyle/>
            <a:p>
              <a:endParaRPr/>
            </a:p>
          </p:txBody>
        </p:sp>
        <p:sp>
          <p:nvSpPr>
            <p:cNvPr id="119" name="object 119"/>
            <p:cNvSpPr/>
            <p:nvPr/>
          </p:nvSpPr>
          <p:spPr>
            <a:xfrm>
              <a:off x="5537559" y="917684"/>
              <a:ext cx="132080" cy="499109"/>
            </a:xfrm>
            <a:custGeom>
              <a:avLst/>
              <a:gdLst/>
              <a:ahLst/>
              <a:cxnLst/>
              <a:rect l="l" t="t" r="r" b="b"/>
              <a:pathLst>
                <a:path w="132079" h="499109">
                  <a:moveTo>
                    <a:pt x="0" y="475818"/>
                  </a:moveTo>
                  <a:lnTo>
                    <a:pt x="13418" y="492181"/>
                  </a:lnTo>
                  <a:lnTo>
                    <a:pt x="22434" y="498760"/>
                  </a:lnTo>
                  <a:lnTo>
                    <a:pt x="31136" y="496567"/>
                  </a:lnTo>
                  <a:lnTo>
                    <a:pt x="61036" y="456101"/>
                  </a:lnTo>
                  <a:lnTo>
                    <a:pt x="65277" y="427570"/>
                  </a:lnTo>
                  <a:lnTo>
                    <a:pt x="77063" y="354285"/>
                  </a:lnTo>
                  <a:lnTo>
                    <a:pt x="99771" y="208027"/>
                  </a:lnTo>
                  <a:lnTo>
                    <a:pt x="121860" y="64648"/>
                  </a:lnTo>
                  <a:lnTo>
                    <a:pt x="131787" y="0"/>
                  </a:lnTo>
                </a:path>
              </a:pathLst>
            </a:custGeom>
            <a:ln w="6350">
              <a:solidFill>
                <a:srgbClr val="131111"/>
              </a:solidFill>
            </a:ln>
          </p:spPr>
          <p:txBody>
            <a:bodyPr wrap="square" lIns="0" tIns="0" rIns="0" bIns="0" rtlCol="0"/>
            <a:lstStyle/>
            <a:p>
              <a:endParaRPr/>
            </a:p>
          </p:txBody>
        </p:sp>
        <p:sp>
          <p:nvSpPr>
            <p:cNvPr id="120" name="object 120"/>
            <p:cNvSpPr/>
            <p:nvPr/>
          </p:nvSpPr>
          <p:spPr>
            <a:xfrm>
              <a:off x="5577422" y="924216"/>
              <a:ext cx="70485" cy="448945"/>
            </a:xfrm>
            <a:custGeom>
              <a:avLst/>
              <a:gdLst/>
              <a:ahLst/>
              <a:cxnLst/>
              <a:rect l="l" t="t" r="r" b="b"/>
              <a:pathLst>
                <a:path w="70485" h="448944">
                  <a:moveTo>
                    <a:pt x="70345" y="0"/>
                  </a:moveTo>
                  <a:lnTo>
                    <a:pt x="0" y="448945"/>
                  </a:lnTo>
                </a:path>
              </a:pathLst>
            </a:custGeom>
            <a:solidFill>
              <a:srgbClr val="FFFFFF"/>
            </a:solidFill>
          </p:spPr>
          <p:txBody>
            <a:bodyPr wrap="square" lIns="0" tIns="0" rIns="0" bIns="0" rtlCol="0"/>
            <a:lstStyle/>
            <a:p>
              <a:endParaRPr/>
            </a:p>
          </p:txBody>
        </p:sp>
        <p:sp>
          <p:nvSpPr>
            <p:cNvPr id="121" name="object 121"/>
            <p:cNvSpPr/>
            <p:nvPr/>
          </p:nvSpPr>
          <p:spPr>
            <a:xfrm>
              <a:off x="5577422" y="924216"/>
              <a:ext cx="70485" cy="448945"/>
            </a:xfrm>
            <a:custGeom>
              <a:avLst/>
              <a:gdLst/>
              <a:ahLst/>
              <a:cxnLst/>
              <a:rect l="l" t="t" r="r" b="b"/>
              <a:pathLst>
                <a:path w="70485" h="448944">
                  <a:moveTo>
                    <a:pt x="70345" y="0"/>
                  </a:moveTo>
                  <a:lnTo>
                    <a:pt x="0" y="448945"/>
                  </a:lnTo>
                </a:path>
              </a:pathLst>
            </a:custGeom>
            <a:ln w="6350">
              <a:solidFill>
                <a:srgbClr val="131111"/>
              </a:solidFill>
            </a:ln>
          </p:spPr>
          <p:txBody>
            <a:bodyPr wrap="square" lIns="0" tIns="0" rIns="0" bIns="0" rtlCol="0"/>
            <a:lstStyle/>
            <a:p>
              <a:endParaRPr/>
            </a:p>
          </p:txBody>
        </p:sp>
        <p:sp>
          <p:nvSpPr>
            <p:cNvPr id="122" name="object 122"/>
            <p:cNvSpPr/>
            <p:nvPr/>
          </p:nvSpPr>
          <p:spPr>
            <a:xfrm>
              <a:off x="5677917" y="874310"/>
              <a:ext cx="135255" cy="457834"/>
            </a:xfrm>
            <a:custGeom>
              <a:avLst/>
              <a:gdLst/>
              <a:ahLst/>
              <a:cxnLst/>
              <a:rect l="l" t="t" r="r" b="b"/>
              <a:pathLst>
                <a:path w="135254" h="457834">
                  <a:moveTo>
                    <a:pt x="0" y="445020"/>
                  </a:moveTo>
                  <a:lnTo>
                    <a:pt x="4300" y="451620"/>
                  </a:lnTo>
                  <a:lnTo>
                    <a:pt x="8778" y="455147"/>
                  </a:lnTo>
                  <a:lnTo>
                    <a:pt x="16177" y="456795"/>
                  </a:lnTo>
                  <a:lnTo>
                    <a:pt x="29235" y="457758"/>
                  </a:lnTo>
                  <a:lnTo>
                    <a:pt x="42854" y="456099"/>
                  </a:lnTo>
                  <a:lnTo>
                    <a:pt x="51052" y="450351"/>
                  </a:lnTo>
                  <a:lnTo>
                    <a:pt x="55219" y="442417"/>
                  </a:lnTo>
                  <a:lnTo>
                    <a:pt x="56743" y="434200"/>
                  </a:lnTo>
                  <a:lnTo>
                    <a:pt x="69289" y="362022"/>
                  </a:lnTo>
                  <a:lnTo>
                    <a:pt x="96035" y="213247"/>
                  </a:lnTo>
                  <a:lnTo>
                    <a:pt x="122617" y="66398"/>
                  </a:lnTo>
                  <a:lnTo>
                    <a:pt x="134670" y="0"/>
                  </a:lnTo>
                </a:path>
              </a:pathLst>
            </a:custGeom>
            <a:ln w="6350">
              <a:solidFill>
                <a:srgbClr val="131111"/>
              </a:solidFill>
            </a:ln>
          </p:spPr>
          <p:txBody>
            <a:bodyPr wrap="square" lIns="0" tIns="0" rIns="0" bIns="0" rtlCol="0"/>
            <a:lstStyle/>
            <a:p>
              <a:endParaRPr/>
            </a:p>
          </p:txBody>
        </p:sp>
        <p:sp>
          <p:nvSpPr>
            <p:cNvPr id="123" name="object 123"/>
            <p:cNvSpPr/>
            <p:nvPr/>
          </p:nvSpPr>
          <p:spPr>
            <a:xfrm>
              <a:off x="5717424" y="879797"/>
              <a:ext cx="77470" cy="417195"/>
            </a:xfrm>
            <a:custGeom>
              <a:avLst/>
              <a:gdLst/>
              <a:ahLst/>
              <a:cxnLst/>
              <a:rect l="l" t="t" r="r" b="b"/>
              <a:pathLst>
                <a:path w="77470" h="417194">
                  <a:moveTo>
                    <a:pt x="76987" y="0"/>
                  </a:moveTo>
                  <a:lnTo>
                    <a:pt x="0" y="417080"/>
                  </a:lnTo>
                </a:path>
              </a:pathLst>
            </a:custGeom>
            <a:ln w="6350">
              <a:solidFill>
                <a:srgbClr val="131111"/>
              </a:solidFill>
            </a:ln>
          </p:spPr>
          <p:txBody>
            <a:bodyPr wrap="square" lIns="0" tIns="0" rIns="0" bIns="0" rtlCol="0"/>
            <a:lstStyle/>
            <a:p>
              <a:endParaRPr/>
            </a:p>
          </p:txBody>
        </p:sp>
        <p:sp>
          <p:nvSpPr>
            <p:cNvPr id="124" name="object 124"/>
            <p:cNvSpPr/>
            <p:nvPr/>
          </p:nvSpPr>
          <p:spPr>
            <a:xfrm>
              <a:off x="6439611" y="607758"/>
              <a:ext cx="547370" cy="450215"/>
            </a:xfrm>
            <a:custGeom>
              <a:avLst/>
              <a:gdLst/>
              <a:ahLst/>
              <a:cxnLst/>
              <a:rect l="l" t="t" r="r" b="b"/>
              <a:pathLst>
                <a:path w="547370" h="450215">
                  <a:moveTo>
                    <a:pt x="283375" y="0"/>
                  </a:moveTo>
                  <a:lnTo>
                    <a:pt x="237407" y="3708"/>
                  </a:lnTo>
                  <a:lnTo>
                    <a:pt x="193802" y="14446"/>
                  </a:lnTo>
                  <a:lnTo>
                    <a:pt x="153143" y="31630"/>
                  </a:lnTo>
                  <a:lnTo>
                    <a:pt x="116012" y="54676"/>
                  </a:lnTo>
                  <a:lnTo>
                    <a:pt x="82994" y="83000"/>
                  </a:lnTo>
                  <a:lnTo>
                    <a:pt x="54671" y="116020"/>
                  </a:lnTo>
                  <a:lnTo>
                    <a:pt x="31627" y="153153"/>
                  </a:lnTo>
                  <a:lnTo>
                    <a:pt x="14445" y="193813"/>
                  </a:lnTo>
                  <a:lnTo>
                    <a:pt x="3708" y="237419"/>
                  </a:lnTo>
                  <a:lnTo>
                    <a:pt x="0" y="283387"/>
                  </a:lnTo>
                  <a:lnTo>
                    <a:pt x="3708" y="329352"/>
                  </a:lnTo>
                  <a:lnTo>
                    <a:pt x="14445" y="372955"/>
                  </a:lnTo>
                  <a:lnTo>
                    <a:pt x="31627" y="413614"/>
                  </a:lnTo>
                  <a:lnTo>
                    <a:pt x="54337" y="450206"/>
                  </a:lnTo>
                  <a:lnTo>
                    <a:pt x="199252" y="383029"/>
                  </a:lnTo>
                  <a:lnTo>
                    <a:pt x="358818" y="297790"/>
                  </a:lnTo>
                  <a:lnTo>
                    <a:pt x="484340" y="222436"/>
                  </a:lnTo>
                  <a:lnTo>
                    <a:pt x="547058" y="181377"/>
                  </a:lnTo>
                  <a:lnTo>
                    <a:pt x="512082" y="116020"/>
                  </a:lnTo>
                  <a:lnTo>
                    <a:pt x="483757" y="83000"/>
                  </a:lnTo>
                  <a:lnTo>
                    <a:pt x="450736" y="54676"/>
                  </a:lnTo>
                  <a:lnTo>
                    <a:pt x="413604" y="31630"/>
                  </a:lnTo>
                  <a:lnTo>
                    <a:pt x="372944" y="14446"/>
                  </a:lnTo>
                  <a:lnTo>
                    <a:pt x="329339" y="3708"/>
                  </a:lnTo>
                  <a:lnTo>
                    <a:pt x="283375" y="0"/>
                  </a:lnTo>
                </a:path>
              </a:pathLst>
            </a:custGeom>
            <a:ln w="6350">
              <a:solidFill>
                <a:srgbClr val="131111"/>
              </a:solidFill>
            </a:ln>
          </p:spPr>
          <p:txBody>
            <a:bodyPr wrap="square" lIns="0" tIns="0" rIns="0" bIns="0" rtlCol="0"/>
            <a:lstStyle/>
            <a:p>
              <a:endParaRPr/>
            </a:p>
          </p:txBody>
        </p:sp>
        <p:sp>
          <p:nvSpPr>
            <p:cNvPr id="125" name="object 125"/>
            <p:cNvSpPr/>
            <p:nvPr/>
          </p:nvSpPr>
          <p:spPr>
            <a:xfrm>
              <a:off x="6638391" y="610220"/>
              <a:ext cx="115570" cy="403225"/>
            </a:xfrm>
            <a:custGeom>
              <a:avLst/>
              <a:gdLst/>
              <a:ahLst/>
              <a:cxnLst/>
              <a:rect l="l" t="t" r="r" b="b"/>
              <a:pathLst>
                <a:path w="115570" h="403225">
                  <a:moveTo>
                    <a:pt x="0" y="380813"/>
                  </a:moveTo>
                  <a:lnTo>
                    <a:pt x="12944" y="396592"/>
                  </a:lnTo>
                  <a:lnTo>
                    <a:pt x="21640" y="402937"/>
                  </a:lnTo>
                  <a:lnTo>
                    <a:pt x="30032" y="400823"/>
                  </a:lnTo>
                  <a:lnTo>
                    <a:pt x="58866" y="361790"/>
                  </a:lnTo>
                  <a:lnTo>
                    <a:pt x="62953" y="334268"/>
                  </a:lnTo>
                  <a:lnTo>
                    <a:pt x="74329" y="263586"/>
                  </a:lnTo>
                  <a:lnTo>
                    <a:pt x="96234" y="122524"/>
                  </a:lnTo>
                  <a:lnTo>
                    <a:pt x="115111" y="0"/>
                  </a:lnTo>
                </a:path>
              </a:pathLst>
            </a:custGeom>
            <a:ln w="6350">
              <a:solidFill>
                <a:srgbClr val="131111"/>
              </a:solidFill>
            </a:ln>
          </p:spPr>
          <p:txBody>
            <a:bodyPr wrap="square" lIns="0" tIns="0" rIns="0" bIns="0" rtlCol="0"/>
            <a:lstStyle/>
            <a:p>
              <a:endParaRPr/>
            </a:p>
          </p:txBody>
        </p:sp>
        <p:sp>
          <p:nvSpPr>
            <p:cNvPr id="126" name="object 126"/>
            <p:cNvSpPr/>
            <p:nvPr/>
          </p:nvSpPr>
          <p:spPr>
            <a:xfrm>
              <a:off x="6676835" y="608621"/>
              <a:ext cx="57150" cy="363220"/>
            </a:xfrm>
            <a:custGeom>
              <a:avLst/>
              <a:gdLst/>
              <a:ahLst/>
              <a:cxnLst/>
              <a:rect l="l" t="t" r="r" b="b"/>
              <a:pathLst>
                <a:path w="57150" h="363219">
                  <a:moveTo>
                    <a:pt x="56841" y="0"/>
                  </a:moveTo>
                  <a:lnTo>
                    <a:pt x="0" y="362789"/>
                  </a:lnTo>
                  <a:lnTo>
                    <a:pt x="56841" y="0"/>
                  </a:lnTo>
                  <a:close/>
                </a:path>
              </a:pathLst>
            </a:custGeom>
            <a:solidFill>
              <a:srgbClr val="FFFFFF"/>
            </a:solidFill>
          </p:spPr>
          <p:txBody>
            <a:bodyPr wrap="square" lIns="0" tIns="0" rIns="0" bIns="0" rtlCol="0"/>
            <a:lstStyle/>
            <a:p>
              <a:endParaRPr/>
            </a:p>
          </p:txBody>
        </p:sp>
        <p:sp>
          <p:nvSpPr>
            <p:cNvPr id="127" name="object 127"/>
            <p:cNvSpPr/>
            <p:nvPr/>
          </p:nvSpPr>
          <p:spPr>
            <a:xfrm>
              <a:off x="6676835" y="608621"/>
              <a:ext cx="57150" cy="363220"/>
            </a:xfrm>
            <a:custGeom>
              <a:avLst/>
              <a:gdLst/>
              <a:ahLst/>
              <a:cxnLst/>
              <a:rect l="l" t="t" r="r" b="b"/>
              <a:pathLst>
                <a:path w="57150" h="363219">
                  <a:moveTo>
                    <a:pt x="56841" y="0"/>
                  </a:moveTo>
                  <a:lnTo>
                    <a:pt x="0" y="362789"/>
                  </a:lnTo>
                  <a:lnTo>
                    <a:pt x="56841" y="0"/>
                  </a:lnTo>
                </a:path>
              </a:pathLst>
            </a:custGeom>
            <a:ln w="6350">
              <a:solidFill>
                <a:srgbClr val="131111"/>
              </a:solidFill>
            </a:ln>
          </p:spPr>
          <p:txBody>
            <a:bodyPr wrap="square" lIns="0" tIns="0" rIns="0" bIns="0" rtlCol="0"/>
            <a:lstStyle/>
            <a:p>
              <a:endParaRPr/>
            </a:p>
          </p:txBody>
        </p:sp>
        <p:sp>
          <p:nvSpPr>
            <p:cNvPr id="128" name="object 128"/>
            <p:cNvSpPr/>
            <p:nvPr/>
          </p:nvSpPr>
          <p:spPr>
            <a:xfrm>
              <a:off x="6773763" y="652454"/>
              <a:ext cx="100965" cy="279400"/>
            </a:xfrm>
            <a:custGeom>
              <a:avLst/>
              <a:gdLst/>
              <a:ahLst/>
              <a:cxnLst/>
              <a:rect l="l" t="t" r="r" b="b"/>
              <a:pathLst>
                <a:path w="100965" h="279400">
                  <a:moveTo>
                    <a:pt x="0" y="267036"/>
                  </a:moveTo>
                  <a:lnTo>
                    <a:pt x="4155" y="273401"/>
                  </a:lnTo>
                  <a:lnTo>
                    <a:pt x="8478" y="276803"/>
                  </a:lnTo>
                  <a:lnTo>
                    <a:pt x="15614" y="278395"/>
                  </a:lnTo>
                  <a:lnTo>
                    <a:pt x="28206" y="279330"/>
                  </a:lnTo>
                  <a:lnTo>
                    <a:pt x="41338" y="277726"/>
                  </a:lnTo>
                  <a:lnTo>
                    <a:pt x="49244" y="272180"/>
                  </a:lnTo>
                  <a:lnTo>
                    <a:pt x="53263" y="264528"/>
                  </a:lnTo>
                  <a:lnTo>
                    <a:pt x="54736" y="256610"/>
                  </a:lnTo>
                  <a:lnTo>
                    <a:pt x="66834" y="186994"/>
                  </a:lnTo>
                  <a:lnTo>
                    <a:pt x="92630" y="43497"/>
                  </a:lnTo>
                  <a:lnTo>
                    <a:pt x="100504" y="0"/>
                  </a:lnTo>
                </a:path>
              </a:pathLst>
            </a:custGeom>
            <a:ln w="6350">
              <a:solidFill>
                <a:srgbClr val="131111"/>
              </a:solidFill>
            </a:ln>
          </p:spPr>
          <p:txBody>
            <a:bodyPr wrap="square" lIns="0" tIns="0" rIns="0" bIns="0" rtlCol="0"/>
            <a:lstStyle/>
            <a:p>
              <a:endParaRPr/>
            </a:p>
          </p:txBody>
        </p:sp>
        <p:sp>
          <p:nvSpPr>
            <p:cNvPr id="129" name="object 129"/>
            <p:cNvSpPr/>
            <p:nvPr/>
          </p:nvSpPr>
          <p:spPr>
            <a:xfrm>
              <a:off x="6811870" y="642933"/>
              <a:ext cx="47625" cy="255270"/>
            </a:xfrm>
            <a:custGeom>
              <a:avLst/>
              <a:gdLst/>
              <a:ahLst/>
              <a:cxnLst/>
              <a:rect l="l" t="t" r="r" b="b"/>
              <a:pathLst>
                <a:path w="47625" h="255269">
                  <a:moveTo>
                    <a:pt x="47054" y="0"/>
                  </a:moveTo>
                  <a:lnTo>
                    <a:pt x="0" y="254906"/>
                  </a:lnTo>
                </a:path>
              </a:pathLst>
            </a:custGeom>
            <a:ln w="6350">
              <a:solidFill>
                <a:srgbClr val="131111"/>
              </a:solidFill>
            </a:ln>
          </p:spPr>
          <p:txBody>
            <a:bodyPr wrap="square" lIns="0" tIns="0" rIns="0" bIns="0" rtlCol="0"/>
            <a:lstStyle/>
            <a:p>
              <a:endParaRPr/>
            </a:p>
          </p:txBody>
        </p:sp>
        <p:sp>
          <p:nvSpPr>
            <p:cNvPr id="130" name="object 130"/>
            <p:cNvSpPr/>
            <p:nvPr/>
          </p:nvSpPr>
          <p:spPr>
            <a:xfrm>
              <a:off x="6439605" y="607757"/>
              <a:ext cx="567055" cy="567055"/>
            </a:xfrm>
            <a:custGeom>
              <a:avLst/>
              <a:gdLst/>
              <a:ahLst/>
              <a:cxnLst/>
              <a:rect l="l" t="t" r="r" b="b"/>
              <a:pathLst>
                <a:path w="567054" h="567055">
                  <a:moveTo>
                    <a:pt x="566762" y="283387"/>
                  </a:moveTo>
                  <a:lnTo>
                    <a:pt x="563053" y="329352"/>
                  </a:lnTo>
                  <a:lnTo>
                    <a:pt x="552316" y="372955"/>
                  </a:lnTo>
                  <a:lnTo>
                    <a:pt x="535132" y="413614"/>
                  </a:lnTo>
                  <a:lnTo>
                    <a:pt x="512087" y="450744"/>
                  </a:lnTo>
                  <a:lnTo>
                    <a:pt x="483763" y="483763"/>
                  </a:lnTo>
                  <a:lnTo>
                    <a:pt x="450744" y="512087"/>
                  </a:lnTo>
                  <a:lnTo>
                    <a:pt x="413614" y="535132"/>
                  </a:lnTo>
                  <a:lnTo>
                    <a:pt x="372955" y="552316"/>
                  </a:lnTo>
                  <a:lnTo>
                    <a:pt x="329352" y="563053"/>
                  </a:lnTo>
                  <a:lnTo>
                    <a:pt x="283387" y="566762"/>
                  </a:lnTo>
                  <a:lnTo>
                    <a:pt x="237419" y="563053"/>
                  </a:lnTo>
                  <a:lnTo>
                    <a:pt x="193813" y="552316"/>
                  </a:lnTo>
                  <a:lnTo>
                    <a:pt x="153153" y="535132"/>
                  </a:lnTo>
                  <a:lnTo>
                    <a:pt x="116020" y="512087"/>
                  </a:lnTo>
                  <a:lnTo>
                    <a:pt x="83000" y="483763"/>
                  </a:lnTo>
                  <a:lnTo>
                    <a:pt x="54676" y="450744"/>
                  </a:lnTo>
                  <a:lnTo>
                    <a:pt x="31630" y="413614"/>
                  </a:lnTo>
                  <a:lnTo>
                    <a:pt x="14446" y="372955"/>
                  </a:lnTo>
                  <a:lnTo>
                    <a:pt x="3708" y="329352"/>
                  </a:lnTo>
                  <a:lnTo>
                    <a:pt x="0" y="283387"/>
                  </a:lnTo>
                  <a:lnTo>
                    <a:pt x="3708" y="237419"/>
                  </a:lnTo>
                  <a:lnTo>
                    <a:pt x="14446" y="193813"/>
                  </a:lnTo>
                  <a:lnTo>
                    <a:pt x="31630" y="153153"/>
                  </a:lnTo>
                  <a:lnTo>
                    <a:pt x="54676" y="116020"/>
                  </a:lnTo>
                  <a:lnTo>
                    <a:pt x="83000" y="83000"/>
                  </a:lnTo>
                  <a:lnTo>
                    <a:pt x="116020" y="54676"/>
                  </a:lnTo>
                  <a:lnTo>
                    <a:pt x="153153" y="31630"/>
                  </a:lnTo>
                  <a:lnTo>
                    <a:pt x="193813" y="14446"/>
                  </a:lnTo>
                  <a:lnTo>
                    <a:pt x="237419" y="3708"/>
                  </a:lnTo>
                  <a:lnTo>
                    <a:pt x="283387" y="0"/>
                  </a:lnTo>
                  <a:lnTo>
                    <a:pt x="329352" y="3708"/>
                  </a:lnTo>
                  <a:lnTo>
                    <a:pt x="372955" y="14446"/>
                  </a:lnTo>
                  <a:lnTo>
                    <a:pt x="413614" y="31630"/>
                  </a:lnTo>
                  <a:lnTo>
                    <a:pt x="450744" y="54676"/>
                  </a:lnTo>
                  <a:lnTo>
                    <a:pt x="483763" y="83000"/>
                  </a:lnTo>
                  <a:lnTo>
                    <a:pt x="512087" y="116020"/>
                  </a:lnTo>
                  <a:lnTo>
                    <a:pt x="535132" y="153153"/>
                  </a:lnTo>
                  <a:lnTo>
                    <a:pt x="552316" y="193813"/>
                  </a:lnTo>
                  <a:lnTo>
                    <a:pt x="563053" y="237419"/>
                  </a:lnTo>
                  <a:lnTo>
                    <a:pt x="566762" y="283387"/>
                  </a:lnTo>
                  <a:close/>
                </a:path>
              </a:pathLst>
            </a:custGeom>
            <a:ln w="6350">
              <a:solidFill>
                <a:srgbClr val="131111"/>
              </a:solidFill>
              <a:prstDash val="sysDot"/>
            </a:ln>
          </p:spPr>
          <p:txBody>
            <a:bodyPr wrap="square" lIns="0" tIns="0" rIns="0" bIns="0" rtlCol="0"/>
            <a:lstStyle/>
            <a:p>
              <a:endParaRPr/>
            </a:p>
          </p:txBody>
        </p:sp>
        <p:sp>
          <p:nvSpPr>
            <p:cNvPr id="131" name="object 131"/>
            <p:cNvSpPr/>
            <p:nvPr/>
          </p:nvSpPr>
          <p:spPr>
            <a:xfrm>
              <a:off x="5703924" y="1017285"/>
              <a:ext cx="765810" cy="296545"/>
            </a:xfrm>
            <a:custGeom>
              <a:avLst/>
              <a:gdLst/>
              <a:ahLst/>
              <a:cxnLst/>
              <a:rect l="l" t="t" r="r" b="b"/>
              <a:pathLst>
                <a:path w="765810" h="296544">
                  <a:moveTo>
                    <a:pt x="0" y="296265"/>
                  </a:moveTo>
                  <a:lnTo>
                    <a:pt x="765314" y="0"/>
                  </a:lnTo>
                </a:path>
              </a:pathLst>
            </a:custGeom>
            <a:ln w="12700">
              <a:solidFill>
                <a:srgbClr val="231F20"/>
              </a:solidFill>
            </a:ln>
          </p:spPr>
          <p:txBody>
            <a:bodyPr wrap="square" lIns="0" tIns="0" rIns="0" bIns="0" rtlCol="0"/>
            <a:lstStyle/>
            <a:p>
              <a:endParaRPr/>
            </a:p>
          </p:txBody>
        </p:sp>
      </p:grpSp>
      <p:sp>
        <p:nvSpPr>
          <p:cNvPr id="132" name="object 132"/>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10</a:t>
            </a:r>
            <a:endParaRPr sz="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4093" y="539991"/>
            <a:ext cx="6483985" cy="288290"/>
          </a:xfrm>
          <a:custGeom>
            <a:avLst/>
            <a:gdLst/>
            <a:ahLst/>
            <a:cxnLst/>
            <a:rect l="l" t="t" r="r" b="b"/>
            <a:pathLst>
              <a:path w="6483984" h="288290">
                <a:moveTo>
                  <a:pt x="6483718" y="0"/>
                </a:moveTo>
                <a:lnTo>
                  <a:pt x="0" y="0"/>
                </a:lnTo>
                <a:lnTo>
                  <a:pt x="0" y="287997"/>
                </a:lnTo>
                <a:lnTo>
                  <a:pt x="6483718" y="287997"/>
                </a:lnTo>
                <a:lnTo>
                  <a:pt x="6483718" y="0"/>
                </a:lnTo>
                <a:close/>
              </a:path>
            </a:pathLst>
          </a:custGeom>
          <a:solidFill>
            <a:srgbClr val="58595B"/>
          </a:solidFill>
        </p:spPr>
        <p:txBody>
          <a:bodyPr wrap="square" lIns="0" tIns="0" rIns="0" bIns="0" rtlCol="0"/>
          <a:lstStyle/>
          <a:p>
            <a:endParaRPr/>
          </a:p>
        </p:txBody>
      </p:sp>
      <p:sp>
        <p:nvSpPr>
          <p:cNvPr id="3" name="object 3"/>
          <p:cNvSpPr txBox="1"/>
          <p:nvPr/>
        </p:nvSpPr>
        <p:spPr>
          <a:xfrm>
            <a:off x="547268" y="543179"/>
            <a:ext cx="6478905" cy="285115"/>
          </a:xfrm>
          <a:prstGeom prst="rect">
            <a:avLst/>
          </a:prstGeom>
          <a:solidFill>
            <a:srgbClr val="58595B"/>
          </a:solidFill>
        </p:spPr>
        <p:txBody>
          <a:bodyPr vert="horz" wrap="square" lIns="0" tIns="55880" rIns="0" bIns="0" rtlCol="0">
            <a:spAutoFit/>
          </a:bodyPr>
          <a:lstStyle/>
          <a:p>
            <a:pPr marL="8890" algn="ctr">
              <a:lnSpc>
                <a:spcPct val="100000"/>
              </a:lnSpc>
              <a:spcBef>
                <a:spcPts val="440"/>
              </a:spcBef>
            </a:pPr>
            <a:r>
              <a:rPr sz="1000" b="1" dirty="0">
                <a:solidFill>
                  <a:srgbClr val="FFFFFF"/>
                </a:solidFill>
                <a:latin typeface="Arial Narrow"/>
                <a:cs typeface="Arial Narrow"/>
              </a:rPr>
              <a:t>Fonctionnement du </a:t>
            </a:r>
            <a:r>
              <a:rPr sz="1000" b="1" spc="-5" dirty="0">
                <a:solidFill>
                  <a:srgbClr val="FFFFFF"/>
                </a:solidFill>
                <a:latin typeface="Arial Narrow"/>
                <a:cs typeface="Arial Narrow"/>
              </a:rPr>
              <a:t>verrouillage </a:t>
            </a:r>
            <a:r>
              <a:rPr sz="1000" b="1" dirty="0">
                <a:solidFill>
                  <a:srgbClr val="FFFFFF"/>
                </a:solidFill>
                <a:latin typeface="Arial Narrow"/>
                <a:cs typeface="Arial Narrow"/>
              </a:rPr>
              <a:t>à</a:t>
            </a:r>
            <a:r>
              <a:rPr sz="1000" b="1" spc="-10" dirty="0">
                <a:solidFill>
                  <a:srgbClr val="FFFFFF"/>
                </a:solidFill>
                <a:latin typeface="Arial Narrow"/>
                <a:cs typeface="Arial Narrow"/>
              </a:rPr>
              <a:t> </a:t>
            </a:r>
            <a:r>
              <a:rPr sz="1000" b="1" dirty="0">
                <a:solidFill>
                  <a:srgbClr val="FFFFFF"/>
                </a:solidFill>
                <a:latin typeface="Arial Narrow"/>
                <a:cs typeface="Arial Narrow"/>
              </a:rPr>
              <a:t>boucle</a:t>
            </a:r>
            <a:endParaRPr sz="1000">
              <a:latin typeface="Arial Narrow"/>
              <a:cs typeface="Arial Narrow"/>
            </a:endParaRPr>
          </a:p>
        </p:txBody>
      </p:sp>
      <p:grpSp>
        <p:nvGrpSpPr>
          <p:cNvPr id="4" name="object 4"/>
          <p:cNvGrpSpPr/>
          <p:nvPr/>
        </p:nvGrpSpPr>
        <p:grpSpPr>
          <a:xfrm>
            <a:off x="540918" y="536829"/>
            <a:ext cx="6491605" cy="1601470"/>
            <a:chOff x="540918" y="536829"/>
            <a:chExt cx="6491605" cy="1601470"/>
          </a:xfrm>
        </p:grpSpPr>
        <p:sp>
          <p:nvSpPr>
            <p:cNvPr id="5" name="object 5"/>
            <p:cNvSpPr/>
            <p:nvPr/>
          </p:nvSpPr>
          <p:spPr>
            <a:xfrm>
              <a:off x="544093" y="540004"/>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6" name="object 6"/>
            <p:cNvSpPr/>
            <p:nvPr/>
          </p:nvSpPr>
          <p:spPr>
            <a:xfrm>
              <a:off x="2300651" y="1068220"/>
              <a:ext cx="19685" cy="16510"/>
            </a:xfrm>
            <a:custGeom>
              <a:avLst/>
              <a:gdLst/>
              <a:ahLst/>
              <a:cxnLst/>
              <a:rect l="l" t="t" r="r" b="b"/>
              <a:pathLst>
                <a:path w="19685" h="16509">
                  <a:moveTo>
                    <a:pt x="0" y="9328"/>
                  </a:moveTo>
                  <a:lnTo>
                    <a:pt x="2946" y="10755"/>
                  </a:lnTo>
                  <a:lnTo>
                    <a:pt x="18449" y="16184"/>
                  </a:lnTo>
                  <a:lnTo>
                    <a:pt x="19365" y="0"/>
                  </a:lnTo>
                </a:path>
              </a:pathLst>
            </a:custGeom>
            <a:ln w="4292">
              <a:solidFill>
                <a:srgbClr val="070403"/>
              </a:solidFill>
            </a:ln>
          </p:spPr>
          <p:txBody>
            <a:bodyPr wrap="square" lIns="0" tIns="0" rIns="0" bIns="0" rtlCol="0"/>
            <a:lstStyle/>
            <a:p>
              <a:endParaRPr/>
            </a:p>
          </p:txBody>
        </p:sp>
        <p:sp>
          <p:nvSpPr>
            <p:cNvPr id="7" name="object 7"/>
            <p:cNvSpPr/>
            <p:nvPr/>
          </p:nvSpPr>
          <p:spPr>
            <a:xfrm>
              <a:off x="2319105" y="1084399"/>
              <a:ext cx="3175" cy="123189"/>
            </a:xfrm>
            <a:custGeom>
              <a:avLst/>
              <a:gdLst/>
              <a:ahLst/>
              <a:cxnLst/>
              <a:rect l="l" t="t" r="r" b="b"/>
              <a:pathLst>
                <a:path w="3175" h="123190">
                  <a:moveTo>
                    <a:pt x="3048" y="122974"/>
                  </a:moveTo>
                  <a:lnTo>
                    <a:pt x="0" y="0"/>
                  </a:lnTo>
                </a:path>
              </a:pathLst>
            </a:custGeom>
            <a:ln w="4292">
              <a:solidFill>
                <a:srgbClr val="070403"/>
              </a:solidFill>
            </a:ln>
          </p:spPr>
          <p:txBody>
            <a:bodyPr wrap="square" lIns="0" tIns="0" rIns="0" bIns="0" rtlCol="0"/>
            <a:lstStyle/>
            <a:p>
              <a:endParaRPr/>
            </a:p>
          </p:txBody>
        </p:sp>
        <p:sp>
          <p:nvSpPr>
            <p:cNvPr id="8" name="object 8"/>
            <p:cNvSpPr/>
            <p:nvPr/>
          </p:nvSpPr>
          <p:spPr>
            <a:xfrm>
              <a:off x="2568511" y="1032949"/>
              <a:ext cx="15240" cy="189865"/>
            </a:xfrm>
            <a:custGeom>
              <a:avLst/>
              <a:gdLst/>
              <a:ahLst/>
              <a:cxnLst/>
              <a:rect l="l" t="t" r="r" b="b"/>
              <a:pathLst>
                <a:path w="15239" h="189865">
                  <a:moveTo>
                    <a:pt x="6710" y="0"/>
                  </a:moveTo>
                  <a:lnTo>
                    <a:pt x="3671" y="34428"/>
                  </a:lnTo>
                  <a:lnTo>
                    <a:pt x="6438" y="101333"/>
                  </a:lnTo>
                  <a:lnTo>
                    <a:pt x="12016" y="155302"/>
                  </a:lnTo>
                  <a:lnTo>
                    <a:pt x="15062" y="177482"/>
                  </a:lnTo>
                  <a:lnTo>
                    <a:pt x="15062" y="189268"/>
                  </a:lnTo>
                  <a:lnTo>
                    <a:pt x="0" y="186423"/>
                  </a:lnTo>
                </a:path>
              </a:pathLst>
            </a:custGeom>
            <a:ln w="4292">
              <a:solidFill>
                <a:srgbClr val="070403"/>
              </a:solidFill>
            </a:ln>
          </p:spPr>
          <p:txBody>
            <a:bodyPr wrap="square" lIns="0" tIns="0" rIns="0" bIns="0" rtlCol="0"/>
            <a:lstStyle/>
            <a:p>
              <a:endParaRPr/>
            </a:p>
          </p:txBody>
        </p:sp>
        <p:sp>
          <p:nvSpPr>
            <p:cNvPr id="9" name="object 9"/>
            <p:cNvSpPr/>
            <p:nvPr/>
          </p:nvSpPr>
          <p:spPr>
            <a:xfrm>
              <a:off x="2433867" y="1265031"/>
              <a:ext cx="480695" cy="691515"/>
            </a:xfrm>
            <a:custGeom>
              <a:avLst/>
              <a:gdLst/>
              <a:ahLst/>
              <a:cxnLst/>
              <a:rect l="l" t="t" r="r" b="b"/>
              <a:pathLst>
                <a:path w="480694" h="691514">
                  <a:moveTo>
                    <a:pt x="480314" y="0"/>
                  </a:moveTo>
                  <a:lnTo>
                    <a:pt x="462650" y="11266"/>
                  </a:lnTo>
                  <a:lnTo>
                    <a:pt x="428468" y="36686"/>
                  </a:lnTo>
                  <a:lnTo>
                    <a:pt x="407794" y="59347"/>
                  </a:lnTo>
                  <a:lnTo>
                    <a:pt x="384946" y="79568"/>
                  </a:lnTo>
                  <a:lnTo>
                    <a:pt x="366874" y="97817"/>
                  </a:lnTo>
                  <a:lnTo>
                    <a:pt x="354994" y="111020"/>
                  </a:lnTo>
                  <a:lnTo>
                    <a:pt x="350720" y="116103"/>
                  </a:lnTo>
                  <a:lnTo>
                    <a:pt x="311731" y="155169"/>
                  </a:lnTo>
                  <a:lnTo>
                    <a:pt x="230591" y="269011"/>
                  </a:lnTo>
                  <a:lnTo>
                    <a:pt x="158658" y="338061"/>
                  </a:lnTo>
                  <a:lnTo>
                    <a:pt x="128328" y="381569"/>
                  </a:lnTo>
                  <a:lnTo>
                    <a:pt x="107570" y="405136"/>
                  </a:lnTo>
                  <a:lnTo>
                    <a:pt x="86801" y="416921"/>
                  </a:lnTo>
                  <a:lnTo>
                    <a:pt x="56436" y="425082"/>
                  </a:lnTo>
                  <a:lnTo>
                    <a:pt x="40245" y="430962"/>
                  </a:lnTo>
                  <a:lnTo>
                    <a:pt x="32471" y="434024"/>
                  </a:lnTo>
                  <a:lnTo>
                    <a:pt x="26953" y="439346"/>
                  </a:lnTo>
                  <a:lnTo>
                    <a:pt x="17535" y="452006"/>
                  </a:lnTo>
                  <a:lnTo>
                    <a:pt x="9136" y="483348"/>
                  </a:lnTo>
                  <a:lnTo>
                    <a:pt x="18223" y="502599"/>
                  </a:lnTo>
                  <a:lnTo>
                    <a:pt x="35247" y="512292"/>
                  </a:lnTo>
                  <a:lnTo>
                    <a:pt x="50657" y="514960"/>
                  </a:lnTo>
                  <a:lnTo>
                    <a:pt x="71336" y="512608"/>
                  </a:lnTo>
                  <a:lnTo>
                    <a:pt x="110614" y="499910"/>
                  </a:lnTo>
                  <a:lnTo>
                    <a:pt x="215630" y="425082"/>
                  </a:lnTo>
                  <a:lnTo>
                    <a:pt x="353768" y="299148"/>
                  </a:lnTo>
                  <a:lnTo>
                    <a:pt x="240422" y="409555"/>
                  </a:lnTo>
                  <a:lnTo>
                    <a:pt x="167616" y="473834"/>
                  </a:lnTo>
                  <a:lnTo>
                    <a:pt x="103828" y="516715"/>
                  </a:lnTo>
                  <a:lnTo>
                    <a:pt x="17535" y="562927"/>
                  </a:lnTo>
                  <a:lnTo>
                    <a:pt x="0" y="618093"/>
                  </a:lnTo>
                  <a:lnTo>
                    <a:pt x="17142" y="640113"/>
                  </a:lnTo>
                  <a:lnTo>
                    <a:pt x="45000" y="643029"/>
                  </a:lnTo>
                  <a:lnTo>
                    <a:pt x="59611" y="640880"/>
                  </a:lnTo>
                  <a:lnTo>
                    <a:pt x="230591" y="514960"/>
                  </a:lnTo>
                  <a:lnTo>
                    <a:pt x="246692" y="504149"/>
                  </a:lnTo>
                  <a:lnTo>
                    <a:pt x="258007" y="495867"/>
                  </a:lnTo>
                  <a:lnTo>
                    <a:pt x="269888" y="485901"/>
                  </a:lnTo>
                  <a:lnTo>
                    <a:pt x="287690" y="470040"/>
                  </a:lnTo>
                  <a:lnTo>
                    <a:pt x="313038" y="447896"/>
                  </a:lnTo>
                  <a:lnTo>
                    <a:pt x="339495" y="425467"/>
                  </a:lnTo>
                  <a:lnTo>
                    <a:pt x="360315" y="408094"/>
                  </a:lnTo>
                  <a:lnTo>
                    <a:pt x="368754" y="401117"/>
                  </a:lnTo>
                  <a:lnTo>
                    <a:pt x="359826" y="421983"/>
                  </a:lnTo>
                  <a:lnTo>
                    <a:pt x="233613" y="538912"/>
                  </a:lnTo>
                  <a:lnTo>
                    <a:pt x="113560" y="643826"/>
                  </a:lnTo>
                  <a:lnTo>
                    <a:pt x="94796" y="659934"/>
                  </a:lnTo>
                  <a:lnTo>
                    <a:pt x="87606" y="671243"/>
                  </a:lnTo>
                  <a:lnTo>
                    <a:pt x="91148" y="683099"/>
                  </a:lnTo>
                  <a:lnTo>
                    <a:pt x="97165" y="691049"/>
                  </a:lnTo>
                </a:path>
                <a:path w="480694" h="691514">
                  <a:moveTo>
                    <a:pt x="210387" y="672057"/>
                  </a:moveTo>
                  <a:lnTo>
                    <a:pt x="245206" y="639104"/>
                  </a:lnTo>
                  <a:lnTo>
                    <a:pt x="284077" y="603409"/>
                  </a:lnTo>
                  <a:lnTo>
                    <a:pt x="303755" y="587954"/>
                  </a:lnTo>
                  <a:lnTo>
                    <a:pt x="317751" y="580936"/>
                  </a:lnTo>
                  <a:lnTo>
                    <a:pt x="335094" y="567463"/>
                  </a:lnTo>
                  <a:lnTo>
                    <a:pt x="352695" y="549473"/>
                  </a:lnTo>
                  <a:lnTo>
                    <a:pt x="366343" y="533725"/>
                  </a:lnTo>
                  <a:lnTo>
                    <a:pt x="371827" y="526974"/>
                  </a:lnTo>
                  <a:lnTo>
                    <a:pt x="464995" y="433908"/>
                  </a:lnTo>
                </a:path>
              </a:pathLst>
            </a:custGeom>
            <a:ln w="4292">
              <a:solidFill>
                <a:srgbClr val="070403"/>
              </a:solidFill>
            </a:ln>
          </p:spPr>
          <p:txBody>
            <a:bodyPr wrap="square" lIns="0" tIns="0" rIns="0" bIns="0" rtlCol="0"/>
            <a:lstStyle/>
            <a:p>
              <a:endParaRPr/>
            </a:p>
          </p:txBody>
        </p:sp>
        <p:sp>
          <p:nvSpPr>
            <p:cNvPr id="10" name="object 10"/>
            <p:cNvSpPr/>
            <p:nvPr/>
          </p:nvSpPr>
          <p:spPr>
            <a:xfrm>
              <a:off x="2823658" y="1732692"/>
              <a:ext cx="83185" cy="44450"/>
            </a:xfrm>
            <a:custGeom>
              <a:avLst/>
              <a:gdLst/>
              <a:ahLst/>
              <a:cxnLst/>
              <a:rect l="l" t="t" r="r" b="b"/>
              <a:pathLst>
                <a:path w="83185" h="44450">
                  <a:moveTo>
                    <a:pt x="82731" y="0"/>
                  </a:moveTo>
                  <a:lnTo>
                    <a:pt x="72021" y="5348"/>
                  </a:lnTo>
                  <a:lnTo>
                    <a:pt x="0" y="44299"/>
                  </a:lnTo>
                </a:path>
              </a:pathLst>
            </a:custGeom>
            <a:ln w="4292">
              <a:solidFill>
                <a:srgbClr val="070403"/>
              </a:solidFill>
            </a:ln>
          </p:spPr>
          <p:txBody>
            <a:bodyPr wrap="square" lIns="0" tIns="0" rIns="0" bIns="0" rtlCol="0"/>
            <a:lstStyle/>
            <a:p>
              <a:endParaRPr/>
            </a:p>
          </p:txBody>
        </p:sp>
        <p:sp>
          <p:nvSpPr>
            <p:cNvPr id="11" name="object 11"/>
            <p:cNvSpPr/>
            <p:nvPr/>
          </p:nvSpPr>
          <p:spPr>
            <a:xfrm>
              <a:off x="2345570" y="1030833"/>
              <a:ext cx="215900" cy="301625"/>
            </a:xfrm>
            <a:custGeom>
              <a:avLst/>
              <a:gdLst/>
              <a:ahLst/>
              <a:cxnLst/>
              <a:rect l="l" t="t" r="r" b="b"/>
              <a:pathLst>
                <a:path w="215900" h="301625">
                  <a:moveTo>
                    <a:pt x="215782" y="0"/>
                  </a:moveTo>
                  <a:lnTo>
                    <a:pt x="214723" y="2633"/>
                  </a:lnTo>
                  <a:lnTo>
                    <a:pt x="192808" y="68547"/>
                  </a:lnTo>
                  <a:lnTo>
                    <a:pt x="169248" y="106872"/>
                  </a:lnTo>
                  <a:lnTo>
                    <a:pt x="126271" y="179486"/>
                  </a:lnTo>
                  <a:lnTo>
                    <a:pt x="84996" y="249850"/>
                  </a:lnTo>
                  <a:lnTo>
                    <a:pt x="66544" y="281424"/>
                  </a:lnTo>
                  <a:lnTo>
                    <a:pt x="36951" y="296500"/>
                  </a:lnTo>
                  <a:lnTo>
                    <a:pt x="20537" y="301206"/>
                  </a:lnTo>
                  <a:lnTo>
                    <a:pt x="11407" y="295256"/>
                  </a:lnTo>
                  <a:lnTo>
                    <a:pt x="3666" y="278364"/>
                  </a:lnTo>
                  <a:lnTo>
                    <a:pt x="0" y="253594"/>
                  </a:lnTo>
                  <a:lnTo>
                    <a:pt x="3658" y="228260"/>
                  </a:lnTo>
                  <a:lnTo>
                    <a:pt x="9573" y="208535"/>
                  </a:lnTo>
                  <a:lnTo>
                    <a:pt x="12671" y="200589"/>
                  </a:lnTo>
                  <a:lnTo>
                    <a:pt x="36763" y="161562"/>
                  </a:lnTo>
                  <a:lnTo>
                    <a:pt x="99717" y="32580"/>
                  </a:lnTo>
                  <a:lnTo>
                    <a:pt x="110541" y="135"/>
                  </a:lnTo>
                </a:path>
                <a:path w="215900" h="301625">
                  <a:moveTo>
                    <a:pt x="90239" y="3233"/>
                  </a:moveTo>
                  <a:lnTo>
                    <a:pt x="81784" y="29621"/>
                  </a:lnTo>
                  <a:lnTo>
                    <a:pt x="66544" y="95636"/>
                  </a:lnTo>
                </a:path>
              </a:pathLst>
            </a:custGeom>
            <a:ln w="4292">
              <a:solidFill>
                <a:srgbClr val="070403"/>
              </a:solidFill>
            </a:ln>
          </p:spPr>
          <p:txBody>
            <a:bodyPr wrap="square" lIns="0" tIns="0" rIns="0" bIns="0" rtlCol="0"/>
            <a:lstStyle/>
            <a:p>
              <a:endParaRPr/>
            </a:p>
          </p:txBody>
        </p:sp>
        <p:sp>
          <p:nvSpPr>
            <p:cNvPr id="12" name="object 12"/>
            <p:cNvSpPr/>
            <p:nvPr/>
          </p:nvSpPr>
          <p:spPr>
            <a:xfrm>
              <a:off x="2400287" y="1174324"/>
              <a:ext cx="174625" cy="288290"/>
            </a:xfrm>
            <a:custGeom>
              <a:avLst/>
              <a:gdLst/>
              <a:ahLst/>
              <a:cxnLst/>
              <a:rect l="l" t="t" r="r" b="b"/>
              <a:pathLst>
                <a:path w="174625" h="288290">
                  <a:moveTo>
                    <a:pt x="0" y="147015"/>
                  </a:moveTo>
                  <a:lnTo>
                    <a:pt x="18008" y="212890"/>
                  </a:lnTo>
                  <a:lnTo>
                    <a:pt x="14935" y="224942"/>
                  </a:lnTo>
                  <a:lnTo>
                    <a:pt x="32994" y="272910"/>
                  </a:lnTo>
                  <a:lnTo>
                    <a:pt x="47879" y="272910"/>
                  </a:lnTo>
                  <a:lnTo>
                    <a:pt x="53975" y="287858"/>
                  </a:lnTo>
                  <a:lnTo>
                    <a:pt x="75057" y="284937"/>
                  </a:lnTo>
                  <a:lnTo>
                    <a:pt x="66179" y="245884"/>
                  </a:lnTo>
                  <a:lnTo>
                    <a:pt x="72110" y="236880"/>
                  </a:lnTo>
                  <a:lnTo>
                    <a:pt x="60071" y="188963"/>
                  </a:lnTo>
                  <a:lnTo>
                    <a:pt x="51117" y="176961"/>
                  </a:lnTo>
                  <a:lnTo>
                    <a:pt x="38989" y="119900"/>
                  </a:lnTo>
                  <a:lnTo>
                    <a:pt x="174129" y="63042"/>
                  </a:lnTo>
                  <a:lnTo>
                    <a:pt x="168614" y="38508"/>
                  </a:lnTo>
                  <a:lnTo>
                    <a:pt x="163964" y="24076"/>
                  </a:lnTo>
                  <a:lnTo>
                    <a:pt x="157650" y="14115"/>
                  </a:lnTo>
                  <a:lnTo>
                    <a:pt x="147142" y="2997"/>
                  </a:lnTo>
                  <a:lnTo>
                    <a:pt x="141160" y="0"/>
                  </a:lnTo>
                  <a:lnTo>
                    <a:pt x="141160" y="6007"/>
                  </a:lnTo>
                  <a:lnTo>
                    <a:pt x="144068" y="21094"/>
                  </a:lnTo>
                  <a:lnTo>
                    <a:pt x="66179" y="51028"/>
                  </a:lnTo>
                </a:path>
              </a:pathLst>
            </a:custGeom>
            <a:ln w="4292">
              <a:solidFill>
                <a:srgbClr val="070403"/>
              </a:solidFill>
            </a:ln>
          </p:spPr>
          <p:txBody>
            <a:bodyPr wrap="square" lIns="0" tIns="0" rIns="0" bIns="0" rtlCol="0"/>
            <a:lstStyle/>
            <a:p>
              <a:endParaRPr/>
            </a:p>
          </p:txBody>
        </p:sp>
        <p:sp>
          <p:nvSpPr>
            <p:cNvPr id="13" name="object 13"/>
            <p:cNvSpPr/>
            <p:nvPr/>
          </p:nvSpPr>
          <p:spPr>
            <a:xfrm>
              <a:off x="2460362" y="1246349"/>
              <a:ext cx="141605" cy="210185"/>
            </a:xfrm>
            <a:custGeom>
              <a:avLst/>
              <a:gdLst/>
              <a:ahLst/>
              <a:cxnLst/>
              <a:rect l="l" t="t" r="r" b="b"/>
              <a:pathLst>
                <a:path w="141605" h="210184">
                  <a:moveTo>
                    <a:pt x="108051" y="0"/>
                  </a:moveTo>
                  <a:lnTo>
                    <a:pt x="126085" y="77939"/>
                  </a:lnTo>
                  <a:lnTo>
                    <a:pt x="132156" y="83947"/>
                  </a:lnTo>
                  <a:lnTo>
                    <a:pt x="141236" y="131914"/>
                  </a:lnTo>
                  <a:lnTo>
                    <a:pt x="135216" y="140868"/>
                  </a:lnTo>
                  <a:lnTo>
                    <a:pt x="126085" y="164858"/>
                  </a:lnTo>
                  <a:lnTo>
                    <a:pt x="108051" y="167919"/>
                  </a:lnTo>
                  <a:lnTo>
                    <a:pt x="102222" y="131914"/>
                  </a:lnTo>
                  <a:lnTo>
                    <a:pt x="92976" y="128854"/>
                  </a:lnTo>
                  <a:lnTo>
                    <a:pt x="83985" y="83947"/>
                  </a:lnTo>
                  <a:lnTo>
                    <a:pt x="83985" y="74993"/>
                  </a:lnTo>
                  <a:lnTo>
                    <a:pt x="88949" y="67320"/>
                  </a:lnTo>
                  <a:lnTo>
                    <a:pt x="89982" y="59139"/>
                  </a:lnTo>
                  <a:lnTo>
                    <a:pt x="86524" y="45388"/>
                  </a:lnTo>
                  <a:lnTo>
                    <a:pt x="78016" y="21005"/>
                  </a:lnTo>
                  <a:lnTo>
                    <a:pt x="68935" y="21005"/>
                  </a:lnTo>
                  <a:lnTo>
                    <a:pt x="60083" y="27000"/>
                  </a:lnTo>
                  <a:lnTo>
                    <a:pt x="92976" y="194843"/>
                  </a:lnTo>
                  <a:lnTo>
                    <a:pt x="66052" y="206844"/>
                  </a:lnTo>
                  <a:lnTo>
                    <a:pt x="24168" y="35890"/>
                  </a:lnTo>
                  <a:lnTo>
                    <a:pt x="66052"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14" name="object 14"/>
            <p:cNvSpPr/>
            <p:nvPr/>
          </p:nvSpPr>
          <p:spPr>
            <a:xfrm>
              <a:off x="2442356" y="1273359"/>
              <a:ext cx="78105" cy="30480"/>
            </a:xfrm>
            <a:custGeom>
              <a:avLst/>
              <a:gdLst/>
              <a:ahLst/>
              <a:cxnLst/>
              <a:rect l="l" t="t" r="r" b="b"/>
              <a:pathLst>
                <a:path w="78105" h="30480">
                  <a:moveTo>
                    <a:pt x="0" y="29972"/>
                  </a:moveTo>
                  <a:lnTo>
                    <a:pt x="68986" y="2946"/>
                  </a:lnTo>
                  <a:lnTo>
                    <a:pt x="78079" y="0"/>
                  </a:lnTo>
                </a:path>
              </a:pathLst>
            </a:custGeom>
            <a:ln w="4292">
              <a:solidFill>
                <a:srgbClr val="070403"/>
              </a:solidFill>
            </a:ln>
          </p:spPr>
          <p:txBody>
            <a:bodyPr wrap="square" lIns="0" tIns="0" rIns="0" bIns="0" rtlCol="0"/>
            <a:lstStyle/>
            <a:p>
              <a:endParaRPr/>
            </a:p>
          </p:txBody>
        </p:sp>
        <p:sp>
          <p:nvSpPr>
            <p:cNvPr id="15" name="object 15"/>
            <p:cNvSpPr/>
            <p:nvPr/>
          </p:nvSpPr>
          <p:spPr>
            <a:xfrm>
              <a:off x="2493478" y="1276309"/>
              <a:ext cx="24130" cy="39370"/>
            </a:xfrm>
            <a:custGeom>
              <a:avLst/>
              <a:gdLst/>
              <a:ahLst/>
              <a:cxnLst/>
              <a:rect l="l" t="t" r="r" b="b"/>
              <a:pathLst>
                <a:path w="24130" h="39369">
                  <a:moveTo>
                    <a:pt x="0" y="39027"/>
                  </a:moveTo>
                  <a:lnTo>
                    <a:pt x="23914" y="29971"/>
                  </a:lnTo>
                  <a:lnTo>
                    <a:pt x="17856" y="0"/>
                  </a:lnTo>
                </a:path>
              </a:pathLst>
            </a:custGeom>
            <a:ln w="4292">
              <a:solidFill>
                <a:srgbClr val="070403"/>
              </a:solidFill>
            </a:ln>
          </p:spPr>
          <p:txBody>
            <a:bodyPr wrap="square" lIns="0" tIns="0" rIns="0" bIns="0" rtlCol="0"/>
            <a:lstStyle/>
            <a:p>
              <a:endParaRPr/>
            </a:p>
          </p:txBody>
        </p:sp>
        <p:sp>
          <p:nvSpPr>
            <p:cNvPr id="16" name="object 16"/>
            <p:cNvSpPr/>
            <p:nvPr/>
          </p:nvSpPr>
          <p:spPr>
            <a:xfrm>
              <a:off x="2493478" y="1315336"/>
              <a:ext cx="30480" cy="27305"/>
            </a:xfrm>
            <a:custGeom>
              <a:avLst/>
              <a:gdLst/>
              <a:ahLst/>
              <a:cxnLst/>
              <a:rect l="l" t="t" r="r" b="b"/>
              <a:pathLst>
                <a:path w="30480" h="27305">
                  <a:moveTo>
                    <a:pt x="0" y="11912"/>
                  </a:moveTo>
                  <a:lnTo>
                    <a:pt x="26962" y="0"/>
                  </a:lnTo>
                  <a:lnTo>
                    <a:pt x="29908" y="14960"/>
                  </a:lnTo>
                  <a:lnTo>
                    <a:pt x="5854" y="27000"/>
                  </a:lnTo>
                </a:path>
              </a:pathLst>
            </a:custGeom>
            <a:ln w="4292">
              <a:solidFill>
                <a:srgbClr val="070403"/>
              </a:solidFill>
            </a:ln>
          </p:spPr>
          <p:txBody>
            <a:bodyPr wrap="square" lIns="0" tIns="0" rIns="0" bIns="0" rtlCol="0"/>
            <a:lstStyle/>
            <a:p>
              <a:endParaRPr/>
            </a:p>
          </p:txBody>
        </p:sp>
        <p:sp>
          <p:nvSpPr>
            <p:cNvPr id="17" name="object 17"/>
            <p:cNvSpPr/>
            <p:nvPr/>
          </p:nvSpPr>
          <p:spPr>
            <a:xfrm>
              <a:off x="2325229" y="1201322"/>
              <a:ext cx="27305" cy="45085"/>
            </a:xfrm>
            <a:custGeom>
              <a:avLst/>
              <a:gdLst/>
              <a:ahLst/>
              <a:cxnLst/>
              <a:rect l="l" t="t" r="r" b="b"/>
              <a:pathLst>
                <a:path w="27305" h="45084">
                  <a:moveTo>
                    <a:pt x="0" y="0"/>
                  </a:moveTo>
                  <a:lnTo>
                    <a:pt x="4208" y="17235"/>
                  </a:lnTo>
                  <a:lnTo>
                    <a:pt x="13468" y="31578"/>
                  </a:lnTo>
                  <a:lnTo>
                    <a:pt x="22727" y="41387"/>
                  </a:lnTo>
                  <a:lnTo>
                    <a:pt x="26936" y="45021"/>
                  </a:lnTo>
                </a:path>
              </a:pathLst>
            </a:custGeom>
            <a:ln w="4292">
              <a:solidFill>
                <a:srgbClr val="070403"/>
              </a:solidFill>
            </a:ln>
          </p:spPr>
          <p:txBody>
            <a:bodyPr wrap="square" lIns="0" tIns="0" rIns="0" bIns="0" rtlCol="0"/>
            <a:lstStyle/>
            <a:p>
              <a:endParaRPr/>
            </a:p>
          </p:txBody>
        </p:sp>
        <p:sp>
          <p:nvSpPr>
            <p:cNvPr id="18" name="object 18"/>
            <p:cNvSpPr/>
            <p:nvPr/>
          </p:nvSpPr>
          <p:spPr>
            <a:xfrm>
              <a:off x="2502383" y="1339150"/>
              <a:ext cx="27305" cy="27305"/>
            </a:xfrm>
            <a:custGeom>
              <a:avLst/>
              <a:gdLst/>
              <a:ahLst/>
              <a:cxnLst/>
              <a:rect l="l" t="t" r="r" b="b"/>
              <a:pathLst>
                <a:path w="27305" h="27305">
                  <a:moveTo>
                    <a:pt x="0" y="12141"/>
                  </a:moveTo>
                  <a:lnTo>
                    <a:pt x="24041" y="0"/>
                  </a:lnTo>
                  <a:lnTo>
                    <a:pt x="26911" y="14986"/>
                  </a:lnTo>
                  <a:lnTo>
                    <a:pt x="3073" y="26924"/>
                  </a:lnTo>
                </a:path>
              </a:pathLst>
            </a:custGeom>
            <a:ln w="4292">
              <a:solidFill>
                <a:srgbClr val="070403"/>
              </a:solidFill>
            </a:ln>
          </p:spPr>
          <p:txBody>
            <a:bodyPr wrap="square" lIns="0" tIns="0" rIns="0" bIns="0" rtlCol="0"/>
            <a:lstStyle/>
            <a:p>
              <a:endParaRPr/>
            </a:p>
          </p:txBody>
        </p:sp>
        <p:sp>
          <p:nvSpPr>
            <p:cNvPr id="19" name="object 19"/>
            <p:cNvSpPr/>
            <p:nvPr/>
          </p:nvSpPr>
          <p:spPr>
            <a:xfrm>
              <a:off x="2520317" y="1420208"/>
              <a:ext cx="24130" cy="20955"/>
            </a:xfrm>
            <a:custGeom>
              <a:avLst/>
              <a:gdLst/>
              <a:ahLst/>
              <a:cxnLst/>
              <a:rect l="l" t="t" r="r" b="b"/>
              <a:pathLst>
                <a:path w="24130" h="20955">
                  <a:moveTo>
                    <a:pt x="0" y="5943"/>
                  </a:moveTo>
                  <a:lnTo>
                    <a:pt x="21005" y="0"/>
                  </a:lnTo>
                  <a:lnTo>
                    <a:pt x="24041" y="11950"/>
                  </a:lnTo>
                  <a:lnTo>
                    <a:pt x="3073" y="20878"/>
                  </a:lnTo>
                </a:path>
              </a:pathLst>
            </a:custGeom>
            <a:ln w="4292">
              <a:solidFill>
                <a:srgbClr val="070403"/>
              </a:solidFill>
            </a:ln>
          </p:spPr>
          <p:txBody>
            <a:bodyPr wrap="square" lIns="0" tIns="0" rIns="0" bIns="0" rtlCol="0"/>
            <a:lstStyle/>
            <a:p>
              <a:endParaRPr/>
            </a:p>
          </p:txBody>
        </p:sp>
        <p:sp>
          <p:nvSpPr>
            <p:cNvPr id="20" name="object 20"/>
            <p:cNvSpPr/>
            <p:nvPr/>
          </p:nvSpPr>
          <p:spPr>
            <a:xfrm>
              <a:off x="2514314" y="1393196"/>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21" name="object 21"/>
            <p:cNvSpPr/>
            <p:nvPr/>
          </p:nvSpPr>
          <p:spPr>
            <a:xfrm>
              <a:off x="2508262" y="1366078"/>
              <a:ext cx="27305" cy="24765"/>
            </a:xfrm>
            <a:custGeom>
              <a:avLst/>
              <a:gdLst/>
              <a:ahLst/>
              <a:cxnLst/>
              <a:rect l="l" t="t" r="r" b="b"/>
              <a:pathLst>
                <a:path w="27305" h="24765">
                  <a:moveTo>
                    <a:pt x="0" y="9118"/>
                  </a:moveTo>
                  <a:lnTo>
                    <a:pt x="24155" y="0"/>
                  </a:lnTo>
                  <a:lnTo>
                    <a:pt x="27114" y="15049"/>
                  </a:lnTo>
                  <a:lnTo>
                    <a:pt x="3073" y="24193"/>
                  </a:lnTo>
                </a:path>
              </a:pathLst>
            </a:custGeom>
            <a:ln w="4292">
              <a:solidFill>
                <a:srgbClr val="070403"/>
              </a:solidFill>
            </a:ln>
          </p:spPr>
          <p:txBody>
            <a:bodyPr wrap="square" lIns="0" tIns="0" rIns="0" bIns="0" rtlCol="0"/>
            <a:lstStyle/>
            <a:p>
              <a:endParaRPr/>
            </a:p>
          </p:txBody>
        </p:sp>
        <p:sp>
          <p:nvSpPr>
            <p:cNvPr id="22" name="object 22"/>
            <p:cNvSpPr/>
            <p:nvPr/>
          </p:nvSpPr>
          <p:spPr>
            <a:xfrm>
              <a:off x="2553332" y="1258219"/>
              <a:ext cx="39370" cy="135255"/>
            </a:xfrm>
            <a:custGeom>
              <a:avLst/>
              <a:gdLst/>
              <a:ahLst/>
              <a:cxnLst/>
              <a:rect l="l" t="t" r="r" b="b"/>
              <a:pathLst>
                <a:path w="39369" h="135255">
                  <a:moveTo>
                    <a:pt x="0" y="3098"/>
                  </a:moveTo>
                  <a:lnTo>
                    <a:pt x="6083" y="0"/>
                  </a:lnTo>
                  <a:lnTo>
                    <a:pt x="15074" y="39014"/>
                  </a:lnTo>
                  <a:lnTo>
                    <a:pt x="15074" y="66065"/>
                  </a:lnTo>
                  <a:lnTo>
                    <a:pt x="21005" y="87096"/>
                  </a:lnTo>
                  <a:lnTo>
                    <a:pt x="36068" y="95923"/>
                  </a:lnTo>
                  <a:lnTo>
                    <a:pt x="39039" y="125882"/>
                  </a:lnTo>
                  <a:lnTo>
                    <a:pt x="30137" y="134975"/>
                  </a:lnTo>
                  <a:lnTo>
                    <a:pt x="27216"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23" name="object 23"/>
            <p:cNvSpPr/>
            <p:nvPr/>
          </p:nvSpPr>
          <p:spPr>
            <a:xfrm>
              <a:off x="2432632" y="1546862"/>
              <a:ext cx="203982" cy="166302"/>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2449179" y="1780089"/>
              <a:ext cx="68580" cy="42545"/>
            </a:xfrm>
            <a:custGeom>
              <a:avLst/>
              <a:gdLst/>
              <a:ahLst/>
              <a:cxnLst/>
              <a:rect l="l" t="t" r="r" b="b"/>
              <a:pathLst>
                <a:path w="68580" h="42544">
                  <a:moveTo>
                    <a:pt x="68210" y="5842"/>
                  </a:moveTo>
                  <a:lnTo>
                    <a:pt x="41912" y="5750"/>
                  </a:lnTo>
                  <a:lnTo>
                    <a:pt x="26559" y="5111"/>
                  </a:lnTo>
                  <a:lnTo>
                    <a:pt x="16223" y="3377"/>
                  </a:lnTo>
                  <a:lnTo>
                    <a:pt x="4977" y="0"/>
                  </a:lnTo>
                  <a:lnTo>
                    <a:pt x="0" y="9017"/>
                  </a:lnTo>
                  <a:lnTo>
                    <a:pt x="553" y="23158"/>
                  </a:lnTo>
                  <a:lnTo>
                    <a:pt x="3318" y="36204"/>
                  </a:lnTo>
                  <a:lnTo>
                    <a:pt x="4977" y="41935"/>
                  </a:lnTo>
                </a:path>
              </a:pathLst>
            </a:custGeom>
            <a:ln w="4292">
              <a:solidFill>
                <a:srgbClr val="070403"/>
              </a:solidFill>
            </a:ln>
          </p:spPr>
          <p:txBody>
            <a:bodyPr wrap="square" lIns="0" tIns="0" rIns="0" bIns="0" rtlCol="0"/>
            <a:lstStyle/>
            <a:p>
              <a:endParaRPr/>
            </a:p>
          </p:txBody>
        </p:sp>
        <p:sp>
          <p:nvSpPr>
            <p:cNvPr id="25" name="object 25"/>
            <p:cNvSpPr/>
            <p:nvPr/>
          </p:nvSpPr>
          <p:spPr>
            <a:xfrm>
              <a:off x="2469294" y="1908775"/>
              <a:ext cx="8255" cy="46990"/>
            </a:xfrm>
            <a:custGeom>
              <a:avLst/>
              <a:gdLst/>
              <a:ahLst/>
              <a:cxnLst/>
              <a:rect l="l" t="t" r="r" b="b"/>
              <a:pathLst>
                <a:path w="8255" h="46989">
                  <a:moveTo>
                    <a:pt x="0" y="0"/>
                  </a:moveTo>
                  <a:lnTo>
                    <a:pt x="8206" y="46809"/>
                  </a:lnTo>
                </a:path>
              </a:pathLst>
            </a:custGeom>
            <a:ln w="4292">
              <a:solidFill>
                <a:srgbClr val="070403"/>
              </a:solidFill>
            </a:ln>
          </p:spPr>
          <p:txBody>
            <a:bodyPr wrap="square" lIns="0" tIns="0" rIns="0" bIns="0" rtlCol="0"/>
            <a:lstStyle/>
            <a:p>
              <a:endParaRPr/>
            </a:p>
          </p:txBody>
        </p:sp>
        <p:sp>
          <p:nvSpPr>
            <p:cNvPr id="26" name="object 26"/>
            <p:cNvSpPr/>
            <p:nvPr/>
          </p:nvSpPr>
          <p:spPr>
            <a:xfrm>
              <a:off x="2586446" y="1837015"/>
              <a:ext cx="3175" cy="36195"/>
            </a:xfrm>
            <a:custGeom>
              <a:avLst/>
              <a:gdLst/>
              <a:ahLst/>
              <a:cxnLst/>
              <a:rect l="l" t="t" r="r" b="b"/>
              <a:pathLst>
                <a:path w="3175" h="36194">
                  <a:moveTo>
                    <a:pt x="1473" y="-2146"/>
                  </a:moveTo>
                  <a:lnTo>
                    <a:pt x="1473" y="38049"/>
                  </a:lnTo>
                </a:path>
              </a:pathLst>
            </a:custGeom>
            <a:ln w="7239">
              <a:solidFill>
                <a:srgbClr val="070403"/>
              </a:solidFill>
            </a:ln>
          </p:spPr>
          <p:txBody>
            <a:bodyPr wrap="square" lIns="0" tIns="0" rIns="0" bIns="0" rtlCol="0"/>
            <a:lstStyle/>
            <a:p>
              <a:endParaRPr/>
            </a:p>
          </p:txBody>
        </p:sp>
        <p:sp>
          <p:nvSpPr>
            <p:cNvPr id="27" name="object 27"/>
            <p:cNvSpPr/>
            <p:nvPr/>
          </p:nvSpPr>
          <p:spPr>
            <a:xfrm>
              <a:off x="2526419" y="1123429"/>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28" name="object 28"/>
            <p:cNvSpPr/>
            <p:nvPr/>
          </p:nvSpPr>
          <p:spPr>
            <a:xfrm>
              <a:off x="2302854" y="1361786"/>
              <a:ext cx="62865" cy="292100"/>
            </a:xfrm>
            <a:custGeom>
              <a:avLst/>
              <a:gdLst/>
              <a:ahLst/>
              <a:cxnLst/>
              <a:rect l="l" t="t" r="r" b="b"/>
              <a:pathLst>
                <a:path w="62864" h="292100">
                  <a:moveTo>
                    <a:pt x="10769" y="0"/>
                  </a:moveTo>
                  <a:lnTo>
                    <a:pt x="0" y="1955"/>
                  </a:lnTo>
                  <a:lnTo>
                    <a:pt x="39090" y="212801"/>
                  </a:lnTo>
                  <a:lnTo>
                    <a:pt x="23939" y="206197"/>
                  </a:lnTo>
                  <a:lnTo>
                    <a:pt x="59461" y="292074"/>
                  </a:lnTo>
                  <a:lnTo>
                    <a:pt x="62458" y="199199"/>
                  </a:lnTo>
                  <a:lnTo>
                    <a:pt x="49885" y="210870"/>
                  </a:lnTo>
                  <a:lnTo>
                    <a:pt x="10769" y="0"/>
                  </a:lnTo>
                  <a:close/>
                </a:path>
              </a:pathLst>
            </a:custGeom>
            <a:solidFill>
              <a:srgbClr val="58595B"/>
            </a:solidFill>
          </p:spPr>
          <p:txBody>
            <a:bodyPr wrap="square" lIns="0" tIns="0" rIns="0" bIns="0" rtlCol="0"/>
            <a:lstStyle/>
            <a:p>
              <a:endParaRPr/>
            </a:p>
          </p:txBody>
        </p:sp>
        <p:sp>
          <p:nvSpPr>
            <p:cNvPr id="29" name="object 29"/>
            <p:cNvSpPr/>
            <p:nvPr/>
          </p:nvSpPr>
          <p:spPr>
            <a:xfrm>
              <a:off x="2044434" y="1027730"/>
              <a:ext cx="929640" cy="929640"/>
            </a:xfrm>
            <a:custGeom>
              <a:avLst/>
              <a:gdLst/>
              <a:ahLst/>
              <a:cxnLst/>
              <a:rect l="l" t="t" r="r" b="b"/>
              <a:pathLst>
                <a:path w="929639" h="929639">
                  <a:moveTo>
                    <a:pt x="929411" y="464718"/>
                  </a:moveTo>
                  <a:lnTo>
                    <a:pt x="927012" y="512230"/>
                  </a:lnTo>
                  <a:lnTo>
                    <a:pt x="919972" y="558371"/>
                  </a:lnTo>
                  <a:lnTo>
                    <a:pt x="908523" y="602906"/>
                  </a:lnTo>
                  <a:lnTo>
                    <a:pt x="892899" y="645603"/>
                  </a:lnTo>
                  <a:lnTo>
                    <a:pt x="873333" y="686226"/>
                  </a:lnTo>
                  <a:lnTo>
                    <a:pt x="850060" y="724544"/>
                  </a:lnTo>
                  <a:lnTo>
                    <a:pt x="823312" y="760321"/>
                  </a:lnTo>
                  <a:lnTo>
                    <a:pt x="793322" y="793324"/>
                  </a:lnTo>
                  <a:lnTo>
                    <a:pt x="760326" y="823320"/>
                  </a:lnTo>
                  <a:lnTo>
                    <a:pt x="724555" y="850074"/>
                  </a:lnTo>
                  <a:lnTo>
                    <a:pt x="686243" y="873354"/>
                  </a:lnTo>
                  <a:lnTo>
                    <a:pt x="645624" y="892925"/>
                  </a:lnTo>
                  <a:lnTo>
                    <a:pt x="602931" y="908554"/>
                  </a:lnTo>
                  <a:lnTo>
                    <a:pt x="558397" y="920006"/>
                  </a:lnTo>
                  <a:lnTo>
                    <a:pt x="512257" y="927049"/>
                  </a:lnTo>
                  <a:lnTo>
                    <a:pt x="464743" y="929449"/>
                  </a:lnTo>
                  <a:lnTo>
                    <a:pt x="417224" y="927049"/>
                  </a:lnTo>
                  <a:lnTo>
                    <a:pt x="371079" y="920006"/>
                  </a:lnTo>
                  <a:lnTo>
                    <a:pt x="326539" y="908554"/>
                  </a:lnTo>
                  <a:lnTo>
                    <a:pt x="283840" y="892925"/>
                  </a:lnTo>
                  <a:lnTo>
                    <a:pt x="243215" y="873354"/>
                  </a:lnTo>
                  <a:lnTo>
                    <a:pt x="204897" y="850074"/>
                  </a:lnTo>
                  <a:lnTo>
                    <a:pt x="169119" y="823320"/>
                  </a:lnTo>
                  <a:lnTo>
                    <a:pt x="136117" y="793324"/>
                  </a:lnTo>
                  <a:lnTo>
                    <a:pt x="106122" y="760321"/>
                  </a:lnTo>
                  <a:lnTo>
                    <a:pt x="79368" y="724544"/>
                  </a:lnTo>
                  <a:lnTo>
                    <a:pt x="56090"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90" y="243201"/>
                  </a:lnTo>
                  <a:lnTo>
                    <a:pt x="79368" y="204885"/>
                  </a:lnTo>
                  <a:lnTo>
                    <a:pt x="106122" y="169110"/>
                  </a:lnTo>
                  <a:lnTo>
                    <a:pt x="136117" y="136109"/>
                  </a:lnTo>
                  <a:lnTo>
                    <a:pt x="169119" y="106115"/>
                  </a:lnTo>
                  <a:lnTo>
                    <a:pt x="204897" y="79363"/>
                  </a:lnTo>
                  <a:lnTo>
                    <a:pt x="243215" y="56086"/>
                  </a:lnTo>
                  <a:lnTo>
                    <a:pt x="283840" y="36518"/>
                  </a:lnTo>
                  <a:lnTo>
                    <a:pt x="326539" y="20891"/>
                  </a:lnTo>
                  <a:lnTo>
                    <a:pt x="371079" y="9441"/>
                  </a:lnTo>
                  <a:lnTo>
                    <a:pt x="417224" y="2399"/>
                  </a:lnTo>
                  <a:lnTo>
                    <a:pt x="464743" y="0"/>
                  </a:lnTo>
                  <a:lnTo>
                    <a:pt x="512257" y="2399"/>
                  </a:lnTo>
                  <a:lnTo>
                    <a:pt x="558397" y="9441"/>
                  </a:lnTo>
                  <a:lnTo>
                    <a:pt x="602931" y="20891"/>
                  </a:lnTo>
                  <a:lnTo>
                    <a:pt x="645624" y="36518"/>
                  </a:lnTo>
                  <a:lnTo>
                    <a:pt x="686243" y="56086"/>
                  </a:lnTo>
                  <a:lnTo>
                    <a:pt x="724555" y="79363"/>
                  </a:lnTo>
                  <a:lnTo>
                    <a:pt x="760326" y="106115"/>
                  </a:lnTo>
                  <a:lnTo>
                    <a:pt x="793322" y="136109"/>
                  </a:lnTo>
                  <a:lnTo>
                    <a:pt x="823312" y="169110"/>
                  </a:lnTo>
                  <a:lnTo>
                    <a:pt x="850060" y="204885"/>
                  </a:lnTo>
                  <a:lnTo>
                    <a:pt x="873333" y="243201"/>
                  </a:lnTo>
                  <a:lnTo>
                    <a:pt x="892899" y="283824"/>
                  </a:lnTo>
                  <a:lnTo>
                    <a:pt x="908523" y="326521"/>
                  </a:lnTo>
                  <a:lnTo>
                    <a:pt x="919972" y="371058"/>
                  </a:lnTo>
                  <a:lnTo>
                    <a:pt x="927012" y="417201"/>
                  </a:lnTo>
                  <a:lnTo>
                    <a:pt x="929411" y="464718"/>
                  </a:lnTo>
                  <a:close/>
                </a:path>
              </a:pathLst>
            </a:custGeom>
            <a:ln w="4292">
              <a:solidFill>
                <a:srgbClr val="231F20"/>
              </a:solidFill>
            </a:ln>
          </p:spPr>
          <p:txBody>
            <a:bodyPr wrap="square" lIns="0" tIns="0" rIns="0" bIns="0" rtlCol="0"/>
            <a:lstStyle/>
            <a:p>
              <a:endParaRPr/>
            </a:p>
          </p:txBody>
        </p:sp>
      </p:grpSp>
      <p:sp>
        <p:nvSpPr>
          <p:cNvPr id="30" name="object 30"/>
          <p:cNvSpPr txBox="1"/>
          <p:nvPr/>
        </p:nvSpPr>
        <p:spPr>
          <a:xfrm>
            <a:off x="2926990" y="1769170"/>
            <a:ext cx="54673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Verrouiller</a:t>
            </a:r>
            <a:endParaRPr sz="1000">
              <a:latin typeface="Arial Narrow"/>
              <a:cs typeface="Arial Narrow"/>
            </a:endParaRPr>
          </a:p>
        </p:txBody>
      </p:sp>
      <p:sp>
        <p:nvSpPr>
          <p:cNvPr id="31" name="object 31"/>
          <p:cNvSpPr txBox="1"/>
          <p:nvPr/>
        </p:nvSpPr>
        <p:spPr>
          <a:xfrm>
            <a:off x="4405524" y="1769170"/>
            <a:ext cx="66865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Déverrouiller</a:t>
            </a:r>
            <a:endParaRPr sz="1000">
              <a:latin typeface="Arial Narrow"/>
              <a:cs typeface="Arial Narrow"/>
            </a:endParaRPr>
          </a:p>
        </p:txBody>
      </p:sp>
      <p:grpSp>
        <p:nvGrpSpPr>
          <p:cNvPr id="32" name="object 32"/>
          <p:cNvGrpSpPr/>
          <p:nvPr/>
        </p:nvGrpSpPr>
        <p:grpSpPr>
          <a:xfrm>
            <a:off x="624048" y="1028765"/>
            <a:ext cx="3835400" cy="941069"/>
            <a:chOff x="624048" y="1028765"/>
            <a:chExt cx="3835400" cy="941069"/>
          </a:xfrm>
        </p:grpSpPr>
        <p:sp>
          <p:nvSpPr>
            <p:cNvPr id="33" name="object 33"/>
            <p:cNvSpPr/>
            <p:nvPr/>
          </p:nvSpPr>
          <p:spPr>
            <a:xfrm>
              <a:off x="3532083" y="1028765"/>
              <a:ext cx="927353" cy="927379"/>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626442" y="1086054"/>
              <a:ext cx="1229360" cy="26670"/>
            </a:xfrm>
            <a:custGeom>
              <a:avLst/>
              <a:gdLst/>
              <a:ahLst/>
              <a:cxnLst/>
              <a:rect l="l" t="t" r="r" b="b"/>
              <a:pathLst>
                <a:path w="1229360" h="26669">
                  <a:moveTo>
                    <a:pt x="0" y="0"/>
                  </a:moveTo>
                  <a:lnTo>
                    <a:pt x="426764" y="18316"/>
                  </a:lnTo>
                  <a:lnTo>
                    <a:pt x="663773" y="26562"/>
                  </a:lnTo>
                  <a:lnTo>
                    <a:pt x="796304" y="26664"/>
                  </a:lnTo>
                  <a:lnTo>
                    <a:pt x="909637" y="20548"/>
                  </a:lnTo>
                  <a:lnTo>
                    <a:pt x="990317" y="15205"/>
                  </a:lnTo>
                  <a:lnTo>
                    <a:pt x="1057421" y="10646"/>
                  </a:lnTo>
                  <a:lnTo>
                    <a:pt x="1112899" y="6859"/>
                  </a:lnTo>
                  <a:lnTo>
                    <a:pt x="1158703" y="3831"/>
                  </a:lnTo>
                  <a:lnTo>
                    <a:pt x="1196784" y="1549"/>
                  </a:lnTo>
                  <a:lnTo>
                    <a:pt x="1229093" y="0"/>
                  </a:lnTo>
                </a:path>
              </a:pathLst>
            </a:custGeom>
            <a:ln w="4787">
              <a:solidFill>
                <a:srgbClr val="070403"/>
              </a:solidFill>
            </a:ln>
          </p:spPr>
          <p:txBody>
            <a:bodyPr wrap="square" lIns="0" tIns="0" rIns="0" bIns="0" rtlCol="0"/>
            <a:lstStyle/>
            <a:p>
              <a:endParaRPr/>
            </a:p>
          </p:txBody>
        </p:sp>
        <p:sp>
          <p:nvSpPr>
            <p:cNvPr id="35" name="object 35"/>
            <p:cNvSpPr/>
            <p:nvPr/>
          </p:nvSpPr>
          <p:spPr>
            <a:xfrm>
              <a:off x="1134466" y="1106705"/>
              <a:ext cx="223520" cy="376555"/>
            </a:xfrm>
            <a:custGeom>
              <a:avLst/>
              <a:gdLst/>
              <a:ahLst/>
              <a:cxnLst/>
              <a:rect l="l" t="t" r="r" b="b"/>
              <a:pathLst>
                <a:path w="223519" h="376555">
                  <a:moveTo>
                    <a:pt x="0" y="0"/>
                  </a:moveTo>
                  <a:lnTo>
                    <a:pt x="10665" y="206439"/>
                  </a:lnTo>
                  <a:lnTo>
                    <a:pt x="16217" y="313682"/>
                  </a:lnTo>
                  <a:lnTo>
                    <a:pt x="18455" y="356314"/>
                  </a:lnTo>
                  <a:lnTo>
                    <a:pt x="44122" y="375999"/>
                  </a:lnTo>
                  <a:lnTo>
                    <a:pt x="60935" y="374876"/>
                  </a:lnTo>
                  <a:lnTo>
                    <a:pt x="68554" y="373951"/>
                  </a:lnTo>
                  <a:lnTo>
                    <a:pt x="194614" y="372503"/>
                  </a:lnTo>
                  <a:lnTo>
                    <a:pt x="211600" y="374414"/>
                  </a:lnTo>
                  <a:lnTo>
                    <a:pt x="220249" y="373643"/>
                  </a:lnTo>
                  <a:lnTo>
                    <a:pt x="223250"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36" name="object 36"/>
            <p:cNvSpPr/>
            <p:nvPr/>
          </p:nvSpPr>
          <p:spPr>
            <a:xfrm>
              <a:off x="1107055" y="1436958"/>
              <a:ext cx="291465" cy="530225"/>
            </a:xfrm>
            <a:custGeom>
              <a:avLst/>
              <a:gdLst/>
              <a:ahLst/>
              <a:cxnLst/>
              <a:rect l="l" t="t" r="r" b="b"/>
              <a:pathLst>
                <a:path w="291465" h="530225">
                  <a:moveTo>
                    <a:pt x="42989" y="4838"/>
                  </a:moveTo>
                  <a:lnTo>
                    <a:pt x="19840" y="14481"/>
                  </a:lnTo>
                  <a:lnTo>
                    <a:pt x="8199" y="23590"/>
                  </a:lnTo>
                  <a:lnTo>
                    <a:pt x="4532" y="37471"/>
                  </a:lnTo>
                  <a:lnTo>
                    <a:pt x="5308" y="61429"/>
                  </a:lnTo>
                  <a:lnTo>
                    <a:pt x="9553" y="87125"/>
                  </a:lnTo>
                  <a:lnTo>
                    <a:pt x="17665" y="105235"/>
                  </a:lnTo>
                  <a:lnTo>
                    <a:pt x="28140" y="117872"/>
                  </a:lnTo>
                  <a:lnTo>
                    <a:pt x="39471" y="127152"/>
                  </a:lnTo>
                  <a:lnTo>
                    <a:pt x="49582" y="135680"/>
                  </a:lnTo>
                  <a:lnTo>
                    <a:pt x="57227" y="143643"/>
                  </a:lnTo>
                  <a:lnTo>
                    <a:pt x="62065" y="149530"/>
                  </a:lnTo>
                  <a:lnTo>
                    <a:pt x="63754" y="151828"/>
                  </a:lnTo>
                  <a:lnTo>
                    <a:pt x="55168" y="160464"/>
                  </a:lnTo>
                  <a:lnTo>
                    <a:pt x="55168" y="165112"/>
                  </a:lnTo>
                  <a:lnTo>
                    <a:pt x="55168" y="169748"/>
                  </a:lnTo>
                  <a:lnTo>
                    <a:pt x="45123" y="170446"/>
                  </a:lnTo>
                  <a:lnTo>
                    <a:pt x="45910" y="177660"/>
                  </a:lnTo>
                  <a:lnTo>
                    <a:pt x="39471" y="188747"/>
                  </a:lnTo>
                  <a:lnTo>
                    <a:pt x="35178" y="202061"/>
                  </a:lnTo>
                  <a:lnTo>
                    <a:pt x="32434" y="221991"/>
                  </a:lnTo>
                  <a:lnTo>
                    <a:pt x="31811" y="243466"/>
                  </a:lnTo>
                  <a:lnTo>
                    <a:pt x="33883" y="261416"/>
                  </a:lnTo>
                  <a:lnTo>
                    <a:pt x="24546" y="258067"/>
                  </a:lnTo>
                  <a:lnTo>
                    <a:pt x="6868" y="298759"/>
                  </a:lnTo>
                  <a:lnTo>
                    <a:pt x="595" y="339247"/>
                  </a:lnTo>
                  <a:lnTo>
                    <a:pt x="0" y="356666"/>
                  </a:lnTo>
                  <a:lnTo>
                    <a:pt x="750" y="380073"/>
                  </a:lnTo>
                  <a:lnTo>
                    <a:pt x="4638" y="446670"/>
                  </a:lnTo>
                  <a:lnTo>
                    <a:pt x="14229" y="489295"/>
                  </a:lnTo>
                  <a:lnTo>
                    <a:pt x="39370" y="527151"/>
                  </a:lnTo>
                  <a:lnTo>
                    <a:pt x="47650" y="530021"/>
                  </a:lnTo>
                  <a:lnTo>
                    <a:pt x="48348" y="524268"/>
                  </a:lnTo>
                  <a:lnTo>
                    <a:pt x="74891" y="523582"/>
                  </a:lnTo>
                  <a:lnTo>
                    <a:pt x="240652" y="512114"/>
                  </a:lnTo>
                  <a:lnTo>
                    <a:pt x="252488" y="512114"/>
                  </a:lnTo>
                  <a:lnTo>
                    <a:pt x="254304" y="504609"/>
                  </a:lnTo>
                  <a:lnTo>
                    <a:pt x="270395" y="499935"/>
                  </a:lnTo>
                  <a:lnTo>
                    <a:pt x="272923" y="489178"/>
                  </a:lnTo>
                  <a:lnTo>
                    <a:pt x="274874" y="482896"/>
                  </a:lnTo>
                  <a:lnTo>
                    <a:pt x="285457" y="435825"/>
                  </a:lnTo>
                  <a:lnTo>
                    <a:pt x="288563" y="381623"/>
                  </a:lnTo>
                  <a:lnTo>
                    <a:pt x="288722" y="361918"/>
                  </a:lnTo>
                  <a:lnTo>
                    <a:pt x="288658" y="354177"/>
                  </a:lnTo>
                  <a:lnTo>
                    <a:pt x="287235" y="350964"/>
                  </a:lnTo>
                  <a:lnTo>
                    <a:pt x="287385" y="341313"/>
                  </a:lnTo>
                  <a:lnTo>
                    <a:pt x="280818" y="298875"/>
                  </a:lnTo>
                  <a:lnTo>
                    <a:pt x="268960" y="261061"/>
                  </a:lnTo>
                  <a:lnTo>
                    <a:pt x="256438" y="261061"/>
                  </a:lnTo>
                  <a:lnTo>
                    <a:pt x="260727" y="250301"/>
                  </a:lnTo>
                  <a:lnTo>
                    <a:pt x="262604" y="243471"/>
                  </a:lnTo>
                  <a:lnTo>
                    <a:pt x="250739" y="194995"/>
                  </a:lnTo>
                  <a:lnTo>
                    <a:pt x="243166" y="169748"/>
                  </a:lnTo>
                  <a:lnTo>
                    <a:pt x="241401" y="157213"/>
                  </a:lnTo>
                  <a:lnTo>
                    <a:pt x="235280" y="157213"/>
                  </a:lnTo>
                  <a:lnTo>
                    <a:pt x="247286" y="137719"/>
                  </a:lnTo>
                  <a:lnTo>
                    <a:pt x="254796" y="126182"/>
                  </a:lnTo>
                  <a:lnTo>
                    <a:pt x="260969" y="118067"/>
                  </a:lnTo>
                  <a:lnTo>
                    <a:pt x="268960" y="108838"/>
                  </a:lnTo>
                  <a:lnTo>
                    <a:pt x="278156" y="98694"/>
                  </a:lnTo>
                  <a:lnTo>
                    <a:pt x="285418" y="89655"/>
                  </a:lnTo>
                  <a:lnTo>
                    <a:pt x="290000" y="80006"/>
                  </a:lnTo>
                  <a:lnTo>
                    <a:pt x="291160" y="68033"/>
                  </a:lnTo>
                  <a:lnTo>
                    <a:pt x="289226" y="51409"/>
                  </a:lnTo>
                  <a:lnTo>
                    <a:pt x="283430" y="31730"/>
                  </a:lnTo>
                  <a:lnTo>
                    <a:pt x="271384" y="13194"/>
                  </a:lnTo>
                  <a:lnTo>
                    <a:pt x="250698" y="0"/>
                  </a:lnTo>
                </a:path>
              </a:pathLst>
            </a:custGeom>
            <a:ln w="4787">
              <a:solidFill>
                <a:srgbClr val="070403"/>
              </a:solidFill>
            </a:ln>
          </p:spPr>
          <p:txBody>
            <a:bodyPr wrap="square" lIns="0" tIns="0" rIns="0" bIns="0" rtlCol="0"/>
            <a:lstStyle/>
            <a:p>
              <a:endParaRPr/>
            </a:p>
          </p:txBody>
        </p:sp>
        <p:sp>
          <p:nvSpPr>
            <p:cNvPr id="37" name="object 37"/>
            <p:cNvSpPr/>
            <p:nvPr/>
          </p:nvSpPr>
          <p:spPr>
            <a:xfrm>
              <a:off x="1140407" y="1463303"/>
              <a:ext cx="249558" cy="273551"/>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1110630" y="1787927"/>
              <a:ext cx="283845" cy="50165"/>
            </a:xfrm>
            <a:custGeom>
              <a:avLst/>
              <a:gdLst/>
              <a:ahLst/>
              <a:cxnLst/>
              <a:rect l="l" t="t" r="r" b="b"/>
              <a:pathLst>
                <a:path w="283844" h="50164">
                  <a:moveTo>
                    <a:pt x="0" y="12992"/>
                  </a:moveTo>
                  <a:lnTo>
                    <a:pt x="5458" y="9602"/>
                  </a:lnTo>
                  <a:lnTo>
                    <a:pt x="9517" y="8685"/>
                  </a:lnTo>
                  <a:lnTo>
                    <a:pt x="14192" y="10432"/>
                  </a:lnTo>
                  <a:lnTo>
                    <a:pt x="21501" y="15036"/>
                  </a:lnTo>
                  <a:lnTo>
                    <a:pt x="33684" y="22519"/>
                  </a:lnTo>
                  <a:lnTo>
                    <a:pt x="50931" y="31694"/>
                  </a:lnTo>
                  <a:lnTo>
                    <a:pt x="72205" y="40881"/>
                  </a:lnTo>
                  <a:lnTo>
                    <a:pt x="96469" y="48399"/>
                  </a:lnTo>
                  <a:lnTo>
                    <a:pt x="101727" y="49822"/>
                  </a:lnTo>
                  <a:lnTo>
                    <a:pt x="101727" y="38150"/>
                  </a:lnTo>
                  <a:lnTo>
                    <a:pt x="101581" y="29880"/>
                  </a:lnTo>
                  <a:lnTo>
                    <a:pt x="102203" y="23282"/>
                  </a:lnTo>
                  <a:lnTo>
                    <a:pt x="105177" y="19412"/>
                  </a:lnTo>
                  <a:lnTo>
                    <a:pt x="112090" y="19329"/>
                  </a:lnTo>
                  <a:lnTo>
                    <a:pt x="122546" y="21504"/>
                  </a:lnTo>
                  <a:lnTo>
                    <a:pt x="134710" y="23145"/>
                  </a:lnTo>
                  <a:lnTo>
                    <a:pt x="148010" y="23358"/>
                  </a:lnTo>
                  <a:lnTo>
                    <a:pt x="161874" y="21247"/>
                  </a:lnTo>
                  <a:lnTo>
                    <a:pt x="175018" y="17877"/>
                  </a:lnTo>
                  <a:lnTo>
                    <a:pt x="186058" y="15503"/>
                  </a:lnTo>
                  <a:lnTo>
                    <a:pt x="194321" y="14924"/>
                  </a:lnTo>
                  <a:lnTo>
                    <a:pt x="199136" y="16941"/>
                  </a:lnTo>
                  <a:lnTo>
                    <a:pt x="201037" y="23355"/>
                  </a:lnTo>
                  <a:lnTo>
                    <a:pt x="201504" y="32810"/>
                  </a:lnTo>
                  <a:lnTo>
                    <a:pt x="201257" y="41369"/>
                  </a:lnTo>
                  <a:lnTo>
                    <a:pt x="201015" y="45097"/>
                  </a:lnTo>
                  <a:lnTo>
                    <a:pt x="210585" y="42503"/>
                  </a:lnTo>
                  <a:lnTo>
                    <a:pt x="216661" y="40347"/>
                  </a:lnTo>
                  <a:lnTo>
                    <a:pt x="221843" y="37468"/>
                  </a:lnTo>
                  <a:lnTo>
                    <a:pt x="228727" y="32702"/>
                  </a:lnTo>
                  <a:lnTo>
                    <a:pt x="240002" y="24397"/>
                  </a:lnTo>
                  <a:lnTo>
                    <a:pt x="254763" y="13927"/>
                  </a:lnTo>
                  <a:lnTo>
                    <a:pt x="270241" y="4668"/>
                  </a:lnTo>
                  <a:lnTo>
                    <a:pt x="283667" y="0"/>
                  </a:lnTo>
                </a:path>
              </a:pathLst>
            </a:custGeom>
            <a:ln w="4787">
              <a:solidFill>
                <a:srgbClr val="070403"/>
              </a:solidFill>
            </a:ln>
          </p:spPr>
          <p:txBody>
            <a:bodyPr wrap="square" lIns="0" tIns="0" rIns="0" bIns="0" rtlCol="0"/>
            <a:lstStyle/>
            <a:p>
              <a:endParaRPr/>
            </a:p>
          </p:txBody>
        </p:sp>
        <p:sp>
          <p:nvSpPr>
            <p:cNvPr id="39" name="object 39"/>
            <p:cNvSpPr/>
            <p:nvPr/>
          </p:nvSpPr>
          <p:spPr>
            <a:xfrm>
              <a:off x="1107008" y="1791141"/>
              <a:ext cx="288925" cy="61594"/>
            </a:xfrm>
            <a:custGeom>
              <a:avLst/>
              <a:gdLst/>
              <a:ahLst/>
              <a:cxnLst/>
              <a:rect l="l" t="t" r="r" b="b"/>
              <a:pathLst>
                <a:path w="288925" h="61594">
                  <a:moveTo>
                    <a:pt x="0" y="9778"/>
                  </a:moveTo>
                  <a:lnTo>
                    <a:pt x="7099" y="14211"/>
                  </a:lnTo>
                  <a:lnTo>
                    <a:pt x="12547" y="16573"/>
                  </a:lnTo>
                  <a:lnTo>
                    <a:pt x="17957" y="18973"/>
                  </a:lnTo>
                  <a:lnTo>
                    <a:pt x="20345" y="13957"/>
                  </a:lnTo>
                  <a:lnTo>
                    <a:pt x="30861" y="21018"/>
                  </a:lnTo>
                  <a:lnTo>
                    <a:pt x="40391" y="27160"/>
                  </a:lnTo>
                  <a:lnTo>
                    <a:pt x="52285" y="34156"/>
                  </a:lnTo>
                  <a:lnTo>
                    <a:pt x="65161" y="40638"/>
                  </a:lnTo>
                  <a:lnTo>
                    <a:pt x="77635" y="45237"/>
                  </a:lnTo>
                  <a:lnTo>
                    <a:pt x="93408" y="49529"/>
                  </a:lnTo>
                  <a:lnTo>
                    <a:pt x="99618" y="49009"/>
                  </a:lnTo>
                  <a:lnTo>
                    <a:pt x="100088" y="54990"/>
                  </a:lnTo>
                  <a:lnTo>
                    <a:pt x="100533" y="60985"/>
                  </a:lnTo>
                  <a:lnTo>
                    <a:pt x="109639" y="61467"/>
                  </a:lnTo>
                  <a:lnTo>
                    <a:pt x="121119" y="61467"/>
                  </a:lnTo>
                  <a:lnTo>
                    <a:pt x="135565" y="61511"/>
                  </a:lnTo>
                  <a:lnTo>
                    <a:pt x="179328" y="59951"/>
                  </a:lnTo>
                  <a:lnTo>
                    <a:pt x="209529" y="45554"/>
                  </a:lnTo>
                  <a:lnTo>
                    <a:pt x="215150" y="42379"/>
                  </a:lnTo>
                  <a:lnTo>
                    <a:pt x="256118" y="18175"/>
                  </a:lnTo>
                  <a:lnTo>
                    <a:pt x="274091" y="6070"/>
                  </a:lnTo>
                  <a:lnTo>
                    <a:pt x="273418" y="2031"/>
                  </a:lnTo>
                  <a:lnTo>
                    <a:pt x="288696" y="0"/>
                  </a:lnTo>
                </a:path>
              </a:pathLst>
            </a:custGeom>
            <a:ln w="4787">
              <a:solidFill>
                <a:srgbClr val="070403"/>
              </a:solidFill>
            </a:ln>
          </p:spPr>
          <p:txBody>
            <a:bodyPr wrap="square" lIns="0" tIns="0" rIns="0" bIns="0" rtlCol="0"/>
            <a:lstStyle/>
            <a:p>
              <a:endParaRPr/>
            </a:p>
          </p:txBody>
        </p:sp>
        <p:sp>
          <p:nvSpPr>
            <p:cNvPr id="40" name="object 40"/>
            <p:cNvSpPr/>
            <p:nvPr/>
          </p:nvSpPr>
          <p:spPr>
            <a:xfrm>
              <a:off x="1115796" y="1586394"/>
              <a:ext cx="261887" cy="377231"/>
            </a:xfrm>
            <a:prstGeom prst="rect">
              <a:avLst/>
            </a:prstGeom>
            <a:blipFill>
              <a:blip r:embed="rId5" cstate="print"/>
              <a:stretch>
                <a:fillRect/>
              </a:stretch>
            </a:blipFill>
          </p:spPr>
          <p:txBody>
            <a:bodyPr wrap="square" lIns="0" tIns="0" rIns="0" bIns="0" rtlCol="0"/>
            <a:lstStyle/>
            <a:p>
              <a:endParaRPr/>
            </a:p>
          </p:txBody>
        </p:sp>
      </p:grpSp>
      <p:sp>
        <p:nvSpPr>
          <p:cNvPr id="41" name="object 41"/>
          <p:cNvSpPr txBox="1"/>
          <p:nvPr/>
        </p:nvSpPr>
        <p:spPr>
          <a:xfrm>
            <a:off x="552660" y="2462907"/>
            <a:ext cx="319151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FONCTIONNEMENT DE LA</a:t>
            </a:r>
            <a:r>
              <a:rPr sz="1600" b="1" spc="-95" dirty="0">
                <a:solidFill>
                  <a:srgbClr val="231F20"/>
                </a:solidFill>
                <a:latin typeface="Arial Narrow"/>
                <a:cs typeface="Arial Narrow"/>
              </a:rPr>
              <a:t> </a:t>
            </a:r>
            <a:r>
              <a:rPr sz="1600" b="1" dirty="0">
                <a:solidFill>
                  <a:srgbClr val="231F20"/>
                </a:solidFill>
                <a:latin typeface="Arial Narrow"/>
                <a:cs typeface="Arial Narrow"/>
              </a:rPr>
              <a:t>COMMANDE</a:t>
            </a:r>
            <a:endParaRPr sz="1600">
              <a:latin typeface="Arial Narrow"/>
              <a:cs typeface="Arial Narrow"/>
            </a:endParaRPr>
          </a:p>
        </p:txBody>
      </p:sp>
      <p:sp>
        <p:nvSpPr>
          <p:cNvPr id="42" name="object 42"/>
          <p:cNvSpPr/>
          <p:nvPr/>
        </p:nvSpPr>
        <p:spPr>
          <a:xfrm>
            <a:off x="571817" y="2796286"/>
            <a:ext cx="6461760" cy="0"/>
          </a:xfrm>
          <a:custGeom>
            <a:avLst/>
            <a:gdLst/>
            <a:ahLst/>
            <a:cxnLst/>
            <a:rect l="l" t="t" r="r" b="b"/>
            <a:pathLst>
              <a:path w="6461759">
                <a:moveTo>
                  <a:pt x="0" y="0"/>
                </a:moveTo>
                <a:lnTo>
                  <a:pt x="6461531" y="0"/>
                </a:lnTo>
              </a:path>
            </a:pathLst>
          </a:custGeom>
          <a:ln w="9525">
            <a:solidFill>
              <a:srgbClr val="231F20"/>
            </a:solidFill>
            <a:prstDash val="sysDot"/>
          </a:ln>
        </p:spPr>
        <p:txBody>
          <a:bodyPr wrap="square" lIns="0" tIns="0" rIns="0" bIns="0" rtlCol="0"/>
          <a:lstStyle/>
          <a:p>
            <a:endParaRPr/>
          </a:p>
        </p:txBody>
      </p:sp>
      <p:sp>
        <p:nvSpPr>
          <p:cNvPr id="43" name="object 43"/>
          <p:cNvSpPr txBox="1"/>
          <p:nvPr/>
        </p:nvSpPr>
        <p:spPr>
          <a:xfrm>
            <a:off x="1708894" y="4223805"/>
            <a:ext cx="865505" cy="163830"/>
          </a:xfrm>
          <a:prstGeom prst="rect">
            <a:avLst/>
          </a:prstGeom>
        </p:spPr>
        <p:txBody>
          <a:bodyPr vert="horz" wrap="square" lIns="0" tIns="13335" rIns="0" bIns="0" rtlCol="0">
            <a:spAutoFit/>
          </a:bodyPr>
          <a:lstStyle/>
          <a:p>
            <a:pPr marL="12700">
              <a:lnSpc>
                <a:spcPct val="100000"/>
              </a:lnSpc>
              <a:spcBef>
                <a:spcPts val="105"/>
              </a:spcBef>
            </a:pPr>
            <a:r>
              <a:rPr sz="900" dirty="0">
                <a:solidFill>
                  <a:srgbClr val="231F20"/>
                </a:solidFill>
                <a:latin typeface="Arial Narrow"/>
                <a:cs typeface="Arial Narrow"/>
              </a:rPr>
              <a:t>Bouton</a:t>
            </a:r>
            <a:r>
              <a:rPr sz="900" spc="-40" dirty="0">
                <a:solidFill>
                  <a:srgbClr val="231F20"/>
                </a:solidFill>
                <a:latin typeface="Arial Narrow"/>
                <a:cs typeface="Arial Narrow"/>
              </a:rPr>
              <a:t> </a:t>
            </a:r>
            <a:r>
              <a:rPr sz="900" dirty="0">
                <a:solidFill>
                  <a:srgbClr val="231F20"/>
                </a:solidFill>
                <a:latin typeface="Arial Narrow"/>
                <a:cs typeface="Arial Narrow"/>
              </a:rPr>
              <a:t>Réchauffeur</a:t>
            </a:r>
            <a:endParaRPr sz="900">
              <a:latin typeface="Arial Narrow"/>
              <a:cs typeface="Arial Narrow"/>
            </a:endParaRPr>
          </a:p>
        </p:txBody>
      </p:sp>
      <p:sp>
        <p:nvSpPr>
          <p:cNvPr id="44" name="object 44"/>
          <p:cNvSpPr/>
          <p:nvPr/>
        </p:nvSpPr>
        <p:spPr>
          <a:xfrm>
            <a:off x="1697565" y="4428232"/>
            <a:ext cx="1945005" cy="0"/>
          </a:xfrm>
          <a:custGeom>
            <a:avLst/>
            <a:gdLst/>
            <a:ahLst/>
            <a:cxnLst/>
            <a:rect l="l" t="t" r="r" b="b"/>
            <a:pathLst>
              <a:path w="1945004">
                <a:moveTo>
                  <a:pt x="1944395" y="0"/>
                </a:moveTo>
                <a:lnTo>
                  <a:pt x="0" y="0"/>
                </a:lnTo>
              </a:path>
            </a:pathLst>
          </a:custGeom>
          <a:ln w="6769">
            <a:solidFill>
              <a:srgbClr val="86888A"/>
            </a:solidFill>
          </a:ln>
        </p:spPr>
        <p:txBody>
          <a:bodyPr wrap="square" lIns="0" tIns="0" rIns="0" bIns="0" rtlCol="0"/>
          <a:lstStyle/>
          <a:p>
            <a:endParaRPr/>
          </a:p>
        </p:txBody>
      </p:sp>
      <p:sp>
        <p:nvSpPr>
          <p:cNvPr id="45" name="object 45"/>
          <p:cNvSpPr txBox="1"/>
          <p:nvPr/>
        </p:nvSpPr>
        <p:spPr>
          <a:xfrm>
            <a:off x="1730239" y="3611581"/>
            <a:ext cx="629285" cy="163830"/>
          </a:xfrm>
          <a:prstGeom prst="rect">
            <a:avLst/>
          </a:prstGeom>
        </p:spPr>
        <p:txBody>
          <a:bodyPr vert="horz" wrap="square" lIns="0" tIns="13335" rIns="0" bIns="0" rtlCol="0">
            <a:spAutoFit/>
          </a:bodyPr>
          <a:lstStyle/>
          <a:p>
            <a:pPr marL="12700">
              <a:lnSpc>
                <a:spcPct val="100000"/>
              </a:lnSpc>
              <a:spcBef>
                <a:spcPts val="105"/>
              </a:spcBef>
            </a:pPr>
            <a:r>
              <a:rPr sz="900" dirty="0">
                <a:solidFill>
                  <a:srgbClr val="231F20"/>
                </a:solidFill>
                <a:latin typeface="Arial Narrow"/>
                <a:cs typeface="Arial Narrow"/>
              </a:rPr>
              <a:t>Affichage</a:t>
            </a:r>
            <a:r>
              <a:rPr sz="900" spc="-50" dirty="0">
                <a:solidFill>
                  <a:srgbClr val="231F20"/>
                </a:solidFill>
                <a:latin typeface="Arial Narrow"/>
                <a:cs typeface="Arial Narrow"/>
              </a:rPr>
              <a:t> </a:t>
            </a:r>
            <a:r>
              <a:rPr sz="900" dirty="0">
                <a:solidFill>
                  <a:srgbClr val="231F20"/>
                </a:solidFill>
                <a:latin typeface="Arial Narrow"/>
                <a:cs typeface="Arial Narrow"/>
              </a:rPr>
              <a:t>LED</a:t>
            </a:r>
            <a:endParaRPr sz="900">
              <a:latin typeface="Arial Narrow"/>
              <a:cs typeface="Arial Narrow"/>
            </a:endParaRPr>
          </a:p>
        </p:txBody>
      </p:sp>
      <p:grpSp>
        <p:nvGrpSpPr>
          <p:cNvPr id="46" name="object 46"/>
          <p:cNvGrpSpPr/>
          <p:nvPr/>
        </p:nvGrpSpPr>
        <p:grpSpPr>
          <a:xfrm>
            <a:off x="1716670" y="3812509"/>
            <a:ext cx="2095500" cy="1073785"/>
            <a:chOff x="1716670" y="3812509"/>
            <a:chExt cx="2095500" cy="1073785"/>
          </a:xfrm>
        </p:grpSpPr>
        <p:sp>
          <p:nvSpPr>
            <p:cNvPr id="47" name="object 47"/>
            <p:cNvSpPr/>
            <p:nvPr/>
          </p:nvSpPr>
          <p:spPr>
            <a:xfrm>
              <a:off x="1720169" y="3816002"/>
              <a:ext cx="2088514" cy="0"/>
            </a:xfrm>
            <a:custGeom>
              <a:avLst/>
              <a:gdLst/>
              <a:ahLst/>
              <a:cxnLst/>
              <a:rect l="l" t="t" r="r" b="b"/>
              <a:pathLst>
                <a:path w="2088514">
                  <a:moveTo>
                    <a:pt x="2088045" y="0"/>
                  </a:moveTo>
                  <a:lnTo>
                    <a:pt x="0" y="0"/>
                  </a:lnTo>
                </a:path>
              </a:pathLst>
            </a:custGeom>
            <a:ln w="6769">
              <a:solidFill>
                <a:srgbClr val="86888A"/>
              </a:solidFill>
            </a:ln>
          </p:spPr>
          <p:txBody>
            <a:bodyPr wrap="square" lIns="0" tIns="0" rIns="0" bIns="0" rtlCol="0"/>
            <a:lstStyle/>
            <a:p>
              <a:endParaRPr/>
            </a:p>
          </p:txBody>
        </p:sp>
        <p:sp>
          <p:nvSpPr>
            <p:cNvPr id="48" name="object 48"/>
            <p:cNvSpPr/>
            <p:nvPr/>
          </p:nvSpPr>
          <p:spPr>
            <a:xfrm>
              <a:off x="1720162" y="4882561"/>
              <a:ext cx="1945005" cy="0"/>
            </a:xfrm>
            <a:custGeom>
              <a:avLst/>
              <a:gdLst/>
              <a:ahLst/>
              <a:cxnLst/>
              <a:rect l="l" t="t" r="r" b="b"/>
              <a:pathLst>
                <a:path w="1945004">
                  <a:moveTo>
                    <a:pt x="1944395" y="0"/>
                  </a:moveTo>
                  <a:lnTo>
                    <a:pt x="0" y="0"/>
                  </a:lnTo>
                </a:path>
              </a:pathLst>
            </a:custGeom>
            <a:ln w="6769">
              <a:solidFill>
                <a:srgbClr val="86888A"/>
              </a:solidFill>
            </a:ln>
          </p:spPr>
          <p:txBody>
            <a:bodyPr wrap="square" lIns="0" tIns="0" rIns="0" bIns="0" rtlCol="0"/>
            <a:lstStyle/>
            <a:p>
              <a:endParaRPr/>
            </a:p>
          </p:txBody>
        </p:sp>
      </p:grpSp>
      <p:sp>
        <p:nvSpPr>
          <p:cNvPr id="49" name="object 49"/>
          <p:cNvSpPr txBox="1"/>
          <p:nvPr/>
        </p:nvSpPr>
        <p:spPr>
          <a:xfrm>
            <a:off x="1730239" y="4484868"/>
            <a:ext cx="1611630" cy="356235"/>
          </a:xfrm>
          <a:prstGeom prst="rect">
            <a:avLst/>
          </a:prstGeom>
        </p:spPr>
        <p:txBody>
          <a:bodyPr vert="horz" wrap="square" lIns="0" tIns="13970" rIns="0" bIns="0" rtlCol="0">
            <a:spAutoFit/>
          </a:bodyPr>
          <a:lstStyle/>
          <a:p>
            <a:pPr marL="12700">
              <a:lnSpc>
                <a:spcPts val="1045"/>
              </a:lnSpc>
              <a:spcBef>
                <a:spcPts val="110"/>
              </a:spcBef>
            </a:pPr>
            <a:r>
              <a:rPr sz="950" dirty="0">
                <a:solidFill>
                  <a:srgbClr val="231F20"/>
                </a:solidFill>
                <a:latin typeface="Arial Narrow"/>
                <a:cs typeface="Arial Narrow"/>
              </a:rPr>
              <a:t>Bouton</a:t>
            </a:r>
            <a:r>
              <a:rPr sz="950" spc="-5" dirty="0">
                <a:solidFill>
                  <a:srgbClr val="231F20"/>
                </a:solidFill>
                <a:latin typeface="Arial Narrow"/>
                <a:cs typeface="Arial Narrow"/>
              </a:rPr>
              <a:t> </a:t>
            </a:r>
            <a:r>
              <a:rPr sz="950" spc="5" dirty="0">
                <a:solidFill>
                  <a:srgbClr val="231F20"/>
                </a:solidFill>
                <a:latin typeface="Arial Narrow"/>
                <a:cs typeface="Arial Narrow"/>
              </a:rPr>
              <a:t>BULLE</a:t>
            </a:r>
            <a:endParaRPr sz="950">
              <a:latin typeface="Arial Narrow"/>
              <a:cs typeface="Arial Narrow"/>
            </a:endParaRPr>
          </a:p>
          <a:p>
            <a:pPr marL="12700" marR="5080">
              <a:lnSpc>
                <a:spcPts val="750"/>
              </a:lnSpc>
              <a:spcBef>
                <a:spcPts val="50"/>
              </a:spcBef>
            </a:pPr>
            <a:r>
              <a:rPr sz="750" spc="-5" dirty="0">
                <a:solidFill>
                  <a:srgbClr val="231F20"/>
                </a:solidFill>
                <a:latin typeface="Arial Narrow"/>
                <a:cs typeface="Arial Narrow"/>
              </a:rPr>
              <a:t>- Ajustez le </a:t>
            </a:r>
            <a:r>
              <a:rPr sz="750" spc="-10" dirty="0">
                <a:solidFill>
                  <a:srgbClr val="231F20"/>
                </a:solidFill>
                <a:latin typeface="Arial Narrow"/>
                <a:cs typeface="Arial Narrow"/>
              </a:rPr>
              <a:t>niveau </a:t>
            </a:r>
            <a:r>
              <a:rPr sz="750" spc="-5" dirty="0">
                <a:solidFill>
                  <a:srgbClr val="231F20"/>
                </a:solidFill>
                <a:latin typeface="Arial Narrow"/>
                <a:cs typeface="Arial Narrow"/>
              </a:rPr>
              <a:t>des </a:t>
            </a:r>
            <a:r>
              <a:rPr sz="750" spc="-10" dirty="0">
                <a:solidFill>
                  <a:srgbClr val="231F20"/>
                </a:solidFill>
                <a:latin typeface="Arial Narrow"/>
                <a:cs typeface="Arial Narrow"/>
              </a:rPr>
              <a:t>bulles </a:t>
            </a:r>
            <a:r>
              <a:rPr sz="750" spc="-5" dirty="0">
                <a:solidFill>
                  <a:srgbClr val="231F20"/>
                </a:solidFill>
                <a:latin typeface="Arial Narrow"/>
                <a:cs typeface="Arial Narrow"/>
              </a:rPr>
              <a:t>en </a:t>
            </a:r>
            <a:r>
              <a:rPr sz="750" spc="-10" dirty="0">
                <a:solidFill>
                  <a:srgbClr val="231F20"/>
                </a:solidFill>
                <a:latin typeface="Arial Narrow"/>
                <a:cs typeface="Arial Narrow"/>
              </a:rPr>
              <a:t>appuyant sur  </a:t>
            </a:r>
            <a:r>
              <a:rPr sz="750" spc="-5" dirty="0">
                <a:solidFill>
                  <a:srgbClr val="231F20"/>
                </a:solidFill>
                <a:latin typeface="Arial Narrow"/>
                <a:cs typeface="Arial Narrow"/>
              </a:rPr>
              <a:t>le </a:t>
            </a:r>
            <a:r>
              <a:rPr sz="750" spc="-10" dirty="0">
                <a:solidFill>
                  <a:srgbClr val="231F20"/>
                </a:solidFill>
                <a:latin typeface="Arial Narrow"/>
                <a:cs typeface="Arial Narrow"/>
              </a:rPr>
              <a:t>bouton </a:t>
            </a:r>
            <a:r>
              <a:rPr sz="750" spc="-5" dirty="0">
                <a:solidFill>
                  <a:srgbClr val="231F20"/>
                </a:solidFill>
                <a:latin typeface="Arial Narrow"/>
                <a:cs typeface="Arial Narrow"/>
              </a:rPr>
              <a:t>(L1 : </a:t>
            </a:r>
            <a:r>
              <a:rPr sz="750" spc="-10" dirty="0">
                <a:solidFill>
                  <a:srgbClr val="231F20"/>
                </a:solidFill>
                <a:latin typeface="Arial Narrow"/>
                <a:cs typeface="Arial Narrow"/>
              </a:rPr>
              <a:t>300W, </a:t>
            </a:r>
            <a:r>
              <a:rPr sz="750" spc="-5" dirty="0">
                <a:solidFill>
                  <a:srgbClr val="231F20"/>
                </a:solidFill>
                <a:latin typeface="Arial Narrow"/>
                <a:cs typeface="Arial Narrow"/>
              </a:rPr>
              <a:t>L2 : </a:t>
            </a:r>
            <a:r>
              <a:rPr sz="750" spc="-10" dirty="0">
                <a:solidFill>
                  <a:srgbClr val="231F20"/>
                </a:solidFill>
                <a:latin typeface="Arial Narrow"/>
                <a:cs typeface="Arial Narrow"/>
              </a:rPr>
              <a:t>500W, </a:t>
            </a:r>
            <a:r>
              <a:rPr sz="750" spc="-5" dirty="0">
                <a:solidFill>
                  <a:srgbClr val="231F20"/>
                </a:solidFill>
                <a:latin typeface="Arial Narrow"/>
                <a:cs typeface="Arial Narrow"/>
              </a:rPr>
              <a:t>L3 : 720</a:t>
            </a:r>
            <a:r>
              <a:rPr sz="750" spc="10" dirty="0">
                <a:solidFill>
                  <a:srgbClr val="231F20"/>
                </a:solidFill>
                <a:latin typeface="Arial Narrow"/>
                <a:cs typeface="Arial Narrow"/>
              </a:rPr>
              <a:t> </a:t>
            </a:r>
            <a:r>
              <a:rPr sz="750" spc="-5" dirty="0">
                <a:solidFill>
                  <a:srgbClr val="231F20"/>
                </a:solidFill>
                <a:latin typeface="Arial Narrow"/>
                <a:cs typeface="Arial Narrow"/>
              </a:rPr>
              <a:t>W)</a:t>
            </a:r>
            <a:endParaRPr sz="750">
              <a:latin typeface="Arial Narrow"/>
              <a:cs typeface="Arial Narrow"/>
            </a:endParaRPr>
          </a:p>
        </p:txBody>
      </p:sp>
      <p:sp>
        <p:nvSpPr>
          <p:cNvPr id="50" name="object 50"/>
          <p:cNvSpPr txBox="1"/>
          <p:nvPr/>
        </p:nvSpPr>
        <p:spPr>
          <a:xfrm>
            <a:off x="1730239" y="5003373"/>
            <a:ext cx="550545" cy="163830"/>
          </a:xfrm>
          <a:prstGeom prst="rect">
            <a:avLst/>
          </a:prstGeom>
        </p:spPr>
        <p:txBody>
          <a:bodyPr vert="horz" wrap="square" lIns="0" tIns="13335" rIns="0" bIns="0" rtlCol="0">
            <a:spAutoFit/>
          </a:bodyPr>
          <a:lstStyle/>
          <a:p>
            <a:pPr marL="12700">
              <a:lnSpc>
                <a:spcPct val="100000"/>
              </a:lnSpc>
              <a:spcBef>
                <a:spcPts val="105"/>
              </a:spcBef>
            </a:pPr>
            <a:r>
              <a:rPr sz="900" dirty="0">
                <a:solidFill>
                  <a:srgbClr val="231F20"/>
                </a:solidFill>
                <a:latin typeface="Arial Narrow"/>
                <a:cs typeface="Arial Narrow"/>
              </a:rPr>
              <a:t>Bouton</a:t>
            </a:r>
            <a:r>
              <a:rPr sz="900" spc="-50" dirty="0">
                <a:solidFill>
                  <a:srgbClr val="231F20"/>
                </a:solidFill>
                <a:latin typeface="Arial Narrow"/>
                <a:cs typeface="Arial Narrow"/>
              </a:rPr>
              <a:t> </a:t>
            </a:r>
            <a:r>
              <a:rPr sz="900" dirty="0">
                <a:solidFill>
                  <a:srgbClr val="231F20"/>
                </a:solidFill>
                <a:latin typeface="Arial Narrow"/>
                <a:cs typeface="Arial Narrow"/>
              </a:rPr>
              <a:t>Haut</a:t>
            </a:r>
            <a:endParaRPr sz="900">
              <a:latin typeface="Arial Narrow"/>
              <a:cs typeface="Arial Narrow"/>
            </a:endParaRPr>
          </a:p>
        </p:txBody>
      </p:sp>
      <p:sp>
        <p:nvSpPr>
          <p:cNvPr id="51" name="object 51"/>
          <p:cNvSpPr txBox="1"/>
          <p:nvPr/>
        </p:nvSpPr>
        <p:spPr>
          <a:xfrm>
            <a:off x="5333094" y="4237318"/>
            <a:ext cx="681990" cy="163830"/>
          </a:xfrm>
          <a:prstGeom prst="rect">
            <a:avLst/>
          </a:prstGeom>
        </p:spPr>
        <p:txBody>
          <a:bodyPr vert="horz" wrap="square" lIns="0" tIns="13335" rIns="0" bIns="0" rtlCol="0">
            <a:spAutoFit/>
          </a:bodyPr>
          <a:lstStyle/>
          <a:p>
            <a:pPr marL="12700">
              <a:lnSpc>
                <a:spcPct val="100000"/>
              </a:lnSpc>
              <a:spcBef>
                <a:spcPts val="105"/>
              </a:spcBef>
            </a:pPr>
            <a:r>
              <a:rPr sz="900" dirty="0">
                <a:solidFill>
                  <a:srgbClr val="231F20"/>
                </a:solidFill>
                <a:latin typeface="Arial Narrow"/>
                <a:cs typeface="Arial Narrow"/>
              </a:rPr>
              <a:t>Bouton</a:t>
            </a:r>
            <a:r>
              <a:rPr sz="900" spc="-45" dirty="0">
                <a:solidFill>
                  <a:srgbClr val="231F20"/>
                </a:solidFill>
                <a:latin typeface="Arial Narrow"/>
                <a:cs typeface="Arial Narrow"/>
              </a:rPr>
              <a:t> </a:t>
            </a:r>
            <a:r>
              <a:rPr sz="900" dirty="0">
                <a:solidFill>
                  <a:srgbClr val="231F20"/>
                </a:solidFill>
                <a:latin typeface="Arial Narrow"/>
                <a:cs typeface="Arial Narrow"/>
              </a:rPr>
              <a:t>filtration</a:t>
            </a:r>
            <a:endParaRPr sz="900">
              <a:latin typeface="Arial Narrow"/>
              <a:cs typeface="Arial Narrow"/>
            </a:endParaRPr>
          </a:p>
        </p:txBody>
      </p:sp>
      <p:sp>
        <p:nvSpPr>
          <p:cNvPr id="52" name="object 52"/>
          <p:cNvSpPr txBox="1"/>
          <p:nvPr/>
        </p:nvSpPr>
        <p:spPr>
          <a:xfrm>
            <a:off x="5296724" y="4691703"/>
            <a:ext cx="739140" cy="163830"/>
          </a:xfrm>
          <a:prstGeom prst="rect">
            <a:avLst/>
          </a:prstGeom>
        </p:spPr>
        <p:txBody>
          <a:bodyPr vert="horz" wrap="square" lIns="0" tIns="13335" rIns="0" bIns="0" rtlCol="0">
            <a:spAutoFit/>
          </a:bodyPr>
          <a:lstStyle/>
          <a:p>
            <a:pPr marL="12700">
              <a:lnSpc>
                <a:spcPct val="100000"/>
              </a:lnSpc>
              <a:spcBef>
                <a:spcPts val="105"/>
              </a:spcBef>
            </a:pPr>
            <a:r>
              <a:rPr sz="900" dirty="0">
                <a:solidFill>
                  <a:srgbClr val="231F20"/>
                </a:solidFill>
                <a:latin typeface="Arial Narrow"/>
                <a:cs typeface="Arial Narrow"/>
              </a:rPr>
              <a:t>Bouton</a:t>
            </a:r>
            <a:r>
              <a:rPr sz="900" spc="-40" dirty="0">
                <a:solidFill>
                  <a:srgbClr val="231F20"/>
                </a:solidFill>
                <a:latin typeface="Arial Narrow"/>
                <a:cs typeface="Arial Narrow"/>
              </a:rPr>
              <a:t> </a:t>
            </a:r>
            <a:r>
              <a:rPr sz="900" spc="-5" dirty="0">
                <a:solidFill>
                  <a:srgbClr val="231F20"/>
                </a:solidFill>
                <a:latin typeface="Arial Narrow"/>
                <a:cs typeface="Arial Narrow"/>
              </a:rPr>
              <a:t>minuterie</a:t>
            </a:r>
            <a:endParaRPr sz="900">
              <a:latin typeface="Arial Narrow"/>
              <a:cs typeface="Arial Narrow"/>
            </a:endParaRPr>
          </a:p>
        </p:txBody>
      </p:sp>
      <p:sp>
        <p:nvSpPr>
          <p:cNvPr id="53" name="object 53"/>
          <p:cNvSpPr txBox="1"/>
          <p:nvPr/>
        </p:nvSpPr>
        <p:spPr>
          <a:xfrm>
            <a:off x="5522191" y="5016954"/>
            <a:ext cx="513715" cy="163830"/>
          </a:xfrm>
          <a:prstGeom prst="rect">
            <a:avLst/>
          </a:prstGeom>
        </p:spPr>
        <p:txBody>
          <a:bodyPr vert="horz" wrap="square" lIns="0" tIns="13335" rIns="0" bIns="0" rtlCol="0">
            <a:spAutoFit/>
          </a:bodyPr>
          <a:lstStyle/>
          <a:p>
            <a:pPr marL="12700">
              <a:lnSpc>
                <a:spcPct val="100000"/>
              </a:lnSpc>
              <a:spcBef>
                <a:spcPts val="105"/>
              </a:spcBef>
            </a:pPr>
            <a:r>
              <a:rPr sz="900" dirty="0">
                <a:solidFill>
                  <a:srgbClr val="231F20"/>
                </a:solidFill>
                <a:latin typeface="Arial Narrow"/>
                <a:cs typeface="Arial Narrow"/>
              </a:rPr>
              <a:t>Bouton</a:t>
            </a:r>
            <a:r>
              <a:rPr sz="900" spc="-50" dirty="0">
                <a:solidFill>
                  <a:srgbClr val="231F20"/>
                </a:solidFill>
                <a:latin typeface="Arial Narrow"/>
                <a:cs typeface="Arial Narrow"/>
              </a:rPr>
              <a:t> </a:t>
            </a:r>
            <a:r>
              <a:rPr sz="900" dirty="0">
                <a:solidFill>
                  <a:srgbClr val="231F20"/>
                </a:solidFill>
                <a:latin typeface="Arial Narrow"/>
                <a:cs typeface="Arial Narrow"/>
              </a:rPr>
              <a:t>Bas</a:t>
            </a:r>
            <a:endParaRPr sz="900">
              <a:latin typeface="Arial Narrow"/>
              <a:cs typeface="Arial Narrow"/>
            </a:endParaRPr>
          </a:p>
        </p:txBody>
      </p:sp>
      <p:grpSp>
        <p:nvGrpSpPr>
          <p:cNvPr id="54" name="object 54"/>
          <p:cNvGrpSpPr/>
          <p:nvPr/>
        </p:nvGrpSpPr>
        <p:grpSpPr>
          <a:xfrm>
            <a:off x="1716670" y="4438294"/>
            <a:ext cx="4349750" cy="786765"/>
            <a:chOff x="1716670" y="4438294"/>
            <a:chExt cx="4349750" cy="786765"/>
          </a:xfrm>
        </p:grpSpPr>
        <p:sp>
          <p:nvSpPr>
            <p:cNvPr id="55" name="object 55"/>
            <p:cNvSpPr/>
            <p:nvPr/>
          </p:nvSpPr>
          <p:spPr>
            <a:xfrm>
              <a:off x="1720162" y="5207787"/>
              <a:ext cx="1945005" cy="0"/>
            </a:xfrm>
            <a:custGeom>
              <a:avLst/>
              <a:gdLst/>
              <a:ahLst/>
              <a:cxnLst/>
              <a:rect l="l" t="t" r="r" b="b"/>
              <a:pathLst>
                <a:path w="1945004">
                  <a:moveTo>
                    <a:pt x="1944395" y="0"/>
                  </a:moveTo>
                  <a:lnTo>
                    <a:pt x="0" y="0"/>
                  </a:lnTo>
                </a:path>
              </a:pathLst>
            </a:custGeom>
            <a:ln w="6769">
              <a:solidFill>
                <a:srgbClr val="86888A"/>
              </a:solidFill>
            </a:ln>
          </p:spPr>
          <p:txBody>
            <a:bodyPr wrap="square" lIns="0" tIns="0" rIns="0" bIns="0" rtlCol="0"/>
            <a:lstStyle/>
            <a:p>
              <a:endParaRPr/>
            </a:p>
          </p:txBody>
        </p:sp>
        <p:sp>
          <p:nvSpPr>
            <p:cNvPr id="56" name="object 56"/>
            <p:cNvSpPr/>
            <p:nvPr/>
          </p:nvSpPr>
          <p:spPr>
            <a:xfrm>
              <a:off x="4390478" y="4441787"/>
              <a:ext cx="1651000" cy="0"/>
            </a:xfrm>
            <a:custGeom>
              <a:avLst/>
              <a:gdLst/>
              <a:ahLst/>
              <a:cxnLst/>
              <a:rect l="l" t="t" r="r" b="b"/>
              <a:pathLst>
                <a:path w="1651000">
                  <a:moveTo>
                    <a:pt x="1650491" y="0"/>
                  </a:moveTo>
                  <a:lnTo>
                    <a:pt x="0" y="0"/>
                  </a:lnTo>
                </a:path>
              </a:pathLst>
            </a:custGeom>
            <a:ln w="6705">
              <a:solidFill>
                <a:srgbClr val="86888A"/>
              </a:solidFill>
            </a:ln>
          </p:spPr>
          <p:txBody>
            <a:bodyPr wrap="square" lIns="0" tIns="0" rIns="0" bIns="0" rtlCol="0"/>
            <a:lstStyle/>
            <a:p>
              <a:endParaRPr/>
            </a:p>
          </p:txBody>
        </p:sp>
        <p:sp>
          <p:nvSpPr>
            <p:cNvPr id="57" name="object 57"/>
            <p:cNvSpPr/>
            <p:nvPr/>
          </p:nvSpPr>
          <p:spPr>
            <a:xfrm>
              <a:off x="4382131" y="4896123"/>
              <a:ext cx="1680210" cy="0"/>
            </a:xfrm>
            <a:custGeom>
              <a:avLst/>
              <a:gdLst/>
              <a:ahLst/>
              <a:cxnLst/>
              <a:rect l="l" t="t" r="r" b="b"/>
              <a:pathLst>
                <a:path w="1680210">
                  <a:moveTo>
                    <a:pt x="1680171" y="0"/>
                  </a:moveTo>
                  <a:lnTo>
                    <a:pt x="0" y="0"/>
                  </a:lnTo>
                </a:path>
              </a:pathLst>
            </a:custGeom>
            <a:ln w="6769">
              <a:solidFill>
                <a:srgbClr val="86888A"/>
              </a:solidFill>
            </a:ln>
          </p:spPr>
          <p:txBody>
            <a:bodyPr wrap="square" lIns="0" tIns="0" rIns="0" bIns="0" rtlCol="0"/>
            <a:lstStyle/>
            <a:p>
              <a:endParaRPr/>
            </a:p>
          </p:txBody>
        </p:sp>
        <p:sp>
          <p:nvSpPr>
            <p:cNvPr id="58" name="object 58"/>
            <p:cNvSpPr/>
            <p:nvPr/>
          </p:nvSpPr>
          <p:spPr>
            <a:xfrm>
              <a:off x="4382131" y="5221349"/>
              <a:ext cx="1680210" cy="0"/>
            </a:xfrm>
            <a:custGeom>
              <a:avLst/>
              <a:gdLst/>
              <a:ahLst/>
              <a:cxnLst/>
              <a:rect l="l" t="t" r="r" b="b"/>
              <a:pathLst>
                <a:path w="1680210">
                  <a:moveTo>
                    <a:pt x="1680171" y="0"/>
                  </a:moveTo>
                  <a:lnTo>
                    <a:pt x="0" y="0"/>
                  </a:lnTo>
                </a:path>
              </a:pathLst>
            </a:custGeom>
            <a:ln w="6769">
              <a:solidFill>
                <a:srgbClr val="86888A"/>
              </a:solidFill>
            </a:ln>
          </p:spPr>
          <p:txBody>
            <a:bodyPr wrap="square" lIns="0" tIns="0" rIns="0" bIns="0" rtlCol="0"/>
            <a:lstStyle/>
            <a:p>
              <a:endParaRPr/>
            </a:p>
          </p:txBody>
        </p:sp>
      </p:grpSp>
      <p:sp>
        <p:nvSpPr>
          <p:cNvPr id="59" name="object 59"/>
          <p:cNvSpPr txBox="1"/>
          <p:nvPr/>
        </p:nvSpPr>
        <p:spPr>
          <a:xfrm>
            <a:off x="1730239" y="5331941"/>
            <a:ext cx="581660" cy="172085"/>
          </a:xfrm>
          <a:prstGeom prst="rect">
            <a:avLst/>
          </a:prstGeom>
        </p:spPr>
        <p:txBody>
          <a:bodyPr vert="horz" wrap="square" lIns="0" tIns="13970" rIns="0" bIns="0" rtlCol="0">
            <a:spAutoFit/>
          </a:bodyPr>
          <a:lstStyle/>
          <a:p>
            <a:pPr marL="12700">
              <a:lnSpc>
                <a:spcPct val="100000"/>
              </a:lnSpc>
              <a:spcBef>
                <a:spcPts val="110"/>
              </a:spcBef>
            </a:pPr>
            <a:r>
              <a:rPr sz="950" dirty="0">
                <a:solidFill>
                  <a:srgbClr val="231F20"/>
                </a:solidFill>
                <a:latin typeface="Arial Narrow"/>
                <a:cs typeface="Arial Narrow"/>
              </a:rPr>
              <a:t>Bouton</a:t>
            </a:r>
            <a:r>
              <a:rPr sz="950" spc="-50" dirty="0">
                <a:solidFill>
                  <a:srgbClr val="231F20"/>
                </a:solidFill>
                <a:latin typeface="Arial Narrow"/>
                <a:cs typeface="Arial Narrow"/>
              </a:rPr>
              <a:t> </a:t>
            </a:r>
            <a:r>
              <a:rPr sz="950" spc="5" dirty="0">
                <a:solidFill>
                  <a:srgbClr val="231F20"/>
                </a:solidFill>
                <a:latin typeface="Arial Narrow"/>
                <a:cs typeface="Arial Narrow"/>
              </a:rPr>
              <a:t>UVC</a:t>
            </a:r>
            <a:endParaRPr sz="950">
              <a:latin typeface="Arial Narrow"/>
              <a:cs typeface="Arial Narrow"/>
            </a:endParaRPr>
          </a:p>
        </p:txBody>
      </p:sp>
      <p:sp>
        <p:nvSpPr>
          <p:cNvPr id="60" name="object 60"/>
          <p:cNvSpPr txBox="1"/>
          <p:nvPr/>
        </p:nvSpPr>
        <p:spPr>
          <a:xfrm>
            <a:off x="5310248" y="5345470"/>
            <a:ext cx="725805" cy="172085"/>
          </a:xfrm>
          <a:prstGeom prst="rect">
            <a:avLst/>
          </a:prstGeom>
        </p:spPr>
        <p:txBody>
          <a:bodyPr vert="horz" wrap="square" lIns="0" tIns="13970" rIns="0" bIns="0" rtlCol="0">
            <a:spAutoFit/>
          </a:bodyPr>
          <a:lstStyle/>
          <a:p>
            <a:pPr marL="12700">
              <a:lnSpc>
                <a:spcPct val="100000"/>
              </a:lnSpc>
              <a:spcBef>
                <a:spcPts val="110"/>
              </a:spcBef>
            </a:pPr>
            <a:r>
              <a:rPr sz="950" dirty="0">
                <a:solidFill>
                  <a:srgbClr val="231F20"/>
                </a:solidFill>
                <a:latin typeface="Arial Narrow"/>
                <a:cs typeface="Arial Narrow"/>
              </a:rPr>
              <a:t>Bouton</a:t>
            </a:r>
            <a:r>
              <a:rPr sz="950" spc="-45" dirty="0">
                <a:solidFill>
                  <a:srgbClr val="231F20"/>
                </a:solidFill>
                <a:latin typeface="Arial Narrow"/>
                <a:cs typeface="Arial Narrow"/>
              </a:rPr>
              <a:t> </a:t>
            </a:r>
            <a:r>
              <a:rPr sz="950" dirty="0">
                <a:solidFill>
                  <a:srgbClr val="231F20"/>
                </a:solidFill>
                <a:latin typeface="Arial Narrow"/>
                <a:cs typeface="Arial Narrow"/>
              </a:rPr>
              <a:t>OZONE</a:t>
            </a:r>
            <a:endParaRPr sz="950">
              <a:latin typeface="Arial Narrow"/>
              <a:cs typeface="Arial Narrow"/>
            </a:endParaRPr>
          </a:p>
        </p:txBody>
      </p:sp>
      <p:grpSp>
        <p:nvGrpSpPr>
          <p:cNvPr id="61" name="object 61"/>
          <p:cNvGrpSpPr/>
          <p:nvPr/>
        </p:nvGrpSpPr>
        <p:grpSpPr>
          <a:xfrm>
            <a:off x="1720163" y="3156046"/>
            <a:ext cx="4342765" cy="2734945"/>
            <a:chOff x="1720163" y="3156046"/>
            <a:chExt cx="4342765" cy="2734945"/>
          </a:xfrm>
        </p:grpSpPr>
        <p:sp>
          <p:nvSpPr>
            <p:cNvPr id="62" name="object 62"/>
            <p:cNvSpPr/>
            <p:nvPr/>
          </p:nvSpPr>
          <p:spPr>
            <a:xfrm>
              <a:off x="1720163" y="5543146"/>
              <a:ext cx="1945005" cy="0"/>
            </a:xfrm>
            <a:custGeom>
              <a:avLst/>
              <a:gdLst/>
              <a:ahLst/>
              <a:cxnLst/>
              <a:rect l="l" t="t" r="r" b="b"/>
              <a:pathLst>
                <a:path w="1945004">
                  <a:moveTo>
                    <a:pt x="1944395" y="0"/>
                  </a:moveTo>
                  <a:lnTo>
                    <a:pt x="0" y="0"/>
                  </a:lnTo>
                </a:path>
              </a:pathLst>
            </a:custGeom>
            <a:ln w="6769">
              <a:solidFill>
                <a:srgbClr val="86888A"/>
              </a:solidFill>
            </a:ln>
          </p:spPr>
          <p:txBody>
            <a:bodyPr wrap="square" lIns="0" tIns="0" rIns="0" bIns="0" rtlCol="0"/>
            <a:lstStyle/>
            <a:p>
              <a:endParaRPr/>
            </a:p>
          </p:txBody>
        </p:sp>
        <p:sp>
          <p:nvSpPr>
            <p:cNvPr id="63" name="object 63"/>
            <p:cNvSpPr/>
            <p:nvPr/>
          </p:nvSpPr>
          <p:spPr>
            <a:xfrm>
              <a:off x="3409698" y="3156046"/>
              <a:ext cx="2652604" cy="2734716"/>
            </a:xfrm>
            <a:prstGeom prst="rect">
              <a:avLst/>
            </a:prstGeom>
            <a:blipFill>
              <a:blip r:embed="rId6" cstate="print"/>
              <a:stretch>
                <a:fillRect/>
              </a:stretch>
            </a:blipFill>
          </p:spPr>
          <p:txBody>
            <a:bodyPr wrap="square" lIns="0" tIns="0" rIns="0" bIns="0" rtlCol="0"/>
            <a:lstStyle/>
            <a:p>
              <a:endParaRPr/>
            </a:p>
          </p:txBody>
        </p:sp>
      </p:grpSp>
      <p:sp>
        <p:nvSpPr>
          <p:cNvPr id="64" name="object 64"/>
          <p:cNvSpPr txBox="1"/>
          <p:nvPr/>
        </p:nvSpPr>
        <p:spPr>
          <a:xfrm>
            <a:off x="987375" y="6206639"/>
            <a:ext cx="5954395" cy="59372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Affichage</a:t>
            </a:r>
            <a:r>
              <a:rPr sz="1000" b="1" spc="-5" dirty="0">
                <a:solidFill>
                  <a:srgbClr val="231F20"/>
                </a:solidFill>
                <a:latin typeface="Arial Narrow"/>
                <a:cs typeface="Arial Narrow"/>
              </a:rPr>
              <a:t> </a:t>
            </a:r>
            <a:r>
              <a:rPr sz="1000" b="1" dirty="0">
                <a:solidFill>
                  <a:srgbClr val="231F20"/>
                </a:solidFill>
                <a:latin typeface="Arial Narrow"/>
                <a:cs typeface="Arial Narrow"/>
              </a:rPr>
              <a:t>LED</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Une fois </a:t>
            </a:r>
            <a:r>
              <a:rPr sz="900" spc="-5" dirty="0">
                <a:solidFill>
                  <a:srgbClr val="231F20"/>
                </a:solidFill>
                <a:latin typeface="Arial Narrow"/>
                <a:cs typeface="Arial Narrow"/>
              </a:rPr>
              <a:t>sous </a:t>
            </a:r>
            <a:r>
              <a:rPr sz="900" dirty="0">
                <a:solidFill>
                  <a:srgbClr val="231F20"/>
                </a:solidFill>
                <a:latin typeface="Arial Narrow"/>
                <a:cs typeface="Arial Narrow"/>
              </a:rPr>
              <a:t>tension, </a:t>
            </a:r>
            <a:r>
              <a:rPr sz="900" spc="-5" dirty="0">
                <a:solidFill>
                  <a:srgbClr val="231F20"/>
                </a:solidFill>
                <a:latin typeface="Arial Narrow"/>
                <a:cs typeface="Arial Narrow"/>
              </a:rPr>
              <a:t>appuyez sur la </a:t>
            </a:r>
            <a:r>
              <a:rPr sz="900" dirty="0">
                <a:solidFill>
                  <a:srgbClr val="231F20"/>
                </a:solidFill>
                <a:latin typeface="Arial Narrow"/>
                <a:cs typeface="Arial Narrow"/>
              </a:rPr>
              <a:t>touche </a:t>
            </a:r>
            <a:r>
              <a:rPr sz="900" b="1" dirty="0">
                <a:solidFill>
                  <a:srgbClr val="231F20"/>
                </a:solidFill>
                <a:latin typeface="Arial Narrow"/>
                <a:cs typeface="Arial Narrow"/>
              </a:rPr>
              <a:t>RÉINITIALISATION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La LED affiche automatiquement la </a:t>
            </a:r>
            <a:r>
              <a:rPr sz="900" dirty="0">
                <a:solidFill>
                  <a:srgbClr val="231F20"/>
                </a:solidFill>
                <a:latin typeface="Arial Narrow"/>
                <a:cs typeface="Arial Narrow"/>
              </a:rPr>
              <a:t>température </a:t>
            </a:r>
            <a:r>
              <a:rPr sz="900" spc="-5" dirty="0">
                <a:solidFill>
                  <a:srgbClr val="231F20"/>
                </a:solidFill>
                <a:latin typeface="Arial Narrow"/>
                <a:cs typeface="Arial Narrow"/>
              </a:rPr>
              <a:t>actuelle de</a:t>
            </a:r>
            <a:r>
              <a:rPr sz="900" spc="-65"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2700">
              <a:lnSpc>
                <a:spcPct val="100000"/>
              </a:lnSpc>
              <a:spcBef>
                <a:spcPts val="27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La </a:t>
            </a:r>
            <a:r>
              <a:rPr sz="900" dirty="0">
                <a:solidFill>
                  <a:srgbClr val="231F20"/>
                </a:solidFill>
                <a:latin typeface="Arial Narrow"/>
                <a:cs typeface="Arial Narrow"/>
              </a:rPr>
              <a:t>température réelle </a:t>
            </a:r>
            <a:r>
              <a:rPr sz="900" spc="-5" dirty="0">
                <a:solidFill>
                  <a:srgbClr val="231F20"/>
                </a:solidFill>
                <a:latin typeface="Arial Narrow"/>
                <a:cs typeface="Arial Narrow"/>
              </a:rPr>
              <a:t>de l’eau peut différer de la </a:t>
            </a:r>
            <a:r>
              <a:rPr sz="900" dirty="0">
                <a:solidFill>
                  <a:srgbClr val="231F20"/>
                </a:solidFill>
                <a:latin typeface="Arial Narrow"/>
                <a:cs typeface="Arial Narrow"/>
              </a:rPr>
              <a:t>température </a:t>
            </a:r>
            <a:r>
              <a:rPr sz="900" spc="-5" dirty="0">
                <a:solidFill>
                  <a:srgbClr val="231F20"/>
                </a:solidFill>
                <a:latin typeface="Arial Narrow"/>
                <a:cs typeface="Arial Narrow"/>
              </a:rPr>
              <a:t>affichée sur l’écran LED d’environ </a:t>
            </a:r>
            <a:r>
              <a:rPr sz="900" dirty="0">
                <a:solidFill>
                  <a:srgbClr val="231F20"/>
                </a:solidFill>
                <a:latin typeface="Arial Narrow"/>
                <a:cs typeface="Arial Narrow"/>
              </a:rPr>
              <a:t>1</a:t>
            </a:r>
            <a:r>
              <a:rPr sz="900" spc="-3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p:txBody>
      </p:sp>
      <p:sp>
        <p:nvSpPr>
          <p:cNvPr id="65" name="object 65"/>
          <p:cNvSpPr txBox="1"/>
          <p:nvPr/>
        </p:nvSpPr>
        <p:spPr>
          <a:xfrm>
            <a:off x="987375" y="7708159"/>
            <a:ext cx="5954395" cy="162560"/>
          </a:xfrm>
          <a:prstGeom prst="rect">
            <a:avLst/>
          </a:prstGeom>
        </p:spPr>
        <p:txBody>
          <a:bodyPr vert="horz" wrap="square" lIns="0" tIns="12700" rIns="0" bIns="0" rtlCol="0">
            <a:spAutoFit/>
          </a:bodyPr>
          <a:lstStyle/>
          <a:p>
            <a:pPr marL="12700">
              <a:lnSpc>
                <a:spcPct val="100000"/>
              </a:lnSpc>
              <a:spcBef>
                <a:spcPts val="100"/>
              </a:spcBef>
              <a:tabLst>
                <a:tab pos="2200910" algn="l"/>
                <a:tab pos="2789555" algn="l"/>
              </a:tabLst>
            </a:pPr>
            <a:r>
              <a:rPr sz="900" spc="-5" dirty="0">
                <a:solidFill>
                  <a:srgbClr val="231F20"/>
                </a:solidFill>
                <a:latin typeface="Arial Narrow"/>
                <a:cs typeface="Arial Narrow"/>
              </a:rPr>
              <a:t>2.  Lorsque vous appuyez sur le</a:t>
            </a:r>
            <a:r>
              <a:rPr sz="900" spc="25"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dirty="0">
                <a:solidFill>
                  <a:srgbClr val="231F20"/>
                </a:solidFill>
                <a:latin typeface="Arial Narrow"/>
                <a:cs typeface="Arial Narrow"/>
              </a:rPr>
              <a:t>HAUT	</a:t>
            </a:r>
            <a:r>
              <a:rPr sz="900" spc="-5" dirty="0">
                <a:solidFill>
                  <a:srgbClr val="231F20"/>
                </a:solidFill>
                <a:latin typeface="Arial Narrow"/>
                <a:cs typeface="Arial Narrow"/>
              </a:rPr>
              <a:t>ou </a:t>
            </a:r>
            <a:r>
              <a:rPr sz="900" b="1" dirty="0">
                <a:solidFill>
                  <a:srgbClr val="231F20"/>
                </a:solidFill>
                <a:latin typeface="Arial Narrow"/>
                <a:cs typeface="Arial Narrow"/>
              </a:rPr>
              <a:t>BAS	</a:t>
            </a:r>
            <a:r>
              <a:rPr sz="900" dirty="0">
                <a:solidFill>
                  <a:srgbClr val="231F20"/>
                </a:solidFill>
                <a:latin typeface="Arial Narrow"/>
                <a:cs typeface="Arial Narrow"/>
              </a:rPr>
              <a:t>, </a:t>
            </a:r>
            <a:r>
              <a:rPr sz="900" spc="-5" dirty="0">
                <a:solidFill>
                  <a:srgbClr val="231F20"/>
                </a:solidFill>
                <a:latin typeface="Arial Narrow"/>
                <a:cs typeface="Arial Narrow"/>
              </a:rPr>
              <a:t>la LED clignote. Lorsqu’elle clignote, vous pouvez </a:t>
            </a:r>
            <a:r>
              <a:rPr sz="900" dirty="0">
                <a:solidFill>
                  <a:srgbClr val="231F20"/>
                </a:solidFill>
                <a:latin typeface="Arial Narrow"/>
                <a:cs typeface="Arial Narrow"/>
              </a:rPr>
              <a:t>régler </a:t>
            </a:r>
            <a:r>
              <a:rPr sz="900" spc="-5" dirty="0">
                <a:solidFill>
                  <a:srgbClr val="231F20"/>
                </a:solidFill>
                <a:latin typeface="Arial Narrow"/>
                <a:cs typeface="Arial Narrow"/>
              </a:rPr>
              <a:t>l’eau </a:t>
            </a:r>
            <a:r>
              <a:rPr sz="900" dirty="0">
                <a:solidFill>
                  <a:srgbClr val="231F20"/>
                </a:solidFill>
                <a:latin typeface="Arial Narrow"/>
                <a:cs typeface="Arial Narrow"/>
              </a:rPr>
              <a:t>à </a:t>
            </a:r>
            <a:r>
              <a:rPr sz="900" spc="-5" dirty="0">
                <a:solidFill>
                  <a:srgbClr val="231F20"/>
                </a:solidFill>
                <a:latin typeface="Arial Narrow"/>
                <a:cs typeface="Arial Narrow"/>
              </a:rPr>
              <a:t>la</a:t>
            </a:r>
            <a:r>
              <a:rPr sz="900" spc="-55" dirty="0">
                <a:solidFill>
                  <a:srgbClr val="231F20"/>
                </a:solidFill>
                <a:latin typeface="Arial Narrow"/>
                <a:cs typeface="Arial Narrow"/>
              </a:rPr>
              <a:t> </a:t>
            </a:r>
            <a:r>
              <a:rPr sz="900" dirty="0">
                <a:solidFill>
                  <a:srgbClr val="231F20"/>
                </a:solidFill>
                <a:latin typeface="Arial Narrow"/>
                <a:cs typeface="Arial Narrow"/>
              </a:rPr>
              <a:t>tempéra</a:t>
            </a:r>
            <a:endParaRPr sz="900">
              <a:latin typeface="Arial Narrow"/>
              <a:cs typeface="Arial Narrow"/>
            </a:endParaRPr>
          </a:p>
        </p:txBody>
      </p:sp>
      <p:sp>
        <p:nvSpPr>
          <p:cNvPr id="66" name="object 66"/>
          <p:cNvSpPr txBox="1"/>
          <p:nvPr/>
        </p:nvSpPr>
        <p:spPr>
          <a:xfrm>
            <a:off x="987375" y="7845319"/>
            <a:ext cx="5951220" cy="1943735"/>
          </a:xfrm>
          <a:prstGeom prst="rect">
            <a:avLst/>
          </a:prstGeom>
        </p:spPr>
        <p:txBody>
          <a:bodyPr vert="horz" wrap="square" lIns="0" tIns="12700" rIns="0" bIns="0" rtlCol="0">
            <a:spAutoFit/>
          </a:bodyPr>
          <a:lstStyle/>
          <a:p>
            <a:pPr marL="142875" marR="34925">
              <a:lnSpc>
                <a:spcPct val="129700"/>
              </a:lnSpc>
              <a:spcBef>
                <a:spcPts val="100"/>
              </a:spcBef>
            </a:pPr>
            <a:r>
              <a:rPr sz="900" dirty="0">
                <a:solidFill>
                  <a:srgbClr val="231F20"/>
                </a:solidFill>
                <a:latin typeface="Arial Narrow"/>
                <a:cs typeface="Arial Narrow"/>
              </a:rPr>
              <a:t>ture </a:t>
            </a:r>
            <a:r>
              <a:rPr sz="900" spc="-5" dirty="0">
                <a:solidFill>
                  <a:srgbClr val="231F20"/>
                </a:solidFill>
                <a:latin typeface="Arial Narrow"/>
                <a:cs typeface="Arial Narrow"/>
              </a:rPr>
              <a:t>souhaitée </a:t>
            </a:r>
            <a:r>
              <a:rPr sz="900" dirty="0">
                <a:solidFill>
                  <a:srgbClr val="231F20"/>
                </a:solidFill>
                <a:latin typeface="Arial Narrow"/>
                <a:cs typeface="Arial Narrow"/>
              </a:rPr>
              <a:t>(de </a:t>
            </a:r>
            <a:r>
              <a:rPr sz="900" spc="-5" dirty="0">
                <a:solidFill>
                  <a:srgbClr val="231F20"/>
                </a:solidFill>
                <a:latin typeface="Arial Narrow"/>
                <a:cs typeface="Arial Narrow"/>
              </a:rPr>
              <a:t>20 </a:t>
            </a:r>
            <a:r>
              <a:rPr sz="900" dirty="0">
                <a:solidFill>
                  <a:srgbClr val="231F20"/>
                </a:solidFill>
                <a:latin typeface="Arial Narrow"/>
                <a:cs typeface="Arial Narrow"/>
              </a:rPr>
              <a:t>°C à </a:t>
            </a:r>
            <a:r>
              <a:rPr sz="900" spc="-5" dirty="0">
                <a:solidFill>
                  <a:srgbClr val="231F20"/>
                </a:solidFill>
                <a:latin typeface="Arial Narrow"/>
                <a:cs typeface="Arial Narrow"/>
              </a:rPr>
              <a:t>40 </a:t>
            </a:r>
            <a:r>
              <a:rPr sz="900" dirty="0">
                <a:solidFill>
                  <a:srgbClr val="231F20"/>
                </a:solidFill>
                <a:latin typeface="Arial Narrow"/>
                <a:cs typeface="Arial Narrow"/>
              </a:rPr>
              <a:t>°C). </a:t>
            </a:r>
            <a:r>
              <a:rPr sz="900" spc="-5" dirty="0">
                <a:solidFill>
                  <a:srgbClr val="231F20"/>
                </a:solidFill>
                <a:latin typeface="Arial Narrow"/>
                <a:cs typeface="Arial Narrow"/>
              </a:rPr>
              <a:t>Le nouveau </a:t>
            </a:r>
            <a:r>
              <a:rPr sz="900" dirty="0">
                <a:solidFill>
                  <a:srgbClr val="231F20"/>
                </a:solidFill>
                <a:latin typeface="Arial Narrow"/>
                <a:cs typeface="Arial Narrow"/>
              </a:rPr>
              <a:t>réglage </a:t>
            </a:r>
            <a:r>
              <a:rPr sz="900" spc="-5" dirty="0">
                <a:solidFill>
                  <a:srgbClr val="231F20"/>
                </a:solidFill>
                <a:latin typeface="Arial Narrow"/>
                <a:cs typeface="Arial Narrow"/>
              </a:rPr>
              <a:t>de la </a:t>
            </a:r>
            <a:r>
              <a:rPr sz="900" dirty="0">
                <a:solidFill>
                  <a:srgbClr val="231F20"/>
                </a:solidFill>
                <a:latin typeface="Arial Narrow"/>
                <a:cs typeface="Arial Narrow"/>
              </a:rPr>
              <a:t>température </a:t>
            </a:r>
            <a:r>
              <a:rPr sz="900" spc="-5" dirty="0">
                <a:solidFill>
                  <a:srgbClr val="231F20"/>
                </a:solidFill>
                <a:latin typeface="Arial Narrow"/>
                <a:cs typeface="Arial Narrow"/>
              </a:rPr>
              <a:t>souhaitée </a:t>
            </a:r>
            <a:r>
              <a:rPr sz="900" dirty="0">
                <a:solidFill>
                  <a:srgbClr val="231F20"/>
                </a:solidFill>
                <a:latin typeface="Arial Narrow"/>
                <a:cs typeface="Arial Narrow"/>
              </a:rPr>
              <a:t>reste </a:t>
            </a:r>
            <a:r>
              <a:rPr sz="900" spc="-5" dirty="0">
                <a:solidFill>
                  <a:srgbClr val="231F20"/>
                </a:solidFill>
                <a:latin typeface="Arial Narrow"/>
                <a:cs typeface="Arial Narrow"/>
              </a:rPr>
              <a:t>affiché sur l’écran LED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confirmer la nouvelle</a:t>
            </a:r>
            <a:r>
              <a:rPr sz="900" spc="-10" dirty="0">
                <a:solidFill>
                  <a:srgbClr val="231F20"/>
                </a:solidFill>
                <a:latin typeface="Arial Narrow"/>
                <a:cs typeface="Arial Narrow"/>
              </a:rPr>
              <a:t> </a:t>
            </a:r>
            <a:r>
              <a:rPr sz="900" spc="-5" dirty="0">
                <a:solidFill>
                  <a:srgbClr val="231F20"/>
                </a:solidFill>
                <a:latin typeface="Arial Narrow"/>
                <a:cs typeface="Arial Narrow"/>
              </a:rPr>
              <a:t>valeur.</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La </a:t>
            </a:r>
            <a:r>
              <a:rPr sz="900" dirty="0">
                <a:solidFill>
                  <a:srgbClr val="231F20"/>
                </a:solidFill>
                <a:latin typeface="Arial Narrow"/>
                <a:cs typeface="Arial Narrow"/>
              </a:rPr>
              <a:t>température </a:t>
            </a:r>
            <a:r>
              <a:rPr sz="900" spc="-5" dirty="0">
                <a:solidFill>
                  <a:srgbClr val="231F20"/>
                </a:solidFill>
                <a:latin typeface="Arial Narrow"/>
                <a:cs typeface="Arial Narrow"/>
              </a:rPr>
              <a:t>par défaut est de 38</a:t>
            </a:r>
            <a:r>
              <a:rPr sz="900" spc="-15"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REMARQUE: </a:t>
            </a:r>
            <a:r>
              <a:rPr sz="900" dirty="0">
                <a:solidFill>
                  <a:srgbClr val="231F20"/>
                </a:solidFill>
                <a:latin typeface="Arial Narrow"/>
                <a:cs typeface="Arial Narrow"/>
              </a:rPr>
              <a:t>Si </a:t>
            </a:r>
            <a:r>
              <a:rPr sz="900" spc="-5" dirty="0">
                <a:solidFill>
                  <a:srgbClr val="231F20"/>
                </a:solidFill>
                <a:latin typeface="Arial Narrow"/>
                <a:cs typeface="Arial Narrow"/>
              </a:rPr>
              <a:t>le système de chauffage est allumé, le système de </a:t>
            </a:r>
            <a:r>
              <a:rPr sz="900" dirty="0">
                <a:solidFill>
                  <a:srgbClr val="231F20"/>
                </a:solidFill>
                <a:latin typeface="Arial Narrow"/>
                <a:cs typeface="Arial Narrow"/>
              </a:rPr>
              <a:t>filtration </a:t>
            </a:r>
            <a:r>
              <a:rPr sz="900" spc="-5" dirty="0">
                <a:solidFill>
                  <a:srgbClr val="231F20"/>
                </a:solidFill>
                <a:latin typeface="Arial Narrow"/>
                <a:cs typeface="Arial Narrow"/>
              </a:rPr>
              <a:t>démarre</a:t>
            </a:r>
            <a:r>
              <a:rPr sz="900" spc="-20" dirty="0">
                <a:solidFill>
                  <a:srgbClr val="231F20"/>
                </a:solidFill>
                <a:latin typeface="Arial Narrow"/>
                <a:cs typeface="Arial Narrow"/>
              </a:rPr>
              <a:t> </a:t>
            </a:r>
            <a:r>
              <a:rPr sz="900" dirty="0">
                <a:solidFill>
                  <a:srgbClr val="231F20"/>
                </a:solidFill>
                <a:latin typeface="Arial Narrow"/>
                <a:cs typeface="Arial Narrow"/>
              </a:rPr>
              <a:t>automatiquement.</a:t>
            </a:r>
            <a:endParaRPr sz="900">
              <a:latin typeface="Arial Narrow"/>
              <a:cs typeface="Arial Narrow"/>
            </a:endParaRPr>
          </a:p>
          <a:p>
            <a:pPr marL="12700" marR="5080">
              <a:lnSpc>
                <a:spcPct val="101800"/>
              </a:lnSpc>
              <a:spcBef>
                <a:spcPts val="3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Lorsque la </a:t>
            </a:r>
            <a:r>
              <a:rPr sz="900" dirty="0">
                <a:solidFill>
                  <a:srgbClr val="231F20"/>
                </a:solidFill>
                <a:latin typeface="Arial Narrow"/>
                <a:cs typeface="Arial Narrow"/>
              </a:rPr>
              <a:t>température </a:t>
            </a:r>
            <a:r>
              <a:rPr sz="900" spc="-5" dirty="0">
                <a:solidFill>
                  <a:srgbClr val="231F20"/>
                </a:solidFill>
                <a:latin typeface="Arial Narrow"/>
                <a:cs typeface="Arial Narrow"/>
              </a:rPr>
              <a:t>de l’eau est inférieure </a:t>
            </a:r>
            <a:r>
              <a:rPr sz="900" dirty="0">
                <a:solidFill>
                  <a:srgbClr val="231F20"/>
                </a:solidFill>
                <a:latin typeface="Arial Narrow"/>
                <a:cs typeface="Arial Narrow"/>
              </a:rPr>
              <a:t>à 1 °C (33,8 °F), </a:t>
            </a:r>
            <a:r>
              <a:rPr sz="900" spc="-5" dirty="0">
                <a:solidFill>
                  <a:srgbClr val="231F20"/>
                </a:solidFill>
                <a:latin typeface="Arial Narrow"/>
                <a:cs typeface="Arial Narrow"/>
              </a:rPr>
              <a:t>le système de dégivrage s’active automatiquement pour chauffer  l’eau </a:t>
            </a:r>
            <a:r>
              <a:rPr sz="900" dirty="0">
                <a:solidFill>
                  <a:srgbClr val="231F20"/>
                </a:solidFill>
                <a:latin typeface="Arial Narrow"/>
                <a:cs typeface="Arial Narrow"/>
              </a:rPr>
              <a:t>à 3 °C (37, 4</a:t>
            </a:r>
            <a:r>
              <a:rPr sz="900" spc="-20"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IMPORTANT : Dans les </a:t>
            </a:r>
            <a:r>
              <a:rPr sz="900" b="1" spc="-5" dirty="0">
                <a:solidFill>
                  <a:srgbClr val="231F20"/>
                </a:solidFill>
                <a:latin typeface="Arial Narrow"/>
                <a:cs typeface="Arial Narrow"/>
              </a:rPr>
              <a:t>conditions suivantes, </a:t>
            </a:r>
            <a:r>
              <a:rPr sz="900" b="1" dirty="0">
                <a:solidFill>
                  <a:srgbClr val="231F20"/>
                </a:solidFill>
                <a:latin typeface="Arial Narrow"/>
                <a:cs typeface="Arial Narrow"/>
              </a:rPr>
              <a:t>le </a:t>
            </a:r>
            <a:r>
              <a:rPr sz="900" b="1" spc="-5" dirty="0">
                <a:solidFill>
                  <a:srgbClr val="231F20"/>
                </a:solidFill>
                <a:latin typeface="Arial Narrow"/>
                <a:cs typeface="Arial Narrow"/>
              </a:rPr>
              <a:t>chauffage </a:t>
            </a:r>
            <a:r>
              <a:rPr sz="900" b="1" dirty="0">
                <a:solidFill>
                  <a:srgbClr val="231F20"/>
                </a:solidFill>
                <a:latin typeface="Arial Narrow"/>
                <a:cs typeface="Arial Narrow"/>
              </a:rPr>
              <a:t>de l’eau </a:t>
            </a:r>
            <a:r>
              <a:rPr sz="900" b="1" spc="-5" dirty="0">
                <a:solidFill>
                  <a:srgbClr val="231F20"/>
                </a:solidFill>
                <a:latin typeface="Arial Narrow"/>
                <a:cs typeface="Arial Narrow"/>
              </a:rPr>
              <a:t>sera </a:t>
            </a:r>
            <a:r>
              <a:rPr sz="900" b="1" dirty="0">
                <a:solidFill>
                  <a:srgbClr val="231F20"/>
                </a:solidFill>
                <a:latin typeface="Arial Narrow"/>
                <a:cs typeface="Arial Narrow"/>
              </a:rPr>
              <a:t>plus</a:t>
            </a:r>
            <a:r>
              <a:rPr sz="900" b="1" spc="-30" dirty="0">
                <a:solidFill>
                  <a:srgbClr val="231F20"/>
                </a:solidFill>
                <a:latin typeface="Arial Narrow"/>
                <a:cs typeface="Arial Narrow"/>
              </a:rPr>
              <a:t> </a:t>
            </a:r>
            <a:r>
              <a:rPr sz="900" b="1" dirty="0">
                <a:solidFill>
                  <a:srgbClr val="231F20"/>
                </a:solidFill>
                <a:latin typeface="Arial Narrow"/>
                <a:cs typeface="Arial Narrow"/>
              </a:rPr>
              <a:t>lent</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Une température </a:t>
            </a:r>
            <a:r>
              <a:rPr sz="900" spc="-5" dirty="0">
                <a:solidFill>
                  <a:srgbClr val="231F20"/>
                </a:solidFill>
                <a:latin typeface="Arial Narrow"/>
                <a:cs typeface="Arial Narrow"/>
              </a:rPr>
              <a:t>ambiante inférieure </a:t>
            </a:r>
            <a:r>
              <a:rPr sz="900" dirty="0">
                <a:solidFill>
                  <a:srgbClr val="231F20"/>
                </a:solidFill>
                <a:latin typeface="Arial Narrow"/>
                <a:cs typeface="Arial Narrow"/>
              </a:rPr>
              <a:t>à </a:t>
            </a:r>
            <a:r>
              <a:rPr sz="900" spc="-5" dirty="0">
                <a:solidFill>
                  <a:srgbClr val="231F20"/>
                </a:solidFill>
                <a:latin typeface="Arial Narrow"/>
                <a:cs typeface="Arial Narrow"/>
              </a:rPr>
              <a:t>10 </a:t>
            </a:r>
            <a:r>
              <a:rPr sz="900" dirty="0">
                <a:solidFill>
                  <a:srgbClr val="231F20"/>
                </a:solidFill>
                <a:latin typeface="Arial Narrow"/>
                <a:cs typeface="Arial Narrow"/>
              </a:rPr>
              <a:t>°C (50</a:t>
            </a:r>
            <a:r>
              <a:rPr sz="900" spc="-15"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Une </a:t>
            </a:r>
            <a:r>
              <a:rPr sz="900" spc="-5" dirty="0">
                <a:solidFill>
                  <a:srgbClr val="231F20"/>
                </a:solidFill>
                <a:latin typeface="Arial Narrow"/>
                <a:cs typeface="Arial Narrow"/>
              </a:rPr>
              <a:t>vitesse de vent extérieur supérieure </a:t>
            </a:r>
            <a:r>
              <a:rPr sz="900" dirty="0">
                <a:solidFill>
                  <a:srgbClr val="231F20"/>
                </a:solidFill>
                <a:latin typeface="Arial Narrow"/>
                <a:cs typeface="Arial Narrow"/>
              </a:rPr>
              <a:t>à </a:t>
            </a:r>
            <a:r>
              <a:rPr sz="900" spc="-5" dirty="0">
                <a:solidFill>
                  <a:srgbClr val="231F20"/>
                </a:solidFill>
                <a:latin typeface="Arial Narrow"/>
                <a:cs typeface="Arial Narrow"/>
              </a:rPr>
              <a:t>3,5-5,4 m/s </a:t>
            </a:r>
            <a:r>
              <a:rPr sz="900" dirty="0">
                <a:solidFill>
                  <a:srgbClr val="231F20"/>
                </a:solidFill>
                <a:latin typeface="Arial Narrow"/>
                <a:cs typeface="Arial Narrow"/>
              </a:rPr>
              <a:t>(8-12</a:t>
            </a:r>
            <a:r>
              <a:rPr sz="900" spc="-10" dirty="0">
                <a:solidFill>
                  <a:srgbClr val="231F20"/>
                </a:solidFill>
                <a:latin typeface="Arial Narrow"/>
                <a:cs typeface="Arial Narrow"/>
              </a:rPr>
              <a:t> </a:t>
            </a:r>
            <a:r>
              <a:rPr sz="900" spc="-5" dirty="0">
                <a:solidFill>
                  <a:srgbClr val="231F20"/>
                </a:solidFill>
                <a:latin typeface="Arial Narrow"/>
                <a:cs typeface="Arial Narrow"/>
              </a:rPr>
              <a:t>mph).</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Si </a:t>
            </a:r>
            <a:r>
              <a:rPr sz="900" spc="-5" dirty="0">
                <a:solidFill>
                  <a:srgbClr val="231F20"/>
                </a:solidFill>
                <a:latin typeface="Arial Narrow"/>
                <a:cs typeface="Arial Narrow"/>
              </a:rPr>
              <a:t>la </a:t>
            </a:r>
            <a:r>
              <a:rPr sz="900" dirty="0">
                <a:solidFill>
                  <a:srgbClr val="231F20"/>
                </a:solidFill>
                <a:latin typeface="Arial Narrow"/>
                <a:cs typeface="Arial Narrow"/>
              </a:rPr>
              <a:t>fonction </a:t>
            </a:r>
            <a:r>
              <a:rPr sz="900" spc="-5" dirty="0">
                <a:solidFill>
                  <a:srgbClr val="231F20"/>
                </a:solidFill>
                <a:latin typeface="Arial Narrow"/>
                <a:cs typeface="Arial Narrow"/>
              </a:rPr>
              <a:t>de bulle d’air est activée lorsque le chauffage est en</a:t>
            </a:r>
            <a:r>
              <a:rPr sz="900" spc="-15" dirty="0">
                <a:solidFill>
                  <a:srgbClr val="231F20"/>
                </a:solidFill>
                <a:latin typeface="Arial Narrow"/>
                <a:cs typeface="Arial Narrow"/>
              </a:rPr>
              <a:t> </a:t>
            </a:r>
            <a:r>
              <a:rPr sz="900" spc="-5" dirty="0">
                <a:solidFill>
                  <a:srgbClr val="231F20"/>
                </a:solidFill>
                <a:latin typeface="Arial Narrow"/>
                <a:cs typeface="Arial Narrow"/>
              </a:rPr>
              <a:t>marche.</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Si </a:t>
            </a:r>
            <a:r>
              <a:rPr sz="900" spc="-5" dirty="0">
                <a:solidFill>
                  <a:srgbClr val="231F20"/>
                </a:solidFill>
                <a:latin typeface="Arial Narrow"/>
                <a:cs typeface="Arial Narrow"/>
              </a:rPr>
              <a:t>le couvercle du spa n’est pas correctement positionné lorsque le chauffage est en</a:t>
            </a:r>
            <a:r>
              <a:rPr sz="900" spc="-15" dirty="0">
                <a:solidFill>
                  <a:srgbClr val="231F20"/>
                </a:solidFill>
                <a:latin typeface="Arial Narrow"/>
                <a:cs typeface="Arial Narrow"/>
              </a:rPr>
              <a:t> </a:t>
            </a:r>
            <a:r>
              <a:rPr sz="900" spc="-5" dirty="0">
                <a:solidFill>
                  <a:srgbClr val="231F20"/>
                </a:solidFill>
                <a:latin typeface="Arial Narrow"/>
                <a:cs typeface="Arial Narrow"/>
              </a:rPr>
              <a:t>marche.</a:t>
            </a:r>
            <a:endParaRPr sz="900">
              <a:latin typeface="Arial Narrow"/>
              <a:cs typeface="Arial Narrow"/>
            </a:endParaRPr>
          </a:p>
        </p:txBody>
      </p:sp>
      <p:sp>
        <p:nvSpPr>
          <p:cNvPr id="67" name="object 67"/>
          <p:cNvSpPr/>
          <p:nvPr/>
        </p:nvSpPr>
        <p:spPr>
          <a:xfrm>
            <a:off x="551065" y="6314465"/>
            <a:ext cx="292735" cy="146685"/>
          </a:xfrm>
          <a:custGeom>
            <a:avLst/>
            <a:gdLst/>
            <a:ahLst/>
            <a:cxnLst/>
            <a:rect l="l" t="t" r="r" b="b"/>
            <a:pathLst>
              <a:path w="292734" h="146685">
                <a:moveTo>
                  <a:pt x="0" y="0"/>
                </a:moveTo>
                <a:lnTo>
                  <a:pt x="292417" y="0"/>
                </a:lnTo>
                <a:lnTo>
                  <a:pt x="292417" y="146227"/>
                </a:lnTo>
                <a:lnTo>
                  <a:pt x="0" y="146227"/>
                </a:lnTo>
                <a:lnTo>
                  <a:pt x="0" y="0"/>
                </a:lnTo>
                <a:close/>
              </a:path>
            </a:pathLst>
          </a:custGeom>
          <a:ln w="3175">
            <a:solidFill>
              <a:srgbClr val="231F20"/>
            </a:solidFill>
          </a:ln>
        </p:spPr>
        <p:txBody>
          <a:bodyPr wrap="square" lIns="0" tIns="0" rIns="0" bIns="0" rtlCol="0"/>
          <a:lstStyle/>
          <a:p>
            <a:endParaRPr/>
          </a:p>
        </p:txBody>
      </p:sp>
      <p:sp>
        <p:nvSpPr>
          <p:cNvPr id="68" name="object 68"/>
          <p:cNvSpPr txBox="1"/>
          <p:nvPr/>
        </p:nvSpPr>
        <p:spPr>
          <a:xfrm>
            <a:off x="846025" y="6296006"/>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69" name="object 69"/>
          <p:cNvSpPr/>
          <p:nvPr/>
        </p:nvSpPr>
        <p:spPr>
          <a:xfrm>
            <a:off x="547363" y="7027569"/>
            <a:ext cx="286385" cy="287655"/>
          </a:xfrm>
          <a:custGeom>
            <a:avLst/>
            <a:gdLst/>
            <a:ahLst/>
            <a:cxnLst/>
            <a:rect l="l" t="t" r="r" b="b"/>
            <a:pathLst>
              <a:path w="286384" h="287654">
                <a:moveTo>
                  <a:pt x="283296" y="105092"/>
                </a:moveTo>
                <a:lnTo>
                  <a:pt x="272235" y="67233"/>
                </a:lnTo>
                <a:lnTo>
                  <a:pt x="245793" y="31648"/>
                </a:lnTo>
                <a:lnTo>
                  <a:pt x="209230" y="9906"/>
                </a:lnTo>
                <a:lnTo>
                  <a:pt x="170555" y="1376"/>
                </a:lnTo>
                <a:lnTo>
                  <a:pt x="143126" y="0"/>
                </a:lnTo>
                <a:lnTo>
                  <a:pt x="133961" y="139"/>
                </a:lnTo>
                <a:lnTo>
                  <a:pt x="94587" y="4737"/>
                </a:lnTo>
                <a:lnTo>
                  <a:pt x="88707" y="6337"/>
                </a:lnTo>
                <a:lnTo>
                  <a:pt x="82827" y="7937"/>
                </a:lnTo>
                <a:lnTo>
                  <a:pt x="47579" y="25879"/>
                </a:lnTo>
                <a:lnTo>
                  <a:pt x="17790" y="60261"/>
                </a:lnTo>
                <a:lnTo>
                  <a:pt x="9230" y="79959"/>
                </a:lnTo>
                <a:lnTo>
                  <a:pt x="6893" y="86753"/>
                </a:lnTo>
                <a:lnTo>
                  <a:pt x="302" y="129171"/>
                </a:lnTo>
                <a:lnTo>
                  <a:pt x="124" y="136309"/>
                </a:lnTo>
                <a:lnTo>
                  <a:pt x="124" y="143459"/>
                </a:lnTo>
                <a:lnTo>
                  <a:pt x="0" y="150727"/>
                </a:lnTo>
                <a:lnTo>
                  <a:pt x="5373" y="193890"/>
                </a:lnTo>
                <a:lnTo>
                  <a:pt x="22223" y="233932"/>
                </a:lnTo>
                <a:lnTo>
                  <a:pt x="52730" y="264643"/>
                </a:lnTo>
                <a:lnTo>
                  <a:pt x="92706" y="281656"/>
                </a:lnTo>
                <a:lnTo>
                  <a:pt x="135860" y="287097"/>
                </a:lnTo>
                <a:lnTo>
                  <a:pt x="143126" y="286956"/>
                </a:lnTo>
                <a:lnTo>
                  <a:pt x="150364" y="287097"/>
                </a:lnTo>
                <a:lnTo>
                  <a:pt x="193530" y="281656"/>
                </a:lnTo>
                <a:lnTo>
                  <a:pt x="233497" y="264643"/>
                </a:lnTo>
                <a:lnTo>
                  <a:pt x="264035" y="233932"/>
                </a:lnTo>
                <a:lnTo>
                  <a:pt x="280860" y="193890"/>
                </a:lnTo>
                <a:lnTo>
                  <a:pt x="286246" y="150727"/>
                </a:lnTo>
                <a:lnTo>
                  <a:pt x="286128" y="143459"/>
                </a:lnTo>
                <a:lnTo>
                  <a:pt x="285989" y="133849"/>
                </a:lnTo>
                <a:lnTo>
                  <a:pt x="285503" y="124228"/>
                </a:lnTo>
                <a:lnTo>
                  <a:pt x="284621" y="114630"/>
                </a:lnTo>
                <a:lnTo>
                  <a:pt x="283296" y="105092"/>
                </a:lnTo>
                <a:close/>
              </a:path>
            </a:pathLst>
          </a:custGeom>
          <a:ln w="3594">
            <a:solidFill>
              <a:srgbClr val="050100"/>
            </a:solidFill>
          </a:ln>
        </p:spPr>
        <p:txBody>
          <a:bodyPr wrap="square" lIns="0" tIns="0" rIns="0" bIns="0" rtlCol="0"/>
          <a:lstStyle/>
          <a:p>
            <a:endParaRPr/>
          </a:p>
        </p:txBody>
      </p:sp>
      <p:sp>
        <p:nvSpPr>
          <p:cNvPr id="70" name="object 70"/>
          <p:cNvSpPr txBox="1"/>
          <p:nvPr/>
        </p:nvSpPr>
        <p:spPr>
          <a:xfrm>
            <a:off x="627161" y="7197991"/>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71" name="object 71"/>
          <p:cNvSpPr/>
          <p:nvPr/>
        </p:nvSpPr>
        <p:spPr>
          <a:xfrm>
            <a:off x="648167" y="7080412"/>
            <a:ext cx="84416" cy="109232"/>
          </a:xfrm>
          <a:prstGeom prst="rect">
            <a:avLst/>
          </a:prstGeom>
          <a:blipFill>
            <a:blip r:embed="rId7" cstate="print"/>
            <a:stretch>
              <a:fillRect/>
            </a:stretch>
          </a:blipFill>
        </p:spPr>
        <p:txBody>
          <a:bodyPr wrap="square" lIns="0" tIns="0" rIns="0" bIns="0" rtlCol="0"/>
          <a:lstStyle/>
          <a:p>
            <a:endParaRPr/>
          </a:p>
        </p:txBody>
      </p:sp>
      <p:sp>
        <p:nvSpPr>
          <p:cNvPr id="72" name="object 72"/>
          <p:cNvSpPr/>
          <p:nvPr/>
        </p:nvSpPr>
        <p:spPr>
          <a:xfrm>
            <a:off x="2854303" y="7166898"/>
            <a:ext cx="171450" cy="172085"/>
          </a:xfrm>
          <a:custGeom>
            <a:avLst/>
            <a:gdLst/>
            <a:ahLst/>
            <a:cxnLst/>
            <a:rect l="l" t="t" r="r" b="b"/>
            <a:pathLst>
              <a:path w="171450" h="172084">
                <a:moveTo>
                  <a:pt x="169189" y="62712"/>
                </a:moveTo>
                <a:lnTo>
                  <a:pt x="160337" y="35966"/>
                </a:lnTo>
                <a:lnTo>
                  <a:pt x="157010" y="29527"/>
                </a:lnTo>
                <a:lnTo>
                  <a:pt x="152323" y="23710"/>
                </a:lnTo>
                <a:lnTo>
                  <a:pt x="146837" y="18884"/>
                </a:lnTo>
                <a:lnTo>
                  <a:pt x="141363" y="14046"/>
                </a:lnTo>
                <a:lnTo>
                  <a:pt x="135039" y="10185"/>
                </a:lnTo>
                <a:lnTo>
                  <a:pt x="128358" y="7340"/>
                </a:lnTo>
                <a:lnTo>
                  <a:pt x="124993" y="5905"/>
                </a:lnTo>
                <a:lnTo>
                  <a:pt x="92837" y="0"/>
                </a:lnTo>
                <a:lnTo>
                  <a:pt x="85547" y="0"/>
                </a:lnTo>
                <a:lnTo>
                  <a:pt x="78257" y="0"/>
                </a:lnTo>
                <a:lnTo>
                  <a:pt x="42760" y="7340"/>
                </a:lnTo>
                <a:lnTo>
                  <a:pt x="36068" y="10185"/>
                </a:lnTo>
                <a:lnTo>
                  <a:pt x="29756" y="14046"/>
                </a:lnTo>
                <a:lnTo>
                  <a:pt x="24257" y="18884"/>
                </a:lnTo>
                <a:lnTo>
                  <a:pt x="18770" y="23710"/>
                </a:lnTo>
                <a:lnTo>
                  <a:pt x="14109" y="29527"/>
                </a:lnTo>
                <a:lnTo>
                  <a:pt x="10756" y="35966"/>
                </a:lnTo>
                <a:lnTo>
                  <a:pt x="8724" y="39712"/>
                </a:lnTo>
                <a:lnTo>
                  <a:pt x="7010" y="43662"/>
                </a:lnTo>
                <a:lnTo>
                  <a:pt x="5651" y="47701"/>
                </a:lnTo>
                <a:lnTo>
                  <a:pt x="4267" y="51765"/>
                </a:lnTo>
                <a:lnTo>
                  <a:pt x="215" y="81330"/>
                </a:lnTo>
                <a:lnTo>
                  <a:pt x="215" y="85610"/>
                </a:lnTo>
                <a:lnTo>
                  <a:pt x="0" y="91389"/>
                </a:lnTo>
                <a:lnTo>
                  <a:pt x="4533" y="119887"/>
                </a:lnTo>
                <a:lnTo>
                  <a:pt x="6197" y="125399"/>
                </a:lnTo>
                <a:lnTo>
                  <a:pt x="8356" y="130797"/>
                </a:lnTo>
                <a:lnTo>
                  <a:pt x="11214" y="135864"/>
                </a:lnTo>
                <a:lnTo>
                  <a:pt x="13982" y="140931"/>
                </a:lnTo>
                <a:lnTo>
                  <a:pt x="35344" y="160159"/>
                </a:lnTo>
                <a:lnTo>
                  <a:pt x="40373" y="162991"/>
                </a:lnTo>
                <a:lnTo>
                  <a:pt x="68237" y="170484"/>
                </a:lnTo>
                <a:lnTo>
                  <a:pt x="73964" y="171221"/>
                </a:lnTo>
                <a:lnTo>
                  <a:pt x="79794" y="171462"/>
                </a:lnTo>
                <a:lnTo>
                  <a:pt x="85547" y="171234"/>
                </a:lnTo>
                <a:lnTo>
                  <a:pt x="91300" y="171462"/>
                </a:lnTo>
                <a:lnTo>
                  <a:pt x="97129" y="171221"/>
                </a:lnTo>
                <a:lnTo>
                  <a:pt x="102857" y="170484"/>
                </a:lnTo>
                <a:lnTo>
                  <a:pt x="108597" y="169760"/>
                </a:lnTo>
                <a:lnTo>
                  <a:pt x="135775" y="160159"/>
                </a:lnTo>
                <a:lnTo>
                  <a:pt x="140817" y="157340"/>
                </a:lnTo>
                <a:lnTo>
                  <a:pt x="159931" y="135864"/>
                </a:lnTo>
                <a:lnTo>
                  <a:pt x="162737" y="130797"/>
                </a:lnTo>
                <a:lnTo>
                  <a:pt x="164922" y="125399"/>
                </a:lnTo>
                <a:lnTo>
                  <a:pt x="166585" y="119887"/>
                </a:lnTo>
                <a:lnTo>
                  <a:pt x="168275" y="114325"/>
                </a:lnTo>
                <a:lnTo>
                  <a:pt x="169443" y="108661"/>
                </a:lnTo>
                <a:lnTo>
                  <a:pt x="170154" y="102933"/>
                </a:lnTo>
                <a:lnTo>
                  <a:pt x="170878" y="97180"/>
                </a:lnTo>
                <a:lnTo>
                  <a:pt x="171094" y="91389"/>
                </a:lnTo>
                <a:lnTo>
                  <a:pt x="170903" y="85610"/>
                </a:lnTo>
                <a:lnTo>
                  <a:pt x="170903" y="77977"/>
                </a:lnTo>
                <a:lnTo>
                  <a:pt x="170459" y="70269"/>
                </a:lnTo>
                <a:lnTo>
                  <a:pt x="169189" y="62712"/>
                </a:lnTo>
                <a:close/>
              </a:path>
            </a:pathLst>
          </a:custGeom>
          <a:ln w="3594">
            <a:solidFill>
              <a:srgbClr val="050100"/>
            </a:solidFill>
          </a:ln>
        </p:spPr>
        <p:txBody>
          <a:bodyPr wrap="square" lIns="0" tIns="0" rIns="0" bIns="0" rtlCol="0"/>
          <a:lstStyle/>
          <a:p>
            <a:endParaRPr/>
          </a:p>
        </p:txBody>
      </p:sp>
      <p:sp>
        <p:nvSpPr>
          <p:cNvPr id="73" name="object 73"/>
          <p:cNvSpPr txBox="1"/>
          <p:nvPr/>
        </p:nvSpPr>
        <p:spPr>
          <a:xfrm>
            <a:off x="987375" y="6941773"/>
            <a:ext cx="5896610" cy="7512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CHAUFFAGE</a:t>
            </a:r>
            <a:endParaRPr sz="1000">
              <a:latin typeface="Arial Narrow"/>
              <a:cs typeface="Arial Narrow"/>
            </a:endParaRPr>
          </a:p>
          <a:p>
            <a:pPr marL="142875" marR="5080" indent="-130810">
              <a:lnSpc>
                <a:spcPts val="1400"/>
              </a:lnSpc>
              <a:spcBef>
                <a:spcPts val="80"/>
              </a:spcBef>
            </a:pPr>
            <a:r>
              <a:rPr sz="900" spc="-5" dirty="0">
                <a:solidFill>
                  <a:srgbClr val="231F20"/>
                </a:solidFill>
                <a:latin typeface="Arial Narrow"/>
                <a:cs typeface="Arial Narrow"/>
              </a:rPr>
              <a:t>1. </a:t>
            </a: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dirty="0">
                <a:solidFill>
                  <a:srgbClr val="231F20"/>
                </a:solidFill>
                <a:latin typeface="Arial Narrow"/>
                <a:cs typeface="Arial Narrow"/>
              </a:rPr>
              <a:t>RÉCHAUFFEUR </a:t>
            </a:r>
            <a:r>
              <a:rPr sz="150" b="1" dirty="0">
                <a:solidFill>
                  <a:srgbClr val="231F20"/>
                </a:solidFill>
                <a:latin typeface="Calibri"/>
                <a:cs typeface="Calibri"/>
              </a:rPr>
              <a:t>HEATER </a:t>
            </a:r>
            <a:r>
              <a:rPr sz="900" spc="-5" dirty="0">
                <a:solidFill>
                  <a:srgbClr val="231F20"/>
                </a:solidFill>
                <a:latin typeface="Arial Narrow"/>
                <a:cs typeface="Arial Narrow"/>
              </a:rPr>
              <a:t>pour activer/désactiver le système de chauffage. Lorsque le voyant au-dessus du bouton de  chauffage est </a:t>
            </a:r>
            <a:r>
              <a:rPr sz="900" dirty="0">
                <a:solidFill>
                  <a:srgbClr val="231F20"/>
                </a:solidFill>
                <a:latin typeface="Arial Narrow"/>
                <a:cs typeface="Arial Narrow"/>
              </a:rPr>
              <a:t>rouge, </a:t>
            </a:r>
            <a:r>
              <a:rPr sz="900" spc="-5" dirty="0">
                <a:solidFill>
                  <a:srgbClr val="231F20"/>
                </a:solidFill>
                <a:latin typeface="Arial Narrow"/>
                <a:cs typeface="Arial Narrow"/>
              </a:rPr>
              <a:t>le système de chauffage est activé. Lorsque le voyant est vert, l’eau est </a:t>
            </a:r>
            <a:r>
              <a:rPr sz="900" dirty="0">
                <a:solidFill>
                  <a:srgbClr val="231F20"/>
                </a:solidFill>
                <a:latin typeface="Arial Narrow"/>
                <a:cs typeface="Arial Narrow"/>
              </a:rPr>
              <a:t>à </a:t>
            </a:r>
            <a:r>
              <a:rPr sz="900" spc="-5" dirty="0">
                <a:solidFill>
                  <a:srgbClr val="231F20"/>
                </a:solidFill>
                <a:latin typeface="Arial Narrow"/>
                <a:cs typeface="Arial Narrow"/>
              </a:rPr>
              <a:t>la </a:t>
            </a:r>
            <a:r>
              <a:rPr sz="900" dirty="0">
                <a:solidFill>
                  <a:srgbClr val="231F20"/>
                </a:solidFill>
                <a:latin typeface="Arial Narrow"/>
                <a:cs typeface="Arial Narrow"/>
              </a:rPr>
              <a:t>température réglée </a:t>
            </a:r>
            <a:r>
              <a:rPr sz="900" spc="-5" dirty="0">
                <a:solidFill>
                  <a:srgbClr val="231F20"/>
                </a:solidFill>
                <a:latin typeface="Arial Narrow"/>
                <a:cs typeface="Arial Narrow"/>
              </a:rPr>
              <a:t>et le système de  chauffage est au</a:t>
            </a:r>
            <a:r>
              <a:rPr sz="900" spc="-10" dirty="0">
                <a:solidFill>
                  <a:srgbClr val="231F20"/>
                </a:solidFill>
                <a:latin typeface="Arial Narrow"/>
                <a:cs typeface="Arial Narrow"/>
              </a:rPr>
              <a:t> </a:t>
            </a:r>
            <a:r>
              <a:rPr sz="900" dirty="0">
                <a:solidFill>
                  <a:srgbClr val="231F20"/>
                </a:solidFill>
                <a:latin typeface="Arial Narrow"/>
                <a:cs typeface="Arial Narrow"/>
              </a:rPr>
              <a:t>repos.</a:t>
            </a:r>
            <a:endParaRPr sz="900">
              <a:latin typeface="Arial Narrow"/>
              <a:cs typeface="Arial Narrow"/>
            </a:endParaRPr>
          </a:p>
        </p:txBody>
      </p:sp>
      <p:sp>
        <p:nvSpPr>
          <p:cNvPr id="74" name="object 74"/>
          <p:cNvSpPr/>
          <p:nvPr/>
        </p:nvSpPr>
        <p:spPr>
          <a:xfrm>
            <a:off x="2914597" y="7198420"/>
            <a:ext cx="50800" cy="65405"/>
          </a:xfrm>
          <a:custGeom>
            <a:avLst/>
            <a:gdLst/>
            <a:ahLst/>
            <a:cxnLst/>
            <a:rect l="l" t="t" r="r" b="b"/>
            <a:pathLst>
              <a:path w="50800" h="65404">
                <a:moveTo>
                  <a:pt x="990" y="13830"/>
                </a:moveTo>
                <a:lnTo>
                  <a:pt x="2997" y="16065"/>
                </a:lnTo>
                <a:lnTo>
                  <a:pt x="6197" y="21031"/>
                </a:lnTo>
                <a:lnTo>
                  <a:pt x="4737" y="30454"/>
                </a:lnTo>
                <a:lnTo>
                  <a:pt x="0" y="37503"/>
                </a:lnTo>
                <a:lnTo>
                  <a:pt x="25" y="45592"/>
                </a:lnTo>
                <a:lnTo>
                  <a:pt x="1586" y="52591"/>
                </a:lnTo>
                <a:lnTo>
                  <a:pt x="6170" y="58878"/>
                </a:lnTo>
                <a:lnTo>
                  <a:pt x="13628" y="63425"/>
                </a:lnTo>
                <a:lnTo>
                  <a:pt x="23812" y="65201"/>
                </a:lnTo>
                <a:lnTo>
                  <a:pt x="35691" y="63969"/>
                </a:lnTo>
                <a:lnTo>
                  <a:pt x="40476" y="61912"/>
                </a:lnTo>
                <a:lnTo>
                  <a:pt x="15278" y="61912"/>
                </a:lnTo>
                <a:lnTo>
                  <a:pt x="5727" y="56108"/>
                </a:lnTo>
                <a:lnTo>
                  <a:pt x="3798" y="47320"/>
                </a:lnTo>
                <a:lnTo>
                  <a:pt x="2463" y="41122"/>
                </a:lnTo>
                <a:lnTo>
                  <a:pt x="6502" y="32600"/>
                </a:lnTo>
                <a:lnTo>
                  <a:pt x="9283" y="27863"/>
                </a:lnTo>
                <a:lnTo>
                  <a:pt x="14823" y="27863"/>
                </a:lnTo>
                <a:lnTo>
                  <a:pt x="12700" y="15062"/>
                </a:lnTo>
                <a:lnTo>
                  <a:pt x="990" y="13830"/>
                </a:lnTo>
                <a:close/>
              </a:path>
              <a:path w="50800" h="65404">
                <a:moveTo>
                  <a:pt x="44946" y="26771"/>
                </a:moveTo>
                <a:lnTo>
                  <a:pt x="41325" y="26771"/>
                </a:lnTo>
                <a:lnTo>
                  <a:pt x="41998" y="35115"/>
                </a:lnTo>
                <a:lnTo>
                  <a:pt x="47625" y="38074"/>
                </a:lnTo>
                <a:lnTo>
                  <a:pt x="47180" y="47320"/>
                </a:lnTo>
                <a:lnTo>
                  <a:pt x="46190" y="51375"/>
                </a:lnTo>
                <a:lnTo>
                  <a:pt x="42830" y="56168"/>
                </a:lnTo>
                <a:lnTo>
                  <a:pt x="36004" y="60186"/>
                </a:lnTo>
                <a:lnTo>
                  <a:pt x="24612" y="61912"/>
                </a:lnTo>
                <a:lnTo>
                  <a:pt x="40476" y="61912"/>
                </a:lnTo>
                <a:lnTo>
                  <a:pt x="43730" y="60513"/>
                </a:lnTo>
                <a:lnTo>
                  <a:pt x="48453" y="55370"/>
                </a:lnTo>
                <a:lnTo>
                  <a:pt x="50380" y="49072"/>
                </a:lnTo>
                <a:lnTo>
                  <a:pt x="49689" y="40489"/>
                </a:lnTo>
                <a:lnTo>
                  <a:pt x="47094" y="33543"/>
                </a:lnTo>
                <a:lnTo>
                  <a:pt x="44933" y="26927"/>
                </a:lnTo>
                <a:lnTo>
                  <a:pt x="44946" y="26771"/>
                </a:lnTo>
                <a:close/>
              </a:path>
              <a:path w="50800" h="65404">
                <a:moveTo>
                  <a:pt x="30386" y="9359"/>
                </a:moveTo>
                <a:lnTo>
                  <a:pt x="26289" y="9359"/>
                </a:lnTo>
                <a:lnTo>
                  <a:pt x="28787" y="16298"/>
                </a:lnTo>
                <a:lnTo>
                  <a:pt x="28872" y="22901"/>
                </a:lnTo>
                <a:lnTo>
                  <a:pt x="28985" y="25742"/>
                </a:lnTo>
                <a:lnTo>
                  <a:pt x="29823" y="34032"/>
                </a:lnTo>
                <a:lnTo>
                  <a:pt x="34772" y="42735"/>
                </a:lnTo>
                <a:lnTo>
                  <a:pt x="36308" y="32765"/>
                </a:lnTo>
                <a:lnTo>
                  <a:pt x="33489" y="32765"/>
                </a:lnTo>
                <a:lnTo>
                  <a:pt x="32647" y="26771"/>
                </a:lnTo>
                <a:lnTo>
                  <a:pt x="32524" y="17473"/>
                </a:lnTo>
                <a:lnTo>
                  <a:pt x="30386" y="9359"/>
                </a:lnTo>
                <a:close/>
              </a:path>
              <a:path w="50800" h="65404">
                <a:moveTo>
                  <a:pt x="14823" y="27863"/>
                </a:moveTo>
                <a:lnTo>
                  <a:pt x="9283" y="27863"/>
                </a:lnTo>
                <a:lnTo>
                  <a:pt x="11861" y="31165"/>
                </a:lnTo>
                <a:lnTo>
                  <a:pt x="11442" y="38074"/>
                </a:lnTo>
                <a:lnTo>
                  <a:pt x="13449" y="36606"/>
                </a:lnTo>
                <a:lnTo>
                  <a:pt x="18032" y="31765"/>
                </a:lnTo>
                <a:lnTo>
                  <a:pt x="20025" y="28232"/>
                </a:lnTo>
                <a:lnTo>
                  <a:pt x="14884" y="28232"/>
                </a:lnTo>
                <a:lnTo>
                  <a:pt x="14823" y="27863"/>
                </a:lnTo>
                <a:close/>
              </a:path>
              <a:path w="50800" h="65404">
                <a:moveTo>
                  <a:pt x="45542" y="19329"/>
                </a:moveTo>
                <a:lnTo>
                  <a:pt x="35814" y="23075"/>
                </a:lnTo>
                <a:lnTo>
                  <a:pt x="33489" y="32765"/>
                </a:lnTo>
                <a:lnTo>
                  <a:pt x="36308" y="32765"/>
                </a:lnTo>
                <a:lnTo>
                  <a:pt x="36715" y="30124"/>
                </a:lnTo>
                <a:lnTo>
                  <a:pt x="41325" y="26771"/>
                </a:lnTo>
                <a:lnTo>
                  <a:pt x="44946" y="26771"/>
                </a:lnTo>
                <a:lnTo>
                  <a:pt x="45542" y="19329"/>
                </a:lnTo>
                <a:close/>
              </a:path>
              <a:path w="50800" h="65404">
                <a:moveTo>
                  <a:pt x="22072" y="0"/>
                </a:moveTo>
                <a:lnTo>
                  <a:pt x="24296" y="7863"/>
                </a:lnTo>
                <a:lnTo>
                  <a:pt x="24288" y="13425"/>
                </a:lnTo>
                <a:lnTo>
                  <a:pt x="21376" y="19332"/>
                </a:lnTo>
                <a:lnTo>
                  <a:pt x="14884" y="28232"/>
                </a:lnTo>
                <a:lnTo>
                  <a:pt x="20025" y="28232"/>
                </a:lnTo>
                <a:lnTo>
                  <a:pt x="23031" y="22901"/>
                </a:lnTo>
                <a:lnTo>
                  <a:pt x="26289" y="9359"/>
                </a:lnTo>
                <a:lnTo>
                  <a:pt x="30386" y="9359"/>
                </a:lnTo>
                <a:lnTo>
                  <a:pt x="30143" y="8436"/>
                </a:lnTo>
                <a:lnTo>
                  <a:pt x="22072" y="0"/>
                </a:lnTo>
                <a:close/>
              </a:path>
            </a:pathLst>
          </a:custGeom>
          <a:solidFill>
            <a:srgbClr val="231F20"/>
          </a:solidFill>
        </p:spPr>
        <p:txBody>
          <a:bodyPr wrap="square" lIns="0" tIns="0" rIns="0" bIns="0" rtlCol="0"/>
          <a:lstStyle/>
          <a:p>
            <a:endParaRPr/>
          </a:p>
        </p:txBody>
      </p:sp>
      <p:grpSp>
        <p:nvGrpSpPr>
          <p:cNvPr id="75" name="object 75"/>
          <p:cNvGrpSpPr/>
          <p:nvPr/>
        </p:nvGrpSpPr>
        <p:grpSpPr>
          <a:xfrm>
            <a:off x="2990996" y="7714147"/>
            <a:ext cx="147320" cy="147955"/>
            <a:chOff x="2990996" y="7714147"/>
            <a:chExt cx="147320" cy="147955"/>
          </a:xfrm>
        </p:grpSpPr>
        <p:sp>
          <p:nvSpPr>
            <p:cNvPr id="76" name="object 76"/>
            <p:cNvSpPr/>
            <p:nvPr/>
          </p:nvSpPr>
          <p:spPr>
            <a:xfrm>
              <a:off x="2992793" y="7715944"/>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4"/>
                  </a:lnTo>
                  <a:lnTo>
                    <a:pt x="118617" y="11810"/>
                  </a:lnTo>
                  <a:lnTo>
                    <a:pt x="113334" y="8572"/>
                  </a:lnTo>
                  <a:lnTo>
                    <a:pt x="107708" y="6172"/>
                  </a:lnTo>
                  <a:lnTo>
                    <a:pt x="104901" y="4965"/>
                  </a:lnTo>
                  <a:lnTo>
                    <a:pt x="102006" y="3975"/>
                  </a:lnTo>
                  <a:lnTo>
                    <a:pt x="99047" y="3174"/>
                  </a:lnTo>
                  <a:lnTo>
                    <a:pt x="96100" y="2374"/>
                  </a:lnTo>
                  <a:lnTo>
                    <a:pt x="93090" y="1752"/>
                  </a:lnTo>
                  <a:lnTo>
                    <a:pt x="90068" y="1295"/>
                  </a:lnTo>
                  <a:lnTo>
                    <a:pt x="84048" y="355"/>
                  </a:lnTo>
                  <a:lnTo>
                    <a:pt x="77914" y="0"/>
                  </a:lnTo>
                  <a:lnTo>
                    <a:pt x="71793" y="0"/>
                  </a:lnTo>
                  <a:lnTo>
                    <a:pt x="65658" y="0"/>
                  </a:lnTo>
                  <a:lnTo>
                    <a:pt x="59562" y="355"/>
                  </a:lnTo>
                  <a:lnTo>
                    <a:pt x="53530" y="1295"/>
                  </a:lnTo>
                  <a:lnTo>
                    <a:pt x="50507" y="1752"/>
                  </a:lnTo>
                  <a:lnTo>
                    <a:pt x="35877" y="6172"/>
                  </a:lnTo>
                  <a:lnTo>
                    <a:pt x="30238" y="8572"/>
                  </a:lnTo>
                  <a:lnTo>
                    <a:pt x="24980" y="11810"/>
                  </a:lnTo>
                  <a:lnTo>
                    <a:pt x="20370" y="15874"/>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4"/>
                  </a:lnTo>
                  <a:lnTo>
                    <a:pt x="876" y="57556"/>
                  </a:lnTo>
                  <a:lnTo>
                    <a:pt x="571" y="61125"/>
                  </a:lnTo>
                  <a:lnTo>
                    <a:pt x="253" y="64693"/>
                  </a:lnTo>
                  <a:lnTo>
                    <a:pt x="177" y="68287"/>
                  </a:lnTo>
                  <a:lnTo>
                    <a:pt x="177" y="71869"/>
                  </a:lnTo>
                  <a:lnTo>
                    <a:pt x="0" y="76707"/>
                  </a:lnTo>
                  <a:lnTo>
                    <a:pt x="3797" y="100622"/>
                  </a:lnTo>
                  <a:lnTo>
                    <a:pt x="5194" y="105282"/>
                  </a:lnTo>
                  <a:lnTo>
                    <a:pt x="7023" y="109791"/>
                  </a:lnTo>
                  <a:lnTo>
                    <a:pt x="9385" y="114045"/>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3"/>
                  </a:lnTo>
                  <a:lnTo>
                    <a:pt x="125590" y="125717"/>
                  </a:lnTo>
                  <a:lnTo>
                    <a:pt x="134226" y="114045"/>
                  </a:lnTo>
                  <a:lnTo>
                    <a:pt x="136575" y="109804"/>
                  </a:lnTo>
                  <a:lnTo>
                    <a:pt x="138391" y="105282"/>
                  </a:lnTo>
                  <a:lnTo>
                    <a:pt x="139801" y="100622"/>
                  </a:lnTo>
                  <a:lnTo>
                    <a:pt x="141223" y="95986"/>
                  </a:lnTo>
                  <a:lnTo>
                    <a:pt x="142189" y="91211"/>
                  </a:lnTo>
                  <a:lnTo>
                    <a:pt x="142798" y="86398"/>
                  </a:lnTo>
                  <a:lnTo>
                    <a:pt x="143395" y="81572"/>
                  </a:lnTo>
                  <a:lnTo>
                    <a:pt x="143598" y="76707"/>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77" name="object 77"/>
            <p:cNvSpPr/>
            <p:nvPr/>
          </p:nvSpPr>
          <p:spPr>
            <a:xfrm>
              <a:off x="3042357" y="7752190"/>
              <a:ext cx="45085" cy="38735"/>
            </a:xfrm>
            <a:custGeom>
              <a:avLst/>
              <a:gdLst/>
              <a:ahLst/>
              <a:cxnLst/>
              <a:rect l="l" t="t" r="r" b="b"/>
              <a:pathLst>
                <a:path w="45085" h="38734">
                  <a:moveTo>
                    <a:pt x="22225" y="0"/>
                  </a:moveTo>
                  <a:lnTo>
                    <a:pt x="0" y="38658"/>
                  </a:lnTo>
                  <a:lnTo>
                    <a:pt x="5981" y="38658"/>
                  </a:lnTo>
                  <a:lnTo>
                    <a:pt x="22225" y="10401"/>
                  </a:lnTo>
                  <a:lnTo>
                    <a:pt x="38468" y="38658"/>
                  </a:lnTo>
                  <a:lnTo>
                    <a:pt x="44475" y="38658"/>
                  </a:lnTo>
                  <a:lnTo>
                    <a:pt x="22225" y="0"/>
                  </a:lnTo>
                  <a:close/>
                </a:path>
              </a:pathLst>
            </a:custGeom>
            <a:solidFill>
              <a:srgbClr val="231F20"/>
            </a:solidFill>
          </p:spPr>
          <p:txBody>
            <a:bodyPr wrap="square" lIns="0" tIns="0" rIns="0" bIns="0" rtlCol="0"/>
            <a:lstStyle/>
            <a:p>
              <a:endParaRPr/>
            </a:p>
          </p:txBody>
        </p:sp>
      </p:grpSp>
      <p:sp>
        <p:nvSpPr>
          <p:cNvPr id="78" name="object 78"/>
          <p:cNvSpPr/>
          <p:nvPr/>
        </p:nvSpPr>
        <p:spPr>
          <a:xfrm>
            <a:off x="3574848" y="7715945"/>
            <a:ext cx="144145" cy="144145"/>
          </a:xfrm>
          <a:custGeom>
            <a:avLst/>
            <a:gdLst/>
            <a:ahLst/>
            <a:cxnLst/>
            <a:rect l="l" t="t" r="r" b="b"/>
            <a:pathLst>
              <a:path w="144145"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4"/>
                </a:lnTo>
                <a:lnTo>
                  <a:pt x="118643" y="11810"/>
                </a:lnTo>
                <a:lnTo>
                  <a:pt x="99072" y="3174"/>
                </a:lnTo>
                <a:lnTo>
                  <a:pt x="96126" y="2374"/>
                </a:lnTo>
                <a:lnTo>
                  <a:pt x="93091" y="1752"/>
                </a:lnTo>
                <a:lnTo>
                  <a:pt x="90068" y="1295"/>
                </a:lnTo>
                <a:lnTo>
                  <a:pt x="84061" y="368"/>
                </a:lnTo>
                <a:lnTo>
                  <a:pt x="77914" y="0"/>
                </a:lnTo>
                <a:lnTo>
                  <a:pt x="71818" y="0"/>
                </a:lnTo>
                <a:lnTo>
                  <a:pt x="65709" y="0"/>
                </a:lnTo>
                <a:lnTo>
                  <a:pt x="59563" y="368"/>
                </a:lnTo>
                <a:lnTo>
                  <a:pt x="53530" y="1295"/>
                </a:lnTo>
                <a:lnTo>
                  <a:pt x="50533" y="1752"/>
                </a:lnTo>
                <a:lnTo>
                  <a:pt x="35890" y="6172"/>
                </a:lnTo>
                <a:lnTo>
                  <a:pt x="30289" y="8572"/>
                </a:lnTo>
                <a:lnTo>
                  <a:pt x="24980" y="11810"/>
                </a:lnTo>
                <a:lnTo>
                  <a:pt x="20396" y="15874"/>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2"/>
                </a:lnTo>
                <a:lnTo>
                  <a:pt x="18059" y="125717"/>
                </a:lnTo>
                <a:lnTo>
                  <a:pt x="21463" y="129158"/>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3"/>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79" name="object 79"/>
          <p:cNvSpPr txBox="1"/>
          <p:nvPr/>
        </p:nvSpPr>
        <p:spPr>
          <a:xfrm>
            <a:off x="3042691" y="7794969"/>
            <a:ext cx="643890" cy="49530"/>
          </a:xfrm>
          <a:prstGeom prst="rect">
            <a:avLst/>
          </a:prstGeom>
        </p:spPr>
        <p:txBody>
          <a:bodyPr vert="horz" wrap="square" lIns="0" tIns="13335" rIns="0" bIns="0" rtlCol="0">
            <a:spAutoFit/>
          </a:bodyPr>
          <a:lstStyle/>
          <a:p>
            <a:pPr marL="12700">
              <a:lnSpc>
                <a:spcPct val="100000"/>
              </a:lnSpc>
              <a:spcBef>
                <a:spcPts val="105"/>
              </a:spcBef>
              <a:tabLst>
                <a:tab pos="583565" algn="l"/>
              </a:tabLst>
            </a:pPr>
            <a:r>
              <a:rPr sz="150" b="1" spc="-15" dirty="0">
                <a:solidFill>
                  <a:srgbClr val="231F20"/>
                </a:solidFill>
                <a:latin typeface="Calibri"/>
                <a:cs typeface="Calibri"/>
              </a:rPr>
              <a:t>UP</a:t>
            </a:r>
            <a:r>
              <a:rPr sz="150" b="1" dirty="0">
                <a:solidFill>
                  <a:srgbClr val="231F20"/>
                </a:solidFill>
                <a:latin typeface="Calibri"/>
                <a:cs typeface="Calibri"/>
              </a:rPr>
              <a:t>	</a:t>
            </a:r>
            <a:r>
              <a:rPr sz="150" b="1" spc="-20" dirty="0">
                <a:solidFill>
                  <a:srgbClr val="231F20"/>
                </a:solidFill>
                <a:latin typeface="Calibri"/>
                <a:cs typeface="Calibri"/>
              </a:rPr>
              <a:t>DOWN</a:t>
            </a:r>
            <a:endParaRPr sz="150">
              <a:latin typeface="Calibri"/>
              <a:cs typeface="Calibri"/>
            </a:endParaRPr>
          </a:p>
        </p:txBody>
      </p:sp>
      <p:sp>
        <p:nvSpPr>
          <p:cNvPr id="80" name="object 80"/>
          <p:cNvSpPr/>
          <p:nvPr/>
        </p:nvSpPr>
        <p:spPr>
          <a:xfrm>
            <a:off x="3625725" y="7752189"/>
            <a:ext cx="45085" cy="38735"/>
          </a:xfrm>
          <a:custGeom>
            <a:avLst/>
            <a:gdLst/>
            <a:ahLst/>
            <a:cxnLst/>
            <a:rect l="l" t="t" r="r" b="b"/>
            <a:pathLst>
              <a:path w="45085" h="38734">
                <a:moveTo>
                  <a:pt x="44475" y="0"/>
                </a:moveTo>
                <a:lnTo>
                  <a:pt x="38493" y="0"/>
                </a:lnTo>
                <a:lnTo>
                  <a:pt x="22250" y="28257"/>
                </a:lnTo>
                <a:lnTo>
                  <a:pt x="5981" y="0"/>
                </a:lnTo>
                <a:lnTo>
                  <a:pt x="0" y="0"/>
                </a:lnTo>
                <a:lnTo>
                  <a:pt x="22250" y="38658"/>
                </a:lnTo>
                <a:lnTo>
                  <a:pt x="44475" y="0"/>
                </a:lnTo>
                <a:close/>
              </a:path>
            </a:pathLst>
          </a:custGeom>
          <a:solidFill>
            <a:srgbClr val="231F20"/>
          </a:solidFill>
        </p:spPr>
        <p:txBody>
          <a:bodyPr wrap="square" lIns="0" tIns="0" rIns="0" bIns="0" rtlCol="0"/>
          <a:lstStyle/>
          <a:p>
            <a:endParaRPr/>
          </a:p>
        </p:txBody>
      </p:sp>
      <p:sp>
        <p:nvSpPr>
          <p:cNvPr id="81" name="object 81"/>
          <p:cNvSpPr txBox="1"/>
          <p:nvPr/>
        </p:nvSpPr>
        <p:spPr>
          <a:xfrm>
            <a:off x="534664" y="7338653"/>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83" name="object 83"/>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11</a:t>
            </a:r>
            <a:endParaRPr sz="600">
              <a:latin typeface="Arial"/>
              <a:cs typeface="Arial"/>
            </a:endParaRPr>
          </a:p>
        </p:txBody>
      </p:sp>
      <p:sp>
        <p:nvSpPr>
          <p:cNvPr id="82" name="object 82"/>
          <p:cNvSpPr txBox="1"/>
          <p:nvPr/>
        </p:nvSpPr>
        <p:spPr>
          <a:xfrm>
            <a:off x="5285456" y="1180805"/>
            <a:ext cx="1549400" cy="635000"/>
          </a:xfrm>
          <a:prstGeom prst="rect">
            <a:avLst/>
          </a:prstGeom>
        </p:spPr>
        <p:txBody>
          <a:bodyPr vert="horz" wrap="square" lIns="0" tIns="12700" rIns="0" bIns="0" rtlCol="0">
            <a:spAutoFit/>
          </a:bodyPr>
          <a:lstStyle/>
          <a:p>
            <a:pPr marL="12700" marR="5080">
              <a:lnSpc>
                <a:spcPct val="111100"/>
              </a:lnSpc>
              <a:spcBef>
                <a:spcPts val="100"/>
              </a:spcBef>
            </a:pPr>
            <a:r>
              <a:rPr sz="900" b="1" spc="-25" dirty="0">
                <a:solidFill>
                  <a:srgbClr val="231F20"/>
                </a:solidFill>
                <a:latin typeface="Arial Narrow"/>
                <a:cs typeface="Arial Narrow"/>
              </a:rPr>
              <a:t>Remarque: </a:t>
            </a:r>
            <a:r>
              <a:rPr sz="900" spc="-25" dirty="0">
                <a:solidFill>
                  <a:srgbClr val="231F20"/>
                </a:solidFill>
                <a:latin typeface="Arial Narrow"/>
                <a:cs typeface="Arial Narrow"/>
              </a:rPr>
              <a:t>Maintenez </a:t>
            </a:r>
            <a:r>
              <a:rPr sz="900" spc="-20" dirty="0">
                <a:solidFill>
                  <a:srgbClr val="231F20"/>
                </a:solidFill>
                <a:latin typeface="Arial Narrow"/>
                <a:cs typeface="Arial Narrow"/>
              </a:rPr>
              <a:t>toujours le  </a:t>
            </a:r>
            <a:r>
              <a:rPr sz="900" spc="-25" dirty="0">
                <a:solidFill>
                  <a:srgbClr val="231F20"/>
                </a:solidFill>
                <a:latin typeface="Arial Narrow"/>
                <a:cs typeface="Arial Narrow"/>
              </a:rPr>
              <a:t>couvercle du spa en place pour  minimiser </a:t>
            </a:r>
            <a:r>
              <a:rPr sz="900" spc="-20" dirty="0">
                <a:solidFill>
                  <a:srgbClr val="231F20"/>
                </a:solidFill>
                <a:latin typeface="Arial Narrow"/>
                <a:cs typeface="Arial Narrow"/>
              </a:rPr>
              <a:t>les </a:t>
            </a:r>
            <a:r>
              <a:rPr sz="900" spc="-25" dirty="0">
                <a:solidFill>
                  <a:srgbClr val="231F20"/>
                </a:solidFill>
                <a:latin typeface="Arial Narrow"/>
                <a:cs typeface="Arial Narrow"/>
              </a:rPr>
              <a:t>pertes de chaleur </a:t>
            </a:r>
            <a:r>
              <a:rPr sz="900" spc="-20" dirty="0">
                <a:solidFill>
                  <a:srgbClr val="231F20"/>
                </a:solidFill>
                <a:latin typeface="Arial Narrow"/>
                <a:cs typeface="Arial Narrow"/>
              </a:rPr>
              <a:t>lors </a:t>
            </a:r>
            <a:r>
              <a:rPr sz="900" spc="-30" dirty="0">
                <a:solidFill>
                  <a:srgbClr val="231F20"/>
                </a:solidFill>
                <a:latin typeface="Arial Narrow"/>
                <a:cs typeface="Arial Narrow"/>
              </a:rPr>
              <a:t>du  </a:t>
            </a:r>
            <a:r>
              <a:rPr sz="900" spc="-25" dirty="0">
                <a:solidFill>
                  <a:srgbClr val="231F20"/>
                </a:solidFill>
                <a:latin typeface="Arial Narrow"/>
                <a:cs typeface="Arial Narrow"/>
              </a:rPr>
              <a:t>chauffage de</a:t>
            </a:r>
            <a:r>
              <a:rPr sz="900" spc="-10" dirty="0">
                <a:solidFill>
                  <a:srgbClr val="231F20"/>
                </a:solidFill>
                <a:latin typeface="Arial Narrow"/>
                <a:cs typeface="Arial Narrow"/>
              </a:rPr>
              <a:t> </a:t>
            </a:r>
            <a:r>
              <a:rPr sz="900" spc="-20" dirty="0">
                <a:solidFill>
                  <a:srgbClr val="231F20"/>
                </a:solidFill>
                <a:latin typeface="Arial Narrow"/>
                <a:cs typeface="Arial Narrow"/>
              </a:rPr>
              <a:t>l’eau.</a:t>
            </a:r>
            <a:endParaRPr sz="900">
              <a:latin typeface="Arial Narrow"/>
              <a:cs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1542" y="1754485"/>
            <a:ext cx="1101725" cy="177800"/>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231F20"/>
                </a:solidFill>
                <a:latin typeface="Arial Narrow"/>
                <a:cs typeface="Arial Narrow"/>
              </a:rPr>
              <a:t>MASSAGE </a:t>
            </a:r>
            <a:r>
              <a:rPr sz="1000" b="1" dirty="0">
                <a:solidFill>
                  <a:srgbClr val="231F20"/>
                </a:solidFill>
                <a:latin typeface="Arial Narrow"/>
                <a:cs typeface="Arial Narrow"/>
              </a:rPr>
              <a:t>À</a:t>
            </a:r>
            <a:r>
              <a:rPr sz="1000" b="1" spc="-75" dirty="0">
                <a:solidFill>
                  <a:srgbClr val="231F20"/>
                </a:solidFill>
                <a:latin typeface="Arial Narrow"/>
                <a:cs typeface="Arial Narrow"/>
              </a:rPr>
              <a:t> </a:t>
            </a:r>
            <a:r>
              <a:rPr sz="1000" b="1" dirty="0">
                <a:solidFill>
                  <a:srgbClr val="231F20"/>
                </a:solidFill>
                <a:latin typeface="Arial Narrow"/>
                <a:cs typeface="Arial Narrow"/>
              </a:rPr>
              <a:t>BULLES</a:t>
            </a:r>
            <a:endParaRPr sz="1000">
              <a:latin typeface="Arial Narrow"/>
              <a:cs typeface="Arial Narrow"/>
            </a:endParaRPr>
          </a:p>
        </p:txBody>
      </p:sp>
      <p:sp>
        <p:nvSpPr>
          <p:cNvPr id="3" name="object 3"/>
          <p:cNvSpPr txBox="1"/>
          <p:nvPr/>
        </p:nvSpPr>
        <p:spPr>
          <a:xfrm>
            <a:off x="991542" y="1957685"/>
            <a:ext cx="5779770" cy="162560"/>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dirty="0">
                <a:solidFill>
                  <a:srgbClr val="231F20"/>
                </a:solidFill>
                <a:latin typeface="Arial Narrow"/>
                <a:cs typeface="Arial Narrow"/>
              </a:rPr>
              <a:t> </a:t>
            </a:r>
            <a:r>
              <a:rPr sz="900" spc="-5" dirty="0">
                <a:solidFill>
                  <a:srgbClr val="231F20"/>
                </a:solidFill>
                <a:latin typeface="Arial Narrow"/>
                <a:cs typeface="Arial Narrow"/>
              </a:rPr>
              <a:t>bouton </a:t>
            </a:r>
            <a:r>
              <a:rPr sz="900" b="1" dirty="0">
                <a:solidFill>
                  <a:srgbClr val="231F20"/>
                </a:solidFill>
                <a:latin typeface="Arial Narrow"/>
                <a:cs typeface="Arial Narrow"/>
              </a:rPr>
              <a:t>BULLE	</a:t>
            </a:r>
            <a:r>
              <a:rPr sz="900" spc="-5" dirty="0">
                <a:solidFill>
                  <a:srgbClr val="231F20"/>
                </a:solidFill>
                <a:latin typeface="Arial Narrow"/>
                <a:cs typeface="Arial Narrow"/>
              </a:rPr>
              <a:t>pour activer la </a:t>
            </a:r>
            <a:r>
              <a:rPr sz="900" dirty="0">
                <a:solidFill>
                  <a:srgbClr val="231F20"/>
                </a:solidFill>
                <a:latin typeface="Arial Narrow"/>
                <a:cs typeface="Arial Narrow"/>
              </a:rPr>
              <a:t>fonction ; </a:t>
            </a:r>
            <a:r>
              <a:rPr sz="900" spc="-5" dirty="0">
                <a:solidFill>
                  <a:srgbClr val="231F20"/>
                </a:solidFill>
                <a:latin typeface="Arial Narrow"/>
                <a:cs typeface="Arial Narrow"/>
              </a:rPr>
              <a:t>maintenez le bouton </a:t>
            </a:r>
            <a:r>
              <a:rPr sz="900" b="1" dirty="0">
                <a:solidFill>
                  <a:srgbClr val="231F20"/>
                </a:solidFill>
                <a:latin typeface="Arial Narrow"/>
                <a:cs typeface="Arial Narrow"/>
              </a:rPr>
              <a:t>BULLE </a:t>
            </a:r>
            <a:r>
              <a:rPr sz="900" spc="-5" dirty="0">
                <a:solidFill>
                  <a:srgbClr val="231F20"/>
                </a:solidFill>
                <a:latin typeface="Arial Narrow"/>
                <a:cs typeface="Arial Narrow"/>
              </a:rPr>
              <a:t>enfoncé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désactiver</a:t>
            </a:r>
            <a:r>
              <a:rPr sz="900" spc="-75" dirty="0">
                <a:solidFill>
                  <a:srgbClr val="231F20"/>
                </a:solidFill>
                <a:latin typeface="Arial Narrow"/>
                <a:cs typeface="Arial Narrow"/>
              </a:rPr>
              <a:t> </a:t>
            </a:r>
            <a:r>
              <a:rPr sz="900" spc="-5" dirty="0">
                <a:solidFill>
                  <a:srgbClr val="231F20"/>
                </a:solidFill>
                <a:latin typeface="Arial Narrow"/>
                <a:cs typeface="Arial Narrow"/>
              </a:rPr>
              <a:t>la</a:t>
            </a:r>
            <a:endParaRPr sz="900">
              <a:latin typeface="Arial Narrow"/>
              <a:cs typeface="Arial Narrow"/>
            </a:endParaRPr>
          </a:p>
        </p:txBody>
      </p:sp>
      <p:sp>
        <p:nvSpPr>
          <p:cNvPr id="4" name="object 4"/>
          <p:cNvSpPr txBox="1"/>
          <p:nvPr/>
        </p:nvSpPr>
        <p:spPr>
          <a:xfrm>
            <a:off x="991656" y="2056669"/>
            <a:ext cx="5984875" cy="1245235"/>
          </a:xfrm>
          <a:prstGeom prst="rect">
            <a:avLst/>
          </a:prstGeom>
        </p:spPr>
        <p:txBody>
          <a:bodyPr vert="horz" wrap="square" lIns="0" tIns="66040" rIns="0" bIns="0" rtlCol="0">
            <a:spAutoFit/>
          </a:bodyPr>
          <a:lstStyle/>
          <a:p>
            <a:pPr marL="12700">
              <a:lnSpc>
                <a:spcPct val="100000"/>
              </a:lnSpc>
              <a:spcBef>
                <a:spcPts val="520"/>
              </a:spcBef>
            </a:pPr>
            <a:r>
              <a:rPr sz="900" dirty="0">
                <a:solidFill>
                  <a:srgbClr val="231F20"/>
                </a:solidFill>
                <a:latin typeface="Arial Narrow"/>
                <a:cs typeface="Arial Narrow"/>
              </a:rPr>
              <a:t>fonction. </a:t>
            </a:r>
            <a:r>
              <a:rPr sz="900" spc="-5" dirty="0">
                <a:solidFill>
                  <a:srgbClr val="231F20"/>
                </a:solidFill>
                <a:latin typeface="Arial Narrow"/>
                <a:cs typeface="Arial Narrow"/>
              </a:rPr>
              <a:t>Le bouton </a:t>
            </a:r>
            <a:r>
              <a:rPr sz="900" b="1" dirty="0">
                <a:solidFill>
                  <a:srgbClr val="231F20"/>
                </a:solidFill>
                <a:latin typeface="Arial Narrow"/>
                <a:cs typeface="Arial Narrow"/>
              </a:rPr>
              <a:t>BULLE </a:t>
            </a:r>
            <a:r>
              <a:rPr sz="900" spc="-5" dirty="0">
                <a:solidFill>
                  <a:srgbClr val="231F20"/>
                </a:solidFill>
                <a:latin typeface="Arial Narrow"/>
                <a:cs typeface="Arial Narrow"/>
              </a:rPr>
              <a:t>est vert lorsqu’il est</a:t>
            </a:r>
            <a:r>
              <a:rPr sz="900" spc="-15" dirty="0">
                <a:solidFill>
                  <a:srgbClr val="231F20"/>
                </a:solidFill>
                <a:latin typeface="Arial Narrow"/>
                <a:cs typeface="Arial Narrow"/>
              </a:rPr>
              <a:t> </a:t>
            </a:r>
            <a:r>
              <a:rPr sz="900" spc="-5" dirty="0">
                <a:solidFill>
                  <a:srgbClr val="231F20"/>
                </a:solidFill>
                <a:latin typeface="Arial Narrow"/>
                <a:cs typeface="Arial Narrow"/>
              </a:rPr>
              <a:t>activé.</a:t>
            </a:r>
            <a:endParaRPr sz="900">
              <a:latin typeface="Arial Narrow"/>
              <a:cs typeface="Arial Narrow"/>
            </a:endParaRPr>
          </a:p>
          <a:p>
            <a:pPr marL="12700">
              <a:lnSpc>
                <a:spcPct val="100000"/>
              </a:lnSpc>
              <a:spcBef>
                <a:spcPts val="420"/>
              </a:spcBef>
            </a:pPr>
            <a:r>
              <a:rPr sz="900" spc="-5" dirty="0">
                <a:solidFill>
                  <a:srgbClr val="231F20"/>
                </a:solidFill>
                <a:latin typeface="Arial Narrow"/>
                <a:cs typeface="Arial Narrow"/>
              </a:rPr>
              <a:t>Le </a:t>
            </a:r>
            <a:r>
              <a:rPr sz="900" dirty="0">
                <a:solidFill>
                  <a:srgbClr val="231F20"/>
                </a:solidFill>
                <a:latin typeface="Arial Narrow"/>
                <a:cs typeface="Arial Narrow"/>
              </a:rPr>
              <a:t>réglage </a:t>
            </a:r>
            <a:r>
              <a:rPr sz="900" spc="-5" dirty="0">
                <a:solidFill>
                  <a:srgbClr val="231F20"/>
                </a:solidFill>
                <a:latin typeface="Arial Narrow"/>
                <a:cs typeface="Arial Narrow"/>
              </a:rPr>
              <a:t>des bulles peut être ajusté </a:t>
            </a:r>
            <a:r>
              <a:rPr sz="900" dirty="0">
                <a:solidFill>
                  <a:srgbClr val="231F20"/>
                </a:solidFill>
                <a:latin typeface="Arial Narrow"/>
                <a:cs typeface="Arial Narrow"/>
              </a:rPr>
              <a:t>à trois </a:t>
            </a:r>
            <a:r>
              <a:rPr sz="900" spc="-5" dirty="0">
                <a:solidFill>
                  <a:srgbClr val="231F20"/>
                </a:solidFill>
                <a:latin typeface="Arial Narrow"/>
                <a:cs typeface="Arial Narrow"/>
              </a:rPr>
              <a:t>niveaux différents. Le </a:t>
            </a:r>
            <a:r>
              <a:rPr sz="900" dirty="0">
                <a:solidFill>
                  <a:srgbClr val="231F20"/>
                </a:solidFill>
                <a:latin typeface="Arial Narrow"/>
                <a:cs typeface="Arial Narrow"/>
              </a:rPr>
              <a:t>réglage </a:t>
            </a:r>
            <a:r>
              <a:rPr sz="900" spc="-5" dirty="0">
                <a:solidFill>
                  <a:srgbClr val="231F20"/>
                </a:solidFill>
                <a:latin typeface="Arial Narrow"/>
                <a:cs typeface="Arial Narrow"/>
              </a:rPr>
              <a:t>par défaut est au niveau </a:t>
            </a:r>
            <a:r>
              <a:rPr sz="900" dirty="0">
                <a:solidFill>
                  <a:srgbClr val="231F20"/>
                </a:solidFill>
                <a:latin typeface="Arial Narrow"/>
                <a:cs typeface="Arial Narrow"/>
              </a:rPr>
              <a:t>2 (500W). Appuyez </a:t>
            </a:r>
            <a:r>
              <a:rPr sz="900" spc="-5" dirty="0">
                <a:solidFill>
                  <a:srgbClr val="231F20"/>
                </a:solidFill>
                <a:latin typeface="Arial Narrow"/>
                <a:cs typeface="Arial Narrow"/>
              </a:rPr>
              <a:t>sur le bouton</a:t>
            </a:r>
            <a:r>
              <a:rPr sz="900" spc="-35" dirty="0">
                <a:solidFill>
                  <a:srgbClr val="231F20"/>
                </a:solidFill>
                <a:latin typeface="Arial Narrow"/>
                <a:cs typeface="Arial Narrow"/>
              </a:rPr>
              <a:t> </a:t>
            </a:r>
            <a:r>
              <a:rPr sz="900" b="1" dirty="0">
                <a:solidFill>
                  <a:srgbClr val="231F20"/>
                </a:solidFill>
                <a:latin typeface="Arial Narrow"/>
                <a:cs typeface="Arial Narrow"/>
              </a:rPr>
              <a:t>BULLE</a:t>
            </a:r>
            <a:endParaRPr sz="900">
              <a:latin typeface="Arial Narrow"/>
              <a:cs typeface="Arial Narrow"/>
            </a:endParaRPr>
          </a:p>
          <a:p>
            <a:pPr marL="12700">
              <a:lnSpc>
                <a:spcPct val="100000"/>
              </a:lnSpc>
              <a:spcBef>
                <a:spcPts val="120"/>
              </a:spcBef>
            </a:pPr>
            <a:r>
              <a:rPr sz="900" spc="-5" dirty="0">
                <a:solidFill>
                  <a:srgbClr val="231F20"/>
                </a:solidFill>
                <a:latin typeface="Arial Narrow"/>
                <a:cs typeface="Arial Narrow"/>
              </a:rPr>
              <a:t>pour passer au niveau </a:t>
            </a:r>
            <a:r>
              <a:rPr sz="900" dirty="0">
                <a:solidFill>
                  <a:srgbClr val="231F20"/>
                </a:solidFill>
                <a:latin typeface="Arial Narrow"/>
                <a:cs typeface="Arial Narrow"/>
              </a:rPr>
              <a:t>3 (720W). Appuyez à </a:t>
            </a:r>
            <a:r>
              <a:rPr sz="900" spc="-5" dirty="0">
                <a:solidFill>
                  <a:srgbClr val="231F20"/>
                </a:solidFill>
                <a:latin typeface="Arial Narrow"/>
                <a:cs typeface="Arial Narrow"/>
              </a:rPr>
              <a:t>nouveau pour passer au niveau </a:t>
            </a:r>
            <a:r>
              <a:rPr sz="900" dirty="0">
                <a:solidFill>
                  <a:srgbClr val="231F20"/>
                </a:solidFill>
                <a:latin typeface="Arial Narrow"/>
                <a:cs typeface="Arial Narrow"/>
              </a:rPr>
              <a:t>1</a:t>
            </a:r>
            <a:r>
              <a:rPr sz="900" spc="-25" dirty="0">
                <a:solidFill>
                  <a:srgbClr val="231F20"/>
                </a:solidFill>
                <a:latin typeface="Arial Narrow"/>
                <a:cs typeface="Arial Narrow"/>
              </a:rPr>
              <a:t> </a:t>
            </a:r>
            <a:r>
              <a:rPr sz="900" dirty="0">
                <a:solidFill>
                  <a:srgbClr val="231F20"/>
                </a:solidFill>
                <a:latin typeface="Arial Narrow"/>
                <a:cs typeface="Arial Narrow"/>
              </a:rPr>
              <a:t>(300W).</a:t>
            </a:r>
            <a:endParaRPr sz="900">
              <a:latin typeface="Arial Narrow"/>
              <a:cs typeface="Arial Narrow"/>
            </a:endParaRPr>
          </a:p>
          <a:p>
            <a:pPr marL="12700" marR="15875">
              <a:lnSpc>
                <a:spcPct val="111100"/>
              </a:lnSpc>
              <a:spcBef>
                <a:spcPts val="300"/>
              </a:spcBef>
            </a:pPr>
            <a:r>
              <a:rPr sz="900" b="1" dirty="0">
                <a:solidFill>
                  <a:srgbClr val="231F20"/>
                </a:solidFill>
                <a:latin typeface="Arial Narrow"/>
                <a:cs typeface="Arial Narrow"/>
              </a:rPr>
              <a:t>IMPORTANT: </a:t>
            </a:r>
            <a:r>
              <a:rPr sz="900" dirty="0">
                <a:solidFill>
                  <a:srgbClr val="231F20"/>
                </a:solidFill>
                <a:latin typeface="Arial Narrow"/>
                <a:cs typeface="Arial Narrow"/>
              </a:rPr>
              <a:t>N’allumez </a:t>
            </a:r>
            <a:r>
              <a:rPr sz="900" spc="-5" dirty="0">
                <a:solidFill>
                  <a:srgbClr val="231F20"/>
                </a:solidFill>
                <a:latin typeface="Arial Narrow"/>
                <a:cs typeface="Arial Narrow"/>
              </a:rPr>
              <a:t>pas le système de massage lorsque le couvercle est en place. L’air peut s’accumuler </a:t>
            </a:r>
            <a:r>
              <a:rPr sz="900" dirty="0">
                <a:solidFill>
                  <a:srgbClr val="231F20"/>
                </a:solidFill>
                <a:latin typeface="Arial Narrow"/>
                <a:cs typeface="Arial Narrow"/>
              </a:rPr>
              <a:t>à </a:t>
            </a:r>
            <a:r>
              <a:rPr sz="900" spc="-5" dirty="0">
                <a:solidFill>
                  <a:srgbClr val="231F20"/>
                </a:solidFill>
                <a:latin typeface="Arial Narrow"/>
                <a:cs typeface="Arial Narrow"/>
              </a:rPr>
              <a:t>l’intérieur du spa et causer des  dommages irréparables et des dommages</a:t>
            </a:r>
            <a:r>
              <a:rPr sz="900" spc="-10" dirty="0">
                <a:solidFill>
                  <a:srgbClr val="231F20"/>
                </a:solidFill>
                <a:latin typeface="Arial Narrow"/>
                <a:cs typeface="Arial Narrow"/>
              </a:rPr>
              <a:t> </a:t>
            </a:r>
            <a:r>
              <a:rPr sz="900" spc="-5" dirty="0">
                <a:solidFill>
                  <a:srgbClr val="231F20"/>
                </a:solidFill>
                <a:latin typeface="Arial Narrow"/>
                <a:cs typeface="Arial Narrow"/>
              </a:rPr>
              <a:t>corporels.</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REMARQUE: </a:t>
            </a:r>
            <a:r>
              <a:rPr sz="900" dirty="0">
                <a:solidFill>
                  <a:srgbClr val="231F20"/>
                </a:solidFill>
                <a:latin typeface="Arial Narrow"/>
                <a:cs typeface="Arial Narrow"/>
              </a:rPr>
              <a:t>Par </a:t>
            </a:r>
            <a:r>
              <a:rPr sz="900" spc="-5" dirty="0">
                <a:solidFill>
                  <a:srgbClr val="231F20"/>
                </a:solidFill>
                <a:latin typeface="Arial Narrow"/>
                <a:cs typeface="Arial Narrow"/>
              </a:rPr>
              <a:t>mesure de sécurité, la </a:t>
            </a:r>
            <a:r>
              <a:rPr sz="900" dirty="0">
                <a:solidFill>
                  <a:srgbClr val="231F20"/>
                </a:solidFill>
                <a:latin typeface="Arial Narrow"/>
                <a:cs typeface="Arial Narrow"/>
              </a:rPr>
              <a:t>fonction </a:t>
            </a:r>
            <a:r>
              <a:rPr sz="900" spc="-5" dirty="0">
                <a:solidFill>
                  <a:srgbClr val="231F20"/>
                </a:solidFill>
                <a:latin typeface="Arial Narrow"/>
                <a:cs typeface="Arial Narrow"/>
              </a:rPr>
              <a:t>de massage bouillonnant s’arrête automatiquement après 20 minutes de </a:t>
            </a:r>
            <a:r>
              <a:rPr sz="900" dirty="0">
                <a:solidFill>
                  <a:srgbClr val="231F20"/>
                </a:solidFill>
                <a:latin typeface="Arial Narrow"/>
                <a:cs typeface="Arial Narrow"/>
              </a:rPr>
              <a:t>fonctionnement. Elle  </a:t>
            </a:r>
            <a:r>
              <a:rPr sz="900" spc="-5" dirty="0">
                <a:solidFill>
                  <a:srgbClr val="231F20"/>
                </a:solidFill>
                <a:latin typeface="Arial Narrow"/>
                <a:cs typeface="Arial Narrow"/>
              </a:rPr>
              <a:t>peut être </a:t>
            </a:r>
            <a:r>
              <a:rPr sz="900" dirty="0">
                <a:solidFill>
                  <a:srgbClr val="231F20"/>
                </a:solidFill>
                <a:latin typeface="Arial Narrow"/>
                <a:cs typeface="Arial Narrow"/>
              </a:rPr>
              <a:t>réactivée </a:t>
            </a:r>
            <a:r>
              <a:rPr sz="900" spc="-5" dirty="0">
                <a:solidFill>
                  <a:srgbClr val="231F20"/>
                </a:solidFill>
                <a:latin typeface="Arial Narrow"/>
                <a:cs typeface="Arial Narrow"/>
              </a:rPr>
              <a:t>après 10 minutes en </a:t>
            </a:r>
            <a:r>
              <a:rPr sz="900" dirty="0">
                <a:solidFill>
                  <a:srgbClr val="231F20"/>
                </a:solidFill>
                <a:latin typeface="Arial Narrow"/>
                <a:cs typeface="Arial Narrow"/>
              </a:rPr>
              <a:t>appuyant à </a:t>
            </a:r>
            <a:r>
              <a:rPr sz="900" spc="-5" dirty="0">
                <a:solidFill>
                  <a:srgbClr val="231F20"/>
                </a:solidFill>
                <a:latin typeface="Arial Narrow"/>
                <a:cs typeface="Arial Narrow"/>
              </a:rPr>
              <a:t>nouveau sur le bouton</a:t>
            </a:r>
            <a:r>
              <a:rPr sz="900" spc="-15" dirty="0">
                <a:solidFill>
                  <a:srgbClr val="231F20"/>
                </a:solidFill>
                <a:latin typeface="Arial Narrow"/>
                <a:cs typeface="Arial Narrow"/>
              </a:rPr>
              <a:t> </a:t>
            </a:r>
            <a:r>
              <a:rPr sz="900" dirty="0">
                <a:solidFill>
                  <a:srgbClr val="231F20"/>
                </a:solidFill>
                <a:latin typeface="Arial Narrow"/>
                <a:cs typeface="Arial Narrow"/>
              </a:rPr>
              <a:t>BULLE.</a:t>
            </a:r>
            <a:endParaRPr sz="900">
              <a:latin typeface="Arial Narrow"/>
              <a:cs typeface="Arial Narrow"/>
            </a:endParaRPr>
          </a:p>
        </p:txBody>
      </p:sp>
      <p:sp>
        <p:nvSpPr>
          <p:cNvPr id="5" name="object 5"/>
          <p:cNvSpPr txBox="1"/>
          <p:nvPr/>
        </p:nvSpPr>
        <p:spPr>
          <a:xfrm>
            <a:off x="991542" y="3399840"/>
            <a:ext cx="4780915" cy="422275"/>
          </a:xfrm>
          <a:prstGeom prst="rect">
            <a:avLst/>
          </a:prstGeom>
        </p:spPr>
        <p:txBody>
          <a:bodyPr vert="horz" wrap="square" lIns="0" tIns="69215" rIns="0" bIns="0" rtlCol="0">
            <a:spAutoFit/>
          </a:bodyPr>
          <a:lstStyle/>
          <a:p>
            <a:pPr marL="12700">
              <a:lnSpc>
                <a:spcPct val="100000"/>
              </a:lnSpc>
              <a:spcBef>
                <a:spcPts val="545"/>
              </a:spcBef>
            </a:pPr>
            <a:r>
              <a:rPr sz="1000" b="1" spc="-5" dirty="0">
                <a:solidFill>
                  <a:srgbClr val="231F20"/>
                </a:solidFill>
                <a:latin typeface="Arial Narrow"/>
                <a:cs typeface="Arial Narrow"/>
              </a:rPr>
              <a:t>MINUTERIE </a:t>
            </a:r>
            <a:r>
              <a:rPr sz="1000" b="1" dirty="0">
                <a:solidFill>
                  <a:srgbClr val="231F20"/>
                </a:solidFill>
                <a:latin typeface="Arial Narrow"/>
                <a:cs typeface="Arial Narrow"/>
              </a:rPr>
              <a:t>DE</a:t>
            </a:r>
            <a:r>
              <a:rPr sz="1000" b="1" spc="-5" dirty="0">
                <a:solidFill>
                  <a:srgbClr val="231F20"/>
                </a:solidFill>
                <a:latin typeface="Arial Narrow"/>
                <a:cs typeface="Arial Narrow"/>
              </a:rPr>
              <a:t> </a:t>
            </a:r>
            <a:r>
              <a:rPr sz="1000" b="1" dirty="0">
                <a:solidFill>
                  <a:srgbClr val="231F20"/>
                </a:solidFill>
                <a:latin typeface="Arial Narrow"/>
                <a:cs typeface="Arial Narrow"/>
              </a:rPr>
              <a:t>CHAUFFAGE</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Pour </a:t>
            </a:r>
            <a:r>
              <a:rPr sz="900" spc="-5" dirty="0">
                <a:solidFill>
                  <a:srgbClr val="231F20"/>
                </a:solidFill>
                <a:latin typeface="Arial Narrow"/>
                <a:cs typeface="Arial Narrow"/>
              </a:rPr>
              <a:t>définir le nombre d’heures </a:t>
            </a:r>
            <a:r>
              <a:rPr sz="900" b="1" dirty="0">
                <a:solidFill>
                  <a:srgbClr val="231F20"/>
                </a:solidFill>
                <a:latin typeface="Arial Narrow"/>
                <a:cs typeface="Arial Narrow"/>
              </a:rPr>
              <a:t>À </a:t>
            </a:r>
            <a:r>
              <a:rPr sz="900" b="1" spc="-5" dirty="0">
                <a:solidFill>
                  <a:srgbClr val="231F20"/>
                </a:solidFill>
                <a:latin typeface="Arial Narrow"/>
                <a:cs typeface="Arial Narrow"/>
              </a:rPr>
              <a:t>PARTIR </a:t>
            </a:r>
            <a:r>
              <a:rPr sz="900" b="1" dirty="0">
                <a:solidFill>
                  <a:srgbClr val="231F20"/>
                </a:solidFill>
                <a:latin typeface="Arial Narrow"/>
                <a:cs typeface="Arial Narrow"/>
              </a:rPr>
              <a:t>DE </a:t>
            </a:r>
            <a:r>
              <a:rPr sz="900" b="1" spc="-5" dirty="0">
                <a:solidFill>
                  <a:srgbClr val="231F20"/>
                </a:solidFill>
                <a:latin typeface="Arial Narrow"/>
                <a:cs typeface="Arial Narrow"/>
              </a:rPr>
              <a:t>MAINTENANT </a:t>
            </a:r>
            <a:r>
              <a:rPr sz="900" spc="-5" dirty="0">
                <a:solidFill>
                  <a:srgbClr val="231F20"/>
                </a:solidFill>
                <a:latin typeface="Arial Narrow"/>
                <a:cs typeface="Arial Narrow"/>
              </a:rPr>
              <a:t>après lesquelles le chauffage se mettra en marche </a:t>
            </a:r>
            <a:r>
              <a:rPr sz="900" dirty="0">
                <a:solidFill>
                  <a:srgbClr val="231F20"/>
                </a:solidFill>
                <a:latin typeface="Arial Narrow"/>
                <a:cs typeface="Arial Narrow"/>
              </a:rPr>
              <a:t>:</a:t>
            </a:r>
            <a:endParaRPr sz="900">
              <a:latin typeface="Arial Narrow"/>
              <a:cs typeface="Arial Narrow"/>
            </a:endParaRPr>
          </a:p>
        </p:txBody>
      </p:sp>
      <p:sp>
        <p:nvSpPr>
          <p:cNvPr id="6" name="object 6"/>
          <p:cNvSpPr txBox="1"/>
          <p:nvPr/>
        </p:nvSpPr>
        <p:spPr>
          <a:xfrm>
            <a:off x="991542" y="3850023"/>
            <a:ext cx="4547235" cy="162560"/>
          </a:xfrm>
          <a:prstGeom prst="rect">
            <a:avLst/>
          </a:prstGeom>
        </p:spPr>
        <p:txBody>
          <a:bodyPr vert="horz" wrap="square" lIns="0" tIns="12700" rIns="0" bIns="0" rtlCol="0">
            <a:spAutoFit/>
          </a:bodyPr>
          <a:lstStyle/>
          <a:p>
            <a:pPr marL="12700">
              <a:lnSpc>
                <a:spcPct val="100000"/>
              </a:lnSpc>
              <a:spcBef>
                <a:spcPts val="100"/>
              </a:spcBef>
              <a:tabLst>
                <a:tab pos="1903095" algn="l"/>
              </a:tabLst>
            </a:pPr>
            <a:r>
              <a:rPr sz="900" spc="-5" dirty="0">
                <a:solidFill>
                  <a:srgbClr val="231F20"/>
                </a:solidFill>
                <a:latin typeface="Arial Narrow"/>
                <a:cs typeface="Arial Narrow"/>
              </a:rPr>
              <a:t>1.  </a:t>
            </a: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spc="10"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spc="-5" dirty="0">
                <a:solidFill>
                  <a:srgbClr val="231F20"/>
                </a:solidFill>
                <a:latin typeface="Arial Narrow"/>
                <a:cs typeface="Arial Narrow"/>
              </a:rPr>
              <a:t>MINUTERIE	</a:t>
            </a:r>
            <a:r>
              <a:rPr sz="900" spc="-5" dirty="0">
                <a:solidFill>
                  <a:srgbClr val="231F20"/>
                </a:solidFill>
                <a:latin typeface="Arial Narrow"/>
                <a:cs typeface="Arial Narrow"/>
              </a:rPr>
              <a:t>pour entrer en mode de préréglage. Le bouton s’allume en</a:t>
            </a:r>
            <a:r>
              <a:rPr sz="900" spc="-45" dirty="0">
                <a:solidFill>
                  <a:srgbClr val="231F20"/>
                </a:solidFill>
                <a:latin typeface="Arial Narrow"/>
                <a:cs typeface="Arial Narrow"/>
              </a:rPr>
              <a:t> </a:t>
            </a:r>
            <a:r>
              <a:rPr sz="900" spc="-5" dirty="0">
                <a:solidFill>
                  <a:srgbClr val="231F20"/>
                </a:solidFill>
                <a:latin typeface="Arial Narrow"/>
                <a:cs typeface="Arial Narrow"/>
              </a:rPr>
              <a:t>vert.</a:t>
            </a:r>
            <a:endParaRPr sz="900">
              <a:latin typeface="Arial Narrow"/>
              <a:cs typeface="Arial Narrow"/>
            </a:endParaRPr>
          </a:p>
        </p:txBody>
      </p:sp>
      <p:sp>
        <p:nvSpPr>
          <p:cNvPr id="7" name="object 7"/>
          <p:cNvSpPr txBox="1"/>
          <p:nvPr/>
        </p:nvSpPr>
        <p:spPr>
          <a:xfrm>
            <a:off x="991542" y="6943140"/>
            <a:ext cx="5965825" cy="4222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Bouton de basculement</a:t>
            </a:r>
            <a:r>
              <a:rPr sz="1000" b="1" spc="-5" dirty="0">
                <a:solidFill>
                  <a:srgbClr val="231F20"/>
                </a:solidFill>
                <a:latin typeface="Arial Narrow"/>
                <a:cs typeface="Arial Narrow"/>
              </a:rPr>
              <a:t> </a:t>
            </a:r>
            <a:r>
              <a:rPr sz="1000" b="1" dirty="0">
                <a:solidFill>
                  <a:srgbClr val="231F20"/>
                </a:solidFill>
                <a:latin typeface="Arial Narrow"/>
                <a:cs typeface="Arial Narrow"/>
              </a:rPr>
              <a:t>Celsius/Fahrenheit</a:t>
            </a:r>
            <a:endParaRPr sz="1000">
              <a:latin typeface="Arial Narrow"/>
              <a:cs typeface="Arial Narrow"/>
            </a:endParaRPr>
          </a:p>
          <a:p>
            <a:pPr marL="12700">
              <a:lnSpc>
                <a:spcPct val="100000"/>
              </a:lnSpc>
              <a:spcBef>
                <a:spcPts val="400"/>
              </a:spcBef>
              <a:tabLst>
                <a:tab pos="4274820" algn="l"/>
              </a:tabLst>
            </a:pPr>
            <a:r>
              <a:rPr sz="900" spc="-5" dirty="0">
                <a:solidFill>
                  <a:srgbClr val="231F20"/>
                </a:solidFill>
                <a:latin typeface="Arial Narrow"/>
                <a:cs typeface="Arial Narrow"/>
              </a:rPr>
              <a:t>La </a:t>
            </a:r>
            <a:r>
              <a:rPr sz="900" dirty="0">
                <a:solidFill>
                  <a:srgbClr val="231F20"/>
                </a:solidFill>
                <a:latin typeface="Arial Narrow"/>
                <a:cs typeface="Arial Narrow"/>
              </a:rPr>
              <a:t>température </a:t>
            </a:r>
            <a:r>
              <a:rPr sz="900" spc="-5" dirty="0">
                <a:solidFill>
                  <a:srgbClr val="231F20"/>
                </a:solidFill>
                <a:latin typeface="Arial Narrow"/>
                <a:cs typeface="Arial Narrow"/>
              </a:rPr>
              <a:t>peut être affichée en degrés </a:t>
            </a:r>
            <a:r>
              <a:rPr sz="900" dirty="0">
                <a:solidFill>
                  <a:srgbClr val="231F20"/>
                </a:solidFill>
                <a:latin typeface="Arial Narrow"/>
                <a:cs typeface="Arial Narrow"/>
              </a:rPr>
              <a:t>Celsius </a:t>
            </a:r>
            <a:r>
              <a:rPr sz="900" spc="-5" dirty="0">
                <a:solidFill>
                  <a:srgbClr val="231F20"/>
                </a:solidFill>
                <a:latin typeface="Arial Narrow"/>
                <a:cs typeface="Arial Narrow"/>
              </a:rPr>
              <a:t>ou </a:t>
            </a:r>
            <a:r>
              <a:rPr sz="900" dirty="0">
                <a:solidFill>
                  <a:srgbClr val="231F20"/>
                </a:solidFill>
                <a:latin typeface="Arial Narrow"/>
                <a:cs typeface="Arial Narrow"/>
              </a:rPr>
              <a:t>Fahrenheit. Appuyez </a:t>
            </a:r>
            <a:r>
              <a:rPr sz="900" spc="-5" dirty="0">
                <a:solidFill>
                  <a:srgbClr val="231F20"/>
                </a:solidFill>
                <a:latin typeface="Arial Narrow"/>
                <a:cs typeface="Arial Narrow"/>
              </a:rPr>
              <a:t>sur le</a:t>
            </a:r>
            <a:r>
              <a:rPr sz="900" spc="25"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dirty="0">
                <a:solidFill>
                  <a:srgbClr val="231F20"/>
                </a:solidFill>
                <a:latin typeface="Arial Narrow"/>
                <a:cs typeface="Arial Narrow"/>
              </a:rPr>
              <a:t>BAS	</a:t>
            </a:r>
            <a:r>
              <a:rPr sz="900" spc="-5" dirty="0">
                <a:solidFill>
                  <a:srgbClr val="231F20"/>
                </a:solidFill>
                <a:latin typeface="Arial Narrow"/>
                <a:cs typeface="Arial Narrow"/>
              </a:rPr>
              <a:t>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basculer</a:t>
            </a:r>
            <a:r>
              <a:rPr sz="900" spc="-45" dirty="0">
                <a:solidFill>
                  <a:srgbClr val="231F20"/>
                </a:solidFill>
                <a:latin typeface="Arial Narrow"/>
                <a:cs typeface="Arial Narrow"/>
              </a:rPr>
              <a:t> </a:t>
            </a:r>
            <a:r>
              <a:rPr sz="900" spc="-5" dirty="0">
                <a:solidFill>
                  <a:srgbClr val="231F20"/>
                </a:solidFill>
                <a:latin typeface="Arial Narrow"/>
                <a:cs typeface="Arial Narrow"/>
              </a:rPr>
              <a:t>entre</a:t>
            </a:r>
            <a:endParaRPr sz="900">
              <a:latin typeface="Arial Narrow"/>
              <a:cs typeface="Arial Narrow"/>
            </a:endParaRPr>
          </a:p>
        </p:txBody>
      </p:sp>
      <p:sp>
        <p:nvSpPr>
          <p:cNvPr id="8" name="object 8"/>
          <p:cNvSpPr txBox="1"/>
          <p:nvPr/>
        </p:nvSpPr>
        <p:spPr>
          <a:xfrm>
            <a:off x="991542" y="7355146"/>
            <a:ext cx="72898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Narrow"/>
                <a:cs typeface="Arial Narrow"/>
              </a:rPr>
              <a:t>les deux</a:t>
            </a:r>
            <a:r>
              <a:rPr sz="900" spc="-75" dirty="0">
                <a:solidFill>
                  <a:srgbClr val="231F20"/>
                </a:solidFill>
                <a:latin typeface="Arial Narrow"/>
                <a:cs typeface="Arial Narrow"/>
              </a:rPr>
              <a:t> </a:t>
            </a:r>
            <a:r>
              <a:rPr sz="900" dirty="0">
                <a:solidFill>
                  <a:srgbClr val="231F20"/>
                </a:solidFill>
                <a:latin typeface="Arial Narrow"/>
                <a:cs typeface="Arial Narrow"/>
              </a:rPr>
              <a:t>options.</a:t>
            </a:r>
            <a:endParaRPr sz="900">
              <a:latin typeface="Arial Narrow"/>
              <a:cs typeface="Arial Narrow"/>
            </a:endParaRPr>
          </a:p>
        </p:txBody>
      </p:sp>
      <p:sp>
        <p:nvSpPr>
          <p:cNvPr id="9" name="object 9"/>
          <p:cNvSpPr txBox="1"/>
          <p:nvPr/>
        </p:nvSpPr>
        <p:spPr>
          <a:xfrm>
            <a:off x="991542" y="7672685"/>
            <a:ext cx="158242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VERROUILLAGE DE</a:t>
            </a:r>
            <a:r>
              <a:rPr sz="1000" b="1" spc="-85" dirty="0">
                <a:solidFill>
                  <a:srgbClr val="231F20"/>
                </a:solidFill>
                <a:latin typeface="Arial Narrow"/>
                <a:cs typeface="Arial Narrow"/>
              </a:rPr>
              <a:t> </a:t>
            </a:r>
            <a:r>
              <a:rPr sz="1000" b="1" dirty="0">
                <a:solidFill>
                  <a:srgbClr val="231F20"/>
                </a:solidFill>
                <a:latin typeface="Arial Narrow"/>
                <a:cs typeface="Arial Narrow"/>
              </a:rPr>
              <a:t>SÉCURITÉ</a:t>
            </a:r>
            <a:endParaRPr sz="1000">
              <a:latin typeface="Arial Narrow"/>
              <a:cs typeface="Arial Narrow"/>
            </a:endParaRPr>
          </a:p>
        </p:txBody>
      </p:sp>
      <p:sp>
        <p:nvSpPr>
          <p:cNvPr id="10" name="object 10"/>
          <p:cNvSpPr txBox="1"/>
          <p:nvPr/>
        </p:nvSpPr>
        <p:spPr>
          <a:xfrm>
            <a:off x="991542" y="8028246"/>
            <a:ext cx="42703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Narrow"/>
                <a:cs typeface="Arial Narrow"/>
              </a:rPr>
              <a:t>verrouillage de sécurité, la commande est désactivée et le spa conserve </a:t>
            </a:r>
            <a:r>
              <a:rPr sz="900" dirty="0">
                <a:solidFill>
                  <a:srgbClr val="231F20"/>
                </a:solidFill>
                <a:latin typeface="Arial Narrow"/>
                <a:cs typeface="Arial Narrow"/>
              </a:rPr>
              <a:t>tous </a:t>
            </a:r>
            <a:r>
              <a:rPr sz="900" spc="-5" dirty="0">
                <a:solidFill>
                  <a:srgbClr val="231F20"/>
                </a:solidFill>
                <a:latin typeface="Arial Narrow"/>
                <a:cs typeface="Arial Narrow"/>
              </a:rPr>
              <a:t>les </a:t>
            </a:r>
            <a:r>
              <a:rPr sz="900" dirty="0">
                <a:solidFill>
                  <a:srgbClr val="231F20"/>
                </a:solidFill>
                <a:latin typeface="Arial Narrow"/>
                <a:cs typeface="Arial Narrow"/>
              </a:rPr>
              <a:t>réglages</a:t>
            </a:r>
            <a:r>
              <a:rPr sz="900" spc="-40" dirty="0">
                <a:solidFill>
                  <a:srgbClr val="231F20"/>
                </a:solidFill>
                <a:latin typeface="Arial Narrow"/>
                <a:cs typeface="Arial Narrow"/>
              </a:rPr>
              <a:t> </a:t>
            </a:r>
            <a:r>
              <a:rPr sz="900" spc="-5" dirty="0">
                <a:solidFill>
                  <a:srgbClr val="231F20"/>
                </a:solidFill>
                <a:latin typeface="Arial Narrow"/>
                <a:cs typeface="Arial Narrow"/>
              </a:rPr>
              <a:t>précédents.</a:t>
            </a:r>
            <a:endParaRPr sz="900">
              <a:latin typeface="Arial Narrow"/>
              <a:cs typeface="Arial Narrow"/>
            </a:endParaRPr>
          </a:p>
        </p:txBody>
      </p:sp>
      <p:sp>
        <p:nvSpPr>
          <p:cNvPr id="11" name="object 11"/>
          <p:cNvSpPr/>
          <p:nvPr/>
        </p:nvSpPr>
        <p:spPr>
          <a:xfrm>
            <a:off x="556725" y="1818814"/>
            <a:ext cx="286385" cy="287655"/>
          </a:xfrm>
          <a:custGeom>
            <a:avLst/>
            <a:gdLst/>
            <a:ahLst/>
            <a:cxnLst/>
            <a:rect l="l" t="t" r="r" b="b"/>
            <a:pathLst>
              <a:path w="286384" h="287655">
                <a:moveTo>
                  <a:pt x="283286" y="105130"/>
                </a:moveTo>
                <a:lnTo>
                  <a:pt x="272224" y="67233"/>
                </a:lnTo>
                <a:lnTo>
                  <a:pt x="245808" y="31686"/>
                </a:lnTo>
                <a:lnTo>
                  <a:pt x="209219" y="9931"/>
                </a:lnTo>
                <a:lnTo>
                  <a:pt x="170555" y="1403"/>
                </a:lnTo>
                <a:lnTo>
                  <a:pt x="143116" y="0"/>
                </a:lnTo>
                <a:lnTo>
                  <a:pt x="133954" y="142"/>
                </a:lnTo>
                <a:lnTo>
                  <a:pt x="94602" y="4762"/>
                </a:lnTo>
                <a:lnTo>
                  <a:pt x="88722" y="6350"/>
                </a:lnTo>
                <a:lnTo>
                  <a:pt x="82816" y="7937"/>
                </a:lnTo>
                <a:lnTo>
                  <a:pt x="47579" y="25918"/>
                </a:lnTo>
                <a:lnTo>
                  <a:pt x="17779" y="60299"/>
                </a:lnTo>
                <a:lnTo>
                  <a:pt x="9220" y="79959"/>
                </a:lnTo>
                <a:lnTo>
                  <a:pt x="6908" y="86753"/>
                </a:lnTo>
                <a:lnTo>
                  <a:pt x="914" y="122047"/>
                </a:lnTo>
                <a:lnTo>
                  <a:pt x="291" y="129184"/>
                </a:lnTo>
                <a:lnTo>
                  <a:pt x="114" y="136347"/>
                </a:lnTo>
                <a:lnTo>
                  <a:pt x="114" y="143484"/>
                </a:lnTo>
                <a:lnTo>
                  <a:pt x="0" y="150744"/>
                </a:lnTo>
                <a:lnTo>
                  <a:pt x="5373" y="193901"/>
                </a:lnTo>
                <a:lnTo>
                  <a:pt x="22223" y="233929"/>
                </a:lnTo>
                <a:lnTo>
                  <a:pt x="52731" y="264654"/>
                </a:lnTo>
                <a:lnTo>
                  <a:pt x="92699" y="281670"/>
                </a:lnTo>
                <a:lnTo>
                  <a:pt x="135852" y="287103"/>
                </a:lnTo>
                <a:lnTo>
                  <a:pt x="143116" y="286956"/>
                </a:lnTo>
                <a:lnTo>
                  <a:pt x="150368" y="287103"/>
                </a:lnTo>
                <a:lnTo>
                  <a:pt x="193545" y="281670"/>
                </a:lnTo>
                <a:lnTo>
                  <a:pt x="233508" y="264654"/>
                </a:lnTo>
                <a:lnTo>
                  <a:pt x="264035" y="233954"/>
                </a:lnTo>
                <a:lnTo>
                  <a:pt x="280849" y="193911"/>
                </a:lnTo>
                <a:lnTo>
                  <a:pt x="286239" y="150744"/>
                </a:lnTo>
                <a:lnTo>
                  <a:pt x="286118" y="143484"/>
                </a:lnTo>
                <a:lnTo>
                  <a:pt x="285979" y="133869"/>
                </a:lnTo>
                <a:lnTo>
                  <a:pt x="285492" y="124250"/>
                </a:lnTo>
                <a:lnTo>
                  <a:pt x="284610" y="114659"/>
                </a:lnTo>
                <a:lnTo>
                  <a:pt x="283286" y="105130"/>
                </a:lnTo>
                <a:close/>
              </a:path>
            </a:pathLst>
          </a:custGeom>
          <a:ln w="3594">
            <a:solidFill>
              <a:srgbClr val="050100"/>
            </a:solidFill>
          </a:ln>
        </p:spPr>
        <p:txBody>
          <a:bodyPr wrap="square" lIns="0" tIns="0" rIns="0" bIns="0" rtlCol="0"/>
          <a:lstStyle/>
          <a:p>
            <a:endParaRPr/>
          </a:p>
        </p:txBody>
      </p:sp>
      <p:sp>
        <p:nvSpPr>
          <p:cNvPr id="12" name="object 12"/>
          <p:cNvSpPr txBox="1"/>
          <p:nvPr/>
        </p:nvSpPr>
        <p:spPr>
          <a:xfrm>
            <a:off x="634789" y="1989237"/>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13" name="object 13"/>
          <p:cNvSpPr/>
          <p:nvPr/>
        </p:nvSpPr>
        <p:spPr>
          <a:xfrm>
            <a:off x="654170" y="1882248"/>
            <a:ext cx="91314" cy="105644"/>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553511" y="3515851"/>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15" name="object 15"/>
          <p:cNvSpPr txBox="1"/>
          <p:nvPr/>
        </p:nvSpPr>
        <p:spPr>
          <a:xfrm>
            <a:off x="637058" y="3686285"/>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16" name="object 16"/>
          <p:cNvSpPr/>
          <p:nvPr/>
        </p:nvSpPr>
        <p:spPr>
          <a:xfrm>
            <a:off x="644704" y="3580222"/>
            <a:ext cx="103847" cy="103860"/>
          </a:xfrm>
          <a:prstGeom prst="rect">
            <a:avLst/>
          </a:prstGeom>
          <a:blipFill>
            <a:blip r:embed="rId3" cstate="print"/>
            <a:stretch>
              <a:fillRect/>
            </a:stretch>
          </a:blipFill>
        </p:spPr>
        <p:txBody>
          <a:bodyPr wrap="square" lIns="0" tIns="0" rIns="0" bIns="0" rtlCol="0"/>
          <a:lstStyle/>
          <a:p>
            <a:endParaRPr/>
          </a:p>
        </p:txBody>
      </p:sp>
      <p:grpSp>
        <p:nvGrpSpPr>
          <p:cNvPr id="17" name="object 17"/>
          <p:cNvGrpSpPr/>
          <p:nvPr/>
        </p:nvGrpSpPr>
        <p:grpSpPr>
          <a:xfrm>
            <a:off x="2999094" y="4055704"/>
            <a:ext cx="147320" cy="147955"/>
            <a:chOff x="2999094" y="4055704"/>
            <a:chExt cx="147320" cy="147955"/>
          </a:xfrm>
        </p:grpSpPr>
        <p:sp>
          <p:nvSpPr>
            <p:cNvPr id="18" name="object 18"/>
            <p:cNvSpPr/>
            <p:nvPr/>
          </p:nvSpPr>
          <p:spPr>
            <a:xfrm>
              <a:off x="3000891" y="4057501"/>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5"/>
                  </a:lnTo>
                  <a:lnTo>
                    <a:pt x="118617" y="11811"/>
                  </a:lnTo>
                  <a:lnTo>
                    <a:pt x="113334" y="8572"/>
                  </a:lnTo>
                  <a:lnTo>
                    <a:pt x="107708" y="6172"/>
                  </a:lnTo>
                  <a:lnTo>
                    <a:pt x="104901" y="4965"/>
                  </a:lnTo>
                  <a:lnTo>
                    <a:pt x="102006" y="3975"/>
                  </a:lnTo>
                  <a:lnTo>
                    <a:pt x="99047" y="3175"/>
                  </a:lnTo>
                  <a:lnTo>
                    <a:pt x="96100" y="2374"/>
                  </a:lnTo>
                  <a:lnTo>
                    <a:pt x="93090" y="1752"/>
                  </a:lnTo>
                  <a:lnTo>
                    <a:pt x="90068" y="1308"/>
                  </a:lnTo>
                  <a:lnTo>
                    <a:pt x="84048" y="355"/>
                  </a:lnTo>
                  <a:lnTo>
                    <a:pt x="77914" y="0"/>
                  </a:lnTo>
                  <a:lnTo>
                    <a:pt x="71793" y="0"/>
                  </a:lnTo>
                  <a:lnTo>
                    <a:pt x="65658" y="0"/>
                  </a:lnTo>
                  <a:lnTo>
                    <a:pt x="59562" y="355"/>
                  </a:lnTo>
                  <a:lnTo>
                    <a:pt x="53530" y="1308"/>
                  </a:lnTo>
                  <a:lnTo>
                    <a:pt x="50507" y="1752"/>
                  </a:lnTo>
                  <a:lnTo>
                    <a:pt x="35877" y="6172"/>
                  </a:lnTo>
                  <a:lnTo>
                    <a:pt x="30238" y="8572"/>
                  </a:lnTo>
                  <a:lnTo>
                    <a:pt x="24980" y="11811"/>
                  </a:lnTo>
                  <a:lnTo>
                    <a:pt x="20370" y="15875"/>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5"/>
                  </a:lnTo>
                  <a:lnTo>
                    <a:pt x="876" y="57556"/>
                  </a:lnTo>
                  <a:lnTo>
                    <a:pt x="571" y="61125"/>
                  </a:lnTo>
                  <a:lnTo>
                    <a:pt x="253" y="64693"/>
                  </a:lnTo>
                  <a:lnTo>
                    <a:pt x="177" y="68287"/>
                  </a:lnTo>
                  <a:lnTo>
                    <a:pt x="177" y="71869"/>
                  </a:lnTo>
                  <a:lnTo>
                    <a:pt x="0" y="76708"/>
                  </a:lnTo>
                  <a:lnTo>
                    <a:pt x="3797" y="100622"/>
                  </a:lnTo>
                  <a:lnTo>
                    <a:pt x="5194" y="105283"/>
                  </a:lnTo>
                  <a:lnTo>
                    <a:pt x="7023" y="109791"/>
                  </a:lnTo>
                  <a:lnTo>
                    <a:pt x="9385" y="114046"/>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4"/>
                  </a:lnTo>
                  <a:lnTo>
                    <a:pt x="125590" y="125717"/>
                  </a:lnTo>
                  <a:lnTo>
                    <a:pt x="134226" y="114046"/>
                  </a:lnTo>
                  <a:lnTo>
                    <a:pt x="136575" y="109804"/>
                  </a:lnTo>
                  <a:lnTo>
                    <a:pt x="138391" y="105283"/>
                  </a:lnTo>
                  <a:lnTo>
                    <a:pt x="139801" y="100622"/>
                  </a:lnTo>
                  <a:lnTo>
                    <a:pt x="141223" y="95986"/>
                  </a:lnTo>
                  <a:lnTo>
                    <a:pt x="142189" y="91211"/>
                  </a:lnTo>
                  <a:lnTo>
                    <a:pt x="142798" y="86398"/>
                  </a:lnTo>
                  <a:lnTo>
                    <a:pt x="143395" y="81572"/>
                  </a:lnTo>
                  <a:lnTo>
                    <a:pt x="143598" y="76708"/>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19" name="object 19"/>
            <p:cNvSpPr/>
            <p:nvPr/>
          </p:nvSpPr>
          <p:spPr>
            <a:xfrm>
              <a:off x="3050456" y="4093747"/>
              <a:ext cx="45085" cy="38735"/>
            </a:xfrm>
            <a:custGeom>
              <a:avLst/>
              <a:gdLst/>
              <a:ahLst/>
              <a:cxnLst/>
              <a:rect l="l" t="t" r="r" b="b"/>
              <a:pathLst>
                <a:path w="45085" h="38735">
                  <a:moveTo>
                    <a:pt x="22225" y="0"/>
                  </a:moveTo>
                  <a:lnTo>
                    <a:pt x="0" y="38658"/>
                  </a:lnTo>
                  <a:lnTo>
                    <a:pt x="5981" y="38658"/>
                  </a:lnTo>
                  <a:lnTo>
                    <a:pt x="22225" y="10401"/>
                  </a:lnTo>
                  <a:lnTo>
                    <a:pt x="38468" y="38658"/>
                  </a:lnTo>
                  <a:lnTo>
                    <a:pt x="44475" y="38658"/>
                  </a:lnTo>
                  <a:lnTo>
                    <a:pt x="22225" y="0"/>
                  </a:lnTo>
                  <a:close/>
                </a:path>
              </a:pathLst>
            </a:custGeom>
            <a:solidFill>
              <a:srgbClr val="231F20"/>
            </a:solidFill>
          </p:spPr>
          <p:txBody>
            <a:bodyPr wrap="square" lIns="0" tIns="0" rIns="0" bIns="0" rtlCol="0"/>
            <a:lstStyle/>
            <a:p>
              <a:endParaRPr/>
            </a:p>
          </p:txBody>
        </p:sp>
      </p:grpSp>
      <p:sp>
        <p:nvSpPr>
          <p:cNvPr id="20" name="object 20"/>
          <p:cNvSpPr/>
          <p:nvPr/>
        </p:nvSpPr>
        <p:spPr>
          <a:xfrm>
            <a:off x="3644920" y="4057501"/>
            <a:ext cx="144145" cy="144145"/>
          </a:xfrm>
          <a:custGeom>
            <a:avLst/>
            <a:gdLst/>
            <a:ahLst/>
            <a:cxnLst/>
            <a:rect l="l" t="t" r="r" b="b"/>
            <a:pathLst>
              <a:path w="144145"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5"/>
                </a:lnTo>
                <a:lnTo>
                  <a:pt x="118643" y="11811"/>
                </a:lnTo>
                <a:lnTo>
                  <a:pt x="99072" y="3175"/>
                </a:lnTo>
                <a:lnTo>
                  <a:pt x="96126" y="2374"/>
                </a:lnTo>
                <a:lnTo>
                  <a:pt x="93091" y="1752"/>
                </a:lnTo>
                <a:lnTo>
                  <a:pt x="90068" y="1308"/>
                </a:lnTo>
                <a:lnTo>
                  <a:pt x="84061" y="368"/>
                </a:lnTo>
                <a:lnTo>
                  <a:pt x="77914" y="0"/>
                </a:lnTo>
                <a:lnTo>
                  <a:pt x="71818" y="0"/>
                </a:lnTo>
                <a:lnTo>
                  <a:pt x="65709" y="0"/>
                </a:lnTo>
                <a:lnTo>
                  <a:pt x="59563" y="368"/>
                </a:lnTo>
                <a:lnTo>
                  <a:pt x="53530" y="1308"/>
                </a:lnTo>
                <a:lnTo>
                  <a:pt x="50533" y="1752"/>
                </a:lnTo>
                <a:lnTo>
                  <a:pt x="35890" y="6172"/>
                </a:lnTo>
                <a:lnTo>
                  <a:pt x="30289" y="8572"/>
                </a:lnTo>
                <a:lnTo>
                  <a:pt x="24980" y="11811"/>
                </a:lnTo>
                <a:lnTo>
                  <a:pt x="20396" y="15875"/>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3"/>
                </a:lnTo>
                <a:lnTo>
                  <a:pt x="18059" y="125717"/>
                </a:lnTo>
                <a:lnTo>
                  <a:pt x="21463" y="129159"/>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4"/>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1" name="object 21"/>
          <p:cNvSpPr txBox="1"/>
          <p:nvPr/>
        </p:nvSpPr>
        <p:spPr>
          <a:xfrm>
            <a:off x="991542" y="3990515"/>
            <a:ext cx="6010910" cy="2854325"/>
          </a:xfrm>
          <a:prstGeom prst="rect">
            <a:avLst/>
          </a:prstGeom>
        </p:spPr>
        <p:txBody>
          <a:bodyPr vert="horz" wrap="square" lIns="0" tIns="11430" rIns="0" bIns="0" rtlCol="0">
            <a:spAutoFit/>
          </a:bodyPr>
          <a:lstStyle/>
          <a:p>
            <a:pPr marL="142875" marR="118745" indent="-130810">
              <a:lnSpc>
                <a:spcPct val="138300"/>
              </a:lnSpc>
              <a:spcBef>
                <a:spcPts val="90"/>
              </a:spcBef>
              <a:tabLst>
                <a:tab pos="2071370" algn="l"/>
                <a:tab pos="2226945" algn="l"/>
                <a:tab pos="2704465" algn="l"/>
              </a:tabLst>
            </a:pPr>
            <a:r>
              <a:rPr sz="900" spc="-5" dirty="0">
                <a:solidFill>
                  <a:srgbClr val="231F20"/>
                </a:solidFill>
                <a:latin typeface="Arial Narrow"/>
                <a:cs typeface="Arial Narrow"/>
              </a:rPr>
              <a:t>2.  Lorsque vous appuyez sur le</a:t>
            </a:r>
            <a:r>
              <a:rPr sz="900" spc="25"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dirty="0">
                <a:solidFill>
                  <a:srgbClr val="231F20"/>
                </a:solidFill>
                <a:latin typeface="Arial Narrow"/>
                <a:cs typeface="Arial Narrow"/>
              </a:rPr>
              <a:t>HAUT	</a:t>
            </a:r>
            <a:r>
              <a:rPr sz="150" b="1" spc="-15" dirty="0">
                <a:solidFill>
                  <a:srgbClr val="231F20"/>
                </a:solidFill>
                <a:latin typeface="Calibri"/>
                <a:cs typeface="Calibri"/>
              </a:rPr>
              <a:t>UP	</a:t>
            </a:r>
            <a:r>
              <a:rPr sz="900" spc="-5" dirty="0">
                <a:solidFill>
                  <a:srgbClr val="231F20"/>
                </a:solidFill>
                <a:latin typeface="Arial Narrow"/>
                <a:cs typeface="Arial Narrow"/>
              </a:rPr>
              <a:t>ou </a:t>
            </a:r>
            <a:r>
              <a:rPr sz="900" b="1" dirty="0">
                <a:solidFill>
                  <a:srgbClr val="231F20"/>
                </a:solidFill>
                <a:latin typeface="Arial Narrow"/>
                <a:cs typeface="Arial Narrow"/>
              </a:rPr>
              <a:t>BAS	</a:t>
            </a:r>
            <a:r>
              <a:rPr sz="150" b="1" spc="-20" dirty="0">
                <a:solidFill>
                  <a:srgbClr val="231F20"/>
                </a:solidFill>
                <a:latin typeface="Calibri"/>
                <a:cs typeface="Calibri"/>
              </a:rPr>
              <a:t>DOWN </a:t>
            </a:r>
            <a:r>
              <a:rPr sz="900" dirty="0">
                <a:solidFill>
                  <a:srgbClr val="231F20"/>
                </a:solidFill>
                <a:latin typeface="Arial Narrow"/>
                <a:cs typeface="Arial Narrow"/>
              </a:rPr>
              <a:t>, </a:t>
            </a:r>
            <a:r>
              <a:rPr sz="900" spc="-5" dirty="0">
                <a:solidFill>
                  <a:srgbClr val="231F20"/>
                </a:solidFill>
                <a:latin typeface="Arial Narrow"/>
                <a:cs typeface="Arial Narrow"/>
              </a:rPr>
              <a:t>la LED clignote. </a:t>
            </a:r>
            <a:r>
              <a:rPr sz="900" dirty="0">
                <a:solidFill>
                  <a:srgbClr val="231F20"/>
                </a:solidFill>
                <a:latin typeface="Arial Narrow"/>
                <a:cs typeface="Arial Narrow"/>
              </a:rPr>
              <a:t>Pendant </a:t>
            </a:r>
            <a:r>
              <a:rPr sz="900" spc="-5" dirty="0">
                <a:solidFill>
                  <a:srgbClr val="231F20"/>
                </a:solidFill>
                <a:latin typeface="Arial Narrow"/>
                <a:cs typeface="Arial Narrow"/>
              </a:rPr>
              <a:t>qu’elle clignote, vous pouvez </a:t>
            </a:r>
            <a:r>
              <a:rPr sz="900" dirty="0">
                <a:solidFill>
                  <a:srgbClr val="231F20"/>
                </a:solidFill>
                <a:latin typeface="Arial Narrow"/>
                <a:cs typeface="Arial Narrow"/>
              </a:rPr>
              <a:t>régler </a:t>
            </a:r>
            <a:r>
              <a:rPr sz="900" spc="-5" dirty="0">
                <a:solidFill>
                  <a:srgbClr val="231F20"/>
                </a:solidFill>
                <a:latin typeface="Arial Narrow"/>
                <a:cs typeface="Arial Narrow"/>
              </a:rPr>
              <a:t>le nombre  d’heures avant l’activation du chauffage </a:t>
            </a:r>
            <a:r>
              <a:rPr sz="900" dirty="0">
                <a:solidFill>
                  <a:srgbClr val="231F20"/>
                </a:solidFill>
                <a:latin typeface="Arial Narrow"/>
                <a:cs typeface="Arial Narrow"/>
              </a:rPr>
              <a:t>(de 1 à </a:t>
            </a:r>
            <a:r>
              <a:rPr sz="900" spc="-5" dirty="0">
                <a:solidFill>
                  <a:srgbClr val="231F20"/>
                </a:solidFill>
                <a:latin typeface="Arial Narrow"/>
                <a:cs typeface="Arial Narrow"/>
              </a:rPr>
              <a:t>99 heures). Le </a:t>
            </a:r>
            <a:r>
              <a:rPr sz="900" dirty="0">
                <a:solidFill>
                  <a:srgbClr val="231F20"/>
                </a:solidFill>
                <a:latin typeface="Arial Narrow"/>
                <a:cs typeface="Arial Narrow"/>
              </a:rPr>
              <a:t>réglage </a:t>
            </a:r>
            <a:r>
              <a:rPr sz="900" spc="-5" dirty="0">
                <a:solidFill>
                  <a:srgbClr val="231F20"/>
                </a:solidFill>
                <a:latin typeface="Arial Narrow"/>
                <a:cs typeface="Arial Narrow"/>
              </a:rPr>
              <a:t>de la minuterie souhaitée </a:t>
            </a:r>
            <a:r>
              <a:rPr sz="900" dirty="0">
                <a:solidFill>
                  <a:srgbClr val="231F20"/>
                </a:solidFill>
                <a:latin typeface="Arial Narrow"/>
                <a:cs typeface="Arial Narrow"/>
              </a:rPr>
              <a:t>reste </a:t>
            </a:r>
            <a:r>
              <a:rPr sz="900" spc="-5" dirty="0">
                <a:solidFill>
                  <a:srgbClr val="231F20"/>
                </a:solidFill>
                <a:latin typeface="Arial Narrow"/>
                <a:cs typeface="Arial Narrow"/>
              </a:rPr>
              <a:t>affiché sur l’écran LED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confirmer la valeur.</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Pour modifier le réglage de la minuterie : </a:t>
            </a:r>
            <a:r>
              <a:rPr sz="900" dirty="0">
                <a:solidFill>
                  <a:srgbClr val="231F20"/>
                </a:solidFill>
                <a:latin typeface="Arial Narrow"/>
                <a:cs typeface="Arial Narrow"/>
              </a:rPr>
              <a:t>Appuyez à </a:t>
            </a:r>
            <a:r>
              <a:rPr sz="900" spc="-5" dirty="0">
                <a:solidFill>
                  <a:srgbClr val="231F20"/>
                </a:solidFill>
                <a:latin typeface="Arial Narrow"/>
                <a:cs typeface="Arial Narrow"/>
              </a:rPr>
              <a:t>nouveau sur le bouton </a:t>
            </a:r>
            <a:r>
              <a:rPr sz="900" b="1" spc="-5" dirty="0">
                <a:solidFill>
                  <a:srgbClr val="231F20"/>
                </a:solidFill>
                <a:latin typeface="Arial Narrow"/>
                <a:cs typeface="Arial Narrow"/>
              </a:rPr>
              <a:t>Minuterie </a:t>
            </a:r>
            <a:r>
              <a:rPr sz="900" spc="-5" dirty="0">
                <a:solidFill>
                  <a:srgbClr val="231F20"/>
                </a:solidFill>
                <a:latin typeface="Arial Narrow"/>
                <a:cs typeface="Arial Narrow"/>
              </a:rPr>
              <a:t>et utilisez les boutons </a:t>
            </a:r>
            <a:r>
              <a:rPr sz="900" b="1" dirty="0">
                <a:solidFill>
                  <a:srgbClr val="231F20"/>
                </a:solidFill>
                <a:latin typeface="Arial Narrow"/>
                <a:cs typeface="Arial Narrow"/>
              </a:rPr>
              <a:t>HAUT </a:t>
            </a:r>
            <a:r>
              <a:rPr sz="900" spc="-5" dirty="0">
                <a:solidFill>
                  <a:srgbClr val="231F20"/>
                </a:solidFill>
                <a:latin typeface="Arial Narrow"/>
                <a:cs typeface="Arial Narrow"/>
              </a:rPr>
              <a:t>ou </a:t>
            </a:r>
            <a:r>
              <a:rPr sz="900" b="1" dirty="0">
                <a:solidFill>
                  <a:srgbClr val="231F20"/>
                </a:solidFill>
                <a:latin typeface="Arial Narrow"/>
                <a:cs typeface="Arial Narrow"/>
              </a:rPr>
              <a:t>BAS </a:t>
            </a:r>
            <a:r>
              <a:rPr sz="900" spc="-5" dirty="0">
                <a:solidFill>
                  <a:srgbClr val="231F20"/>
                </a:solidFill>
                <a:latin typeface="Arial Narrow"/>
                <a:cs typeface="Arial Narrow"/>
              </a:rPr>
              <a:t>pour</a:t>
            </a:r>
            <a:r>
              <a:rPr sz="900" spc="-55" dirty="0">
                <a:solidFill>
                  <a:srgbClr val="231F20"/>
                </a:solidFill>
                <a:latin typeface="Arial Narrow"/>
                <a:cs typeface="Arial Narrow"/>
              </a:rPr>
              <a:t> </a:t>
            </a:r>
            <a:r>
              <a:rPr sz="900" dirty="0">
                <a:solidFill>
                  <a:srgbClr val="231F20"/>
                </a:solidFill>
                <a:latin typeface="Arial Narrow"/>
                <a:cs typeface="Arial Narrow"/>
              </a:rPr>
              <a:t>régler.</a:t>
            </a:r>
            <a:endParaRPr sz="900">
              <a:latin typeface="Arial Narrow"/>
              <a:cs typeface="Arial Narrow"/>
            </a:endParaRPr>
          </a:p>
          <a:p>
            <a:pPr marL="12700">
              <a:lnSpc>
                <a:spcPct val="100000"/>
              </a:lnSpc>
              <a:spcBef>
                <a:spcPts val="425"/>
              </a:spcBef>
            </a:pPr>
            <a:r>
              <a:rPr sz="900" b="1" dirty="0">
                <a:solidFill>
                  <a:srgbClr val="231F20"/>
                </a:solidFill>
                <a:latin typeface="Arial Narrow"/>
                <a:cs typeface="Arial Narrow"/>
              </a:rPr>
              <a:t>Annuler le réglage : </a:t>
            </a: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spc="-5" dirty="0">
                <a:solidFill>
                  <a:srgbClr val="231F20"/>
                </a:solidFill>
                <a:latin typeface="Arial Narrow"/>
                <a:cs typeface="Arial Narrow"/>
              </a:rPr>
              <a:t>MINUTERIE </a:t>
            </a:r>
            <a:r>
              <a:rPr sz="900" spc="-5" dirty="0">
                <a:solidFill>
                  <a:srgbClr val="231F20"/>
                </a:solidFill>
                <a:latin typeface="Arial Narrow"/>
                <a:cs typeface="Arial Narrow"/>
              </a:rPr>
              <a:t>pendant </a:t>
            </a:r>
            <a:r>
              <a:rPr sz="900" dirty="0">
                <a:solidFill>
                  <a:srgbClr val="231F20"/>
                </a:solidFill>
                <a:latin typeface="Arial Narrow"/>
                <a:cs typeface="Arial Narrow"/>
              </a:rPr>
              <a:t>3</a:t>
            </a:r>
            <a:r>
              <a:rPr sz="900" spc="-15" dirty="0">
                <a:solidFill>
                  <a:srgbClr val="231F20"/>
                </a:solidFill>
                <a:latin typeface="Arial Narrow"/>
                <a:cs typeface="Arial Narrow"/>
              </a:rPr>
              <a:t> </a:t>
            </a:r>
            <a:r>
              <a:rPr sz="900" spc="-5" dirty="0">
                <a:solidFill>
                  <a:srgbClr val="231F20"/>
                </a:solidFill>
                <a:latin typeface="Arial Narrow"/>
                <a:cs typeface="Arial Narrow"/>
              </a:rPr>
              <a:t>secondes.</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L’activation du système de chauffage ou le </a:t>
            </a:r>
            <a:r>
              <a:rPr sz="900" dirty="0">
                <a:solidFill>
                  <a:srgbClr val="231F20"/>
                </a:solidFill>
                <a:latin typeface="Arial Narrow"/>
                <a:cs typeface="Arial Narrow"/>
              </a:rPr>
              <a:t>redémarrage </a:t>
            </a:r>
            <a:r>
              <a:rPr sz="900" spc="-5" dirty="0">
                <a:solidFill>
                  <a:srgbClr val="231F20"/>
                </a:solidFill>
                <a:latin typeface="Arial Narrow"/>
                <a:cs typeface="Arial Narrow"/>
              </a:rPr>
              <a:t>du spa annule le </a:t>
            </a:r>
            <a:r>
              <a:rPr sz="900" dirty="0">
                <a:solidFill>
                  <a:srgbClr val="231F20"/>
                </a:solidFill>
                <a:latin typeface="Arial Narrow"/>
                <a:cs typeface="Arial Narrow"/>
              </a:rPr>
              <a:t>réglage </a:t>
            </a:r>
            <a:r>
              <a:rPr sz="900" spc="-5" dirty="0">
                <a:solidFill>
                  <a:srgbClr val="231F20"/>
                </a:solidFill>
                <a:latin typeface="Arial Narrow"/>
                <a:cs typeface="Arial Narrow"/>
              </a:rPr>
              <a:t>de la</a:t>
            </a:r>
            <a:r>
              <a:rPr sz="900" spc="-15" dirty="0">
                <a:solidFill>
                  <a:srgbClr val="231F20"/>
                </a:solidFill>
                <a:latin typeface="Arial Narrow"/>
                <a:cs typeface="Arial Narrow"/>
              </a:rPr>
              <a:t> </a:t>
            </a:r>
            <a:r>
              <a:rPr sz="900" spc="-5" dirty="0">
                <a:solidFill>
                  <a:srgbClr val="231F20"/>
                </a:solidFill>
                <a:latin typeface="Arial Narrow"/>
                <a:cs typeface="Arial Narrow"/>
              </a:rPr>
              <a:t>minuterie.</a:t>
            </a:r>
            <a:endParaRPr sz="900">
              <a:latin typeface="Arial Narrow"/>
              <a:cs typeface="Arial Narrow"/>
            </a:endParaRPr>
          </a:p>
          <a:p>
            <a:pPr>
              <a:lnSpc>
                <a:spcPct val="100000"/>
              </a:lnSpc>
              <a:spcBef>
                <a:spcPts val="40"/>
              </a:spcBef>
            </a:pPr>
            <a:endParaRPr sz="1200">
              <a:latin typeface="Arial Narrow"/>
              <a:cs typeface="Arial Narrow"/>
            </a:endParaRPr>
          </a:p>
          <a:p>
            <a:pPr marL="12700">
              <a:lnSpc>
                <a:spcPct val="100000"/>
              </a:lnSpc>
            </a:pPr>
            <a:r>
              <a:rPr sz="1000" b="1" dirty="0">
                <a:solidFill>
                  <a:srgbClr val="231F20"/>
                </a:solidFill>
                <a:latin typeface="Arial Narrow"/>
                <a:cs typeface="Arial Narrow"/>
              </a:rPr>
              <a:t>STÉRILISATEUR</a:t>
            </a:r>
            <a:r>
              <a:rPr sz="1000" b="1" spc="-5" dirty="0">
                <a:solidFill>
                  <a:srgbClr val="231F20"/>
                </a:solidFill>
                <a:latin typeface="Arial Narrow"/>
                <a:cs typeface="Arial Narrow"/>
              </a:rPr>
              <a:t> </a:t>
            </a:r>
            <a:r>
              <a:rPr sz="1000" b="1" dirty="0">
                <a:solidFill>
                  <a:srgbClr val="231F20"/>
                </a:solidFill>
                <a:latin typeface="Arial Narrow"/>
                <a:cs typeface="Arial Narrow"/>
              </a:rPr>
              <a:t>UVC</a:t>
            </a:r>
            <a:endParaRPr sz="1000">
              <a:latin typeface="Arial Narrow"/>
              <a:cs typeface="Arial Narrow"/>
            </a:endParaRPr>
          </a:p>
          <a:p>
            <a:pPr marL="12700" marR="5080">
              <a:lnSpc>
                <a:spcPct val="111100"/>
              </a:lnSpc>
              <a:spcBef>
                <a:spcPts val="280"/>
              </a:spcBef>
              <a:tabLst>
                <a:tab pos="145542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dirty="0">
                <a:solidFill>
                  <a:srgbClr val="231F20"/>
                </a:solidFill>
                <a:latin typeface="Arial Narrow"/>
                <a:cs typeface="Arial Narrow"/>
              </a:rPr>
              <a:t> </a:t>
            </a:r>
            <a:r>
              <a:rPr sz="900" spc="-5" dirty="0">
                <a:solidFill>
                  <a:srgbClr val="231F20"/>
                </a:solidFill>
                <a:latin typeface="Arial Narrow"/>
                <a:cs typeface="Arial Narrow"/>
              </a:rPr>
              <a:t>bouton </a:t>
            </a:r>
            <a:r>
              <a:rPr sz="900" b="1" dirty="0">
                <a:solidFill>
                  <a:srgbClr val="231F20"/>
                </a:solidFill>
                <a:latin typeface="Arial Narrow"/>
                <a:cs typeface="Arial Narrow"/>
              </a:rPr>
              <a:t>UVC	</a:t>
            </a:r>
            <a:r>
              <a:rPr sz="900" spc="-5" dirty="0">
                <a:solidFill>
                  <a:srgbClr val="231F20"/>
                </a:solidFill>
                <a:latin typeface="Arial Narrow"/>
                <a:cs typeface="Arial Narrow"/>
              </a:rPr>
              <a:t>pour activer/désactiver le système de stérilisation </a:t>
            </a:r>
            <a:r>
              <a:rPr sz="900" dirty="0">
                <a:solidFill>
                  <a:srgbClr val="231F20"/>
                </a:solidFill>
                <a:latin typeface="Arial Narrow"/>
                <a:cs typeface="Arial Narrow"/>
              </a:rPr>
              <a:t>UVC. </a:t>
            </a:r>
            <a:r>
              <a:rPr sz="900" spc="-5" dirty="0">
                <a:solidFill>
                  <a:srgbClr val="231F20"/>
                </a:solidFill>
                <a:latin typeface="Arial Narrow"/>
                <a:cs typeface="Arial Narrow"/>
              </a:rPr>
              <a:t>Lorsque le voyant au-dessus de ce bouton est vert, le  système de stérilisation </a:t>
            </a:r>
            <a:r>
              <a:rPr sz="900" dirty="0">
                <a:solidFill>
                  <a:srgbClr val="231F20"/>
                </a:solidFill>
                <a:latin typeface="Arial Narrow"/>
                <a:cs typeface="Arial Narrow"/>
              </a:rPr>
              <a:t>UVC </a:t>
            </a:r>
            <a:r>
              <a:rPr sz="900" spc="-5" dirty="0">
                <a:solidFill>
                  <a:srgbClr val="231F20"/>
                </a:solidFill>
                <a:latin typeface="Arial Narrow"/>
                <a:cs typeface="Arial Narrow"/>
              </a:rPr>
              <a:t>est</a:t>
            </a:r>
            <a:r>
              <a:rPr sz="900" spc="-10" dirty="0">
                <a:solidFill>
                  <a:srgbClr val="231F20"/>
                </a:solidFill>
                <a:latin typeface="Arial Narrow"/>
                <a:cs typeface="Arial Narrow"/>
              </a:rPr>
              <a:t> </a:t>
            </a:r>
            <a:r>
              <a:rPr sz="900" dirty="0">
                <a:solidFill>
                  <a:srgbClr val="231F20"/>
                </a:solidFill>
                <a:latin typeface="Arial Narrow"/>
                <a:cs typeface="Arial Narrow"/>
              </a:rPr>
              <a:t>activé.</a:t>
            </a:r>
            <a:endParaRPr sz="900">
              <a:latin typeface="Arial Narrow"/>
              <a:cs typeface="Arial Narrow"/>
            </a:endParaRPr>
          </a:p>
          <a:p>
            <a:pPr>
              <a:lnSpc>
                <a:spcPct val="100000"/>
              </a:lnSpc>
              <a:spcBef>
                <a:spcPts val="40"/>
              </a:spcBef>
            </a:pPr>
            <a:endParaRPr sz="1200">
              <a:latin typeface="Arial Narrow"/>
              <a:cs typeface="Arial Narrow"/>
            </a:endParaRPr>
          </a:p>
          <a:p>
            <a:pPr marL="12700">
              <a:lnSpc>
                <a:spcPct val="100000"/>
              </a:lnSpc>
            </a:pPr>
            <a:r>
              <a:rPr sz="1000" b="1" spc="-5" dirty="0">
                <a:solidFill>
                  <a:srgbClr val="231F20"/>
                </a:solidFill>
                <a:latin typeface="Arial Narrow"/>
                <a:cs typeface="Arial Narrow"/>
              </a:rPr>
              <a:t>OZONE</a:t>
            </a:r>
            <a:endParaRPr sz="1000">
              <a:latin typeface="Arial Narrow"/>
              <a:cs typeface="Arial Narrow"/>
            </a:endParaRPr>
          </a:p>
          <a:p>
            <a:pPr marL="12700" marR="322580">
              <a:lnSpc>
                <a:spcPct val="111100"/>
              </a:lnSpc>
              <a:spcBef>
                <a:spcPts val="280"/>
              </a:spcBef>
              <a:tabLst>
                <a:tab pos="159131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spc="-5" dirty="0">
                <a:solidFill>
                  <a:srgbClr val="231F20"/>
                </a:solidFill>
                <a:latin typeface="Arial Narrow"/>
                <a:cs typeface="Arial Narrow"/>
              </a:rPr>
              <a:t>OZONE	</a:t>
            </a:r>
            <a:r>
              <a:rPr sz="900" spc="-5" dirty="0">
                <a:solidFill>
                  <a:srgbClr val="231F20"/>
                </a:solidFill>
                <a:latin typeface="Arial Narrow"/>
                <a:cs typeface="Arial Narrow"/>
              </a:rPr>
              <a:t>pour activer/désactiver la </a:t>
            </a:r>
            <a:r>
              <a:rPr sz="900" dirty="0">
                <a:solidFill>
                  <a:srgbClr val="231F20"/>
                </a:solidFill>
                <a:latin typeface="Arial Narrow"/>
                <a:cs typeface="Arial Narrow"/>
              </a:rPr>
              <a:t>fonction. </a:t>
            </a:r>
            <a:r>
              <a:rPr sz="900" spc="-5" dirty="0">
                <a:solidFill>
                  <a:srgbClr val="231F20"/>
                </a:solidFill>
                <a:latin typeface="Arial Narrow"/>
                <a:cs typeface="Arial Narrow"/>
              </a:rPr>
              <a:t>Le voyant </a:t>
            </a:r>
            <a:r>
              <a:rPr sz="900" b="1" spc="-5" dirty="0">
                <a:solidFill>
                  <a:srgbClr val="231F20"/>
                </a:solidFill>
                <a:latin typeface="Arial Narrow"/>
                <a:cs typeface="Arial Narrow"/>
              </a:rPr>
              <a:t>OZONE </a:t>
            </a:r>
            <a:r>
              <a:rPr sz="900" spc="-5" dirty="0">
                <a:solidFill>
                  <a:srgbClr val="231F20"/>
                </a:solidFill>
                <a:latin typeface="Arial Narrow"/>
                <a:cs typeface="Arial Narrow"/>
              </a:rPr>
              <a:t>passe au vert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est activée.  L’ozoniseur s’éteint automatiquement après deux heures de</a:t>
            </a:r>
            <a:r>
              <a:rPr sz="900" spc="-10" dirty="0">
                <a:solidFill>
                  <a:srgbClr val="231F20"/>
                </a:solidFill>
                <a:latin typeface="Arial Narrow"/>
                <a:cs typeface="Arial Narrow"/>
              </a:rPr>
              <a:t> </a:t>
            </a:r>
            <a:r>
              <a:rPr sz="900" dirty="0">
                <a:solidFill>
                  <a:srgbClr val="231F20"/>
                </a:solidFill>
                <a:latin typeface="Arial Narrow"/>
                <a:cs typeface="Arial Narrow"/>
              </a:rPr>
              <a:t>fonctionnement.</a:t>
            </a:r>
            <a:endParaRPr sz="900">
              <a:latin typeface="Arial Narrow"/>
              <a:cs typeface="Arial Narrow"/>
            </a:endParaRPr>
          </a:p>
          <a:p>
            <a:pPr marL="12700" marR="57150">
              <a:lnSpc>
                <a:spcPct val="111100"/>
              </a:lnSpc>
              <a:spcBef>
                <a:spcPts val="305"/>
              </a:spcBef>
            </a:pPr>
            <a:r>
              <a:rPr sz="900" b="1" dirty="0">
                <a:solidFill>
                  <a:srgbClr val="231F20"/>
                </a:solidFill>
                <a:latin typeface="Arial Narrow"/>
                <a:cs typeface="Arial Narrow"/>
              </a:rPr>
              <a:t>REMARQUE: </a:t>
            </a:r>
            <a:r>
              <a:rPr sz="900" dirty="0">
                <a:solidFill>
                  <a:srgbClr val="231F20"/>
                </a:solidFill>
                <a:latin typeface="Arial Narrow"/>
                <a:cs typeface="Arial Narrow"/>
              </a:rPr>
              <a:t>Pour </a:t>
            </a:r>
            <a:r>
              <a:rPr sz="900" spc="-5" dirty="0">
                <a:solidFill>
                  <a:srgbClr val="231F20"/>
                </a:solidFill>
                <a:latin typeface="Arial Narrow"/>
                <a:cs typeface="Arial Narrow"/>
              </a:rPr>
              <a:t>votre propre sécurité, ne vous baignez pas dans le spa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OZONE est activée. La </a:t>
            </a:r>
            <a:r>
              <a:rPr sz="900" dirty="0">
                <a:solidFill>
                  <a:srgbClr val="231F20"/>
                </a:solidFill>
                <a:latin typeface="Arial Narrow"/>
                <a:cs typeface="Arial Narrow"/>
              </a:rPr>
              <a:t>fonction </a:t>
            </a:r>
            <a:r>
              <a:rPr sz="900" spc="-5" dirty="0">
                <a:solidFill>
                  <a:srgbClr val="231F20"/>
                </a:solidFill>
                <a:latin typeface="Arial Narrow"/>
                <a:cs typeface="Arial Narrow"/>
              </a:rPr>
              <a:t>OZONE ne peut  pas être activée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JET ou </a:t>
            </a:r>
            <a:r>
              <a:rPr sz="900" dirty="0">
                <a:solidFill>
                  <a:srgbClr val="231F20"/>
                </a:solidFill>
                <a:latin typeface="Arial Narrow"/>
                <a:cs typeface="Arial Narrow"/>
              </a:rPr>
              <a:t>BULLE </a:t>
            </a:r>
            <a:r>
              <a:rPr sz="900" spc="-5" dirty="0">
                <a:solidFill>
                  <a:srgbClr val="231F20"/>
                </a:solidFill>
                <a:latin typeface="Arial Narrow"/>
                <a:cs typeface="Arial Narrow"/>
              </a:rPr>
              <a:t>est</a:t>
            </a:r>
            <a:r>
              <a:rPr sz="900" spc="-15" dirty="0">
                <a:solidFill>
                  <a:srgbClr val="231F20"/>
                </a:solidFill>
                <a:latin typeface="Arial Narrow"/>
                <a:cs typeface="Arial Narrow"/>
              </a:rPr>
              <a:t> </a:t>
            </a:r>
            <a:r>
              <a:rPr sz="900" dirty="0">
                <a:solidFill>
                  <a:srgbClr val="231F20"/>
                </a:solidFill>
                <a:latin typeface="Arial Narrow"/>
                <a:cs typeface="Arial Narrow"/>
              </a:rPr>
              <a:t>activée.</a:t>
            </a:r>
            <a:endParaRPr sz="900">
              <a:latin typeface="Arial Narrow"/>
              <a:cs typeface="Arial Narrow"/>
            </a:endParaRPr>
          </a:p>
        </p:txBody>
      </p:sp>
      <p:sp>
        <p:nvSpPr>
          <p:cNvPr id="22" name="object 22"/>
          <p:cNvSpPr/>
          <p:nvPr/>
        </p:nvSpPr>
        <p:spPr>
          <a:xfrm>
            <a:off x="3695799" y="4093746"/>
            <a:ext cx="45085" cy="38735"/>
          </a:xfrm>
          <a:custGeom>
            <a:avLst/>
            <a:gdLst/>
            <a:ahLst/>
            <a:cxnLst/>
            <a:rect l="l" t="t" r="r" b="b"/>
            <a:pathLst>
              <a:path w="45085" h="38735">
                <a:moveTo>
                  <a:pt x="44475" y="0"/>
                </a:moveTo>
                <a:lnTo>
                  <a:pt x="38493" y="0"/>
                </a:lnTo>
                <a:lnTo>
                  <a:pt x="22250" y="28257"/>
                </a:lnTo>
                <a:lnTo>
                  <a:pt x="5981" y="0"/>
                </a:lnTo>
                <a:lnTo>
                  <a:pt x="0" y="0"/>
                </a:lnTo>
                <a:lnTo>
                  <a:pt x="22250" y="38658"/>
                </a:lnTo>
                <a:lnTo>
                  <a:pt x="44475" y="0"/>
                </a:lnTo>
                <a:close/>
              </a:path>
            </a:pathLst>
          </a:custGeom>
          <a:solidFill>
            <a:srgbClr val="231F20"/>
          </a:solidFill>
        </p:spPr>
        <p:txBody>
          <a:bodyPr wrap="square" lIns="0" tIns="0" rIns="0" bIns="0" rtlCol="0"/>
          <a:lstStyle/>
          <a:p>
            <a:endParaRPr/>
          </a:p>
        </p:txBody>
      </p:sp>
      <p:grpSp>
        <p:nvGrpSpPr>
          <p:cNvPr id="23" name="object 23"/>
          <p:cNvGrpSpPr/>
          <p:nvPr/>
        </p:nvGrpSpPr>
        <p:grpSpPr>
          <a:xfrm>
            <a:off x="2388365" y="7875408"/>
            <a:ext cx="147320" cy="147955"/>
            <a:chOff x="2388365" y="7875408"/>
            <a:chExt cx="147320" cy="147955"/>
          </a:xfrm>
        </p:grpSpPr>
        <p:sp>
          <p:nvSpPr>
            <p:cNvPr id="24" name="object 24"/>
            <p:cNvSpPr/>
            <p:nvPr/>
          </p:nvSpPr>
          <p:spPr>
            <a:xfrm>
              <a:off x="2390162" y="7877205"/>
              <a:ext cx="144145" cy="144145"/>
            </a:xfrm>
            <a:custGeom>
              <a:avLst/>
              <a:gdLst/>
              <a:ahLst/>
              <a:cxnLst/>
              <a:rect l="l" t="t" r="r" b="b"/>
              <a:pathLst>
                <a:path w="144144" h="144145">
                  <a:moveTo>
                    <a:pt x="142011" y="52654"/>
                  </a:moveTo>
                  <a:lnTo>
                    <a:pt x="141338" y="48755"/>
                  </a:lnTo>
                  <a:lnTo>
                    <a:pt x="140449" y="44894"/>
                  </a:lnTo>
                  <a:lnTo>
                    <a:pt x="139230" y="41122"/>
                  </a:lnTo>
                  <a:lnTo>
                    <a:pt x="138023" y="37350"/>
                  </a:lnTo>
                  <a:lnTo>
                    <a:pt x="136474" y="33680"/>
                  </a:lnTo>
                  <a:lnTo>
                    <a:pt x="134594" y="30187"/>
                  </a:lnTo>
                  <a:lnTo>
                    <a:pt x="131787" y="24790"/>
                  </a:lnTo>
                  <a:lnTo>
                    <a:pt x="127825" y="19926"/>
                  </a:lnTo>
                  <a:lnTo>
                    <a:pt x="123228" y="15874"/>
                  </a:lnTo>
                  <a:lnTo>
                    <a:pt x="118643" y="11810"/>
                  </a:lnTo>
                  <a:lnTo>
                    <a:pt x="113334" y="8572"/>
                  </a:lnTo>
                  <a:lnTo>
                    <a:pt x="107734" y="6172"/>
                  </a:lnTo>
                  <a:lnTo>
                    <a:pt x="104927" y="4965"/>
                  </a:lnTo>
                  <a:lnTo>
                    <a:pt x="90093" y="1295"/>
                  </a:lnTo>
                  <a:lnTo>
                    <a:pt x="84073" y="355"/>
                  </a:lnTo>
                  <a:lnTo>
                    <a:pt x="77914" y="0"/>
                  </a:lnTo>
                  <a:lnTo>
                    <a:pt x="71818" y="0"/>
                  </a:lnTo>
                  <a:lnTo>
                    <a:pt x="65684" y="0"/>
                  </a:lnTo>
                  <a:lnTo>
                    <a:pt x="59588" y="355"/>
                  </a:lnTo>
                  <a:lnTo>
                    <a:pt x="53530" y="1295"/>
                  </a:lnTo>
                  <a:lnTo>
                    <a:pt x="50507" y="1752"/>
                  </a:lnTo>
                  <a:lnTo>
                    <a:pt x="47510" y="2374"/>
                  </a:lnTo>
                  <a:lnTo>
                    <a:pt x="44576" y="3174"/>
                  </a:lnTo>
                  <a:lnTo>
                    <a:pt x="41605" y="3975"/>
                  </a:lnTo>
                  <a:lnTo>
                    <a:pt x="38696" y="4965"/>
                  </a:lnTo>
                  <a:lnTo>
                    <a:pt x="35877" y="6172"/>
                  </a:lnTo>
                  <a:lnTo>
                    <a:pt x="30264" y="8572"/>
                  </a:lnTo>
                  <a:lnTo>
                    <a:pt x="24980" y="11810"/>
                  </a:lnTo>
                  <a:lnTo>
                    <a:pt x="20370" y="15874"/>
                  </a:lnTo>
                  <a:lnTo>
                    <a:pt x="15760" y="19926"/>
                  </a:lnTo>
                  <a:lnTo>
                    <a:pt x="11836" y="24790"/>
                  </a:lnTo>
                  <a:lnTo>
                    <a:pt x="9029" y="30187"/>
                  </a:lnTo>
                  <a:lnTo>
                    <a:pt x="7340" y="33337"/>
                  </a:lnTo>
                  <a:lnTo>
                    <a:pt x="2019" y="50457"/>
                  </a:lnTo>
                  <a:lnTo>
                    <a:pt x="1320" y="53974"/>
                  </a:lnTo>
                  <a:lnTo>
                    <a:pt x="901" y="57556"/>
                  </a:lnTo>
                  <a:lnTo>
                    <a:pt x="571" y="61125"/>
                  </a:lnTo>
                  <a:lnTo>
                    <a:pt x="279" y="64693"/>
                  </a:lnTo>
                  <a:lnTo>
                    <a:pt x="177" y="68287"/>
                  </a:lnTo>
                  <a:lnTo>
                    <a:pt x="177" y="71869"/>
                  </a:lnTo>
                  <a:lnTo>
                    <a:pt x="0" y="76707"/>
                  </a:lnTo>
                  <a:lnTo>
                    <a:pt x="3822" y="100622"/>
                  </a:lnTo>
                  <a:lnTo>
                    <a:pt x="5219" y="105282"/>
                  </a:lnTo>
                  <a:lnTo>
                    <a:pt x="7023" y="109791"/>
                  </a:lnTo>
                  <a:lnTo>
                    <a:pt x="9410" y="114045"/>
                  </a:lnTo>
                  <a:lnTo>
                    <a:pt x="11734" y="118300"/>
                  </a:lnTo>
                  <a:lnTo>
                    <a:pt x="29667" y="134429"/>
                  </a:lnTo>
                  <a:lnTo>
                    <a:pt x="33883" y="136804"/>
                  </a:lnTo>
                  <a:lnTo>
                    <a:pt x="57276" y="143090"/>
                  </a:lnTo>
                  <a:lnTo>
                    <a:pt x="62090" y="143700"/>
                  </a:lnTo>
                  <a:lnTo>
                    <a:pt x="66979" y="143916"/>
                  </a:lnTo>
                  <a:lnTo>
                    <a:pt x="71818" y="143725"/>
                  </a:lnTo>
                  <a:lnTo>
                    <a:pt x="76631" y="143916"/>
                  </a:lnTo>
                  <a:lnTo>
                    <a:pt x="81533" y="143700"/>
                  </a:lnTo>
                  <a:lnTo>
                    <a:pt x="86321" y="143090"/>
                  </a:lnTo>
                  <a:lnTo>
                    <a:pt x="91160" y="142493"/>
                  </a:lnTo>
                  <a:lnTo>
                    <a:pt x="95923" y="141503"/>
                  </a:lnTo>
                  <a:lnTo>
                    <a:pt x="100558" y="140080"/>
                  </a:lnTo>
                  <a:lnTo>
                    <a:pt x="105206" y="138658"/>
                  </a:lnTo>
                  <a:lnTo>
                    <a:pt x="109715" y="136804"/>
                  </a:lnTo>
                  <a:lnTo>
                    <a:pt x="113957" y="134429"/>
                  </a:lnTo>
                  <a:lnTo>
                    <a:pt x="118198" y="132067"/>
                  </a:lnTo>
                  <a:lnTo>
                    <a:pt x="134226" y="114045"/>
                  </a:lnTo>
                  <a:lnTo>
                    <a:pt x="136601" y="109804"/>
                  </a:lnTo>
                  <a:lnTo>
                    <a:pt x="142798" y="86398"/>
                  </a:lnTo>
                  <a:lnTo>
                    <a:pt x="143421" y="81572"/>
                  </a:lnTo>
                  <a:lnTo>
                    <a:pt x="143598" y="76707"/>
                  </a:lnTo>
                  <a:lnTo>
                    <a:pt x="143421" y="71869"/>
                  </a:lnTo>
                  <a:lnTo>
                    <a:pt x="143446"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5" name="object 25"/>
            <p:cNvSpPr/>
            <p:nvPr/>
          </p:nvSpPr>
          <p:spPr>
            <a:xfrm>
              <a:off x="2439725" y="7913451"/>
              <a:ext cx="45085" cy="38735"/>
            </a:xfrm>
            <a:custGeom>
              <a:avLst/>
              <a:gdLst/>
              <a:ahLst/>
              <a:cxnLst/>
              <a:rect l="l" t="t" r="r" b="b"/>
              <a:pathLst>
                <a:path w="45085" h="38734">
                  <a:moveTo>
                    <a:pt x="22250" y="0"/>
                  </a:moveTo>
                  <a:lnTo>
                    <a:pt x="0" y="38658"/>
                  </a:lnTo>
                  <a:lnTo>
                    <a:pt x="6007" y="38658"/>
                  </a:lnTo>
                  <a:lnTo>
                    <a:pt x="22250" y="10401"/>
                  </a:lnTo>
                  <a:lnTo>
                    <a:pt x="38468" y="38658"/>
                  </a:lnTo>
                  <a:lnTo>
                    <a:pt x="44500" y="38658"/>
                  </a:lnTo>
                  <a:lnTo>
                    <a:pt x="22250" y="0"/>
                  </a:lnTo>
                  <a:close/>
                </a:path>
              </a:pathLst>
            </a:custGeom>
            <a:solidFill>
              <a:srgbClr val="231F20"/>
            </a:solidFill>
          </p:spPr>
          <p:txBody>
            <a:bodyPr wrap="square" lIns="0" tIns="0" rIns="0" bIns="0" rtlCol="0"/>
            <a:lstStyle/>
            <a:p>
              <a:endParaRPr/>
            </a:p>
          </p:txBody>
        </p:sp>
      </p:grpSp>
      <p:sp>
        <p:nvSpPr>
          <p:cNvPr id="26" name="object 26"/>
          <p:cNvSpPr/>
          <p:nvPr/>
        </p:nvSpPr>
        <p:spPr>
          <a:xfrm>
            <a:off x="2976410" y="7877206"/>
            <a:ext cx="144145" cy="144145"/>
          </a:xfrm>
          <a:custGeom>
            <a:avLst/>
            <a:gdLst/>
            <a:ahLst/>
            <a:cxnLst/>
            <a:rect l="l" t="t" r="r" b="b"/>
            <a:pathLst>
              <a:path w="144144"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4"/>
                </a:lnTo>
                <a:lnTo>
                  <a:pt x="118643" y="11810"/>
                </a:lnTo>
                <a:lnTo>
                  <a:pt x="113334" y="8572"/>
                </a:lnTo>
                <a:lnTo>
                  <a:pt x="107708" y="6172"/>
                </a:lnTo>
                <a:lnTo>
                  <a:pt x="104902" y="4965"/>
                </a:lnTo>
                <a:lnTo>
                  <a:pt x="102006" y="3975"/>
                </a:lnTo>
                <a:lnTo>
                  <a:pt x="99047" y="3174"/>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4"/>
                </a:lnTo>
                <a:lnTo>
                  <a:pt x="41579" y="3975"/>
                </a:lnTo>
                <a:lnTo>
                  <a:pt x="38696" y="4965"/>
                </a:lnTo>
                <a:lnTo>
                  <a:pt x="35877" y="6172"/>
                </a:lnTo>
                <a:lnTo>
                  <a:pt x="30264" y="8572"/>
                </a:lnTo>
                <a:lnTo>
                  <a:pt x="24955" y="11810"/>
                </a:lnTo>
                <a:lnTo>
                  <a:pt x="20370" y="15874"/>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5"/>
                </a:lnTo>
                <a:lnTo>
                  <a:pt x="11734" y="118300"/>
                </a:lnTo>
                <a:lnTo>
                  <a:pt x="14617" y="122275"/>
                </a:lnTo>
                <a:lnTo>
                  <a:pt x="18034" y="125717"/>
                </a:lnTo>
                <a:lnTo>
                  <a:pt x="21437" y="129158"/>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3"/>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7" name="object 27"/>
          <p:cNvSpPr txBox="1"/>
          <p:nvPr/>
        </p:nvSpPr>
        <p:spPr>
          <a:xfrm>
            <a:off x="966142" y="7875885"/>
            <a:ext cx="5951220" cy="162560"/>
          </a:xfrm>
          <a:prstGeom prst="rect">
            <a:avLst/>
          </a:prstGeom>
        </p:spPr>
        <p:txBody>
          <a:bodyPr vert="horz" wrap="square" lIns="0" tIns="12700" rIns="0" bIns="0" rtlCol="0">
            <a:spAutoFit/>
          </a:bodyPr>
          <a:lstStyle/>
          <a:p>
            <a:pPr marL="38100">
              <a:lnSpc>
                <a:spcPct val="100000"/>
              </a:lnSpc>
              <a:spcBef>
                <a:spcPts val="100"/>
              </a:spcBef>
              <a:tabLst>
                <a:tab pos="1486535" algn="l"/>
                <a:tab pos="163703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les </a:t>
            </a:r>
            <a:r>
              <a:rPr sz="900" dirty="0">
                <a:solidFill>
                  <a:srgbClr val="231F20"/>
                </a:solidFill>
                <a:latin typeface="Arial Narrow"/>
                <a:cs typeface="Arial Narrow"/>
              </a:rPr>
              <a:t>boutons </a:t>
            </a:r>
            <a:r>
              <a:rPr sz="900" b="1" dirty="0">
                <a:solidFill>
                  <a:srgbClr val="231F20"/>
                </a:solidFill>
                <a:latin typeface="Arial Narrow"/>
                <a:cs typeface="Arial Narrow"/>
              </a:rPr>
              <a:t>HAUT	</a:t>
            </a:r>
            <a:r>
              <a:rPr sz="225" b="1" spc="-22" baseline="37037" dirty="0">
                <a:solidFill>
                  <a:srgbClr val="231F20"/>
                </a:solidFill>
                <a:latin typeface="Calibri"/>
                <a:cs typeface="Calibri"/>
              </a:rPr>
              <a:t>UP	</a:t>
            </a:r>
            <a:r>
              <a:rPr sz="900" dirty="0">
                <a:solidFill>
                  <a:srgbClr val="231F20"/>
                </a:solidFill>
                <a:latin typeface="Arial Narrow"/>
                <a:cs typeface="Arial Narrow"/>
              </a:rPr>
              <a:t>et </a:t>
            </a:r>
            <a:r>
              <a:rPr sz="900" b="1" dirty="0">
                <a:solidFill>
                  <a:srgbClr val="231F20"/>
                </a:solidFill>
                <a:latin typeface="Arial Narrow"/>
                <a:cs typeface="Arial Narrow"/>
              </a:rPr>
              <a:t>BAS </a:t>
            </a:r>
            <a:r>
              <a:rPr sz="225" b="1" spc="-30" baseline="37037" dirty="0">
                <a:solidFill>
                  <a:srgbClr val="231F20"/>
                </a:solidFill>
                <a:latin typeface="Calibri"/>
                <a:cs typeface="Calibri"/>
              </a:rPr>
              <a:t>DOWN </a:t>
            </a:r>
            <a:r>
              <a:rPr sz="900" spc="-5" dirty="0">
                <a:solidFill>
                  <a:srgbClr val="231F20"/>
                </a:solidFill>
                <a:latin typeface="Arial Narrow"/>
                <a:cs typeface="Arial Narrow"/>
              </a:rPr>
              <a:t>simultanément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verrouiller/déverrouiller la commande. </a:t>
            </a:r>
            <a:r>
              <a:rPr sz="900" dirty="0">
                <a:solidFill>
                  <a:srgbClr val="231F20"/>
                </a:solidFill>
                <a:latin typeface="Arial Narrow"/>
                <a:cs typeface="Arial Narrow"/>
              </a:rPr>
              <a:t>En</a:t>
            </a:r>
            <a:r>
              <a:rPr sz="900" spc="-110" dirty="0">
                <a:solidFill>
                  <a:srgbClr val="231F20"/>
                </a:solidFill>
                <a:latin typeface="Arial Narrow"/>
                <a:cs typeface="Arial Narrow"/>
              </a:rPr>
              <a:t> </a:t>
            </a:r>
            <a:r>
              <a:rPr sz="900" spc="-5" dirty="0">
                <a:solidFill>
                  <a:srgbClr val="231F20"/>
                </a:solidFill>
                <a:latin typeface="Arial Narrow"/>
                <a:cs typeface="Arial Narrow"/>
              </a:rPr>
              <a:t>mode</a:t>
            </a:r>
            <a:endParaRPr sz="900">
              <a:latin typeface="Arial Narrow"/>
              <a:cs typeface="Arial Narrow"/>
            </a:endParaRPr>
          </a:p>
        </p:txBody>
      </p:sp>
      <p:sp>
        <p:nvSpPr>
          <p:cNvPr id="28" name="object 28"/>
          <p:cNvSpPr/>
          <p:nvPr/>
        </p:nvSpPr>
        <p:spPr>
          <a:xfrm>
            <a:off x="3027287" y="7913451"/>
            <a:ext cx="45085" cy="38735"/>
          </a:xfrm>
          <a:custGeom>
            <a:avLst/>
            <a:gdLst/>
            <a:ahLst/>
            <a:cxnLst/>
            <a:rect l="l" t="t" r="r" b="b"/>
            <a:pathLst>
              <a:path w="45085" h="38734">
                <a:moveTo>
                  <a:pt x="44475" y="0"/>
                </a:moveTo>
                <a:lnTo>
                  <a:pt x="38468" y="0"/>
                </a:lnTo>
                <a:lnTo>
                  <a:pt x="22225" y="28257"/>
                </a:lnTo>
                <a:lnTo>
                  <a:pt x="5981" y="0"/>
                </a:lnTo>
                <a:lnTo>
                  <a:pt x="0" y="0"/>
                </a:lnTo>
                <a:lnTo>
                  <a:pt x="22225" y="38658"/>
                </a:lnTo>
                <a:lnTo>
                  <a:pt x="44475" y="0"/>
                </a:lnTo>
                <a:close/>
              </a:path>
            </a:pathLst>
          </a:custGeom>
          <a:solidFill>
            <a:srgbClr val="231F20"/>
          </a:solidFill>
        </p:spPr>
        <p:txBody>
          <a:bodyPr wrap="square" lIns="0" tIns="0" rIns="0" bIns="0" rtlCol="0"/>
          <a:lstStyle/>
          <a:p>
            <a:endParaRPr/>
          </a:p>
        </p:txBody>
      </p:sp>
      <p:sp>
        <p:nvSpPr>
          <p:cNvPr id="29" name="object 29"/>
          <p:cNvSpPr/>
          <p:nvPr/>
        </p:nvSpPr>
        <p:spPr>
          <a:xfrm>
            <a:off x="5059954" y="7197798"/>
            <a:ext cx="144145" cy="144145"/>
          </a:xfrm>
          <a:custGeom>
            <a:avLst/>
            <a:gdLst/>
            <a:ahLst/>
            <a:cxnLst/>
            <a:rect l="l" t="t" r="r" b="b"/>
            <a:pathLst>
              <a:path w="144145"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5"/>
                </a:lnTo>
                <a:lnTo>
                  <a:pt x="118643" y="11811"/>
                </a:lnTo>
                <a:lnTo>
                  <a:pt x="113334" y="8572"/>
                </a:lnTo>
                <a:lnTo>
                  <a:pt x="107708" y="6172"/>
                </a:lnTo>
                <a:lnTo>
                  <a:pt x="104902" y="4965"/>
                </a:lnTo>
                <a:lnTo>
                  <a:pt x="102006" y="3975"/>
                </a:lnTo>
                <a:lnTo>
                  <a:pt x="99047" y="3175"/>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5"/>
                </a:lnTo>
                <a:lnTo>
                  <a:pt x="41579" y="3975"/>
                </a:lnTo>
                <a:lnTo>
                  <a:pt x="38696" y="4965"/>
                </a:lnTo>
                <a:lnTo>
                  <a:pt x="35877" y="6172"/>
                </a:lnTo>
                <a:lnTo>
                  <a:pt x="30264" y="8572"/>
                </a:lnTo>
                <a:lnTo>
                  <a:pt x="24955" y="11811"/>
                </a:lnTo>
                <a:lnTo>
                  <a:pt x="20370" y="15875"/>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6"/>
                </a:lnTo>
                <a:lnTo>
                  <a:pt x="11734" y="118300"/>
                </a:lnTo>
                <a:lnTo>
                  <a:pt x="14617" y="122275"/>
                </a:lnTo>
                <a:lnTo>
                  <a:pt x="18034" y="125717"/>
                </a:lnTo>
                <a:lnTo>
                  <a:pt x="21437" y="129159"/>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4"/>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30" name="object 30"/>
          <p:cNvSpPr txBox="1"/>
          <p:nvPr/>
        </p:nvSpPr>
        <p:spPr>
          <a:xfrm>
            <a:off x="5098987" y="7276848"/>
            <a:ext cx="72390" cy="49530"/>
          </a:xfrm>
          <a:prstGeom prst="rect">
            <a:avLst/>
          </a:prstGeom>
        </p:spPr>
        <p:txBody>
          <a:bodyPr vert="horz" wrap="square" lIns="0" tIns="13335" rIns="0" bIns="0" rtlCol="0">
            <a:spAutoFit/>
          </a:bodyPr>
          <a:lstStyle/>
          <a:p>
            <a:pPr marL="12700">
              <a:lnSpc>
                <a:spcPct val="100000"/>
              </a:lnSpc>
              <a:spcBef>
                <a:spcPts val="105"/>
              </a:spcBef>
            </a:pPr>
            <a:r>
              <a:rPr sz="150" b="1" spc="-20" dirty="0">
                <a:solidFill>
                  <a:srgbClr val="231F20"/>
                </a:solidFill>
                <a:latin typeface="Calibri"/>
                <a:cs typeface="Calibri"/>
              </a:rPr>
              <a:t>DOWN</a:t>
            </a:r>
            <a:endParaRPr sz="150">
              <a:latin typeface="Calibri"/>
              <a:cs typeface="Calibri"/>
            </a:endParaRPr>
          </a:p>
        </p:txBody>
      </p:sp>
      <p:sp>
        <p:nvSpPr>
          <p:cNvPr id="31" name="object 31"/>
          <p:cNvSpPr/>
          <p:nvPr/>
        </p:nvSpPr>
        <p:spPr>
          <a:xfrm>
            <a:off x="5110831" y="7234044"/>
            <a:ext cx="45085" cy="38735"/>
          </a:xfrm>
          <a:custGeom>
            <a:avLst/>
            <a:gdLst/>
            <a:ahLst/>
            <a:cxnLst/>
            <a:rect l="l" t="t" r="r" b="b"/>
            <a:pathLst>
              <a:path w="45085" h="38734">
                <a:moveTo>
                  <a:pt x="44475" y="0"/>
                </a:moveTo>
                <a:lnTo>
                  <a:pt x="38468" y="0"/>
                </a:lnTo>
                <a:lnTo>
                  <a:pt x="22225" y="28257"/>
                </a:lnTo>
                <a:lnTo>
                  <a:pt x="5981" y="0"/>
                </a:lnTo>
                <a:lnTo>
                  <a:pt x="0" y="0"/>
                </a:lnTo>
                <a:lnTo>
                  <a:pt x="22225" y="38658"/>
                </a:lnTo>
                <a:lnTo>
                  <a:pt x="44475" y="0"/>
                </a:lnTo>
                <a:close/>
              </a:path>
            </a:pathLst>
          </a:custGeom>
          <a:solidFill>
            <a:srgbClr val="231F20"/>
          </a:solidFill>
        </p:spPr>
        <p:txBody>
          <a:bodyPr wrap="square" lIns="0" tIns="0" rIns="0" bIns="0" rtlCol="0"/>
          <a:lstStyle/>
          <a:p>
            <a:endParaRPr/>
          </a:p>
        </p:txBody>
      </p:sp>
      <p:sp>
        <p:nvSpPr>
          <p:cNvPr id="32" name="object 32"/>
          <p:cNvSpPr txBox="1"/>
          <p:nvPr/>
        </p:nvSpPr>
        <p:spPr>
          <a:xfrm>
            <a:off x="577552" y="3824064"/>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33" name="object 33"/>
          <p:cNvSpPr/>
          <p:nvPr/>
        </p:nvSpPr>
        <p:spPr>
          <a:xfrm>
            <a:off x="2665246" y="3851962"/>
            <a:ext cx="172720" cy="173355"/>
          </a:xfrm>
          <a:custGeom>
            <a:avLst/>
            <a:gdLst/>
            <a:ahLst/>
            <a:cxnLst/>
            <a:rect l="l" t="t" r="r" b="b"/>
            <a:pathLst>
              <a:path w="172719" h="173354">
                <a:moveTo>
                  <a:pt x="170611" y="63284"/>
                </a:moveTo>
                <a:lnTo>
                  <a:pt x="169862" y="58585"/>
                </a:lnTo>
                <a:lnTo>
                  <a:pt x="168757" y="53949"/>
                </a:lnTo>
                <a:lnTo>
                  <a:pt x="167258" y="49390"/>
                </a:lnTo>
                <a:lnTo>
                  <a:pt x="165823" y="44869"/>
                </a:lnTo>
                <a:lnTo>
                  <a:pt x="163969" y="40474"/>
                </a:lnTo>
                <a:lnTo>
                  <a:pt x="161709" y="36283"/>
                </a:lnTo>
                <a:lnTo>
                  <a:pt x="158305" y="29781"/>
                </a:lnTo>
                <a:lnTo>
                  <a:pt x="153619" y="23939"/>
                </a:lnTo>
                <a:lnTo>
                  <a:pt x="148094" y="19075"/>
                </a:lnTo>
                <a:lnTo>
                  <a:pt x="142557" y="14198"/>
                </a:lnTo>
                <a:lnTo>
                  <a:pt x="136182" y="10299"/>
                </a:lnTo>
                <a:lnTo>
                  <a:pt x="129412" y="7416"/>
                </a:lnTo>
                <a:lnTo>
                  <a:pt x="126034" y="5969"/>
                </a:lnTo>
                <a:lnTo>
                  <a:pt x="108229" y="1562"/>
                </a:lnTo>
                <a:lnTo>
                  <a:pt x="100990" y="431"/>
                </a:lnTo>
                <a:lnTo>
                  <a:pt x="93624" y="0"/>
                </a:lnTo>
                <a:lnTo>
                  <a:pt x="86271" y="0"/>
                </a:lnTo>
                <a:lnTo>
                  <a:pt x="78930" y="0"/>
                </a:lnTo>
                <a:lnTo>
                  <a:pt x="71564" y="431"/>
                </a:lnTo>
                <a:lnTo>
                  <a:pt x="64300" y="1562"/>
                </a:lnTo>
                <a:lnTo>
                  <a:pt x="60680" y="2108"/>
                </a:lnTo>
                <a:lnTo>
                  <a:pt x="24460" y="19075"/>
                </a:lnTo>
                <a:lnTo>
                  <a:pt x="18910" y="23939"/>
                </a:lnTo>
                <a:lnTo>
                  <a:pt x="14198" y="29781"/>
                </a:lnTo>
                <a:lnTo>
                  <a:pt x="10820" y="36283"/>
                </a:lnTo>
                <a:lnTo>
                  <a:pt x="8788" y="40055"/>
                </a:lnTo>
                <a:lnTo>
                  <a:pt x="2387" y="60642"/>
                </a:lnTo>
                <a:lnTo>
                  <a:pt x="1562" y="64871"/>
                </a:lnTo>
                <a:lnTo>
                  <a:pt x="1015" y="69151"/>
                </a:lnTo>
                <a:lnTo>
                  <a:pt x="673" y="73456"/>
                </a:lnTo>
                <a:lnTo>
                  <a:pt x="330" y="77749"/>
                </a:lnTo>
                <a:lnTo>
                  <a:pt x="203" y="82067"/>
                </a:lnTo>
                <a:lnTo>
                  <a:pt x="203" y="86360"/>
                </a:lnTo>
                <a:lnTo>
                  <a:pt x="0" y="92176"/>
                </a:lnTo>
                <a:lnTo>
                  <a:pt x="8420" y="131940"/>
                </a:lnTo>
                <a:lnTo>
                  <a:pt x="21653" y="151079"/>
                </a:lnTo>
                <a:lnTo>
                  <a:pt x="25755" y="155206"/>
                </a:lnTo>
                <a:lnTo>
                  <a:pt x="63030" y="171246"/>
                </a:lnTo>
                <a:lnTo>
                  <a:pt x="68808" y="171970"/>
                </a:lnTo>
                <a:lnTo>
                  <a:pt x="74587" y="172694"/>
                </a:lnTo>
                <a:lnTo>
                  <a:pt x="80441" y="172961"/>
                </a:lnTo>
                <a:lnTo>
                  <a:pt x="86271" y="172720"/>
                </a:lnTo>
                <a:lnTo>
                  <a:pt x="92074" y="172961"/>
                </a:lnTo>
                <a:lnTo>
                  <a:pt x="97929" y="172694"/>
                </a:lnTo>
                <a:lnTo>
                  <a:pt x="103708" y="171970"/>
                </a:lnTo>
                <a:lnTo>
                  <a:pt x="109512" y="171246"/>
                </a:lnTo>
                <a:lnTo>
                  <a:pt x="146773" y="155206"/>
                </a:lnTo>
                <a:lnTo>
                  <a:pt x="150863" y="151079"/>
                </a:lnTo>
                <a:lnTo>
                  <a:pt x="154965" y="146951"/>
                </a:lnTo>
                <a:lnTo>
                  <a:pt x="168008" y="120929"/>
                </a:lnTo>
                <a:lnTo>
                  <a:pt x="169697" y="115341"/>
                </a:lnTo>
                <a:lnTo>
                  <a:pt x="170865" y="109601"/>
                </a:lnTo>
                <a:lnTo>
                  <a:pt x="171576" y="103809"/>
                </a:lnTo>
                <a:lnTo>
                  <a:pt x="172300" y="98031"/>
                </a:lnTo>
                <a:lnTo>
                  <a:pt x="172542" y="92176"/>
                </a:lnTo>
                <a:lnTo>
                  <a:pt x="172326" y="86360"/>
                </a:lnTo>
                <a:lnTo>
                  <a:pt x="172377" y="78651"/>
                </a:lnTo>
                <a:lnTo>
                  <a:pt x="171881" y="70891"/>
                </a:lnTo>
                <a:lnTo>
                  <a:pt x="170611" y="63284"/>
                </a:lnTo>
                <a:close/>
              </a:path>
            </a:pathLst>
          </a:custGeom>
          <a:ln w="3594">
            <a:solidFill>
              <a:srgbClr val="050100"/>
            </a:solidFill>
          </a:ln>
        </p:spPr>
        <p:txBody>
          <a:bodyPr wrap="square" lIns="0" tIns="0" rIns="0" bIns="0" rtlCol="0"/>
          <a:lstStyle/>
          <a:p>
            <a:endParaRPr/>
          </a:p>
        </p:txBody>
      </p:sp>
      <p:sp>
        <p:nvSpPr>
          <p:cNvPr id="34" name="object 34"/>
          <p:cNvSpPr txBox="1"/>
          <p:nvPr/>
        </p:nvSpPr>
        <p:spPr>
          <a:xfrm>
            <a:off x="2710606" y="3949484"/>
            <a:ext cx="81915" cy="54610"/>
          </a:xfrm>
          <a:prstGeom prst="rect">
            <a:avLst/>
          </a:prstGeom>
        </p:spPr>
        <p:txBody>
          <a:bodyPr vert="horz" wrap="square" lIns="0" tIns="17780" rIns="0" bIns="0" rtlCol="0">
            <a:spAutoFit/>
          </a:bodyPr>
          <a:lstStyle/>
          <a:p>
            <a:pPr marL="12700">
              <a:lnSpc>
                <a:spcPct val="100000"/>
              </a:lnSpc>
              <a:spcBef>
                <a:spcPts val="140"/>
              </a:spcBef>
            </a:pPr>
            <a:r>
              <a:rPr sz="150" b="1" dirty="0">
                <a:solidFill>
                  <a:srgbClr val="231F20"/>
                </a:solidFill>
                <a:latin typeface="Calibri"/>
                <a:cs typeface="Calibri"/>
              </a:rPr>
              <a:t>TIMER</a:t>
            </a:r>
            <a:endParaRPr sz="150">
              <a:latin typeface="Calibri"/>
              <a:cs typeface="Calibri"/>
            </a:endParaRPr>
          </a:p>
        </p:txBody>
      </p:sp>
      <p:sp>
        <p:nvSpPr>
          <p:cNvPr id="35" name="object 35"/>
          <p:cNvSpPr/>
          <p:nvPr/>
        </p:nvSpPr>
        <p:spPr>
          <a:xfrm>
            <a:off x="2720365" y="3890695"/>
            <a:ext cx="62865" cy="62865"/>
          </a:xfrm>
          <a:custGeom>
            <a:avLst/>
            <a:gdLst/>
            <a:ahLst/>
            <a:cxnLst/>
            <a:rect l="l" t="t" r="r" b="b"/>
            <a:pathLst>
              <a:path w="62864" h="62864">
                <a:moveTo>
                  <a:pt x="35598" y="33972"/>
                </a:moveTo>
                <a:lnTo>
                  <a:pt x="35369" y="30734"/>
                </a:lnTo>
                <a:lnTo>
                  <a:pt x="32372" y="17564"/>
                </a:lnTo>
                <a:lnTo>
                  <a:pt x="31470" y="15049"/>
                </a:lnTo>
                <a:lnTo>
                  <a:pt x="30734" y="14897"/>
                </a:lnTo>
                <a:lnTo>
                  <a:pt x="29718" y="17462"/>
                </a:lnTo>
                <a:lnTo>
                  <a:pt x="26962" y="30734"/>
                </a:lnTo>
                <a:lnTo>
                  <a:pt x="26809" y="32232"/>
                </a:lnTo>
                <a:lnTo>
                  <a:pt x="27165" y="33159"/>
                </a:lnTo>
                <a:lnTo>
                  <a:pt x="28549" y="34975"/>
                </a:lnTo>
                <a:lnTo>
                  <a:pt x="29819" y="35585"/>
                </a:lnTo>
                <a:lnTo>
                  <a:pt x="34505" y="35585"/>
                </a:lnTo>
                <a:lnTo>
                  <a:pt x="35598" y="33972"/>
                </a:lnTo>
                <a:close/>
              </a:path>
              <a:path w="62864" h="62864">
                <a:moveTo>
                  <a:pt x="62395" y="27139"/>
                </a:moveTo>
                <a:lnTo>
                  <a:pt x="61582" y="23075"/>
                </a:lnTo>
                <a:lnTo>
                  <a:pt x="59728" y="18567"/>
                </a:lnTo>
                <a:lnTo>
                  <a:pt x="58458" y="15494"/>
                </a:lnTo>
                <a:lnTo>
                  <a:pt x="57467" y="14020"/>
                </a:lnTo>
                <a:lnTo>
                  <a:pt x="57467" y="30708"/>
                </a:lnTo>
                <a:lnTo>
                  <a:pt x="55727" y="30708"/>
                </a:lnTo>
                <a:lnTo>
                  <a:pt x="55727" y="31800"/>
                </a:lnTo>
                <a:lnTo>
                  <a:pt x="57467" y="31800"/>
                </a:lnTo>
                <a:lnTo>
                  <a:pt x="57340" y="36055"/>
                </a:lnTo>
                <a:lnTo>
                  <a:pt x="56248" y="40208"/>
                </a:lnTo>
                <a:lnTo>
                  <a:pt x="54190" y="43929"/>
                </a:lnTo>
                <a:lnTo>
                  <a:pt x="53174" y="43370"/>
                </a:lnTo>
                <a:lnTo>
                  <a:pt x="52730" y="43091"/>
                </a:lnTo>
                <a:lnTo>
                  <a:pt x="52501" y="43421"/>
                </a:lnTo>
                <a:lnTo>
                  <a:pt x="52349" y="43713"/>
                </a:lnTo>
                <a:lnTo>
                  <a:pt x="52158" y="44005"/>
                </a:lnTo>
                <a:lnTo>
                  <a:pt x="53644" y="44869"/>
                </a:lnTo>
                <a:lnTo>
                  <a:pt x="51435" y="48514"/>
                </a:lnTo>
                <a:lnTo>
                  <a:pt x="48412" y="51562"/>
                </a:lnTo>
                <a:lnTo>
                  <a:pt x="44792" y="53759"/>
                </a:lnTo>
                <a:lnTo>
                  <a:pt x="44196" y="52781"/>
                </a:lnTo>
                <a:lnTo>
                  <a:pt x="43916" y="52285"/>
                </a:lnTo>
                <a:lnTo>
                  <a:pt x="42951" y="52819"/>
                </a:lnTo>
                <a:lnTo>
                  <a:pt x="43840" y="54292"/>
                </a:lnTo>
                <a:lnTo>
                  <a:pt x="40119" y="56349"/>
                </a:lnTo>
                <a:lnTo>
                  <a:pt x="35928" y="57480"/>
                </a:lnTo>
                <a:lnTo>
                  <a:pt x="31661" y="57556"/>
                </a:lnTo>
                <a:lnTo>
                  <a:pt x="31661" y="55854"/>
                </a:lnTo>
                <a:lnTo>
                  <a:pt x="30594" y="55854"/>
                </a:lnTo>
                <a:lnTo>
                  <a:pt x="30594" y="57556"/>
                </a:lnTo>
                <a:lnTo>
                  <a:pt x="26327" y="57480"/>
                </a:lnTo>
                <a:lnTo>
                  <a:pt x="22186" y="56349"/>
                </a:lnTo>
                <a:lnTo>
                  <a:pt x="18440" y="54292"/>
                </a:lnTo>
                <a:lnTo>
                  <a:pt x="18770" y="53759"/>
                </a:lnTo>
                <a:lnTo>
                  <a:pt x="19316" y="52819"/>
                </a:lnTo>
                <a:lnTo>
                  <a:pt x="18376" y="52285"/>
                </a:lnTo>
                <a:lnTo>
                  <a:pt x="17526" y="53759"/>
                </a:lnTo>
                <a:lnTo>
                  <a:pt x="13881" y="51562"/>
                </a:lnTo>
                <a:lnTo>
                  <a:pt x="10833" y="48514"/>
                </a:lnTo>
                <a:lnTo>
                  <a:pt x="8623" y="44869"/>
                </a:lnTo>
                <a:lnTo>
                  <a:pt x="9613" y="44310"/>
                </a:lnTo>
                <a:lnTo>
                  <a:pt x="10109" y="44005"/>
                </a:lnTo>
                <a:lnTo>
                  <a:pt x="9906" y="43713"/>
                </a:lnTo>
                <a:lnTo>
                  <a:pt x="9753" y="43370"/>
                </a:lnTo>
                <a:lnTo>
                  <a:pt x="9563" y="43091"/>
                </a:lnTo>
                <a:lnTo>
                  <a:pt x="8102" y="43929"/>
                </a:lnTo>
                <a:lnTo>
                  <a:pt x="6045" y="40208"/>
                </a:lnTo>
                <a:lnTo>
                  <a:pt x="4927" y="36055"/>
                </a:lnTo>
                <a:lnTo>
                  <a:pt x="4800" y="31800"/>
                </a:lnTo>
                <a:lnTo>
                  <a:pt x="6540" y="31800"/>
                </a:lnTo>
                <a:lnTo>
                  <a:pt x="6540" y="30708"/>
                </a:lnTo>
                <a:lnTo>
                  <a:pt x="4800" y="30708"/>
                </a:lnTo>
                <a:lnTo>
                  <a:pt x="4927" y="26454"/>
                </a:lnTo>
                <a:lnTo>
                  <a:pt x="6045" y="22288"/>
                </a:lnTo>
                <a:lnTo>
                  <a:pt x="8102" y="18567"/>
                </a:lnTo>
                <a:lnTo>
                  <a:pt x="9563" y="19418"/>
                </a:lnTo>
                <a:lnTo>
                  <a:pt x="9766" y="19126"/>
                </a:lnTo>
                <a:lnTo>
                  <a:pt x="9906" y="18808"/>
                </a:lnTo>
                <a:lnTo>
                  <a:pt x="10058" y="18567"/>
                </a:lnTo>
                <a:lnTo>
                  <a:pt x="8623" y="17627"/>
                </a:lnTo>
                <a:lnTo>
                  <a:pt x="10833" y="13995"/>
                </a:lnTo>
                <a:lnTo>
                  <a:pt x="13881" y="10934"/>
                </a:lnTo>
                <a:lnTo>
                  <a:pt x="17526" y="8737"/>
                </a:lnTo>
                <a:lnTo>
                  <a:pt x="18072" y="9728"/>
                </a:lnTo>
                <a:lnTo>
                  <a:pt x="18376" y="10210"/>
                </a:lnTo>
                <a:lnTo>
                  <a:pt x="19316" y="9677"/>
                </a:lnTo>
                <a:lnTo>
                  <a:pt x="18770" y="8737"/>
                </a:lnTo>
                <a:lnTo>
                  <a:pt x="18440" y="8191"/>
                </a:lnTo>
                <a:lnTo>
                  <a:pt x="22186" y="6146"/>
                </a:lnTo>
                <a:lnTo>
                  <a:pt x="26327" y="5029"/>
                </a:lnTo>
                <a:lnTo>
                  <a:pt x="30594" y="4953"/>
                </a:lnTo>
                <a:lnTo>
                  <a:pt x="30594" y="6642"/>
                </a:lnTo>
                <a:lnTo>
                  <a:pt x="31661" y="6642"/>
                </a:lnTo>
                <a:lnTo>
                  <a:pt x="31635" y="4953"/>
                </a:lnTo>
                <a:lnTo>
                  <a:pt x="35877" y="5029"/>
                </a:lnTo>
                <a:lnTo>
                  <a:pt x="40068" y="6146"/>
                </a:lnTo>
                <a:lnTo>
                  <a:pt x="43840" y="8191"/>
                </a:lnTo>
                <a:lnTo>
                  <a:pt x="42951" y="9677"/>
                </a:lnTo>
                <a:lnTo>
                  <a:pt x="43573" y="10045"/>
                </a:lnTo>
                <a:lnTo>
                  <a:pt x="43916" y="10210"/>
                </a:lnTo>
                <a:lnTo>
                  <a:pt x="44792" y="8737"/>
                </a:lnTo>
                <a:lnTo>
                  <a:pt x="48412" y="10934"/>
                </a:lnTo>
                <a:lnTo>
                  <a:pt x="51435" y="13995"/>
                </a:lnTo>
                <a:lnTo>
                  <a:pt x="53644" y="17627"/>
                </a:lnTo>
                <a:lnTo>
                  <a:pt x="52158" y="18478"/>
                </a:lnTo>
                <a:lnTo>
                  <a:pt x="52514" y="19138"/>
                </a:lnTo>
                <a:lnTo>
                  <a:pt x="52730" y="19418"/>
                </a:lnTo>
                <a:lnTo>
                  <a:pt x="53200" y="19126"/>
                </a:lnTo>
                <a:lnTo>
                  <a:pt x="54190" y="18567"/>
                </a:lnTo>
                <a:lnTo>
                  <a:pt x="56248" y="22288"/>
                </a:lnTo>
                <a:lnTo>
                  <a:pt x="57340" y="26454"/>
                </a:lnTo>
                <a:lnTo>
                  <a:pt x="57467" y="30708"/>
                </a:lnTo>
                <a:lnTo>
                  <a:pt x="57467" y="14020"/>
                </a:lnTo>
                <a:lnTo>
                  <a:pt x="56146" y="12052"/>
                </a:lnTo>
                <a:lnTo>
                  <a:pt x="52832" y="8737"/>
                </a:lnTo>
                <a:lnTo>
                  <a:pt x="50342" y="6248"/>
                </a:lnTo>
                <a:lnTo>
                  <a:pt x="48399" y="4953"/>
                </a:lnTo>
                <a:lnTo>
                  <a:pt x="46875" y="3937"/>
                </a:lnTo>
                <a:lnTo>
                  <a:pt x="39331" y="800"/>
                </a:lnTo>
                <a:lnTo>
                  <a:pt x="35267" y="0"/>
                </a:lnTo>
                <a:lnTo>
                  <a:pt x="27025" y="0"/>
                </a:lnTo>
                <a:lnTo>
                  <a:pt x="0" y="31800"/>
                </a:lnTo>
                <a:lnTo>
                  <a:pt x="2349" y="43421"/>
                </a:lnTo>
                <a:lnTo>
                  <a:pt x="9042" y="53352"/>
                </a:lnTo>
                <a:lnTo>
                  <a:pt x="18973" y="60058"/>
                </a:lnTo>
                <a:lnTo>
                  <a:pt x="31115" y="62509"/>
                </a:lnTo>
                <a:lnTo>
                  <a:pt x="43307" y="60058"/>
                </a:lnTo>
                <a:lnTo>
                  <a:pt x="47015" y="57556"/>
                </a:lnTo>
                <a:lnTo>
                  <a:pt x="52641" y="53759"/>
                </a:lnTo>
                <a:lnTo>
                  <a:pt x="53251" y="53352"/>
                </a:lnTo>
                <a:lnTo>
                  <a:pt x="59601" y="43929"/>
                </a:lnTo>
                <a:lnTo>
                  <a:pt x="59944" y="43421"/>
                </a:lnTo>
                <a:lnTo>
                  <a:pt x="62293" y="31800"/>
                </a:lnTo>
                <a:lnTo>
                  <a:pt x="62395" y="27139"/>
                </a:lnTo>
                <a:close/>
              </a:path>
            </a:pathLst>
          </a:custGeom>
          <a:solidFill>
            <a:srgbClr val="231F20"/>
          </a:solidFill>
        </p:spPr>
        <p:txBody>
          <a:bodyPr wrap="square" lIns="0" tIns="0" rIns="0" bIns="0" rtlCol="0"/>
          <a:lstStyle/>
          <a:p>
            <a:endParaRPr/>
          </a:p>
        </p:txBody>
      </p:sp>
      <p:sp>
        <p:nvSpPr>
          <p:cNvPr id="36" name="object 36"/>
          <p:cNvSpPr/>
          <p:nvPr/>
        </p:nvSpPr>
        <p:spPr>
          <a:xfrm>
            <a:off x="2329720" y="1962362"/>
            <a:ext cx="172720" cy="172720"/>
          </a:xfrm>
          <a:custGeom>
            <a:avLst/>
            <a:gdLst/>
            <a:ahLst/>
            <a:cxnLst/>
            <a:rect l="l" t="t" r="r" b="b"/>
            <a:pathLst>
              <a:path w="172719" h="172719">
                <a:moveTo>
                  <a:pt x="170281" y="63144"/>
                </a:moveTo>
                <a:lnTo>
                  <a:pt x="161378" y="36220"/>
                </a:lnTo>
                <a:lnTo>
                  <a:pt x="158026" y="29730"/>
                </a:lnTo>
                <a:lnTo>
                  <a:pt x="153288" y="23901"/>
                </a:lnTo>
                <a:lnTo>
                  <a:pt x="147764" y="19037"/>
                </a:lnTo>
                <a:lnTo>
                  <a:pt x="142252" y="14173"/>
                </a:lnTo>
                <a:lnTo>
                  <a:pt x="108026" y="1574"/>
                </a:lnTo>
                <a:lnTo>
                  <a:pt x="100774" y="431"/>
                </a:lnTo>
                <a:lnTo>
                  <a:pt x="93408" y="0"/>
                </a:lnTo>
                <a:lnTo>
                  <a:pt x="86093" y="0"/>
                </a:lnTo>
                <a:lnTo>
                  <a:pt x="78752" y="0"/>
                </a:lnTo>
                <a:lnTo>
                  <a:pt x="71437" y="431"/>
                </a:lnTo>
                <a:lnTo>
                  <a:pt x="64185" y="1574"/>
                </a:lnTo>
                <a:lnTo>
                  <a:pt x="60540" y="2108"/>
                </a:lnTo>
                <a:lnTo>
                  <a:pt x="56946" y="2857"/>
                </a:lnTo>
                <a:lnTo>
                  <a:pt x="53428" y="3809"/>
                </a:lnTo>
                <a:lnTo>
                  <a:pt x="49885" y="4762"/>
                </a:lnTo>
                <a:lnTo>
                  <a:pt x="46380" y="5968"/>
                </a:lnTo>
                <a:lnTo>
                  <a:pt x="43014" y="7404"/>
                </a:lnTo>
                <a:lnTo>
                  <a:pt x="36258" y="10261"/>
                </a:lnTo>
                <a:lnTo>
                  <a:pt x="10807" y="36220"/>
                </a:lnTo>
                <a:lnTo>
                  <a:pt x="8750" y="39992"/>
                </a:lnTo>
                <a:lnTo>
                  <a:pt x="7035" y="43954"/>
                </a:lnTo>
                <a:lnTo>
                  <a:pt x="5676" y="48031"/>
                </a:lnTo>
                <a:lnTo>
                  <a:pt x="4292" y="52108"/>
                </a:lnTo>
                <a:lnTo>
                  <a:pt x="673" y="73304"/>
                </a:lnTo>
                <a:lnTo>
                  <a:pt x="292" y="77596"/>
                </a:lnTo>
                <a:lnTo>
                  <a:pt x="190" y="81902"/>
                </a:lnTo>
                <a:lnTo>
                  <a:pt x="190" y="86182"/>
                </a:lnTo>
                <a:lnTo>
                  <a:pt x="0" y="91986"/>
                </a:lnTo>
                <a:lnTo>
                  <a:pt x="241" y="97840"/>
                </a:lnTo>
                <a:lnTo>
                  <a:pt x="965" y="103606"/>
                </a:lnTo>
                <a:lnTo>
                  <a:pt x="1663" y="109372"/>
                </a:lnTo>
                <a:lnTo>
                  <a:pt x="2819" y="115112"/>
                </a:lnTo>
                <a:lnTo>
                  <a:pt x="4533" y="120662"/>
                </a:lnTo>
                <a:lnTo>
                  <a:pt x="6222" y="126237"/>
                </a:lnTo>
                <a:lnTo>
                  <a:pt x="8407" y="131673"/>
                </a:lnTo>
                <a:lnTo>
                  <a:pt x="11264" y="136753"/>
                </a:lnTo>
                <a:lnTo>
                  <a:pt x="14058" y="141858"/>
                </a:lnTo>
                <a:lnTo>
                  <a:pt x="35547" y="161226"/>
                </a:lnTo>
                <a:lnTo>
                  <a:pt x="40627" y="164071"/>
                </a:lnTo>
                <a:lnTo>
                  <a:pt x="80289" y="172605"/>
                </a:lnTo>
                <a:lnTo>
                  <a:pt x="86093" y="172364"/>
                </a:lnTo>
                <a:lnTo>
                  <a:pt x="91871" y="172605"/>
                </a:lnTo>
                <a:lnTo>
                  <a:pt x="131559" y="164071"/>
                </a:lnTo>
                <a:lnTo>
                  <a:pt x="160959" y="136766"/>
                </a:lnTo>
                <a:lnTo>
                  <a:pt x="163779" y="131673"/>
                </a:lnTo>
                <a:lnTo>
                  <a:pt x="165963" y="126263"/>
                </a:lnTo>
                <a:lnTo>
                  <a:pt x="167652" y="120675"/>
                </a:lnTo>
                <a:lnTo>
                  <a:pt x="169367" y="115112"/>
                </a:lnTo>
                <a:lnTo>
                  <a:pt x="170510" y="109372"/>
                </a:lnTo>
                <a:lnTo>
                  <a:pt x="171246" y="103606"/>
                </a:lnTo>
                <a:lnTo>
                  <a:pt x="171970" y="97840"/>
                </a:lnTo>
                <a:lnTo>
                  <a:pt x="172186" y="91986"/>
                </a:lnTo>
                <a:lnTo>
                  <a:pt x="171996" y="86182"/>
                </a:lnTo>
                <a:lnTo>
                  <a:pt x="171996" y="78485"/>
                </a:lnTo>
                <a:lnTo>
                  <a:pt x="171526" y="70751"/>
                </a:lnTo>
                <a:lnTo>
                  <a:pt x="170281" y="63144"/>
                </a:lnTo>
                <a:close/>
              </a:path>
            </a:pathLst>
          </a:custGeom>
          <a:ln w="3594">
            <a:solidFill>
              <a:srgbClr val="050100"/>
            </a:solidFill>
          </a:ln>
        </p:spPr>
        <p:txBody>
          <a:bodyPr wrap="square" lIns="0" tIns="0" rIns="0" bIns="0" rtlCol="0"/>
          <a:lstStyle/>
          <a:p>
            <a:endParaRPr/>
          </a:p>
        </p:txBody>
      </p:sp>
      <p:sp>
        <p:nvSpPr>
          <p:cNvPr id="37" name="object 37"/>
          <p:cNvSpPr txBox="1"/>
          <p:nvPr/>
        </p:nvSpPr>
        <p:spPr>
          <a:xfrm>
            <a:off x="2371675" y="2059658"/>
            <a:ext cx="95885" cy="54610"/>
          </a:xfrm>
          <a:prstGeom prst="rect">
            <a:avLst/>
          </a:prstGeom>
        </p:spPr>
        <p:txBody>
          <a:bodyPr vert="horz" wrap="square" lIns="0" tIns="17145" rIns="0" bIns="0" rtlCol="0">
            <a:spAutoFit/>
          </a:bodyPr>
          <a:lstStyle/>
          <a:p>
            <a:pPr marL="12700">
              <a:lnSpc>
                <a:spcPct val="100000"/>
              </a:lnSpc>
              <a:spcBef>
                <a:spcPts val="135"/>
              </a:spcBef>
            </a:pPr>
            <a:r>
              <a:rPr sz="150" b="1" spc="5" dirty="0">
                <a:solidFill>
                  <a:srgbClr val="231F20"/>
                </a:solidFill>
                <a:latin typeface="Calibri"/>
                <a:cs typeface="Calibri"/>
              </a:rPr>
              <a:t>BUBBLE</a:t>
            </a:r>
            <a:endParaRPr sz="150">
              <a:latin typeface="Calibri"/>
              <a:cs typeface="Calibri"/>
            </a:endParaRPr>
          </a:p>
        </p:txBody>
      </p:sp>
      <p:sp>
        <p:nvSpPr>
          <p:cNvPr id="38" name="object 38"/>
          <p:cNvSpPr/>
          <p:nvPr/>
        </p:nvSpPr>
        <p:spPr>
          <a:xfrm>
            <a:off x="2388374" y="2000478"/>
            <a:ext cx="55244" cy="63500"/>
          </a:xfrm>
          <a:custGeom>
            <a:avLst/>
            <a:gdLst/>
            <a:ahLst/>
            <a:cxnLst/>
            <a:rect l="l" t="t" r="r" b="b"/>
            <a:pathLst>
              <a:path w="55244" h="63500">
                <a:moveTo>
                  <a:pt x="23672" y="23749"/>
                </a:moveTo>
                <a:lnTo>
                  <a:pt x="23380" y="23456"/>
                </a:lnTo>
                <a:lnTo>
                  <a:pt x="20091" y="20167"/>
                </a:lnTo>
                <a:lnTo>
                  <a:pt x="20091" y="26835"/>
                </a:lnTo>
                <a:lnTo>
                  <a:pt x="20091" y="35140"/>
                </a:lnTo>
                <a:lnTo>
                  <a:pt x="16725" y="38506"/>
                </a:lnTo>
                <a:lnTo>
                  <a:pt x="8394" y="38506"/>
                </a:lnTo>
                <a:lnTo>
                  <a:pt x="5041" y="35140"/>
                </a:lnTo>
                <a:lnTo>
                  <a:pt x="5041" y="26835"/>
                </a:lnTo>
                <a:lnTo>
                  <a:pt x="8394" y="23456"/>
                </a:lnTo>
                <a:lnTo>
                  <a:pt x="16725" y="23456"/>
                </a:lnTo>
                <a:lnTo>
                  <a:pt x="20091" y="26835"/>
                </a:lnTo>
                <a:lnTo>
                  <a:pt x="20091" y="20167"/>
                </a:lnTo>
                <a:lnTo>
                  <a:pt x="18389" y="18453"/>
                </a:lnTo>
                <a:lnTo>
                  <a:pt x="5283" y="18453"/>
                </a:lnTo>
                <a:lnTo>
                  <a:pt x="0" y="23749"/>
                </a:lnTo>
                <a:lnTo>
                  <a:pt x="0" y="36817"/>
                </a:lnTo>
                <a:lnTo>
                  <a:pt x="5283" y="42113"/>
                </a:lnTo>
                <a:lnTo>
                  <a:pt x="18389" y="42113"/>
                </a:lnTo>
                <a:lnTo>
                  <a:pt x="21983" y="38506"/>
                </a:lnTo>
                <a:lnTo>
                  <a:pt x="23672" y="36817"/>
                </a:lnTo>
                <a:lnTo>
                  <a:pt x="23672" y="23749"/>
                </a:lnTo>
                <a:close/>
              </a:path>
              <a:path w="55244" h="63500">
                <a:moveTo>
                  <a:pt x="24066" y="2921"/>
                </a:moveTo>
                <a:lnTo>
                  <a:pt x="21107" y="0"/>
                </a:lnTo>
                <a:lnTo>
                  <a:pt x="20916" y="0"/>
                </a:lnTo>
                <a:lnTo>
                  <a:pt x="20916" y="4660"/>
                </a:lnTo>
                <a:lnTo>
                  <a:pt x="20916" y="8394"/>
                </a:lnTo>
                <a:lnTo>
                  <a:pt x="19392" y="9931"/>
                </a:lnTo>
                <a:lnTo>
                  <a:pt x="15633" y="9931"/>
                </a:lnTo>
                <a:lnTo>
                  <a:pt x="14109" y="8394"/>
                </a:lnTo>
                <a:lnTo>
                  <a:pt x="14109" y="4660"/>
                </a:lnTo>
                <a:lnTo>
                  <a:pt x="15633" y="3124"/>
                </a:lnTo>
                <a:lnTo>
                  <a:pt x="19392" y="3124"/>
                </a:lnTo>
                <a:lnTo>
                  <a:pt x="20916" y="4660"/>
                </a:lnTo>
                <a:lnTo>
                  <a:pt x="20916" y="0"/>
                </a:lnTo>
                <a:lnTo>
                  <a:pt x="13944" y="0"/>
                </a:lnTo>
                <a:lnTo>
                  <a:pt x="10985" y="2921"/>
                </a:lnTo>
                <a:lnTo>
                  <a:pt x="10985" y="10121"/>
                </a:lnTo>
                <a:lnTo>
                  <a:pt x="13944" y="13042"/>
                </a:lnTo>
                <a:lnTo>
                  <a:pt x="21107" y="13042"/>
                </a:lnTo>
                <a:lnTo>
                  <a:pt x="24066" y="10121"/>
                </a:lnTo>
                <a:lnTo>
                  <a:pt x="24066" y="9931"/>
                </a:lnTo>
                <a:lnTo>
                  <a:pt x="24066" y="3124"/>
                </a:lnTo>
                <a:lnTo>
                  <a:pt x="24066" y="2921"/>
                </a:lnTo>
                <a:close/>
              </a:path>
              <a:path w="55244" h="63500">
                <a:moveTo>
                  <a:pt x="35521" y="47879"/>
                </a:moveTo>
                <a:lnTo>
                  <a:pt x="31013" y="43395"/>
                </a:lnTo>
                <a:lnTo>
                  <a:pt x="30708" y="43395"/>
                </a:lnTo>
                <a:lnTo>
                  <a:pt x="30708" y="50533"/>
                </a:lnTo>
                <a:lnTo>
                  <a:pt x="30708" y="56311"/>
                </a:lnTo>
                <a:lnTo>
                  <a:pt x="28359" y="58661"/>
                </a:lnTo>
                <a:lnTo>
                  <a:pt x="22593" y="58661"/>
                </a:lnTo>
                <a:lnTo>
                  <a:pt x="20243" y="56311"/>
                </a:lnTo>
                <a:lnTo>
                  <a:pt x="20243" y="50533"/>
                </a:lnTo>
                <a:lnTo>
                  <a:pt x="22593" y="48183"/>
                </a:lnTo>
                <a:lnTo>
                  <a:pt x="28359" y="48183"/>
                </a:lnTo>
                <a:lnTo>
                  <a:pt x="30708" y="50533"/>
                </a:lnTo>
                <a:lnTo>
                  <a:pt x="30708" y="43395"/>
                </a:lnTo>
                <a:lnTo>
                  <a:pt x="19926" y="43395"/>
                </a:lnTo>
                <a:lnTo>
                  <a:pt x="15455" y="47879"/>
                </a:lnTo>
                <a:lnTo>
                  <a:pt x="15455" y="58966"/>
                </a:lnTo>
                <a:lnTo>
                  <a:pt x="19926" y="63461"/>
                </a:lnTo>
                <a:lnTo>
                  <a:pt x="31013" y="63461"/>
                </a:lnTo>
                <a:lnTo>
                  <a:pt x="35521" y="58966"/>
                </a:lnTo>
                <a:lnTo>
                  <a:pt x="35521" y="58661"/>
                </a:lnTo>
                <a:lnTo>
                  <a:pt x="35521" y="48183"/>
                </a:lnTo>
                <a:lnTo>
                  <a:pt x="35521" y="47879"/>
                </a:lnTo>
                <a:close/>
              </a:path>
              <a:path w="55244" h="63500">
                <a:moveTo>
                  <a:pt x="54838" y="10934"/>
                </a:moveTo>
                <a:lnTo>
                  <a:pt x="53174" y="9258"/>
                </a:lnTo>
                <a:lnTo>
                  <a:pt x="49263" y="5346"/>
                </a:lnTo>
                <a:lnTo>
                  <a:pt x="49263" y="13208"/>
                </a:lnTo>
                <a:lnTo>
                  <a:pt x="49263" y="22936"/>
                </a:lnTo>
                <a:lnTo>
                  <a:pt x="45339" y="26860"/>
                </a:lnTo>
                <a:lnTo>
                  <a:pt x="35623" y="26860"/>
                </a:lnTo>
                <a:lnTo>
                  <a:pt x="31673" y="22936"/>
                </a:lnTo>
                <a:lnTo>
                  <a:pt x="31673" y="13208"/>
                </a:lnTo>
                <a:lnTo>
                  <a:pt x="35623" y="9258"/>
                </a:lnTo>
                <a:lnTo>
                  <a:pt x="45339" y="9258"/>
                </a:lnTo>
                <a:lnTo>
                  <a:pt x="49263" y="13208"/>
                </a:lnTo>
                <a:lnTo>
                  <a:pt x="49263" y="5346"/>
                </a:lnTo>
                <a:lnTo>
                  <a:pt x="48539" y="4610"/>
                </a:lnTo>
                <a:lnTo>
                  <a:pt x="32943" y="4610"/>
                </a:lnTo>
                <a:lnTo>
                  <a:pt x="26644" y="10934"/>
                </a:lnTo>
                <a:lnTo>
                  <a:pt x="26644" y="26517"/>
                </a:lnTo>
                <a:lnTo>
                  <a:pt x="32943" y="32816"/>
                </a:lnTo>
                <a:lnTo>
                  <a:pt x="48539" y="32816"/>
                </a:lnTo>
                <a:lnTo>
                  <a:pt x="54495" y="26860"/>
                </a:lnTo>
                <a:lnTo>
                  <a:pt x="54838" y="26517"/>
                </a:lnTo>
                <a:lnTo>
                  <a:pt x="54838" y="10934"/>
                </a:lnTo>
                <a:close/>
              </a:path>
            </a:pathLst>
          </a:custGeom>
          <a:solidFill>
            <a:srgbClr val="231F20"/>
          </a:solidFill>
        </p:spPr>
        <p:txBody>
          <a:bodyPr wrap="square" lIns="0" tIns="0" rIns="0" bIns="0" rtlCol="0"/>
          <a:lstStyle/>
          <a:p>
            <a:endParaRPr/>
          </a:p>
        </p:txBody>
      </p:sp>
      <p:grpSp>
        <p:nvGrpSpPr>
          <p:cNvPr id="39" name="object 39"/>
          <p:cNvGrpSpPr/>
          <p:nvPr/>
        </p:nvGrpSpPr>
        <p:grpSpPr>
          <a:xfrm>
            <a:off x="554666" y="7708054"/>
            <a:ext cx="397510" cy="299085"/>
            <a:chOff x="554666" y="7708054"/>
            <a:chExt cx="397510" cy="299085"/>
          </a:xfrm>
        </p:grpSpPr>
        <p:sp>
          <p:nvSpPr>
            <p:cNvPr id="40" name="object 40"/>
            <p:cNvSpPr/>
            <p:nvPr/>
          </p:nvSpPr>
          <p:spPr>
            <a:xfrm>
              <a:off x="637625" y="7891157"/>
              <a:ext cx="115874" cy="115887"/>
            </a:xfrm>
            <a:prstGeom prst="rect">
              <a:avLst/>
            </a:prstGeom>
            <a:blipFill>
              <a:blip r:embed="rId4" cstate="print"/>
              <a:stretch>
                <a:fillRect/>
              </a:stretch>
            </a:blipFill>
          </p:spPr>
          <p:txBody>
            <a:bodyPr wrap="square" lIns="0" tIns="0" rIns="0" bIns="0" rtlCol="0"/>
            <a:lstStyle/>
            <a:p>
              <a:endParaRPr/>
            </a:p>
          </p:txBody>
        </p:sp>
        <p:sp>
          <p:nvSpPr>
            <p:cNvPr id="41" name="object 41"/>
            <p:cNvSpPr/>
            <p:nvPr/>
          </p:nvSpPr>
          <p:spPr>
            <a:xfrm>
              <a:off x="556596" y="7709984"/>
              <a:ext cx="154940" cy="154940"/>
            </a:xfrm>
            <a:custGeom>
              <a:avLst/>
              <a:gdLst/>
              <a:ahLst/>
              <a:cxnLst/>
              <a:rect l="l" t="t" r="r" b="b"/>
              <a:pathLst>
                <a:path w="154940" h="154940">
                  <a:moveTo>
                    <a:pt x="152768" y="56629"/>
                  </a:moveTo>
                  <a:lnTo>
                    <a:pt x="144780" y="32461"/>
                  </a:lnTo>
                  <a:lnTo>
                    <a:pt x="141782" y="26644"/>
                  </a:lnTo>
                  <a:lnTo>
                    <a:pt x="109728" y="4254"/>
                  </a:lnTo>
                  <a:lnTo>
                    <a:pt x="106553" y="3403"/>
                  </a:lnTo>
                  <a:lnTo>
                    <a:pt x="103378" y="2539"/>
                  </a:lnTo>
                  <a:lnTo>
                    <a:pt x="100152" y="1866"/>
                  </a:lnTo>
                  <a:lnTo>
                    <a:pt x="96913" y="1384"/>
                  </a:lnTo>
                  <a:lnTo>
                    <a:pt x="90436" y="368"/>
                  </a:lnTo>
                  <a:lnTo>
                    <a:pt x="83807" y="0"/>
                  </a:lnTo>
                  <a:lnTo>
                    <a:pt x="77241" y="0"/>
                  </a:lnTo>
                  <a:lnTo>
                    <a:pt x="70637" y="0"/>
                  </a:lnTo>
                  <a:lnTo>
                    <a:pt x="64096" y="368"/>
                  </a:lnTo>
                  <a:lnTo>
                    <a:pt x="57594" y="1384"/>
                  </a:lnTo>
                  <a:lnTo>
                    <a:pt x="54343" y="1866"/>
                  </a:lnTo>
                  <a:lnTo>
                    <a:pt x="51092" y="2539"/>
                  </a:lnTo>
                  <a:lnTo>
                    <a:pt x="47942" y="3403"/>
                  </a:lnTo>
                  <a:lnTo>
                    <a:pt x="44742" y="4254"/>
                  </a:lnTo>
                  <a:lnTo>
                    <a:pt x="41617" y="5321"/>
                  </a:lnTo>
                  <a:lnTo>
                    <a:pt x="38595" y="6616"/>
                  </a:lnTo>
                  <a:lnTo>
                    <a:pt x="32537" y="9207"/>
                  </a:lnTo>
                  <a:lnTo>
                    <a:pt x="9690" y="32461"/>
                  </a:lnTo>
                  <a:lnTo>
                    <a:pt x="7886" y="35852"/>
                  </a:lnTo>
                  <a:lnTo>
                    <a:pt x="6350" y="39420"/>
                  </a:lnTo>
                  <a:lnTo>
                    <a:pt x="5105" y="43078"/>
                  </a:lnTo>
                  <a:lnTo>
                    <a:pt x="3860" y="46723"/>
                  </a:lnTo>
                  <a:lnTo>
                    <a:pt x="2870" y="50495"/>
                  </a:lnTo>
                  <a:lnTo>
                    <a:pt x="2159" y="54267"/>
                  </a:lnTo>
                  <a:lnTo>
                    <a:pt x="1409" y="58051"/>
                  </a:lnTo>
                  <a:lnTo>
                    <a:pt x="965" y="61899"/>
                  </a:lnTo>
                  <a:lnTo>
                    <a:pt x="622" y="65735"/>
                  </a:lnTo>
                  <a:lnTo>
                    <a:pt x="292" y="69583"/>
                  </a:lnTo>
                  <a:lnTo>
                    <a:pt x="190" y="73456"/>
                  </a:lnTo>
                  <a:lnTo>
                    <a:pt x="190" y="77292"/>
                  </a:lnTo>
                  <a:lnTo>
                    <a:pt x="0" y="82499"/>
                  </a:lnTo>
                  <a:lnTo>
                    <a:pt x="4114" y="108229"/>
                  </a:lnTo>
                  <a:lnTo>
                    <a:pt x="5600" y="113245"/>
                  </a:lnTo>
                  <a:lnTo>
                    <a:pt x="7556" y="118097"/>
                  </a:lnTo>
                  <a:lnTo>
                    <a:pt x="10121" y="122669"/>
                  </a:lnTo>
                  <a:lnTo>
                    <a:pt x="12623" y="127253"/>
                  </a:lnTo>
                  <a:lnTo>
                    <a:pt x="31889" y="144602"/>
                  </a:lnTo>
                  <a:lnTo>
                    <a:pt x="36461" y="147154"/>
                  </a:lnTo>
                  <a:lnTo>
                    <a:pt x="41325" y="149161"/>
                  </a:lnTo>
                  <a:lnTo>
                    <a:pt x="46304" y="150672"/>
                  </a:lnTo>
                  <a:lnTo>
                    <a:pt x="51320" y="152209"/>
                  </a:lnTo>
                  <a:lnTo>
                    <a:pt x="56426" y="153276"/>
                  </a:lnTo>
                  <a:lnTo>
                    <a:pt x="61607" y="153923"/>
                  </a:lnTo>
                  <a:lnTo>
                    <a:pt x="66789" y="154571"/>
                  </a:lnTo>
                  <a:lnTo>
                    <a:pt x="72034" y="154800"/>
                  </a:lnTo>
                  <a:lnTo>
                    <a:pt x="77241" y="154597"/>
                  </a:lnTo>
                  <a:lnTo>
                    <a:pt x="82423" y="154800"/>
                  </a:lnTo>
                  <a:lnTo>
                    <a:pt x="87706" y="154571"/>
                  </a:lnTo>
                  <a:lnTo>
                    <a:pt x="92862" y="153923"/>
                  </a:lnTo>
                  <a:lnTo>
                    <a:pt x="98044" y="153276"/>
                  </a:lnTo>
                  <a:lnTo>
                    <a:pt x="103187" y="152209"/>
                  </a:lnTo>
                  <a:lnTo>
                    <a:pt x="108165" y="150672"/>
                  </a:lnTo>
                  <a:lnTo>
                    <a:pt x="113157" y="149161"/>
                  </a:lnTo>
                  <a:lnTo>
                    <a:pt x="118021" y="147154"/>
                  </a:lnTo>
                  <a:lnTo>
                    <a:pt x="122580" y="144602"/>
                  </a:lnTo>
                  <a:lnTo>
                    <a:pt x="127139" y="142062"/>
                  </a:lnTo>
                  <a:lnTo>
                    <a:pt x="144386" y="122669"/>
                  </a:lnTo>
                  <a:lnTo>
                    <a:pt x="146939" y="118109"/>
                  </a:lnTo>
                  <a:lnTo>
                    <a:pt x="148894" y="113245"/>
                  </a:lnTo>
                  <a:lnTo>
                    <a:pt x="150406" y="108229"/>
                  </a:lnTo>
                  <a:lnTo>
                    <a:pt x="151930" y="103238"/>
                  </a:lnTo>
                  <a:lnTo>
                    <a:pt x="152971" y="98107"/>
                  </a:lnTo>
                  <a:lnTo>
                    <a:pt x="153606" y="92925"/>
                  </a:lnTo>
                  <a:lnTo>
                    <a:pt x="154279" y="87744"/>
                  </a:lnTo>
                  <a:lnTo>
                    <a:pt x="154482" y="82499"/>
                  </a:lnTo>
                  <a:lnTo>
                    <a:pt x="154279" y="77292"/>
                  </a:lnTo>
                  <a:lnTo>
                    <a:pt x="154305" y="70383"/>
                  </a:lnTo>
                  <a:lnTo>
                    <a:pt x="153885" y="63449"/>
                  </a:lnTo>
                  <a:lnTo>
                    <a:pt x="152768" y="56629"/>
                  </a:lnTo>
                  <a:close/>
                </a:path>
              </a:pathLst>
            </a:custGeom>
            <a:ln w="3860">
              <a:solidFill>
                <a:srgbClr val="050100"/>
              </a:solidFill>
            </a:ln>
          </p:spPr>
          <p:txBody>
            <a:bodyPr wrap="square" lIns="0" tIns="0" rIns="0" bIns="0" rtlCol="0"/>
            <a:lstStyle/>
            <a:p>
              <a:endParaRPr/>
            </a:p>
          </p:txBody>
        </p:sp>
        <p:sp>
          <p:nvSpPr>
            <p:cNvPr id="42" name="object 42"/>
            <p:cNvSpPr/>
            <p:nvPr/>
          </p:nvSpPr>
          <p:spPr>
            <a:xfrm>
              <a:off x="609920" y="7748959"/>
              <a:ext cx="48260" cy="41910"/>
            </a:xfrm>
            <a:custGeom>
              <a:avLst/>
              <a:gdLst/>
              <a:ahLst/>
              <a:cxnLst/>
              <a:rect l="l" t="t" r="r" b="b"/>
              <a:pathLst>
                <a:path w="48259" h="41909">
                  <a:moveTo>
                    <a:pt x="23914" y="0"/>
                  </a:moveTo>
                  <a:lnTo>
                    <a:pt x="0" y="41579"/>
                  </a:lnTo>
                  <a:lnTo>
                    <a:pt x="6451" y="41579"/>
                  </a:lnTo>
                  <a:lnTo>
                    <a:pt x="23914" y="11201"/>
                  </a:lnTo>
                  <a:lnTo>
                    <a:pt x="41376" y="41579"/>
                  </a:lnTo>
                  <a:lnTo>
                    <a:pt x="47853" y="41579"/>
                  </a:lnTo>
                  <a:lnTo>
                    <a:pt x="23914" y="0"/>
                  </a:lnTo>
                  <a:close/>
                </a:path>
              </a:pathLst>
            </a:custGeom>
            <a:solidFill>
              <a:srgbClr val="231F20"/>
            </a:solidFill>
          </p:spPr>
          <p:txBody>
            <a:bodyPr wrap="square" lIns="0" tIns="0" rIns="0" bIns="0" rtlCol="0"/>
            <a:lstStyle/>
            <a:p>
              <a:endParaRPr/>
            </a:p>
          </p:txBody>
        </p:sp>
        <p:sp>
          <p:nvSpPr>
            <p:cNvPr id="43" name="object 43"/>
            <p:cNvSpPr/>
            <p:nvPr/>
          </p:nvSpPr>
          <p:spPr>
            <a:xfrm>
              <a:off x="795540" y="7709984"/>
              <a:ext cx="154940" cy="154940"/>
            </a:xfrm>
            <a:custGeom>
              <a:avLst/>
              <a:gdLst/>
              <a:ahLst/>
              <a:cxnLst/>
              <a:rect l="l" t="t" r="r" b="b"/>
              <a:pathLst>
                <a:path w="154940" h="154940">
                  <a:moveTo>
                    <a:pt x="152717" y="56629"/>
                  </a:moveTo>
                  <a:lnTo>
                    <a:pt x="152044" y="52438"/>
                  </a:lnTo>
                  <a:lnTo>
                    <a:pt x="151053" y="48272"/>
                  </a:lnTo>
                  <a:lnTo>
                    <a:pt x="149745" y="44221"/>
                  </a:lnTo>
                  <a:lnTo>
                    <a:pt x="148450" y="40170"/>
                  </a:lnTo>
                  <a:lnTo>
                    <a:pt x="146786" y="36220"/>
                  </a:lnTo>
                  <a:lnTo>
                    <a:pt x="144779" y="32473"/>
                  </a:lnTo>
                  <a:lnTo>
                    <a:pt x="141706" y="26644"/>
                  </a:lnTo>
                  <a:lnTo>
                    <a:pt x="137540" y="21424"/>
                  </a:lnTo>
                  <a:lnTo>
                    <a:pt x="132549" y="17056"/>
                  </a:lnTo>
                  <a:lnTo>
                    <a:pt x="127609" y="12699"/>
                  </a:lnTo>
                  <a:lnTo>
                    <a:pt x="106552" y="3403"/>
                  </a:lnTo>
                  <a:lnTo>
                    <a:pt x="103377" y="2539"/>
                  </a:lnTo>
                  <a:lnTo>
                    <a:pt x="100126" y="1866"/>
                  </a:lnTo>
                  <a:lnTo>
                    <a:pt x="96888" y="1384"/>
                  </a:lnTo>
                  <a:lnTo>
                    <a:pt x="90411" y="380"/>
                  </a:lnTo>
                  <a:lnTo>
                    <a:pt x="83807" y="0"/>
                  </a:lnTo>
                  <a:lnTo>
                    <a:pt x="77241" y="0"/>
                  </a:lnTo>
                  <a:lnTo>
                    <a:pt x="70662" y="0"/>
                  </a:lnTo>
                  <a:lnTo>
                    <a:pt x="64046" y="380"/>
                  </a:lnTo>
                  <a:lnTo>
                    <a:pt x="57569" y="1384"/>
                  </a:lnTo>
                  <a:lnTo>
                    <a:pt x="54317" y="1866"/>
                  </a:lnTo>
                  <a:lnTo>
                    <a:pt x="51066" y="2539"/>
                  </a:lnTo>
                  <a:lnTo>
                    <a:pt x="47917" y="3403"/>
                  </a:lnTo>
                  <a:lnTo>
                    <a:pt x="44716" y="4254"/>
                  </a:lnTo>
                  <a:lnTo>
                    <a:pt x="12699" y="26644"/>
                  </a:lnTo>
                  <a:lnTo>
                    <a:pt x="9690" y="32473"/>
                  </a:lnTo>
                  <a:lnTo>
                    <a:pt x="7886" y="35852"/>
                  </a:lnTo>
                  <a:lnTo>
                    <a:pt x="2158" y="54267"/>
                  </a:lnTo>
                  <a:lnTo>
                    <a:pt x="1409" y="58077"/>
                  </a:lnTo>
                  <a:lnTo>
                    <a:pt x="914" y="61899"/>
                  </a:lnTo>
                  <a:lnTo>
                    <a:pt x="584" y="65735"/>
                  </a:lnTo>
                  <a:lnTo>
                    <a:pt x="266" y="69583"/>
                  </a:lnTo>
                  <a:lnTo>
                    <a:pt x="165" y="73456"/>
                  </a:lnTo>
                  <a:lnTo>
                    <a:pt x="165" y="77292"/>
                  </a:lnTo>
                  <a:lnTo>
                    <a:pt x="0" y="82511"/>
                  </a:lnTo>
                  <a:lnTo>
                    <a:pt x="4063" y="108229"/>
                  </a:lnTo>
                  <a:lnTo>
                    <a:pt x="5549" y="113245"/>
                  </a:lnTo>
                  <a:lnTo>
                    <a:pt x="19392" y="135229"/>
                  </a:lnTo>
                  <a:lnTo>
                    <a:pt x="23063" y="138937"/>
                  </a:lnTo>
                  <a:lnTo>
                    <a:pt x="27330" y="142062"/>
                  </a:lnTo>
                  <a:lnTo>
                    <a:pt x="31889" y="144602"/>
                  </a:lnTo>
                  <a:lnTo>
                    <a:pt x="36461" y="147154"/>
                  </a:lnTo>
                  <a:lnTo>
                    <a:pt x="61607" y="153923"/>
                  </a:lnTo>
                  <a:lnTo>
                    <a:pt x="66763" y="154571"/>
                  </a:lnTo>
                  <a:lnTo>
                    <a:pt x="72021" y="154800"/>
                  </a:lnTo>
                  <a:lnTo>
                    <a:pt x="77241" y="154597"/>
                  </a:lnTo>
                  <a:lnTo>
                    <a:pt x="82448" y="154800"/>
                  </a:lnTo>
                  <a:lnTo>
                    <a:pt x="87680" y="154571"/>
                  </a:lnTo>
                  <a:lnTo>
                    <a:pt x="92836" y="153923"/>
                  </a:lnTo>
                  <a:lnTo>
                    <a:pt x="98018" y="153276"/>
                  </a:lnTo>
                  <a:lnTo>
                    <a:pt x="103187" y="152209"/>
                  </a:lnTo>
                  <a:lnTo>
                    <a:pt x="108140" y="150685"/>
                  </a:lnTo>
                  <a:lnTo>
                    <a:pt x="113131" y="149161"/>
                  </a:lnTo>
                  <a:lnTo>
                    <a:pt x="117995" y="147154"/>
                  </a:lnTo>
                  <a:lnTo>
                    <a:pt x="122554" y="144602"/>
                  </a:lnTo>
                  <a:lnTo>
                    <a:pt x="127114" y="142062"/>
                  </a:lnTo>
                  <a:lnTo>
                    <a:pt x="150406" y="108229"/>
                  </a:lnTo>
                  <a:lnTo>
                    <a:pt x="154457" y="82511"/>
                  </a:lnTo>
                  <a:lnTo>
                    <a:pt x="154254" y="77292"/>
                  </a:lnTo>
                  <a:lnTo>
                    <a:pt x="154304" y="70396"/>
                  </a:lnTo>
                  <a:lnTo>
                    <a:pt x="153860" y="63461"/>
                  </a:lnTo>
                  <a:lnTo>
                    <a:pt x="152717" y="56629"/>
                  </a:lnTo>
                  <a:close/>
                </a:path>
              </a:pathLst>
            </a:custGeom>
            <a:ln w="3860">
              <a:solidFill>
                <a:srgbClr val="050100"/>
              </a:solidFill>
            </a:ln>
          </p:spPr>
          <p:txBody>
            <a:bodyPr wrap="square" lIns="0" tIns="0" rIns="0" bIns="0" rtlCol="0"/>
            <a:lstStyle/>
            <a:p>
              <a:endParaRPr/>
            </a:p>
          </p:txBody>
        </p:sp>
        <p:sp>
          <p:nvSpPr>
            <p:cNvPr id="44" name="object 44"/>
            <p:cNvSpPr/>
            <p:nvPr/>
          </p:nvSpPr>
          <p:spPr>
            <a:xfrm>
              <a:off x="850252" y="7748964"/>
              <a:ext cx="48260" cy="41910"/>
            </a:xfrm>
            <a:custGeom>
              <a:avLst/>
              <a:gdLst/>
              <a:ahLst/>
              <a:cxnLst/>
              <a:rect l="l" t="t" r="r" b="b"/>
              <a:pathLst>
                <a:path w="48259" h="41909">
                  <a:moveTo>
                    <a:pt x="47853" y="0"/>
                  </a:moveTo>
                  <a:lnTo>
                    <a:pt x="41401" y="0"/>
                  </a:lnTo>
                  <a:lnTo>
                    <a:pt x="23914" y="30391"/>
                  </a:lnTo>
                  <a:lnTo>
                    <a:pt x="6426" y="0"/>
                  </a:lnTo>
                  <a:lnTo>
                    <a:pt x="0" y="0"/>
                  </a:lnTo>
                  <a:lnTo>
                    <a:pt x="23914" y="41579"/>
                  </a:lnTo>
                  <a:lnTo>
                    <a:pt x="47853" y="0"/>
                  </a:lnTo>
                  <a:close/>
                </a:path>
              </a:pathLst>
            </a:custGeom>
            <a:solidFill>
              <a:srgbClr val="231F20"/>
            </a:solidFill>
          </p:spPr>
          <p:txBody>
            <a:bodyPr wrap="square" lIns="0" tIns="0" rIns="0" bIns="0" rtlCol="0"/>
            <a:lstStyle/>
            <a:p>
              <a:endParaRPr/>
            </a:p>
          </p:txBody>
        </p:sp>
      </p:grpSp>
      <p:sp>
        <p:nvSpPr>
          <p:cNvPr id="45" name="object 45"/>
          <p:cNvSpPr txBox="1"/>
          <p:nvPr/>
        </p:nvSpPr>
        <p:spPr>
          <a:xfrm>
            <a:off x="611237" y="7635414"/>
            <a:ext cx="302895" cy="381635"/>
          </a:xfrm>
          <a:prstGeom prst="rect">
            <a:avLst/>
          </a:prstGeom>
        </p:spPr>
        <p:txBody>
          <a:bodyPr vert="horz" wrap="square" lIns="0" tIns="73660" rIns="0" bIns="0" rtlCol="0">
            <a:spAutoFit/>
          </a:bodyPr>
          <a:lstStyle/>
          <a:p>
            <a:pPr marL="12700">
              <a:lnSpc>
                <a:spcPct val="100000"/>
              </a:lnSpc>
              <a:spcBef>
                <a:spcPts val="580"/>
              </a:spcBef>
            </a:pPr>
            <a:r>
              <a:rPr sz="150" b="1" spc="-10" dirty="0">
                <a:solidFill>
                  <a:srgbClr val="231F20"/>
                </a:solidFill>
                <a:latin typeface="Calibri"/>
                <a:cs typeface="Calibri"/>
              </a:rPr>
              <a:t>UP </a:t>
            </a:r>
            <a:r>
              <a:rPr sz="950" spc="5" dirty="0">
                <a:solidFill>
                  <a:srgbClr val="231F20"/>
                </a:solidFill>
                <a:latin typeface="Arial Narrow"/>
                <a:cs typeface="Arial Narrow"/>
              </a:rPr>
              <a:t>+</a:t>
            </a:r>
            <a:r>
              <a:rPr sz="950" spc="65" dirty="0">
                <a:solidFill>
                  <a:srgbClr val="231F20"/>
                </a:solidFill>
                <a:latin typeface="Arial Narrow"/>
                <a:cs typeface="Arial Narrow"/>
              </a:rPr>
              <a:t> </a:t>
            </a:r>
            <a:r>
              <a:rPr sz="150" b="1" spc="-15" dirty="0">
                <a:solidFill>
                  <a:srgbClr val="231F20"/>
                </a:solidFill>
                <a:latin typeface="Calibri"/>
                <a:cs typeface="Calibri"/>
              </a:rPr>
              <a:t>DOWN</a:t>
            </a:r>
            <a:endParaRPr sz="150">
              <a:latin typeface="Calibri"/>
              <a:cs typeface="Calibri"/>
            </a:endParaRPr>
          </a:p>
          <a:p>
            <a:pPr marL="170815">
              <a:lnSpc>
                <a:spcPct val="100000"/>
              </a:lnSpc>
              <a:spcBef>
                <a:spcPts val="340"/>
              </a:spcBef>
            </a:pPr>
            <a:r>
              <a:rPr sz="700" dirty="0">
                <a:solidFill>
                  <a:srgbClr val="231F20"/>
                </a:solidFill>
                <a:latin typeface="Arial Narrow"/>
                <a:cs typeface="Arial Narrow"/>
              </a:rPr>
              <a:t>3s</a:t>
            </a:r>
            <a:endParaRPr sz="700">
              <a:latin typeface="Arial Narrow"/>
              <a:cs typeface="Arial Narrow"/>
            </a:endParaRPr>
          </a:p>
        </p:txBody>
      </p:sp>
      <p:sp>
        <p:nvSpPr>
          <p:cNvPr id="46" name="object 46"/>
          <p:cNvSpPr/>
          <p:nvPr/>
        </p:nvSpPr>
        <p:spPr>
          <a:xfrm>
            <a:off x="573206" y="7373813"/>
            <a:ext cx="115900" cy="115887"/>
          </a:xfrm>
          <a:prstGeom prst="rect">
            <a:avLst/>
          </a:prstGeom>
          <a:blipFill>
            <a:blip r:embed="rId5" cstate="print"/>
            <a:stretch>
              <a:fillRect/>
            </a:stretch>
          </a:blipFill>
        </p:spPr>
        <p:txBody>
          <a:bodyPr wrap="square" lIns="0" tIns="0" rIns="0" bIns="0" rtlCol="0"/>
          <a:lstStyle/>
          <a:p>
            <a:endParaRPr/>
          </a:p>
        </p:txBody>
      </p:sp>
      <p:sp>
        <p:nvSpPr>
          <p:cNvPr id="47" name="object 47"/>
          <p:cNvSpPr txBox="1"/>
          <p:nvPr/>
        </p:nvSpPr>
        <p:spPr>
          <a:xfrm>
            <a:off x="705247" y="7367439"/>
            <a:ext cx="102870"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231F20"/>
                </a:solidFill>
                <a:latin typeface="Arial Narrow"/>
                <a:cs typeface="Arial Narrow"/>
              </a:rPr>
              <a:t>3s</a:t>
            </a:r>
            <a:endParaRPr sz="700">
              <a:latin typeface="Arial Narrow"/>
              <a:cs typeface="Arial Narrow"/>
            </a:endParaRPr>
          </a:p>
        </p:txBody>
      </p:sp>
      <p:sp>
        <p:nvSpPr>
          <p:cNvPr id="48" name="object 48"/>
          <p:cNvSpPr/>
          <p:nvPr/>
        </p:nvSpPr>
        <p:spPr>
          <a:xfrm>
            <a:off x="550940" y="7041232"/>
            <a:ext cx="277495" cy="278765"/>
          </a:xfrm>
          <a:custGeom>
            <a:avLst/>
            <a:gdLst/>
            <a:ahLst/>
            <a:cxnLst/>
            <a:rect l="l" t="t" r="r" b="b"/>
            <a:pathLst>
              <a:path w="277494" h="278765">
                <a:moveTo>
                  <a:pt x="274460" y="101854"/>
                </a:moveTo>
                <a:lnTo>
                  <a:pt x="273241" y="94322"/>
                </a:lnTo>
                <a:lnTo>
                  <a:pt x="271463" y="86829"/>
                </a:lnTo>
                <a:lnTo>
                  <a:pt x="269075" y="79552"/>
                </a:lnTo>
                <a:lnTo>
                  <a:pt x="266751" y="72250"/>
                </a:lnTo>
                <a:lnTo>
                  <a:pt x="244622" y="36858"/>
                </a:lnTo>
                <a:lnTo>
                  <a:pt x="208153" y="11925"/>
                </a:lnTo>
                <a:lnTo>
                  <a:pt x="191414" y="6134"/>
                </a:lnTo>
                <a:lnTo>
                  <a:pt x="185712" y="4584"/>
                </a:lnTo>
                <a:lnTo>
                  <a:pt x="147555" y="139"/>
                </a:lnTo>
                <a:lnTo>
                  <a:pt x="138684" y="0"/>
                </a:lnTo>
                <a:lnTo>
                  <a:pt x="129816" y="139"/>
                </a:lnTo>
                <a:lnTo>
                  <a:pt x="91643" y="4584"/>
                </a:lnTo>
                <a:lnTo>
                  <a:pt x="85966" y="6134"/>
                </a:lnTo>
                <a:lnTo>
                  <a:pt x="80239" y="7670"/>
                </a:lnTo>
                <a:lnTo>
                  <a:pt x="46101" y="25107"/>
                </a:lnTo>
                <a:lnTo>
                  <a:pt x="17234" y="58420"/>
                </a:lnTo>
                <a:lnTo>
                  <a:pt x="3670" y="97612"/>
                </a:lnTo>
                <a:lnTo>
                  <a:pt x="2324" y="104457"/>
                </a:lnTo>
                <a:lnTo>
                  <a:pt x="1435" y="111328"/>
                </a:lnTo>
                <a:lnTo>
                  <a:pt x="864" y="118237"/>
                </a:lnTo>
                <a:lnTo>
                  <a:pt x="292" y="125145"/>
                </a:lnTo>
                <a:lnTo>
                  <a:pt x="114" y="132105"/>
                </a:lnTo>
                <a:lnTo>
                  <a:pt x="114" y="139026"/>
                </a:lnTo>
                <a:lnTo>
                  <a:pt x="0" y="146060"/>
                </a:lnTo>
                <a:lnTo>
                  <a:pt x="5214" y="187886"/>
                </a:lnTo>
                <a:lnTo>
                  <a:pt x="21541" y="226688"/>
                </a:lnTo>
                <a:lnTo>
                  <a:pt x="51122" y="256438"/>
                </a:lnTo>
                <a:lnTo>
                  <a:pt x="89837" y="272903"/>
                </a:lnTo>
                <a:lnTo>
                  <a:pt x="131651" y="278164"/>
                </a:lnTo>
                <a:lnTo>
                  <a:pt x="138684" y="278041"/>
                </a:lnTo>
                <a:lnTo>
                  <a:pt x="145720" y="278164"/>
                </a:lnTo>
                <a:lnTo>
                  <a:pt x="187524" y="272903"/>
                </a:lnTo>
                <a:lnTo>
                  <a:pt x="226254" y="256438"/>
                </a:lnTo>
                <a:lnTo>
                  <a:pt x="255813" y="226688"/>
                </a:lnTo>
                <a:lnTo>
                  <a:pt x="272149" y="187886"/>
                </a:lnTo>
                <a:lnTo>
                  <a:pt x="277346" y="146060"/>
                </a:lnTo>
                <a:lnTo>
                  <a:pt x="277216" y="139026"/>
                </a:lnTo>
                <a:lnTo>
                  <a:pt x="277103" y="129705"/>
                </a:lnTo>
                <a:lnTo>
                  <a:pt x="276628" y="120388"/>
                </a:lnTo>
                <a:lnTo>
                  <a:pt x="275758" y="111096"/>
                </a:lnTo>
                <a:lnTo>
                  <a:pt x="274460" y="101854"/>
                </a:lnTo>
                <a:close/>
              </a:path>
            </a:pathLst>
          </a:custGeom>
          <a:ln w="6946">
            <a:solidFill>
              <a:srgbClr val="050100"/>
            </a:solidFill>
          </a:ln>
        </p:spPr>
        <p:txBody>
          <a:bodyPr wrap="square" lIns="0" tIns="0" rIns="0" bIns="0" rtlCol="0"/>
          <a:lstStyle/>
          <a:p>
            <a:endParaRPr/>
          </a:p>
        </p:txBody>
      </p:sp>
      <p:sp>
        <p:nvSpPr>
          <p:cNvPr id="49" name="object 49"/>
          <p:cNvSpPr txBox="1"/>
          <p:nvPr/>
        </p:nvSpPr>
        <p:spPr>
          <a:xfrm>
            <a:off x="638112" y="7205990"/>
            <a:ext cx="116205" cy="72390"/>
          </a:xfrm>
          <a:prstGeom prst="rect">
            <a:avLst/>
          </a:prstGeom>
        </p:spPr>
        <p:txBody>
          <a:bodyPr vert="horz" wrap="square" lIns="0" tIns="13335" rIns="0" bIns="0" rtlCol="0">
            <a:spAutoFit/>
          </a:bodyPr>
          <a:lstStyle/>
          <a:p>
            <a:pPr marL="12700">
              <a:lnSpc>
                <a:spcPct val="100000"/>
              </a:lnSpc>
              <a:spcBef>
                <a:spcPts val="105"/>
              </a:spcBef>
            </a:pPr>
            <a:r>
              <a:rPr sz="300" b="1" spc="-40" dirty="0">
                <a:solidFill>
                  <a:srgbClr val="231F20"/>
                </a:solidFill>
                <a:latin typeface="Calibri"/>
                <a:cs typeface="Calibri"/>
              </a:rPr>
              <a:t>DOWN</a:t>
            </a:r>
            <a:endParaRPr sz="300">
              <a:latin typeface="Calibri"/>
              <a:cs typeface="Calibri"/>
            </a:endParaRPr>
          </a:p>
        </p:txBody>
      </p:sp>
      <p:sp>
        <p:nvSpPr>
          <p:cNvPr id="50" name="object 50"/>
          <p:cNvSpPr/>
          <p:nvPr/>
        </p:nvSpPr>
        <p:spPr>
          <a:xfrm>
            <a:off x="649135" y="7111332"/>
            <a:ext cx="86055" cy="74790"/>
          </a:xfrm>
          <a:prstGeom prst="rect">
            <a:avLst/>
          </a:prstGeom>
          <a:blipFill>
            <a:blip r:embed="rId6" cstate="print"/>
            <a:stretch>
              <a:fillRect/>
            </a:stretch>
          </a:blipFill>
        </p:spPr>
        <p:txBody>
          <a:bodyPr wrap="square" lIns="0" tIns="0" rIns="0" bIns="0" rtlCol="0"/>
          <a:lstStyle/>
          <a:p>
            <a:endParaRPr/>
          </a:p>
        </p:txBody>
      </p:sp>
      <p:grpSp>
        <p:nvGrpSpPr>
          <p:cNvPr id="51" name="object 51"/>
          <p:cNvGrpSpPr/>
          <p:nvPr/>
        </p:nvGrpSpPr>
        <p:grpSpPr>
          <a:xfrm>
            <a:off x="552267" y="6042442"/>
            <a:ext cx="297815" cy="298450"/>
            <a:chOff x="552267" y="6042442"/>
            <a:chExt cx="297815" cy="298450"/>
          </a:xfrm>
        </p:grpSpPr>
        <p:sp>
          <p:nvSpPr>
            <p:cNvPr id="52" name="object 52"/>
            <p:cNvSpPr/>
            <p:nvPr/>
          </p:nvSpPr>
          <p:spPr>
            <a:xfrm>
              <a:off x="556121" y="6046297"/>
              <a:ext cx="290195" cy="290830"/>
            </a:xfrm>
            <a:custGeom>
              <a:avLst/>
              <a:gdLst/>
              <a:ahLst/>
              <a:cxnLst/>
              <a:rect l="l" t="t" r="r" b="b"/>
              <a:pathLst>
                <a:path w="290194" h="290829">
                  <a:moveTo>
                    <a:pt x="0" y="145231"/>
                  </a:moveTo>
                  <a:lnTo>
                    <a:pt x="3779" y="100959"/>
                  </a:lnTo>
                  <a:lnTo>
                    <a:pt x="19354" y="58631"/>
                  </a:lnTo>
                  <a:lnTo>
                    <a:pt x="46485" y="27246"/>
                  </a:lnTo>
                  <a:lnTo>
                    <a:pt x="86347" y="7474"/>
                  </a:lnTo>
                  <a:lnTo>
                    <a:pt x="129942" y="0"/>
                  </a:lnTo>
                  <a:lnTo>
                    <a:pt x="144907" y="19"/>
                  </a:lnTo>
                  <a:lnTo>
                    <a:pt x="159892" y="0"/>
                  </a:lnTo>
                  <a:lnTo>
                    <a:pt x="203263" y="7474"/>
                  </a:lnTo>
                  <a:lnTo>
                    <a:pt x="243323" y="27246"/>
                  </a:lnTo>
                  <a:lnTo>
                    <a:pt x="270400" y="58631"/>
                  </a:lnTo>
                  <a:lnTo>
                    <a:pt x="286159" y="100959"/>
                  </a:lnTo>
                  <a:lnTo>
                    <a:pt x="289814" y="145231"/>
                  </a:lnTo>
                  <a:lnTo>
                    <a:pt x="288696" y="169624"/>
                  </a:lnTo>
                  <a:lnTo>
                    <a:pt x="279778" y="211787"/>
                  </a:lnTo>
                  <a:lnTo>
                    <a:pt x="255793" y="251958"/>
                  </a:lnTo>
                  <a:lnTo>
                    <a:pt x="217538" y="278263"/>
                  </a:lnTo>
                  <a:lnTo>
                    <a:pt x="165892" y="289816"/>
                  </a:lnTo>
                  <a:lnTo>
                    <a:pt x="144907" y="290582"/>
                  </a:lnTo>
                  <a:lnTo>
                    <a:pt x="124123" y="289816"/>
                  </a:lnTo>
                  <a:lnTo>
                    <a:pt x="72288" y="278263"/>
                  </a:lnTo>
                  <a:lnTo>
                    <a:pt x="33762" y="251765"/>
                  </a:lnTo>
                  <a:lnTo>
                    <a:pt x="10165" y="211787"/>
                  </a:lnTo>
                  <a:lnTo>
                    <a:pt x="980" y="169624"/>
                  </a:lnTo>
                  <a:lnTo>
                    <a:pt x="0" y="145231"/>
                  </a:lnTo>
                  <a:close/>
                </a:path>
              </a:pathLst>
            </a:custGeom>
            <a:ln w="7708">
              <a:solidFill>
                <a:srgbClr val="050100"/>
              </a:solidFill>
            </a:ln>
          </p:spPr>
          <p:txBody>
            <a:bodyPr wrap="square" lIns="0" tIns="0" rIns="0" bIns="0" rtlCol="0"/>
            <a:lstStyle/>
            <a:p>
              <a:endParaRPr/>
            </a:p>
          </p:txBody>
        </p:sp>
        <p:sp>
          <p:nvSpPr>
            <p:cNvPr id="53" name="object 53"/>
            <p:cNvSpPr/>
            <p:nvPr/>
          </p:nvSpPr>
          <p:spPr>
            <a:xfrm>
              <a:off x="647400" y="6111332"/>
              <a:ext cx="107238" cy="84213"/>
            </a:xfrm>
            <a:prstGeom prst="rect">
              <a:avLst/>
            </a:prstGeom>
            <a:blipFill>
              <a:blip r:embed="rId7" cstate="print"/>
              <a:stretch>
                <a:fillRect/>
              </a:stretch>
            </a:blipFill>
          </p:spPr>
          <p:txBody>
            <a:bodyPr wrap="square" lIns="0" tIns="0" rIns="0" bIns="0" rtlCol="0"/>
            <a:lstStyle/>
            <a:p>
              <a:endParaRPr/>
            </a:p>
          </p:txBody>
        </p:sp>
        <p:sp>
          <p:nvSpPr>
            <p:cNvPr id="54" name="object 54"/>
            <p:cNvSpPr/>
            <p:nvPr/>
          </p:nvSpPr>
          <p:spPr>
            <a:xfrm>
              <a:off x="652437" y="6236525"/>
              <a:ext cx="95885" cy="27305"/>
            </a:xfrm>
            <a:custGeom>
              <a:avLst/>
              <a:gdLst/>
              <a:ahLst/>
              <a:cxnLst/>
              <a:rect l="l" t="t" r="r" b="b"/>
              <a:pathLst>
                <a:path w="95884" h="27304">
                  <a:moveTo>
                    <a:pt x="15087" y="5245"/>
                  </a:moveTo>
                  <a:lnTo>
                    <a:pt x="14884" y="4368"/>
                  </a:lnTo>
                  <a:lnTo>
                    <a:pt x="14719" y="3606"/>
                  </a:lnTo>
                  <a:lnTo>
                    <a:pt x="13119" y="1879"/>
                  </a:lnTo>
                  <a:lnTo>
                    <a:pt x="12039" y="482"/>
                  </a:lnTo>
                  <a:lnTo>
                    <a:pt x="10655" y="165"/>
                  </a:lnTo>
                  <a:lnTo>
                    <a:pt x="10655" y="6819"/>
                  </a:lnTo>
                  <a:lnTo>
                    <a:pt x="10655" y="20650"/>
                  </a:lnTo>
                  <a:lnTo>
                    <a:pt x="10121" y="21336"/>
                  </a:lnTo>
                  <a:lnTo>
                    <a:pt x="9969" y="22186"/>
                  </a:lnTo>
                  <a:lnTo>
                    <a:pt x="9029" y="23012"/>
                  </a:lnTo>
                  <a:lnTo>
                    <a:pt x="5562" y="23012"/>
                  </a:lnTo>
                  <a:lnTo>
                    <a:pt x="5080" y="22186"/>
                  </a:lnTo>
                  <a:lnTo>
                    <a:pt x="4762" y="21336"/>
                  </a:lnTo>
                  <a:lnTo>
                    <a:pt x="4762" y="5613"/>
                  </a:lnTo>
                  <a:lnTo>
                    <a:pt x="5562" y="4368"/>
                  </a:lnTo>
                  <a:lnTo>
                    <a:pt x="9029" y="4368"/>
                  </a:lnTo>
                  <a:lnTo>
                    <a:pt x="9969" y="5245"/>
                  </a:lnTo>
                  <a:lnTo>
                    <a:pt x="10655" y="6819"/>
                  </a:lnTo>
                  <a:lnTo>
                    <a:pt x="10655" y="165"/>
                  </a:lnTo>
                  <a:lnTo>
                    <a:pt x="9969" y="0"/>
                  </a:lnTo>
                  <a:lnTo>
                    <a:pt x="5080" y="0"/>
                  </a:lnTo>
                  <a:lnTo>
                    <a:pt x="3365" y="482"/>
                  </a:lnTo>
                  <a:lnTo>
                    <a:pt x="1714" y="1879"/>
                  </a:lnTo>
                  <a:lnTo>
                    <a:pt x="812" y="3606"/>
                  </a:lnTo>
                  <a:lnTo>
                    <a:pt x="0" y="5613"/>
                  </a:lnTo>
                  <a:lnTo>
                    <a:pt x="0" y="21793"/>
                  </a:lnTo>
                  <a:lnTo>
                    <a:pt x="812" y="23761"/>
                  </a:lnTo>
                  <a:lnTo>
                    <a:pt x="1714" y="24892"/>
                  </a:lnTo>
                  <a:lnTo>
                    <a:pt x="3365" y="26416"/>
                  </a:lnTo>
                  <a:lnTo>
                    <a:pt x="5080" y="27241"/>
                  </a:lnTo>
                  <a:lnTo>
                    <a:pt x="9969" y="27241"/>
                  </a:lnTo>
                  <a:lnTo>
                    <a:pt x="12039" y="26416"/>
                  </a:lnTo>
                  <a:lnTo>
                    <a:pt x="13119" y="24892"/>
                  </a:lnTo>
                  <a:lnTo>
                    <a:pt x="14719" y="23761"/>
                  </a:lnTo>
                  <a:lnTo>
                    <a:pt x="14884" y="23012"/>
                  </a:lnTo>
                  <a:lnTo>
                    <a:pt x="15087" y="22186"/>
                  </a:lnTo>
                  <a:lnTo>
                    <a:pt x="15087" y="5245"/>
                  </a:lnTo>
                  <a:close/>
                </a:path>
                <a:path w="95884" h="27304">
                  <a:moveTo>
                    <a:pt x="34010" y="469"/>
                  </a:moveTo>
                  <a:lnTo>
                    <a:pt x="21043" y="469"/>
                  </a:lnTo>
                  <a:lnTo>
                    <a:pt x="21043" y="4356"/>
                  </a:lnTo>
                  <a:lnTo>
                    <a:pt x="29108" y="4356"/>
                  </a:lnTo>
                  <a:lnTo>
                    <a:pt x="20281" y="23749"/>
                  </a:lnTo>
                  <a:lnTo>
                    <a:pt x="20281" y="26797"/>
                  </a:lnTo>
                  <a:lnTo>
                    <a:pt x="34010" y="26797"/>
                  </a:lnTo>
                  <a:lnTo>
                    <a:pt x="34010" y="23012"/>
                  </a:lnTo>
                  <a:lnTo>
                    <a:pt x="24942" y="23012"/>
                  </a:lnTo>
                  <a:lnTo>
                    <a:pt x="34010" y="4076"/>
                  </a:lnTo>
                  <a:lnTo>
                    <a:pt x="34010" y="469"/>
                  </a:lnTo>
                  <a:close/>
                </a:path>
                <a:path w="95884" h="27304">
                  <a:moveTo>
                    <a:pt x="54432" y="5245"/>
                  </a:moveTo>
                  <a:lnTo>
                    <a:pt x="54279" y="4368"/>
                  </a:lnTo>
                  <a:lnTo>
                    <a:pt x="54152" y="3606"/>
                  </a:lnTo>
                  <a:lnTo>
                    <a:pt x="52654" y="1879"/>
                  </a:lnTo>
                  <a:lnTo>
                    <a:pt x="51295" y="482"/>
                  </a:lnTo>
                  <a:lnTo>
                    <a:pt x="50203" y="228"/>
                  </a:lnTo>
                  <a:lnTo>
                    <a:pt x="50203" y="6819"/>
                  </a:lnTo>
                  <a:lnTo>
                    <a:pt x="50203" y="20650"/>
                  </a:lnTo>
                  <a:lnTo>
                    <a:pt x="49949" y="21336"/>
                  </a:lnTo>
                  <a:lnTo>
                    <a:pt x="49276" y="22186"/>
                  </a:lnTo>
                  <a:lnTo>
                    <a:pt x="48577" y="23012"/>
                  </a:lnTo>
                  <a:lnTo>
                    <a:pt x="45059" y="23012"/>
                  </a:lnTo>
                  <a:lnTo>
                    <a:pt x="44665" y="22186"/>
                  </a:lnTo>
                  <a:lnTo>
                    <a:pt x="44094" y="21336"/>
                  </a:lnTo>
                  <a:lnTo>
                    <a:pt x="44094" y="5613"/>
                  </a:lnTo>
                  <a:lnTo>
                    <a:pt x="47078" y="4368"/>
                  </a:lnTo>
                  <a:lnTo>
                    <a:pt x="48577" y="4368"/>
                  </a:lnTo>
                  <a:lnTo>
                    <a:pt x="49276" y="5245"/>
                  </a:lnTo>
                  <a:lnTo>
                    <a:pt x="49949" y="5613"/>
                  </a:lnTo>
                  <a:lnTo>
                    <a:pt x="50203" y="6819"/>
                  </a:lnTo>
                  <a:lnTo>
                    <a:pt x="50203" y="228"/>
                  </a:lnTo>
                  <a:lnTo>
                    <a:pt x="49276" y="0"/>
                  </a:lnTo>
                  <a:lnTo>
                    <a:pt x="44665" y="0"/>
                  </a:lnTo>
                  <a:lnTo>
                    <a:pt x="42659" y="482"/>
                  </a:lnTo>
                  <a:lnTo>
                    <a:pt x="41236" y="1879"/>
                  </a:lnTo>
                  <a:lnTo>
                    <a:pt x="40462" y="3606"/>
                  </a:lnTo>
                  <a:lnTo>
                    <a:pt x="39433" y="5613"/>
                  </a:lnTo>
                  <a:lnTo>
                    <a:pt x="39433" y="21793"/>
                  </a:lnTo>
                  <a:lnTo>
                    <a:pt x="40462" y="23761"/>
                  </a:lnTo>
                  <a:lnTo>
                    <a:pt x="41236" y="24892"/>
                  </a:lnTo>
                  <a:lnTo>
                    <a:pt x="42659" y="26416"/>
                  </a:lnTo>
                  <a:lnTo>
                    <a:pt x="44665" y="27241"/>
                  </a:lnTo>
                  <a:lnTo>
                    <a:pt x="49276" y="27241"/>
                  </a:lnTo>
                  <a:lnTo>
                    <a:pt x="51295" y="26416"/>
                  </a:lnTo>
                  <a:lnTo>
                    <a:pt x="52654" y="24892"/>
                  </a:lnTo>
                  <a:lnTo>
                    <a:pt x="54152" y="23761"/>
                  </a:lnTo>
                  <a:lnTo>
                    <a:pt x="54279" y="23012"/>
                  </a:lnTo>
                  <a:lnTo>
                    <a:pt x="54419" y="22186"/>
                  </a:lnTo>
                  <a:lnTo>
                    <a:pt x="54432" y="5245"/>
                  </a:lnTo>
                  <a:close/>
                </a:path>
                <a:path w="95884" h="27304">
                  <a:moveTo>
                    <a:pt x="76949" y="482"/>
                  </a:moveTo>
                  <a:lnTo>
                    <a:pt x="72707" y="482"/>
                  </a:lnTo>
                  <a:lnTo>
                    <a:pt x="72707" y="20167"/>
                  </a:lnTo>
                  <a:lnTo>
                    <a:pt x="72351" y="18935"/>
                  </a:lnTo>
                  <a:lnTo>
                    <a:pt x="72351" y="17945"/>
                  </a:lnTo>
                  <a:lnTo>
                    <a:pt x="71780" y="16687"/>
                  </a:lnTo>
                  <a:lnTo>
                    <a:pt x="71589" y="14579"/>
                  </a:lnTo>
                  <a:lnTo>
                    <a:pt x="70624" y="12369"/>
                  </a:lnTo>
                  <a:lnTo>
                    <a:pt x="66713" y="482"/>
                  </a:lnTo>
                  <a:lnTo>
                    <a:pt x="60388" y="482"/>
                  </a:lnTo>
                  <a:lnTo>
                    <a:pt x="60388" y="26797"/>
                  </a:lnTo>
                  <a:lnTo>
                    <a:pt x="65151" y="26797"/>
                  </a:lnTo>
                  <a:lnTo>
                    <a:pt x="65151" y="9512"/>
                  </a:lnTo>
                  <a:lnTo>
                    <a:pt x="64655" y="8686"/>
                  </a:lnTo>
                  <a:lnTo>
                    <a:pt x="64655" y="7937"/>
                  </a:lnTo>
                  <a:lnTo>
                    <a:pt x="65151" y="8318"/>
                  </a:lnTo>
                  <a:lnTo>
                    <a:pt x="66509" y="11887"/>
                  </a:lnTo>
                  <a:lnTo>
                    <a:pt x="66509" y="12560"/>
                  </a:lnTo>
                  <a:lnTo>
                    <a:pt x="68008" y="16230"/>
                  </a:lnTo>
                  <a:lnTo>
                    <a:pt x="68008" y="17945"/>
                  </a:lnTo>
                  <a:lnTo>
                    <a:pt x="70980" y="26797"/>
                  </a:lnTo>
                  <a:lnTo>
                    <a:pt x="76949" y="26797"/>
                  </a:lnTo>
                  <a:lnTo>
                    <a:pt x="76949" y="482"/>
                  </a:lnTo>
                  <a:close/>
                </a:path>
                <a:path w="95884" h="27304">
                  <a:moveTo>
                    <a:pt x="95465" y="482"/>
                  </a:moveTo>
                  <a:lnTo>
                    <a:pt x="83273" y="482"/>
                  </a:lnTo>
                  <a:lnTo>
                    <a:pt x="83273" y="26809"/>
                  </a:lnTo>
                  <a:lnTo>
                    <a:pt x="95465" y="26809"/>
                  </a:lnTo>
                  <a:lnTo>
                    <a:pt x="95465" y="23012"/>
                  </a:lnTo>
                  <a:lnTo>
                    <a:pt x="88125" y="23012"/>
                  </a:lnTo>
                  <a:lnTo>
                    <a:pt x="88125" y="15113"/>
                  </a:lnTo>
                  <a:lnTo>
                    <a:pt x="94869" y="15113"/>
                  </a:lnTo>
                  <a:lnTo>
                    <a:pt x="94869" y="11430"/>
                  </a:lnTo>
                  <a:lnTo>
                    <a:pt x="88125" y="11430"/>
                  </a:lnTo>
                  <a:lnTo>
                    <a:pt x="88125" y="4368"/>
                  </a:lnTo>
                  <a:lnTo>
                    <a:pt x="95465" y="4368"/>
                  </a:lnTo>
                  <a:lnTo>
                    <a:pt x="95465" y="482"/>
                  </a:lnTo>
                  <a:close/>
                </a:path>
              </a:pathLst>
            </a:custGeom>
            <a:solidFill>
              <a:srgbClr val="231F20"/>
            </a:solidFill>
          </p:spPr>
          <p:txBody>
            <a:bodyPr wrap="square" lIns="0" tIns="0" rIns="0" bIns="0" rtlCol="0"/>
            <a:lstStyle/>
            <a:p>
              <a:endParaRPr/>
            </a:p>
          </p:txBody>
        </p:sp>
      </p:grpSp>
      <p:sp>
        <p:nvSpPr>
          <p:cNvPr id="55" name="object 55"/>
          <p:cNvSpPr/>
          <p:nvPr/>
        </p:nvSpPr>
        <p:spPr>
          <a:xfrm>
            <a:off x="2382520" y="6179936"/>
            <a:ext cx="147281" cy="147665"/>
          </a:xfrm>
          <a:prstGeom prst="rect">
            <a:avLst/>
          </a:prstGeom>
          <a:blipFill>
            <a:blip r:embed="rId8" cstate="print"/>
            <a:stretch>
              <a:fillRect/>
            </a:stretch>
          </a:blipFill>
        </p:spPr>
        <p:txBody>
          <a:bodyPr wrap="square" lIns="0" tIns="0" rIns="0" bIns="0" rtlCol="0"/>
          <a:lstStyle/>
          <a:p>
            <a:endParaRPr/>
          </a:p>
        </p:txBody>
      </p:sp>
      <p:grpSp>
        <p:nvGrpSpPr>
          <p:cNvPr id="56" name="object 56"/>
          <p:cNvGrpSpPr/>
          <p:nvPr/>
        </p:nvGrpSpPr>
        <p:grpSpPr>
          <a:xfrm>
            <a:off x="550729" y="5357175"/>
            <a:ext cx="297815" cy="298450"/>
            <a:chOff x="550729" y="5357175"/>
            <a:chExt cx="297815" cy="298450"/>
          </a:xfrm>
        </p:grpSpPr>
        <p:sp>
          <p:nvSpPr>
            <p:cNvPr id="57" name="object 57"/>
            <p:cNvSpPr/>
            <p:nvPr/>
          </p:nvSpPr>
          <p:spPr>
            <a:xfrm>
              <a:off x="554583" y="5361030"/>
              <a:ext cx="290195" cy="290830"/>
            </a:xfrm>
            <a:custGeom>
              <a:avLst/>
              <a:gdLst/>
              <a:ahLst/>
              <a:cxnLst/>
              <a:rect l="l" t="t" r="r" b="b"/>
              <a:pathLst>
                <a:path w="290194" h="290829">
                  <a:moveTo>
                    <a:pt x="0" y="145238"/>
                  </a:moveTo>
                  <a:lnTo>
                    <a:pt x="3775" y="100966"/>
                  </a:lnTo>
                  <a:lnTo>
                    <a:pt x="19289" y="58638"/>
                  </a:lnTo>
                  <a:lnTo>
                    <a:pt x="46645" y="27253"/>
                  </a:lnTo>
                  <a:lnTo>
                    <a:pt x="86347" y="7481"/>
                  </a:lnTo>
                  <a:lnTo>
                    <a:pt x="129765" y="0"/>
                  </a:lnTo>
                  <a:lnTo>
                    <a:pt x="144818" y="26"/>
                  </a:lnTo>
                  <a:lnTo>
                    <a:pt x="159962" y="0"/>
                  </a:lnTo>
                  <a:lnTo>
                    <a:pt x="203174" y="7481"/>
                  </a:lnTo>
                  <a:lnTo>
                    <a:pt x="243122" y="27253"/>
                  </a:lnTo>
                  <a:lnTo>
                    <a:pt x="270463" y="58638"/>
                  </a:lnTo>
                  <a:lnTo>
                    <a:pt x="286003" y="100966"/>
                  </a:lnTo>
                  <a:lnTo>
                    <a:pt x="289712" y="145238"/>
                  </a:lnTo>
                  <a:lnTo>
                    <a:pt x="288634" y="169624"/>
                  </a:lnTo>
                  <a:lnTo>
                    <a:pt x="279768" y="211787"/>
                  </a:lnTo>
                  <a:lnTo>
                    <a:pt x="255757" y="251961"/>
                  </a:lnTo>
                  <a:lnTo>
                    <a:pt x="217284" y="278270"/>
                  </a:lnTo>
                  <a:lnTo>
                    <a:pt x="165758" y="289823"/>
                  </a:lnTo>
                  <a:lnTo>
                    <a:pt x="144818" y="290589"/>
                  </a:lnTo>
                  <a:lnTo>
                    <a:pt x="123841" y="289823"/>
                  </a:lnTo>
                  <a:lnTo>
                    <a:pt x="72059" y="278270"/>
                  </a:lnTo>
                  <a:lnTo>
                    <a:pt x="33720" y="251768"/>
                  </a:lnTo>
                  <a:lnTo>
                    <a:pt x="9842" y="211787"/>
                  </a:lnTo>
                  <a:lnTo>
                    <a:pt x="1078" y="169624"/>
                  </a:lnTo>
                  <a:lnTo>
                    <a:pt x="0" y="145238"/>
                  </a:lnTo>
                  <a:close/>
                </a:path>
              </a:pathLst>
            </a:custGeom>
            <a:ln w="7708">
              <a:solidFill>
                <a:srgbClr val="050100"/>
              </a:solidFill>
            </a:ln>
          </p:spPr>
          <p:txBody>
            <a:bodyPr wrap="square" lIns="0" tIns="0" rIns="0" bIns="0" rtlCol="0"/>
            <a:lstStyle/>
            <a:p>
              <a:endParaRPr/>
            </a:p>
          </p:txBody>
        </p:sp>
        <p:sp>
          <p:nvSpPr>
            <p:cNvPr id="58" name="object 58"/>
            <p:cNvSpPr/>
            <p:nvPr/>
          </p:nvSpPr>
          <p:spPr>
            <a:xfrm>
              <a:off x="670560" y="5551754"/>
              <a:ext cx="55880" cy="27305"/>
            </a:xfrm>
            <a:custGeom>
              <a:avLst/>
              <a:gdLst/>
              <a:ahLst/>
              <a:cxnLst/>
              <a:rect l="l" t="t" r="r" b="b"/>
              <a:pathLst>
                <a:path w="55879" h="27304">
                  <a:moveTo>
                    <a:pt x="15354" y="0"/>
                  </a:moveTo>
                  <a:lnTo>
                    <a:pt x="10591" y="0"/>
                  </a:lnTo>
                  <a:lnTo>
                    <a:pt x="10591" y="21310"/>
                  </a:lnTo>
                  <a:lnTo>
                    <a:pt x="9779" y="22821"/>
                  </a:lnTo>
                  <a:lnTo>
                    <a:pt x="6591" y="22821"/>
                  </a:lnTo>
                  <a:lnTo>
                    <a:pt x="5778" y="22529"/>
                  </a:lnTo>
                  <a:lnTo>
                    <a:pt x="4673" y="20167"/>
                  </a:lnTo>
                  <a:lnTo>
                    <a:pt x="4673" y="0"/>
                  </a:lnTo>
                  <a:lnTo>
                    <a:pt x="0" y="0"/>
                  </a:lnTo>
                  <a:lnTo>
                    <a:pt x="0" y="21704"/>
                  </a:lnTo>
                  <a:lnTo>
                    <a:pt x="622" y="23609"/>
                  </a:lnTo>
                  <a:lnTo>
                    <a:pt x="3530" y="26314"/>
                  </a:lnTo>
                  <a:lnTo>
                    <a:pt x="5232" y="26746"/>
                  </a:lnTo>
                  <a:lnTo>
                    <a:pt x="10261" y="26746"/>
                  </a:lnTo>
                  <a:lnTo>
                    <a:pt x="11734" y="26314"/>
                  </a:lnTo>
                  <a:lnTo>
                    <a:pt x="14516" y="23609"/>
                  </a:lnTo>
                  <a:lnTo>
                    <a:pt x="15354" y="21704"/>
                  </a:lnTo>
                  <a:lnTo>
                    <a:pt x="15354" y="0"/>
                  </a:lnTo>
                  <a:close/>
                </a:path>
                <a:path w="55879" h="27304">
                  <a:moveTo>
                    <a:pt x="36156" y="0"/>
                  </a:moveTo>
                  <a:lnTo>
                    <a:pt x="31699" y="0"/>
                  </a:lnTo>
                  <a:lnTo>
                    <a:pt x="31216" y="3873"/>
                  </a:lnTo>
                  <a:lnTo>
                    <a:pt x="30251" y="7467"/>
                  </a:lnTo>
                  <a:lnTo>
                    <a:pt x="29959" y="10668"/>
                  </a:lnTo>
                  <a:lnTo>
                    <a:pt x="28232" y="17653"/>
                  </a:lnTo>
                  <a:lnTo>
                    <a:pt x="27990" y="20853"/>
                  </a:lnTo>
                  <a:lnTo>
                    <a:pt x="27152" y="17653"/>
                  </a:lnTo>
                  <a:lnTo>
                    <a:pt x="27152" y="14097"/>
                  </a:lnTo>
                  <a:lnTo>
                    <a:pt x="26543" y="10668"/>
                  </a:lnTo>
                  <a:lnTo>
                    <a:pt x="25654" y="7467"/>
                  </a:lnTo>
                  <a:lnTo>
                    <a:pt x="25349" y="3873"/>
                  </a:lnTo>
                  <a:lnTo>
                    <a:pt x="24384" y="0"/>
                  </a:lnTo>
                  <a:lnTo>
                    <a:pt x="19621" y="0"/>
                  </a:lnTo>
                  <a:lnTo>
                    <a:pt x="24930" y="26314"/>
                  </a:lnTo>
                  <a:lnTo>
                    <a:pt x="31216" y="26314"/>
                  </a:lnTo>
                  <a:lnTo>
                    <a:pt x="36156" y="0"/>
                  </a:lnTo>
                  <a:close/>
                </a:path>
                <a:path w="55879" h="27304">
                  <a:moveTo>
                    <a:pt x="55575" y="16954"/>
                  </a:moveTo>
                  <a:lnTo>
                    <a:pt x="50901" y="16954"/>
                  </a:lnTo>
                  <a:lnTo>
                    <a:pt x="50901" y="19685"/>
                  </a:lnTo>
                  <a:lnTo>
                    <a:pt x="50558" y="19685"/>
                  </a:lnTo>
                  <a:lnTo>
                    <a:pt x="50558" y="22186"/>
                  </a:lnTo>
                  <a:lnTo>
                    <a:pt x="49606" y="22529"/>
                  </a:lnTo>
                  <a:lnTo>
                    <a:pt x="49314" y="22821"/>
                  </a:lnTo>
                  <a:lnTo>
                    <a:pt x="46609" y="22821"/>
                  </a:lnTo>
                  <a:lnTo>
                    <a:pt x="45935" y="22529"/>
                  </a:lnTo>
                  <a:lnTo>
                    <a:pt x="45669" y="22186"/>
                  </a:lnTo>
                  <a:lnTo>
                    <a:pt x="45453" y="21310"/>
                  </a:lnTo>
                  <a:lnTo>
                    <a:pt x="45453" y="5130"/>
                  </a:lnTo>
                  <a:lnTo>
                    <a:pt x="45669" y="4762"/>
                  </a:lnTo>
                  <a:lnTo>
                    <a:pt x="46609" y="3873"/>
                  </a:lnTo>
                  <a:lnTo>
                    <a:pt x="50152" y="3873"/>
                  </a:lnTo>
                  <a:lnTo>
                    <a:pt x="50558" y="4762"/>
                  </a:lnTo>
                  <a:lnTo>
                    <a:pt x="50558" y="5499"/>
                  </a:lnTo>
                  <a:lnTo>
                    <a:pt x="50901" y="6642"/>
                  </a:lnTo>
                  <a:lnTo>
                    <a:pt x="50901" y="9029"/>
                  </a:lnTo>
                  <a:lnTo>
                    <a:pt x="55181" y="9029"/>
                  </a:lnTo>
                  <a:lnTo>
                    <a:pt x="50558" y="0"/>
                  </a:lnTo>
                  <a:lnTo>
                    <a:pt x="45669" y="0"/>
                  </a:lnTo>
                  <a:lnTo>
                    <a:pt x="43776" y="342"/>
                  </a:lnTo>
                  <a:lnTo>
                    <a:pt x="42633" y="1879"/>
                  </a:lnTo>
                  <a:lnTo>
                    <a:pt x="41402" y="3111"/>
                  </a:lnTo>
                  <a:lnTo>
                    <a:pt x="40614" y="5130"/>
                  </a:lnTo>
                  <a:lnTo>
                    <a:pt x="40614" y="24028"/>
                  </a:lnTo>
                  <a:lnTo>
                    <a:pt x="43116" y="26746"/>
                  </a:lnTo>
                  <a:lnTo>
                    <a:pt x="50558" y="26746"/>
                  </a:lnTo>
                  <a:lnTo>
                    <a:pt x="52387" y="26314"/>
                  </a:lnTo>
                  <a:lnTo>
                    <a:pt x="54102" y="24777"/>
                  </a:lnTo>
                  <a:lnTo>
                    <a:pt x="55219" y="22821"/>
                  </a:lnTo>
                  <a:lnTo>
                    <a:pt x="55575" y="22186"/>
                  </a:lnTo>
                  <a:lnTo>
                    <a:pt x="55575" y="16954"/>
                  </a:lnTo>
                  <a:close/>
                </a:path>
              </a:pathLst>
            </a:custGeom>
            <a:solidFill>
              <a:srgbClr val="231F20"/>
            </a:solidFill>
          </p:spPr>
          <p:txBody>
            <a:bodyPr wrap="square" lIns="0" tIns="0" rIns="0" bIns="0" rtlCol="0"/>
            <a:lstStyle/>
            <a:p>
              <a:endParaRPr/>
            </a:p>
          </p:txBody>
        </p:sp>
        <p:sp>
          <p:nvSpPr>
            <p:cNvPr id="59" name="object 59"/>
            <p:cNvSpPr/>
            <p:nvPr/>
          </p:nvSpPr>
          <p:spPr>
            <a:xfrm>
              <a:off x="630927" y="5420978"/>
              <a:ext cx="137571" cy="92375"/>
            </a:xfrm>
            <a:prstGeom prst="rect">
              <a:avLst/>
            </a:prstGeom>
            <a:blipFill>
              <a:blip r:embed="rId9" cstate="print"/>
              <a:stretch>
                <a:fillRect/>
              </a:stretch>
            </a:blipFill>
          </p:spPr>
          <p:txBody>
            <a:bodyPr wrap="square" lIns="0" tIns="0" rIns="0" bIns="0" rtlCol="0"/>
            <a:lstStyle/>
            <a:p>
              <a:endParaRPr/>
            </a:p>
          </p:txBody>
        </p:sp>
      </p:grpSp>
      <p:sp>
        <p:nvSpPr>
          <p:cNvPr id="60" name="object 60"/>
          <p:cNvSpPr/>
          <p:nvPr/>
        </p:nvSpPr>
        <p:spPr>
          <a:xfrm>
            <a:off x="2234351" y="5523639"/>
            <a:ext cx="138201" cy="138601"/>
          </a:xfrm>
          <a:prstGeom prst="rect">
            <a:avLst/>
          </a:prstGeom>
          <a:blipFill>
            <a:blip r:embed="rId10" cstate="print"/>
            <a:stretch>
              <a:fillRect/>
            </a:stretch>
          </a:blipFill>
        </p:spPr>
        <p:txBody>
          <a:bodyPr wrap="square" lIns="0" tIns="0" rIns="0" bIns="0" rtlCol="0"/>
          <a:lstStyle/>
          <a:p>
            <a:endParaRPr/>
          </a:p>
        </p:txBody>
      </p:sp>
      <p:sp>
        <p:nvSpPr>
          <p:cNvPr id="61" name="object 61"/>
          <p:cNvSpPr/>
          <p:nvPr/>
        </p:nvSpPr>
        <p:spPr>
          <a:xfrm>
            <a:off x="556722" y="567194"/>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62" name="object 62"/>
          <p:cNvSpPr txBox="1"/>
          <p:nvPr/>
        </p:nvSpPr>
        <p:spPr>
          <a:xfrm>
            <a:off x="637877" y="737622"/>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63" name="object 63"/>
          <p:cNvSpPr/>
          <p:nvPr/>
        </p:nvSpPr>
        <p:spPr>
          <a:xfrm>
            <a:off x="651365" y="637697"/>
            <a:ext cx="96946" cy="89073"/>
          </a:xfrm>
          <a:prstGeom prst="rect">
            <a:avLst/>
          </a:prstGeom>
          <a:blipFill>
            <a:blip r:embed="rId11" cstate="print"/>
            <a:stretch>
              <a:fillRect/>
            </a:stretch>
          </a:blipFill>
        </p:spPr>
        <p:txBody>
          <a:bodyPr wrap="square" lIns="0" tIns="0" rIns="0" bIns="0" rtlCol="0"/>
          <a:lstStyle/>
          <a:p>
            <a:endParaRPr/>
          </a:p>
        </p:txBody>
      </p:sp>
      <p:sp>
        <p:nvSpPr>
          <p:cNvPr id="64" name="object 64"/>
          <p:cNvSpPr/>
          <p:nvPr/>
        </p:nvSpPr>
        <p:spPr>
          <a:xfrm>
            <a:off x="2357794" y="704690"/>
            <a:ext cx="171450" cy="171450"/>
          </a:xfrm>
          <a:custGeom>
            <a:avLst/>
            <a:gdLst/>
            <a:ahLst/>
            <a:cxnLst/>
            <a:rect l="l" t="t" r="r" b="b"/>
            <a:pathLst>
              <a:path w="171450" h="171450">
                <a:moveTo>
                  <a:pt x="168922" y="62623"/>
                </a:moveTo>
                <a:lnTo>
                  <a:pt x="168173" y="58000"/>
                </a:lnTo>
                <a:lnTo>
                  <a:pt x="167068" y="53390"/>
                </a:lnTo>
                <a:lnTo>
                  <a:pt x="165595" y="48907"/>
                </a:lnTo>
                <a:lnTo>
                  <a:pt x="164185" y="44424"/>
                </a:lnTo>
                <a:lnTo>
                  <a:pt x="162356" y="40055"/>
                </a:lnTo>
                <a:lnTo>
                  <a:pt x="160134" y="35902"/>
                </a:lnTo>
                <a:lnTo>
                  <a:pt x="156756" y="29502"/>
                </a:lnTo>
                <a:lnTo>
                  <a:pt x="124802" y="5905"/>
                </a:lnTo>
                <a:lnTo>
                  <a:pt x="92697" y="0"/>
                </a:lnTo>
                <a:lnTo>
                  <a:pt x="85432" y="0"/>
                </a:lnTo>
                <a:lnTo>
                  <a:pt x="78168" y="0"/>
                </a:lnTo>
                <a:lnTo>
                  <a:pt x="36004" y="10185"/>
                </a:lnTo>
                <a:lnTo>
                  <a:pt x="24244" y="18859"/>
                </a:lnTo>
                <a:lnTo>
                  <a:pt x="18732" y="23685"/>
                </a:lnTo>
                <a:lnTo>
                  <a:pt x="14071" y="29502"/>
                </a:lnTo>
                <a:lnTo>
                  <a:pt x="10731" y="35902"/>
                </a:lnTo>
                <a:lnTo>
                  <a:pt x="8712" y="39662"/>
                </a:lnTo>
                <a:lnTo>
                  <a:pt x="2400" y="60007"/>
                </a:lnTo>
                <a:lnTo>
                  <a:pt x="1574" y="64223"/>
                </a:lnTo>
                <a:lnTo>
                  <a:pt x="1028" y="68465"/>
                </a:lnTo>
                <a:lnTo>
                  <a:pt x="685" y="72707"/>
                </a:lnTo>
                <a:lnTo>
                  <a:pt x="342" y="76962"/>
                </a:lnTo>
                <a:lnTo>
                  <a:pt x="203" y="81216"/>
                </a:lnTo>
                <a:lnTo>
                  <a:pt x="228" y="85496"/>
                </a:lnTo>
                <a:lnTo>
                  <a:pt x="0" y="91249"/>
                </a:lnTo>
                <a:lnTo>
                  <a:pt x="241" y="97028"/>
                </a:lnTo>
                <a:lnTo>
                  <a:pt x="965" y="102781"/>
                </a:lnTo>
                <a:lnTo>
                  <a:pt x="1676" y="108508"/>
                </a:lnTo>
                <a:lnTo>
                  <a:pt x="17373" y="145453"/>
                </a:lnTo>
                <a:lnTo>
                  <a:pt x="21475" y="149567"/>
                </a:lnTo>
                <a:lnTo>
                  <a:pt x="25526" y="153657"/>
                </a:lnTo>
                <a:lnTo>
                  <a:pt x="30251" y="157111"/>
                </a:lnTo>
                <a:lnTo>
                  <a:pt x="35305" y="159931"/>
                </a:lnTo>
                <a:lnTo>
                  <a:pt x="40335" y="162750"/>
                </a:lnTo>
                <a:lnTo>
                  <a:pt x="79667" y="171234"/>
                </a:lnTo>
                <a:lnTo>
                  <a:pt x="85432" y="171005"/>
                </a:lnTo>
                <a:lnTo>
                  <a:pt x="91185" y="171234"/>
                </a:lnTo>
                <a:lnTo>
                  <a:pt x="119608" y="166649"/>
                </a:lnTo>
                <a:lnTo>
                  <a:pt x="125120" y="164960"/>
                </a:lnTo>
                <a:lnTo>
                  <a:pt x="130517" y="162750"/>
                </a:lnTo>
                <a:lnTo>
                  <a:pt x="135547" y="159931"/>
                </a:lnTo>
                <a:lnTo>
                  <a:pt x="140601" y="157111"/>
                </a:lnTo>
                <a:lnTo>
                  <a:pt x="164693" y="125222"/>
                </a:lnTo>
                <a:lnTo>
                  <a:pt x="169875" y="102781"/>
                </a:lnTo>
                <a:lnTo>
                  <a:pt x="170599" y="97028"/>
                </a:lnTo>
                <a:lnTo>
                  <a:pt x="170840" y="91249"/>
                </a:lnTo>
                <a:lnTo>
                  <a:pt x="170611" y="85496"/>
                </a:lnTo>
                <a:lnTo>
                  <a:pt x="170649" y="77863"/>
                </a:lnTo>
                <a:lnTo>
                  <a:pt x="170179" y="70167"/>
                </a:lnTo>
                <a:lnTo>
                  <a:pt x="168922" y="62623"/>
                </a:lnTo>
                <a:close/>
              </a:path>
            </a:pathLst>
          </a:custGeom>
          <a:ln w="3594">
            <a:solidFill>
              <a:srgbClr val="050100"/>
            </a:solidFill>
          </a:ln>
        </p:spPr>
        <p:txBody>
          <a:bodyPr wrap="square" lIns="0" tIns="0" rIns="0" bIns="0" rtlCol="0"/>
          <a:lstStyle/>
          <a:p>
            <a:endParaRPr/>
          </a:p>
        </p:txBody>
      </p:sp>
      <p:sp>
        <p:nvSpPr>
          <p:cNvPr id="65" name="object 65"/>
          <p:cNvSpPr txBox="1"/>
          <p:nvPr/>
        </p:nvSpPr>
        <p:spPr>
          <a:xfrm>
            <a:off x="966142" y="453440"/>
            <a:ext cx="6019165" cy="1146175"/>
          </a:xfrm>
          <a:prstGeom prst="rect">
            <a:avLst/>
          </a:prstGeom>
        </p:spPr>
        <p:txBody>
          <a:bodyPr vert="horz" wrap="square" lIns="0" tIns="69215" rIns="0" bIns="0" rtlCol="0">
            <a:spAutoFit/>
          </a:bodyPr>
          <a:lstStyle/>
          <a:p>
            <a:pPr marL="38100">
              <a:lnSpc>
                <a:spcPct val="100000"/>
              </a:lnSpc>
              <a:spcBef>
                <a:spcPts val="545"/>
              </a:spcBef>
            </a:pPr>
            <a:r>
              <a:rPr sz="1000" b="1" dirty="0">
                <a:solidFill>
                  <a:srgbClr val="231F20"/>
                </a:solidFill>
                <a:latin typeface="Arial Narrow"/>
                <a:cs typeface="Arial Narrow"/>
              </a:rPr>
              <a:t>FILTRATION</a:t>
            </a:r>
            <a:endParaRPr sz="1000">
              <a:latin typeface="Arial Narrow"/>
              <a:cs typeface="Arial Narrow"/>
            </a:endParaRPr>
          </a:p>
          <a:p>
            <a:pPr marL="38100">
              <a:lnSpc>
                <a:spcPct val="100000"/>
              </a:lnSpc>
              <a:spcBef>
                <a:spcPts val="400"/>
              </a:spcBef>
            </a:pPr>
            <a:r>
              <a:rPr sz="900" dirty="0">
                <a:solidFill>
                  <a:srgbClr val="231F20"/>
                </a:solidFill>
                <a:latin typeface="Arial Narrow"/>
                <a:cs typeface="Arial Narrow"/>
              </a:rPr>
              <a:t>Appuyez </a:t>
            </a:r>
            <a:r>
              <a:rPr sz="900" spc="-5" dirty="0">
                <a:solidFill>
                  <a:srgbClr val="231F20"/>
                </a:solidFill>
                <a:latin typeface="Arial Narrow"/>
                <a:cs typeface="Arial Narrow"/>
              </a:rPr>
              <a:t>sur le </a:t>
            </a:r>
            <a:r>
              <a:rPr sz="900" dirty="0">
                <a:solidFill>
                  <a:srgbClr val="231F20"/>
                </a:solidFill>
                <a:latin typeface="Arial Narrow"/>
                <a:cs typeface="Arial Narrow"/>
              </a:rPr>
              <a:t>bouton </a:t>
            </a:r>
            <a:r>
              <a:rPr sz="900" b="1" dirty="0">
                <a:solidFill>
                  <a:srgbClr val="231F20"/>
                </a:solidFill>
                <a:latin typeface="Arial Narrow"/>
                <a:cs typeface="Arial Narrow"/>
              </a:rPr>
              <a:t>FILTRE </a:t>
            </a:r>
            <a:r>
              <a:rPr sz="150" b="1" dirty="0">
                <a:solidFill>
                  <a:srgbClr val="231F20"/>
                </a:solidFill>
                <a:latin typeface="Calibri"/>
                <a:cs typeface="Calibri"/>
              </a:rPr>
              <a:t>FILTER </a:t>
            </a:r>
            <a:r>
              <a:rPr sz="900" spc="-5" dirty="0">
                <a:solidFill>
                  <a:srgbClr val="231F20"/>
                </a:solidFill>
                <a:latin typeface="Arial Narrow"/>
                <a:cs typeface="Arial Narrow"/>
              </a:rPr>
              <a:t>pour activer/désactiver la </a:t>
            </a:r>
            <a:r>
              <a:rPr sz="900" dirty="0">
                <a:solidFill>
                  <a:srgbClr val="231F20"/>
                </a:solidFill>
                <a:latin typeface="Arial Narrow"/>
                <a:cs typeface="Arial Narrow"/>
              </a:rPr>
              <a:t>fonction. </a:t>
            </a:r>
            <a:r>
              <a:rPr sz="900" spc="-5" dirty="0">
                <a:solidFill>
                  <a:srgbClr val="231F20"/>
                </a:solidFill>
                <a:latin typeface="Arial Narrow"/>
                <a:cs typeface="Arial Narrow"/>
              </a:rPr>
              <a:t>Le voyant passe au vert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est</a:t>
            </a:r>
            <a:r>
              <a:rPr sz="900" spc="-95" dirty="0">
                <a:solidFill>
                  <a:srgbClr val="231F20"/>
                </a:solidFill>
                <a:latin typeface="Arial Narrow"/>
                <a:cs typeface="Arial Narrow"/>
              </a:rPr>
              <a:t> </a:t>
            </a:r>
            <a:r>
              <a:rPr sz="900" dirty="0">
                <a:solidFill>
                  <a:srgbClr val="231F20"/>
                </a:solidFill>
                <a:latin typeface="Arial Narrow"/>
                <a:cs typeface="Arial Narrow"/>
              </a:rPr>
              <a:t>activée.</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REMARQUE:</a:t>
            </a:r>
            <a:r>
              <a:rPr sz="900" b="1" spc="5" dirty="0">
                <a:solidFill>
                  <a:srgbClr val="231F20"/>
                </a:solidFill>
                <a:latin typeface="Arial Narrow"/>
                <a:cs typeface="Arial Narrow"/>
              </a:rPr>
              <a:t> </a:t>
            </a:r>
            <a:r>
              <a:rPr sz="900" spc="-15" dirty="0">
                <a:solidFill>
                  <a:srgbClr val="231F20"/>
                </a:solidFill>
                <a:latin typeface="Arial Narrow"/>
                <a:cs typeface="Arial Narrow"/>
              </a:rPr>
              <a:t>Le</a:t>
            </a:r>
            <a:r>
              <a:rPr sz="900" spc="5" dirty="0">
                <a:solidFill>
                  <a:srgbClr val="231F20"/>
                </a:solidFill>
                <a:latin typeface="Arial Narrow"/>
                <a:cs typeface="Arial Narrow"/>
              </a:rPr>
              <a:t> </a:t>
            </a:r>
            <a:r>
              <a:rPr sz="900" spc="-15" dirty="0">
                <a:solidFill>
                  <a:srgbClr val="231F20"/>
                </a:solidFill>
                <a:latin typeface="Arial Narrow"/>
                <a:cs typeface="Arial Narrow"/>
              </a:rPr>
              <a:t>système</a:t>
            </a:r>
            <a:r>
              <a:rPr sz="900" spc="5" dirty="0">
                <a:solidFill>
                  <a:srgbClr val="231F20"/>
                </a:solidFill>
                <a:latin typeface="Arial Narrow"/>
                <a:cs typeface="Arial Narrow"/>
              </a:rPr>
              <a:t> </a:t>
            </a:r>
            <a:r>
              <a:rPr sz="900" spc="-15" dirty="0">
                <a:solidFill>
                  <a:srgbClr val="231F20"/>
                </a:solidFill>
                <a:latin typeface="Arial Narrow"/>
                <a:cs typeface="Arial Narrow"/>
              </a:rPr>
              <a:t>de</a:t>
            </a:r>
            <a:r>
              <a:rPr sz="900" spc="10" dirty="0">
                <a:solidFill>
                  <a:srgbClr val="231F20"/>
                </a:solidFill>
                <a:latin typeface="Arial Narrow"/>
                <a:cs typeface="Arial Narrow"/>
              </a:rPr>
              <a:t> </a:t>
            </a:r>
            <a:r>
              <a:rPr sz="900" spc="-10" dirty="0">
                <a:solidFill>
                  <a:srgbClr val="231F20"/>
                </a:solidFill>
                <a:latin typeface="Arial Narrow"/>
                <a:cs typeface="Arial Narrow"/>
              </a:rPr>
              <a:t>filtration</a:t>
            </a:r>
            <a:r>
              <a:rPr sz="900" spc="5" dirty="0">
                <a:solidFill>
                  <a:srgbClr val="231F20"/>
                </a:solidFill>
                <a:latin typeface="Arial Narrow"/>
                <a:cs typeface="Arial Narrow"/>
              </a:rPr>
              <a:t> </a:t>
            </a:r>
            <a:r>
              <a:rPr sz="900" spc="-15" dirty="0">
                <a:solidFill>
                  <a:srgbClr val="231F20"/>
                </a:solidFill>
                <a:latin typeface="Arial Narrow"/>
                <a:cs typeface="Arial Narrow"/>
              </a:rPr>
              <a:t>démarre</a:t>
            </a:r>
            <a:r>
              <a:rPr sz="900" spc="5" dirty="0">
                <a:solidFill>
                  <a:srgbClr val="231F20"/>
                </a:solidFill>
                <a:latin typeface="Arial Narrow"/>
                <a:cs typeface="Arial Narrow"/>
              </a:rPr>
              <a:t> </a:t>
            </a:r>
            <a:r>
              <a:rPr sz="900" spc="-15" dirty="0">
                <a:solidFill>
                  <a:srgbClr val="231F20"/>
                </a:solidFill>
                <a:latin typeface="Arial Narrow"/>
                <a:cs typeface="Arial Narrow"/>
              </a:rPr>
              <a:t>automatiquement</a:t>
            </a:r>
            <a:r>
              <a:rPr sz="900" spc="5" dirty="0">
                <a:solidFill>
                  <a:srgbClr val="231F20"/>
                </a:solidFill>
                <a:latin typeface="Arial Narrow"/>
                <a:cs typeface="Arial Narrow"/>
              </a:rPr>
              <a:t> </a:t>
            </a:r>
            <a:r>
              <a:rPr sz="900" spc="-15" dirty="0">
                <a:solidFill>
                  <a:srgbClr val="231F20"/>
                </a:solidFill>
                <a:latin typeface="Arial Narrow"/>
                <a:cs typeface="Arial Narrow"/>
              </a:rPr>
              <a:t>lorsque</a:t>
            </a:r>
            <a:r>
              <a:rPr sz="900" spc="10" dirty="0">
                <a:solidFill>
                  <a:srgbClr val="231F20"/>
                </a:solidFill>
                <a:latin typeface="Arial Narrow"/>
                <a:cs typeface="Arial Narrow"/>
              </a:rPr>
              <a:t> </a:t>
            </a:r>
            <a:r>
              <a:rPr sz="900" spc="-10" dirty="0">
                <a:solidFill>
                  <a:srgbClr val="231F20"/>
                </a:solidFill>
                <a:latin typeface="Arial Narrow"/>
                <a:cs typeface="Arial Narrow"/>
              </a:rPr>
              <a:t>le</a:t>
            </a:r>
            <a:r>
              <a:rPr sz="900" spc="5" dirty="0">
                <a:solidFill>
                  <a:srgbClr val="231F20"/>
                </a:solidFill>
                <a:latin typeface="Arial Narrow"/>
                <a:cs typeface="Arial Narrow"/>
              </a:rPr>
              <a:t> </a:t>
            </a:r>
            <a:r>
              <a:rPr sz="900" spc="-15" dirty="0">
                <a:solidFill>
                  <a:srgbClr val="231F20"/>
                </a:solidFill>
                <a:latin typeface="Arial Narrow"/>
                <a:cs typeface="Arial Narrow"/>
              </a:rPr>
              <a:t>chauffage</a:t>
            </a:r>
            <a:r>
              <a:rPr sz="900" spc="5" dirty="0">
                <a:solidFill>
                  <a:srgbClr val="231F20"/>
                </a:solidFill>
                <a:latin typeface="Arial Narrow"/>
                <a:cs typeface="Arial Narrow"/>
              </a:rPr>
              <a:t> </a:t>
            </a:r>
            <a:r>
              <a:rPr sz="900" spc="-15" dirty="0">
                <a:solidFill>
                  <a:srgbClr val="231F20"/>
                </a:solidFill>
                <a:latin typeface="Arial Narrow"/>
                <a:cs typeface="Arial Narrow"/>
              </a:rPr>
              <a:t>ou</a:t>
            </a:r>
            <a:r>
              <a:rPr sz="900" spc="5" dirty="0">
                <a:solidFill>
                  <a:srgbClr val="231F20"/>
                </a:solidFill>
                <a:latin typeface="Arial Narrow"/>
                <a:cs typeface="Arial Narrow"/>
              </a:rPr>
              <a:t> </a:t>
            </a:r>
            <a:r>
              <a:rPr sz="900" spc="-10" dirty="0">
                <a:solidFill>
                  <a:srgbClr val="231F20"/>
                </a:solidFill>
                <a:latin typeface="Arial Narrow"/>
                <a:cs typeface="Arial Narrow"/>
              </a:rPr>
              <a:t>le</a:t>
            </a:r>
            <a:r>
              <a:rPr sz="900" spc="10" dirty="0">
                <a:solidFill>
                  <a:srgbClr val="231F20"/>
                </a:solidFill>
                <a:latin typeface="Arial Narrow"/>
                <a:cs typeface="Arial Narrow"/>
              </a:rPr>
              <a:t> </a:t>
            </a:r>
            <a:r>
              <a:rPr sz="900" spc="-15" dirty="0">
                <a:solidFill>
                  <a:srgbClr val="231F20"/>
                </a:solidFill>
                <a:latin typeface="Arial Narrow"/>
                <a:cs typeface="Arial Narrow"/>
              </a:rPr>
              <a:t>OZONE</a:t>
            </a:r>
            <a:r>
              <a:rPr sz="900" spc="5" dirty="0">
                <a:solidFill>
                  <a:srgbClr val="231F20"/>
                </a:solidFill>
                <a:latin typeface="Arial Narrow"/>
                <a:cs typeface="Arial Narrow"/>
              </a:rPr>
              <a:t> </a:t>
            </a:r>
            <a:r>
              <a:rPr sz="900" spc="-15" dirty="0">
                <a:solidFill>
                  <a:srgbClr val="231F20"/>
                </a:solidFill>
                <a:latin typeface="Arial Narrow"/>
                <a:cs typeface="Arial Narrow"/>
              </a:rPr>
              <a:t>ou</a:t>
            </a:r>
            <a:r>
              <a:rPr sz="900" spc="5" dirty="0">
                <a:solidFill>
                  <a:srgbClr val="231F20"/>
                </a:solidFill>
                <a:latin typeface="Arial Narrow"/>
                <a:cs typeface="Arial Narrow"/>
              </a:rPr>
              <a:t> </a:t>
            </a:r>
            <a:r>
              <a:rPr sz="900" spc="-10" dirty="0">
                <a:solidFill>
                  <a:srgbClr val="231F20"/>
                </a:solidFill>
                <a:latin typeface="Arial Narrow"/>
                <a:cs typeface="Arial Narrow"/>
              </a:rPr>
              <a:t>le</a:t>
            </a:r>
            <a:r>
              <a:rPr sz="900" spc="10" dirty="0">
                <a:solidFill>
                  <a:srgbClr val="231F20"/>
                </a:solidFill>
                <a:latin typeface="Arial Narrow"/>
                <a:cs typeface="Arial Narrow"/>
              </a:rPr>
              <a:t> </a:t>
            </a:r>
            <a:r>
              <a:rPr sz="900" spc="-15" dirty="0">
                <a:solidFill>
                  <a:srgbClr val="231F20"/>
                </a:solidFill>
                <a:latin typeface="Arial Narrow"/>
                <a:cs typeface="Arial Narrow"/>
              </a:rPr>
              <a:t>système</a:t>
            </a:r>
            <a:r>
              <a:rPr sz="900" spc="5" dirty="0">
                <a:solidFill>
                  <a:srgbClr val="231F20"/>
                </a:solidFill>
                <a:latin typeface="Arial Narrow"/>
                <a:cs typeface="Arial Narrow"/>
              </a:rPr>
              <a:t> </a:t>
            </a:r>
            <a:r>
              <a:rPr sz="900" spc="-15" dirty="0">
                <a:solidFill>
                  <a:srgbClr val="231F20"/>
                </a:solidFill>
                <a:latin typeface="Arial Narrow"/>
                <a:cs typeface="Arial Narrow"/>
              </a:rPr>
              <a:t>de</a:t>
            </a:r>
            <a:r>
              <a:rPr sz="900" spc="5" dirty="0">
                <a:solidFill>
                  <a:srgbClr val="231F20"/>
                </a:solidFill>
                <a:latin typeface="Arial Narrow"/>
                <a:cs typeface="Arial Narrow"/>
              </a:rPr>
              <a:t> </a:t>
            </a:r>
            <a:r>
              <a:rPr sz="900" spc="-15" dirty="0">
                <a:solidFill>
                  <a:srgbClr val="231F20"/>
                </a:solidFill>
                <a:latin typeface="Arial Narrow"/>
                <a:cs typeface="Arial Narrow"/>
              </a:rPr>
              <a:t>stérilisation</a:t>
            </a:r>
            <a:r>
              <a:rPr sz="900" spc="5" dirty="0">
                <a:solidFill>
                  <a:srgbClr val="231F20"/>
                </a:solidFill>
                <a:latin typeface="Arial Narrow"/>
                <a:cs typeface="Arial Narrow"/>
              </a:rPr>
              <a:t> </a:t>
            </a:r>
            <a:r>
              <a:rPr sz="900" spc="-15" dirty="0">
                <a:solidFill>
                  <a:srgbClr val="231F20"/>
                </a:solidFill>
                <a:latin typeface="Arial Narrow"/>
                <a:cs typeface="Arial Narrow"/>
              </a:rPr>
              <a:t>UVC</a:t>
            </a:r>
            <a:r>
              <a:rPr sz="900" spc="10" dirty="0">
                <a:solidFill>
                  <a:srgbClr val="231F20"/>
                </a:solidFill>
                <a:latin typeface="Arial Narrow"/>
                <a:cs typeface="Arial Narrow"/>
              </a:rPr>
              <a:t> </a:t>
            </a:r>
            <a:r>
              <a:rPr sz="900" spc="-10" dirty="0">
                <a:solidFill>
                  <a:srgbClr val="231F20"/>
                </a:solidFill>
                <a:latin typeface="Arial Narrow"/>
                <a:cs typeface="Arial Narrow"/>
              </a:rPr>
              <a:t>est</a:t>
            </a:r>
            <a:r>
              <a:rPr sz="900" spc="5" dirty="0">
                <a:solidFill>
                  <a:srgbClr val="231F20"/>
                </a:solidFill>
                <a:latin typeface="Arial Narrow"/>
                <a:cs typeface="Arial Narrow"/>
              </a:rPr>
              <a:t> </a:t>
            </a:r>
            <a:r>
              <a:rPr sz="900" spc="-10" dirty="0">
                <a:solidFill>
                  <a:srgbClr val="231F20"/>
                </a:solidFill>
                <a:latin typeface="Arial Narrow"/>
                <a:cs typeface="Arial Narrow"/>
              </a:rPr>
              <a:t>activé.</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REMARQUE: </a:t>
            </a:r>
            <a:r>
              <a:rPr sz="900" dirty="0">
                <a:solidFill>
                  <a:srgbClr val="231F20"/>
                </a:solidFill>
                <a:latin typeface="Arial Narrow"/>
                <a:cs typeface="Arial Narrow"/>
              </a:rPr>
              <a:t>Une fois </a:t>
            </a:r>
            <a:r>
              <a:rPr sz="900" spc="-5" dirty="0">
                <a:solidFill>
                  <a:srgbClr val="231F20"/>
                </a:solidFill>
                <a:latin typeface="Arial Narrow"/>
                <a:cs typeface="Arial Narrow"/>
              </a:rPr>
              <a:t>que le système de chauffage est éteint, le système de </a:t>
            </a:r>
            <a:r>
              <a:rPr sz="900" dirty="0">
                <a:solidFill>
                  <a:srgbClr val="231F20"/>
                </a:solidFill>
                <a:latin typeface="Arial Narrow"/>
                <a:cs typeface="Arial Narrow"/>
              </a:rPr>
              <a:t>filtration </a:t>
            </a:r>
            <a:r>
              <a:rPr sz="900" spc="-5" dirty="0">
                <a:solidFill>
                  <a:srgbClr val="231F20"/>
                </a:solidFill>
                <a:latin typeface="Arial Narrow"/>
                <a:cs typeface="Arial Narrow"/>
              </a:rPr>
              <a:t>s’arrête automatiquement au bout de 30</a:t>
            </a:r>
            <a:r>
              <a:rPr sz="900" spc="-25" dirty="0">
                <a:solidFill>
                  <a:srgbClr val="231F20"/>
                </a:solidFill>
                <a:latin typeface="Arial Narrow"/>
                <a:cs typeface="Arial Narrow"/>
              </a:rPr>
              <a:t> </a:t>
            </a:r>
            <a:r>
              <a:rPr sz="900" spc="-5" dirty="0">
                <a:solidFill>
                  <a:srgbClr val="231F20"/>
                </a:solidFill>
                <a:latin typeface="Arial Narrow"/>
                <a:cs typeface="Arial Narrow"/>
              </a:rPr>
              <a:t>secondes.</a:t>
            </a:r>
            <a:endParaRPr sz="900">
              <a:latin typeface="Arial Narrow"/>
              <a:cs typeface="Arial Narrow"/>
            </a:endParaRPr>
          </a:p>
          <a:p>
            <a:pPr marL="38100" marR="148590">
              <a:lnSpc>
                <a:spcPct val="111100"/>
              </a:lnSpc>
              <a:spcBef>
                <a:spcPts val="300"/>
              </a:spcBef>
            </a:pPr>
            <a:r>
              <a:rPr sz="900" b="1" dirty="0">
                <a:solidFill>
                  <a:srgbClr val="231F20"/>
                </a:solidFill>
                <a:latin typeface="Arial Narrow"/>
                <a:cs typeface="Arial Narrow"/>
              </a:rPr>
              <a:t>Rappel de nettoyage de la </a:t>
            </a:r>
            <a:r>
              <a:rPr sz="900" b="1" spc="-5" dirty="0">
                <a:solidFill>
                  <a:srgbClr val="231F20"/>
                </a:solidFill>
                <a:latin typeface="Arial Narrow"/>
                <a:cs typeface="Arial Narrow"/>
              </a:rPr>
              <a:t>cartouche </a:t>
            </a:r>
            <a:r>
              <a:rPr sz="900" b="1" dirty="0">
                <a:solidFill>
                  <a:srgbClr val="231F20"/>
                </a:solidFill>
                <a:latin typeface="Arial Narrow"/>
                <a:cs typeface="Arial Narrow"/>
              </a:rPr>
              <a:t>de filtre: </a:t>
            </a:r>
            <a:r>
              <a:rPr sz="900" spc="-5" dirty="0">
                <a:solidFill>
                  <a:srgbClr val="231F20"/>
                </a:solidFill>
                <a:latin typeface="Arial Narrow"/>
                <a:cs typeface="Arial Narrow"/>
              </a:rPr>
              <a:t>Lorsque le bouton </a:t>
            </a:r>
            <a:r>
              <a:rPr sz="900" dirty="0">
                <a:solidFill>
                  <a:srgbClr val="231F20"/>
                </a:solidFill>
                <a:latin typeface="Arial Narrow"/>
                <a:cs typeface="Arial Narrow"/>
              </a:rPr>
              <a:t>FILTRE </a:t>
            </a:r>
            <a:r>
              <a:rPr sz="900" spc="-5" dirty="0">
                <a:solidFill>
                  <a:srgbClr val="231F20"/>
                </a:solidFill>
                <a:latin typeface="Arial Narrow"/>
                <a:cs typeface="Arial Narrow"/>
              </a:rPr>
              <a:t>clignote ou est </a:t>
            </a:r>
            <a:r>
              <a:rPr sz="900" dirty="0">
                <a:solidFill>
                  <a:srgbClr val="231F20"/>
                </a:solidFill>
                <a:latin typeface="Arial Narrow"/>
                <a:cs typeface="Arial Narrow"/>
              </a:rPr>
              <a:t>rouge, </a:t>
            </a:r>
            <a:r>
              <a:rPr sz="900" spc="-5" dirty="0">
                <a:solidFill>
                  <a:srgbClr val="231F20"/>
                </a:solidFill>
                <a:latin typeface="Arial Narrow"/>
                <a:cs typeface="Arial Narrow"/>
              </a:rPr>
              <a:t>la cartouche du </a:t>
            </a:r>
            <a:r>
              <a:rPr sz="900" dirty="0">
                <a:solidFill>
                  <a:srgbClr val="231F20"/>
                </a:solidFill>
                <a:latin typeface="Arial Narrow"/>
                <a:cs typeface="Arial Narrow"/>
              </a:rPr>
              <a:t>filtre </a:t>
            </a:r>
            <a:r>
              <a:rPr sz="900" spc="-5" dirty="0">
                <a:solidFill>
                  <a:srgbClr val="231F20"/>
                </a:solidFill>
                <a:latin typeface="Arial Narrow"/>
                <a:cs typeface="Arial Narrow"/>
              </a:rPr>
              <a:t>doit être nettoyée ou  </a:t>
            </a:r>
            <a:r>
              <a:rPr sz="900" dirty="0">
                <a:solidFill>
                  <a:srgbClr val="231F20"/>
                </a:solidFill>
                <a:latin typeface="Arial Narrow"/>
                <a:cs typeface="Arial Narrow"/>
              </a:rPr>
              <a:t>remplacée. Une fois </a:t>
            </a:r>
            <a:r>
              <a:rPr sz="900" spc="-5" dirty="0">
                <a:solidFill>
                  <a:srgbClr val="231F20"/>
                </a:solidFill>
                <a:latin typeface="Arial Narrow"/>
                <a:cs typeface="Arial Narrow"/>
              </a:rPr>
              <a:t>que cela </a:t>
            </a:r>
            <a:r>
              <a:rPr sz="900" dirty="0">
                <a:solidFill>
                  <a:srgbClr val="231F20"/>
                </a:solidFill>
                <a:latin typeface="Arial Narrow"/>
                <a:cs typeface="Arial Narrow"/>
              </a:rPr>
              <a:t>a </a:t>
            </a:r>
            <a:r>
              <a:rPr sz="900" spc="-5" dirty="0">
                <a:solidFill>
                  <a:srgbClr val="231F20"/>
                </a:solidFill>
                <a:latin typeface="Arial Narrow"/>
                <a:cs typeface="Arial Narrow"/>
              </a:rPr>
              <a:t>été </a:t>
            </a:r>
            <a:r>
              <a:rPr sz="900" dirty="0">
                <a:solidFill>
                  <a:srgbClr val="231F20"/>
                </a:solidFill>
                <a:latin typeface="Arial Narrow"/>
                <a:cs typeface="Arial Narrow"/>
              </a:rPr>
              <a:t>fait, </a:t>
            </a:r>
            <a:r>
              <a:rPr sz="900" spc="-5" dirty="0">
                <a:solidFill>
                  <a:srgbClr val="231F20"/>
                </a:solidFill>
                <a:latin typeface="Arial Narrow"/>
                <a:cs typeface="Arial Narrow"/>
              </a:rPr>
              <a:t>appuyez sur le bouton </a:t>
            </a:r>
            <a:r>
              <a:rPr sz="900" dirty="0">
                <a:solidFill>
                  <a:srgbClr val="231F20"/>
                </a:solidFill>
                <a:latin typeface="Arial Narrow"/>
                <a:cs typeface="Arial Narrow"/>
              </a:rPr>
              <a:t>Filtre </a:t>
            </a:r>
            <a:r>
              <a:rPr sz="900" spc="-5" dirty="0">
                <a:solidFill>
                  <a:srgbClr val="231F20"/>
                </a:solidFill>
                <a:latin typeface="Arial Narrow"/>
                <a:cs typeface="Arial Narrow"/>
              </a:rPr>
              <a:t>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a:t>
            </a:r>
            <a:r>
              <a:rPr sz="900" dirty="0">
                <a:solidFill>
                  <a:srgbClr val="231F20"/>
                </a:solidFill>
                <a:latin typeface="Arial Narrow"/>
                <a:cs typeface="Arial Narrow"/>
              </a:rPr>
              <a:t>réinitialiser </a:t>
            </a:r>
            <a:r>
              <a:rPr sz="900" spc="-5" dirty="0">
                <a:solidFill>
                  <a:srgbClr val="231F20"/>
                </a:solidFill>
                <a:latin typeface="Arial Narrow"/>
                <a:cs typeface="Arial Narrow"/>
              </a:rPr>
              <a:t>le</a:t>
            </a:r>
            <a:r>
              <a:rPr sz="900" spc="-35" dirty="0">
                <a:solidFill>
                  <a:srgbClr val="231F20"/>
                </a:solidFill>
                <a:latin typeface="Arial Narrow"/>
                <a:cs typeface="Arial Narrow"/>
              </a:rPr>
              <a:t> </a:t>
            </a:r>
            <a:r>
              <a:rPr sz="900" dirty="0">
                <a:solidFill>
                  <a:srgbClr val="231F20"/>
                </a:solidFill>
                <a:latin typeface="Arial Narrow"/>
                <a:cs typeface="Arial Narrow"/>
              </a:rPr>
              <a:t>rappel.</a:t>
            </a:r>
            <a:endParaRPr sz="900">
              <a:latin typeface="Arial Narrow"/>
              <a:cs typeface="Arial Narrow"/>
            </a:endParaRPr>
          </a:p>
        </p:txBody>
      </p:sp>
      <p:sp>
        <p:nvSpPr>
          <p:cNvPr id="66" name="object 66"/>
          <p:cNvSpPr/>
          <p:nvPr/>
        </p:nvSpPr>
        <p:spPr>
          <a:xfrm>
            <a:off x="2414333" y="746709"/>
            <a:ext cx="57785" cy="53340"/>
          </a:xfrm>
          <a:custGeom>
            <a:avLst/>
            <a:gdLst/>
            <a:ahLst/>
            <a:cxnLst/>
            <a:rect l="l" t="t" r="r" b="b"/>
            <a:pathLst>
              <a:path w="57785" h="53340">
                <a:moveTo>
                  <a:pt x="29654" y="24676"/>
                </a:moveTo>
                <a:lnTo>
                  <a:pt x="28651" y="23228"/>
                </a:lnTo>
                <a:lnTo>
                  <a:pt x="27305" y="22009"/>
                </a:lnTo>
                <a:lnTo>
                  <a:pt x="25514" y="21475"/>
                </a:lnTo>
                <a:lnTo>
                  <a:pt x="22136" y="23342"/>
                </a:lnTo>
                <a:lnTo>
                  <a:pt x="17678" y="23342"/>
                </a:lnTo>
                <a:lnTo>
                  <a:pt x="9359" y="18592"/>
                </a:lnTo>
                <a:lnTo>
                  <a:pt x="3365" y="18592"/>
                </a:lnTo>
                <a:lnTo>
                  <a:pt x="0" y="19939"/>
                </a:lnTo>
                <a:lnTo>
                  <a:pt x="0" y="25247"/>
                </a:lnTo>
                <a:lnTo>
                  <a:pt x="3429" y="23342"/>
                </a:lnTo>
                <a:lnTo>
                  <a:pt x="8089" y="23342"/>
                </a:lnTo>
                <a:lnTo>
                  <a:pt x="16383" y="28105"/>
                </a:lnTo>
                <a:lnTo>
                  <a:pt x="23533" y="28105"/>
                </a:lnTo>
                <a:lnTo>
                  <a:pt x="29654" y="24676"/>
                </a:lnTo>
                <a:close/>
              </a:path>
              <a:path w="57785" h="53340">
                <a:moveTo>
                  <a:pt x="31838" y="6553"/>
                </a:moveTo>
                <a:lnTo>
                  <a:pt x="29476" y="7023"/>
                </a:lnTo>
                <a:lnTo>
                  <a:pt x="22263" y="10871"/>
                </a:lnTo>
                <a:lnTo>
                  <a:pt x="17678" y="10871"/>
                </a:lnTo>
                <a:lnTo>
                  <a:pt x="9359" y="6108"/>
                </a:lnTo>
                <a:lnTo>
                  <a:pt x="3365" y="6108"/>
                </a:lnTo>
                <a:lnTo>
                  <a:pt x="0" y="7454"/>
                </a:lnTo>
                <a:lnTo>
                  <a:pt x="0" y="12750"/>
                </a:lnTo>
                <a:lnTo>
                  <a:pt x="3429" y="10871"/>
                </a:lnTo>
                <a:lnTo>
                  <a:pt x="8089" y="10871"/>
                </a:lnTo>
                <a:lnTo>
                  <a:pt x="16383" y="15633"/>
                </a:lnTo>
                <a:lnTo>
                  <a:pt x="23533" y="15633"/>
                </a:lnTo>
                <a:lnTo>
                  <a:pt x="29895" y="12103"/>
                </a:lnTo>
                <a:lnTo>
                  <a:pt x="31000" y="10566"/>
                </a:lnTo>
                <a:lnTo>
                  <a:pt x="31838" y="6553"/>
                </a:lnTo>
                <a:close/>
              </a:path>
              <a:path w="57785" h="53340">
                <a:moveTo>
                  <a:pt x="32994" y="36080"/>
                </a:moveTo>
                <a:lnTo>
                  <a:pt x="32004" y="31483"/>
                </a:lnTo>
                <a:lnTo>
                  <a:pt x="29578" y="31953"/>
                </a:lnTo>
                <a:lnTo>
                  <a:pt x="27533" y="32816"/>
                </a:lnTo>
                <a:lnTo>
                  <a:pt x="22263" y="35852"/>
                </a:lnTo>
                <a:lnTo>
                  <a:pt x="17678" y="35852"/>
                </a:lnTo>
                <a:lnTo>
                  <a:pt x="9359" y="31076"/>
                </a:lnTo>
                <a:lnTo>
                  <a:pt x="3365" y="31076"/>
                </a:lnTo>
                <a:lnTo>
                  <a:pt x="0" y="32410"/>
                </a:lnTo>
                <a:lnTo>
                  <a:pt x="0" y="37731"/>
                </a:lnTo>
                <a:lnTo>
                  <a:pt x="3429" y="35826"/>
                </a:lnTo>
                <a:lnTo>
                  <a:pt x="8089" y="35826"/>
                </a:lnTo>
                <a:lnTo>
                  <a:pt x="16395" y="40601"/>
                </a:lnTo>
                <a:lnTo>
                  <a:pt x="23533" y="40601"/>
                </a:lnTo>
                <a:lnTo>
                  <a:pt x="29768" y="37020"/>
                </a:lnTo>
                <a:lnTo>
                  <a:pt x="31267" y="36360"/>
                </a:lnTo>
                <a:lnTo>
                  <a:pt x="32994" y="36080"/>
                </a:lnTo>
                <a:close/>
              </a:path>
              <a:path w="57785" h="53340">
                <a:moveTo>
                  <a:pt x="48666" y="18592"/>
                </a:moveTo>
                <a:lnTo>
                  <a:pt x="40220" y="16268"/>
                </a:lnTo>
                <a:lnTo>
                  <a:pt x="37579" y="13436"/>
                </a:lnTo>
                <a:lnTo>
                  <a:pt x="34671" y="0"/>
                </a:lnTo>
                <a:lnTo>
                  <a:pt x="31813" y="13436"/>
                </a:lnTo>
                <a:lnTo>
                  <a:pt x="29121" y="16268"/>
                </a:lnTo>
                <a:lnTo>
                  <a:pt x="20726" y="18592"/>
                </a:lnTo>
                <a:lnTo>
                  <a:pt x="29121" y="20942"/>
                </a:lnTo>
                <a:lnTo>
                  <a:pt x="31813" y="23761"/>
                </a:lnTo>
                <a:lnTo>
                  <a:pt x="34671" y="37185"/>
                </a:lnTo>
                <a:lnTo>
                  <a:pt x="37579" y="23761"/>
                </a:lnTo>
                <a:lnTo>
                  <a:pt x="40220" y="20942"/>
                </a:lnTo>
                <a:lnTo>
                  <a:pt x="48666" y="18592"/>
                </a:lnTo>
                <a:close/>
              </a:path>
              <a:path w="57785" h="53340">
                <a:moveTo>
                  <a:pt x="57759" y="44602"/>
                </a:moveTo>
                <a:lnTo>
                  <a:pt x="50812" y="48336"/>
                </a:lnTo>
                <a:lnTo>
                  <a:pt x="46228" y="48336"/>
                </a:lnTo>
                <a:lnTo>
                  <a:pt x="37909" y="43573"/>
                </a:lnTo>
                <a:lnTo>
                  <a:pt x="30581" y="43573"/>
                </a:lnTo>
                <a:lnTo>
                  <a:pt x="22263" y="48336"/>
                </a:lnTo>
                <a:lnTo>
                  <a:pt x="17665" y="48336"/>
                </a:lnTo>
                <a:lnTo>
                  <a:pt x="9347" y="43573"/>
                </a:lnTo>
                <a:lnTo>
                  <a:pt x="3352" y="43573"/>
                </a:lnTo>
                <a:lnTo>
                  <a:pt x="0" y="44894"/>
                </a:lnTo>
                <a:lnTo>
                  <a:pt x="0" y="50215"/>
                </a:lnTo>
                <a:lnTo>
                  <a:pt x="3416" y="48323"/>
                </a:lnTo>
                <a:lnTo>
                  <a:pt x="8077" y="48323"/>
                </a:lnTo>
                <a:lnTo>
                  <a:pt x="16383" y="53086"/>
                </a:lnTo>
                <a:lnTo>
                  <a:pt x="23520" y="53086"/>
                </a:lnTo>
                <a:lnTo>
                  <a:pt x="31838" y="48323"/>
                </a:lnTo>
                <a:lnTo>
                  <a:pt x="36614" y="48323"/>
                </a:lnTo>
                <a:lnTo>
                  <a:pt x="44945" y="53086"/>
                </a:lnTo>
                <a:lnTo>
                  <a:pt x="52070" y="53086"/>
                </a:lnTo>
                <a:lnTo>
                  <a:pt x="57759" y="49911"/>
                </a:lnTo>
                <a:lnTo>
                  <a:pt x="57759" y="44602"/>
                </a:lnTo>
                <a:close/>
              </a:path>
              <a:path w="57785" h="53340">
                <a:moveTo>
                  <a:pt x="57759" y="32118"/>
                </a:moveTo>
                <a:lnTo>
                  <a:pt x="50812" y="35852"/>
                </a:lnTo>
                <a:lnTo>
                  <a:pt x="46228" y="35852"/>
                </a:lnTo>
                <a:lnTo>
                  <a:pt x="41148" y="32931"/>
                </a:lnTo>
                <a:lnTo>
                  <a:pt x="39357" y="32181"/>
                </a:lnTo>
                <a:lnTo>
                  <a:pt x="37363" y="31648"/>
                </a:lnTo>
                <a:lnTo>
                  <a:pt x="36360" y="36245"/>
                </a:lnTo>
                <a:lnTo>
                  <a:pt x="38976" y="37172"/>
                </a:lnTo>
                <a:lnTo>
                  <a:pt x="44945" y="40601"/>
                </a:lnTo>
                <a:lnTo>
                  <a:pt x="52070" y="40601"/>
                </a:lnTo>
                <a:lnTo>
                  <a:pt x="57759" y="37426"/>
                </a:lnTo>
                <a:lnTo>
                  <a:pt x="57759" y="32118"/>
                </a:lnTo>
                <a:close/>
              </a:path>
              <a:path w="57785" h="53340">
                <a:moveTo>
                  <a:pt x="57759" y="19634"/>
                </a:moveTo>
                <a:lnTo>
                  <a:pt x="50812" y="23355"/>
                </a:lnTo>
                <a:lnTo>
                  <a:pt x="46558" y="23355"/>
                </a:lnTo>
                <a:lnTo>
                  <a:pt x="43472" y="21742"/>
                </a:lnTo>
                <a:lnTo>
                  <a:pt x="41783" y="22390"/>
                </a:lnTo>
                <a:lnTo>
                  <a:pt x="40474" y="23571"/>
                </a:lnTo>
                <a:lnTo>
                  <a:pt x="39522" y="25069"/>
                </a:lnTo>
                <a:lnTo>
                  <a:pt x="44945" y="28117"/>
                </a:lnTo>
                <a:lnTo>
                  <a:pt x="52070" y="28117"/>
                </a:lnTo>
                <a:lnTo>
                  <a:pt x="57759" y="24942"/>
                </a:lnTo>
                <a:lnTo>
                  <a:pt x="57759" y="19634"/>
                </a:lnTo>
                <a:close/>
              </a:path>
              <a:path w="57785" h="53340">
                <a:moveTo>
                  <a:pt x="57759" y="7150"/>
                </a:moveTo>
                <a:lnTo>
                  <a:pt x="50812" y="10871"/>
                </a:lnTo>
                <a:lnTo>
                  <a:pt x="46228" y="10871"/>
                </a:lnTo>
                <a:lnTo>
                  <a:pt x="41236" y="8013"/>
                </a:lnTo>
                <a:lnTo>
                  <a:pt x="39522" y="7277"/>
                </a:lnTo>
                <a:lnTo>
                  <a:pt x="37579" y="6731"/>
                </a:lnTo>
                <a:lnTo>
                  <a:pt x="38468" y="10807"/>
                </a:lnTo>
                <a:lnTo>
                  <a:pt x="40309" y="12954"/>
                </a:lnTo>
                <a:lnTo>
                  <a:pt x="44945" y="15633"/>
                </a:lnTo>
                <a:lnTo>
                  <a:pt x="52070" y="15633"/>
                </a:lnTo>
                <a:lnTo>
                  <a:pt x="57759" y="12458"/>
                </a:lnTo>
                <a:lnTo>
                  <a:pt x="57759" y="7150"/>
                </a:lnTo>
                <a:close/>
              </a:path>
            </a:pathLst>
          </a:custGeom>
          <a:solidFill>
            <a:srgbClr val="231F20"/>
          </a:solidFill>
        </p:spPr>
        <p:txBody>
          <a:bodyPr wrap="square" lIns="0" tIns="0" rIns="0" bIns="0" rtlCol="0"/>
          <a:lstStyle/>
          <a:p>
            <a:endParaRPr/>
          </a:p>
        </p:txBody>
      </p:sp>
      <p:sp>
        <p:nvSpPr>
          <p:cNvPr id="67" name="object 67"/>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12</a:t>
            </a:r>
            <a:endParaRPr sz="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41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 name="object 3"/>
          <p:cNvSpPr/>
          <p:nvPr/>
        </p:nvSpPr>
        <p:spPr>
          <a:xfrm>
            <a:off x="57031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 name="object 4"/>
          <p:cNvSpPr/>
          <p:nvPr/>
        </p:nvSpPr>
        <p:spPr>
          <a:xfrm>
            <a:off x="5366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 name="object 5"/>
          <p:cNvSpPr/>
          <p:nvPr/>
        </p:nvSpPr>
        <p:spPr>
          <a:xfrm>
            <a:off x="705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 name="object 6"/>
          <p:cNvSpPr/>
          <p:nvPr/>
        </p:nvSpPr>
        <p:spPr>
          <a:xfrm>
            <a:off x="6717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 name="object 7"/>
          <p:cNvSpPr/>
          <p:nvPr/>
        </p:nvSpPr>
        <p:spPr>
          <a:xfrm>
            <a:off x="6380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 name="object 8"/>
          <p:cNvSpPr/>
          <p:nvPr/>
        </p:nvSpPr>
        <p:spPr>
          <a:xfrm>
            <a:off x="8069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 name="object 9"/>
          <p:cNvSpPr/>
          <p:nvPr/>
        </p:nvSpPr>
        <p:spPr>
          <a:xfrm>
            <a:off x="77317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 name="object 10"/>
          <p:cNvSpPr/>
          <p:nvPr/>
        </p:nvSpPr>
        <p:spPr>
          <a:xfrm>
            <a:off x="7395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 name="object 11"/>
          <p:cNvSpPr/>
          <p:nvPr/>
        </p:nvSpPr>
        <p:spPr>
          <a:xfrm>
            <a:off x="9083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 name="object 12"/>
          <p:cNvSpPr/>
          <p:nvPr/>
        </p:nvSpPr>
        <p:spPr>
          <a:xfrm>
            <a:off x="87458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 name="object 13"/>
          <p:cNvSpPr/>
          <p:nvPr/>
        </p:nvSpPr>
        <p:spPr>
          <a:xfrm>
            <a:off x="8409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 name="object 14"/>
          <p:cNvSpPr/>
          <p:nvPr/>
        </p:nvSpPr>
        <p:spPr>
          <a:xfrm>
            <a:off x="1009777"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 name="object 15"/>
          <p:cNvSpPr/>
          <p:nvPr/>
        </p:nvSpPr>
        <p:spPr>
          <a:xfrm>
            <a:off x="97602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 name="object 16"/>
          <p:cNvSpPr/>
          <p:nvPr/>
        </p:nvSpPr>
        <p:spPr>
          <a:xfrm>
            <a:off x="94235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 name="object 17"/>
          <p:cNvSpPr/>
          <p:nvPr/>
        </p:nvSpPr>
        <p:spPr>
          <a:xfrm>
            <a:off x="11111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 name="object 18"/>
          <p:cNvSpPr/>
          <p:nvPr/>
        </p:nvSpPr>
        <p:spPr>
          <a:xfrm>
            <a:off x="10774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 name="object 19"/>
          <p:cNvSpPr/>
          <p:nvPr/>
        </p:nvSpPr>
        <p:spPr>
          <a:xfrm>
            <a:off x="104377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20" name="object 20"/>
          <p:cNvSpPr/>
          <p:nvPr/>
        </p:nvSpPr>
        <p:spPr>
          <a:xfrm>
            <a:off x="12126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1" name="object 21"/>
          <p:cNvSpPr/>
          <p:nvPr/>
        </p:nvSpPr>
        <p:spPr>
          <a:xfrm>
            <a:off x="11788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2" name="object 22"/>
          <p:cNvSpPr/>
          <p:nvPr/>
        </p:nvSpPr>
        <p:spPr>
          <a:xfrm>
            <a:off x="11452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3" name="object 23"/>
          <p:cNvSpPr/>
          <p:nvPr/>
        </p:nvSpPr>
        <p:spPr>
          <a:xfrm>
            <a:off x="13140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4" name="object 24"/>
          <p:cNvSpPr/>
          <p:nvPr/>
        </p:nvSpPr>
        <p:spPr>
          <a:xfrm>
            <a:off x="12802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5" name="object 25"/>
          <p:cNvSpPr/>
          <p:nvPr/>
        </p:nvSpPr>
        <p:spPr>
          <a:xfrm>
            <a:off x="1246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6" name="object 26"/>
          <p:cNvSpPr/>
          <p:nvPr/>
        </p:nvSpPr>
        <p:spPr>
          <a:xfrm>
            <a:off x="141547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7" name="object 27"/>
          <p:cNvSpPr/>
          <p:nvPr/>
        </p:nvSpPr>
        <p:spPr>
          <a:xfrm>
            <a:off x="13817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8" name="object 28"/>
          <p:cNvSpPr/>
          <p:nvPr/>
        </p:nvSpPr>
        <p:spPr>
          <a:xfrm>
            <a:off x="134806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9" name="object 29"/>
          <p:cNvSpPr/>
          <p:nvPr/>
        </p:nvSpPr>
        <p:spPr>
          <a:xfrm>
            <a:off x="15169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0" name="object 30"/>
          <p:cNvSpPr/>
          <p:nvPr/>
        </p:nvSpPr>
        <p:spPr>
          <a:xfrm>
            <a:off x="14831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1" name="object 31"/>
          <p:cNvSpPr/>
          <p:nvPr/>
        </p:nvSpPr>
        <p:spPr>
          <a:xfrm>
            <a:off x="14494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2" name="object 32"/>
          <p:cNvSpPr/>
          <p:nvPr/>
        </p:nvSpPr>
        <p:spPr>
          <a:xfrm>
            <a:off x="16183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3" name="object 33"/>
          <p:cNvSpPr/>
          <p:nvPr/>
        </p:nvSpPr>
        <p:spPr>
          <a:xfrm>
            <a:off x="15845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4" name="object 34"/>
          <p:cNvSpPr/>
          <p:nvPr/>
        </p:nvSpPr>
        <p:spPr>
          <a:xfrm>
            <a:off x="15508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5" name="object 35"/>
          <p:cNvSpPr/>
          <p:nvPr/>
        </p:nvSpPr>
        <p:spPr>
          <a:xfrm>
            <a:off x="17197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6" name="object 36"/>
          <p:cNvSpPr/>
          <p:nvPr/>
        </p:nvSpPr>
        <p:spPr>
          <a:xfrm>
            <a:off x="168597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7" name="object 37"/>
          <p:cNvSpPr/>
          <p:nvPr/>
        </p:nvSpPr>
        <p:spPr>
          <a:xfrm>
            <a:off x="16523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8" name="object 38"/>
          <p:cNvSpPr/>
          <p:nvPr/>
        </p:nvSpPr>
        <p:spPr>
          <a:xfrm>
            <a:off x="18211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9" name="object 39"/>
          <p:cNvSpPr/>
          <p:nvPr/>
        </p:nvSpPr>
        <p:spPr>
          <a:xfrm>
            <a:off x="17873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0" name="object 40"/>
          <p:cNvSpPr/>
          <p:nvPr/>
        </p:nvSpPr>
        <p:spPr>
          <a:xfrm>
            <a:off x="17537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1" name="object 41"/>
          <p:cNvSpPr/>
          <p:nvPr/>
        </p:nvSpPr>
        <p:spPr>
          <a:xfrm>
            <a:off x="19225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2" name="object 42"/>
          <p:cNvSpPr/>
          <p:nvPr/>
        </p:nvSpPr>
        <p:spPr>
          <a:xfrm>
            <a:off x="18888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3" name="object 43"/>
          <p:cNvSpPr/>
          <p:nvPr/>
        </p:nvSpPr>
        <p:spPr>
          <a:xfrm>
            <a:off x="185516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4" name="object 44"/>
          <p:cNvSpPr/>
          <p:nvPr/>
        </p:nvSpPr>
        <p:spPr>
          <a:xfrm>
            <a:off x="20240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5" name="object 45"/>
          <p:cNvSpPr/>
          <p:nvPr/>
        </p:nvSpPr>
        <p:spPr>
          <a:xfrm>
            <a:off x="199024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46" name="object 46"/>
          <p:cNvSpPr/>
          <p:nvPr/>
        </p:nvSpPr>
        <p:spPr>
          <a:xfrm>
            <a:off x="19566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7" name="object 47"/>
          <p:cNvSpPr/>
          <p:nvPr/>
        </p:nvSpPr>
        <p:spPr>
          <a:xfrm>
            <a:off x="21254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8" name="object 48"/>
          <p:cNvSpPr/>
          <p:nvPr/>
        </p:nvSpPr>
        <p:spPr>
          <a:xfrm>
            <a:off x="20916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9" name="object 49"/>
          <p:cNvSpPr/>
          <p:nvPr/>
        </p:nvSpPr>
        <p:spPr>
          <a:xfrm>
            <a:off x="20580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0" name="object 50"/>
          <p:cNvSpPr/>
          <p:nvPr/>
        </p:nvSpPr>
        <p:spPr>
          <a:xfrm>
            <a:off x="22268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1" name="object 51"/>
          <p:cNvSpPr/>
          <p:nvPr/>
        </p:nvSpPr>
        <p:spPr>
          <a:xfrm>
            <a:off x="21930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2" name="object 52"/>
          <p:cNvSpPr/>
          <p:nvPr/>
        </p:nvSpPr>
        <p:spPr>
          <a:xfrm>
            <a:off x="21594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3" name="object 53"/>
          <p:cNvSpPr/>
          <p:nvPr/>
        </p:nvSpPr>
        <p:spPr>
          <a:xfrm>
            <a:off x="23282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4" name="object 54"/>
          <p:cNvSpPr/>
          <p:nvPr/>
        </p:nvSpPr>
        <p:spPr>
          <a:xfrm>
            <a:off x="22945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55" name="object 55"/>
          <p:cNvSpPr/>
          <p:nvPr/>
        </p:nvSpPr>
        <p:spPr>
          <a:xfrm>
            <a:off x="22608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6" name="object 56"/>
          <p:cNvSpPr/>
          <p:nvPr/>
        </p:nvSpPr>
        <p:spPr>
          <a:xfrm>
            <a:off x="24297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7" name="object 57"/>
          <p:cNvSpPr/>
          <p:nvPr/>
        </p:nvSpPr>
        <p:spPr>
          <a:xfrm>
            <a:off x="23959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8" name="object 58"/>
          <p:cNvSpPr/>
          <p:nvPr/>
        </p:nvSpPr>
        <p:spPr>
          <a:xfrm>
            <a:off x="23622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9" name="object 59"/>
          <p:cNvSpPr/>
          <p:nvPr/>
        </p:nvSpPr>
        <p:spPr>
          <a:xfrm>
            <a:off x="253112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0" name="object 60"/>
          <p:cNvSpPr/>
          <p:nvPr/>
        </p:nvSpPr>
        <p:spPr>
          <a:xfrm>
            <a:off x="24973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1" name="object 61"/>
          <p:cNvSpPr/>
          <p:nvPr/>
        </p:nvSpPr>
        <p:spPr>
          <a:xfrm>
            <a:off x="2463711"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2" name="object 62"/>
          <p:cNvSpPr/>
          <p:nvPr/>
        </p:nvSpPr>
        <p:spPr>
          <a:xfrm>
            <a:off x="26325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3" name="object 63"/>
          <p:cNvSpPr/>
          <p:nvPr/>
        </p:nvSpPr>
        <p:spPr>
          <a:xfrm>
            <a:off x="259877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4" name="object 64"/>
          <p:cNvSpPr/>
          <p:nvPr/>
        </p:nvSpPr>
        <p:spPr>
          <a:xfrm>
            <a:off x="25651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5" name="object 65"/>
          <p:cNvSpPr/>
          <p:nvPr/>
        </p:nvSpPr>
        <p:spPr>
          <a:xfrm>
            <a:off x="27339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6" name="object 66"/>
          <p:cNvSpPr/>
          <p:nvPr/>
        </p:nvSpPr>
        <p:spPr>
          <a:xfrm>
            <a:off x="27002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7" name="object 67"/>
          <p:cNvSpPr/>
          <p:nvPr/>
        </p:nvSpPr>
        <p:spPr>
          <a:xfrm>
            <a:off x="26665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8" name="object 68"/>
          <p:cNvSpPr/>
          <p:nvPr/>
        </p:nvSpPr>
        <p:spPr>
          <a:xfrm>
            <a:off x="28353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9" name="object 69"/>
          <p:cNvSpPr/>
          <p:nvPr/>
        </p:nvSpPr>
        <p:spPr>
          <a:xfrm>
            <a:off x="2801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0" name="object 70"/>
          <p:cNvSpPr/>
          <p:nvPr/>
        </p:nvSpPr>
        <p:spPr>
          <a:xfrm>
            <a:off x="27679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1" name="object 71"/>
          <p:cNvSpPr/>
          <p:nvPr/>
        </p:nvSpPr>
        <p:spPr>
          <a:xfrm>
            <a:off x="2936824"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2" name="object 72"/>
          <p:cNvSpPr/>
          <p:nvPr/>
        </p:nvSpPr>
        <p:spPr>
          <a:xfrm>
            <a:off x="290305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3" name="object 73"/>
          <p:cNvSpPr/>
          <p:nvPr/>
        </p:nvSpPr>
        <p:spPr>
          <a:xfrm>
            <a:off x="286941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4" name="object 74"/>
          <p:cNvSpPr/>
          <p:nvPr/>
        </p:nvSpPr>
        <p:spPr>
          <a:xfrm>
            <a:off x="3038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5" name="object 75"/>
          <p:cNvSpPr/>
          <p:nvPr/>
        </p:nvSpPr>
        <p:spPr>
          <a:xfrm>
            <a:off x="30044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6" name="object 76"/>
          <p:cNvSpPr/>
          <p:nvPr/>
        </p:nvSpPr>
        <p:spPr>
          <a:xfrm>
            <a:off x="2970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7" name="object 77"/>
          <p:cNvSpPr/>
          <p:nvPr/>
        </p:nvSpPr>
        <p:spPr>
          <a:xfrm>
            <a:off x="31396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8" name="object 78"/>
          <p:cNvSpPr/>
          <p:nvPr/>
        </p:nvSpPr>
        <p:spPr>
          <a:xfrm>
            <a:off x="31058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9" name="object 79"/>
          <p:cNvSpPr/>
          <p:nvPr/>
        </p:nvSpPr>
        <p:spPr>
          <a:xfrm>
            <a:off x="30722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0" name="object 80"/>
          <p:cNvSpPr/>
          <p:nvPr/>
        </p:nvSpPr>
        <p:spPr>
          <a:xfrm>
            <a:off x="32410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1" name="object 81"/>
          <p:cNvSpPr/>
          <p:nvPr/>
        </p:nvSpPr>
        <p:spPr>
          <a:xfrm>
            <a:off x="32073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2" name="object 82"/>
          <p:cNvSpPr/>
          <p:nvPr/>
        </p:nvSpPr>
        <p:spPr>
          <a:xfrm>
            <a:off x="31736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3" name="object 83"/>
          <p:cNvSpPr/>
          <p:nvPr/>
        </p:nvSpPr>
        <p:spPr>
          <a:xfrm>
            <a:off x="3342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4" name="object 84"/>
          <p:cNvSpPr/>
          <p:nvPr/>
        </p:nvSpPr>
        <p:spPr>
          <a:xfrm>
            <a:off x="33087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5" name="object 85"/>
          <p:cNvSpPr/>
          <p:nvPr/>
        </p:nvSpPr>
        <p:spPr>
          <a:xfrm>
            <a:off x="32750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6" name="object 86"/>
          <p:cNvSpPr/>
          <p:nvPr/>
        </p:nvSpPr>
        <p:spPr>
          <a:xfrm>
            <a:off x="3443922"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7" name="object 87"/>
          <p:cNvSpPr/>
          <p:nvPr/>
        </p:nvSpPr>
        <p:spPr>
          <a:xfrm>
            <a:off x="34101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8" name="object 88"/>
          <p:cNvSpPr/>
          <p:nvPr/>
        </p:nvSpPr>
        <p:spPr>
          <a:xfrm>
            <a:off x="3376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9" name="object 89"/>
          <p:cNvSpPr/>
          <p:nvPr/>
        </p:nvSpPr>
        <p:spPr>
          <a:xfrm>
            <a:off x="35453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0" name="object 90"/>
          <p:cNvSpPr/>
          <p:nvPr/>
        </p:nvSpPr>
        <p:spPr>
          <a:xfrm>
            <a:off x="351160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91" name="object 91"/>
          <p:cNvSpPr/>
          <p:nvPr/>
        </p:nvSpPr>
        <p:spPr>
          <a:xfrm>
            <a:off x="34779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2" name="object 92"/>
          <p:cNvSpPr/>
          <p:nvPr/>
        </p:nvSpPr>
        <p:spPr>
          <a:xfrm>
            <a:off x="36467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3" name="object 93"/>
          <p:cNvSpPr/>
          <p:nvPr/>
        </p:nvSpPr>
        <p:spPr>
          <a:xfrm>
            <a:off x="36130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4" name="object 94"/>
          <p:cNvSpPr/>
          <p:nvPr/>
        </p:nvSpPr>
        <p:spPr>
          <a:xfrm>
            <a:off x="35793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5" name="object 95"/>
          <p:cNvSpPr/>
          <p:nvPr/>
        </p:nvSpPr>
        <p:spPr>
          <a:xfrm>
            <a:off x="37481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6" name="object 96"/>
          <p:cNvSpPr/>
          <p:nvPr/>
        </p:nvSpPr>
        <p:spPr>
          <a:xfrm>
            <a:off x="37144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7" name="object 97"/>
          <p:cNvSpPr/>
          <p:nvPr/>
        </p:nvSpPr>
        <p:spPr>
          <a:xfrm>
            <a:off x="36807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8" name="object 98"/>
          <p:cNvSpPr/>
          <p:nvPr/>
        </p:nvSpPr>
        <p:spPr>
          <a:xfrm>
            <a:off x="38496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9" name="object 99"/>
          <p:cNvSpPr/>
          <p:nvPr/>
        </p:nvSpPr>
        <p:spPr>
          <a:xfrm>
            <a:off x="38158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0" name="object 100"/>
          <p:cNvSpPr/>
          <p:nvPr/>
        </p:nvSpPr>
        <p:spPr>
          <a:xfrm>
            <a:off x="3782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1" name="object 101"/>
          <p:cNvSpPr/>
          <p:nvPr/>
        </p:nvSpPr>
        <p:spPr>
          <a:xfrm>
            <a:off x="39510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2" name="object 102"/>
          <p:cNvSpPr/>
          <p:nvPr/>
        </p:nvSpPr>
        <p:spPr>
          <a:xfrm>
            <a:off x="39172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3" name="object 103"/>
          <p:cNvSpPr/>
          <p:nvPr/>
        </p:nvSpPr>
        <p:spPr>
          <a:xfrm>
            <a:off x="38836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04" name="object 104"/>
          <p:cNvSpPr/>
          <p:nvPr/>
        </p:nvSpPr>
        <p:spPr>
          <a:xfrm>
            <a:off x="405248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5" name="object 105"/>
          <p:cNvSpPr/>
          <p:nvPr/>
        </p:nvSpPr>
        <p:spPr>
          <a:xfrm>
            <a:off x="40187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6" name="object 106"/>
          <p:cNvSpPr/>
          <p:nvPr/>
        </p:nvSpPr>
        <p:spPr>
          <a:xfrm>
            <a:off x="398505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7" name="object 107"/>
          <p:cNvSpPr/>
          <p:nvPr/>
        </p:nvSpPr>
        <p:spPr>
          <a:xfrm>
            <a:off x="41538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8" name="object 108"/>
          <p:cNvSpPr/>
          <p:nvPr/>
        </p:nvSpPr>
        <p:spPr>
          <a:xfrm>
            <a:off x="41201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9" name="object 109"/>
          <p:cNvSpPr/>
          <p:nvPr/>
        </p:nvSpPr>
        <p:spPr>
          <a:xfrm>
            <a:off x="40864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0" name="object 110"/>
          <p:cNvSpPr/>
          <p:nvPr/>
        </p:nvSpPr>
        <p:spPr>
          <a:xfrm>
            <a:off x="42553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1" name="object 111"/>
          <p:cNvSpPr/>
          <p:nvPr/>
        </p:nvSpPr>
        <p:spPr>
          <a:xfrm>
            <a:off x="42215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2" name="object 112"/>
          <p:cNvSpPr/>
          <p:nvPr/>
        </p:nvSpPr>
        <p:spPr>
          <a:xfrm>
            <a:off x="418788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3" name="object 113"/>
          <p:cNvSpPr/>
          <p:nvPr/>
        </p:nvSpPr>
        <p:spPr>
          <a:xfrm>
            <a:off x="43567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4" name="object 114"/>
          <p:cNvSpPr/>
          <p:nvPr/>
        </p:nvSpPr>
        <p:spPr>
          <a:xfrm>
            <a:off x="43229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5" name="object 115"/>
          <p:cNvSpPr/>
          <p:nvPr/>
        </p:nvSpPr>
        <p:spPr>
          <a:xfrm>
            <a:off x="42893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6" name="object 116"/>
          <p:cNvSpPr/>
          <p:nvPr/>
        </p:nvSpPr>
        <p:spPr>
          <a:xfrm>
            <a:off x="44581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7" name="object 117"/>
          <p:cNvSpPr/>
          <p:nvPr/>
        </p:nvSpPr>
        <p:spPr>
          <a:xfrm>
            <a:off x="44244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8" name="object 118"/>
          <p:cNvSpPr/>
          <p:nvPr/>
        </p:nvSpPr>
        <p:spPr>
          <a:xfrm>
            <a:off x="439075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19" name="object 119"/>
          <p:cNvSpPr/>
          <p:nvPr/>
        </p:nvSpPr>
        <p:spPr>
          <a:xfrm>
            <a:off x="45595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0" name="object 120"/>
          <p:cNvSpPr/>
          <p:nvPr/>
        </p:nvSpPr>
        <p:spPr>
          <a:xfrm>
            <a:off x="4525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1" name="object 121"/>
          <p:cNvSpPr/>
          <p:nvPr/>
        </p:nvSpPr>
        <p:spPr>
          <a:xfrm>
            <a:off x="4492167"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22" name="object 122"/>
          <p:cNvSpPr/>
          <p:nvPr/>
        </p:nvSpPr>
        <p:spPr>
          <a:xfrm>
            <a:off x="466101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3" name="object 123"/>
          <p:cNvSpPr/>
          <p:nvPr/>
        </p:nvSpPr>
        <p:spPr>
          <a:xfrm>
            <a:off x="46272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4" name="object 124"/>
          <p:cNvSpPr/>
          <p:nvPr/>
        </p:nvSpPr>
        <p:spPr>
          <a:xfrm>
            <a:off x="45935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5" name="object 125"/>
          <p:cNvSpPr/>
          <p:nvPr/>
        </p:nvSpPr>
        <p:spPr>
          <a:xfrm>
            <a:off x="47624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6" name="object 126"/>
          <p:cNvSpPr/>
          <p:nvPr/>
        </p:nvSpPr>
        <p:spPr>
          <a:xfrm>
            <a:off x="47286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7" name="object 127"/>
          <p:cNvSpPr/>
          <p:nvPr/>
        </p:nvSpPr>
        <p:spPr>
          <a:xfrm>
            <a:off x="46950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8" name="object 128"/>
          <p:cNvSpPr/>
          <p:nvPr/>
        </p:nvSpPr>
        <p:spPr>
          <a:xfrm>
            <a:off x="48638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9" name="object 129"/>
          <p:cNvSpPr/>
          <p:nvPr/>
        </p:nvSpPr>
        <p:spPr>
          <a:xfrm>
            <a:off x="483008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0" name="object 130"/>
          <p:cNvSpPr/>
          <p:nvPr/>
        </p:nvSpPr>
        <p:spPr>
          <a:xfrm>
            <a:off x="479643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31" name="object 131"/>
          <p:cNvSpPr/>
          <p:nvPr/>
        </p:nvSpPr>
        <p:spPr>
          <a:xfrm>
            <a:off x="496528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2" name="object 132"/>
          <p:cNvSpPr/>
          <p:nvPr/>
        </p:nvSpPr>
        <p:spPr>
          <a:xfrm>
            <a:off x="49315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3" name="object 133"/>
          <p:cNvSpPr/>
          <p:nvPr/>
        </p:nvSpPr>
        <p:spPr>
          <a:xfrm>
            <a:off x="48978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4" name="object 134"/>
          <p:cNvSpPr/>
          <p:nvPr/>
        </p:nvSpPr>
        <p:spPr>
          <a:xfrm>
            <a:off x="50667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5" name="object 135"/>
          <p:cNvSpPr/>
          <p:nvPr/>
        </p:nvSpPr>
        <p:spPr>
          <a:xfrm>
            <a:off x="503294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36" name="object 136"/>
          <p:cNvSpPr/>
          <p:nvPr/>
        </p:nvSpPr>
        <p:spPr>
          <a:xfrm>
            <a:off x="49992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7" name="object 137"/>
          <p:cNvSpPr/>
          <p:nvPr/>
        </p:nvSpPr>
        <p:spPr>
          <a:xfrm>
            <a:off x="51681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8" name="object 138"/>
          <p:cNvSpPr/>
          <p:nvPr/>
        </p:nvSpPr>
        <p:spPr>
          <a:xfrm>
            <a:off x="51343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9" name="object 139"/>
          <p:cNvSpPr/>
          <p:nvPr/>
        </p:nvSpPr>
        <p:spPr>
          <a:xfrm>
            <a:off x="5100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40" name="object 140"/>
          <p:cNvSpPr/>
          <p:nvPr/>
        </p:nvSpPr>
        <p:spPr>
          <a:xfrm>
            <a:off x="52695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1" name="object 141"/>
          <p:cNvSpPr/>
          <p:nvPr/>
        </p:nvSpPr>
        <p:spPr>
          <a:xfrm>
            <a:off x="52357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2" name="object 142"/>
          <p:cNvSpPr/>
          <p:nvPr/>
        </p:nvSpPr>
        <p:spPr>
          <a:xfrm>
            <a:off x="5202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3" name="object 143"/>
          <p:cNvSpPr/>
          <p:nvPr/>
        </p:nvSpPr>
        <p:spPr>
          <a:xfrm>
            <a:off x="53709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4" name="object 144"/>
          <p:cNvSpPr/>
          <p:nvPr/>
        </p:nvSpPr>
        <p:spPr>
          <a:xfrm>
            <a:off x="5337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5" name="object 145"/>
          <p:cNvSpPr/>
          <p:nvPr/>
        </p:nvSpPr>
        <p:spPr>
          <a:xfrm>
            <a:off x="5303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6" name="object 146"/>
          <p:cNvSpPr/>
          <p:nvPr/>
        </p:nvSpPr>
        <p:spPr>
          <a:xfrm>
            <a:off x="54723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7" name="object 147"/>
          <p:cNvSpPr/>
          <p:nvPr/>
        </p:nvSpPr>
        <p:spPr>
          <a:xfrm>
            <a:off x="54386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8" name="object 148"/>
          <p:cNvSpPr/>
          <p:nvPr/>
        </p:nvSpPr>
        <p:spPr>
          <a:xfrm>
            <a:off x="54049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9" name="object 149"/>
          <p:cNvSpPr/>
          <p:nvPr/>
        </p:nvSpPr>
        <p:spPr>
          <a:xfrm>
            <a:off x="557382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0" name="object 150"/>
          <p:cNvSpPr/>
          <p:nvPr/>
        </p:nvSpPr>
        <p:spPr>
          <a:xfrm>
            <a:off x="55400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1" name="object 151"/>
          <p:cNvSpPr/>
          <p:nvPr/>
        </p:nvSpPr>
        <p:spPr>
          <a:xfrm>
            <a:off x="550640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2" name="object 152"/>
          <p:cNvSpPr/>
          <p:nvPr/>
        </p:nvSpPr>
        <p:spPr>
          <a:xfrm>
            <a:off x="56752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3" name="object 153"/>
          <p:cNvSpPr/>
          <p:nvPr/>
        </p:nvSpPr>
        <p:spPr>
          <a:xfrm>
            <a:off x="56414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4" name="object 154"/>
          <p:cNvSpPr/>
          <p:nvPr/>
        </p:nvSpPr>
        <p:spPr>
          <a:xfrm>
            <a:off x="56078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5" name="object 155"/>
          <p:cNvSpPr/>
          <p:nvPr/>
        </p:nvSpPr>
        <p:spPr>
          <a:xfrm>
            <a:off x="57766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6" name="object 156"/>
          <p:cNvSpPr/>
          <p:nvPr/>
        </p:nvSpPr>
        <p:spPr>
          <a:xfrm>
            <a:off x="57429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57" name="object 157"/>
          <p:cNvSpPr/>
          <p:nvPr/>
        </p:nvSpPr>
        <p:spPr>
          <a:xfrm>
            <a:off x="5709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8" name="object 158"/>
          <p:cNvSpPr/>
          <p:nvPr/>
        </p:nvSpPr>
        <p:spPr>
          <a:xfrm>
            <a:off x="58780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9" name="object 159"/>
          <p:cNvSpPr/>
          <p:nvPr/>
        </p:nvSpPr>
        <p:spPr>
          <a:xfrm>
            <a:off x="58443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0" name="object 160"/>
          <p:cNvSpPr/>
          <p:nvPr/>
        </p:nvSpPr>
        <p:spPr>
          <a:xfrm>
            <a:off x="58106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1" name="object 161"/>
          <p:cNvSpPr/>
          <p:nvPr/>
        </p:nvSpPr>
        <p:spPr>
          <a:xfrm>
            <a:off x="597951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2" name="object 162"/>
          <p:cNvSpPr/>
          <p:nvPr/>
        </p:nvSpPr>
        <p:spPr>
          <a:xfrm>
            <a:off x="59457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3" name="object 163"/>
          <p:cNvSpPr/>
          <p:nvPr/>
        </p:nvSpPr>
        <p:spPr>
          <a:xfrm>
            <a:off x="59121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4" name="object 164"/>
          <p:cNvSpPr/>
          <p:nvPr/>
        </p:nvSpPr>
        <p:spPr>
          <a:xfrm>
            <a:off x="60809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5" name="object 165"/>
          <p:cNvSpPr/>
          <p:nvPr/>
        </p:nvSpPr>
        <p:spPr>
          <a:xfrm>
            <a:off x="60471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66" name="object 166"/>
          <p:cNvSpPr/>
          <p:nvPr/>
        </p:nvSpPr>
        <p:spPr>
          <a:xfrm>
            <a:off x="6013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7" name="object 167"/>
          <p:cNvSpPr/>
          <p:nvPr/>
        </p:nvSpPr>
        <p:spPr>
          <a:xfrm>
            <a:off x="61823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8" name="object 168"/>
          <p:cNvSpPr/>
          <p:nvPr/>
        </p:nvSpPr>
        <p:spPr>
          <a:xfrm>
            <a:off x="6148603"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69" name="object 169"/>
          <p:cNvSpPr/>
          <p:nvPr/>
        </p:nvSpPr>
        <p:spPr>
          <a:xfrm>
            <a:off x="611493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0" name="object 170"/>
          <p:cNvSpPr/>
          <p:nvPr/>
        </p:nvSpPr>
        <p:spPr>
          <a:xfrm>
            <a:off x="628378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1" name="object 171"/>
          <p:cNvSpPr/>
          <p:nvPr/>
        </p:nvSpPr>
        <p:spPr>
          <a:xfrm>
            <a:off x="62500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2" name="object 172"/>
          <p:cNvSpPr/>
          <p:nvPr/>
        </p:nvSpPr>
        <p:spPr>
          <a:xfrm>
            <a:off x="62163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3" name="object 173"/>
          <p:cNvSpPr/>
          <p:nvPr/>
        </p:nvSpPr>
        <p:spPr>
          <a:xfrm>
            <a:off x="63851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4" name="object 174"/>
          <p:cNvSpPr/>
          <p:nvPr/>
        </p:nvSpPr>
        <p:spPr>
          <a:xfrm>
            <a:off x="635143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75" name="object 175"/>
          <p:cNvSpPr/>
          <p:nvPr/>
        </p:nvSpPr>
        <p:spPr>
          <a:xfrm>
            <a:off x="63177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6" name="object 176"/>
          <p:cNvSpPr/>
          <p:nvPr/>
        </p:nvSpPr>
        <p:spPr>
          <a:xfrm>
            <a:off x="64866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7" name="object 177"/>
          <p:cNvSpPr/>
          <p:nvPr/>
        </p:nvSpPr>
        <p:spPr>
          <a:xfrm>
            <a:off x="64528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8" name="object 178"/>
          <p:cNvSpPr/>
          <p:nvPr/>
        </p:nvSpPr>
        <p:spPr>
          <a:xfrm>
            <a:off x="641920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9" name="object 179"/>
          <p:cNvSpPr/>
          <p:nvPr/>
        </p:nvSpPr>
        <p:spPr>
          <a:xfrm>
            <a:off x="658804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0" name="object 180"/>
          <p:cNvSpPr/>
          <p:nvPr/>
        </p:nvSpPr>
        <p:spPr>
          <a:xfrm>
            <a:off x="655429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81" name="object 181"/>
          <p:cNvSpPr/>
          <p:nvPr/>
        </p:nvSpPr>
        <p:spPr>
          <a:xfrm>
            <a:off x="65206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2" name="object 182"/>
          <p:cNvSpPr/>
          <p:nvPr/>
        </p:nvSpPr>
        <p:spPr>
          <a:xfrm>
            <a:off x="66894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3" name="object 183"/>
          <p:cNvSpPr/>
          <p:nvPr/>
        </p:nvSpPr>
        <p:spPr>
          <a:xfrm>
            <a:off x="6655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4" name="object 184"/>
          <p:cNvSpPr/>
          <p:nvPr/>
        </p:nvSpPr>
        <p:spPr>
          <a:xfrm>
            <a:off x="66220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5" name="object 185"/>
          <p:cNvSpPr/>
          <p:nvPr/>
        </p:nvSpPr>
        <p:spPr>
          <a:xfrm>
            <a:off x="67908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6" name="object 186"/>
          <p:cNvSpPr/>
          <p:nvPr/>
        </p:nvSpPr>
        <p:spPr>
          <a:xfrm>
            <a:off x="6757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7" name="object 187"/>
          <p:cNvSpPr/>
          <p:nvPr/>
        </p:nvSpPr>
        <p:spPr>
          <a:xfrm>
            <a:off x="67234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8" name="object 188"/>
          <p:cNvSpPr/>
          <p:nvPr/>
        </p:nvSpPr>
        <p:spPr>
          <a:xfrm>
            <a:off x="689231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9" name="object 189"/>
          <p:cNvSpPr/>
          <p:nvPr/>
        </p:nvSpPr>
        <p:spPr>
          <a:xfrm>
            <a:off x="6858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0" name="object 190"/>
          <p:cNvSpPr/>
          <p:nvPr/>
        </p:nvSpPr>
        <p:spPr>
          <a:xfrm>
            <a:off x="68249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1" name="object 191"/>
          <p:cNvSpPr/>
          <p:nvPr/>
        </p:nvSpPr>
        <p:spPr>
          <a:xfrm>
            <a:off x="69937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2" name="object 192"/>
          <p:cNvSpPr/>
          <p:nvPr/>
        </p:nvSpPr>
        <p:spPr>
          <a:xfrm>
            <a:off x="69599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93" name="object 193"/>
          <p:cNvSpPr/>
          <p:nvPr/>
        </p:nvSpPr>
        <p:spPr>
          <a:xfrm>
            <a:off x="69263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4" name="object 194"/>
          <p:cNvSpPr/>
          <p:nvPr/>
        </p:nvSpPr>
        <p:spPr>
          <a:xfrm>
            <a:off x="541324" y="2141207"/>
            <a:ext cx="6478905" cy="288290"/>
          </a:xfrm>
          <a:custGeom>
            <a:avLst/>
            <a:gdLst/>
            <a:ahLst/>
            <a:cxnLst/>
            <a:rect l="l" t="t" r="r" b="b"/>
            <a:pathLst>
              <a:path w="6478905" h="288289">
                <a:moveTo>
                  <a:pt x="6478739" y="287997"/>
                </a:moveTo>
                <a:lnTo>
                  <a:pt x="0" y="287997"/>
                </a:lnTo>
                <a:lnTo>
                  <a:pt x="0" y="0"/>
                </a:lnTo>
                <a:lnTo>
                  <a:pt x="6478739" y="0"/>
                </a:lnTo>
                <a:lnTo>
                  <a:pt x="6478739" y="287997"/>
                </a:lnTo>
                <a:close/>
              </a:path>
            </a:pathLst>
          </a:custGeom>
          <a:solidFill>
            <a:srgbClr val="58595B"/>
          </a:solidFill>
        </p:spPr>
        <p:txBody>
          <a:bodyPr wrap="square" lIns="0" tIns="0" rIns="0" bIns="0" rtlCol="0"/>
          <a:lstStyle/>
          <a:p>
            <a:endParaRPr/>
          </a:p>
        </p:txBody>
      </p:sp>
      <p:sp>
        <p:nvSpPr>
          <p:cNvPr id="195" name="object 195"/>
          <p:cNvSpPr/>
          <p:nvPr/>
        </p:nvSpPr>
        <p:spPr>
          <a:xfrm>
            <a:off x="3374714" y="2205571"/>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6" name="object 196"/>
          <p:cNvSpPr/>
          <p:nvPr/>
        </p:nvSpPr>
        <p:spPr>
          <a:xfrm>
            <a:off x="541324" y="5154727"/>
            <a:ext cx="6478905" cy="288290"/>
          </a:xfrm>
          <a:custGeom>
            <a:avLst/>
            <a:gdLst/>
            <a:ahLst/>
            <a:cxnLst/>
            <a:rect l="l" t="t" r="r" b="b"/>
            <a:pathLst>
              <a:path w="6478905" h="288289">
                <a:moveTo>
                  <a:pt x="6478397" y="287997"/>
                </a:moveTo>
                <a:lnTo>
                  <a:pt x="0" y="287997"/>
                </a:lnTo>
                <a:lnTo>
                  <a:pt x="0" y="0"/>
                </a:lnTo>
                <a:lnTo>
                  <a:pt x="6478397" y="0"/>
                </a:lnTo>
                <a:lnTo>
                  <a:pt x="6478397" y="287997"/>
                </a:lnTo>
                <a:close/>
              </a:path>
            </a:pathLst>
          </a:custGeom>
          <a:solidFill>
            <a:srgbClr val="58595B"/>
          </a:solidFill>
        </p:spPr>
        <p:txBody>
          <a:bodyPr wrap="square" lIns="0" tIns="0" rIns="0" bIns="0" rtlCol="0"/>
          <a:lstStyle/>
          <a:p>
            <a:endParaRPr/>
          </a:p>
        </p:txBody>
      </p:sp>
      <p:sp>
        <p:nvSpPr>
          <p:cNvPr id="197" name="object 197"/>
          <p:cNvSpPr/>
          <p:nvPr/>
        </p:nvSpPr>
        <p:spPr>
          <a:xfrm>
            <a:off x="3340050" y="5200517"/>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8" name="object 198"/>
          <p:cNvSpPr txBox="1"/>
          <p:nvPr/>
        </p:nvSpPr>
        <p:spPr>
          <a:xfrm>
            <a:off x="509264" y="453975"/>
            <a:ext cx="6511290" cy="10005496"/>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МЕРЫ ПРЕДОСТОРОЖНОСТИ</a:t>
            </a:r>
            <a:endParaRPr sz="1600" dirty="0">
              <a:latin typeface="Arial Narrow"/>
              <a:cs typeface="Arial Narrow"/>
            </a:endParaRPr>
          </a:p>
          <a:p>
            <a:pPr marL="20955" marR="127635">
              <a:lnSpc>
                <a:spcPct val="104200"/>
              </a:lnSpc>
              <a:spcBef>
                <a:spcPts val="1425"/>
              </a:spcBef>
            </a:pPr>
            <a:r>
              <a:rPr lang="ru-RU" sz="1200" dirty="0">
                <a:solidFill>
                  <a:srgbClr val="231F20"/>
                </a:solidFill>
                <a:latin typeface="Arial Narrow"/>
                <a:cs typeface="Arial Narrow"/>
              </a:rPr>
              <a:t>Для Вашей безопасности и безопасности Вашего продукта обязательно соблюдайте приведенные ниже меры безопасности. Несоблюдение инструкций может привести к серьезным травмам, материальному ущербу или смерти. Неправильная установка или эксплуатация влечет за собой потерю гарантии. </a:t>
            </a:r>
            <a:endParaRPr lang="ru-RU" sz="1200" dirty="0">
              <a:latin typeface="Arial Narrow"/>
              <a:cs typeface="Arial Narrow"/>
            </a:endParaRPr>
          </a:p>
          <a:p>
            <a:pPr marL="20955" marR="127635" algn="ctr">
              <a:lnSpc>
                <a:spcPct val="104200"/>
              </a:lnSpc>
              <a:spcBef>
                <a:spcPts val="1425"/>
              </a:spcBef>
            </a:pPr>
            <a:r>
              <a:rPr lang="ru-RU" sz="1200" b="1" dirty="0">
                <a:solidFill>
                  <a:srgbClr val="231F20"/>
                </a:solidFill>
                <a:latin typeface="Arial Narrow"/>
                <a:cs typeface="Arial Narrow"/>
              </a:rPr>
              <a:t>ПОЖАЛУЙСТА, УБЕДИТЕСЬ, ЧТО ВЫ ПРОЧИТАЛИ, ПОНЯЛИ И СОБЛЮДАЕТЕ ВСЕ ИНСТРУКЦИИ СОХРАНИТЕ ДАННОЕ РУКОВОДСТВО ДЛЯ БУДУЩЕГО ИСПОЛЬЗОВАНИЯ </a:t>
            </a:r>
            <a:endParaRPr lang="ru-RU" sz="1200" dirty="0">
              <a:latin typeface="Arial Narrow"/>
              <a:cs typeface="Arial Narrow"/>
            </a:endParaRPr>
          </a:p>
          <a:p>
            <a:pPr>
              <a:lnSpc>
                <a:spcPct val="100000"/>
              </a:lnSpc>
              <a:spcBef>
                <a:spcPts val="50"/>
              </a:spcBef>
            </a:pPr>
            <a:endParaRPr sz="1300" dirty="0">
              <a:latin typeface="Times New Roman"/>
              <a:cs typeface="Times New Roman"/>
            </a:endParaRPr>
          </a:p>
          <a:p>
            <a:pPr marL="87630" algn="ctr">
              <a:lnSpc>
                <a:spcPct val="100000"/>
              </a:lnSpc>
              <a:tabLst>
                <a:tab pos="268605" algn="l"/>
              </a:tabLst>
            </a:pPr>
            <a:r>
              <a:rPr sz="1200" b="1" dirty="0">
                <a:solidFill>
                  <a:srgbClr val="58595B"/>
                </a:solidFill>
                <a:latin typeface="Arial Narrow"/>
                <a:cs typeface="Arial Narrow"/>
              </a:rPr>
              <a:t>!	</a:t>
            </a:r>
            <a:r>
              <a:rPr lang="ru-RU" sz="1200" b="1" dirty="0">
                <a:solidFill>
                  <a:srgbClr val="FFFFFF"/>
                </a:solidFill>
                <a:latin typeface="Arial Narrow"/>
                <a:cs typeface="Arial Narrow"/>
              </a:rPr>
              <a:t>ОПАСНО</a:t>
            </a:r>
            <a:endParaRPr sz="1200" dirty="0">
              <a:latin typeface="Arial Narrow"/>
              <a:cs typeface="Arial Narrow"/>
            </a:endParaRPr>
          </a:p>
          <a:p>
            <a:pPr marL="31115">
              <a:lnSpc>
                <a:spcPts val="1420"/>
              </a:lnSpc>
              <a:tabLst>
                <a:tab pos="208279" algn="l"/>
              </a:tabLst>
            </a:pPr>
            <a:r>
              <a:rPr lang="ru-RU" sz="1200" b="1" dirty="0">
                <a:solidFill>
                  <a:srgbClr val="231F20"/>
                </a:solidFill>
                <a:latin typeface="Arial Narrow"/>
                <a:cs typeface="Arial Narrow"/>
              </a:rPr>
              <a:t>РИСК УТОПЛЕНИЯ</a:t>
            </a:r>
          </a:p>
          <a:p>
            <a:pPr marL="31115" marR="43180">
              <a:lnSpc>
                <a:spcPct val="97100"/>
              </a:lnSpc>
              <a:spcBef>
                <a:spcPts val="20"/>
              </a:spcBef>
              <a:tabLst>
                <a:tab pos="208279" algn="l"/>
              </a:tabLst>
            </a:pPr>
            <a:r>
              <a:rPr lang="ru-RU" sz="1200" dirty="0">
                <a:solidFill>
                  <a:srgbClr val="231F20"/>
                </a:solidFill>
                <a:latin typeface="Arial Narrow"/>
                <a:cs typeface="Arial Narrow"/>
              </a:rPr>
              <a:t>Дети всегда должны находиться под присмотром взрослых!</a:t>
            </a:r>
            <a:endParaRPr sz="1200" dirty="0">
              <a:latin typeface="Arial Narrow"/>
              <a:cs typeface="Arial Narrow"/>
            </a:endParaRPr>
          </a:p>
          <a:p>
            <a:pPr marL="31115">
              <a:lnSpc>
                <a:spcPts val="1385"/>
              </a:lnSpc>
              <a:tabLst>
                <a:tab pos="208279" algn="l"/>
              </a:tabLst>
            </a:pPr>
            <a:r>
              <a:rPr lang="ru-RU" sz="1200" dirty="0">
                <a:solidFill>
                  <a:srgbClr val="231F20"/>
                </a:solidFill>
                <a:latin typeface="Arial Narrow"/>
                <a:cs typeface="Arial Narrow"/>
              </a:rPr>
              <a:t>Регулярно проверяйте крышку СПА-ванны на предмет протекания, преждевременного износа, повреждений или признаков загрязнений. Никогда не используйте изношенную или поврежденную крышку, так как она не обеспечивает полноценную защиту, необходимую для предотвращения доступа ребенка в СПА-ванну.</a:t>
            </a:r>
          </a:p>
          <a:p>
            <a:pPr marL="31115" marR="314960">
              <a:lnSpc>
                <a:spcPct val="97100"/>
              </a:lnSpc>
              <a:spcBef>
                <a:spcPts val="25"/>
              </a:spcBef>
              <a:tabLst>
                <a:tab pos="208279" algn="l"/>
              </a:tabLst>
            </a:pPr>
            <a:r>
              <a:rPr lang="ru-RU" sz="1200" dirty="0">
                <a:solidFill>
                  <a:srgbClr val="231F20"/>
                </a:solidFill>
                <a:latin typeface="Arial Narrow"/>
                <a:cs typeface="Arial Narrow"/>
              </a:rPr>
              <a:t>Закрывайте крышку СПА-ванны после каждого использования. </a:t>
            </a:r>
          </a:p>
          <a:p>
            <a:pPr marL="31115" marR="314960">
              <a:lnSpc>
                <a:spcPct val="97100"/>
              </a:lnSpc>
              <a:spcBef>
                <a:spcPts val="25"/>
              </a:spcBef>
              <a:tabLst>
                <a:tab pos="208279" algn="l"/>
              </a:tabLst>
            </a:pPr>
            <a:endParaRPr lang="ru-RU" sz="1200" dirty="0">
              <a:solidFill>
                <a:srgbClr val="231F20"/>
              </a:solidFill>
              <a:latin typeface="Arial Narrow"/>
              <a:cs typeface="Arial Narrow"/>
            </a:endParaRPr>
          </a:p>
          <a:p>
            <a:pPr marL="31115" marR="314960">
              <a:lnSpc>
                <a:spcPct val="97100"/>
              </a:lnSpc>
              <a:spcBef>
                <a:spcPts val="25"/>
              </a:spcBef>
              <a:tabLst>
                <a:tab pos="208279" algn="l"/>
              </a:tabLst>
            </a:pPr>
            <a:r>
              <a:rPr lang="ru-RU" sz="1200" b="1" dirty="0">
                <a:solidFill>
                  <a:srgbClr val="231F20"/>
                </a:solidFill>
                <a:latin typeface="Arial Narrow"/>
                <a:cs typeface="Arial Narrow"/>
              </a:rPr>
              <a:t>ОПАСНОСТЬ ПОЛУЧЕНИЯ ТРАВМ</a:t>
            </a:r>
            <a:endParaRPr sz="1200" b="1" dirty="0">
              <a:latin typeface="Arial Narrow"/>
              <a:cs typeface="Arial Narrow"/>
            </a:endParaRPr>
          </a:p>
          <a:p>
            <a:pPr marL="31115" marR="405130">
              <a:lnSpc>
                <a:spcPts val="1400"/>
              </a:lnSpc>
              <a:spcBef>
                <a:spcPts val="40"/>
              </a:spcBef>
              <a:tabLst>
                <a:tab pos="208279" algn="l"/>
              </a:tabLst>
            </a:pPr>
            <a:r>
              <a:rPr lang="ru-RU" sz="1200" dirty="0">
                <a:solidFill>
                  <a:srgbClr val="231F20"/>
                </a:solidFill>
                <a:latin typeface="Arial Narrow"/>
                <a:cs typeface="Arial Narrow"/>
              </a:rPr>
              <a:t>Если шнур питания поврежден, он должен быть </a:t>
            </a:r>
            <a:r>
              <a:rPr lang="ru-RU" sz="1200" spc="-5" dirty="0">
                <a:solidFill>
                  <a:srgbClr val="231F20"/>
                </a:solidFill>
                <a:latin typeface="Arial Narrow"/>
                <a:cs typeface="Arial Narrow"/>
              </a:rPr>
              <a:t>заменен производителем, агентом обслуживания или человеком с аналогичной квалификацией во избежание несчастного случая.</a:t>
            </a:r>
          </a:p>
          <a:p>
            <a:pPr marL="31115" marR="405130">
              <a:lnSpc>
                <a:spcPts val="1400"/>
              </a:lnSpc>
              <a:spcBef>
                <a:spcPts val="40"/>
              </a:spcBef>
              <a:tabLst>
                <a:tab pos="208279" algn="l"/>
              </a:tabLst>
            </a:pPr>
            <a:endParaRPr lang="ru-RU" sz="1200" spc="-5" dirty="0">
              <a:solidFill>
                <a:srgbClr val="231F20"/>
              </a:solidFill>
              <a:latin typeface="Arial Narrow"/>
              <a:cs typeface="Arial Narrow"/>
            </a:endParaRPr>
          </a:p>
          <a:p>
            <a:pPr marL="31115" marR="405130">
              <a:lnSpc>
                <a:spcPts val="1400"/>
              </a:lnSpc>
              <a:spcBef>
                <a:spcPts val="40"/>
              </a:spcBef>
              <a:tabLst>
                <a:tab pos="208279" algn="l"/>
              </a:tabLst>
            </a:pPr>
            <a:r>
              <a:rPr lang="ru-RU" sz="1200" b="1" dirty="0">
                <a:solidFill>
                  <a:srgbClr val="231F20"/>
                </a:solidFill>
                <a:latin typeface="Arial Narrow"/>
                <a:cs typeface="Arial Narrow"/>
              </a:rPr>
              <a:t>РИСК ПОРАЖЕНИЯ ЭЛЕКТРИЧЕСКИМ ТОКОМ</a:t>
            </a:r>
          </a:p>
          <a:p>
            <a:pPr marL="31115" marR="153670">
              <a:lnSpc>
                <a:spcPts val="1400"/>
              </a:lnSpc>
              <a:tabLst>
                <a:tab pos="208279" algn="l"/>
              </a:tabLst>
            </a:pPr>
            <a:r>
              <a:rPr lang="ru-RU" sz="1200" dirty="0">
                <a:solidFill>
                  <a:srgbClr val="231F20"/>
                </a:solidFill>
                <a:latin typeface="Arial Narrow"/>
                <a:cs typeface="Arial Narrow"/>
              </a:rPr>
              <a:t>Запрещается использовать электрические приборы, такие как лампы, телефоны, радио, телевизоры и др., в пределах 1,5 м от гидромассажной ванны и над ней. </a:t>
            </a:r>
            <a:r>
              <a:rPr lang="ru-RU" sz="1200" dirty="0">
                <a:latin typeface="Arial Narrow"/>
                <a:cs typeface="Arial Narrow"/>
              </a:rPr>
              <a:t>Не пользуйтесь гидромассажной ванной во время дождя, грозы или молнии. </a:t>
            </a:r>
            <a:endParaRPr sz="1900" dirty="0">
              <a:latin typeface="Times New Roman"/>
              <a:cs typeface="Times New Roman"/>
            </a:endParaRPr>
          </a:p>
          <a:p>
            <a:pPr marL="87630" algn="ctr">
              <a:lnSpc>
                <a:spcPct val="100000"/>
              </a:lnSpc>
              <a:spcBef>
                <a:spcPts val="5"/>
              </a:spcBef>
              <a:tabLst>
                <a:tab pos="267970" algn="l"/>
              </a:tabLst>
            </a:pPr>
            <a:r>
              <a:rPr sz="1200" b="1" dirty="0">
                <a:solidFill>
                  <a:srgbClr val="58595B"/>
                </a:solidFill>
                <a:latin typeface="Arial Narrow"/>
                <a:cs typeface="Arial Narrow"/>
              </a:rPr>
              <a:t>!	</a:t>
            </a:r>
            <a:r>
              <a:rPr lang="ru-RU" sz="1200" b="1" dirty="0">
                <a:solidFill>
                  <a:srgbClr val="FFFFFF"/>
                </a:solidFill>
                <a:latin typeface="Arial Narrow"/>
                <a:cs typeface="Arial Narrow"/>
              </a:rPr>
              <a:t>ВНИМАНИЕ</a:t>
            </a:r>
            <a:endParaRPr sz="1200" dirty="0">
              <a:latin typeface="Arial Narrow"/>
              <a:cs typeface="Arial Narrow"/>
            </a:endParaRPr>
          </a:p>
          <a:p>
            <a:pPr>
              <a:lnSpc>
                <a:spcPct val="100000"/>
              </a:lnSpc>
              <a:spcBef>
                <a:spcPts val="35"/>
              </a:spcBef>
            </a:pPr>
            <a:endParaRPr sz="1500" dirty="0">
              <a:latin typeface="Times New Roman"/>
              <a:cs typeface="Times New Roman"/>
            </a:endParaRPr>
          </a:p>
          <a:p>
            <a:pPr marL="204470" marR="248285" indent="-176530">
              <a:lnSpc>
                <a:spcPct val="105100"/>
              </a:lnSpc>
              <a:buChar char="●"/>
              <a:tabLst>
                <a:tab pos="205104" algn="l"/>
              </a:tabLst>
            </a:pPr>
            <a:r>
              <a:rPr lang="ru-RU" sz="1800" baseline="2314" dirty="0">
                <a:solidFill>
                  <a:srgbClr val="231F20"/>
                </a:solidFill>
                <a:latin typeface="Arial Narrow"/>
                <a:cs typeface="Arial Narrow"/>
              </a:rPr>
              <a:t>Чтобы снизить риск поражения электрическим током, не используйте удлинители</a:t>
            </a:r>
            <a:r>
              <a:rPr sz="1800" spc="-7" baseline="2314" dirty="0">
                <a:solidFill>
                  <a:srgbClr val="231F20"/>
                </a:solidFill>
                <a:latin typeface="Arial Narrow"/>
                <a:cs typeface="Arial Narrow"/>
              </a:rPr>
              <a:t>,</a:t>
            </a:r>
            <a:r>
              <a:rPr lang="ru-RU" sz="1800" spc="-7" baseline="2314" dirty="0">
                <a:solidFill>
                  <a:srgbClr val="231F20"/>
                </a:solidFill>
                <a:latin typeface="Arial Narrow"/>
                <a:cs typeface="Arial Narrow"/>
              </a:rPr>
              <a:t> таймеры</a:t>
            </a:r>
            <a:r>
              <a:rPr sz="1800" spc="-7" baseline="2314" dirty="0">
                <a:solidFill>
                  <a:srgbClr val="231F20"/>
                </a:solidFill>
                <a:latin typeface="Arial Narrow"/>
                <a:cs typeface="Arial Narrow"/>
              </a:rPr>
              <a:t>,</a:t>
            </a:r>
            <a:r>
              <a:rPr lang="ru-RU" sz="1800" spc="-7" baseline="2314" dirty="0">
                <a:solidFill>
                  <a:srgbClr val="231F20"/>
                </a:solidFill>
                <a:latin typeface="Arial Narrow"/>
                <a:cs typeface="Arial Narrow"/>
              </a:rPr>
              <a:t> переходники для подключения к электросети</a:t>
            </a:r>
            <a:r>
              <a:rPr sz="1200" spc="-5" dirty="0">
                <a:solidFill>
                  <a:srgbClr val="231F20"/>
                </a:solidFill>
                <a:latin typeface="Arial Narrow"/>
                <a:cs typeface="Arial Narrow"/>
              </a:rPr>
              <a:t>;</a:t>
            </a:r>
            <a:r>
              <a:rPr lang="ru-RU" sz="1200" spc="-5" dirty="0">
                <a:solidFill>
                  <a:srgbClr val="231F20"/>
                </a:solidFill>
                <a:latin typeface="Arial Narrow"/>
                <a:cs typeface="Arial Narrow"/>
              </a:rPr>
              <a:t> обеспечьте поступление электроэнергии через правильно расположенную розетку. </a:t>
            </a:r>
          </a:p>
          <a:p>
            <a:pPr marL="204470" marR="248285" indent="-176530">
              <a:lnSpc>
                <a:spcPct val="105100"/>
              </a:lnSpc>
              <a:buChar char="●"/>
              <a:tabLst>
                <a:tab pos="205104" algn="l"/>
              </a:tabLst>
            </a:pPr>
            <a:r>
              <a:rPr lang="ru-RU" sz="1800" baseline="2314" dirty="0">
                <a:solidFill>
                  <a:srgbClr val="231F20"/>
                </a:solidFill>
                <a:latin typeface="Arial Narrow"/>
                <a:cs typeface="Arial Narrow"/>
              </a:rPr>
              <a:t>Данный прибор со встроенными нагревательными элементами </a:t>
            </a:r>
            <a:r>
              <a:rPr lang="ru-RU" sz="1800" spc="-7" baseline="2314" dirty="0">
                <a:solidFill>
                  <a:srgbClr val="231F20"/>
                </a:solidFill>
                <a:latin typeface="Arial Narrow"/>
                <a:cs typeface="Arial Narrow"/>
              </a:rPr>
              <a:t>должен быть подключен к заземленной сетевой розетке с помощью шнура питания, снабженного вилкой и УЗО (устройства защитного отключения) </a:t>
            </a:r>
            <a:r>
              <a:rPr lang="ru-RU" sz="1200" dirty="0">
                <a:solidFill>
                  <a:srgbClr val="231F20"/>
                </a:solidFill>
                <a:latin typeface="Arial Narrow"/>
                <a:cs typeface="Arial Narrow"/>
              </a:rPr>
              <a:t>с отключающим током 10 мА. </a:t>
            </a:r>
          </a:p>
          <a:p>
            <a:pPr marL="204470" marR="165100" indent="-176530">
              <a:lnSpc>
                <a:spcPct val="105300"/>
              </a:lnSpc>
              <a:spcBef>
                <a:spcPts val="35"/>
              </a:spcBef>
              <a:buChar char="●"/>
              <a:tabLst>
                <a:tab pos="205104" algn="l"/>
              </a:tabLst>
            </a:pPr>
            <a:r>
              <a:rPr lang="ru-RU" sz="1800" baseline="2314" dirty="0">
                <a:solidFill>
                  <a:srgbClr val="231F20"/>
                </a:solidFill>
                <a:latin typeface="Arial Narrow"/>
                <a:cs typeface="Arial Narrow"/>
              </a:rPr>
              <a:t>Детали, содержащие компоненты, находящиеся под напряжением, за исключением частей, работающих при низком напряжении, не превышающим 12 В, должны быть недоступны для всех пользователей гидромассажной ванны</a:t>
            </a:r>
            <a:r>
              <a:rPr sz="1200" spc="-5" dirty="0">
                <a:solidFill>
                  <a:srgbClr val="231F20"/>
                </a:solidFill>
                <a:latin typeface="Arial Narrow"/>
                <a:cs typeface="Arial Narrow"/>
              </a:rPr>
              <a:t>.</a:t>
            </a:r>
            <a:endParaRPr sz="1200" dirty="0">
              <a:latin typeface="Arial Narrow"/>
              <a:cs typeface="Arial Narrow"/>
            </a:endParaRPr>
          </a:p>
          <a:p>
            <a:pPr marL="204470" marR="200025" indent="-176530">
              <a:lnSpc>
                <a:spcPct val="105300"/>
              </a:lnSpc>
              <a:spcBef>
                <a:spcPts val="70"/>
              </a:spcBef>
              <a:buChar char="●"/>
              <a:tabLst>
                <a:tab pos="205104" algn="l"/>
              </a:tabLst>
            </a:pPr>
            <a:r>
              <a:rPr lang="ru-RU" sz="1800" baseline="2314" dirty="0">
                <a:solidFill>
                  <a:srgbClr val="231F20"/>
                </a:solidFill>
                <a:latin typeface="Arial Narrow"/>
                <a:cs typeface="Arial Narrow"/>
              </a:rPr>
              <a:t>Детали, содержащие электрические компоненты, должны быть расположены или закреплены так, чтобы они не могли упасть в гидромассажную ванну. </a:t>
            </a:r>
            <a:endParaRPr sz="1200" dirty="0">
              <a:latin typeface="Arial Narrow"/>
              <a:cs typeface="Arial Narrow"/>
            </a:endParaRPr>
          </a:p>
          <a:p>
            <a:pPr marL="204470" indent="-176530">
              <a:lnSpc>
                <a:spcPct val="100000"/>
              </a:lnSpc>
              <a:spcBef>
                <a:spcPts val="140"/>
              </a:spcBef>
              <a:buChar char="●"/>
              <a:tabLst>
                <a:tab pos="205104" algn="l"/>
              </a:tabLst>
            </a:pPr>
            <a:r>
              <a:rPr lang="ru-RU" sz="1800" baseline="2314" dirty="0">
                <a:solidFill>
                  <a:srgbClr val="231F20"/>
                </a:solidFill>
                <a:latin typeface="Arial Narrow"/>
                <a:cs typeface="Arial Narrow"/>
              </a:rPr>
              <a:t>Электромонтаж должен соответствовать всем местным стандартам безопасности.</a:t>
            </a:r>
            <a:endParaRPr sz="1800" baseline="2314" dirty="0">
              <a:latin typeface="Arial Narrow"/>
              <a:cs typeface="Arial Narrow"/>
            </a:endParaRPr>
          </a:p>
          <a:p>
            <a:pPr marL="204470" marR="102235" indent="-176530">
              <a:lnSpc>
                <a:spcPct val="105400"/>
              </a:lnSpc>
              <a:spcBef>
                <a:spcPts val="35"/>
              </a:spcBef>
              <a:buChar char="●"/>
              <a:tabLst>
                <a:tab pos="205104" algn="l"/>
              </a:tabLst>
            </a:pPr>
            <a:r>
              <a:rPr lang="ru-RU" sz="1800" baseline="2314" dirty="0">
                <a:solidFill>
                  <a:srgbClr val="231F20"/>
                </a:solidFill>
                <a:latin typeface="Arial Narrow"/>
                <a:cs typeface="Arial Narrow"/>
              </a:rPr>
              <a:t>Когд</a:t>
            </a:r>
            <a:r>
              <a:rPr lang="ru-RU" baseline="2314" dirty="0">
                <a:solidFill>
                  <a:srgbClr val="231F20"/>
                </a:solidFill>
                <a:latin typeface="Arial Narrow"/>
                <a:cs typeface="Arial Narrow"/>
              </a:rPr>
              <a:t>а проводной контроллер не используется, его необходимо надлежащим образом хранить в боковом кармане, чтобы защитить от падений и других опасностей.  </a:t>
            </a:r>
            <a:endParaRPr sz="1200" dirty="0">
              <a:latin typeface="Arial Narrow"/>
              <a:cs typeface="Arial Narrow"/>
            </a:endParaRPr>
          </a:p>
          <a:p>
            <a:pPr marL="204470" marR="86995" indent="-176530">
              <a:lnSpc>
                <a:spcPct val="106900"/>
              </a:lnSpc>
              <a:spcBef>
                <a:spcPts val="40"/>
              </a:spcBef>
              <a:buChar char="●"/>
              <a:tabLst>
                <a:tab pos="205104" algn="l"/>
              </a:tabLst>
            </a:pPr>
            <a:r>
              <a:rPr lang="ru-RU" sz="1800" baseline="2314" dirty="0">
                <a:solidFill>
                  <a:srgbClr val="231F20"/>
                </a:solidFill>
                <a:latin typeface="Arial Narrow"/>
                <a:cs typeface="Arial Narrow"/>
              </a:rPr>
              <a:t>Данное изделие может использоваться детьми от 8 лет и старше, а также людьми с ограниченными физическими, сенсорными или умственными способностями, в том числе людьми с недостатком опыта использования СПА, при условии, что использование осуществляется под контролем инструктированного пользователя, либо после проведения инструктажа по эксплуатации изделия таким образом, чтобы пользователь понимал все возможные опасности. </a:t>
            </a:r>
          </a:p>
          <a:p>
            <a:pPr marL="204470" marR="86995" indent="-176530">
              <a:lnSpc>
                <a:spcPct val="106900"/>
              </a:lnSpc>
              <a:spcBef>
                <a:spcPts val="40"/>
              </a:spcBef>
              <a:buChar char="●"/>
              <a:tabLst>
                <a:tab pos="205104" algn="l"/>
              </a:tabLst>
            </a:pPr>
            <a:r>
              <a:rPr lang="ru-RU" baseline="2314" dirty="0">
                <a:solidFill>
                  <a:srgbClr val="231F20"/>
                </a:solidFill>
                <a:latin typeface="Arial Narrow"/>
                <a:cs typeface="Arial Narrow"/>
              </a:rPr>
              <a:t>Не позволяйте детям играть или чистить изделие без присмотра. </a:t>
            </a:r>
          </a:p>
          <a:p>
            <a:pPr marL="204470" marR="32384" indent="-176530">
              <a:lnSpc>
                <a:spcPct val="105600"/>
              </a:lnSpc>
              <a:spcBef>
                <a:spcPts val="25"/>
              </a:spcBef>
              <a:buChar char="●"/>
              <a:tabLst>
                <a:tab pos="205104" algn="l"/>
              </a:tabLst>
            </a:pPr>
            <a:r>
              <a:rPr lang="ru-RU" sz="1800" spc="-7" baseline="2314" dirty="0">
                <a:solidFill>
                  <a:srgbClr val="231F20"/>
                </a:solidFill>
                <a:latin typeface="Arial Narrow"/>
                <a:cs typeface="Arial Narrow"/>
              </a:rPr>
              <a:t>Убедитесь, что дно СПА-бассейна выдержит предполагаемый вес</a:t>
            </a:r>
            <a:r>
              <a:rPr lang="en-US" spc="-7" baseline="2314" dirty="0">
                <a:solidFill>
                  <a:srgbClr val="231F20"/>
                </a:solidFill>
                <a:latin typeface="Arial Narrow"/>
                <a:cs typeface="Arial Narrow"/>
              </a:rPr>
              <a:t>, </a:t>
            </a:r>
            <a:r>
              <a:rPr lang="ru-RU" spc="-7" baseline="2314" dirty="0">
                <a:solidFill>
                  <a:srgbClr val="231F20"/>
                </a:solidFill>
                <a:latin typeface="Arial Narrow"/>
                <a:cs typeface="Arial Narrow"/>
              </a:rPr>
              <a:t>его можно найти на странице технических характеристик. Вам потребуется сложить ожидаемую нагрузку на водную емкость с общим весом. </a:t>
            </a:r>
          </a:p>
          <a:p>
            <a:pPr marL="27940" marR="32384">
              <a:lnSpc>
                <a:spcPct val="105600"/>
              </a:lnSpc>
              <a:spcBef>
                <a:spcPts val="25"/>
              </a:spcBef>
              <a:tabLst>
                <a:tab pos="205104" algn="l"/>
              </a:tabLst>
            </a:pPr>
            <a:endParaRPr sz="1200" dirty="0">
              <a:latin typeface="Arial Narrow"/>
              <a:cs typeface="Arial Narrow"/>
            </a:endParaRPr>
          </a:p>
        </p:txBody>
      </p:sp>
      <p:sp>
        <p:nvSpPr>
          <p:cNvPr id="199" name="object 199"/>
          <p:cNvSpPr txBox="1"/>
          <p:nvPr/>
        </p:nvSpPr>
        <p:spPr>
          <a:xfrm>
            <a:off x="3712244" y="9911121"/>
            <a:ext cx="135890" cy="212090"/>
          </a:xfrm>
          <a:prstGeom prst="rect">
            <a:avLst/>
          </a:prstGeom>
        </p:spPr>
        <p:txBody>
          <a:bodyPr vert="horz" wrap="square" lIns="0" tIns="4445" rIns="0" bIns="0" rtlCol="0">
            <a:spAutoFit/>
          </a:bodyPr>
          <a:lstStyle/>
          <a:p>
            <a:pPr>
              <a:lnSpc>
                <a:spcPct val="100000"/>
              </a:lnSpc>
              <a:spcBef>
                <a:spcPts val="35"/>
              </a:spcBef>
            </a:pPr>
            <a:endParaRPr sz="700" dirty="0">
              <a:latin typeface="Times New Roman"/>
              <a:cs typeface="Times New Roman"/>
            </a:endParaRPr>
          </a:p>
          <a:p>
            <a:pPr marL="25400">
              <a:lnSpc>
                <a:spcPct val="100000"/>
              </a:lnSpc>
            </a:pPr>
            <a:fld id="{81D60167-4931-47E6-BA6A-407CBD079E47}" type="slidenum">
              <a:rPr sz="600" dirty="0">
                <a:solidFill>
                  <a:srgbClr val="131111"/>
                </a:solidFill>
                <a:latin typeface="Arial"/>
                <a:cs typeface="Arial"/>
              </a:rPr>
              <a:t>3</a:t>
            </a:fld>
            <a:endParaRPr sz="6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2132" y="787000"/>
            <a:ext cx="6457950" cy="0"/>
          </a:xfrm>
          <a:custGeom>
            <a:avLst/>
            <a:gdLst/>
            <a:ahLst/>
            <a:cxnLst/>
            <a:rect l="l" t="t" r="r" b="b"/>
            <a:pathLst>
              <a:path w="6457950">
                <a:moveTo>
                  <a:pt x="0" y="0"/>
                </a:moveTo>
                <a:lnTo>
                  <a:pt x="6457556" y="0"/>
                </a:lnTo>
              </a:path>
            </a:pathLst>
          </a:custGeom>
          <a:ln w="9537">
            <a:solidFill>
              <a:srgbClr val="231F20"/>
            </a:solidFill>
            <a:prstDash val="sysDot"/>
          </a:ln>
        </p:spPr>
        <p:txBody>
          <a:bodyPr wrap="square" lIns="0" tIns="0" rIns="0" bIns="0" rtlCol="0"/>
          <a:lstStyle/>
          <a:p>
            <a:endParaRPr/>
          </a:p>
        </p:txBody>
      </p:sp>
      <p:grpSp>
        <p:nvGrpSpPr>
          <p:cNvPr id="3" name="object 3"/>
          <p:cNvGrpSpPr/>
          <p:nvPr/>
        </p:nvGrpSpPr>
        <p:grpSpPr>
          <a:xfrm>
            <a:off x="4767440" y="3826716"/>
            <a:ext cx="2269490" cy="885825"/>
            <a:chOff x="4767440" y="3826716"/>
            <a:chExt cx="2269490" cy="885825"/>
          </a:xfrm>
        </p:grpSpPr>
        <p:sp>
          <p:nvSpPr>
            <p:cNvPr id="4" name="object 4"/>
            <p:cNvSpPr/>
            <p:nvPr/>
          </p:nvSpPr>
          <p:spPr>
            <a:xfrm>
              <a:off x="4770615" y="3836708"/>
              <a:ext cx="2263140" cy="872490"/>
            </a:xfrm>
            <a:custGeom>
              <a:avLst/>
              <a:gdLst/>
              <a:ahLst/>
              <a:cxnLst/>
              <a:rect l="l" t="t" r="r" b="b"/>
              <a:pathLst>
                <a:path w="2263140" h="872489">
                  <a:moveTo>
                    <a:pt x="2262886" y="872337"/>
                  </a:moveTo>
                  <a:lnTo>
                    <a:pt x="0" y="872337"/>
                  </a:lnTo>
                  <a:lnTo>
                    <a:pt x="0" y="0"/>
                  </a:lnTo>
                  <a:lnTo>
                    <a:pt x="2262886" y="0"/>
                  </a:lnTo>
                  <a:lnTo>
                    <a:pt x="2262886" y="872337"/>
                  </a:lnTo>
                  <a:close/>
                </a:path>
              </a:pathLst>
            </a:custGeom>
            <a:ln w="6350">
              <a:solidFill>
                <a:srgbClr val="231F20"/>
              </a:solidFill>
            </a:ln>
          </p:spPr>
          <p:txBody>
            <a:bodyPr wrap="square" lIns="0" tIns="0" rIns="0" bIns="0" rtlCol="0"/>
            <a:lstStyle/>
            <a:p>
              <a:endParaRPr/>
            </a:p>
          </p:txBody>
        </p:sp>
        <p:sp>
          <p:nvSpPr>
            <p:cNvPr id="5" name="object 5"/>
            <p:cNvSpPr/>
            <p:nvPr/>
          </p:nvSpPr>
          <p:spPr>
            <a:xfrm>
              <a:off x="4981173" y="4265798"/>
              <a:ext cx="36830" cy="29209"/>
            </a:xfrm>
            <a:custGeom>
              <a:avLst/>
              <a:gdLst/>
              <a:ahLst/>
              <a:cxnLst/>
              <a:rect l="l" t="t" r="r" b="b"/>
              <a:pathLst>
                <a:path w="36829" h="29210">
                  <a:moveTo>
                    <a:pt x="36349" y="23012"/>
                  </a:moveTo>
                  <a:lnTo>
                    <a:pt x="33797" y="28321"/>
                  </a:lnTo>
                  <a:lnTo>
                    <a:pt x="23700" y="28765"/>
                  </a:lnTo>
                  <a:lnTo>
                    <a:pt x="13782" y="24041"/>
                  </a:lnTo>
                  <a:lnTo>
                    <a:pt x="7129" y="19912"/>
                  </a:lnTo>
                  <a:lnTo>
                    <a:pt x="2391" y="15106"/>
                  </a:lnTo>
                  <a:lnTo>
                    <a:pt x="0" y="10196"/>
                  </a:lnTo>
                  <a:lnTo>
                    <a:pt x="383" y="5753"/>
                  </a:lnTo>
                  <a:lnTo>
                    <a:pt x="2936" y="444"/>
                  </a:lnTo>
                  <a:lnTo>
                    <a:pt x="13032" y="0"/>
                  </a:lnTo>
                  <a:lnTo>
                    <a:pt x="22976" y="4762"/>
                  </a:lnTo>
                  <a:lnTo>
                    <a:pt x="29624" y="8880"/>
                  </a:lnTo>
                  <a:lnTo>
                    <a:pt x="34359" y="13682"/>
                  </a:lnTo>
                  <a:lnTo>
                    <a:pt x="36746" y="18587"/>
                  </a:lnTo>
                  <a:lnTo>
                    <a:pt x="36349" y="23012"/>
                  </a:lnTo>
                  <a:close/>
                </a:path>
              </a:pathLst>
            </a:custGeom>
            <a:ln w="6350">
              <a:solidFill>
                <a:srgbClr val="231F20"/>
              </a:solidFill>
            </a:ln>
          </p:spPr>
          <p:txBody>
            <a:bodyPr wrap="square" lIns="0" tIns="0" rIns="0" bIns="0" rtlCol="0"/>
            <a:lstStyle/>
            <a:p>
              <a:endParaRPr/>
            </a:p>
          </p:txBody>
        </p:sp>
        <p:sp>
          <p:nvSpPr>
            <p:cNvPr id="6" name="object 6"/>
            <p:cNvSpPr/>
            <p:nvPr/>
          </p:nvSpPr>
          <p:spPr>
            <a:xfrm>
              <a:off x="4842948" y="4146626"/>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2" y="150567"/>
                  </a:lnTo>
                  <a:lnTo>
                    <a:pt x="642673" y="188978"/>
                  </a:lnTo>
                  <a:lnTo>
                    <a:pt x="684730" y="226413"/>
                  </a:lnTo>
                  <a:lnTo>
                    <a:pt x="712692" y="258983"/>
                  </a:lnTo>
                  <a:lnTo>
                    <a:pt x="721817" y="282800"/>
                  </a:lnTo>
                  <a:lnTo>
                    <a:pt x="716203" y="305724"/>
                  </a:lnTo>
                  <a:lnTo>
                    <a:pt x="676798" y="326797"/>
                  </a:lnTo>
                  <a:lnTo>
                    <a:pt x="659430" y="321792"/>
                  </a:lnTo>
                  <a:lnTo>
                    <a:pt x="636066" y="306485"/>
                  </a:lnTo>
                  <a:lnTo>
                    <a:pt x="617529" y="290883"/>
                  </a:lnTo>
                  <a:lnTo>
                    <a:pt x="589802" y="268431"/>
                  </a:lnTo>
                  <a:lnTo>
                    <a:pt x="554366" y="242737"/>
                  </a:lnTo>
                  <a:lnTo>
                    <a:pt x="512700" y="217412"/>
                  </a:lnTo>
                  <a:lnTo>
                    <a:pt x="466284" y="196065"/>
                  </a:lnTo>
                  <a:lnTo>
                    <a:pt x="416598" y="182307"/>
                  </a:lnTo>
                  <a:lnTo>
                    <a:pt x="365121" y="179747"/>
                  </a:lnTo>
                  <a:lnTo>
                    <a:pt x="313334" y="191995"/>
                  </a:lnTo>
                  <a:lnTo>
                    <a:pt x="303009" y="211890"/>
                  </a:lnTo>
                  <a:lnTo>
                    <a:pt x="295216" y="222997"/>
                  </a:lnTo>
                  <a:lnTo>
                    <a:pt x="286039" y="229344"/>
                  </a:lnTo>
                  <a:lnTo>
                    <a:pt x="271564" y="234959"/>
                  </a:lnTo>
                </a:path>
              </a:pathLst>
            </a:custGeom>
            <a:ln w="6350">
              <a:solidFill>
                <a:srgbClr val="231F20"/>
              </a:solidFill>
            </a:ln>
          </p:spPr>
          <p:txBody>
            <a:bodyPr wrap="square" lIns="0" tIns="0" rIns="0" bIns="0" rtlCol="0"/>
            <a:lstStyle/>
            <a:p>
              <a:endParaRPr/>
            </a:p>
          </p:txBody>
        </p:sp>
        <p:sp>
          <p:nvSpPr>
            <p:cNvPr id="7" name="object 7"/>
            <p:cNvSpPr/>
            <p:nvPr/>
          </p:nvSpPr>
          <p:spPr>
            <a:xfrm>
              <a:off x="5156280" y="4279986"/>
              <a:ext cx="386715" cy="191135"/>
            </a:xfrm>
            <a:custGeom>
              <a:avLst/>
              <a:gdLst/>
              <a:ahLst/>
              <a:cxnLst/>
              <a:rect l="l" t="t" r="r" b="b"/>
              <a:pathLst>
                <a:path w="386714" h="191135">
                  <a:moveTo>
                    <a:pt x="0" y="35887"/>
                  </a:moveTo>
                  <a:lnTo>
                    <a:pt x="56220" y="10065"/>
                  </a:lnTo>
                  <a:lnTo>
                    <a:pt x="93151" y="0"/>
                  </a:lnTo>
                  <a:lnTo>
                    <a:pt x="127162" y="4379"/>
                  </a:lnTo>
                  <a:lnTo>
                    <a:pt x="174625" y="21891"/>
                  </a:lnTo>
                  <a:lnTo>
                    <a:pt x="216320" y="42092"/>
                  </a:lnTo>
                  <a:lnTo>
                    <a:pt x="259744" y="69260"/>
                  </a:lnTo>
                  <a:lnTo>
                    <a:pt x="301693" y="100547"/>
                  </a:lnTo>
                  <a:lnTo>
                    <a:pt x="338963" y="133103"/>
                  </a:lnTo>
                  <a:lnTo>
                    <a:pt x="368350" y="164078"/>
                  </a:lnTo>
                  <a:lnTo>
                    <a:pt x="386651" y="190623"/>
                  </a:lnTo>
                </a:path>
              </a:pathLst>
            </a:custGeom>
            <a:ln w="6350">
              <a:solidFill>
                <a:srgbClr val="231F20"/>
              </a:solidFill>
            </a:ln>
          </p:spPr>
          <p:txBody>
            <a:bodyPr wrap="square" lIns="0" tIns="0" rIns="0" bIns="0" rtlCol="0"/>
            <a:lstStyle/>
            <a:p>
              <a:endParaRPr/>
            </a:p>
          </p:txBody>
        </p:sp>
        <p:sp>
          <p:nvSpPr>
            <p:cNvPr id="8" name="object 8"/>
            <p:cNvSpPr/>
            <p:nvPr/>
          </p:nvSpPr>
          <p:spPr>
            <a:xfrm>
              <a:off x="5164069" y="4302757"/>
              <a:ext cx="359410" cy="171450"/>
            </a:xfrm>
            <a:custGeom>
              <a:avLst/>
              <a:gdLst/>
              <a:ahLst/>
              <a:cxnLst/>
              <a:rect l="l" t="t" r="r" b="b"/>
              <a:pathLst>
                <a:path w="359410" h="171450">
                  <a:moveTo>
                    <a:pt x="0" y="22417"/>
                  </a:moveTo>
                  <a:lnTo>
                    <a:pt x="83712" y="3743"/>
                  </a:lnTo>
                  <a:lnTo>
                    <a:pt x="133919" y="0"/>
                  </a:lnTo>
                  <a:lnTo>
                    <a:pt x="170694" y="13417"/>
                  </a:lnTo>
                  <a:lnTo>
                    <a:pt x="214109" y="46229"/>
                  </a:lnTo>
                  <a:lnTo>
                    <a:pt x="266833" y="90053"/>
                  </a:lnTo>
                  <a:lnTo>
                    <a:pt x="313385" y="130187"/>
                  </a:lnTo>
                  <a:lnTo>
                    <a:pt x="346583" y="159499"/>
                  </a:lnTo>
                  <a:lnTo>
                    <a:pt x="359244" y="170854"/>
                  </a:lnTo>
                </a:path>
              </a:pathLst>
            </a:custGeom>
            <a:ln w="6350">
              <a:solidFill>
                <a:srgbClr val="231F20"/>
              </a:solidFill>
            </a:ln>
          </p:spPr>
          <p:txBody>
            <a:bodyPr wrap="square" lIns="0" tIns="0" rIns="0" bIns="0" rtlCol="0"/>
            <a:lstStyle/>
            <a:p>
              <a:endParaRPr/>
            </a:p>
          </p:txBody>
        </p:sp>
        <p:sp>
          <p:nvSpPr>
            <p:cNvPr id="9" name="object 9"/>
            <p:cNvSpPr/>
            <p:nvPr/>
          </p:nvSpPr>
          <p:spPr>
            <a:xfrm>
              <a:off x="5156280" y="4225906"/>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10" name="object 10"/>
            <p:cNvSpPr/>
            <p:nvPr/>
          </p:nvSpPr>
          <p:spPr>
            <a:xfrm>
              <a:off x="5156280" y="4315873"/>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11" name="object 11"/>
            <p:cNvSpPr/>
            <p:nvPr/>
          </p:nvSpPr>
          <p:spPr>
            <a:xfrm>
              <a:off x="4853540" y="4222458"/>
              <a:ext cx="274320" cy="137160"/>
            </a:xfrm>
            <a:custGeom>
              <a:avLst/>
              <a:gdLst/>
              <a:ahLst/>
              <a:cxnLst/>
              <a:rect l="l" t="t" r="r" b="b"/>
              <a:pathLst>
                <a:path w="274320" h="137160">
                  <a:moveTo>
                    <a:pt x="0" y="0"/>
                  </a:moveTo>
                  <a:lnTo>
                    <a:pt x="35380" y="54508"/>
                  </a:lnTo>
                  <a:lnTo>
                    <a:pt x="70710" y="82349"/>
                  </a:lnTo>
                  <a:lnTo>
                    <a:pt x="115100" y="107530"/>
                  </a:lnTo>
                  <a:lnTo>
                    <a:pt x="164197" y="126831"/>
                  </a:lnTo>
                  <a:lnTo>
                    <a:pt x="209299" y="136756"/>
                  </a:lnTo>
                  <a:lnTo>
                    <a:pt x="247023" y="137152"/>
                  </a:lnTo>
                  <a:lnTo>
                    <a:pt x="273989" y="127863"/>
                  </a:lnTo>
                </a:path>
              </a:pathLst>
            </a:custGeom>
            <a:ln w="6350">
              <a:solidFill>
                <a:srgbClr val="231F20"/>
              </a:solidFill>
            </a:ln>
          </p:spPr>
          <p:txBody>
            <a:bodyPr wrap="square" lIns="0" tIns="0" rIns="0" bIns="0" rtlCol="0"/>
            <a:lstStyle/>
            <a:p>
              <a:endParaRPr/>
            </a:p>
          </p:txBody>
        </p:sp>
        <p:sp>
          <p:nvSpPr>
            <p:cNvPr id="12" name="object 12"/>
            <p:cNvSpPr/>
            <p:nvPr/>
          </p:nvSpPr>
          <p:spPr>
            <a:xfrm>
              <a:off x="4853542" y="4213170"/>
              <a:ext cx="274320" cy="137160"/>
            </a:xfrm>
            <a:custGeom>
              <a:avLst/>
              <a:gdLst/>
              <a:ahLst/>
              <a:cxnLst/>
              <a:rect l="l" t="t" r="r" b="b"/>
              <a:pathLst>
                <a:path w="274320" h="137160">
                  <a:moveTo>
                    <a:pt x="273989" y="137156"/>
                  </a:moveTo>
                  <a:lnTo>
                    <a:pt x="238598" y="82633"/>
                  </a:lnTo>
                  <a:lnTo>
                    <a:pt x="203270" y="54797"/>
                  </a:lnTo>
                  <a:lnTo>
                    <a:pt x="158877" y="29625"/>
                  </a:lnTo>
                  <a:lnTo>
                    <a:pt x="109776" y="10313"/>
                  </a:lnTo>
                  <a:lnTo>
                    <a:pt x="64679" y="389"/>
                  </a:lnTo>
                  <a:lnTo>
                    <a:pt x="26962" y="0"/>
                  </a:lnTo>
                  <a:lnTo>
                    <a:pt x="0" y="9292"/>
                  </a:lnTo>
                </a:path>
              </a:pathLst>
            </a:custGeom>
            <a:ln w="6350">
              <a:solidFill>
                <a:srgbClr val="231F20"/>
              </a:solidFill>
            </a:ln>
          </p:spPr>
          <p:txBody>
            <a:bodyPr wrap="square" lIns="0" tIns="0" rIns="0" bIns="0" rtlCol="0"/>
            <a:lstStyle/>
            <a:p>
              <a:endParaRPr/>
            </a:p>
          </p:txBody>
        </p:sp>
        <p:sp>
          <p:nvSpPr>
            <p:cNvPr id="13" name="object 13"/>
            <p:cNvSpPr/>
            <p:nvPr/>
          </p:nvSpPr>
          <p:spPr>
            <a:xfrm>
              <a:off x="4838723" y="4208911"/>
              <a:ext cx="293101" cy="185772"/>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5593066" y="3826716"/>
              <a:ext cx="1443612" cy="883235"/>
            </a:xfrm>
            <a:prstGeom prst="rect">
              <a:avLst/>
            </a:prstGeom>
            <a:blipFill>
              <a:blip r:embed="rId3" cstate="print"/>
              <a:stretch>
                <a:fillRect/>
              </a:stretch>
            </a:blipFill>
          </p:spPr>
          <p:txBody>
            <a:bodyPr wrap="square" lIns="0" tIns="0" rIns="0" bIns="0" rtlCol="0"/>
            <a:lstStyle/>
            <a:p>
              <a:endParaRPr/>
            </a:p>
          </p:txBody>
        </p:sp>
      </p:grpSp>
      <p:sp>
        <p:nvSpPr>
          <p:cNvPr id="15" name="object 15"/>
          <p:cNvSpPr txBox="1"/>
          <p:nvPr/>
        </p:nvSpPr>
        <p:spPr>
          <a:xfrm>
            <a:off x="522300" y="459282"/>
            <a:ext cx="341376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MAINTENANCE </a:t>
            </a:r>
            <a:r>
              <a:rPr sz="1600" b="1" dirty="0">
                <a:solidFill>
                  <a:srgbClr val="231F20"/>
                </a:solidFill>
                <a:latin typeface="Arial Narrow"/>
                <a:cs typeface="Arial Narrow"/>
              </a:rPr>
              <a:t>ET PRODUITS</a:t>
            </a:r>
            <a:r>
              <a:rPr sz="1600" b="1" spc="-85" dirty="0">
                <a:solidFill>
                  <a:srgbClr val="231F20"/>
                </a:solidFill>
                <a:latin typeface="Arial Narrow"/>
                <a:cs typeface="Arial Narrow"/>
              </a:rPr>
              <a:t> </a:t>
            </a:r>
            <a:r>
              <a:rPr sz="1600" b="1" dirty="0">
                <a:solidFill>
                  <a:srgbClr val="231F20"/>
                </a:solidFill>
                <a:latin typeface="Arial Narrow"/>
                <a:cs typeface="Arial Narrow"/>
              </a:rPr>
              <a:t>CHIMIQUES</a:t>
            </a:r>
            <a:endParaRPr sz="1600">
              <a:latin typeface="Arial Narrow"/>
              <a:cs typeface="Arial Narrow"/>
            </a:endParaRPr>
          </a:p>
        </p:txBody>
      </p:sp>
      <p:sp>
        <p:nvSpPr>
          <p:cNvPr id="16" name="object 16"/>
          <p:cNvSpPr txBox="1"/>
          <p:nvPr/>
        </p:nvSpPr>
        <p:spPr>
          <a:xfrm>
            <a:off x="522317" y="975599"/>
            <a:ext cx="6497955" cy="7061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231F20"/>
                </a:solidFill>
                <a:latin typeface="Arial Narrow"/>
                <a:cs typeface="Arial Narrow"/>
              </a:rPr>
              <a:t>ATTENTION : VÉRIFIEZ TOUJOURS </a:t>
            </a:r>
            <a:r>
              <a:rPr sz="900" b="1" spc="-5" dirty="0">
                <a:solidFill>
                  <a:srgbClr val="231F20"/>
                </a:solidFill>
                <a:latin typeface="Arial Narrow"/>
                <a:cs typeface="Arial Narrow"/>
              </a:rPr>
              <a:t>QUE </a:t>
            </a:r>
            <a:r>
              <a:rPr sz="900" b="1" dirty="0">
                <a:solidFill>
                  <a:srgbClr val="231F20"/>
                </a:solidFill>
                <a:latin typeface="Arial Narrow"/>
                <a:cs typeface="Arial Narrow"/>
              </a:rPr>
              <a:t>LE SPA EST DÉBRANCHÉ AVANT DE COMMENCER TOUTE </a:t>
            </a:r>
            <a:r>
              <a:rPr sz="900" b="1" spc="-5" dirty="0">
                <a:solidFill>
                  <a:srgbClr val="231F20"/>
                </a:solidFill>
                <a:latin typeface="Arial Narrow"/>
                <a:cs typeface="Arial Narrow"/>
              </a:rPr>
              <a:t>OPÉRATION </a:t>
            </a:r>
            <a:r>
              <a:rPr sz="900" b="1" dirty="0">
                <a:solidFill>
                  <a:srgbClr val="231F20"/>
                </a:solidFill>
                <a:latin typeface="Arial Narrow"/>
                <a:cs typeface="Arial Narrow"/>
              </a:rPr>
              <a:t>D’ENTRETIEN AFIN D’ÉVITER  TOUT RISQUE DE BLESSURE </a:t>
            </a:r>
            <a:r>
              <a:rPr sz="900" b="1" spc="-5" dirty="0">
                <a:solidFill>
                  <a:srgbClr val="231F20"/>
                </a:solidFill>
                <a:latin typeface="Arial Narrow"/>
                <a:cs typeface="Arial Narrow"/>
              </a:rPr>
              <a:t>OU </a:t>
            </a:r>
            <a:r>
              <a:rPr sz="900" b="1" dirty="0">
                <a:solidFill>
                  <a:srgbClr val="231F20"/>
                </a:solidFill>
                <a:latin typeface="Arial Narrow"/>
                <a:cs typeface="Arial Narrow"/>
              </a:rPr>
              <a:t>DE</a:t>
            </a:r>
            <a:r>
              <a:rPr sz="900" b="1" spc="-5" dirty="0">
                <a:solidFill>
                  <a:srgbClr val="231F20"/>
                </a:solidFill>
                <a:latin typeface="Arial Narrow"/>
                <a:cs typeface="Arial Narrow"/>
              </a:rPr>
              <a:t> </a:t>
            </a:r>
            <a:r>
              <a:rPr sz="900" b="1" dirty="0">
                <a:solidFill>
                  <a:srgbClr val="231F20"/>
                </a:solidFill>
                <a:latin typeface="Arial Narrow"/>
                <a:cs typeface="Arial Narrow"/>
              </a:rPr>
              <a:t>DÉCÈS.</a:t>
            </a:r>
            <a:endParaRPr sz="900">
              <a:latin typeface="Arial Narrow"/>
              <a:cs typeface="Arial Narrow"/>
            </a:endParaRPr>
          </a:p>
          <a:p>
            <a:pPr marL="12700">
              <a:lnSpc>
                <a:spcPct val="100000"/>
              </a:lnSpc>
              <a:spcBef>
                <a:spcPts val="620"/>
              </a:spcBef>
            </a:pPr>
            <a:r>
              <a:rPr sz="1200" b="1" dirty="0">
                <a:solidFill>
                  <a:srgbClr val="231F20"/>
                </a:solidFill>
                <a:latin typeface="Arial Narrow"/>
                <a:cs typeface="Arial Narrow"/>
              </a:rPr>
              <a:t>ENTRETIEN DE LA CARTOUCHE</a:t>
            </a:r>
            <a:r>
              <a:rPr sz="1200" b="1" spc="-5" dirty="0">
                <a:solidFill>
                  <a:srgbClr val="231F20"/>
                </a:solidFill>
                <a:latin typeface="Arial Narrow"/>
                <a:cs typeface="Arial Narrow"/>
              </a:rPr>
              <a:t> </a:t>
            </a:r>
            <a:r>
              <a:rPr sz="1200" b="1" dirty="0">
                <a:solidFill>
                  <a:srgbClr val="231F20"/>
                </a:solidFill>
                <a:latin typeface="Arial Narrow"/>
                <a:cs typeface="Arial Narrow"/>
              </a:rPr>
              <a:t>FILTRANTE</a:t>
            </a:r>
            <a:endParaRPr sz="1200">
              <a:latin typeface="Arial Narrow"/>
              <a:cs typeface="Arial Narrow"/>
            </a:endParaRPr>
          </a:p>
          <a:p>
            <a:pPr marL="12700">
              <a:lnSpc>
                <a:spcPct val="100000"/>
              </a:lnSpc>
              <a:spcBef>
                <a:spcPts val="60"/>
              </a:spcBef>
            </a:pPr>
            <a:r>
              <a:rPr sz="900" spc="-5" dirty="0">
                <a:solidFill>
                  <a:srgbClr val="231F20"/>
                </a:solidFill>
                <a:latin typeface="Arial Narrow"/>
                <a:cs typeface="Arial Narrow"/>
              </a:rPr>
              <a:t>1. </a:t>
            </a:r>
            <a:r>
              <a:rPr sz="900" dirty="0">
                <a:solidFill>
                  <a:srgbClr val="231F20"/>
                </a:solidFill>
                <a:latin typeface="Arial Narrow"/>
                <a:cs typeface="Arial Narrow"/>
              </a:rPr>
              <a:t>Inspectez </a:t>
            </a:r>
            <a:r>
              <a:rPr sz="900" spc="-5" dirty="0">
                <a:solidFill>
                  <a:srgbClr val="231F20"/>
                </a:solidFill>
                <a:latin typeface="Arial Narrow"/>
                <a:cs typeface="Arial Narrow"/>
              </a:rPr>
              <a:t>et nettoyez avec précaution la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après chaque utilisation. </a:t>
            </a:r>
            <a:r>
              <a:rPr sz="900" dirty="0">
                <a:solidFill>
                  <a:srgbClr val="231F20"/>
                </a:solidFill>
                <a:latin typeface="Arial Narrow"/>
                <a:cs typeface="Arial Narrow"/>
              </a:rPr>
              <a:t>Suivez </a:t>
            </a:r>
            <a:r>
              <a:rPr sz="900" spc="-5" dirty="0">
                <a:solidFill>
                  <a:srgbClr val="231F20"/>
                </a:solidFill>
                <a:latin typeface="Arial Narrow"/>
                <a:cs typeface="Arial Narrow"/>
              </a:rPr>
              <a:t>les étapes ci-dessous</a:t>
            </a:r>
            <a:r>
              <a:rPr sz="900" spc="-20"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p:txBody>
      </p:sp>
      <p:sp>
        <p:nvSpPr>
          <p:cNvPr id="17" name="object 17"/>
          <p:cNvSpPr txBox="1"/>
          <p:nvPr/>
        </p:nvSpPr>
        <p:spPr>
          <a:xfrm>
            <a:off x="522660" y="3246807"/>
            <a:ext cx="6496050" cy="438531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231F20"/>
                </a:solidFill>
                <a:latin typeface="Arial Narrow"/>
                <a:cs typeface="Arial Narrow"/>
              </a:rPr>
              <a:t>REMARQUE: </a:t>
            </a:r>
            <a:r>
              <a:rPr sz="900" dirty="0">
                <a:solidFill>
                  <a:srgbClr val="231F20"/>
                </a:solidFill>
                <a:latin typeface="Arial Narrow"/>
                <a:cs typeface="Arial Narrow"/>
              </a:rPr>
              <a:t>Changez </a:t>
            </a:r>
            <a:r>
              <a:rPr sz="900" spc="-5" dirty="0">
                <a:solidFill>
                  <a:srgbClr val="231F20"/>
                </a:solidFill>
                <a:latin typeface="Arial Narrow"/>
                <a:cs typeface="Arial Narrow"/>
              </a:rPr>
              <a:t>la cartouche </a:t>
            </a:r>
            <a:r>
              <a:rPr sz="900" dirty="0">
                <a:solidFill>
                  <a:srgbClr val="231F20"/>
                </a:solidFill>
                <a:latin typeface="Arial Narrow"/>
                <a:cs typeface="Arial Narrow"/>
              </a:rPr>
              <a:t>filtrante tous </a:t>
            </a:r>
            <a:r>
              <a:rPr sz="900" spc="-5" dirty="0">
                <a:solidFill>
                  <a:srgbClr val="231F20"/>
                </a:solidFill>
                <a:latin typeface="Arial Narrow"/>
                <a:cs typeface="Arial Narrow"/>
              </a:rPr>
              <a:t>les </a:t>
            </a:r>
            <a:r>
              <a:rPr sz="900" dirty="0">
                <a:solidFill>
                  <a:srgbClr val="231F20"/>
                </a:solidFill>
                <a:latin typeface="Arial Narrow"/>
                <a:cs typeface="Arial Narrow"/>
              </a:rPr>
              <a:t>3 à 5 </a:t>
            </a:r>
            <a:r>
              <a:rPr sz="900" spc="-5" dirty="0">
                <a:solidFill>
                  <a:srgbClr val="231F20"/>
                </a:solidFill>
                <a:latin typeface="Arial Narrow"/>
                <a:cs typeface="Arial Narrow"/>
              </a:rPr>
              <a:t>jours, ou si elle </a:t>
            </a:r>
            <a:r>
              <a:rPr sz="900" dirty="0">
                <a:solidFill>
                  <a:srgbClr val="231F20"/>
                </a:solidFill>
                <a:latin typeface="Arial Narrow"/>
                <a:cs typeface="Arial Narrow"/>
              </a:rPr>
              <a:t>reste </a:t>
            </a:r>
            <a:r>
              <a:rPr sz="900" spc="-5" dirty="0">
                <a:solidFill>
                  <a:srgbClr val="231F20"/>
                </a:solidFill>
                <a:latin typeface="Arial Narrow"/>
                <a:cs typeface="Arial Narrow"/>
              </a:rPr>
              <a:t>sale et décolorée. Le </a:t>
            </a:r>
            <a:r>
              <a:rPr sz="900" dirty="0">
                <a:solidFill>
                  <a:srgbClr val="231F20"/>
                </a:solidFill>
                <a:latin typeface="Arial Narrow"/>
                <a:cs typeface="Arial Narrow"/>
              </a:rPr>
              <a:t>revêtement </a:t>
            </a:r>
            <a:r>
              <a:rPr sz="900" spc="-5" dirty="0">
                <a:solidFill>
                  <a:srgbClr val="231F20"/>
                </a:solidFill>
                <a:latin typeface="Arial Narrow"/>
                <a:cs typeface="Arial Narrow"/>
              </a:rPr>
              <a:t>en maille peut être réutilisé en </a:t>
            </a:r>
            <a:r>
              <a:rPr sz="900" dirty="0">
                <a:solidFill>
                  <a:srgbClr val="231F20"/>
                </a:solidFill>
                <a:latin typeface="Arial Narrow"/>
                <a:cs typeface="Arial Narrow"/>
              </a:rPr>
              <a:t>fonction </a:t>
            </a:r>
            <a:r>
              <a:rPr sz="900" spc="-5" dirty="0">
                <a:solidFill>
                  <a:srgbClr val="231F20"/>
                </a:solidFill>
                <a:latin typeface="Arial Narrow"/>
                <a:cs typeface="Arial Narrow"/>
              </a:rPr>
              <a:t>de  son</a:t>
            </a:r>
            <a:r>
              <a:rPr sz="900" spc="-10" dirty="0">
                <a:solidFill>
                  <a:srgbClr val="231F20"/>
                </a:solidFill>
                <a:latin typeface="Arial Narrow"/>
                <a:cs typeface="Arial Narrow"/>
              </a:rPr>
              <a:t> </a:t>
            </a:r>
            <a:r>
              <a:rPr sz="900" dirty="0">
                <a:solidFill>
                  <a:srgbClr val="231F20"/>
                </a:solidFill>
                <a:latin typeface="Arial Narrow"/>
                <a:cs typeface="Arial Narrow"/>
              </a:rPr>
              <a:t>état.</a:t>
            </a:r>
            <a:endParaRPr sz="900">
              <a:latin typeface="Arial Narrow"/>
              <a:cs typeface="Arial Narrow"/>
            </a:endParaRPr>
          </a:p>
          <a:p>
            <a:pPr marL="12700">
              <a:lnSpc>
                <a:spcPct val="100000"/>
              </a:lnSpc>
              <a:spcBef>
                <a:spcPts val="2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Lorsque le spa est </a:t>
            </a:r>
            <a:r>
              <a:rPr sz="900" dirty="0">
                <a:solidFill>
                  <a:srgbClr val="231F20"/>
                </a:solidFill>
                <a:latin typeface="Arial Narrow"/>
                <a:cs typeface="Arial Narrow"/>
              </a:rPr>
              <a:t>rempli </a:t>
            </a:r>
            <a:r>
              <a:rPr sz="900" spc="-5" dirty="0">
                <a:solidFill>
                  <a:srgbClr val="231F20"/>
                </a:solidFill>
                <a:latin typeface="Arial Narrow"/>
                <a:cs typeface="Arial Narrow"/>
              </a:rPr>
              <a:t>d’eau, une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doit </a:t>
            </a:r>
            <a:r>
              <a:rPr sz="900" dirty="0">
                <a:solidFill>
                  <a:srgbClr val="231F20"/>
                </a:solidFill>
                <a:latin typeface="Arial Narrow"/>
                <a:cs typeface="Arial Narrow"/>
              </a:rPr>
              <a:t>toujours </a:t>
            </a:r>
            <a:r>
              <a:rPr sz="900" spc="-5" dirty="0">
                <a:solidFill>
                  <a:srgbClr val="231F20"/>
                </a:solidFill>
                <a:latin typeface="Arial Narrow"/>
                <a:cs typeface="Arial Narrow"/>
              </a:rPr>
              <a:t>être installée sur la</a:t>
            </a:r>
            <a:r>
              <a:rPr sz="900" spc="-25"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219"/>
              </a:spcBef>
            </a:pPr>
            <a:r>
              <a:rPr sz="900" b="1" dirty="0">
                <a:solidFill>
                  <a:srgbClr val="231F20"/>
                </a:solidFill>
                <a:latin typeface="Arial Narrow"/>
                <a:cs typeface="Arial Narrow"/>
              </a:rPr>
              <a:t>REMARQUE: </a:t>
            </a:r>
            <a:r>
              <a:rPr sz="900" dirty="0">
                <a:solidFill>
                  <a:srgbClr val="231F20"/>
                </a:solidFill>
                <a:latin typeface="Arial Narrow"/>
                <a:cs typeface="Arial Narrow"/>
              </a:rPr>
              <a:t>Désactivez toutes </a:t>
            </a:r>
            <a:r>
              <a:rPr sz="900" spc="-5" dirty="0">
                <a:solidFill>
                  <a:srgbClr val="231F20"/>
                </a:solidFill>
                <a:latin typeface="Arial Narrow"/>
                <a:cs typeface="Arial Narrow"/>
              </a:rPr>
              <a:t>les </a:t>
            </a:r>
            <a:r>
              <a:rPr sz="900" dirty="0">
                <a:solidFill>
                  <a:srgbClr val="231F20"/>
                </a:solidFill>
                <a:latin typeface="Arial Narrow"/>
                <a:cs typeface="Arial Narrow"/>
              </a:rPr>
              <a:t>fonctions </a:t>
            </a:r>
            <a:r>
              <a:rPr sz="900" spc="-5" dirty="0">
                <a:solidFill>
                  <a:srgbClr val="231F20"/>
                </a:solidFill>
                <a:latin typeface="Arial Narrow"/>
                <a:cs typeface="Arial Narrow"/>
              </a:rPr>
              <a:t>avant de changer ou de nettoyer la cartouche</a:t>
            </a:r>
            <a:r>
              <a:rPr sz="900" spc="-25" dirty="0">
                <a:solidFill>
                  <a:srgbClr val="231F20"/>
                </a:solidFill>
                <a:latin typeface="Arial Narrow"/>
                <a:cs typeface="Arial Narrow"/>
              </a:rPr>
              <a:t> </a:t>
            </a:r>
            <a:r>
              <a:rPr sz="900" dirty="0">
                <a:solidFill>
                  <a:srgbClr val="231F20"/>
                </a:solidFill>
                <a:latin typeface="Arial Narrow"/>
                <a:cs typeface="Arial Narrow"/>
              </a:rPr>
              <a:t>filtrante.</a:t>
            </a:r>
            <a:endParaRPr sz="900">
              <a:latin typeface="Arial Narrow"/>
              <a:cs typeface="Arial Narrow"/>
            </a:endParaRPr>
          </a:p>
          <a:p>
            <a:pPr marL="142875" marR="2662555" indent="-130810">
              <a:lnSpc>
                <a:spcPct val="101800"/>
              </a:lnSpc>
              <a:spcBef>
                <a:spcPts val="770"/>
              </a:spcBef>
            </a:pPr>
            <a:r>
              <a:rPr sz="900" spc="-5" dirty="0">
                <a:solidFill>
                  <a:srgbClr val="231F20"/>
                </a:solidFill>
                <a:latin typeface="Arial Narrow"/>
                <a:cs typeface="Arial Narrow"/>
              </a:rPr>
              <a:t>2. </a:t>
            </a:r>
            <a:r>
              <a:rPr sz="900" dirty="0">
                <a:solidFill>
                  <a:srgbClr val="231F20"/>
                </a:solidFill>
                <a:latin typeface="Arial Narrow"/>
                <a:cs typeface="Arial Narrow"/>
              </a:rPr>
              <a:t>Si </a:t>
            </a:r>
            <a:r>
              <a:rPr sz="900" spc="-5" dirty="0">
                <a:solidFill>
                  <a:srgbClr val="231F20"/>
                </a:solidFill>
                <a:latin typeface="Arial Narrow"/>
                <a:cs typeface="Arial Narrow"/>
              </a:rPr>
              <a:t>l’entrée ou la sortie du spa est obstruée par des saletés, utilisez la clé pour dévisser le  bouchon et nettoyez-le ensuite si </a:t>
            </a:r>
            <a:r>
              <a:rPr sz="900" dirty="0">
                <a:solidFill>
                  <a:srgbClr val="231F20"/>
                </a:solidFill>
                <a:latin typeface="Arial Narrow"/>
                <a:cs typeface="Arial Narrow"/>
              </a:rPr>
              <a:t>nécessaire.</a:t>
            </a:r>
            <a:endParaRPr sz="900">
              <a:latin typeface="Arial Narrow"/>
              <a:cs typeface="Arial Narrow"/>
            </a:endParaRPr>
          </a:p>
          <a:p>
            <a:pPr marL="12700" marR="2672080">
              <a:lnSpc>
                <a:spcPct val="101800"/>
              </a:lnSpc>
            </a:pPr>
            <a:r>
              <a:rPr sz="900" b="1" dirty="0">
                <a:solidFill>
                  <a:srgbClr val="231F20"/>
                </a:solidFill>
                <a:latin typeface="Arial Narrow"/>
                <a:cs typeface="Arial Narrow"/>
              </a:rPr>
              <a:t>REMARQUE: </a:t>
            </a:r>
            <a:r>
              <a:rPr sz="900" dirty="0">
                <a:solidFill>
                  <a:srgbClr val="231F20"/>
                </a:solidFill>
                <a:latin typeface="Arial Narrow"/>
                <a:cs typeface="Arial Narrow"/>
              </a:rPr>
              <a:t>Avant </a:t>
            </a:r>
            <a:r>
              <a:rPr sz="900" spc="-5" dirty="0">
                <a:solidFill>
                  <a:srgbClr val="231F20"/>
                </a:solidFill>
                <a:latin typeface="Arial Narrow"/>
                <a:cs typeface="Arial Narrow"/>
              </a:rPr>
              <a:t>de dévisser la pièce, assurez-vous que le spa est vide. </a:t>
            </a:r>
            <a:r>
              <a:rPr sz="900" dirty="0">
                <a:solidFill>
                  <a:srgbClr val="231F20"/>
                </a:solidFill>
                <a:latin typeface="Arial Narrow"/>
                <a:cs typeface="Arial Narrow"/>
              </a:rPr>
              <a:t>Ne </a:t>
            </a:r>
            <a:r>
              <a:rPr sz="900" spc="-5" dirty="0">
                <a:solidFill>
                  <a:srgbClr val="231F20"/>
                </a:solidFill>
                <a:latin typeface="Arial Narrow"/>
                <a:cs typeface="Arial Narrow"/>
              </a:rPr>
              <a:t>la dévissez  jamais lorsque le spa est </a:t>
            </a:r>
            <a:r>
              <a:rPr sz="900" dirty="0">
                <a:solidFill>
                  <a:srgbClr val="231F20"/>
                </a:solidFill>
                <a:latin typeface="Arial Narrow"/>
                <a:cs typeface="Arial Narrow"/>
              </a:rPr>
              <a:t>rempli </a:t>
            </a:r>
            <a:r>
              <a:rPr sz="900" spc="-5" dirty="0">
                <a:solidFill>
                  <a:srgbClr val="231F20"/>
                </a:solidFill>
                <a:latin typeface="Arial Narrow"/>
                <a:cs typeface="Arial Narrow"/>
              </a:rPr>
              <a:t>d’eau</a:t>
            </a:r>
            <a:r>
              <a:rPr sz="900" spc="-40"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p>
            <a:pPr>
              <a:lnSpc>
                <a:spcPct val="100000"/>
              </a:lnSpc>
              <a:spcBef>
                <a:spcPts val="50"/>
              </a:spcBef>
            </a:pPr>
            <a:endParaRPr sz="1000">
              <a:latin typeface="Arial Narrow"/>
              <a:cs typeface="Arial Narrow"/>
            </a:endParaRPr>
          </a:p>
          <a:p>
            <a:pPr marL="19685">
              <a:lnSpc>
                <a:spcPct val="100000"/>
              </a:lnSpc>
              <a:spcBef>
                <a:spcPts val="5"/>
              </a:spcBef>
            </a:pPr>
            <a:r>
              <a:rPr sz="900" b="1" dirty="0">
                <a:solidFill>
                  <a:srgbClr val="231F20"/>
                </a:solidFill>
                <a:latin typeface="Arial Narrow"/>
                <a:cs typeface="Arial Narrow"/>
              </a:rPr>
              <a:t>EAU DU</a:t>
            </a:r>
            <a:r>
              <a:rPr sz="900" b="1" spc="-5"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149860" marR="29209" indent="-130810" algn="just">
              <a:lnSpc>
                <a:spcPct val="101800"/>
              </a:lnSpc>
              <a:spcBef>
                <a:spcPts val="200"/>
              </a:spcBef>
              <a:buAutoNum type="arabicPeriod"/>
              <a:tabLst>
                <a:tab pos="150495" algn="l"/>
              </a:tabLst>
            </a:pPr>
            <a:r>
              <a:rPr sz="900" dirty="0">
                <a:solidFill>
                  <a:srgbClr val="231F20"/>
                </a:solidFill>
                <a:latin typeface="Arial Narrow"/>
                <a:cs typeface="Arial Narrow"/>
              </a:rPr>
              <a:t>Changez </a:t>
            </a:r>
            <a:r>
              <a:rPr sz="900" spc="-5" dirty="0">
                <a:solidFill>
                  <a:srgbClr val="231F20"/>
                </a:solidFill>
                <a:latin typeface="Arial Narrow"/>
                <a:cs typeface="Arial Narrow"/>
              </a:rPr>
              <a:t>l’eau du spa </a:t>
            </a:r>
            <a:r>
              <a:rPr sz="900" dirty="0">
                <a:solidFill>
                  <a:srgbClr val="231F20"/>
                </a:solidFill>
                <a:latin typeface="Arial Narrow"/>
                <a:cs typeface="Arial Narrow"/>
              </a:rPr>
              <a:t>tous </a:t>
            </a:r>
            <a:r>
              <a:rPr sz="900" spc="-5" dirty="0">
                <a:solidFill>
                  <a:srgbClr val="231F20"/>
                </a:solidFill>
                <a:latin typeface="Arial Narrow"/>
                <a:cs typeface="Arial Narrow"/>
              </a:rPr>
              <a:t>les </a:t>
            </a:r>
            <a:r>
              <a:rPr sz="900" dirty="0">
                <a:solidFill>
                  <a:srgbClr val="231F20"/>
                </a:solidFill>
                <a:latin typeface="Arial Narrow"/>
                <a:cs typeface="Arial Narrow"/>
              </a:rPr>
              <a:t>3 à 5 </a:t>
            </a:r>
            <a:r>
              <a:rPr sz="900" spc="-5" dirty="0">
                <a:solidFill>
                  <a:srgbClr val="231F20"/>
                </a:solidFill>
                <a:latin typeface="Arial Narrow"/>
                <a:cs typeface="Arial Narrow"/>
              </a:rPr>
              <a:t>jours en </a:t>
            </a:r>
            <a:r>
              <a:rPr sz="900" dirty="0">
                <a:solidFill>
                  <a:srgbClr val="231F20"/>
                </a:solidFill>
                <a:latin typeface="Arial Narrow"/>
                <a:cs typeface="Arial Narrow"/>
              </a:rPr>
              <a:t>fonction </a:t>
            </a:r>
            <a:r>
              <a:rPr sz="900" spc="-5" dirty="0">
                <a:solidFill>
                  <a:srgbClr val="231F20"/>
                </a:solidFill>
                <a:latin typeface="Arial Narrow"/>
                <a:cs typeface="Arial Narrow"/>
              </a:rPr>
              <a:t>de l’utilisation. </a:t>
            </a:r>
            <a:r>
              <a:rPr sz="900" dirty="0">
                <a:solidFill>
                  <a:srgbClr val="231F20"/>
                </a:solidFill>
                <a:latin typeface="Arial Narrow"/>
                <a:cs typeface="Arial Narrow"/>
              </a:rPr>
              <a:t>Si </a:t>
            </a:r>
            <a:r>
              <a:rPr sz="900" spc="-5" dirty="0">
                <a:solidFill>
                  <a:srgbClr val="231F20"/>
                </a:solidFill>
                <a:latin typeface="Arial Narrow"/>
                <a:cs typeface="Arial Narrow"/>
              </a:rPr>
              <a:t>des saletés sont visibles dans l’eau ou si l’eau devient </a:t>
            </a:r>
            <a:r>
              <a:rPr sz="900" dirty="0">
                <a:solidFill>
                  <a:srgbClr val="231F20"/>
                </a:solidFill>
                <a:latin typeface="Arial Narrow"/>
                <a:cs typeface="Arial Narrow"/>
              </a:rPr>
              <a:t>trouble </a:t>
            </a:r>
            <a:r>
              <a:rPr sz="900" spc="-5" dirty="0">
                <a:solidFill>
                  <a:srgbClr val="231F20"/>
                </a:solidFill>
                <a:latin typeface="Arial Narrow"/>
                <a:cs typeface="Arial Narrow"/>
              </a:rPr>
              <a:t>et qu’elle n’est pas  nettoyée malgré la bonne composition chimique de l’eau, changez l’eau et nettoyez le bassin du spa. </a:t>
            </a:r>
            <a:r>
              <a:rPr sz="900" dirty="0">
                <a:solidFill>
                  <a:srgbClr val="231F20"/>
                </a:solidFill>
                <a:latin typeface="Arial Narrow"/>
                <a:cs typeface="Arial Narrow"/>
              </a:rPr>
              <a:t>Voir </a:t>
            </a:r>
            <a:r>
              <a:rPr sz="900" spc="-5" dirty="0">
                <a:solidFill>
                  <a:srgbClr val="231F20"/>
                </a:solidFill>
                <a:latin typeface="Arial Narrow"/>
                <a:cs typeface="Arial Narrow"/>
              </a:rPr>
              <a:t>la section </a:t>
            </a:r>
            <a:r>
              <a:rPr sz="900" dirty="0">
                <a:solidFill>
                  <a:srgbClr val="231F20"/>
                </a:solidFill>
                <a:latin typeface="Arial Narrow"/>
                <a:cs typeface="Arial Narrow"/>
              </a:rPr>
              <a:t>« Nettoyage, </a:t>
            </a:r>
            <a:r>
              <a:rPr sz="900" spc="-5" dirty="0">
                <a:solidFill>
                  <a:srgbClr val="231F20"/>
                </a:solidFill>
                <a:latin typeface="Arial Narrow"/>
                <a:cs typeface="Arial Narrow"/>
              </a:rPr>
              <a:t>vidange et stockage </a:t>
            </a:r>
            <a:r>
              <a:rPr sz="900" dirty="0">
                <a:solidFill>
                  <a:srgbClr val="231F20"/>
                </a:solidFill>
                <a:latin typeface="Arial Narrow"/>
                <a:cs typeface="Arial Narrow"/>
              </a:rPr>
              <a:t>»  </a:t>
            </a:r>
            <a:r>
              <a:rPr sz="900" spc="-5" dirty="0">
                <a:solidFill>
                  <a:srgbClr val="231F20"/>
                </a:solidFill>
                <a:latin typeface="Arial Narrow"/>
                <a:cs typeface="Arial Narrow"/>
              </a:rPr>
              <a:t>pour connaître les</a:t>
            </a:r>
            <a:r>
              <a:rPr sz="900" spc="-10" dirty="0">
                <a:solidFill>
                  <a:srgbClr val="231F20"/>
                </a:solidFill>
                <a:latin typeface="Arial Narrow"/>
                <a:cs typeface="Arial Narrow"/>
              </a:rPr>
              <a:t> </a:t>
            </a:r>
            <a:r>
              <a:rPr sz="900" spc="-5" dirty="0">
                <a:solidFill>
                  <a:srgbClr val="231F20"/>
                </a:solidFill>
                <a:latin typeface="Arial Narrow"/>
                <a:cs typeface="Arial Narrow"/>
              </a:rPr>
              <a:t>instructions.</a:t>
            </a:r>
            <a:endParaRPr sz="900">
              <a:latin typeface="Arial Narrow"/>
              <a:cs typeface="Arial Narrow"/>
            </a:endParaRPr>
          </a:p>
          <a:p>
            <a:pPr marL="149860" marR="274320" indent="-130810" algn="just">
              <a:lnSpc>
                <a:spcPct val="101800"/>
              </a:lnSpc>
              <a:buAutoNum type="arabicPeriod"/>
              <a:tabLst>
                <a:tab pos="150495" algn="l"/>
              </a:tabLst>
            </a:pPr>
            <a:r>
              <a:rPr sz="900" dirty="0">
                <a:solidFill>
                  <a:srgbClr val="231F20"/>
                </a:solidFill>
                <a:latin typeface="Arial Narrow"/>
                <a:cs typeface="Arial Narrow"/>
              </a:rPr>
              <a:t>Nous recommandons </a:t>
            </a:r>
            <a:r>
              <a:rPr sz="900" spc="-5" dirty="0">
                <a:solidFill>
                  <a:srgbClr val="231F20"/>
                </a:solidFill>
                <a:latin typeface="Arial Narrow"/>
                <a:cs typeface="Arial Narrow"/>
              </a:rPr>
              <a:t>de prendre une douche avant d’utiliser le spa, car les produits cosmétiques, les lotions et autres </a:t>
            </a:r>
            <a:r>
              <a:rPr sz="900" dirty="0">
                <a:solidFill>
                  <a:srgbClr val="231F20"/>
                </a:solidFill>
                <a:latin typeface="Arial Narrow"/>
                <a:cs typeface="Arial Narrow"/>
              </a:rPr>
              <a:t>résidus </a:t>
            </a:r>
            <a:r>
              <a:rPr sz="900" spc="-5" dirty="0">
                <a:solidFill>
                  <a:srgbClr val="231F20"/>
                </a:solidFill>
                <a:latin typeface="Arial Narrow"/>
                <a:cs typeface="Arial Narrow"/>
              </a:rPr>
              <a:t>sur la peau peuvent  </a:t>
            </a:r>
            <a:r>
              <a:rPr sz="900" dirty="0">
                <a:solidFill>
                  <a:srgbClr val="231F20"/>
                </a:solidFill>
                <a:latin typeface="Arial Narrow"/>
                <a:cs typeface="Arial Narrow"/>
              </a:rPr>
              <a:t>rapidement </a:t>
            </a:r>
            <a:r>
              <a:rPr sz="900" spc="-5" dirty="0">
                <a:solidFill>
                  <a:srgbClr val="231F20"/>
                </a:solidFill>
                <a:latin typeface="Arial Narrow"/>
                <a:cs typeface="Arial Narrow"/>
              </a:rPr>
              <a:t>dégrader la qualité de</a:t>
            </a:r>
            <a:r>
              <a:rPr sz="900" spc="-10"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49860" indent="-130810" algn="just">
              <a:lnSpc>
                <a:spcPct val="100000"/>
              </a:lnSpc>
              <a:spcBef>
                <a:spcPts val="20"/>
              </a:spcBef>
              <a:buAutoNum type="arabicPeriod"/>
              <a:tabLst>
                <a:tab pos="150495" algn="l"/>
              </a:tabLst>
            </a:pPr>
            <a:r>
              <a:rPr sz="900" spc="-5" dirty="0">
                <a:solidFill>
                  <a:srgbClr val="231F20"/>
                </a:solidFill>
                <a:latin typeface="Arial Narrow"/>
                <a:cs typeface="Arial Narrow"/>
              </a:rPr>
              <a:t>Lorsque le spa n’est pas utilisé, couvrez-le avec le couvercle </a:t>
            </a:r>
            <a:r>
              <a:rPr sz="900" dirty="0">
                <a:solidFill>
                  <a:srgbClr val="231F20"/>
                </a:solidFill>
                <a:latin typeface="Arial Narrow"/>
                <a:cs typeface="Arial Narrow"/>
              </a:rPr>
              <a:t>à </a:t>
            </a:r>
            <a:r>
              <a:rPr sz="900" spc="-5" dirty="0">
                <a:solidFill>
                  <a:srgbClr val="231F20"/>
                </a:solidFill>
                <a:latin typeface="Arial Narrow"/>
                <a:cs typeface="Arial Narrow"/>
              </a:rPr>
              <a:t>boucle pour éviter la pollution de</a:t>
            </a:r>
            <a:r>
              <a:rPr sz="900" spc="-15"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49860" marR="34290" indent="-130810">
              <a:lnSpc>
                <a:spcPct val="101800"/>
              </a:lnSpc>
              <a:buAutoNum type="arabicPeriod"/>
              <a:tabLst>
                <a:tab pos="150495" algn="l"/>
              </a:tabLst>
            </a:pPr>
            <a:r>
              <a:rPr sz="900" dirty="0">
                <a:solidFill>
                  <a:srgbClr val="231F20"/>
                </a:solidFill>
                <a:latin typeface="Arial Narrow"/>
                <a:cs typeface="Arial Narrow"/>
              </a:rPr>
              <a:t>Utilisez </a:t>
            </a:r>
            <a:r>
              <a:rPr sz="900" spc="-5" dirty="0">
                <a:solidFill>
                  <a:srgbClr val="231F20"/>
                </a:solidFill>
                <a:latin typeface="Arial Narrow"/>
                <a:cs typeface="Arial Narrow"/>
              </a:rPr>
              <a:t>des produits chimiques pour maintenir l’eau dans un état optimal. Les dommages au spa </a:t>
            </a:r>
            <a:r>
              <a:rPr sz="900" dirty="0">
                <a:solidFill>
                  <a:srgbClr val="231F20"/>
                </a:solidFill>
                <a:latin typeface="Arial Narrow"/>
                <a:cs typeface="Arial Narrow"/>
              </a:rPr>
              <a:t>résultant </a:t>
            </a:r>
            <a:r>
              <a:rPr sz="900" spc="-5" dirty="0">
                <a:solidFill>
                  <a:srgbClr val="231F20"/>
                </a:solidFill>
                <a:latin typeface="Arial Narrow"/>
                <a:cs typeface="Arial Narrow"/>
              </a:rPr>
              <a:t>d’une mauvaise utilisation de produits  chimiques ou d’une mauvaise gestion de l’eau du spa ne sont pas couverts par la garantie. </a:t>
            </a:r>
            <a:r>
              <a:rPr sz="900" dirty="0">
                <a:solidFill>
                  <a:srgbClr val="231F20"/>
                </a:solidFill>
                <a:latin typeface="Arial Narrow"/>
                <a:cs typeface="Arial Narrow"/>
              </a:rPr>
              <a:t>Consultez </a:t>
            </a:r>
            <a:r>
              <a:rPr sz="900" spc="-5" dirty="0">
                <a:solidFill>
                  <a:srgbClr val="231F20"/>
                </a:solidFill>
                <a:latin typeface="Arial Narrow"/>
                <a:cs typeface="Arial Narrow"/>
              </a:rPr>
              <a:t>votre </a:t>
            </a:r>
            <a:r>
              <a:rPr sz="900" dirty="0">
                <a:solidFill>
                  <a:srgbClr val="231F20"/>
                </a:solidFill>
                <a:latin typeface="Arial Narrow"/>
                <a:cs typeface="Arial Narrow"/>
              </a:rPr>
              <a:t>revendeur </a:t>
            </a:r>
            <a:r>
              <a:rPr sz="900" spc="-5" dirty="0">
                <a:solidFill>
                  <a:srgbClr val="231F20"/>
                </a:solidFill>
                <a:latin typeface="Arial Narrow"/>
                <a:cs typeface="Arial Narrow"/>
              </a:rPr>
              <a:t>local de spas ou de piscines pour  obtenir des informations complémentaires sur l’utilisation des produits</a:t>
            </a:r>
            <a:r>
              <a:rPr sz="900" spc="-10" dirty="0">
                <a:solidFill>
                  <a:srgbClr val="231F20"/>
                </a:solidFill>
                <a:latin typeface="Arial Narrow"/>
                <a:cs typeface="Arial Narrow"/>
              </a:rPr>
              <a:t> </a:t>
            </a:r>
            <a:r>
              <a:rPr sz="900" spc="-5" dirty="0">
                <a:solidFill>
                  <a:srgbClr val="231F20"/>
                </a:solidFill>
                <a:latin typeface="Arial Narrow"/>
                <a:cs typeface="Arial Narrow"/>
              </a:rPr>
              <a:t>chimiques.</a:t>
            </a:r>
            <a:endParaRPr sz="900">
              <a:latin typeface="Arial Narrow"/>
              <a:cs typeface="Arial Narrow"/>
            </a:endParaRPr>
          </a:p>
          <a:p>
            <a:pPr>
              <a:lnSpc>
                <a:spcPct val="100000"/>
              </a:lnSpc>
            </a:pPr>
            <a:endParaRPr sz="800">
              <a:latin typeface="Arial Narrow"/>
              <a:cs typeface="Arial Narrow"/>
            </a:endParaRPr>
          </a:p>
          <a:p>
            <a:pPr marL="19685">
              <a:lnSpc>
                <a:spcPct val="100000"/>
              </a:lnSpc>
            </a:pPr>
            <a:r>
              <a:rPr sz="900" b="1" dirty="0">
                <a:solidFill>
                  <a:srgbClr val="231F20"/>
                </a:solidFill>
                <a:latin typeface="Arial Narrow"/>
                <a:cs typeface="Arial Narrow"/>
              </a:rPr>
              <a:t>Assainissement de</a:t>
            </a:r>
            <a:r>
              <a:rPr sz="900" b="1" spc="-5" dirty="0">
                <a:solidFill>
                  <a:srgbClr val="231F20"/>
                </a:solidFill>
                <a:latin typeface="Arial Narrow"/>
                <a:cs typeface="Arial Narrow"/>
              </a:rPr>
              <a:t> </a:t>
            </a:r>
            <a:r>
              <a:rPr sz="900" b="1" dirty="0">
                <a:solidFill>
                  <a:srgbClr val="231F20"/>
                </a:solidFill>
                <a:latin typeface="Arial Narrow"/>
                <a:cs typeface="Arial Narrow"/>
              </a:rPr>
              <a:t>l’eau</a:t>
            </a:r>
            <a:endParaRPr sz="900">
              <a:latin typeface="Arial Narrow"/>
              <a:cs typeface="Arial Narrow"/>
            </a:endParaRPr>
          </a:p>
          <a:p>
            <a:pPr marL="19685" marR="186055">
              <a:lnSpc>
                <a:spcPct val="101800"/>
              </a:lnSpc>
              <a:spcBef>
                <a:spcPts val="200"/>
              </a:spcBef>
            </a:pPr>
            <a:r>
              <a:rPr sz="900" spc="-5" dirty="0">
                <a:solidFill>
                  <a:srgbClr val="231F20"/>
                </a:solidFill>
                <a:latin typeface="Arial Narrow"/>
                <a:cs typeface="Arial Narrow"/>
              </a:rPr>
              <a:t>Le propriétaire du spa doit </a:t>
            </a:r>
            <a:r>
              <a:rPr sz="900" dirty="0">
                <a:solidFill>
                  <a:srgbClr val="231F20"/>
                </a:solidFill>
                <a:latin typeface="Arial Narrow"/>
                <a:cs typeface="Arial Narrow"/>
              </a:rPr>
              <a:t>régulièrement </a:t>
            </a:r>
            <a:r>
              <a:rPr sz="900" spc="-5" dirty="0">
                <a:solidFill>
                  <a:srgbClr val="231F20"/>
                </a:solidFill>
                <a:latin typeface="Arial Narrow"/>
                <a:cs typeface="Arial Narrow"/>
              </a:rPr>
              <a:t>vérifier la qualité de l’eau et veiller </a:t>
            </a:r>
            <a:r>
              <a:rPr sz="900" dirty="0">
                <a:solidFill>
                  <a:srgbClr val="231F20"/>
                </a:solidFill>
                <a:latin typeface="Arial Narrow"/>
                <a:cs typeface="Arial Narrow"/>
              </a:rPr>
              <a:t>à </a:t>
            </a:r>
            <a:r>
              <a:rPr sz="900" spc="-5" dirty="0">
                <a:solidFill>
                  <a:srgbClr val="231F20"/>
                </a:solidFill>
                <a:latin typeface="Arial Narrow"/>
                <a:cs typeface="Arial Narrow"/>
              </a:rPr>
              <a:t>ce qu’elle soit </a:t>
            </a:r>
            <a:r>
              <a:rPr sz="900" dirty="0">
                <a:solidFill>
                  <a:srgbClr val="231F20"/>
                </a:solidFill>
                <a:latin typeface="Arial Narrow"/>
                <a:cs typeface="Arial Narrow"/>
              </a:rPr>
              <a:t>toujours </a:t>
            </a:r>
            <a:r>
              <a:rPr sz="900" spc="-5" dirty="0">
                <a:solidFill>
                  <a:srgbClr val="231F20"/>
                </a:solidFill>
                <a:latin typeface="Arial Narrow"/>
                <a:cs typeface="Arial Narrow"/>
              </a:rPr>
              <a:t>assainie en suivant un programme d’entretien  </a:t>
            </a:r>
            <a:r>
              <a:rPr sz="900" dirty="0">
                <a:solidFill>
                  <a:srgbClr val="231F20"/>
                </a:solidFill>
                <a:latin typeface="Arial Narrow"/>
                <a:cs typeface="Arial Narrow"/>
              </a:rPr>
              <a:t>(quotidien, </a:t>
            </a:r>
            <a:r>
              <a:rPr sz="900" spc="-5" dirty="0">
                <a:solidFill>
                  <a:srgbClr val="231F20"/>
                </a:solidFill>
                <a:latin typeface="Arial Narrow"/>
                <a:cs typeface="Arial Narrow"/>
              </a:rPr>
              <a:t>si nécessaire). L’ajout d’un désinfectant ou d’autres produits chimiques permettra de contrôler les bactéries et la </a:t>
            </a:r>
            <a:r>
              <a:rPr sz="900" dirty="0">
                <a:solidFill>
                  <a:srgbClr val="231F20"/>
                </a:solidFill>
                <a:latin typeface="Arial Narrow"/>
                <a:cs typeface="Arial Narrow"/>
              </a:rPr>
              <a:t>reproduction </a:t>
            </a:r>
            <a:r>
              <a:rPr sz="900" spc="-5" dirty="0">
                <a:solidFill>
                  <a:srgbClr val="231F20"/>
                </a:solidFill>
                <a:latin typeface="Arial Narrow"/>
                <a:cs typeface="Arial Narrow"/>
              </a:rPr>
              <a:t>des virus dans  l’eau du spa. Le maintien d’un bon équilibre hydrique grâce </a:t>
            </a:r>
            <a:r>
              <a:rPr sz="900" dirty="0">
                <a:solidFill>
                  <a:srgbClr val="231F20"/>
                </a:solidFill>
                <a:latin typeface="Arial Narrow"/>
                <a:cs typeface="Arial Narrow"/>
              </a:rPr>
              <a:t>à </a:t>
            </a:r>
            <a:r>
              <a:rPr sz="900" spc="-5" dirty="0">
                <a:solidFill>
                  <a:srgbClr val="231F20"/>
                </a:solidFill>
                <a:latin typeface="Arial Narrow"/>
                <a:cs typeface="Arial Narrow"/>
              </a:rPr>
              <a:t>l’utilisation appropriée de désinfectants est le </a:t>
            </a:r>
            <a:r>
              <a:rPr sz="900" dirty="0">
                <a:solidFill>
                  <a:srgbClr val="231F20"/>
                </a:solidFill>
                <a:latin typeface="Arial Narrow"/>
                <a:cs typeface="Arial Narrow"/>
              </a:rPr>
              <a:t>facteur </a:t>
            </a:r>
            <a:r>
              <a:rPr sz="900" spc="-5" dirty="0">
                <a:solidFill>
                  <a:srgbClr val="231F20"/>
                </a:solidFill>
                <a:latin typeface="Arial Narrow"/>
                <a:cs typeface="Arial Narrow"/>
              </a:rPr>
              <a:t>le plus important pour maximiser la  durée de vie et l’apparence du spa et garantir une eau propre, saine et</a:t>
            </a:r>
            <a:r>
              <a:rPr sz="900" spc="-10" dirty="0">
                <a:solidFill>
                  <a:srgbClr val="231F20"/>
                </a:solidFill>
                <a:latin typeface="Arial Narrow"/>
                <a:cs typeface="Arial Narrow"/>
              </a:rPr>
              <a:t> </a:t>
            </a:r>
            <a:r>
              <a:rPr sz="900" spc="-5" dirty="0">
                <a:solidFill>
                  <a:srgbClr val="231F20"/>
                </a:solidFill>
                <a:latin typeface="Arial Narrow"/>
                <a:cs typeface="Arial Narrow"/>
              </a:rPr>
              <a:t>sûre.</a:t>
            </a:r>
            <a:endParaRPr sz="900">
              <a:latin typeface="Arial Narrow"/>
              <a:cs typeface="Arial Narrow"/>
            </a:endParaRPr>
          </a:p>
          <a:p>
            <a:pPr marL="19685" marR="300355">
              <a:lnSpc>
                <a:spcPct val="101800"/>
              </a:lnSpc>
            </a:pPr>
            <a:r>
              <a:rPr sz="900" dirty="0">
                <a:solidFill>
                  <a:srgbClr val="231F20"/>
                </a:solidFill>
                <a:latin typeface="Arial Narrow"/>
                <a:cs typeface="Arial Narrow"/>
              </a:rPr>
              <a:t>Il </a:t>
            </a:r>
            <a:r>
              <a:rPr sz="900" spc="-5" dirty="0">
                <a:solidFill>
                  <a:srgbClr val="231F20"/>
                </a:solidFill>
                <a:latin typeface="Arial Narrow"/>
                <a:cs typeface="Arial Narrow"/>
              </a:rPr>
              <a:t>est important d’adopter la bonne </a:t>
            </a:r>
            <a:r>
              <a:rPr sz="900" dirty="0">
                <a:solidFill>
                  <a:srgbClr val="231F20"/>
                </a:solidFill>
                <a:latin typeface="Arial Narrow"/>
                <a:cs typeface="Arial Narrow"/>
              </a:rPr>
              <a:t>technique </a:t>
            </a:r>
            <a:r>
              <a:rPr sz="900" spc="-5" dirty="0">
                <a:solidFill>
                  <a:srgbClr val="231F20"/>
                </a:solidFill>
                <a:latin typeface="Arial Narrow"/>
                <a:cs typeface="Arial Narrow"/>
              </a:rPr>
              <a:t>pour </a:t>
            </a:r>
            <a:r>
              <a:rPr sz="900" dirty="0">
                <a:solidFill>
                  <a:srgbClr val="231F20"/>
                </a:solidFill>
                <a:latin typeface="Arial Narrow"/>
                <a:cs typeface="Arial Narrow"/>
              </a:rPr>
              <a:t>tester </a:t>
            </a:r>
            <a:r>
              <a:rPr sz="900" spc="-5" dirty="0">
                <a:solidFill>
                  <a:srgbClr val="231F20"/>
                </a:solidFill>
                <a:latin typeface="Arial Narrow"/>
                <a:cs typeface="Arial Narrow"/>
              </a:rPr>
              <a:t>et </a:t>
            </a:r>
            <a:r>
              <a:rPr sz="900" dirty="0">
                <a:solidFill>
                  <a:srgbClr val="231F20"/>
                </a:solidFill>
                <a:latin typeface="Arial Narrow"/>
                <a:cs typeface="Arial Narrow"/>
              </a:rPr>
              <a:t>traiter </a:t>
            </a:r>
            <a:r>
              <a:rPr sz="900" spc="-5" dirty="0">
                <a:solidFill>
                  <a:srgbClr val="231F20"/>
                </a:solidFill>
                <a:latin typeface="Arial Narrow"/>
                <a:cs typeface="Arial Narrow"/>
              </a:rPr>
              <a:t>l’eau du spa. </a:t>
            </a:r>
            <a:r>
              <a:rPr sz="900" dirty="0">
                <a:solidFill>
                  <a:srgbClr val="231F20"/>
                </a:solidFill>
                <a:latin typeface="Arial Narrow"/>
                <a:cs typeface="Arial Narrow"/>
              </a:rPr>
              <a:t>Contactez </a:t>
            </a:r>
            <a:r>
              <a:rPr sz="900" spc="-5" dirty="0">
                <a:solidFill>
                  <a:srgbClr val="231F20"/>
                </a:solidFill>
                <a:latin typeface="Arial Narrow"/>
                <a:cs typeface="Arial Narrow"/>
              </a:rPr>
              <a:t>un professionnel spécialisé dans les spas si vous avez des  questions sur les produits chimiques, les produits désinfectants, les kits de </a:t>
            </a:r>
            <a:r>
              <a:rPr sz="900" dirty="0">
                <a:solidFill>
                  <a:srgbClr val="231F20"/>
                </a:solidFill>
                <a:latin typeface="Arial Narrow"/>
                <a:cs typeface="Arial Narrow"/>
              </a:rPr>
              <a:t>test </a:t>
            </a:r>
            <a:r>
              <a:rPr sz="900" spc="-5" dirty="0">
                <a:solidFill>
                  <a:srgbClr val="231F20"/>
                </a:solidFill>
                <a:latin typeface="Arial Narrow"/>
                <a:cs typeface="Arial Narrow"/>
              </a:rPr>
              <a:t>ou les procédures de</a:t>
            </a:r>
            <a:r>
              <a:rPr sz="900" spc="-15" dirty="0">
                <a:solidFill>
                  <a:srgbClr val="231F20"/>
                </a:solidFill>
                <a:latin typeface="Arial Narrow"/>
                <a:cs typeface="Arial Narrow"/>
              </a:rPr>
              <a:t> </a:t>
            </a:r>
            <a:r>
              <a:rPr sz="900" dirty="0">
                <a:solidFill>
                  <a:srgbClr val="231F20"/>
                </a:solidFill>
                <a:latin typeface="Arial Narrow"/>
                <a:cs typeface="Arial Narrow"/>
              </a:rPr>
              <a:t>test.</a:t>
            </a:r>
            <a:endParaRPr sz="900">
              <a:latin typeface="Arial Narrow"/>
              <a:cs typeface="Arial Narrow"/>
            </a:endParaRPr>
          </a:p>
          <a:p>
            <a:pPr>
              <a:lnSpc>
                <a:spcPct val="100000"/>
              </a:lnSpc>
            </a:pPr>
            <a:endParaRPr sz="800">
              <a:latin typeface="Arial Narrow"/>
              <a:cs typeface="Arial Narrow"/>
            </a:endParaRPr>
          </a:p>
          <a:p>
            <a:pPr marL="19685">
              <a:lnSpc>
                <a:spcPct val="100000"/>
              </a:lnSpc>
              <a:spcBef>
                <a:spcPts val="5"/>
              </a:spcBef>
            </a:pPr>
            <a:r>
              <a:rPr sz="900" b="1" dirty="0">
                <a:solidFill>
                  <a:srgbClr val="231F20"/>
                </a:solidFill>
                <a:latin typeface="Arial Narrow"/>
                <a:cs typeface="Arial Narrow"/>
              </a:rPr>
              <a:t>Équilibre</a:t>
            </a:r>
            <a:r>
              <a:rPr sz="900" b="1" spc="-5" dirty="0">
                <a:solidFill>
                  <a:srgbClr val="231F20"/>
                </a:solidFill>
                <a:latin typeface="Arial Narrow"/>
                <a:cs typeface="Arial Narrow"/>
              </a:rPr>
              <a:t> </a:t>
            </a:r>
            <a:r>
              <a:rPr sz="900" b="1" dirty="0">
                <a:solidFill>
                  <a:srgbClr val="231F20"/>
                </a:solidFill>
                <a:latin typeface="Arial Narrow"/>
                <a:cs typeface="Arial Narrow"/>
              </a:rPr>
              <a:t>hydrique</a:t>
            </a:r>
            <a:endParaRPr sz="900">
              <a:latin typeface="Arial Narrow"/>
              <a:cs typeface="Arial Narrow"/>
            </a:endParaRPr>
          </a:p>
          <a:p>
            <a:pPr marL="19685">
              <a:lnSpc>
                <a:spcPct val="100000"/>
              </a:lnSpc>
              <a:spcBef>
                <a:spcPts val="215"/>
              </a:spcBef>
            </a:pPr>
            <a:r>
              <a:rPr sz="900" dirty="0">
                <a:solidFill>
                  <a:srgbClr val="231F20"/>
                </a:solidFill>
                <a:latin typeface="Arial Narrow"/>
                <a:cs typeface="Arial Narrow"/>
              </a:rPr>
              <a:t>Suivez </a:t>
            </a:r>
            <a:r>
              <a:rPr sz="900" spc="-5" dirty="0">
                <a:solidFill>
                  <a:srgbClr val="231F20"/>
                </a:solidFill>
                <a:latin typeface="Arial Narrow"/>
                <a:cs typeface="Arial Narrow"/>
              </a:rPr>
              <a:t>les instructions ci-dessous pour entretenir l’eau de votre</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p:txBody>
      </p:sp>
      <p:graphicFrame>
        <p:nvGraphicFramePr>
          <p:cNvPr id="18" name="object 18"/>
          <p:cNvGraphicFramePr>
            <a:graphicFrameLocks noGrp="1"/>
          </p:cNvGraphicFramePr>
          <p:nvPr/>
        </p:nvGraphicFramePr>
        <p:xfrm>
          <a:off x="539297" y="7707157"/>
          <a:ext cx="6489700" cy="1449705"/>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2054860">
                  <a:extLst>
                    <a:ext uri="{9D8B030D-6E8A-4147-A177-3AD203B41FA5}">
                      <a16:colId xmlns:a16="http://schemas.microsoft.com/office/drawing/2014/main" val="20001"/>
                    </a:ext>
                  </a:extLst>
                </a:gridCol>
                <a:gridCol w="2230754">
                  <a:extLst>
                    <a:ext uri="{9D8B030D-6E8A-4147-A177-3AD203B41FA5}">
                      <a16:colId xmlns:a16="http://schemas.microsoft.com/office/drawing/2014/main" val="20002"/>
                    </a:ext>
                  </a:extLst>
                </a:gridCol>
              </a:tblGrid>
              <a:tr h="250706">
                <a:tc>
                  <a:txBody>
                    <a:bodyPr/>
                    <a:lstStyle/>
                    <a:p>
                      <a:pPr marR="38735" algn="ctr">
                        <a:lnSpc>
                          <a:spcPct val="100000"/>
                        </a:lnSpc>
                        <a:spcBef>
                          <a:spcPts val="300"/>
                        </a:spcBef>
                      </a:pPr>
                      <a:r>
                        <a:rPr sz="1000" b="1" dirty="0">
                          <a:solidFill>
                            <a:srgbClr val="FFFFFF"/>
                          </a:solidFill>
                          <a:latin typeface="Arial Narrow"/>
                          <a:cs typeface="Arial Narrow"/>
                        </a:rPr>
                        <a:t>PARAMÈTRE</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26034" algn="ctr">
                        <a:lnSpc>
                          <a:spcPct val="100000"/>
                        </a:lnSpc>
                        <a:spcBef>
                          <a:spcPts val="300"/>
                        </a:spcBef>
                      </a:pPr>
                      <a:r>
                        <a:rPr sz="1000" b="1" dirty="0">
                          <a:solidFill>
                            <a:srgbClr val="FFFFFF"/>
                          </a:solidFill>
                          <a:latin typeface="Arial Narrow"/>
                          <a:cs typeface="Arial Narrow"/>
                        </a:rPr>
                        <a:t>FRÉQUENCE DES</a:t>
                      </a:r>
                      <a:r>
                        <a:rPr sz="1000" b="1" spc="-15" dirty="0">
                          <a:solidFill>
                            <a:srgbClr val="FFFFFF"/>
                          </a:solidFill>
                          <a:latin typeface="Arial Narrow"/>
                          <a:cs typeface="Arial Narrow"/>
                        </a:rPr>
                        <a:t> </a:t>
                      </a:r>
                      <a:r>
                        <a:rPr sz="1000" b="1" dirty="0">
                          <a:solidFill>
                            <a:srgbClr val="FFFFFF"/>
                          </a:solidFill>
                          <a:latin typeface="Arial Narrow"/>
                          <a:cs typeface="Arial Narrow"/>
                        </a:rPr>
                        <a:t>TESTS</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2705" algn="ctr">
                        <a:lnSpc>
                          <a:spcPct val="100000"/>
                        </a:lnSpc>
                        <a:spcBef>
                          <a:spcPts val="300"/>
                        </a:spcBef>
                      </a:pPr>
                      <a:r>
                        <a:rPr sz="1000" b="1" dirty="0">
                          <a:solidFill>
                            <a:srgbClr val="FFFFFF"/>
                          </a:solidFill>
                          <a:latin typeface="Arial Narrow"/>
                          <a:cs typeface="Arial Narrow"/>
                        </a:rPr>
                        <a:t>NIVEAU</a:t>
                      </a:r>
                      <a:r>
                        <a:rPr sz="1000" b="1" spc="-5" dirty="0">
                          <a:solidFill>
                            <a:srgbClr val="FFFFFF"/>
                          </a:solidFill>
                          <a:latin typeface="Arial Narrow"/>
                          <a:cs typeface="Arial Narrow"/>
                        </a:rPr>
                        <a:t> </a:t>
                      </a:r>
                      <a:r>
                        <a:rPr sz="1000" b="1" dirty="0">
                          <a:solidFill>
                            <a:srgbClr val="FFFFFF"/>
                          </a:solidFill>
                          <a:latin typeface="Arial Narrow"/>
                          <a:cs typeface="Arial Narrow"/>
                        </a:rPr>
                        <a:t>CORRECT</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18">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a:latin typeface="Times New Roman"/>
                        <a:cs typeface="Times New Roman"/>
                      </a:endParaRPr>
                    </a:p>
                    <a:p>
                      <a:pPr marL="26034" algn="ctr">
                        <a:lnSpc>
                          <a:spcPct val="100000"/>
                        </a:lnSpc>
                        <a:spcBef>
                          <a:spcPts val="5"/>
                        </a:spcBef>
                      </a:pPr>
                      <a:r>
                        <a:rPr sz="900" spc="-5" dirty="0">
                          <a:solidFill>
                            <a:srgbClr val="231F20"/>
                          </a:solidFill>
                          <a:latin typeface="Arial Narrow"/>
                          <a:cs typeface="Arial Narrow"/>
                        </a:rPr>
                        <a:t>Quotidienne</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88620" marR="307975" indent="-20955">
                        <a:lnSpc>
                          <a:spcPct val="111100"/>
                        </a:lnSpc>
                        <a:spcBef>
                          <a:spcPts val="335"/>
                        </a:spcBef>
                      </a:pPr>
                      <a:r>
                        <a:rPr sz="900" spc="-5" dirty="0">
                          <a:solidFill>
                            <a:srgbClr val="231F20"/>
                          </a:solidFill>
                          <a:latin typeface="Arial Narrow"/>
                          <a:cs typeface="Arial Narrow"/>
                        </a:rPr>
                        <a:t>7,2-7,6 en cas d’utilisation de chlore </a:t>
                      </a:r>
                      <a:r>
                        <a:rPr sz="900" dirty="0">
                          <a:solidFill>
                            <a:srgbClr val="231F20"/>
                          </a:solidFill>
                          <a:latin typeface="Arial Narrow"/>
                          <a:cs typeface="Arial Narrow"/>
                        </a:rPr>
                        <a:t>;  </a:t>
                      </a:r>
                      <a:r>
                        <a:rPr sz="900" spc="-5" dirty="0">
                          <a:solidFill>
                            <a:srgbClr val="231F20"/>
                          </a:solidFill>
                          <a:latin typeface="Arial Narrow"/>
                          <a:cs typeface="Arial Narrow"/>
                        </a:rPr>
                        <a:t>7,2-7,8 en cas d’utilisation de</a:t>
                      </a:r>
                      <a:r>
                        <a:rPr sz="900" spc="-65" dirty="0">
                          <a:solidFill>
                            <a:srgbClr val="231F20"/>
                          </a:solidFill>
                          <a:latin typeface="Arial Narrow"/>
                          <a:cs typeface="Arial Narrow"/>
                        </a:rPr>
                        <a:t> </a:t>
                      </a:r>
                      <a:r>
                        <a:rPr sz="900" dirty="0">
                          <a:solidFill>
                            <a:srgbClr val="231F20"/>
                          </a:solidFill>
                          <a:latin typeface="Arial Narrow"/>
                          <a:cs typeface="Arial Narrow"/>
                        </a:rPr>
                        <a:t>brome</a:t>
                      </a:r>
                      <a:endParaRPr sz="900">
                        <a:latin typeface="Arial Narrow"/>
                        <a:cs typeface="Arial Narrow"/>
                      </a:endParaRPr>
                    </a:p>
                  </a:txBody>
                  <a:tcPr marL="0" marR="0" marT="425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12">
                <a:tc>
                  <a:txBody>
                    <a:bodyPr/>
                    <a:lstStyle/>
                    <a:p>
                      <a:pPr marR="45085" algn="ctr">
                        <a:lnSpc>
                          <a:spcPct val="100000"/>
                        </a:lnSpc>
                        <a:spcBef>
                          <a:spcPts val="160"/>
                        </a:spcBef>
                      </a:pPr>
                      <a:r>
                        <a:rPr sz="900" b="1" dirty="0">
                          <a:solidFill>
                            <a:srgbClr val="231F20"/>
                          </a:solidFill>
                          <a:latin typeface="Arial Narrow"/>
                          <a:cs typeface="Arial Narrow"/>
                        </a:rPr>
                        <a:t>Chlore</a:t>
                      </a:r>
                      <a:r>
                        <a:rPr sz="900" b="1" spc="-5" dirty="0">
                          <a:solidFill>
                            <a:srgbClr val="231F20"/>
                          </a:solidFill>
                          <a:latin typeface="Arial Narrow"/>
                          <a:cs typeface="Arial Narrow"/>
                        </a:rPr>
                        <a:t> </a:t>
                      </a:r>
                      <a:r>
                        <a:rPr sz="900" b="1" dirty="0">
                          <a:solidFill>
                            <a:srgbClr val="231F20"/>
                          </a:solidFill>
                          <a:latin typeface="Arial Narrow"/>
                          <a:cs typeface="Arial Narrow"/>
                        </a:rPr>
                        <a:t>libre</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60"/>
                        </a:spcBef>
                      </a:pPr>
                      <a:r>
                        <a:rPr sz="900" spc="-5" dirty="0">
                          <a:solidFill>
                            <a:srgbClr val="231F20"/>
                          </a:solidFill>
                          <a:latin typeface="Arial Narrow"/>
                          <a:cs typeface="Arial Narrow"/>
                        </a:rPr>
                        <a:t>Quotidienne</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7">
                <a:tc>
                  <a:txBody>
                    <a:bodyPr/>
                    <a:lstStyle/>
                    <a:p>
                      <a:pPr marR="44450" algn="ctr">
                        <a:lnSpc>
                          <a:spcPct val="100000"/>
                        </a:lnSpc>
                        <a:spcBef>
                          <a:spcPts val="210"/>
                        </a:spcBef>
                      </a:pPr>
                      <a:r>
                        <a:rPr sz="900" b="1" dirty="0">
                          <a:solidFill>
                            <a:srgbClr val="231F20"/>
                          </a:solidFill>
                          <a:latin typeface="Arial Narrow"/>
                          <a:cs typeface="Arial Narrow"/>
                        </a:rPr>
                        <a:t>Brome</a:t>
                      </a:r>
                      <a:r>
                        <a:rPr sz="900" b="1" spc="-5" dirty="0">
                          <a:solidFill>
                            <a:srgbClr val="231F20"/>
                          </a:solidFill>
                          <a:latin typeface="Arial Narrow"/>
                          <a:cs typeface="Arial Narrow"/>
                        </a:rPr>
                        <a:t> </a:t>
                      </a:r>
                      <a:r>
                        <a:rPr sz="900" b="1" dirty="0">
                          <a:solidFill>
                            <a:srgbClr val="231F20"/>
                          </a:solidFill>
                          <a:latin typeface="Arial Narrow"/>
                          <a:cs typeface="Arial Narrow"/>
                        </a:rPr>
                        <a:t>résiduel</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10"/>
                        </a:spcBef>
                      </a:pPr>
                      <a:r>
                        <a:rPr sz="900" spc="-5" dirty="0">
                          <a:solidFill>
                            <a:srgbClr val="231F20"/>
                          </a:solidFill>
                          <a:latin typeface="Arial Narrow"/>
                          <a:cs typeface="Arial Narrow"/>
                        </a:rPr>
                        <a:t>Quotidienne</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4">
                <a:tc>
                  <a:txBody>
                    <a:bodyPr/>
                    <a:lstStyle/>
                    <a:p>
                      <a:pPr marR="44450" algn="ctr">
                        <a:lnSpc>
                          <a:spcPct val="100000"/>
                        </a:lnSpc>
                        <a:spcBef>
                          <a:spcPts val="160"/>
                        </a:spcBef>
                      </a:pPr>
                      <a:r>
                        <a:rPr sz="900" b="1" dirty="0">
                          <a:solidFill>
                            <a:srgbClr val="231F20"/>
                          </a:solidFill>
                          <a:latin typeface="Arial Narrow"/>
                          <a:cs typeface="Arial Narrow"/>
                        </a:rPr>
                        <a:t>Alcalinité totale</a:t>
                      </a:r>
                      <a:r>
                        <a:rPr sz="900" b="1" spc="-10" dirty="0">
                          <a:solidFill>
                            <a:srgbClr val="231F20"/>
                          </a:solidFill>
                          <a:latin typeface="Arial Narrow"/>
                          <a:cs typeface="Arial Narrow"/>
                        </a:rPr>
                        <a:t> </a:t>
                      </a:r>
                      <a:r>
                        <a:rPr sz="900" b="1" dirty="0">
                          <a:solidFill>
                            <a:srgbClr val="231F20"/>
                          </a:solidFill>
                          <a:latin typeface="Arial Narrow"/>
                          <a:cs typeface="Arial Narrow"/>
                        </a:rPr>
                        <a:t>(AT)</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sz="900" dirty="0">
                          <a:solidFill>
                            <a:srgbClr val="231F20"/>
                          </a:solidFill>
                          <a:latin typeface="Arial Narrow"/>
                          <a:cs typeface="Arial Narrow"/>
                        </a:rPr>
                        <a:t>Hebdomadaire</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96712">
                <a:tc>
                  <a:txBody>
                    <a:bodyPr/>
                    <a:lstStyle/>
                    <a:p>
                      <a:pPr marR="44450" algn="ctr">
                        <a:lnSpc>
                          <a:spcPct val="100000"/>
                        </a:lnSpc>
                        <a:spcBef>
                          <a:spcPts val="215"/>
                        </a:spcBef>
                      </a:pPr>
                      <a:r>
                        <a:rPr sz="900" b="1" dirty="0">
                          <a:solidFill>
                            <a:srgbClr val="231F20"/>
                          </a:solidFill>
                          <a:latin typeface="Arial Narrow"/>
                          <a:cs typeface="Arial Narrow"/>
                        </a:rPr>
                        <a:t>Dureté totale</a:t>
                      </a:r>
                      <a:r>
                        <a:rPr sz="900" b="1" spc="-10" dirty="0">
                          <a:solidFill>
                            <a:srgbClr val="231F20"/>
                          </a:solidFill>
                          <a:latin typeface="Arial Narrow"/>
                          <a:cs typeface="Arial Narrow"/>
                        </a:rPr>
                        <a:t> </a:t>
                      </a:r>
                      <a:r>
                        <a:rPr sz="900" b="1" dirty="0">
                          <a:solidFill>
                            <a:srgbClr val="231F20"/>
                          </a:solidFill>
                          <a:latin typeface="Arial Narrow"/>
                          <a:cs typeface="Arial Narrow"/>
                        </a:rPr>
                        <a:t>(DT)</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210"/>
                        </a:spcBef>
                      </a:pPr>
                      <a:r>
                        <a:rPr sz="900" dirty="0">
                          <a:solidFill>
                            <a:srgbClr val="231F20"/>
                          </a:solidFill>
                          <a:latin typeface="Arial Narrow"/>
                          <a:cs typeface="Arial Narrow"/>
                        </a:rPr>
                        <a:t>Hebdomadaire</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146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
        <p:nvSpPr>
          <p:cNvPr id="19" name="object 19"/>
          <p:cNvSpPr txBox="1"/>
          <p:nvPr/>
        </p:nvSpPr>
        <p:spPr>
          <a:xfrm>
            <a:off x="497309" y="9234998"/>
            <a:ext cx="5767705" cy="482600"/>
          </a:xfrm>
          <a:prstGeom prst="rect">
            <a:avLst/>
          </a:prstGeom>
        </p:spPr>
        <p:txBody>
          <a:bodyPr vert="horz" wrap="square" lIns="0" tIns="27939" rIns="0" bIns="0" rtlCol="0">
            <a:spAutoFit/>
          </a:bodyPr>
          <a:lstStyle/>
          <a:p>
            <a:pPr marL="38100">
              <a:lnSpc>
                <a:spcPct val="100000"/>
              </a:lnSpc>
              <a:spcBef>
                <a:spcPts val="219"/>
              </a:spcBef>
            </a:pPr>
            <a:r>
              <a:rPr sz="900" b="1" dirty="0">
                <a:solidFill>
                  <a:srgbClr val="231F20"/>
                </a:solidFill>
                <a:latin typeface="Arial Narrow"/>
                <a:cs typeface="Arial Narrow"/>
              </a:rPr>
              <a:t>REMARQUE:</a:t>
            </a:r>
            <a:endParaRPr sz="900">
              <a:latin typeface="Arial Narrow"/>
              <a:cs typeface="Arial Narrow"/>
            </a:endParaRPr>
          </a:p>
          <a:p>
            <a:pPr marL="190500" indent="-145415">
              <a:lnSpc>
                <a:spcPct val="100000"/>
              </a:lnSpc>
              <a:spcBef>
                <a:spcPts val="120"/>
              </a:spcBef>
              <a:buSzPct val="88888"/>
              <a:buChar char="●"/>
              <a:tabLst>
                <a:tab pos="190500" algn="l"/>
              </a:tabLst>
            </a:pPr>
            <a:r>
              <a:rPr sz="900" spc="-5" dirty="0">
                <a:solidFill>
                  <a:srgbClr val="231F20"/>
                </a:solidFill>
                <a:latin typeface="Arial Narrow"/>
                <a:cs typeface="Arial Narrow"/>
              </a:rPr>
              <a:t>Un </a:t>
            </a:r>
            <a:r>
              <a:rPr sz="900" spc="-10" dirty="0">
                <a:solidFill>
                  <a:srgbClr val="231F20"/>
                </a:solidFill>
                <a:latin typeface="Arial Narrow"/>
                <a:cs typeface="Arial Narrow"/>
              </a:rPr>
              <a:t>pH </a:t>
            </a:r>
            <a:r>
              <a:rPr sz="900" spc="-5" dirty="0">
                <a:solidFill>
                  <a:srgbClr val="231F20"/>
                </a:solidFill>
                <a:latin typeface="Arial Narrow"/>
                <a:cs typeface="Arial Narrow"/>
              </a:rPr>
              <a:t>faible </a:t>
            </a:r>
            <a:r>
              <a:rPr sz="900" spc="-10" dirty="0">
                <a:solidFill>
                  <a:srgbClr val="231F20"/>
                </a:solidFill>
                <a:latin typeface="Arial Narrow"/>
                <a:cs typeface="Arial Narrow"/>
              </a:rPr>
              <a:t>endommagera le bassin et la pompe du spa. </a:t>
            </a:r>
            <a:r>
              <a:rPr sz="900" spc="-5" dirty="0">
                <a:solidFill>
                  <a:srgbClr val="231F20"/>
                </a:solidFill>
                <a:latin typeface="Arial Narrow"/>
                <a:cs typeface="Arial Narrow"/>
              </a:rPr>
              <a:t>Tout </a:t>
            </a:r>
            <a:r>
              <a:rPr sz="900" spc="-10" dirty="0">
                <a:solidFill>
                  <a:srgbClr val="231F20"/>
                </a:solidFill>
                <a:latin typeface="Arial Narrow"/>
                <a:cs typeface="Arial Narrow"/>
              </a:rPr>
              <a:t>dommage </a:t>
            </a:r>
            <a:r>
              <a:rPr sz="900" spc="-5" dirty="0">
                <a:solidFill>
                  <a:srgbClr val="231F20"/>
                </a:solidFill>
                <a:latin typeface="Arial Narrow"/>
                <a:cs typeface="Arial Narrow"/>
              </a:rPr>
              <a:t>résultant </a:t>
            </a:r>
            <a:r>
              <a:rPr sz="900" spc="-10" dirty="0">
                <a:solidFill>
                  <a:srgbClr val="231F20"/>
                </a:solidFill>
                <a:latin typeface="Arial Narrow"/>
                <a:cs typeface="Arial Narrow"/>
              </a:rPr>
              <a:t>d’un déséquilibre chimique annulera la</a:t>
            </a:r>
            <a:r>
              <a:rPr sz="900" spc="145" dirty="0">
                <a:solidFill>
                  <a:srgbClr val="231F20"/>
                </a:solidFill>
                <a:latin typeface="Arial Narrow"/>
                <a:cs typeface="Arial Narrow"/>
              </a:rPr>
              <a:t> </a:t>
            </a:r>
            <a:r>
              <a:rPr sz="900" spc="-5" dirty="0">
                <a:solidFill>
                  <a:srgbClr val="231F20"/>
                </a:solidFill>
                <a:latin typeface="Arial Narrow"/>
                <a:cs typeface="Arial Narrow"/>
              </a:rPr>
              <a:t>garantie.</a:t>
            </a:r>
            <a:endParaRPr sz="900">
              <a:latin typeface="Arial Narrow"/>
              <a:cs typeface="Arial Narrow"/>
            </a:endParaRPr>
          </a:p>
          <a:p>
            <a:pPr marL="190500" indent="-145415">
              <a:lnSpc>
                <a:spcPct val="100000"/>
              </a:lnSpc>
              <a:spcBef>
                <a:spcPts val="120"/>
              </a:spcBef>
              <a:buSzPct val="88888"/>
              <a:buChar char="●"/>
              <a:tabLst>
                <a:tab pos="190500" algn="l"/>
              </a:tabLst>
            </a:pPr>
            <a:r>
              <a:rPr sz="900" spc="-5" dirty="0">
                <a:solidFill>
                  <a:srgbClr val="231F20"/>
                </a:solidFill>
                <a:latin typeface="Arial Narrow"/>
                <a:cs typeface="Arial Narrow"/>
              </a:rPr>
              <a:t>Un </a:t>
            </a:r>
            <a:r>
              <a:rPr sz="900" spc="-10" dirty="0">
                <a:solidFill>
                  <a:srgbClr val="231F20"/>
                </a:solidFill>
                <a:latin typeface="Arial Narrow"/>
                <a:cs typeface="Arial Narrow"/>
              </a:rPr>
              <a:t>pH élevé </a:t>
            </a:r>
            <a:r>
              <a:rPr sz="900" spc="-5" dirty="0">
                <a:solidFill>
                  <a:srgbClr val="231F20"/>
                </a:solidFill>
                <a:latin typeface="Arial Narrow"/>
                <a:cs typeface="Arial Narrow"/>
              </a:rPr>
              <a:t>(eau </a:t>
            </a:r>
            <a:r>
              <a:rPr sz="900" spc="-10" dirty="0">
                <a:solidFill>
                  <a:srgbClr val="231F20"/>
                </a:solidFill>
                <a:latin typeface="Arial Narrow"/>
                <a:cs typeface="Arial Narrow"/>
              </a:rPr>
              <a:t>dure) entraînera des coagulations blanches </a:t>
            </a:r>
            <a:r>
              <a:rPr sz="900" spc="-5" dirty="0">
                <a:solidFill>
                  <a:srgbClr val="231F20"/>
                </a:solidFill>
                <a:latin typeface="Arial Narrow"/>
                <a:cs typeface="Arial Narrow"/>
              </a:rPr>
              <a:t>à </a:t>
            </a:r>
            <a:r>
              <a:rPr sz="900" spc="-10" dirty="0">
                <a:solidFill>
                  <a:srgbClr val="231F20"/>
                </a:solidFill>
                <a:latin typeface="Arial Narrow"/>
                <a:cs typeface="Arial Narrow"/>
              </a:rPr>
              <a:t>l’intérieur de la pompe de </a:t>
            </a:r>
            <a:r>
              <a:rPr sz="900" spc="-5" dirty="0">
                <a:solidFill>
                  <a:srgbClr val="231F20"/>
                </a:solidFill>
                <a:latin typeface="Arial Narrow"/>
                <a:cs typeface="Arial Narrow"/>
              </a:rPr>
              <a:t>filtration, </a:t>
            </a:r>
            <a:r>
              <a:rPr sz="900" spc="-10" dirty="0">
                <a:solidFill>
                  <a:srgbClr val="231F20"/>
                </a:solidFill>
                <a:latin typeface="Arial Narrow"/>
                <a:cs typeface="Arial Narrow"/>
              </a:rPr>
              <a:t>ce qui peut endommager la</a:t>
            </a:r>
            <a:r>
              <a:rPr sz="900" spc="5" dirty="0">
                <a:solidFill>
                  <a:srgbClr val="231F20"/>
                </a:solidFill>
                <a:latin typeface="Arial Narrow"/>
                <a:cs typeface="Arial Narrow"/>
              </a:rPr>
              <a:t> </a:t>
            </a:r>
            <a:r>
              <a:rPr sz="900" spc="-5" dirty="0">
                <a:solidFill>
                  <a:srgbClr val="231F20"/>
                </a:solidFill>
                <a:latin typeface="Arial Narrow"/>
                <a:cs typeface="Arial Narrow"/>
              </a:rPr>
              <a:t>pompe.</a:t>
            </a:r>
            <a:endParaRPr sz="900">
              <a:latin typeface="Arial Narrow"/>
              <a:cs typeface="Arial Narrow"/>
            </a:endParaRPr>
          </a:p>
        </p:txBody>
      </p:sp>
      <p:grpSp>
        <p:nvGrpSpPr>
          <p:cNvPr id="20" name="object 20"/>
          <p:cNvGrpSpPr/>
          <p:nvPr/>
        </p:nvGrpSpPr>
        <p:grpSpPr>
          <a:xfrm>
            <a:off x="545522" y="1802149"/>
            <a:ext cx="3931920" cy="1315085"/>
            <a:chOff x="545522" y="1802149"/>
            <a:chExt cx="3931920" cy="1315085"/>
          </a:xfrm>
        </p:grpSpPr>
        <p:sp>
          <p:nvSpPr>
            <p:cNvPr id="21" name="object 21"/>
            <p:cNvSpPr/>
            <p:nvPr/>
          </p:nvSpPr>
          <p:spPr>
            <a:xfrm>
              <a:off x="1460152" y="2247365"/>
              <a:ext cx="432235" cy="440651"/>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545522" y="1802149"/>
              <a:ext cx="1517078" cy="1314716"/>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2103843" y="1803476"/>
              <a:ext cx="1317125" cy="1060609"/>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3099267" y="2533351"/>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25" name="object 25"/>
            <p:cNvSpPr/>
            <p:nvPr/>
          </p:nvSpPr>
          <p:spPr>
            <a:xfrm>
              <a:off x="3168483" y="2421372"/>
              <a:ext cx="20320" cy="13970"/>
            </a:xfrm>
            <a:custGeom>
              <a:avLst/>
              <a:gdLst/>
              <a:ahLst/>
              <a:cxnLst/>
              <a:rect l="l" t="t" r="r" b="b"/>
              <a:pathLst>
                <a:path w="20319" h="13969">
                  <a:moveTo>
                    <a:pt x="3111" y="0"/>
                  </a:moveTo>
                  <a:lnTo>
                    <a:pt x="19850" y="9436"/>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26" name="object 26"/>
            <p:cNvSpPr/>
            <p:nvPr/>
          </p:nvSpPr>
          <p:spPr>
            <a:xfrm>
              <a:off x="3085497" y="2428444"/>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27" name="object 27"/>
            <p:cNvSpPr/>
            <p:nvPr/>
          </p:nvSpPr>
          <p:spPr>
            <a:xfrm>
              <a:off x="3185920" y="2512321"/>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28" name="object 28"/>
            <p:cNvSpPr/>
            <p:nvPr/>
          </p:nvSpPr>
          <p:spPr>
            <a:xfrm>
              <a:off x="3146437" y="2537375"/>
              <a:ext cx="19685" cy="8255"/>
            </a:xfrm>
            <a:custGeom>
              <a:avLst/>
              <a:gdLst/>
              <a:ahLst/>
              <a:cxnLst/>
              <a:rect l="l" t="t" r="r" b="b"/>
              <a:pathLst>
                <a:path w="19685" h="8255">
                  <a:moveTo>
                    <a:pt x="0" y="2959"/>
                  </a:moveTo>
                  <a:lnTo>
                    <a:pt x="18986" y="0"/>
                  </a:lnTo>
                  <a:lnTo>
                    <a:pt x="19062" y="5118"/>
                  </a:lnTo>
                  <a:lnTo>
                    <a:pt x="50" y="8077"/>
                  </a:lnTo>
                  <a:lnTo>
                    <a:pt x="0" y="2959"/>
                  </a:lnTo>
                  <a:close/>
                </a:path>
              </a:pathLst>
            </a:custGeom>
            <a:ln w="3175">
              <a:solidFill>
                <a:srgbClr val="231F20"/>
              </a:solidFill>
            </a:ln>
          </p:spPr>
          <p:txBody>
            <a:bodyPr wrap="square" lIns="0" tIns="0" rIns="0" bIns="0" rtlCol="0"/>
            <a:lstStyle/>
            <a:p>
              <a:endParaRPr/>
            </a:p>
          </p:txBody>
        </p:sp>
        <p:sp>
          <p:nvSpPr>
            <p:cNvPr id="29" name="object 29"/>
            <p:cNvSpPr/>
            <p:nvPr/>
          </p:nvSpPr>
          <p:spPr>
            <a:xfrm>
              <a:off x="3076765" y="2486614"/>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0" name="object 30"/>
            <p:cNvSpPr/>
            <p:nvPr/>
          </p:nvSpPr>
          <p:spPr>
            <a:xfrm>
              <a:off x="3201978" y="2463856"/>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1" name="object 31"/>
            <p:cNvSpPr/>
            <p:nvPr/>
          </p:nvSpPr>
          <p:spPr>
            <a:xfrm>
              <a:off x="3126258" y="2421369"/>
              <a:ext cx="19685" cy="8255"/>
            </a:xfrm>
            <a:custGeom>
              <a:avLst/>
              <a:gdLst/>
              <a:ahLst/>
              <a:cxnLst/>
              <a:rect l="l" t="t" r="r" b="b"/>
              <a:pathLst>
                <a:path w="19685" h="8255">
                  <a:moveTo>
                    <a:pt x="19062" y="5118"/>
                  </a:moveTo>
                  <a:lnTo>
                    <a:pt x="76" y="8089"/>
                  </a:lnTo>
                  <a:lnTo>
                    <a:pt x="0" y="2959"/>
                  </a:lnTo>
                  <a:lnTo>
                    <a:pt x="19011" y="0"/>
                  </a:lnTo>
                  <a:lnTo>
                    <a:pt x="19062" y="5118"/>
                  </a:lnTo>
                  <a:close/>
                </a:path>
              </a:pathLst>
            </a:custGeom>
            <a:ln w="3175">
              <a:solidFill>
                <a:srgbClr val="231F20"/>
              </a:solidFill>
            </a:ln>
          </p:spPr>
          <p:txBody>
            <a:bodyPr wrap="square" lIns="0" tIns="0" rIns="0" bIns="0" rtlCol="0"/>
            <a:lstStyle/>
            <a:p>
              <a:endParaRPr/>
            </a:p>
          </p:txBody>
        </p:sp>
        <p:sp>
          <p:nvSpPr>
            <p:cNvPr id="32" name="object 32"/>
            <p:cNvSpPr/>
            <p:nvPr/>
          </p:nvSpPr>
          <p:spPr>
            <a:xfrm>
              <a:off x="4216475" y="2322190"/>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33" name="object 33"/>
            <p:cNvSpPr/>
            <p:nvPr/>
          </p:nvSpPr>
          <p:spPr>
            <a:xfrm>
              <a:off x="3977588" y="2213997"/>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34" name="object 34"/>
            <p:cNvSpPr/>
            <p:nvPr/>
          </p:nvSpPr>
          <p:spPr>
            <a:xfrm>
              <a:off x="4155292" y="2286105"/>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35" name="object 35"/>
            <p:cNvSpPr/>
            <p:nvPr/>
          </p:nvSpPr>
          <p:spPr>
            <a:xfrm>
              <a:off x="4038047" y="2410550"/>
              <a:ext cx="119882" cy="96342"/>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3975853" y="2426463"/>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0"/>
                  </a:lnTo>
                  <a:lnTo>
                    <a:pt x="179416" y="193471"/>
                  </a:lnTo>
                  <a:lnTo>
                    <a:pt x="162194" y="173233"/>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37" name="object 37"/>
            <p:cNvSpPr/>
            <p:nvPr/>
          </p:nvSpPr>
          <p:spPr>
            <a:xfrm>
              <a:off x="4165335" y="2224972"/>
              <a:ext cx="309245" cy="424180"/>
            </a:xfrm>
            <a:custGeom>
              <a:avLst/>
              <a:gdLst/>
              <a:ahLst/>
              <a:cxnLst/>
              <a:rect l="l" t="t" r="r" b="b"/>
              <a:pathLst>
                <a:path w="309245" h="424180">
                  <a:moveTo>
                    <a:pt x="308861" y="423645"/>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3">
              <a:solidFill>
                <a:srgbClr val="231F20"/>
              </a:solidFill>
            </a:ln>
          </p:spPr>
          <p:txBody>
            <a:bodyPr wrap="square" lIns="0" tIns="0" rIns="0" bIns="0" rtlCol="0"/>
            <a:lstStyle/>
            <a:p>
              <a:endParaRPr/>
            </a:p>
          </p:txBody>
        </p:sp>
        <p:sp>
          <p:nvSpPr>
            <p:cNvPr id="38" name="object 38"/>
            <p:cNvSpPr/>
            <p:nvPr/>
          </p:nvSpPr>
          <p:spPr>
            <a:xfrm>
              <a:off x="3617433" y="2320254"/>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39" name="object 39"/>
            <p:cNvSpPr/>
            <p:nvPr/>
          </p:nvSpPr>
          <p:spPr>
            <a:xfrm>
              <a:off x="3817670" y="2392343"/>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40" name="object 40"/>
            <p:cNvSpPr/>
            <p:nvPr/>
          </p:nvSpPr>
          <p:spPr>
            <a:xfrm>
              <a:off x="3857107" y="2516788"/>
              <a:ext cx="119908" cy="96329"/>
            </a:xfrm>
            <a:prstGeom prst="rect">
              <a:avLst/>
            </a:prstGeom>
            <a:blipFill>
              <a:blip r:embed="rId8" cstate="print"/>
              <a:stretch>
                <a:fillRect/>
              </a:stretch>
            </a:blipFill>
          </p:spPr>
          <p:txBody>
            <a:bodyPr wrap="square" lIns="0" tIns="0" rIns="0" bIns="0" rtlCol="0"/>
            <a:lstStyle/>
            <a:p>
              <a:endParaRPr/>
            </a:p>
          </p:txBody>
        </p:sp>
        <p:sp>
          <p:nvSpPr>
            <p:cNvPr id="41" name="object 41"/>
            <p:cNvSpPr/>
            <p:nvPr/>
          </p:nvSpPr>
          <p:spPr>
            <a:xfrm>
              <a:off x="3723462" y="2532700"/>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42" name="object 42"/>
            <p:cNvSpPr/>
            <p:nvPr/>
          </p:nvSpPr>
          <p:spPr>
            <a:xfrm>
              <a:off x="3529737" y="2331180"/>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6"/>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43" name="object 43"/>
            <p:cNvSpPr/>
            <p:nvPr/>
          </p:nvSpPr>
          <p:spPr>
            <a:xfrm>
              <a:off x="3762910" y="2200141"/>
              <a:ext cx="594995" cy="550545"/>
            </a:xfrm>
            <a:custGeom>
              <a:avLst/>
              <a:gdLst/>
              <a:ahLst/>
              <a:cxnLst/>
              <a:rect l="l" t="t" r="r" b="b"/>
              <a:pathLst>
                <a:path w="594995" h="550544">
                  <a:moveTo>
                    <a:pt x="365018" y="0"/>
                  </a:move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close/>
                </a:path>
              </a:pathLst>
            </a:custGeom>
            <a:solidFill>
              <a:srgbClr val="FFFFFF"/>
            </a:solidFill>
          </p:spPr>
          <p:txBody>
            <a:bodyPr wrap="square" lIns="0" tIns="0" rIns="0" bIns="0" rtlCol="0"/>
            <a:lstStyle/>
            <a:p>
              <a:endParaRPr/>
            </a:p>
          </p:txBody>
        </p:sp>
        <p:sp>
          <p:nvSpPr>
            <p:cNvPr id="44" name="object 44"/>
            <p:cNvSpPr/>
            <p:nvPr/>
          </p:nvSpPr>
          <p:spPr>
            <a:xfrm>
              <a:off x="3762910" y="2200141"/>
              <a:ext cx="594995" cy="550545"/>
            </a:xfrm>
            <a:custGeom>
              <a:avLst/>
              <a:gdLst/>
              <a:ahLst/>
              <a:cxnLst/>
              <a:rect l="l" t="t" r="r" b="b"/>
              <a:pathLst>
                <a:path w="594995" h="550544">
                  <a:moveTo>
                    <a:pt x="509064" y="399475"/>
                  </a:move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close/>
                </a:path>
              </a:pathLst>
            </a:custGeom>
            <a:ln w="3975">
              <a:solidFill>
                <a:srgbClr val="231F20"/>
              </a:solidFill>
            </a:ln>
          </p:spPr>
          <p:txBody>
            <a:bodyPr wrap="square" lIns="0" tIns="0" rIns="0" bIns="0" rtlCol="0"/>
            <a:lstStyle/>
            <a:p>
              <a:endParaRPr/>
            </a:p>
          </p:txBody>
        </p:sp>
        <p:sp>
          <p:nvSpPr>
            <p:cNvPr id="45" name="object 45"/>
            <p:cNvSpPr/>
            <p:nvPr/>
          </p:nvSpPr>
          <p:spPr>
            <a:xfrm>
              <a:off x="3762910" y="2200141"/>
              <a:ext cx="594926" cy="550262"/>
            </a:xfrm>
            <a:prstGeom prst="rect">
              <a:avLst/>
            </a:prstGeom>
            <a:blipFill>
              <a:blip r:embed="rId9" cstate="print"/>
              <a:stretch>
                <a:fillRect/>
              </a:stretch>
            </a:blipFill>
          </p:spPr>
          <p:txBody>
            <a:bodyPr wrap="square" lIns="0" tIns="0" rIns="0" bIns="0" rtlCol="0"/>
            <a:lstStyle/>
            <a:p>
              <a:endParaRPr/>
            </a:p>
          </p:txBody>
        </p:sp>
        <p:sp>
          <p:nvSpPr>
            <p:cNvPr id="46" name="object 46"/>
            <p:cNvSpPr/>
            <p:nvPr/>
          </p:nvSpPr>
          <p:spPr>
            <a:xfrm>
              <a:off x="3968526" y="2414611"/>
              <a:ext cx="303530" cy="185420"/>
            </a:xfrm>
            <a:custGeom>
              <a:avLst/>
              <a:gdLst/>
              <a:ahLst/>
              <a:cxnLst/>
              <a:rect l="l" t="t" r="r" b="b"/>
              <a:pathLst>
                <a:path w="303529" h="185419">
                  <a:moveTo>
                    <a:pt x="0" y="0"/>
                  </a:moveTo>
                  <a:lnTo>
                    <a:pt x="15530" y="14336"/>
                  </a:lnTo>
                  <a:lnTo>
                    <a:pt x="42046" y="38507"/>
                  </a:lnTo>
                  <a:lnTo>
                    <a:pt x="67090" y="61263"/>
                  </a:lnTo>
                  <a:lnTo>
                    <a:pt x="78206" y="71348"/>
                  </a:lnTo>
                  <a:lnTo>
                    <a:pt x="125103" y="63643"/>
                  </a:lnTo>
                  <a:lnTo>
                    <a:pt x="154279" y="73525"/>
                  </a:lnTo>
                  <a:lnTo>
                    <a:pt x="169225" y="88566"/>
                  </a:lnTo>
                  <a:lnTo>
                    <a:pt x="173431" y="96342"/>
                  </a:lnTo>
                  <a:lnTo>
                    <a:pt x="184010" y="116733"/>
                  </a:lnTo>
                  <a:lnTo>
                    <a:pt x="191870" y="128549"/>
                  </a:lnTo>
                  <a:lnTo>
                    <a:pt x="200907" y="136307"/>
                  </a:lnTo>
                  <a:lnTo>
                    <a:pt x="215023" y="144526"/>
                  </a:lnTo>
                  <a:lnTo>
                    <a:pt x="236870" y="154739"/>
                  </a:lnTo>
                  <a:lnTo>
                    <a:pt x="262677" y="165173"/>
                  </a:lnTo>
                  <a:lnTo>
                    <a:pt x="286764" y="175401"/>
                  </a:lnTo>
                  <a:lnTo>
                    <a:pt x="235307" y="145462"/>
                  </a:lnTo>
                  <a:lnTo>
                    <a:pt x="201002" y="102400"/>
                  </a:lnTo>
                  <a:lnTo>
                    <a:pt x="217630" y="77049"/>
                  </a:lnTo>
                  <a:lnTo>
                    <a:pt x="219292" y="63712"/>
                  </a:lnTo>
                  <a:lnTo>
                    <a:pt x="202497" y="57990"/>
                  </a:lnTo>
                  <a:lnTo>
                    <a:pt x="163753" y="55486"/>
                  </a:lnTo>
                </a:path>
              </a:pathLst>
            </a:custGeom>
            <a:ln w="3975">
              <a:solidFill>
                <a:srgbClr val="231F20"/>
              </a:solidFill>
            </a:ln>
          </p:spPr>
          <p:txBody>
            <a:bodyPr wrap="square" lIns="0" tIns="0" rIns="0" bIns="0" rtlCol="0"/>
            <a:lstStyle/>
            <a:p>
              <a:endParaRPr/>
            </a:p>
          </p:txBody>
        </p:sp>
        <p:sp>
          <p:nvSpPr>
            <p:cNvPr id="47" name="object 47"/>
            <p:cNvSpPr/>
            <p:nvPr/>
          </p:nvSpPr>
          <p:spPr>
            <a:xfrm>
              <a:off x="3934960" y="2569564"/>
              <a:ext cx="270510" cy="67945"/>
            </a:xfrm>
            <a:custGeom>
              <a:avLst/>
              <a:gdLst/>
              <a:ahLst/>
              <a:cxnLst/>
              <a:rect l="l" t="t" r="r" b="b"/>
              <a:pathLst>
                <a:path w="270510" h="67944">
                  <a:moveTo>
                    <a:pt x="0" y="67830"/>
                  </a:moveTo>
                  <a:lnTo>
                    <a:pt x="133161" y="63934"/>
                  </a:lnTo>
                  <a:lnTo>
                    <a:pt x="205663" y="55570"/>
                  </a:lnTo>
                  <a:lnTo>
                    <a:pt x="242808" y="36378"/>
                  </a:lnTo>
                  <a:lnTo>
                    <a:pt x="269900" y="0"/>
                  </a:lnTo>
                </a:path>
              </a:pathLst>
            </a:custGeom>
            <a:ln w="3975">
              <a:solidFill>
                <a:srgbClr val="231F20"/>
              </a:solidFill>
            </a:ln>
          </p:spPr>
          <p:txBody>
            <a:bodyPr wrap="square" lIns="0" tIns="0" rIns="0" bIns="0" rtlCol="0"/>
            <a:lstStyle/>
            <a:p>
              <a:endParaRPr/>
            </a:p>
          </p:txBody>
        </p:sp>
        <p:sp>
          <p:nvSpPr>
            <p:cNvPr id="48" name="object 48"/>
            <p:cNvSpPr/>
            <p:nvPr/>
          </p:nvSpPr>
          <p:spPr>
            <a:xfrm>
              <a:off x="3911590" y="2402038"/>
              <a:ext cx="230504" cy="247650"/>
            </a:xfrm>
            <a:custGeom>
              <a:avLst/>
              <a:gdLst/>
              <a:ahLst/>
              <a:cxnLst/>
              <a:rect l="l" t="t" r="r" b="b"/>
              <a:pathLst>
                <a:path w="230504" h="247650">
                  <a:moveTo>
                    <a:pt x="45984" y="247344"/>
                  </a:moveTo>
                  <a:lnTo>
                    <a:pt x="38522" y="170599"/>
                  </a:lnTo>
                  <a:lnTo>
                    <a:pt x="31625" y="128731"/>
                  </a:lnTo>
                  <a:lnTo>
                    <a:pt x="21326" y="107082"/>
                  </a:lnTo>
                  <a:lnTo>
                    <a:pt x="3655" y="90994"/>
                  </a:lnTo>
                  <a:lnTo>
                    <a:pt x="0" y="81100"/>
                  </a:lnTo>
                  <a:lnTo>
                    <a:pt x="1317" y="72708"/>
                  </a:lnTo>
                  <a:lnTo>
                    <a:pt x="9890" y="61232"/>
                  </a:lnTo>
                  <a:lnTo>
                    <a:pt x="28001" y="42087"/>
                  </a:lnTo>
                  <a:lnTo>
                    <a:pt x="45722" y="22652"/>
                  </a:lnTo>
                  <a:lnTo>
                    <a:pt x="55022" y="11448"/>
                  </a:lnTo>
                  <a:lnTo>
                    <a:pt x="61029" y="5653"/>
                  </a:lnTo>
                  <a:lnTo>
                    <a:pt x="68870" y="2450"/>
                  </a:lnTo>
                  <a:lnTo>
                    <a:pt x="82731" y="0"/>
                  </a:lnTo>
                  <a:lnTo>
                    <a:pt x="108026" y="4212"/>
                  </a:lnTo>
                  <a:lnTo>
                    <a:pt x="151696" y="23945"/>
                  </a:lnTo>
                  <a:lnTo>
                    <a:pt x="220686" y="68058"/>
                  </a:lnTo>
                  <a:lnTo>
                    <a:pt x="223930" y="87528"/>
                  </a:lnTo>
                  <a:lnTo>
                    <a:pt x="226020" y="98274"/>
                  </a:lnTo>
                  <a:lnTo>
                    <a:pt x="227862" y="104130"/>
                  </a:lnTo>
                  <a:lnTo>
                    <a:pt x="230363" y="108927"/>
                  </a:lnTo>
                </a:path>
              </a:pathLst>
            </a:custGeom>
            <a:ln w="3975">
              <a:solidFill>
                <a:srgbClr val="231F20"/>
              </a:solidFill>
            </a:ln>
          </p:spPr>
          <p:txBody>
            <a:bodyPr wrap="square" lIns="0" tIns="0" rIns="0" bIns="0" rtlCol="0"/>
            <a:lstStyle/>
            <a:p>
              <a:endParaRPr/>
            </a:p>
          </p:txBody>
        </p:sp>
        <p:sp>
          <p:nvSpPr>
            <p:cNvPr id="49" name="object 49"/>
            <p:cNvSpPr/>
            <p:nvPr/>
          </p:nvSpPr>
          <p:spPr>
            <a:xfrm>
              <a:off x="4041201" y="2407095"/>
              <a:ext cx="115570" cy="67310"/>
            </a:xfrm>
            <a:custGeom>
              <a:avLst/>
              <a:gdLst/>
              <a:ahLst/>
              <a:cxnLst/>
              <a:rect l="l" t="t" r="r" b="b"/>
              <a:pathLst>
                <a:path w="115570" h="67310">
                  <a:moveTo>
                    <a:pt x="115519" y="66830"/>
                  </a:moveTo>
                  <a:lnTo>
                    <a:pt x="115557" y="55565"/>
                  </a:lnTo>
                  <a:lnTo>
                    <a:pt x="109753" y="44427"/>
                  </a:lnTo>
                  <a:lnTo>
                    <a:pt x="85253" y="35188"/>
                  </a:lnTo>
                  <a:lnTo>
                    <a:pt x="70391" y="28714"/>
                  </a:lnTo>
                  <a:lnTo>
                    <a:pt x="59141" y="21949"/>
                  </a:lnTo>
                  <a:lnTo>
                    <a:pt x="45478" y="11839"/>
                  </a:lnTo>
                  <a:lnTo>
                    <a:pt x="28894" y="2946"/>
                  </a:lnTo>
                  <a:lnTo>
                    <a:pt x="14314" y="0"/>
                  </a:lnTo>
                  <a:lnTo>
                    <a:pt x="3946" y="248"/>
                  </a:lnTo>
                  <a:lnTo>
                    <a:pt x="0" y="942"/>
                  </a:lnTo>
                </a:path>
              </a:pathLst>
            </a:custGeom>
            <a:ln w="3975">
              <a:solidFill>
                <a:srgbClr val="231F20"/>
              </a:solidFill>
            </a:ln>
          </p:spPr>
          <p:txBody>
            <a:bodyPr wrap="square" lIns="0" tIns="0" rIns="0" bIns="0" rtlCol="0"/>
            <a:lstStyle/>
            <a:p>
              <a:endParaRPr/>
            </a:p>
          </p:txBody>
        </p:sp>
        <p:sp>
          <p:nvSpPr>
            <p:cNvPr id="50" name="object 50"/>
            <p:cNvSpPr/>
            <p:nvPr/>
          </p:nvSpPr>
          <p:spPr>
            <a:xfrm>
              <a:off x="3822086" y="2383259"/>
              <a:ext cx="237490" cy="167640"/>
            </a:xfrm>
            <a:custGeom>
              <a:avLst/>
              <a:gdLst/>
              <a:ahLst/>
              <a:cxnLst/>
              <a:rect l="l" t="t" r="r" b="b"/>
              <a:pathLst>
                <a:path w="237489" h="167639">
                  <a:moveTo>
                    <a:pt x="237070" y="23947"/>
                  </a:moveTo>
                  <a:lnTo>
                    <a:pt x="201262" y="16367"/>
                  </a:lnTo>
                  <a:lnTo>
                    <a:pt x="173574" y="11330"/>
                  </a:lnTo>
                  <a:lnTo>
                    <a:pt x="155710" y="8531"/>
                  </a:lnTo>
                  <a:lnTo>
                    <a:pt x="149377" y="7666"/>
                  </a:lnTo>
                  <a:lnTo>
                    <a:pt x="98326" y="0"/>
                  </a:lnTo>
                  <a:lnTo>
                    <a:pt x="66487" y="1437"/>
                  </a:lnTo>
                  <a:lnTo>
                    <a:pt x="40520" y="15570"/>
                  </a:lnTo>
                  <a:lnTo>
                    <a:pt x="7086" y="45995"/>
                  </a:lnTo>
                  <a:lnTo>
                    <a:pt x="25599" y="65926"/>
                  </a:lnTo>
                  <a:lnTo>
                    <a:pt x="31032" y="85238"/>
                  </a:lnTo>
                  <a:lnTo>
                    <a:pt x="22720" y="115332"/>
                  </a:lnTo>
                  <a:lnTo>
                    <a:pt x="0" y="167610"/>
                  </a:lnTo>
                </a:path>
              </a:pathLst>
            </a:custGeom>
            <a:ln w="3975">
              <a:solidFill>
                <a:srgbClr val="231F20"/>
              </a:solidFill>
            </a:ln>
          </p:spPr>
          <p:txBody>
            <a:bodyPr wrap="square" lIns="0" tIns="0" rIns="0" bIns="0" rtlCol="0"/>
            <a:lstStyle/>
            <a:p>
              <a:endParaRPr/>
            </a:p>
          </p:txBody>
        </p:sp>
        <p:sp>
          <p:nvSpPr>
            <p:cNvPr id="51" name="object 51"/>
            <p:cNvSpPr/>
            <p:nvPr/>
          </p:nvSpPr>
          <p:spPr>
            <a:xfrm>
              <a:off x="4162903" y="2435610"/>
              <a:ext cx="47625" cy="51435"/>
            </a:xfrm>
            <a:custGeom>
              <a:avLst/>
              <a:gdLst/>
              <a:ahLst/>
              <a:cxnLst/>
              <a:rect l="l" t="t" r="r" b="b"/>
              <a:pathLst>
                <a:path w="47625" h="51435">
                  <a:moveTo>
                    <a:pt x="47282" y="0"/>
                  </a:moveTo>
                  <a:lnTo>
                    <a:pt x="26433" y="20325"/>
                  </a:lnTo>
                  <a:lnTo>
                    <a:pt x="14558" y="32446"/>
                  </a:lnTo>
                  <a:lnTo>
                    <a:pt x="7225" y="41174"/>
                  </a:lnTo>
                  <a:lnTo>
                    <a:pt x="0" y="51320"/>
                  </a:lnTo>
                </a:path>
              </a:pathLst>
            </a:custGeom>
            <a:ln w="3975">
              <a:solidFill>
                <a:srgbClr val="231F20"/>
              </a:solidFill>
            </a:ln>
          </p:spPr>
          <p:txBody>
            <a:bodyPr wrap="square" lIns="0" tIns="0" rIns="0" bIns="0" rtlCol="0"/>
            <a:lstStyle/>
            <a:p>
              <a:endParaRPr/>
            </a:p>
          </p:txBody>
        </p:sp>
        <p:sp>
          <p:nvSpPr>
            <p:cNvPr id="52" name="object 52"/>
            <p:cNvSpPr/>
            <p:nvPr/>
          </p:nvSpPr>
          <p:spPr>
            <a:xfrm>
              <a:off x="4184229" y="2395417"/>
              <a:ext cx="119380" cy="130175"/>
            </a:xfrm>
            <a:custGeom>
              <a:avLst/>
              <a:gdLst/>
              <a:ahLst/>
              <a:cxnLst/>
              <a:rect l="l" t="t" r="r" b="b"/>
              <a:pathLst>
                <a:path w="119379" h="130175">
                  <a:moveTo>
                    <a:pt x="49347" y="43764"/>
                  </a:moveTo>
                  <a:lnTo>
                    <a:pt x="81499" y="25806"/>
                  </a:lnTo>
                  <a:lnTo>
                    <a:pt x="99490" y="15262"/>
                  </a:lnTo>
                  <a:lnTo>
                    <a:pt x="109865" y="8027"/>
                  </a:lnTo>
                  <a:lnTo>
                    <a:pt x="119172" y="0"/>
                  </a:lnTo>
                  <a:lnTo>
                    <a:pt x="39190" y="28337"/>
                  </a:lnTo>
                  <a:lnTo>
                    <a:pt x="2481" y="51341"/>
                  </a:lnTo>
                  <a:lnTo>
                    <a:pt x="0" y="81215"/>
                  </a:lnTo>
                  <a:lnTo>
                    <a:pt x="22702" y="130162"/>
                  </a:lnTo>
                </a:path>
              </a:pathLst>
            </a:custGeom>
            <a:ln w="3975">
              <a:solidFill>
                <a:srgbClr val="231F20"/>
              </a:solidFill>
            </a:ln>
          </p:spPr>
          <p:txBody>
            <a:bodyPr wrap="square" lIns="0" tIns="0" rIns="0" bIns="0" rtlCol="0"/>
            <a:lstStyle/>
            <a:p>
              <a:endParaRPr/>
            </a:p>
          </p:txBody>
        </p:sp>
        <p:sp>
          <p:nvSpPr>
            <p:cNvPr id="53" name="object 53"/>
            <p:cNvSpPr/>
            <p:nvPr/>
          </p:nvSpPr>
          <p:spPr>
            <a:xfrm>
              <a:off x="4182888" y="2387529"/>
              <a:ext cx="106045" cy="95250"/>
            </a:xfrm>
            <a:custGeom>
              <a:avLst/>
              <a:gdLst/>
              <a:ahLst/>
              <a:cxnLst/>
              <a:rect l="l" t="t" r="r" b="b"/>
              <a:pathLst>
                <a:path w="106045" h="95250">
                  <a:moveTo>
                    <a:pt x="45250" y="35839"/>
                  </a:moveTo>
                  <a:lnTo>
                    <a:pt x="67898" y="19656"/>
                  </a:lnTo>
                  <a:lnTo>
                    <a:pt x="81749" y="10528"/>
                  </a:lnTo>
                  <a:lnTo>
                    <a:pt x="92477" y="5096"/>
                  </a:lnTo>
                  <a:lnTo>
                    <a:pt x="105752" y="0"/>
                  </a:lnTo>
                  <a:lnTo>
                    <a:pt x="45807" y="49643"/>
                  </a:lnTo>
                  <a:lnTo>
                    <a:pt x="14809" y="76058"/>
                  </a:lnTo>
                  <a:lnTo>
                    <a:pt x="2845" y="88127"/>
                  </a:lnTo>
                  <a:lnTo>
                    <a:pt x="0" y="94729"/>
                  </a:lnTo>
                </a:path>
              </a:pathLst>
            </a:custGeom>
            <a:ln w="3975">
              <a:solidFill>
                <a:srgbClr val="231F20"/>
              </a:solidFill>
            </a:ln>
          </p:spPr>
          <p:txBody>
            <a:bodyPr wrap="square" lIns="0" tIns="0" rIns="0" bIns="0" rtlCol="0"/>
            <a:lstStyle/>
            <a:p>
              <a:endParaRPr/>
            </a:p>
          </p:txBody>
        </p:sp>
        <p:sp>
          <p:nvSpPr>
            <p:cNvPr id="54" name="object 54"/>
            <p:cNvSpPr/>
            <p:nvPr/>
          </p:nvSpPr>
          <p:spPr>
            <a:xfrm>
              <a:off x="4168837" y="2287318"/>
              <a:ext cx="155575" cy="153670"/>
            </a:xfrm>
            <a:custGeom>
              <a:avLst/>
              <a:gdLst/>
              <a:ahLst/>
              <a:cxnLst/>
              <a:rect l="l" t="t" r="r" b="b"/>
              <a:pathLst>
                <a:path w="155575" h="153669">
                  <a:moveTo>
                    <a:pt x="155041" y="66751"/>
                  </a:moveTo>
                  <a:lnTo>
                    <a:pt x="125684" y="93865"/>
                  </a:lnTo>
                  <a:lnTo>
                    <a:pt x="111971" y="99499"/>
                  </a:lnTo>
                  <a:lnTo>
                    <a:pt x="110366" y="80590"/>
                  </a:lnTo>
                  <a:lnTo>
                    <a:pt x="117335" y="34074"/>
                  </a:lnTo>
                  <a:lnTo>
                    <a:pt x="115640" y="16846"/>
                  </a:lnTo>
                  <a:lnTo>
                    <a:pt x="112968" y="7554"/>
                  </a:lnTo>
                  <a:lnTo>
                    <a:pt x="107421" y="3004"/>
                  </a:lnTo>
                  <a:lnTo>
                    <a:pt x="97104" y="0"/>
                  </a:lnTo>
                  <a:lnTo>
                    <a:pt x="63290" y="68799"/>
                  </a:lnTo>
                  <a:lnTo>
                    <a:pt x="41903" y="107722"/>
                  </a:lnTo>
                  <a:lnTo>
                    <a:pt x="23841" y="131161"/>
                  </a:lnTo>
                  <a:lnTo>
                    <a:pt x="0" y="153504"/>
                  </a:lnTo>
                </a:path>
              </a:pathLst>
            </a:custGeom>
            <a:ln w="3975">
              <a:solidFill>
                <a:srgbClr val="231F20"/>
              </a:solidFill>
            </a:ln>
          </p:spPr>
          <p:txBody>
            <a:bodyPr wrap="square" lIns="0" tIns="0" rIns="0" bIns="0" rtlCol="0"/>
            <a:lstStyle/>
            <a:p>
              <a:endParaRPr/>
            </a:p>
          </p:txBody>
        </p:sp>
        <p:sp>
          <p:nvSpPr>
            <p:cNvPr id="55" name="object 55"/>
            <p:cNvSpPr/>
            <p:nvPr/>
          </p:nvSpPr>
          <p:spPr>
            <a:xfrm>
              <a:off x="4129130" y="2235224"/>
              <a:ext cx="88265" cy="36195"/>
            </a:xfrm>
            <a:custGeom>
              <a:avLst/>
              <a:gdLst/>
              <a:ahLst/>
              <a:cxnLst/>
              <a:rect l="l" t="t" r="r" b="b"/>
              <a:pathLst>
                <a:path w="88264" h="36194">
                  <a:moveTo>
                    <a:pt x="4050" y="0"/>
                  </a:moveTo>
                  <a:lnTo>
                    <a:pt x="0" y="21234"/>
                  </a:lnTo>
                  <a:lnTo>
                    <a:pt x="1413" y="31908"/>
                  </a:lnTo>
                  <a:lnTo>
                    <a:pt x="10777" y="35257"/>
                  </a:lnTo>
                  <a:lnTo>
                    <a:pt x="30580" y="34518"/>
                  </a:lnTo>
                  <a:lnTo>
                    <a:pt x="54069" y="33750"/>
                  </a:lnTo>
                  <a:lnTo>
                    <a:pt x="72152" y="34290"/>
                  </a:lnTo>
                  <a:lnTo>
                    <a:pt x="83774" y="35257"/>
                  </a:lnTo>
                  <a:lnTo>
                    <a:pt x="87883" y="35775"/>
                  </a:lnTo>
                </a:path>
              </a:pathLst>
            </a:custGeom>
            <a:ln w="3975">
              <a:solidFill>
                <a:srgbClr val="231F20"/>
              </a:solidFill>
            </a:ln>
          </p:spPr>
          <p:txBody>
            <a:bodyPr wrap="square" lIns="0" tIns="0" rIns="0" bIns="0" rtlCol="0"/>
            <a:lstStyle/>
            <a:p>
              <a:endParaRPr/>
            </a:p>
          </p:txBody>
        </p:sp>
        <p:sp>
          <p:nvSpPr>
            <p:cNvPr id="56" name="object 56"/>
            <p:cNvSpPr/>
            <p:nvPr/>
          </p:nvSpPr>
          <p:spPr>
            <a:xfrm>
              <a:off x="4120107" y="2201316"/>
              <a:ext cx="64769" cy="43180"/>
            </a:xfrm>
            <a:custGeom>
              <a:avLst/>
              <a:gdLst/>
              <a:ahLst/>
              <a:cxnLst/>
              <a:rect l="l" t="t" r="r" b="b"/>
              <a:pathLst>
                <a:path w="64770" h="43180">
                  <a:moveTo>
                    <a:pt x="7362" y="0"/>
                  </a:moveTo>
                  <a:lnTo>
                    <a:pt x="0" y="15231"/>
                  </a:lnTo>
                  <a:lnTo>
                    <a:pt x="3469" y="24742"/>
                  </a:lnTo>
                  <a:lnTo>
                    <a:pt x="23103" y="32525"/>
                  </a:lnTo>
                  <a:lnTo>
                    <a:pt x="64233" y="42570"/>
                  </a:lnTo>
                </a:path>
              </a:pathLst>
            </a:custGeom>
            <a:ln w="3975">
              <a:solidFill>
                <a:srgbClr val="231F20"/>
              </a:solidFill>
            </a:ln>
          </p:spPr>
          <p:txBody>
            <a:bodyPr wrap="square" lIns="0" tIns="0" rIns="0" bIns="0" rtlCol="0"/>
            <a:lstStyle/>
            <a:p>
              <a:endParaRPr/>
            </a:p>
          </p:txBody>
        </p:sp>
        <p:sp>
          <p:nvSpPr>
            <p:cNvPr id="57" name="object 57"/>
            <p:cNvSpPr/>
            <p:nvPr/>
          </p:nvSpPr>
          <p:spPr>
            <a:xfrm>
              <a:off x="4063496" y="2334573"/>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58" name="object 58"/>
            <p:cNvSpPr/>
            <p:nvPr/>
          </p:nvSpPr>
          <p:spPr>
            <a:xfrm>
              <a:off x="4082603" y="2366460"/>
              <a:ext cx="40005" cy="3810"/>
            </a:xfrm>
            <a:custGeom>
              <a:avLst/>
              <a:gdLst/>
              <a:ahLst/>
              <a:cxnLst/>
              <a:rect l="l" t="t" r="r" b="b"/>
              <a:pathLst>
                <a:path w="40004" h="3810">
                  <a:moveTo>
                    <a:pt x="0" y="3074"/>
                  </a:moveTo>
                  <a:lnTo>
                    <a:pt x="19246" y="714"/>
                  </a:lnTo>
                  <a:lnTo>
                    <a:pt x="29814" y="0"/>
                  </a:lnTo>
                  <a:lnTo>
                    <a:pt x="35441" y="997"/>
                  </a:lnTo>
                  <a:lnTo>
                    <a:pt x="39865" y="3773"/>
                  </a:lnTo>
                </a:path>
              </a:pathLst>
            </a:custGeom>
            <a:ln w="3975">
              <a:solidFill>
                <a:srgbClr val="231F20"/>
              </a:solidFill>
            </a:ln>
          </p:spPr>
          <p:txBody>
            <a:bodyPr wrap="square" lIns="0" tIns="0" rIns="0" bIns="0" rtlCol="0"/>
            <a:lstStyle/>
            <a:p>
              <a:endParaRPr/>
            </a:p>
          </p:txBody>
        </p:sp>
        <p:sp>
          <p:nvSpPr>
            <p:cNvPr id="59" name="object 59"/>
            <p:cNvSpPr/>
            <p:nvPr/>
          </p:nvSpPr>
          <p:spPr>
            <a:xfrm>
              <a:off x="3841682" y="2254844"/>
              <a:ext cx="194310" cy="114300"/>
            </a:xfrm>
            <a:custGeom>
              <a:avLst/>
              <a:gdLst/>
              <a:ahLst/>
              <a:cxnLst/>
              <a:rect l="l" t="t" r="r" b="b"/>
              <a:pathLst>
                <a:path w="194310" h="114300">
                  <a:moveTo>
                    <a:pt x="194157" y="41902"/>
                  </a:moveTo>
                  <a:lnTo>
                    <a:pt x="172978" y="4821"/>
                  </a:lnTo>
                  <a:lnTo>
                    <a:pt x="145694" y="0"/>
                  </a:lnTo>
                  <a:lnTo>
                    <a:pt x="94102" y="34224"/>
                  </a:lnTo>
                  <a:lnTo>
                    <a:pt x="0" y="114279"/>
                  </a:lnTo>
                </a:path>
              </a:pathLst>
            </a:custGeom>
            <a:ln w="3975">
              <a:solidFill>
                <a:srgbClr val="231F20"/>
              </a:solidFill>
            </a:ln>
          </p:spPr>
          <p:txBody>
            <a:bodyPr wrap="square" lIns="0" tIns="0" rIns="0" bIns="0" rtlCol="0"/>
            <a:lstStyle/>
            <a:p>
              <a:endParaRPr/>
            </a:p>
          </p:txBody>
        </p:sp>
        <p:sp>
          <p:nvSpPr>
            <p:cNvPr id="60" name="object 60"/>
            <p:cNvSpPr/>
            <p:nvPr/>
          </p:nvSpPr>
          <p:spPr>
            <a:xfrm>
              <a:off x="3939313" y="2412818"/>
              <a:ext cx="8890" cy="15875"/>
            </a:xfrm>
            <a:custGeom>
              <a:avLst/>
              <a:gdLst/>
              <a:ahLst/>
              <a:cxnLst/>
              <a:rect l="l" t="t" r="r" b="b"/>
              <a:pathLst>
                <a:path w="8889" h="15875">
                  <a:moveTo>
                    <a:pt x="8420" y="15684"/>
                  </a:moveTo>
                  <a:lnTo>
                    <a:pt x="0" y="13690"/>
                  </a:lnTo>
                  <a:lnTo>
                    <a:pt x="4838" y="0"/>
                  </a:lnTo>
                </a:path>
              </a:pathLst>
            </a:custGeom>
            <a:ln w="3975">
              <a:solidFill>
                <a:srgbClr val="231F20"/>
              </a:solidFill>
            </a:ln>
          </p:spPr>
          <p:txBody>
            <a:bodyPr wrap="square" lIns="0" tIns="0" rIns="0" bIns="0" rtlCol="0"/>
            <a:lstStyle/>
            <a:p>
              <a:endParaRPr/>
            </a:p>
          </p:txBody>
        </p:sp>
        <p:sp>
          <p:nvSpPr>
            <p:cNvPr id="61" name="object 61"/>
            <p:cNvSpPr/>
            <p:nvPr/>
          </p:nvSpPr>
          <p:spPr>
            <a:xfrm>
              <a:off x="3883407" y="2392600"/>
              <a:ext cx="78105" cy="43815"/>
            </a:xfrm>
            <a:custGeom>
              <a:avLst/>
              <a:gdLst/>
              <a:ahLst/>
              <a:cxnLst/>
              <a:rect l="l" t="t" r="r" b="b"/>
              <a:pathLst>
                <a:path w="78104" h="43814">
                  <a:moveTo>
                    <a:pt x="77646" y="20561"/>
                  </a:moveTo>
                  <a:lnTo>
                    <a:pt x="75118" y="12693"/>
                  </a:lnTo>
                  <a:lnTo>
                    <a:pt x="70710" y="10961"/>
                  </a:lnTo>
                  <a:lnTo>
                    <a:pt x="61213" y="16166"/>
                  </a:lnTo>
                  <a:lnTo>
                    <a:pt x="43419" y="29108"/>
                  </a:lnTo>
                  <a:lnTo>
                    <a:pt x="25614" y="40469"/>
                  </a:lnTo>
                  <a:lnTo>
                    <a:pt x="16333" y="43275"/>
                  </a:lnTo>
                  <a:lnTo>
                    <a:pt x="12801" y="41813"/>
                  </a:lnTo>
                  <a:lnTo>
                    <a:pt x="12241" y="40373"/>
                  </a:lnTo>
                  <a:lnTo>
                    <a:pt x="2638" y="27462"/>
                  </a:lnTo>
                  <a:lnTo>
                    <a:pt x="0" y="18953"/>
                  </a:lnTo>
                  <a:lnTo>
                    <a:pt x="4831" y="11060"/>
                  </a:lnTo>
                  <a:lnTo>
                    <a:pt x="17638" y="0"/>
                  </a:lnTo>
                </a:path>
              </a:pathLst>
            </a:custGeom>
            <a:ln w="3975">
              <a:solidFill>
                <a:srgbClr val="231F20"/>
              </a:solidFill>
            </a:ln>
          </p:spPr>
          <p:txBody>
            <a:bodyPr wrap="square" lIns="0" tIns="0" rIns="0" bIns="0" rtlCol="0"/>
            <a:lstStyle/>
            <a:p>
              <a:endParaRPr/>
            </a:p>
          </p:txBody>
        </p:sp>
        <p:sp>
          <p:nvSpPr>
            <p:cNvPr id="62" name="object 62"/>
            <p:cNvSpPr/>
            <p:nvPr/>
          </p:nvSpPr>
          <p:spPr>
            <a:xfrm>
              <a:off x="3842535" y="2392597"/>
              <a:ext cx="59055" cy="88265"/>
            </a:xfrm>
            <a:custGeom>
              <a:avLst/>
              <a:gdLst/>
              <a:ahLst/>
              <a:cxnLst/>
              <a:rect l="l" t="t" r="r" b="b"/>
              <a:pathLst>
                <a:path w="59054" h="88264">
                  <a:moveTo>
                    <a:pt x="58508" y="0"/>
                  </a:moveTo>
                  <a:lnTo>
                    <a:pt x="41914" y="17466"/>
                  </a:lnTo>
                  <a:lnTo>
                    <a:pt x="28030" y="36242"/>
                  </a:lnTo>
                  <a:lnTo>
                    <a:pt x="14758" y="58843"/>
                  </a:lnTo>
                  <a:lnTo>
                    <a:pt x="0" y="87782"/>
                  </a:lnTo>
                </a:path>
              </a:pathLst>
            </a:custGeom>
            <a:ln w="3975">
              <a:solidFill>
                <a:srgbClr val="231F20"/>
              </a:solidFill>
            </a:ln>
          </p:spPr>
          <p:txBody>
            <a:bodyPr wrap="square" lIns="0" tIns="0" rIns="0" bIns="0" rtlCol="0"/>
            <a:lstStyle/>
            <a:p>
              <a:endParaRPr/>
            </a:p>
          </p:txBody>
        </p:sp>
        <p:sp>
          <p:nvSpPr>
            <p:cNvPr id="63" name="object 63"/>
            <p:cNvSpPr/>
            <p:nvPr/>
          </p:nvSpPr>
          <p:spPr>
            <a:xfrm>
              <a:off x="3926825" y="2386568"/>
              <a:ext cx="45085" cy="35560"/>
            </a:xfrm>
            <a:custGeom>
              <a:avLst/>
              <a:gdLst/>
              <a:ahLst/>
              <a:cxnLst/>
              <a:rect l="l" t="t" r="r" b="b"/>
              <a:pathLst>
                <a:path w="45085" h="35560">
                  <a:moveTo>
                    <a:pt x="44640" y="4355"/>
                  </a:moveTo>
                  <a:lnTo>
                    <a:pt x="31141" y="0"/>
                  </a:lnTo>
                  <a:lnTo>
                    <a:pt x="21991" y="1754"/>
                  </a:lnTo>
                  <a:lnTo>
                    <a:pt x="13006" y="12506"/>
                  </a:lnTo>
                  <a:lnTo>
                    <a:pt x="0" y="35140"/>
                  </a:lnTo>
                </a:path>
              </a:pathLst>
            </a:custGeom>
            <a:ln w="3975">
              <a:solidFill>
                <a:srgbClr val="231F20"/>
              </a:solidFill>
            </a:ln>
          </p:spPr>
          <p:txBody>
            <a:bodyPr wrap="square" lIns="0" tIns="0" rIns="0" bIns="0" rtlCol="0"/>
            <a:lstStyle/>
            <a:p>
              <a:endParaRPr/>
            </a:p>
          </p:txBody>
        </p:sp>
        <p:sp>
          <p:nvSpPr>
            <p:cNvPr id="64" name="object 64"/>
            <p:cNvSpPr/>
            <p:nvPr/>
          </p:nvSpPr>
          <p:spPr>
            <a:xfrm>
              <a:off x="3894154" y="2517142"/>
              <a:ext cx="18415" cy="91440"/>
            </a:xfrm>
            <a:custGeom>
              <a:avLst/>
              <a:gdLst/>
              <a:ahLst/>
              <a:cxnLst/>
              <a:rect l="l" t="t" r="r" b="b"/>
              <a:pathLst>
                <a:path w="18414" h="91439">
                  <a:moveTo>
                    <a:pt x="18295" y="90982"/>
                  </a:moveTo>
                  <a:lnTo>
                    <a:pt x="7140" y="45841"/>
                  </a:lnTo>
                  <a:lnTo>
                    <a:pt x="1591" y="21316"/>
                  </a:lnTo>
                  <a:lnTo>
                    <a:pt x="0" y="8879"/>
                  </a:lnTo>
                  <a:lnTo>
                    <a:pt x="718" y="0"/>
                  </a:lnTo>
                </a:path>
              </a:pathLst>
            </a:custGeom>
            <a:ln w="3975">
              <a:solidFill>
                <a:srgbClr val="231F20"/>
              </a:solidFill>
            </a:ln>
          </p:spPr>
          <p:txBody>
            <a:bodyPr wrap="square" lIns="0" tIns="0" rIns="0" bIns="0" rtlCol="0"/>
            <a:lstStyle/>
            <a:p>
              <a:endParaRPr/>
            </a:p>
          </p:txBody>
        </p:sp>
        <p:sp>
          <p:nvSpPr>
            <p:cNvPr id="65" name="object 65"/>
            <p:cNvSpPr/>
            <p:nvPr/>
          </p:nvSpPr>
          <p:spPr>
            <a:xfrm>
              <a:off x="3840745" y="2492118"/>
              <a:ext cx="83820" cy="61594"/>
            </a:xfrm>
            <a:custGeom>
              <a:avLst/>
              <a:gdLst/>
              <a:ahLst/>
              <a:cxnLst/>
              <a:rect l="l" t="t" r="r" b="b"/>
              <a:pathLst>
                <a:path w="83820" h="61594">
                  <a:moveTo>
                    <a:pt x="0" y="54021"/>
                  </a:moveTo>
                  <a:lnTo>
                    <a:pt x="35631" y="14151"/>
                  </a:lnTo>
                  <a:lnTo>
                    <a:pt x="55876" y="0"/>
                  </a:lnTo>
                  <a:lnTo>
                    <a:pt x="68269" y="10792"/>
                  </a:lnTo>
                  <a:lnTo>
                    <a:pt x="80340" y="45753"/>
                  </a:lnTo>
                  <a:lnTo>
                    <a:pt x="83624" y="56829"/>
                  </a:lnTo>
                  <a:lnTo>
                    <a:pt x="82327" y="61498"/>
                  </a:lnTo>
                  <a:lnTo>
                    <a:pt x="74296" y="60637"/>
                  </a:lnTo>
                  <a:lnTo>
                    <a:pt x="57378" y="55125"/>
                  </a:lnTo>
                </a:path>
              </a:pathLst>
            </a:custGeom>
            <a:ln w="3975">
              <a:solidFill>
                <a:srgbClr val="231F20"/>
              </a:solidFill>
            </a:ln>
          </p:spPr>
          <p:txBody>
            <a:bodyPr wrap="square" lIns="0" tIns="0" rIns="0" bIns="0" rtlCol="0"/>
            <a:lstStyle/>
            <a:p>
              <a:endParaRPr/>
            </a:p>
          </p:txBody>
        </p:sp>
        <p:sp>
          <p:nvSpPr>
            <p:cNvPr id="66" name="object 66"/>
            <p:cNvSpPr/>
            <p:nvPr/>
          </p:nvSpPr>
          <p:spPr>
            <a:xfrm>
              <a:off x="4143644" y="2474336"/>
              <a:ext cx="20320" cy="24130"/>
            </a:xfrm>
            <a:custGeom>
              <a:avLst/>
              <a:gdLst/>
              <a:ahLst/>
              <a:cxnLst/>
              <a:rect l="l" t="t" r="r" b="b"/>
              <a:pathLst>
                <a:path w="20320" h="24130">
                  <a:moveTo>
                    <a:pt x="20256" y="22763"/>
                  </a:moveTo>
                  <a:lnTo>
                    <a:pt x="8888" y="23513"/>
                  </a:lnTo>
                  <a:lnTo>
                    <a:pt x="2989" y="22383"/>
                  </a:lnTo>
                  <a:lnTo>
                    <a:pt x="659" y="18132"/>
                  </a:lnTo>
                  <a:lnTo>
                    <a:pt x="0" y="9517"/>
                  </a:lnTo>
                  <a:lnTo>
                    <a:pt x="2248" y="1988"/>
                  </a:lnTo>
                  <a:lnTo>
                    <a:pt x="7777" y="0"/>
                  </a:lnTo>
                  <a:lnTo>
                    <a:pt x="13417" y="814"/>
                  </a:lnTo>
                  <a:lnTo>
                    <a:pt x="16002" y="1693"/>
                  </a:lnTo>
                </a:path>
              </a:pathLst>
            </a:custGeom>
            <a:ln w="3975">
              <a:solidFill>
                <a:srgbClr val="231F20"/>
              </a:solidFill>
            </a:ln>
          </p:spPr>
          <p:txBody>
            <a:bodyPr wrap="square" lIns="0" tIns="0" rIns="0" bIns="0" rtlCol="0"/>
            <a:lstStyle/>
            <a:p>
              <a:endParaRPr/>
            </a:p>
          </p:txBody>
        </p:sp>
        <p:sp>
          <p:nvSpPr>
            <p:cNvPr id="67" name="object 67"/>
            <p:cNvSpPr/>
            <p:nvPr/>
          </p:nvSpPr>
          <p:spPr>
            <a:xfrm>
              <a:off x="4153514" y="2482695"/>
              <a:ext cx="8890" cy="13970"/>
            </a:xfrm>
            <a:custGeom>
              <a:avLst/>
              <a:gdLst/>
              <a:ahLst/>
              <a:cxnLst/>
              <a:rect l="l" t="t" r="r" b="b"/>
              <a:pathLst>
                <a:path w="8889" h="13969">
                  <a:moveTo>
                    <a:pt x="8724" y="0"/>
                  </a:moveTo>
                  <a:lnTo>
                    <a:pt x="63" y="6413"/>
                  </a:lnTo>
                  <a:lnTo>
                    <a:pt x="0" y="13855"/>
                  </a:lnTo>
                </a:path>
              </a:pathLst>
            </a:custGeom>
            <a:ln w="3975">
              <a:solidFill>
                <a:srgbClr val="231F20"/>
              </a:solidFill>
            </a:ln>
          </p:spPr>
          <p:txBody>
            <a:bodyPr wrap="square" lIns="0" tIns="0" rIns="0" bIns="0" rtlCol="0"/>
            <a:lstStyle/>
            <a:p>
              <a:endParaRPr/>
            </a:p>
          </p:txBody>
        </p:sp>
        <p:sp>
          <p:nvSpPr>
            <p:cNvPr id="68" name="object 68"/>
            <p:cNvSpPr/>
            <p:nvPr/>
          </p:nvSpPr>
          <p:spPr>
            <a:xfrm>
              <a:off x="4169513" y="2521625"/>
              <a:ext cx="9525" cy="34925"/>
            </a:xfrm>
            <a:custGeom>
              <a:avLst/>
              <a:gdLst/>
              <a:ahLst/>
              <a:cxnLst/>
              <a:rect l="l" t="t" r="r" b="b"/>
              <a:pathLst>
                <a:path w="9525" h="34925">
                  <a:moveTo>
                    <a:pt x="3354" y="0"/>
                  </a:moveTo>
                  <a:lnTo>
                    <a:pt x="357" y="7744"/>
                  </a:lnTo>
                  <a:lnTo>
                    <a:pt x="0" y="13950"/>
                  </a:lnTo>
                  <a:lnTo>
                    <a:pt x="2859" y="21881"/>
                  </a:lnTo>
                  <a:lnTo>
                    <a:pt x="9513" y="34798"/>
                  </a:lnTo>
                </a:path>
              </a:pathLst>
            </a:custGeom>
            <a:ln w="3975">
              <a:solidFill>
                <a:srgbClr val="231F20"/>
              </a:solidFill>
            </a:ln>
          </p:spPr>
          <p:txBody>
            <a:bodyPr wrap="square" lIns="0" tIns="0" rIns="0" bIns="0" rtlCol="0"/>
            <a:lstStyle/>
            <a:p>
              <a:endParaRPr/>
            </a:p>
          </p:txBody>
        </p:sp>
        <p:sp>
          <p:nvSpPr>
            <p:cNvPr id="69" name="object 69"/>
            <p:cNvSpPr/>
            <p:nvPr/>
          </p:nvSpPr>
          <p:spPr>
            <a:xfrm>
              <a:off x="4160860" y="2526372"/>
              <a:ext cx="12065" cy="21590"/>
            </a:xfrm>
            <a:custGeom>
              <a:avLst/>
              <a:gdLst/>
              <a:ahLst/>
              <a:cxnLst/>
              <a:rect l="l" t="t" r="r" b="b"/>
              <a:pathLst>
                <a:path w="12064" h="21589">
                  <a:moveTo>
                    <a:pt x="11436" y="21502"/>
                  </a:moveTo>
                  <a:lnTo>
                    <a:pt x="2839" y="7078"/>
                  </a:lnTo>
                  <a:lnTo>
                    <a:pt x="0" y="455"/>
                  </a:lnTo>
                  <a:lnTo>
                    <a:pt x="2942" y="0"/>
                  </a:lnTo>
                  <a:lnTo>
                    <a:pt x="11690" y="4078"/>
                  </a:lnTo>
                </a:path>
              </a:pathLst>
            </a:custGeom>
            <a:ln w="3975">
              <a:solidFill>
                <a:srgbClr val="231F20"/>
              </a:solidFill>
            </a:ln>
          </p:spPr>
          <p:txBody>
            <a:bodyPr wrap="square" lIns="0" tIns="0" rIns="0" bIns="0" rtlCol="0"/>
            <a:lstStyle/>
            <a:p>
              <a:endParaRPr/>
            </a:p>
          </p:txBody>
        </p:sp>
        <p:sp>
          <p:nvSpPr>
            <p:cNvPr id="70" name="object 70"/>
            <p:cNvSpPr/>
            <p:nvPr/>
          </p:nvSpPr>
          <p:spPr>
            <a:xfrm>
              <a:off x="4141960" y="2510959"/>
              <a:ext cx="29209" cy="6350"/>
            </a:xfrm>
            <a:custGeom>
              <a:avLst/>
              <a:gdLst/>
              <a:ahLst/>
              <a:cxnLst/>
              <a:rect l="l" t="t" r="r" b="b"/>
              <a:pathLst>
                <a:path w="29210" h="6350">
                  <a:moveTo>
                    <a:pt x="29159" y="5588"/>
                  </a:moveTo>
                  <a:lnTo>
                    <a:pt x="22933" y="5923"/>
                  </a:lnTo>
                  <a:lnTo>
                    <a:pt x="17679" y="5094"/>
                  </a:lnTo>
                  <a:lnTo>
                    <a:pt x="10876" y="3114"/>
                  </a:lnTo>
                  <a:lnTo>
                    <a:pt x="0" y="0"/>
                  </a:lnTo>
                </a:path>
              </a:pathLst>
            </a:custGeom>
            <a:ln w="3975">
              <a:solidFill>
                <a:srgbClr val="231F20"/>
              </a:solidFill>
            </a:ln>
          </p:spPr>
          <p:txBody>
            <a:bodyPr wrap="square" lIns="0" tIns="0" rIns="0" bIns="0" rtlCol="0"/>
            <a:lstStyle/>
            <a:p>
              <a:endParaRPr/>
            </a:p>
          </p:txBody>
        </p:sp>
        <p:sp>
          <p:nvSpPr>
            <p:cNvPr id="71" name="object 71"/>
            <p:cNvSpPr/>
            <p:nvPr/>
          </p:nvSpPr>
          <p:spPr>
            <a:xfrm>
              <a:off x="4085578" y="2434408"/>
              <a:ext cx="59055" cy="24130"/>
            </a:xfrm>
            <a:custGeom>
              <a:avLst/>
              <a:gdLst/>
              <a:ahLst/>
              <a:cxnLst/>
              <a:rect l="l" t="t" r="r" b="b"/>
              <a:pathLst>
                <a:path w="59054" h="24130">
                  <a:moveTo>
                    <a:pt x="58800" y="16840"/>
                  </a:moveTo>
                  <a:lnTo>
                    <a:pt x="45137" y="23385"/>
                  </a:lnTo>
                  <a:lnTo>
                    <a:pt x="34458" y="23812"/>
                  </a:lnTo>
                  <a:lnTo>
                    <a:pt x="21249" y="16543"/>
                  </a:lnTo>
                  <a:lnTo>
                    <a:pt x="0" y="0"/>
                  </a:lnTo>
                </a:path>
              </a:pathLst>
            </a:custGeom>
            <a:ln w="3975">
              <a:solidFill>
                <a:srgbClr val="231F20"/>
              </a:solidFill>
            </a:ln>
          </p:spPr>
          <p:txBody>
            <a:bodyPr wrap="square" lIns="0" tIns="0" rIns="0" bIns="0" rtlCol="0"/>
            <a:lstStyle/>
            <a:p>
              <a:endParaRPr/>
            </a:p>
          </p:txBody>
        </p:sp>
        <p:sp>
          <p:nvSpPr>
            <p:cNvPr id="72" name="object 72"/>
            <p:cNvSpPr/>
            <p:nvPr/>
          </p:nvSpPr>
          <p:spPr>
            <a:xfrm>
              <a:off x="4146379" y="2458138"/>
              <a:ext cx="6985" cy="15875"/>
            </a:xfrm>
            <a:custGeom>
              <a:avLst/>
              <a:gdLst/>
              <a:ahLst/>
              <a:cxnLst/>
              <a:rect l="l" t="t" r="r" b="b"/>
              <a:pathLst>
                <a:path w="6985" h="15875">
                  <a:moveTo>
                    <a:pt x="6743" y="0"/>
                  </a:moveTo>
                  <a:lnTo>
                    <a:pt x="3835" y="5956"/>
                  </a:lnTo>
                  <a:lnTo>
                    <a:pt x="2654" y="8902"/>
                  </a:lnTo>
                  <a:lnTo>
                    <a:pt x="0" y="15760"/>
                  </a:lnTo>
                </a:path>
              </a:pathLst>
            </a:custGeom>
            <a:ln w="3975">
              <a:solidFill>
                <a:srgbClr val="231F20"/>
              </a:solidFill>
            </a:ln>
          </p:spPr>
          <p:txBody>
            <a:bodyPr wrap="square" lIns="0" tIns="0" rIns="0" bIns="0" rtlCol="0"/>
            <a:lstStyle/>
            <a:p>
              <a:endParaRPr/>
            </a:p>
          </p:txBody>
        </p:sp>
        <p:sp>
          <p:nvSpPr>
            <p:cNvPr id="73" name="object 73"/>
            <p:cNvSpPr/>
            <p:nvPr/>
          </p:nvSpPr>
          <p:spPr>
            <a:xfrm>
              <a:off x="3841845" y="2471972"/>
              <a:ext cx="74930" cy="33655"/>
            </a:xfrm>
            <a:custGeom>
              <a:avLst/>
              <a:gdLst/>
              <a:ahLst/>
              <a:cxnLst/>
              <a:rect l="l" t="t" r="r" b="b"/>
              <a:pathLst>
                <a:path w="74929" h="33655">
                  <a:moveTo>
                    <a:pt x="74764" y="0"/>
                  </a:moveTo>
                  <a:lnTo>
                    <a:pt x="67813" y="10949"/>
                  </a:lnTo>
                  <a:lnTo>
                    <a:pt x="52208" y="19408"/>
                  </a:lnTo>
                  <a:lnTo>
                    <a:pt x="29189" y="26424"/>
                  </a:lnTo>
                  <a:lnTo>
                    <a:pt x="0" y="33045"/>
                  </a:lnTo>
                </a:path>
              </a:pathLst>
            </a:custGeom>
            <a:ln w="3975">
              <a:solidFill>
                <a:srgbClr val="231F20"/>
              </a:solidFill>
            </a:ln>
          </p:spPr>
          <p:txBody>
            <a:bodyPr wrap="square" lIns="0" tIns="0" rIns="0" bIns="0" rtlCol="0"/>
            <a:lstStyle/>
            <a:p>
              <a:endParaRPr/>
            </a:p>
          </p:txBody>
        </p:sp>
        <p:sp>
          <p:nvSpPr>
            <p:cNvPr id="74" name="object 74"/>
            <p:cNvSpPr/>
            <p:nvPr/>
          </p:nvSpPr>
          <p:spPr>
            <a:xfrm>
              <a:off x="3548291" y="2402331"/>
              <a:ext cx="375285" cy="470534"/>
            </a:xfrm>
            <a:custGeom>
              <a:avLst/>
              <a:gdLst/>
              <a:ahLst/>
              <a:cxnLst/>
              <a:rect l="l" t="t" r="r" b="b"/>
              <a:pathLst>
                <a:path w="375285" h="470535">
                  <a:moveTo>
                    <a:pt x="375145" y="25819"/>
                  </a:moveTo>
                  <a:lnTo>
                    <a:pt x="370636" y="9169"/>
                  </a:lnTo>
                  <a:lnTo>
                    <a:pt x="361607" y="1714"/>
                  </a:lnTo>
                  <a:lnTo>
                    <a:pt x="352590" y="0"/>
                  </a:lnTo>
                  <a:lnTo>
                    <a:pt x="342277" y="5181"/>
                  </a:lnTo>
                  <a:lnTo>
                    <a:pt x="329311" y="16560"/>
                  </a:lnTo>
                  <a:lnTo>
                    <a:pt x="318211" y="27940"/>
                  </a:lnTo>
                  <a:lnTo>
                    <a:pt x="313512" y="33108"/>
                  </a:lnTo>
                  <a:lnTo>
                    <a:pt x="292747" y="42316"/>
                  </a:lnTo>
                  <a:lnTo>
                    <a:pt x="278930" y="50279"/>
                  </a:lnTo>
                  <a:lnTo>
                    <a:pt x="265861" y="61442"/>
                  </a:lnTo>
                  <a:lnTo>
                    <a:pt x="249732" y="77749"/>
                  </a:lnTo>
                  <a:lnTo>
                    <a:pt x="252222" y="61061"/>
                  </a:lnTo>
                  <a:lnTo>
                    <a:pt x="249212" y="43764"/>
                  </a:lnTo>
                  <a:lnTo>
                    <a:pt x="235077" y="29933"/>
                  </a:lnTo>
                  <a:lnTo>
                    <a:pt x="205867" y="12407"/>
                  </a:lnTo>
                  <a:lnTo>
                    <a:pt x="203238" y="15798"/>
                  </a:lnTo>
                  <a:lnTo>
                    <a:pt x="198208" y="23990"/>
                  </a:lnTo>
                  <a:lnTo>
                    <a:pt x="165874" y="80213"/>
                  </a:lnTo>
                  <a:lnTo>
                    <a:pt x="165176" y="95326"/>
                  </a:lnTo>
                  <a:lnTo>
                    <a:pt x="161734" y="108953"/>
                  </a:lnTo>
                  <a:lnTo>
                    <a:pt x="152666" y="128816"/>
                  </a:lnTo>
                  <a:lnTo>
                    <a:pt x="135102" y="162636"/>
                  </a:lnTo>
                  <a:lnTo>
                    <a:pt x="116357" y="221881"/>
                  </a:lnTo>
                  <a:lnTo>
                    <a:pt x="96037" y="261620"/>
                  </a:lnTo>
                  <a:lnTo>
                    <a:pt x="61468" y="299834"/>
                  </a:lnTo>
                  <a:lnTo>
                    <a:pt x="0" y="354507"/>
                  </a:lnTo>
                  <a:lnTo>
                    <a:pt x="146227" y="470204"/>
                  </a:lnTo>
                  <a:lnTo>
                    <a:pt x="216877" y="389293"/>
                  </a:lnTo>
                  <a:lnTo>
                    <a:pt x="237693" y="370535"/>
                  </a:lnTo>
                  <a:lnTo>
                    <a:pt x="249631" y="356819"/>
                  </a:lnTo>
                  <a:lnTo>
                    <a:pt x="257200" y="341439"/>
                  </a:lnTo>
                  <a:lnTo>
                    <a:pt x="264896" y="317690"/>
                  </a:lnTo>
                  <a:lnTo>
                    <a:pt x="295097" y="256641"/>
                  </a:lnTo>
                  <a:lnTo>
                    <a:pt x="306501" y="216750"/>
                  </a:lnTo>
                  <a:lnTo>
                    <a:pt x="300291" y="180428"/>
                  </a:lnTo>
                  <a:lnTo>
                    <a:pt x="279044" y="133146"/>
                  </a:lnTo>
                  <a:lnTo>
                    <a:pt x="279400" y="132334"/>
                  </a:lnTo>
                  <a:lnTo>
                    <a:pt x="324256" y="115354"/>
                  </a:lnTo>
                  <a:lnTo>
                    <a:pt x="348716" y="101663"/>
                  </a:lnTo>
                  <a:lnTo>
                    <a:pt x="361315" y="83997"/>
                  </a:lnTo>
                  <a:lnTo>
                    <a:pt x="370636" y="55156"/>
                  </a:lnTo>
                  <a:lnTo>
                    <a:pt x="375145" y="25819"/>
                  </a:lnTo>
                  <a:close/>
                </a:path>
              </a:pathLst>
            </a:custGeom>
            <a:solidFill>
              <a:srgbClr val="FFFFFF"/>
            </a:solidFill>
          </p:spPr>
          <p:txBody>
            <a:bodyPr wrap="square" lIns="0" tIns="0" rIns="0" bIns="0" rtlCol="0"/>
            <a:lstStyle/>
            <a:p>
              <a:endParaRPr/>
            </a:p>
          </p:txBody>
        </p:sp>
        <p:sp>
          <p:nvSpPr>
            <p:cNvPr id="75" name="object 75"/>
            <p:cNvSpPr/>
            <p:nvPr/>
          </p:nvSpPr>
          <p:spPr>
            <a:xfrm>
              <a:off x="3688725" y="2399661"/>
              <a:ext cx="237384" cy="337176"/>
            </a:xfrm>
            <a:prstGeom prst="rect">
              <a:avLst/>
            </a:prstGeom>
            <a:blipFill>
              <a:blip r:embed="rId10" cstate="print"/>
              <a:stretch>
                <a:fillRect/>
              </a:stretch>
            </a:blipFill>
          </p:spPr>
          <p:txBody>
            <a:bodyPr wrap="square" lIns="0" tIns="0" rIns="0" bIns="0" rtlCol="0"/>
            <a:lstStyle/>
            <a:p>
              <a:endParaRPr/>
            </a:p>
          </p:txBody>
        </p:sp>
        <p:sp>
          <p:nvSpPr>
            <p:cNvPr id="76" name="object 76"/>
            <p:cNvSpPr/>
            <p:nvPr/>
          </p:nvSpPr>
          <p:spPr>
            <a:xfrm>
              <a:off x="4091616" y="2296096"/>
              <a:ext cx="232068" cy="186474"/>
            </a:xfrm>
            <a:prstGeom prst="rect">
              <a:avLst/>
            </a:prstGeom>
            <a:blipFill>
              <a:blip r:embed="rId11" cstate="print"/>
              <a:stretch>
                <a:fillRect/>
              </a:stretch>
            </a:blipFill>
          </p:spPr>
          <p:txBody>
            <a:bodyPr wrap="square" lIns="0" tIns="0" rIns="0" bIns="0" rtlCol="0"/>
            <a:lstStyle/>
            <a:p>
              <a:endParaRPr/>
            </a:p>
          </p:txBody>
        </p:sp>
        <p:sp>
          <p:nvSpPr>
            <p:cNvPr id="77" name="object 77"/>
            <p:cNvSpPr/>
            <p:nvPr/>
          </p:nvSpPr>
          <p:spPr>
            <a:xfrm>
              <a:off x="4160285" y="2373402"/>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24427" y="37341"/>
                  </a:lnTo>
                  <a:lnTo>
                    <a:pt x="112533" y="27258"/>
                  </a:lnTo>
                  <a:lnTo>
                    <a:pt x="101246" y="23886"/>
                  </a:lnTo>
                  <a:lnTo>
                    <a:pt x="85216" y="24118"/>
                  </a:lnTo>
                  <a:lnTo>
                    <a:pt x="69732" y="7001"/>
                  </a:lnTo>
                  <a:lnTo>
                    <a:pt x="61779" y="0"/>
                  </a:lnTo>
                  <a:close/>
                </a:path>
              </a:pathLst>
            </a:custGeom>
            <a:solidFill>
              <a:srgbClr val="FFFFFF"/>
            </a:solidFill>
          </p:spPr>
          <p:txBody>
            <a:bodyPr wrap="square" lIns="0" tIns="0" rIns="0" bIns="0" rtlCol="0"/>
            <a:lstStyle/>
            <a:p>
              <a:endParaRPr/>
            </a:p>
          </p:txBody>
        </p:sp>
        <p:sp>
          <p:nvSpPr>
            <p:cNvPr id="78" name="object 78"/>
            <p:cNvSpPr/>
            <p:nvPr/>
          </p:nvSpPr>
          <p:spPr>
            <a:xfrm>
              <a:off x="4088949" y="2293429"/>
              <a:ext cx="237402" cy="337176"/>
            </a:xfrm>
            <a:prstGeom prst="rect">
              <a:avLst/>
            </a:prstGeom>
            <a:blipFill>
              <a:blip r:embed="rId12" cstate="print"/>
              <a:stretch>
                <a:fillRect/>
              </a:stretch>
            </a:blipFill>
          </p:spPr>
          <p:txBody>
            <a:bodyPr wrap="square" lIns="0" tIns="0" rIns="0" bIns="0" rtlCol="0"/>
            <a:lstStyle/>
            <a:p>
              <a:endParaRPr/>
            </a:p>
          </p:txBody>
        </p:sp>
        <p:sp>
          <p:nvSpPr>
            <p:cNvPr id="79" name="object 79"/>
            <p:cNvSpPr/>
            <p:nvPr/>
          </p:nvSpPr>
          <p:spPr>
            <a:xfrm>
              <a:off x="3844559" y="1989838"/>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80" name="object 80"/>
            <p:cNvSpPr/>
            <p:nvPr/>
          </p:nvSpPr>
          <p:spPr>
            <a:xfrm>
              <a:off x="3918134" y="1958261"/>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81" name="object 81"/>
            <p:cNvSpPr/>
            <p:nvPr/>
          </p:nvSpPr>
          <p:spPr>
            <a:xfrm>
              <a:off x="3991489" y="1919163"/>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82" name="object 82"/>
            <p:cNvSpPr/>
            <p:nvPr/>
          </p:nvSpPr>
          <p:spPr>
            <a:xfrm>
              <a:off x="4048593" y="2095101"/>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83" name="object 83"/>
            <p:cNvSpPr/>
            <p:nvPr/>
          </p:nvSpPr>
          <p:spPr>
            <a:xfrm>
              <a:off x="4257111" y="2079844"/>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84" name="object 84"/>
            <p:cNvSpPr/>
            <p:nvPr/>
          </p:nvSpPr>
          <p:spPr>
            <a:xfrm>
              <a:off x="4166796" y="2012343"/>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85" name="object 85"/>
            <p:cNvSpPr/>
            <p:nvPr/>
          </p:nvSpPr>
          <p:spPr>
            <a:xfrm>
              <a:off x="4159605" y="2095098"/>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86" name="object 86"/>
            <p:cNvSpPr/>
            <p:nvPr/>
          </p:nvSpPr>
          <p:spPr>
            <a:xfrm>
              <a:off x="3809088" y="1867152"/>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87" name="object 87"/>
            <p:cNvSpPr/>
            <p:nvPr/>
          </p:nvSpPr>
          <p:spPr>
            <a:xfrm>
              <a:off x="4166796" y="2134296"/>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88" name="object 88"/>
            <p:cNvSpPr/>
            <p:nvPr/>
          </p:nvSpPr>
          <p:spPr>
            <a:xfrm>
              <a:off x="3636639" y="2126503"/>
              <a:ext cx="183375" cy="107561"/>
            </a:xfrm>
            <a:prstGeom prst="rect">
              <a:avLst/>
            </a:prstGeom>
            <a:blipFill>
              <a:blip r:embed="rId13" cstate="print"/>
              <a:stretch>
                <a:fillRect/>
              </a:stretch>
            </a:blipFill>
          </p:spPr>
          <p:txBody>
            <a:bodyPr wrap="square" lIns="0" tIns="0" rIns="0" bIns="0" rtlCol="0"/>
            <a:lstStyle/>
            <a:p>
              <a:endParaRPr/>
            </a:p>
          </p:txBody>
        </p:sp>
        <p:sp>
          <p:nvSpPr>
            <p:cNvPr id="89" name="object 89"/>
            <p:cNvSpPr/>
            <p:nvPr/>
          </p:nvSpPr>
          <p:spPr>
            <a:xfrm>
              <a:off x="2107006" y="1806651"/>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grpSp>
      <p:grpSp>
        <p:nvGrpSpPr>
          <p:cNvPr id="90" name="object 90"/>
          <p:cNvGrpSpPr/>
          <p:nvPr/>
        </p:nvGrpSpPr>
        <p:grpSpPr>
          <a:xfrm>
            <a:off x="4524514" y="1800923"/>
            <a:ext cx="2504440" cy="1316990"/>
            <a:chOff x="4524514" y="1800923"/>
            <a:chExt cx="2504440" cy="1316990"/>
          </a:xfrm>
        </p:grpSpPr>
        <p:sp>
          <p:nvSpPr>
            <p:cNvPr id="91" name="object 91"/>
            <p:cNvSpPr/>
            <p:nvPr/>
          </p:nvSpPr>
          <p:spPr>
            <a:xfrm>
              <a:off x="6361580" y="2315038"/>
              <a:ext cx="440925" cy="449516"/>
            </a:xfrm>
            <a:prstGeom prst="rect">
              <a:avLst/>
            </a:prstGeom>
            <a:blipFill>
              <a:blip r:embed="rId14" cstate="print"/>
              <a:stretch>
                <a:fillRect/>
              </a:stretch>
            </a:blipFill>
          </p:spPr>
          <p:txBody>
            <a:bodyPr wrap="square" lIns="0" tIns="0" rIns="0" bIns="0" rtlCol="0"/>
            <a:lstStyle/>
            <a:p>
              <a:endParaRPr/>
            </a:p>
          </p:txBody>
        </p:sp>
        <p:sp>
          <p:nvSpPr>
            <p:cNvPr id="92" name="object 92"/>
            <p:cNvSpPr/>
            <p:nvPr/>
          </p:nvSpPr>
          <p:spPr>
            <a:xfrm>
              <a:off x="5738507" y="1800923"/>
              <a:ext cx="1283441" cy="1315859"/>
            </a:xfrm>
            <a:prstGeom prst="rect">
              <a:avLst/>
            </a:prstGeom>
            <a:blipFill>
              <a:blip r:embed="rId15" cstate="print"/>
              <a:stretch>
                <a:fillRect/>
              </a:stretch>
            </a:blipFill>
          </p:spPr>
          <p:txBody>
            <a:bodyPr wrap="square" lIns="0" tIns="0" rIns="0" bIns="0" rtlCol="0"/>
            <a:lstStyle/>
            <a:p>
              <a:endParaRPr/>
            </a:p>
          </p:txBody>
        </p:sp>
        <p:sp>
          <p:nvSpPr>
            <p:cNvPr id="93" name="object 93"/>
            <p:cNvSpPr/>
            <p:nvPr/>
          </p:nvSpPr>
          <p:spPr>
            <a:xfrm>
              <a:off x="5156394" y="2185708"/>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94" name="object 94"/>
            <p:cNvSpPr/>
            <p:nvPr/>
          </p:nvSpPr>
          <p:spPr>
            <a:xfrm>
              <a:off x="5142852" y="2193032"/>
              <a:ext cx="48260" cy="711200"/>
            </a:xfrm>
            <a:custGeom>
              <a:avLst/>
              <a:gdLst/>
              <a:ahLst/>
              <a:cxnLst/>
              <a:rect l="l" t="t" r="r" b="b"/>
              <a:pathLst>
                <a:path w="48260"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95" name="object 95"/>
            <p:cNvSpPr/>
            <p:nvPr/>
          </p:nvSpPr>
          <p:spPr>
            <a:xfrm>
              <a:off x="5071677" y="2185631"/>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96" name="object 96"/>
            <p:cNvSpPr/>
            <p:nvPr/>
          </p:nvSpPr>
          <p:spPr>
            <a:xfrm>
              <a:off x="5108865" y="2384281"/>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97" name="object 97"/>
            <p:cNvSpPr/>
            <p:nvPr/>
          </p:nvSpPr>
          <p:spPr>
            <a:xfrm>
              <a:off x="5529449" y="2186809"/>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98" name="object 98"/>
            <p:cNvSpPr/>
            <p:nvPr/>
          </p:nvSpPr>
          <p:spPr>
            <a:xfrm>
              <a:off x="5548209" y="2193144"/>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99" name="object 99"/>
            <p:cNvSpPr/>
            <p:nvPr/>
          </p:nvSpPr>
          <p:spPr>
            <a:xfrm>
              <a:off x="5181444" y="2884264"/>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100" name="object 100"/>
            <p:cNvSpPr/>
            <p:nvPr/>
          </p:nvSpPr>
          <p:spPr>
            <a:xfrm>
              <a:off x="5200742" y="2832776"/>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101" name="object 101"/>
            <p:cNvSpPr/>
            <p:nvPr/>
          </p:nvSpPr>
          <p:spPr>
            <a:xfrm>
              <a:off x="5204240" y="2781212"/>
              <a:ext cx="399415" cy="1270"/>
            </a:xfrm>
            <a:custGeom>
              <a:avLst/>
              <a:gdLst/>
              <a:ahLst/>
              <a:cxnLst/>
              <a:rect l="l" t="t" r="r" b="b"/>
              <a:pathLst>
                <a:path w="399414" h="1269">
                  <a:moveTo>
                    <a:pt x="0" y="0"/>
                  </a:moveTo>
                  <a:lnTo>
                    <a:pt x="399326" y="1104"/>
                  </a:lnTo>
                </a:path>
              </a:pathLst>
            </a:custGeom>
            <a:ln w="5918">
              <a:solidFill>
                <a:srgbClr val="231F20"/>
              </a:solidFill>
            </a:ln>
          </p:spPr>
          <p:txBody>
            <a:bodyPr wrap="square" lIns="0" tIns="0" rIns="0" bIns="0" rtlCol="0"/>
            <a:lstStyle/>
            <a:p>
              <a:endParaRPr/>
            </a:p>
          </p:txBody>
        </p:sp>
        <p:sp>
          <p:nvSpPr>
            <p:cNvPr id="102" name="object 102"/>
            <p:cNvSpPr/>
            <p:nvPr/>
          </p:nvSpPr>
          <p:spPr>
            <a:xfrm>
              <a:off x="5211482" y="2729657"/>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103" name="object 103"/>
            <p:cNvSpPr/>
            <p:nvPr/>
          </p:nvSpPr>
          <p:spPr>
            <a:xfrm>
              <a:off x="5216667" y="2678106"/>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104" name="object 104"/>
            <p:cNvSpPr/>
            <p:nvPr/>
          </p:nvSpPr>
          <p:spPr>
            <a:xfrm>
              <a:off x="5219247" y="2626525"/>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105" name="object 105"/>
            <p:cNvSpPr/>
            <p:nvPr/>
          </p:nvSpPr>
          <p:spPr>
            <a:xfrm>
              <a:off x="5222818" y="2574992"/>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106" name="object 106"/>
            <p:cNvSpPr/>
            <p:nvPr/>
          </p:nvSpPr>
          <p:spPr>
            <a:xfrm>
              <a:off x="5219544" y="2523418"/>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107" name="object 107"/>
            <p:cNvSpPr/>
            <p:nvPr/>
          </p:nvSpPr>
          <p:spPr>
            <a:xfrm>
              <a:off x="5217238" y="2471843"/>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108" name="object 108"/>
            <p:cNvSpPr/>
            <p:nvPr/>
          </p:nvSpPr>
          <p:spPr>
            <a:xfrm>
              <a:off x="5215651" y="2420262"/>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109" name="object 109"/>
            <p:cNvSpPr/>
            <p:nvPr/>
          </p:nvSpPr>
          <p:spPr>
            <a:xfrm>
              <a:off x="5214012" y="2368711"/>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110" name="object 110"/>
            <p:cNvSpPr/>
            <p:nvPr/>
          </p:nvSpPr>
          <p:spPr>
            <a:xfrm>
              <a:off x="5208084" y="2317105"/>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111" name="object 111"/>
            <p:cNvSpPr/>
            <p:nvPr/>
          </p:nvSpPr>
          <p:spPr>
            <a:xfrm>
              <a:off x="5202652" y="2265541"/>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112" name="object 112"/>
            <p:cNvSpPr/>
            <p:nvPr/>
          </p:nvSpPr>
          <p:spPr>
            <a:xfrm>
              <a:off x="5185710" y="2213924"/>
              <a:ext cx="389255" cy="1270"/>
            </a:xfrm>
            <a:custGeom>
              <a:avLst/>
              <a:gdLst/>
              <a:ahLst/>
              <a:cxnLst/>
              <a:rect l="l" t="t" r="r" b="b"/>
              <a:pathLst>
                <a:path w="389254" h="1269">
                  <a:moveTo>
                    <a:pt x="0" y="0"/>
                  </a:moveTo>
                  <a:lnTo>
                    <a:pt x="388861" y="1079"/>
                  </a:lnTo>
                </a:path>
              </a:pathLst>
            </a:custGeom>
            <a:ln w="5918">
              <a:solidFill>
                <a:srgbClr val="231F20"/>
              </a:solidFill>
            </a:ln>
          </p:spPr>
          <p:txBody>
            <a:bodyPr wrap="square" lIns="0" tIns="0" rIns="0" bIns="0" rtlCol="0"/>
            <a:lstStyle/>
            <a:p>
              <a:endParaRPr/>
            </a:p>
          </p:txBody>
        </p:sp>
        <p:sp>
          <p:nvSpPr>
            <p:cNvPr id="113" name="object 113"/>
            <p:cNvSpPr/>
            <p:nvPr/>
          </p:nvSpPr>
          <p:spPr>
            <a:xfrm>
              <a:off x="5131438" y="2911933"/>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114" name="object 114"/>
            <p:cNvSpPr/>
            <p:nvPr/>
          </p:nvSpPr>
          <p:spPr>
            <a:xfrm>
              <a:off x="5133323" y="2185708"/>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115" name="object 115"/>
            <p:cNvSpPr/>
            <p:nvPr/>
          </p:nvSpPr>
          <p:spPr>
            <a:xfrm>
              <a:off x="5123525" y="2399369"/>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116" name="object 116"/>
            <p:cNvSpPr/>
            <p:nvPr/>
          </p:nvSpPr>
          <p:spPr>
            <a:xfrm>
              <a:off x="5118173" y="2421409"/>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117" name="object 117"/>
            <p:cNvSpPr/>
            <p:nvPr/>
          </p:nvSpPr>
          <p:spPr>
            <a:xfrm>
              <a:off x="5114519" y="2446064"/>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118" name="object 118"/>
            <p:cNvSpPr/>
            <p:nvPr/>
          </p:nvSpPr>
          <p:spPr>
            <a:xfrm>
              <a:off x="5111841" y="2472977"/>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119" name="object 119"/>
            <p:cNvSpPr/>
            <p:nvPr/>
          </p:nvSpPr>
          <p:spPr>
            <a:xfrm>
              <a:off x="5108860" y="2498185"/>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120" name="object 120"/>
            <p:cNvSpPr/>
            <p:nvPr/>
          </p:nvSpPr>
          <p:spPr>
            <a:xfrm>
              <a:off x="5107971" y="2523418"/>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121" name="object 121"/>
            <p:cNvSpPr/>
            <p:nvPr/>
          </p:nvSpPr>
          <p:spPr>
            <a:xfrm>
              <a:off x="5108860" y="2548818"/>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122" name="object 122"/>
            <p:cNvSpPr/>
            <p:nvPr/>
          </p:nvSpPr>
          <p:spPr>
            <a:xfrm>
              <a:off x="5107971" y="2574992"/>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123" name="object 123"/>
            <p:cNvSpPr/>
            <p:nvPr/>
          </p:nvSpPr>
          <p:spPr>
            <a:xfrm>
              <a:off x="5107971" y="260077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124" name="object 124"/>
            <p:cNvSpPr/>
            <p:nvPr/>
          </p:nvSpPr>
          <p:spPr>
            <a:xfrm>
              <a:off x="5108868" y="2627665"/>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125" name="object 125"/>
            <p:cNvSpPr/>
            <p:nvPr/>
          </p:nvSpPr>
          <p:spPr>
            <a:xfrm>
              <a:off x="5114515" y="2658331"/>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126" name="object 126"/>
            <p:cNvSpPr/>
            <p:nvPr/>
          </p:nvSpPr>
          <p:spPr>
            <a:xfrm>
              <a:off x="5118165" y="2684264"/>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127" name="object 127"/>
            <p:cNvSpPr/>
            <p:nvPr/>
          </p:nvSpPr>
          <p:spPr>
            <a:xfrm>
              <a:off x="5087289" y="2360435"/>
              <a:ext cx="91440" cy="375285"/>
            </a:xfrm>
            <a:custGeom>
              <a:avLst/>
              <a:gdLst/>
              <a:ahLst/>
              <a:cxnLst/>
              <a:rect l="l" t="t" r="r" b="b"/>
              <a:pathLst>
                <a:path w="91439" h="375285">
                  <a:moveTo>
                    <a:pt x="50850" y="375018"/>
                  </a:moveTo>
                  <a:lnTo>
                    <a:pt x="39560" y="375018"/>
                  </a:lnTo>
                  <a:lnTo>
                    <a:pt x="39560" y="365620"/>
                  </a:lnTo>
                  <a:lnTo>
                    <a:pt x="50850" y="365620"/>
                  </a:lnTo>
                  <a:lnTo>
                    <a:pt x="50850" y="375018"/>
                  </a:lnTo>
                  <a:close/>
                </a:path>
                <a:path w="91439" h="375285">
                  <a:moveTo>
                    <a:pt x="50850" y="9385"/>
                  </a:moveTo>
                  <a:lnTo>
                    <a:pt x="39560" y="9385"/>
                  </a:lnTo>
                  <a:lnTo>
                    <a:pt x="39560" y="0"/>
                  </a:lnTo>
                  <a:lnTo>
                    <a:pt x="50850" y="0"/>
                  </a:lnTo>
                  <a:lnTo>
                    <a:pt x="50850" y="9385"/>
                  </a:lnTo>
                  <a:close/>
                </a:path>
                <a:path w="91439" h="375285">
                  <a:moveTo>
                    <a:pt x="91084" y="200101"/>
                  </a:moveTo>
                  <a:lnTo>
                    <a:pt x="81635" y="200101"/>
                  </a:lnTo>
                  <a:lnTo>
                    <a:pt x="81635" y="171691"/>
                  </a:lnTo>
                  <a:lnTo>
                    <a:pt x="91084" y="171691"/>
                  </a:lnTo>
                  <a:lnTo>
                    <a:pt x="91084" y="200101"/>
                  </a:lnTo>
                  <a:close/>
                </a:path>
                <a:path w="91439" h="375285">
                  <a:moveTo>
                    <a:pt x="9423" y="200101"/>
                  </a:moveTo>
                  <a:lnTo>
                    <a:pt x="0" y="200101"/>
                  </a:lnTo>
                  <a:lnTo>
                    <a:pt x="0" y="171691"/>
                  </a:lnTo>
                  <a:lnTo>
                    <a:pt x="9423" y="171691"/>
                  </a:lnTo>
                  <a:lnTo>
                    <a:pt x="9423" y="200101"/>
                  </a:lnTo>
                  <a:close/>
                </a:path>
              </a:pathLst>
            </a:custGeom>
            <a:ln w="3810">
              <a:solidFill>
                <a:srgbClr val="231F20"/>
              </a:solidFill>
            </a:ln>
          </p:spPr>
          <p:txBody>
            <a:bodyPr wrap="square" lIns="0" tIns="0" rIns="0" bIns="0" rtlCol="0"/>
            <a:lstStyle/>
            <a:p>
              <a:endParaRPr/>
            </a:p>
          </p:txBody>
        </p:sp>
        <p:sp>
          <p:nvSpPr>
            <p:cNvPr id="128" name="object 128"/>
            <p:cNvSpPr/>
            <p:nvPr/>
          </p:nvSpPr>
          <p:spPr>
            <a:xfrm>
              <a:off x="5167267" y="2445738"/>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129" name="object 129"/>
            <p:cNvSpPr/>
            <p:nvPr/>
          </p:nvSpPr>
          <p:spPr>
            <a:xfrm>
              <a:off x="5091461" y="2446029"/>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130" name="object 130"/>
            <p:cNvSpPr/>
            <p:nvPr/>
          </p:nvSpPr>
          <p:spPr>
            <a:xfrm>
              <a:off x="5089382" y="2623571"/>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131" name="object 131"/>
            <p:cNvSpPr/>
            <p:nvPr/>
          </p:nvSpPr>
          <p:spPr>
            <a:xfrm>
              <a:off x="5167448" y="2623864"/>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132" name="object 132"/>
            <p:cNvSpPr/>
            <p:nvPr/>
          </p:nvSpPr>
          <p:spPr>
            <a:xfrm>
              <a:off x="5333075" y="2187128"/>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133" name="object 133"/>
            <p:cNvSpPr/>
            <p:nvPr/>
          </p:nvSpPr>
          <p:spPr>
            <a:xfrm>
              <a:off x="5330022" y="2884915"/>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134" name="object 134"/>
            <p:cNvSpPr/>
            <p:nvPr/>
          </p:nvSpPr>
          <p:spPr>
            <a:xfrm>
              <a:off x="4592103" y="2172200"/>
              <a:ext cx="737920" cy="754637"/>
            </a:xfrm>
            <a:prstGeom prst="rect">
              <a:avLst/>
            </a:prstGeom>
            <a:blipFill>
              <a:blip r:embed="rId16" cstate="print"/>
              <a:stretch>
                <a:fillRect/>
              </a:stretch>
            </a:blipFill>
          </p:spPr>
          <p:txBody>
            <a:bodyPr wrap="square" lIns="0" tIns="0" rIns="0" bIns="0" rtlCol="0"/>
            <a:lstStyle/>
            <a:p>
              <a:endParaRPr/>
            </a:p>
          </p:txBody>
        </p:sp>
        <p:sp>
          <p:nvSpPr>
            <p:cNvPr id="135" name="object 135"/>
            <p:cNvSpPr/>
            <p:nvPr/>
          </p:nvSpPr>
          <p:spPr>
            <a:xfrm>
              <a:off x="4699297" y="2187128"/>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136" name="object 136"/>
            <p:cNvSpPr/>
            <p:nvPr/>
          </p:nvSpPr>
          <p:spPr>
            <a:xfrm>
              <a:off x="4592091" y="2172200"/>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137" name="object 137"/>
            <p:cNvSpPr/>
            <p:nvPr/>
          </p:nvSpPr>
          <p:spPr>
            <a:xfrm>
              <a:off x="5272417" y="2185633"/>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138" name="object 138"/>
            <p:cNvSpPr/>
            <p:nvPr/>
          </p:nvSpPr>
          <p:spPr>
            <a:xfrm>
              <a:off x="5133671" y="1992301"/>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9" name="object 139"/>
            <p:cNvSpPr/>
            <p:nvPr/>
          </p:nvSpPr>
          <p:spPr>
            <a:xfrm>
              <a:off x="4527499" y="180594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grpSp>
      <p:sp>
        <p:nvSpPr>
          <p:cNvPr id="140" name="object 140"/>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13</a:t>
            </a:r>
            <a:endParaRPr sz="6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3579" y="2306451"/>
            <a:ext cx="316547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VIDANGE, NETTOYAGE ET</a:t>
            </a:r>
            <a:r>
              <a:rPr sz="1600" b="1" spc="-95" dirty="0">
                <a:solidFill>
                  <a:srgbClr val="231F20"/>
                </a:solidFill>
                <a:latin typeface="Arial Narrow"/>
                <a:cs typeface="Arial Narrow"/>
              </a:rPr>
              <a:t> </a:t>
            </a:r>
            <a:r>
              <a:rPr sz="1600" b="1" dirty="0">
                <a:solidFill>
                  <a:srgbClr val="231F20"/>
                </a:solidFill>
                <a:latin typeface="Arial Narrow"/>
                <a:cs typeface="Arial Narrow"/>
              </a:rPr>
              <a:t>STOCKAGE</a:t>
            </a:r>
            <a:endParaRPr sz="1600">
              <a:latin typeface="Arial Narrow"/>
              <a:cs typeface="Arial Narrow"/>
            </a:endParaRPr>
          </a:p>
        </p:txBody>
      </p:sp>
      <p:sp>
        <p:nvSpPr>
          <p:cNvPr id="3" name="object 3"/>
          <p:cNvSpPr/>
          <p:nvPr/>
        </p:nvSpPr>
        <p:spPr>
          <a:xfrm>
            <a:off x="572757" y="2639739"/>
            <a:ext cx="6457950" cy="0"/>
          </a:xfrm>
          <a:custGeom>
            <a:avLst/>
            <a:gdLst/>
            <a:ahLst/>
            <a:cxnLst/>
            <a:rect l="l" t="t" r="r" b="b"/>
            <a:pathLst>
              <a:path w="6457950">
                <a:moveTo>
                  <a:pt x="0" y="0"/>
                </a:moveTo>
                <a:lnTo>
                  <a:pt x="6457581" y="0"/>
                </a:lnTo>
              </a:path>
            </a:pathLst>
          </a:custGeom>
          <a:ln w="9537">
            <a:solidFill>
              <a:srgbClr val="231F20"/>
            </a:solidFill>
            <a:prstDash val="sysDot"/>
          </a:ln>
        </p:spPr>
        <p:txBody>
          <a:bodyPr wrap="square" lIns="0" tIns="0" rIns="0" bIns="0" rtlCol="0"/>
          <a:lstStyle/>
          <a:p>
            <a:endParaRPr/>
          </a:p>
        </p:txBody>
      </p:sp>
      <p:sp>
        <p:nvSpPr>
          <p:cNvPr id="4" name="object 4"/>
          <p:cNvSpPr txBox="1"/>
          <p:nvPr/>
        </p:nvSpPr>
        <p:spPr>
          <a:xfrm>
            <a:off x="539762" y="2666795"/>
            <a:ext cx="6412230" cy="1779270"/>
          </a:xfrm>
          <a:prstGeom prst="rect">
            <a:avLst/>
          </a:prstGeom>
        </p:spPr>
        <p:txBody>
          <a:bodyPr vert="horz" wrap="square" lIns="0" tIns="48260" rIns="0" bIns="0" rtlCol="0">
            <a:spAutoFit/>
          </a:bodyPr>
          <a:lstStyle/>
          <a:p>
            <a:pPr marL="22225">
              <a:lnSpc>
                <a:spcPct val="100000"/>
              </a:lnSpc>
              <a:spcBef>
                <a:spcPts val="380"/>
              </a:spcBef>
            </a:pPr>
            <a:r>
              <a:rPr sz="1200" b="1" dirty="0">
                <a:solidFill>
                  <a:srgbClr val="231F20"/>
                </a:solidFill>
                <a:latin typeface="Arial Narrow"/>
                <a:cs typeface="Arial Narrow"/>
              </a:rPr>
              <a:t>Vidange du bassin du</a:t>
            </a:r>
            <a:r>
              <a:rPr sz="1200" b="1" spc="-5" dirty="0">
                <a:solidFill>
                  <a:srgbClr val="231F20"/>
                </a:solidFill>
                <a:latin typeface="Arial Narrow"/>
                <a:cs typeface="Arial Narrow"/>
              </a:rPr>
              <a:t> spa</a:t>
            </a:r>
            <a:endParaRPr sz="1200">
              <a:latin typeface="Arial Narrow"/>
              <a:cs typeface="Arial Narrow"/>
            </a:endParaRPr>
          </a:p>
          <a:p>
            <a:pPr marL="168910" indent="-156845">
              <a:lnSpc>
                <a:spcPct val="100000"/>
              </a:lnSpc>
              <a:spcBef>
                <a:spcPts val="210"/>
              </a:spcBef>
              <a:buAutoNum type="arabicPeriod"/>
              <a:tabLst>
                <a:tab pos="169545" algn="l"/>
              </a:tabLst>
            </a:pPr>
            <a:r>
              <a:rPr sz="900" dirty="0">
                <a:solidFill>
                  <a:srgbClr val="231F20"/>
                </a:solidFill>
                <a:latin typeface="Arial Narrow"/>
                <a:cs typeface="Arial Narrow"/>
              </a:rPr>
              <a:t>Désactivez toutes </a:t>
            </a:r>
            <a:r>
              <a:rPr sz="900" spc="-5" dirty="0">
                <a:solidFill>
                  <a:srgbClr val="231F20"/>
                </a:solidFill>
                <a:latin typeface="Arial Narrow"/>
                <a:cs typeface="Arial Narrow"/>
              </a:rPr>
              <a:t>les</a:t>
            </a:r>
            <a:r>
              <a:rPr sz="900" spc="-15" dirty="0">
                <a:solidFill>
                  <a:srgbClr val="231F20"/>
                </a:solidFill>
                <a:latin typeface="Arial Narrow"/>
                <a:cs typeface="Arial Narrow"/>
              </a:rPr>
              <a:t> </a:t>
            </a:r>
            <a:r>
              <a:rPr sz="900" dirty="0">
                <a:solidFill>
                  <a:srgbClr val="231F20"/>
                </a:solidFill>
                <a:latin typeface="Arial Narrow"/>
                <a:cs typeface="Arial Narrow"/>
              </a:rPr>
              <a:t>fonctions.</a:t>
            </a:r>
            <a:endParaRPr sz="900">
              <a:latin typeface="Arial Narrow"/>
              <a:cs typeface="Arial Narrow"/>
            </a:endParaRPr>
          </a:p>
          <a:p>
            <a:pPr marL="168910" marR="327660" indent="-156845">
              <a:lnSpc>
                <a:spcPct val="111100"/>
              </a:lnSpc>
              <a:buAutoNum type="arabicPeriod"/>
              <a:tabLst>
                <a:tab pos="169545" algn="l"/>
              </a:tabLst>
            </a:pPr>
            <a:r>
              <a:rPr sz="900" dirty="0">
                <a:solidFill>
                  <a:srgbClr val="231F20"/>
                </a:solidFill>
                <a:latin typeface="Arial Narrow"/>
                <a:cs typeface="Arial Narrow"/>
              </a:rPr>
              <a:t>Raccordez </a:t>
            </a:r>
            <a:r>
              <a:rPr sz="900" spc="-5" dirty="0">
                <a:solidFill>
                  <a:srgbClr val="231F20"/>
                </a:solidFill>
                <a:latin typeface="Arial Narrow"/>
                <a:cs typeface="Arial Narrow"/>
              </a:rPr>
              <a:t>l’adaptateur de la valve de vidange </a:t>
            </a:r>
            <a:r>
              <a:rPr sz="900" dirty="0">
                <a:solidFill>
                  <a:srgbClr val="231F20"/>
                </a:solidFill>
                <a:latin typeface="Arial Narrow"/>
                <a:cs typeface="Arial Narrow"/>
              </a:rPr>
              <a:t>à </a:t>
            </a:r>
            <a:r>
              <a:rPr sz="900" spc="-5" dirty="0">
                <a:solidFill>
                  <a:srgbClr val="231F20"/>
                </a:solidFill>
                <a:latin typeface="Arial Narrow"/>
                <a:cs typeface="Arial Narrow"/>
              </a:rPr>
              <a:t>un </a:t>
            </a:r>
            <a:r>
              <a:rPr sz="900" dirty="0">
                <a:solidFill>
                  <a:srgbClr val="231F20"/>
                </a:solidFill>
                <a:latin typeface="Arial Narrow"/>
                <a:cs typeface="Arial Narrow"/>
              </a:rPr>
              <a:t>tuyau </a:t>
            </a:r>
            <a:r>
              <a:rPr sz="900" spc="-5" dirty="0">
                <a:solidFill>
                  <a:srgbClr val="231F20"/>
                </a:solidFill>
                <a:latin typeface="Arial Narrow"/>
                <a:cs typeface="Arial Narrow"/>
              </a:rPr>
              <a:t>d’arrosage et dirigez l’autre extrémité du </a:t>
            </a:r>
            <a:r>
              <a:rPr sz="900" dirty="0">
                <a:solidFill>
                  <a:srgbClr val="231F20"/>
                </a:solidFill>
                <a:latin typeface="Arial Narrow"/>
                <a:cs typeface="Arial Narrow"/>
              </a:rPr>
              <a:t>tuyau </a:t>
            </a:r>
            <a:r>
              <a:rPr sz="900" spc="-5" dirty="0">
                <a:solidFill>
                  <a:srgbClr val="231F20"/>
                </a:solidFill>
                <a:latin typeface="Arial Narrow"/>
                <a:cs typeface="Arial Narrow"/>
              </a:rPr>
              <a:t>d’arrosage vers une zone de vidange  </a:t>
            </a:r>
            <a:r>
              <a:rPr sz="900" dirty="0">
                <a:solidFill>
                  <a:srgbClr val="231F20"/>
                </a:solidFill>
                <a:latin typeface="Arial Narrow"/>
                <a:cs typeface="Arial Narrow"/>
              </a:rPr>
              <a:t>appropriée.</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Retirez </a:t>
            </a:r>
            <a:r>
              <a:rPr sz="900" spc="-5" dirty="0">
                <a:solidFill>
                  <a:srgbClr val="231F20"/>
                </a:solidFill>
                <a:latin typeface="Arial Narrow"/>
                <a:cs typeface="Arial Narrow"/>
              </a:rPr>
              <a:t>le bouchon de la valve de vidange depuis l’extérieur du bassin et </a:t>
            </a:r>
            <a:r>
              <a:rPr sz="900" dirty="0">
                <a:solidFill>
                  <a:srgbClr val="231F20"/>
                </a:solidFill>
                <a:latin typeface="Arial Narrow"/>
                <a:cs typeface="Arial Narrow"/>
              </a:rPr>
              <a:t>fixez </a:t>
            </a:r>
            <a:r>
              <a:rPr sz="900" spc="-5" dirty="0">
                <a:solidFill>
                  <a:srgbClr val="231F20"/>
                </a:solidFill>
                <a:latin typeface="Arial Narrow"/>
                <a:cs typeface="Arial Narrow"/>
              </a:rPr>
              <a:t>l’adaptateur de la valve de vidange </a:t>
            </a:r>
            <a:r>
              <a:rPr sz="900" dirty="0">
                <a:solidFill>
                  <a:srgbClr val="231F20"/>
                </a:solidFill>
                <a:latin typeface="Arial Narrow"/>
                <a:cs typeface="Arial Narrow"/>
              </a:rPr>
              <a:t>à </a:t>
            </a:r>
            <a:r>
              <a:rPr sz="900" spc="-5" dirty="0">
                <a:solidFill>
                  <a:srgbClr val="231F20"/>
                </a:solidFill>
                <a:latin typeface="Arial Narrow"/>
                <a:cs typeface="Arial Narrow"/>
              </a:rPr>
              <a:t>la valve de</a:t>
            </a:r>
            <a:r>
              <a:rPr sz="900" spc="-15" dirty="0">
                <a:solidFill>
                  <a:srgbClr val="231F20"/>
                </a:solidFill>
                <a:latin typeface="Arial Narrow"/>
                <a:cs typeface="Arial Narrow"/>
              </a:rPr>
              <a:t> </a:t>
            </a:r>
            <a:r>
              <a:rPr sz="900" spc="-5" dirty="0">
                <a:solidFill>
                  <a:srgbClr val="231F20"/>
                </a:solidFill>
                <a:latin typeface="Arial Narrow"/>
                <a:cs typeface="Arial Narrow"/>
              </a:rPr>
              <a:t>vidange.</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A </a:t>
            </a:r>
            <a:r>
              <a:rPr sz="900" spc="-5" dirty="0">
                <a:solidFill>
                  <a:srgbClr val="231F20"/>
                </a:solidFill>
                <a:latin typeface="Arial Narrow"/>
                <a:cs typeface="Arial Narrow"/>
              </a:rPr>
              <a:t>l’intérieur du bassin, ouvrez le bouchon de la valve de vidange. L’eau va commencer </a:t>
            </a:r>
            <a:r>
              <a:rPr sz="900" dirty="0">
                <a:solidFill>
                  <a:srgbClr val="231F20"/>
                </a:solidFill>
                <a:latin typeface="Arial Narrow"/>
                <a:cs typeface="Arial Narrow"/>
              </a:rPr>
              <a:t>à </a:t>
            </a:r>
            <a:r>
              <a:rPr sz="900" spc="-5" dirty="0">
                <a:solidFill>
                  <a:srgbClr val="231F20"/>
                </a:solidFill>
                <a:latin typeface="Arial Narrow"/>
                <a:cs typeface="Arial Narrow"/>
              </a:rPr>
              <a:t>s’écouler du </a:t>
            </a:r>
            <a:r>
              <a:rPr sz="900" dirty="0">
                <a:solidFill>
                  <a:srgbClr val="231F20"/>
                </a:solidFill>
                <a:latin typeface="Arial Narrow"/>
                <a:cs typeface="Arial Narrow"/>
              </a:rPr>
              <a:t>tuyau</a:t>
            </a:r>
            <a:r>
              <a:rPr sz="900" spc="-20" dirty="0">
                <a:solidFill>
                  <a:srgbClr val="231F20"/>
                </a:solidFill>
                <a:latin typeface="Arial Narrow"/>
                <a:cs typeface="Arial Narrow"/>
              </a:rPr>
              <a:t> </a:t>
            </a:r>
            <a:r>
              <a:rPr sz="900" dirty="0">
                <a:solidFill>
                  <a:srgbClr val="231F20"/>
                </a:solidFill>
                <a:latin typeface="Arial Narrow"/>
                <a:cs typeface="Arial Narrow"/>
              </a:rPr>
              <a:t>d’arrosage.</a:t>
            </a:r>
            <a:endParaRPr sz="900">
              <a:latin typeface="Arial Narrow"/>
              <a:cs typeface="Arial Narrow"/>
            </a:endParaRPr>
          </a:p>
          <a:p>
            <a:pPr marL="168910" marR="5715" indent="-156845">
              <a:lnSpc>
                <a:spcPct val="111100"/>
              </a:lnSpc>
              <a:buAutoNum type="arabicPeriod"/>
              <a:tabLst>
                <a:tab pos="169545" algn="l"/>
              </a:tabLst>
            </a:pPr>
            <a:r>
              <a:rPr sz="900" spc="-5" dirty="0">
                <a:solidFill>
                  <a:srgbClr val="231F20"/>
                </a:solidFill>
                <a:latin typeface="Arial Narrow"/>
                <a:cs typeface="Arial Narrow"/>
              </a:rPr>
              <a:t>Lorsque l’eau cesse de s’écouler, soulevez la paroi du bassin du côté opposé </a:t>
            </a:r>
            <a:r>
              <a:rPr sz="900" dirty="0">
                <a:solidFill>
                  <a:srgbClr val="231F20"/>
                </a:solidFill>
                <a:latin typeface="Arial Narrow"/>
                <a:cs typeface="Arial Narrow"/>
              </a:rPr>
              <a:t>à </a:t>
            </a:r>
            <a:r>
              <a:rPr sz="900" spc="-5" dirty="0">
                <a:solidFill>
                  <a:srgbClr val="231F20"/>
                </a:solidFill>
                <a:latin typeface="Arial Narrow"/>
                <a:cs typeface="Arial Narrow"/>
              </a:rPr>
              <a:t>l’orifice de vidange, en dirigeant l’eau </a:t>
            </a:r>
            <a:r>
              <a:rPr sz="900" dirty="0">
                <a:solidFill>
                  <a:srgbClr val="231F20"/>
                </a:solidFill>
                <a:latin typeface="Arial Narrow"/>
                <a:cs typeface="Arial Narrow"/>
              </a:rPr>
              <a:t>restante </a:t>
            </a:r>
            <a:r>
              <a:rPr sz="900" spc="-5" dirty="0">
                <a:solidFill>
                  <a:srgbClr val="231F20"/>
                </a:solidFill>
                <a:latin typeface="Arial Narrow"/>
                <a:cs typeface="Arial Narrow"/>
              </a:rPr>
              <a:t>vers l’orifice de vidange  et en vidant complètement le</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dirty="0">
                <a:solidFill>
                  <a:srgbClr val="231F20"/>
                </a:solidFill>
                <a:latin typeface="Arial Narrow"/>
                <a:cs typeface="Arial Narrow"/>
              </a:rPr>
              <a:t>BULLE </a:t>
            </a:r>
            <a:r>
              <a:rPr sz="900" spc="-5" dirty="0">
                <a:solidFill>
                  <a:srgbClr val="231F20"/>
                </a:solidFill>
                <a:latin typeface="Arial Narrow"/>
                <a:cs typeface="Arial Narrow"/>
              </a:rPr>
              <a:t>pour sécher le bassin du</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9545" marR="5080" indent="-169545">
              <a:lnSpc>
                <a:spcPct val="111100"/>
              </a:lnSpc>
              <a:buAutoNum type="arabicPeriod"/>
              <a:tabLst>
                <a:tab pos="169545" algn="l"/>
              </a:tabLst>
            </a:pPr>
            <a:r>
              <a:rPr sz="900" dirty="0">
                <a:solidFill>
                  <a:srgbClr val="231F20"/>
                </a:solidFill>
                <a:latin typeface="Arial Narrow"/>
                <a:cs typeface="Arial Narrow"/>
              </a:rPr>
              <a:t>Utilisez </a:t>
            </a:r>
            <a:r>
              <a:rPr sz="900" spc="-5" dirty="0">
                <a:solidFill>
                  <a:srgbClr val="231F20"/>
                </a:solidFill>
                <a:latin typeface="Arial Narrow"/>
                <a:cs typeface="Arial Narrow"/>
              </a:rPr>
              <a:t>une serviette propre pour essuyer l’eau et l’humidité </a:t>
            </a:r>
            <a:r>
              <a:rPr sz="900" dirty="0">
                <a:solidFill>
                  <a:srgbClr val="231F20"/>
                </a:solidFill>
                <a:latin typeface="Arial Narrow"/>
                <a:cs typeface="Arial Narrow"/>
              </a:rPr>
              <a:t>restantes </a:t>
            </a:r>
            <a:r>
              <a:rPr sz="900" spc="-5" dirty="0">
                <a:solidFill>
                  <a:srgbClr val="231F20"/>
                </a:solidFill>
                <a:latin typeface="Arial Narrow"/>
                <a:cs typeface="Arial Narrow"/>
              </a:rPr>
              <a:t>sur le bassin et l’unité de commande du spa. </a:t>
            </a:r>
            <a:r>
              <a:rPr sz="900" dirty="0">
                <a:solidFill>
                  <a:srgbClr val="231F20"/>
                </a:solidFill>
                <a:latin typeface="Arial Narrow"/>
                <a:cs typeface="Arial Narrow"/>
              </a:rPr>
              <a:t>Veillez à </a:t>
            </a:r>
            <a:r>
              <a:rPr sz="900" spc="-5" dirty="0">
                <a:solidFill>
                  <a:srgbClr val="231F20"/>
                </a:solidFill>
                <a:latin typeface="Arial Narrow"/>
                <a:cs typeface="Arial Narrow"/>
              </a:rPr>
              <a:t>ce que le bassin et l’unité  de commande du spa soient bien</a:t>
            </a:r>
            <a:r>
              <a:rPr sz="900" spc="-10" dirty="0">
                <a:solidFill>
                  <a:srgbClr val="231F20"/>
                </a:solidFill>
                <a:latin typeface="Arial Narrow"/>
                <a:cs typeface="Arial Narrow"/>
              </a:rPr>
              <a:t> </a:t>
            </a:r>
            <a:r>
              <a:rPr sz="900" spc="-5" dirty="0">
                <a:solidFill>
                  <a:srgbClr val="231F20"/>
                </a:solidFill>
                <a:latin typeface="Arial Narrow"/>
                <a:cs typeface="Arial Narrow"/>
              </a:rPr>
              <a:t>séchés.</a:t>
            </a:r>
            <a:endParaRPr sz="900">
              <a:latin typeface="Arial Narrow"/>
              <a:cs typeface="Arial Narrow"/>
            </a:endParaRPr>
          </a:p>
        </p:txBody>
      </p:sp>
      <p:sp>
        <p:nvSpPr>
          <p:cNvPr id="5" name="object 5"/>
          <p:cNvSpPr txBox="1"/>
          <p:nvPr/>
        </p:nvSpPr>
        <p:spPr>
          <a:xfrm>
            <a:off x="543830" y="6819120"/>
            <a:ext cx="6483985" cy="10325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Nettoyer </a:t>
            </a:r>
            <a:r>
              <a:rPr sz="1200" b="1" spc="-5" dirty="0">
                <a:solidFill>
                  <a:srgbClr val="231F20"/>
                </a:solidFill>
                <a:latin typeface="Arial Narrow"/>
                <a:cs typeface="Arial Narrow"/>
              </a:rPr>
              <a:t>le </a:t>
            </a:r>
            <a:r>
              <a:rPr sz="1200" b="1" dirty="0">
                <a:solidFill>
                  <a:srgbClr val="231F20"/>
                </a:solidFill>
                <a:latin typeface="Arial Narrow"/>
                <a:cs typeface="Arial Narrow"/>
              </a:rPr>
              <a:t>bassin du</a:t>
            </a:r>
            <a:r>
              <a:rPr sz="1200" b="1" spc="-5" dirty="0">
                <a:solidFill>
                  <a:srgbClr val="231F20"/>
                </a:solidFill>
                <a:latin typeface="Arial Narrow"/>
                <a:cs typeface="Arial Narrow"/>
              </a:rPr>
              <a:t> spa</a:t>
            </a:r>
            <a:endParaRPr sz="1200">
              <a:latin typeface="Arial Narrow"/>
              <a:cs typeface="Arial Narrow"/>
            </a:endParaRPr>
          </a:p>
          <a:p>
            <a:pPr marL="12700" marR="5080">
              <a:lnSpc>
                <a:spcPct val="111100"/>
              </a:lnSpc>
              <a:spcBef>
                <a:spcPts val="140"/>
              </a:spcBef>
            </a:pPr>
            <a:r>
              <a:rPr sz="900" dirty="0">
                <a:solidFill>
                  <a:srgbClr val="231F20"/>
                </a:solidFill>
                <a:latin typeface="Arial Narrow"/>
                <a:cs typeface="Arial Narrow"/>
              </a:rPr>
              <a:t>Si </a:t>
            </a:r>
            <a:r>
              <a:rPr sz="900" spc="-5" dirty="0">
                <a:solidFill>
                  <a:srgbClr val="231F20"/>
                </a:solidFill>
                <a:latin typeface="Arial Narrow"/>
                <a:cs typeface="Arial Narrow"/>
              </a:rPr>
              <a:t>des saletés sont visibles dans l’eau ou si l’eau devient </a:t>
            </a:r>
            <a:r>
              <a:rPr sz="900" dirty="0">
                <a:solidFill>
                  <a:srgbClr val="231F20"/>
                </a:solidFill>
                <a:latin typeface="Arial Narrow"/>
                <a:cs typeface="Arial Narrow"/>
              </a:rPr>
              <a:t>trouble </a:t>
            </a:r>
            <a:r>
              <a:rPr sz="900" spc="-5" dirty="0">
                <a:solidFill>
                  <a:srgbClr val="231F20"/>
                </a:solidFill>
                <a:latin typeface="Arial Narrow"/>
                <a:cs typeface="Arial Narrow"/>
              </a:rPr>
              <a:t>et qu’elle n’est pas nettoyée malgré la bonne composition chimique de l’eau, changez l’eau  et nettoyez le bassin du spa. </a:t>
            </a:r>
            <a:r>
              <a:rPr sz="900" dirty="0">
                <a:solidFill>
                  <a:srgbClr val="231F20"/>
                </a:solidFill>
                <a:latin typeface="Arial Narrow"/>
                <a:cs typeface="Arial Narrow"/>
              </a:rPr>
              <a:t>Voir </a:t>
            </a:r>
            <a:r>
              <a:rPr sz="900" spc="-5" dirty="0">
                <a:solidFill>
                  <a:srgbClr val="231F20"/>
                </a:solidFill>
                <a:latin typeface="Arial Narrow"/>
                <a:cs typeface="Arial Narrow"/>
              </a:rPr>
              <a:t>la section </a:t>
            </a:r>
            <a:r>
              <a:rPr sz="900" dirty="0">
                <a:solidFill>
                  <a:srgbClr val="231F20"/>
                </a:solidFill>
                <a:latin typeface="Arial Narrow"/>
                <a:cs typeface="Arial Narrow"/>
              </a:rPr>
              <a:t>« Vidange </a:t>
            </a:r>
            <a:r>
              <a:rPr sz="900" spc="-5" dirty="0">
                <a:solidFill>
                  <a:srgbClr val="231F20"/>
                </a:solidFill>
                <a:latin typeface="Arial Narrow"/>
                <a:cs typeface="Arial Narrow"/>
              </a:rPr>
              <a:t>du bassin du spa </a:t>
            </a:r>
            <a:r>
              <a:rPr sz="900" dirty="0">
                <a:solidFill>
                  <a:srgbClr val="231F20"/>
                </a:solidFill>
                <a:latin typeface="Arial Narrow"/>
                <a:cs typeface="Arial Narrow"/>
              </a:rPr>
              <a:t>» </a:t>
            </a:r>
            <a:r>
              <a:rPr sz="900" spc="-5" dirty="0">
                <a:solidFill>
                  <a:srgbClr val="231F20"/>
                </a:solidFill>
                <a:latin typeface="Arial Narrow"/>
                <a:cs typeface="Arial Narrow"/>
              </a:rPr>
              <a:t>pour savoir comment vider le spa. Lorsqu’il est vide, nettoyez et/ou </a:t>
            </a:r>
            <a:r>
              <a:rPr sz="900" dirty="0">
                <a:solidFill>
                  <a:srgbClr val="231F20"/>
                </a:solidFill>
                <a:latin typeface="Arial Narrow"/>
                <a:cs typeface="Arial Narrow"/>
              </a:rPr>
              <a:t>remplacez </a:t>
            </a:r>
            <a:r>
              <a:rPr sz="900" spc="-5" dirty="0">
                <a:solidFill>
                  <a:srgbClr val="231F20"/>
                </a:solidFill>
                <a:latin typeface="Arial Narrow"/>
                <a:cs typeface="Arial Narrow"/>
              </a:rPr>
              <a:t>la  cartouche </a:t>
            </a:r>
            <a:r>
              <a:rPr sz="900" dirty="0">
                <a:solidFill>
                  <a:srgbClr val="231F20"/>
                </a:solidFill>
                <a:latin typeface="Arial Narrow"/>
                <a:cs typeface="Arial Narrow"/>
              </a:rPr>
              <a:t>filtrante. Utilisez </a:t>
            </a:r>
            <a:r>
              <a:rPr sz="900" spc="-5" dirty="0">
                <a:solidFill>
                  <a:srgbClr val="231F20"/>
                </a:solidFill>
                <a:latin typeface="Arial Narrow"/>
                <a:cs typeface="Arial Narrow"/>
              </a:rPr>
              <a:t>une éponge et une solution de savon doux pour essuyer la saleté ou les </a:t>
            </a:r>
            <a:r>
              <a:rPr sz="900" dirty="0">
                <a:solidFill>
                  <a:srgbClr val="231F20"/>
                </a:solidFill>
                <a:latin typeface="Arial Narrow"/>
                <a:cs typeface="Arial Narrow"/>
              </a:rPr>
              <a:t>taches </a:t>
            </a:r>
            <a:r>
              <a:rPr sz="900" spc="-5" dirty="0">
                <a:solidFill>
                  <a:srgbClr val="231F20"/>
                </a:solidFill>
                <a:latin typeface="Arial Narrow"/>
                <a:cs typeface="Arial Narrow"/>
              </a:rPr>
              <a:t>sur la paroi intérieure du spa. </a:t>
            </a:r>
            <a:r>
              <a:rPr sz="900" dirty="0">
                <a:solidFill>
                  <a:srgbClr val="231F20"/>
                </a:solidFill>
                <a:latin typeface="Arial Narrow"/>
                <a:cs typeface="Arial Narrow"/>
              </a:rPr>
              <a:t>Rincez abondam-  </a:t>
            </a:r>
            <a:r>
              <a:rPr sz="900" spc="-5" dirty="0">
                <a:solidFill>
                  <a:srgbClr val="231F20"/>
                </a:solidFill>
                <a:latin typeface="Arial Narrow"/>
                <a:cs typeface="Arial Narrow"/>
              </a:rPr>
              <a:t>ment avant de le </a:t>
            </a:r>
            <a:r>
              <a:rPr sz="900" dirty="0">
                <a:solidFill>
                  <a:srgbClr val="231F20"/>
                </a:solidFill>
                <a:latin typeface="Arial Narrow"/>
                <a:cs typeface="Arial Narrow"/>
              </a:rPr>
              <a:t>remplir à </a:t>
            </a:r>
            <a:r>
              <a:rPr sz="900" spc="-5" dirty="0">
                <a:solidFill>
                  <a:srgbClr val="231F20"/>
                </a:solidFill>
                <a:latin typeface="Arial Narrow"/>
                <a:cs typeface="Arial Narrow"/>
              </a:rPr>
              <a:t>nouveau avec de l’eau</a:t>
            </a:r>
            <a:r>
              <a:rPr sz="900" spc="-15" dirty="0">
                <a:solidFill>
                  <a:srgbClr val="231F20"/>
                </a:solidFill>
                <a:latin typeface="Arial Narrow"/>
                <a:cs typeface="Arial Narrow"/>
              </a:rPr>
              <a:t> </a:t>
            </a:r>
            <a:r>
              <a:rPr sz="900" dirty="0">
                <a:solidFill>
                  <a:srgbClr val="231F20"/>
                </a:solidFill>
                <a:latin typeface="Arial Narrow"/>
                <a:cs typeface="Arial Narrow"/>
              </a:rPr>
              <a:t>propre.</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IMPORTANT: </a:t>
            </a:r>
            <a:r>
              <a:rPr sz="900" dirty="0">
                <a:solidFill>
                  <a:srgbClr val="231F20"/>
                </a:solidFill>
                <a:latin typeface="Arial Narrow"/>
                <a:cs typeface="Arial Narrow"/>
              </a:rPr>
              <a:t>N’utilisez </a:t>
            </a:r>
            <a:r>
              <a:rPr sz="900" spc="-5" dirty="0">
                <a:solidFill>
                  <a:srgbClr val="231F20"/>
                </a:solidFill>
                <a:latin typeface="Arial Narrow"/>
                <a:cs typeface="Arial Narrow"/>
              </a:rPr>
              <a:t>pas de paille de </a:t>
            </a:r>
            <a:r>
              <a:rPr sz="900" dirty="0">
                <a:solidFill>
                  <a:srgbClr val="231F20"/>
                </a:solidFill>
                <a:latin typeface="Arial Narrow"/>
                <a:cs typeface="Arial Narrow"/>
              </a:rPr>
              <a:t>fer, </a:t>
            </a:r>
            <a:r>
              <a:rPr sz="900" spc="-5" dirty="0">
                <a:solidFill>
                  <a:srgbClr val="231F20"/>
                </a:solidFill>
                <a:latin typeface="Arial Narrow"/>
                <a:cs typeface="Arial Narrow"/>
              </a:rPr>
              <a:t>de brosses dures ou de nettoyants</a:t>
            </a:r>
            <a:r>
              <a:rPr sz="900" spc="-25" dirty="0">
                <a:solidFill>
                  <a:srgbClr val="231F20"/>
                </a:solidFill>
                <a:latin typeface="Arial Narrow"/>
                <a:cs typeface="Arial Narrow"/>
              </a:rPr>
              <a:t> </a:t>
            </a:r>
            <a:r>
              <a:rPr sz="900" dirty="0">
                <a:solidFill>
                  <a:srgbClr val="231F20"/>
                </a:solidFill>
                <a:latin typeface="Arial Narrow"/>
                <a:cs typeface="Arial Narrow"/>
              </a:rPr>
              <a:t>abrasifs.</a:t>
            </a:r>
            <a:endParaRPr sz="900">
              <a:latin typeface="Arial Narrow"/>
              <a:cs typeface="Arial Narrow"/>
            </a:endParaRPr>
          </a:p>
        </p:txBody>
      </p:sp>
      <p:sp>
        <p:nvSpPr>
          <p:cNvPr id="6" name="object 6"/>
          <p:cNvSpPr txBox="1"/>
          <p:nvPr/>
        </p:nvSpPr>
        <p:spPr>
          <a:xfrm>
            <a:off x="556526" y="7984274"/>
            <a:ext cx="6480175" cy="1524000"/>
          </a:xfrm>
          <a:prstGeom prst="rect">
            <a:avLst/>
          </a:prstGeom>
          <a:ln w="7277">
            <a:solidFill>
              <a:srgbClr val="231F20"/>
            </a:solidFill>
          </a:ln>
        </p:spPr>
        <p:txBody>
          <a:bodyPr vert="horz" wrap="square" lIns="0" tIns="102235" rIns="0" bIns="0" rtlCol="0">
            <a:spAutoFit/>
          </a:bodyPr>
          <a:lstStyle/>
          <a:p>
            <a:pPr marL="2035810">
              <a:lnSpc>
                <a:spcPct val="100000"/>
              </a:lnSpc>
              <a:spcBef>
                <a:spcPts val="805"/>
              </a:spcBef>
            </a:pPr>
            <a:r>
              <a:rPr sz="1200" b="1" spc="-5" dirty="0">
                <a:solidFill>
                  <a:srgbClr val="231F20"/>
                </a:solidFill>
                <a:latin typeface="Arial Narrow"/>
                <a:cs typeface="Arial Narrow"/>
              </a:rPr>
              <a:t>Instructions </a:t>
            </a:r>
            <a:r>
              <a:rPr sz="1200" b="1" dirty="0">
                <a:solidFill>
                  <a:srgbClr val="231F20"/>
                </a:solidFill>
                <a:latin typeface="Arial Narrow"/>
                <a:cs typeface="Arial Narrow"/>
              </a:rPr>
              <a:t>de</a:t>
            </a:r>
            <a:r>
              <a:rPr sz="1200" b="1" spc="-5" dirty="0">
                <a:solidFill>
                  <a:srgbClr val="231F20"/>
                </a:solidFill>
                <a:latin typeface="Arial Narrow"/>
                <a:cs typeface="Arial Narrow"/>
              </a:rPr>
              <a:t> </a:t>
            </a:r>
            <a:r>
              <a:rPr sz="1200" b="1" dirty="0">
                <a:solidFill>
                  <a:srgbClr val="231F20"/>
                </a:solidFill>
                <a:latin typeface="Arial Narrow"/>
                <a:cs typeface="Arial Narrow"/>
              </a:rPr>
              <a:t>dégonflage</a:t>
            </a:r>
            <a:endParaRPr sz="1200">
              <a:latin typeface="Arial Narrow"/>
              <a:cs typeface="Arial Narrow"/>
            </a:endParaRPr>
          </a:p>
          <a:p>
            <a:pPr marL="2035810">
              <a:lnSpc>
                <a:spcPct val="100000"/>
              </a:lnSpc>
              <a:spcBef>
                <a:spcPts val="60"/>
              </a:spcBef>
            </a:pPr>
            <a:r>
              <a:rPr sz="900" b="1" dirty="0">
                <a:solidFill>
                  <a:srgbClr val="231F20"/>
                </a:solidFill>
                <a:latin typeface="Arial Narrow"/>
                <a:cs typeface="Arial Narrow"/>
              </a:rPr>
              <a:t>Dégonflage du</a:t>
            </a:r>
            <a:r>
              <a:rPr sz="900" b="1" spc="-5"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Dévissez </a:t>
            </a:r>
            <a:r>
              <a:rPr sz="900" spc="-5" dirty="0">
                <a:solidFill>
                  <a:srgbClr val="231F20"/>
                </a:solidFill>
                <a:latin typeface="Arial Narrow"/>
                <a:cs typeface="Arial Narrow"/>
              </a:rPr>
              <a:t>complètement la valve pour dégonfler le</a:t>
            </a:r>
            <a:r>
              <a:rPr sz="900" spc="-1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Une fois </a:t>
            </a:r>
            <a:r>
              <a:rPr sz="900" spc="-5" dirty="0">
                <a:solidFill>
                  <a:srgbClr val="231F20"/>
                </a:solidFill>
                <a:latin typeface="Arial Narrow"/>
                <a:cs typeface="Arial Narrow"/>
              </a:rPr>
              <a:t>le dégonflage </a:t>
            </a:r>
            <a:r>
              <a:rPr sz="900" dirty="0">
                <a:solidFill>
                  <a:srgbClr val="231F20"/>
                </a:solidFill>
                <a:latin typeface="Arial Narrow"/>
                <a:cs typeface="Arial Narrow"/>
              </a:rPr>
              <a:t>terminé, replacez </a:t>
            </a:r>
            <a:r>
              <a:rPr sz="900" spc="-5" dirty="0">
                <a:solidFill>
                  <a:srgbClr val="231F20"/>
                </a:solidFill>
                <a:latin typeface="Arial Narrow"/>
                <a:cs typeface="Arial Narrow"/>
              </a:rPr>
              <a:t>le</a:t>
            </a:r>
            <a:r>
              <a:rPr sz="900" spc="-25" dirty="0">
                <a:solidFill>
                  <a:srgbClr val="231F20"/>
                </a:solidFill>
                <a:latin typeface="Arial Narrow"/>
                <a:cs typeface="Arial Narrow"/>
              </a:rPr>
              <a:t> </a:t>
            </a:r>
            <a:r>
              <a:rPr sz="900" dirty="0">
                <a:solidFill>
                  <a:srgbClr val="231F20"/>
                </a:solidFill>
                <a:latin typeface="Arial Narrow"/>
                <a:cs typeface="Arial Narrow"/>
              </a:rPr>
              <a:t>bouchon.</a:t>
            </a:r>
            <a:endParaRPr sz="900">
              <a:latin typeface="Arial Narrow"/>
              <a:cs typeface="Arial Narrow"/>
            </a:endParaRPr>
          </a:p>
          <a:p>
            <a:pPr marL="2035810">
              <a:lnSpc>
                <a:spcPct val="100000"/>
              </a:lnSpc>
              <a:spcBef>
                <a:spcPts val="530"/>
              </a:spcBef>
            </a:pPr>
            <a:r>
              <a:rPr sz="900" b="1" dirty="0">
                <a:solidFill>
                  <a:srgbClr val="231F20"/>
                </a:solidFill>
                <a:latin typeface="Arial Narrow"/>
                <a:cs typeface="Arial Narrow"/>
              </a:rPr>
              <a:t>Dégonflage de la</a:t>
            </a:r>
            <a:r>
              <a:rPr sz="900" b="1" spc="-10" dirty="0">
                <a:solidFill>
                  <a:srgbClr val="231F20"/>
                </a:solidFill>
                <a:latin typeface="Arial Narrow"/>
                <a:cs typeface="Arial Narrow"/>
              </a:rPr>
              <a:t> </a:t>
            </a:r>
            <a:r>
              <a:rPr sz="900" b="1" dirty="0">
                <a:solidFill>
                  <a:srgbClr val="231F20"/>
                </a:solidFill>
                <a:latin typeface="Arial Narrow"/>
                <a:cs typeface="Arial Narrow"/>
              </a:rPr>
              <a:t>vessie</a:t>
            </a:r>
            <a:endParaRPr sz="900">
              <a:latin typeface="Arial Narrow"/>
              <a:cs typeface="Arial Narrow"/>
            </a:endParaRPr>
          </a:p>
          <a:p>
            <a:pPr marL="2165985" marR="168275" indent="-130810">
              <a:lnSpc>
                <a:spcPct val="111100"/>
              </a:lnSpc>
              <a:buAutoNum type="arabicPeriod"/>
              <a:tabLst>
                <a:tab pos="2166620" algn="l"/>
              </a:tabLst>
            </a:pPr>
            <a:r>
              <a:rPr sz="900" spc="-5" dirty="0">
                <a:solidFill>
                  <a:srgbClr val="231F20"/>
                </a:solidFill>
                <a:latin typeface="Arial Narrow"/>
                <a:cs typeface="Arial Narrow"/>
              </a:rPr>
              <a:t>Ouvrez le bouchon de la valve pour </a:t>
            </a:r>
            <a:r>
              <a:rPr sz="900" dirty="0">
                <a:solidFill>
                  <a:srgbClr val="231F20"/>
                </a:solidFill>
                <a:latin typeface="Arial Narrow"/>
                <a:cs typeface="Arial Narrow"/>
              </a:rPr>
              <a:t>dégonfler </a:t>
            </a:r>
            <a:r>
              <a:rPr sz="900" spc="-5" dirty="0">
                <a:solidFill>
                  <a:srgbClr val="231F20"/>
                </a:solidFill>
                <a:latin typeface="Arial Narrow"/>
                <a:cs typeface="Arial Narrow"/>
              </a:rPr>
              <a:t>la vessie. </a:t>
            </a:r>
            <a:r>
              <a:rPr sz="900" dirty="0">
                <a:solidFill>
                  <a:srgbClr val="231F20"/>
                </a:solidFill>
                <a:latin typeface="Arial Narrow"/>
                <a:cs typeface="Arial Narrow"/>
              </a:rPr>
              <a:t>Pour </a:t>
            </a:r>
            <a:r>
              <a:rPr sz="900" spc="-5" dirty="0">
                <a:solidFill>
                  <a:srgbClr val="231F20"/>
                </a:solidFill>
                <a:latin typeface="Arial Narrow"/>
                <a:cs typeface="Arial Narrow"/>
              </a:rPr>
              <a:t>un </a:t>
            </a:r>
            <a:r>
              <a:rPr sz="900" dirty="0">
                <a:solidFill>
                  <a:srgbClr val="231F20"/>
                </a:solidFill>
                <a:latin typeface="Arial Narrow"/>
                <a:cs typeface="Arial Narrow"/>
              </a:rPr>
              <a:t>dégonflage rapide, </a:t>
            </a:r>
            <a:r>
              <a:rPr sz="900" spc="-5" dirty="0">
                <a:solidFill>
                  <a:srgbClr val="231F20"/>
                </a:solidFill>
                <a:latin typeface="Arial Narrow"/>
                <a:cs typeface="Arial Narrow"/>
              </a:rPr>
              <a:t>insérez la paille  </a:t>
            </a:r>
            <a:r>
              <a:rPr sz="900" dirty="0">
                <a:solidFill>
                  <a:srgbClr val="231F20"/>
                </a:solidFill>
                <a:latin typeface="Arial Narrow"/>
                <a:cs typeface="Arial Narrow"/>
              </a:rPr>
              <a:t>(incluse </a:t>
            </a:r>
            <a:r>
              <a:rPr sz="900" spc="-5" dirty="0">
                <a:solidFill>
                  <a:srgbClr val="231F20"/>
                </a:solidFill>
                <a:latin typeface="Arial Narrow"/>
                <a:cs typeface="Arial Narrow"/>
              </a:rPr>
              <a:t>dans le kit de </a:t>
            </a:r>
            <a:r>
              <a:rPr sz="900" dirty="0">
                <a:solidFill>
                  <a:srgbClr val="231F20"/>
                </a:solidFill>
                <a:latin typeface="Arial Narrow"/>
                <a:cs typeface="Arial Narrow"/>
              </a:rPr>
              <a:t>réparation) </a:t>
            </a:r>
            <a:r>
              <a:rPr sz="900" spc="-5" dirty="0">
                <a:solidFill>
                  <a:srgbClr val="231F20"/>
                </a:solidFill>
                <a:latin typeface="Arial Narrow"/>
                <a:cs typeface="Arial Narrow"/>
              </a:rPr>
              <a:t>dans la</a:t>
            </a:r>
            <a:r>
              <a:rPr sz="900" spc="-15" dirty="0">
                <a:solidFill>
                  <a:srgbClr val="231F20"/>
                </a:solidFill>
                <a:latin typeface="Arial Narrow"/>
                <a:cs typeface="Arial Narrow"/>
              </a:rPr>
              <a:t> </a:t>
            </a:r>
            <a:r>
              <a:rPr sz="900" spc="-5" dirty="0">
                <a:solidFill>
                  <a:srgbClr val="231F20"/>
                </a:solidFill>
                <a:latin typeface="Arial Narrow"/>
                <a:cs typeface="Arial Narrow"/>
              </a:rPr>
              <a:t>valve.</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Une fois </a:t>
            </a:r>
            <a:r>
              <a:rPr sz="900" spc="-5" dirty="0">
                <a:solidFill>
                  <a:srgbClr val="231F20"/>
                </a:solidFill>
                <a:latin typeface="Arial Narrow"/>
                <a:cs typeface="Arial Narrow"/>
              </a:rPr>
              <a:t>le dégonflage </a:t>
            </a:r>
            <a:r>
              <a:rPr sz="900" dirty="0">
                <a:solidFill>
                  <a:srgbClr val="231F20"/>
                </a:solidFill>
                <a:latin typeface="Arial Narrow"/>
                <a:cs typeface="Arial Narrow"/>
              </a:rPr>
              <a:t>terminé, remettez </a:t>
            </a:r>
            <a:r>
              <a:rPr sz="900" spc="-5" dirty="0">
                <a:solidFill>
                  <a:srgbClr val="231F20"/>
                </a:solidFill>
                <a:latin typeface="Arial Narrow"/>
                <a:cs typeface="Arial Narrow"/>
              </a:rPr>
              <a:t>le bouchon en</a:t>
            </a:r>
            <a:r>
              <a:rPr sz="900" spc="-25" dirty="0">
                <a:solidFill>
                  <a:srgbClr val="231F20"/>
                </a:solidFill>
                <a:latin typeface="Arial Narrow"/>
                <a:cs typeface="Arial Narrow"/>
              </a:rPr>
              <a:t> </a:t>
            </a:r>
            <a:r>
              <a:rPr sz="900" dirty="0">
                <a:solidFill>
                  <a:srgbClr val="231F20"/>
                </a:solidFill>
                <a:latin typeface="Arial Narrow"/>
                <a:cs typeface="Arial Narrow"/>
              </a:rPr>
              <a:t>place.</a:t>
            </a:r>
            <a:endParaRPr sz="900">
              <a:latin typeface="Arial Narrow"/>
              <a:cs typeface="Arial Narrow"/>
            </a:endParaRPr>
          </a:p>
        </p:txBody>
      </p:sp>
      <p:sp>
        <p:nvSpPr>
          <p:cNvPr id="7" name="object 7"/>
          <p:cNvSpPr txBox="1"/>
          <p:nvPr/>
        </p:nvSpPr>
        <p:spPr>
          <a:xfrm>
            <a:off x="543911" y="461629"/>
            <a:ext cx="6502400" cy="1680210"/>
          </a:xfrm>
          <a:prstGeom prst="rect">
            <a:avLst/>
          </a:prstGeom>
        </p:spPr>
        <p:txBody>
          <a:bodyPr vert="horz" wrap="square" lIns="0" tIns="56515" rIns="0" bIns="0" rtlCol="0">
            <a:spAutoFit/>
          </a:bodyPr>
          <a:lstStyle/>
          <a:p>
            <a:pPr marL="20955">
              <a:lnSpc>
                <a:spcPct val="100000"/>
              </a:lnSpc>
              <a:spcBef>
                <a:spcPts val="445"/>
              </a:spcBef>
            </a:pPr>
            <a:r>
              <a:rPr sz="1200" b="1" dirty="0">
                <a:solidFill>
                  <a:srgbClr val="231F20"/>
                </a:solidFill>
                <a:latin typeface="Arial Narrow"/>
                <a:cs typeface="Arial Narrow"/>
              </a:rPr>
              <a:t>Traitement de </a:t>
            </a:r>
            <a:r>
              <a:rPr sz="1200" b="1" spc="-5" dirty="0">
                <a:solidFill>
                  <a:srgbClr val="231F20"/>
                </a:solidFill>
                <a:latin typeface="Arial Narrow"/>
                <a:cs typeface="Arial Narrow"/>
              </a:rPr>
              <a:t>l’eau</a:t>
            </a:r>
            <a:r>
              <a:rPr sz="1200" b="1" spc="-10" dirty="0">
                <a:solidFill>
                  <a:srgbClr val="231F20"/>
                </a:solidFill>
                <a:latin typeface="Arial Narrow"/>
                <a:cs typeface="Arial Narrow"/>
              </a:rPr>
              <a:t> </a:t>
            </a:r>
            <a:r>
              <a:rPr sz="1200" b="1" dirty="0">
                <a:solidFill>
                  <a:srgbClr val="231F20"/>
                </a:solidFill>
                <a:latin typeface="Arial Narrow"/>
                <a:cs typeface="Arial Narrow"/>
              </a:rPr>
              <a:t>:</a:t>
            </a:r>
            <a:endParaRPr sz="1200">
              <a:latin typeface="Arial Narrow"/>
              <a:cs typeface="Arial Narrow"/>
            </a:endParaRPr>
          </a:p>
          <a:p>
            <a:pPr marL="173355" marR="1007110" indent="-161290">
              <a:lnSpc>
                <a:spcPct val="101800"/>
              </a:lnSpc>
              <a:spcBef>
                <a:spcPts val="240"/>
              </a:spcBef>
              <a:buChar char="●"/>
              <a:tabLst>
                <a:tab pos="173990" algn="l"/>
              </a:tabLst>
            </a:pPr>
            <a:r>
              <a:rPr sz="900" dirty="0">
                <a:solidFill>
                  <a:srgbClr val="231F20"/>
                </a:solidFill>
                <a:latin typeface="Arial Narrow"/>
                <a:cs typeface="Arial Narrow"/>
              </a:rPr>
              <a:t>Il </a:t>
            </a:r>
            <a:r>
              <a:rPr sz="900" spc="-5" dirty="0">
                <a:solidFill>
                  <a:srgbClr val="231F20"/>
                </a:solidFill>
                <a:latin typeface="Arial Narrow"/>
                <a:cs typeface="Arial Narrow"/>
              </a:rPr>
              <a:t>est </a:t>
            </a:r>
            <a:r>
              <a:rPr sz="900" dirty="0">
                <a:solidFill>
                  <a:srgbClr val="231F20"/>
                </a:solidFill>
                <a:latin typeface="Arial Narrow"/>
                <a:cs typeface="Arial Narrow"/>
              </a:rPr>
              <a:t>recommandé, </a:t>
            </a:r>
            <a:r>
              <a:rPr sz="900" spc="-5" dirty="0">
                <a:solidFill>
                  <a:srgbClr val="231F20"/>
                </a:solidFill>
                <a:latin typeface="Arial Narrow"/>
                <a:cs typeface="Arial Narrow"/>
              </a:rPr>
              <a:t>dans le cas d’un spa existant, de maintenir </a:t>
            </a:r>
            <a:r>
              <a:rPr sz="900" dirty="0">
                <a:solidFill>
                  <a:srgbClr val="231F20"/>
                </a:solidFill>
                <a:latin typeface="Arial Narrow"/>
                <a:cs typeface="Arial Narrow"/>
              </a:rPr>
              <a:t>tous </a:t>
            </a:r>
            <a:r>
              <a:rPr sz="900" spc="-5" dirty="0">
                <a:solidFill>
                  <a:srgbClr val="231F20"/>
                </a:solidFill>
                <a:latin typeface="Arial Narrow"/>
                <a:cs typeface="Arial Narrow"/>
              </a:rPr>
              <a:t>les jets d’air ouverts et les vannes </a:t>
            </a:r>
            <a:r>
              <a:rPr sz="900" dirty="0">
                <a:solidFill>
                  <a:srgbClr val="231F20"/>
                </a:solidFill>
                <a:latin typeface="Arial Narrow"/>
                <a:cs typeface="Arial Narrow"/>
              </a:rPr>
              <a:t>fermées </a:t>
            </a:r>
            <a:r>
              <a:rPr sz="900" spc="-5" dirty="0">
                <a:solidFill>
                  <a:srgbClr val="231F20"/>
                </a:solidFill>
                <a:latin typeface="Arial Narrow"/>
                <a:cs typeface="Arial Narrow"/>
              </a:rPr>
              <a:t>pour permettre </a:t>
            </a:r>
            <a:r>
              <a:rPr sz="900" dirty="0">
                <a:solidFill>
                  <a:srgbClr val="231F20"/>
                </a:solidFill>
                <a:latin typeface="Arial Narrow"/>
                <a:cs typeface="Arial Narrow"/>
              </a:rPr>
              <a:t>à  </a:t>
            </a:r>
            <a:r>
              <a:rPr sz="900" spc="-5" dirty="0">
                <a:solidFill>
                  <a:srgbClr val="231F20"/>
                </a:solidFill>
                <a:latin typeface="Arial Narrow"/>
                <a:cs typeface="Arial Narrow"/>
              </a:rPr>
              <a:t>l’eau </a:t>
            </a:r>
            <a:r>
              <a:rPr sz="900" dirty="0">
                <a:solidFill>
                  <a:srgbClr val="231F20"/>
                </a:solidFill>
                <a:latin typeface="Arial Narrow"/>
                <a:cs typeface="Arial Narrow"/>
              </a:rPr>
              <a:t>traitée </a:t>
            </a:r>
            <a:r>
              <a:rPr sz="900" spc="-5" dirty="0">
                <a:solidFill>
                  <a:srgbClr val="231F20"/>
                </a:solidFill>
                <a:latin typeface="Arial Narrow"/>
                <a:cs typeface="Arial Narrow"/>
              </a:rPr>
              <a:t>avec les produits chimiques de s’écouler par </a:t>
            </a:r>
            <a:r>
              <a:rPr sz="900" dirty="0">
                <a:solidFill>
                  <a:srgbClr val="231F20"/>
                </a:solidFill>
                <a:latin typeface="Arial Narrow"/>
                <a:cs typeface="Arial Narrow"/>
              </a:rPr>
              <a:t>toutes </a:t>
            </a:r>
            <a:r>
              <a:rPr sz="900" spc="-5" dirty="0">
                <a:solidFill>
                  <a:srgbClr val="231F20"/>
                </a:solidFill>
                <a:latin typeface="Arial Narrow"/>
                <a:cs typeface="Arial Narrow"/>
              </a:rPr>
              <a:t>les</a:t>
            </a:r>
            <a:r>
              <a:rPr sz="900" spc="-25" dirty="0">
                <a:solidFill>
                  <a:srgbClr val="231F20"/>
                </a:solidFill>
                <a:latin typeface="Arial Narrow"/>
                <a:cs typeface="Arial Narrow"/>
              </a:rPr>
              <a:t> </a:t>
            </a:r>
            <a:r>
              <a:rPr sz="900" spc="-5" dirty="0">
                <a:solidFill>
                  <a:srgbClr val="231F20"/>
                </a:solidFill>
                <a:latin typeface="Arial Narrow"/>
                <a:cs typeface="Arial Narrow"/>
              </a:rPr>
              <a:t>canalisations.</a:t>
            </a:r>
            <a:endParaRPr sz="900">
              <a:latin typeface="Arial Narrow"/>
              <a:cs typeface="Arial Narrow"/>
            </a:endParaRPr>
          </a:p>
          <a:p>
            <a:pPr marL="173355" indent="-161290">
              <a:lnSpc>
                <a:spcPct val="100000"/>
              </a:lnSpc>
              <a:spcBef>
                <a:spcPts val="20"/>
              </a:spcBef>
              <a:buChar char="●"/>
              <a:tabLst>
                <a:tab pos="173990" algn="l"/>
              </a:tabLst>
            </a:pPr>
            <a:r>
              <a:rPr sz="900" dirty="0">
                <a:solidFill>
                  <a:srgbClr val="231F20"/>
                </a:solidFill>
                <a:latin typeface="Arial Narrow"/>
                <a:cs typeface="Arial Narrow"/>
              </a:rPr>
              <a:t>Suivez toujours </a:t>
            </a:r>
            <a:r>
              <a:rPr sz="900" spc="-5" dirty="0">
                <a:solidFill>
                  <a:srgbClr val="231F20"/>
                </a:solidFill>
                <a:latin typeface="Arial Narrow"/>
                <a:cs typeface="Arial Narrow"/>
              </a:rPr>
              <a:t>les instructions du </a:t>
            </a:r>
            <a:r>
              <a:rPr sz="900" dirty="0">
                <a:solidFill>
                  <a:srgbClr val="231F20"/>
                </a:solidFill>
                <a:latin typeface="Arial Narrow"/>
                <a:cs typeface="Arial Narrow"/>
              </a:rPr>
              <a:t>fabricant </a:t>
            </a:r>
            <a:r>
              <a:rPr sz="900" spc="-5" dirty="0">
                <a:solidFill>
                  <a:srgbClr val="231F20"/>
                </a:solidFill>
                <a:latin typeface="Arial Narrow"/>
                <a:cs typeface="Arial Narrow"/>
              </a:rPr>
              <a:t>de produits chimiques et </a:t>
            </a:r>
            <a:r>
              <a:rPr sz="900" dirty="0">
                <a:solidFill>
                  <a:srgbClr val="231F20"/>
                </a:solidFill>
                <a:latin typeface="Arial Narrow"/>
                <a:cs typeface="Arial Narrow"/>
              </a:rPr>
              <a:t>tenez </a:t>
            </a:r>
            <a:r>
              <a:rPr sz="900" spc="-5" dirty="0">
                <a:solidFill>
                  <a:srgbClr val="231F20"/>
                </a:solidFill>
                <a:latin typeface="Arial Narrow"/>
                <a:cs typeface="Arial Narrow"/>
              </a:rPr>
              <a:t>compte des avertissements </a:t>
            </a:r>
            <a:r>
              <a:rPr sz="900" dirty="0">
                <a:solidFill>
                  <a:srgbClr val="231F20"/>
                </a:solidFill>
                <a:latin typeface="Arial Narrow"/>
                <a:cs typeface="Arial Narrow"/>
              </a:rPr>
              <a:t>relatifs à </a:t>
            </a:r>
            <a:r>
              <a:rPr sz="900" spc="-5" dirty="0">
                <a:solidFill>
                  <a:srgbClr val="231F20"/>
                </a:solidFill>
                <a:latin typeface="Arial Narrow"/>
                <a:cs typeface="Arial Narrow"/>
              </a:rPr>
              <a:t>la santé et aux</a:t>
            </a:r>
            <a:r>
              <a:rPr sz="900" spc="-40" dirty="0">
                <a:solidFill>
                  <a:srgbClr val="231F20"/>
                </a:solidFill>
                <a:latin typeface="Arial Narrow"/>
                <a:cs typeface="Arial Narrow"/>
              </a:rPr>
              <a:t> </a:t>
            </a:r>
            <a:r>
              <a:rPr sz="900" dirty="0">
                <a:solidFill>
                  <a:srgbClr val="231F20"/>
                </a:solidFill>
                <a:latin typeface="Arial Narrow"/>
                <a:cs typeface="Arial Narrow"/>
              </a:rPr>
              <a:t>dangers.</a:t>
            </a:r>
            <a:endParaRPr sz="900">
              <a:latin typeface="Arial Narrow"/>
              <a:cs typeface="Arial Narrow"/>
            </a:endParaRPr>
          </a:p>
          <a:p>
            <a:pPr marL="173355" marR="179070" indent="-161290">
              <a:lnSpc>
                <a:spcPct val="101800"/>
              </a:lnSpc>
              <a:buChar char="●"/>
              <a:tabLst>
                <a:tab pos="173990" algn="l"/>
              </a:tabLst>
            </a:pPr>
            <a:r>
              <a:rPr sz="900" dirty="0">
                <a:solidFill>
                  <a:srgbClr val="231F20"/>
                </a:solidFill>
                <a:latin typeface="Arial Narrow"/>
                <a:cs typeface="Arial Narrow"/>
              </a:rPr>
              <a:t>Ne </a:t>
            </a:r>
            <a:r>
              <a:rPr sz="900" spc="-5" dirty="0">
                <a:solidFill>
                  <a:srgbClr val="231F20"/>
                </a:solidFill>
                <a:latin typeface="Arial Narrow"/>
                <a:cs typeface="Arial Narrow"/>
              </a:rPr>
              <a:t>mélangez jamais les produits chimiques entre eux. </a:t>
            </a:r>
            <a:r>
              <a:rPr sz="900" dirty="0">
                <a:solidFill>
                  <a:srgbClr val="231F20"/>
                </a:solidFill>
                <a:latin typeface="Arial Narrow"/>
                <a:cs typeface="Arial Narrow"/>
              </a:rPr>
              <a:t>Ajoutez </a:t>
            </a:r>
            <a:r>
              <a:rPr sz="900" spc="-5" dirty="0">
                <a:solidFill>
                  <a:srgbClr val="231F20"/>
                </a:solidFill>
                <a:latin typeface="Arial Narrow"/>
                <a:cs typeface="Arial Narrow"/>
              </a:rPr>
              <a:t>les produits chimiques </a:t>
            </a:r>
            <a:r>
              <a:rPr sz="900" dirty="0">
                <a:solidFill>
                  <a:srgbClr val="231F20"/>
                </a:solidFill>
                <a:latin typeface="Arial Narrow"/>
                <a:cs typeface="Arial Narrow"/>
              </a:rPr>
              <a:t>à </a:t>
            </a:r>
            <a:r>
              <a:rPr sz="900" spc="-5" dirty="0">
                <a:solidFill>
                  <a:srgbClr val="231F20"/>
                </a:solidFill>
                <a:latin typeface="Arial Narrow"/>
                <a:cs typeface="Arial Narrow"/>
              </a:rPr>
              <a:t>l’eau du spa séparément. </a:t>
            </a:r>
            <a:r>
              <a:rPr sz="900" dirty="0">
                <a:solidFill>
                  <a:srgbClr val="231F20"/>
                </a:solidFill>
                <a:latin typeface="Arial Narrow"/>
                <a:cs typeface="Arial Narrow"/>
              </a:rPr>
              <a:t>Dissolvez </a:t>
            </a:r>
            <a:r>
              <a:rPr sz="900" spc="-5" dirty="0">
                <a:solidFill>
                  <a:srgbClr val="231F20"/>
                </a:solidFill>
                <a:latin typeface="Arial Narrow"/>
                <a:cs typeface="Arial Narrow"/>
              </a:rPr>
              <a:t>minutieusement chaque  produit chimique avant de l’ajouter </a:t>
            </a:r>
            <a:r>
              <a:rPr sz="900" dirty="0">
                <a:solidFill>
                  <a:srgbClr val="231F20"/>
                </a:solidFill>
                <a:latin typeface="Arial Narrow"/>
                <a:cs typeface="Arial Narrow"/>
              </a:rPr>
              <a:t>à</a:t>
            </a:r>
            <a:r>
              <a:rPr sz="900" spc="-10"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73355" marR="5080" indent="-161290">
              <a:lnSpc>
                <a:spcPct val="101899"/>
              </a:lnSpc>
              <a:buChar char="●"/>
              <a:tabLst>
                <a:tab pos="173990" algn="l"/>
              </a:tabLst>
            </a:pPr>
            <a:r>
              <a:rPr sz="900" dirty="0">
                <a:solidFill>
                  <a:srgbClr val="231F20"/>
                </a:solidFill>
                <a:latin typeface="Arial Narrow"/>
                <a:cs typeface="Arial Narrow"/>
              </a:rPr>
              <a:t>Veuillez </a:t>
            </a:r>
            <a:r>
              <a:rPr sz="900" spc="-5" dirty="0">
                <a:solidFill>
                  <a:srgbClr val="231F20"/>
                </a:solidFill>
                <a:latin typeface="Arial Narrow"/>
                <a:cs typeface="Arial Narrow"/>
              </a:rPr>
              <a:t>noter que les produits </a:t>
            </a:r>
            <a:r>
              <a:rPr sz="900" dirty="0">
                <a:solidFill>
                  <a:srgbClr val="231F20"/>
                </a:solidFill>
                <a:latin typeface="Arial Narrow"/>
                <a:cs typeface="Arial Narrow"/>
              </a:rPr>
              <a:t>à </a:t>
            </a:r>
            <a:r>
              <a:rPr sz="900" spc="-5" dirty="0">
                <a:solidFill>
                  <a:srgbClr val="231F20"/>
                </a:solidFill>
                <a:latin typeface="Arial Narrow"/>
                <a:cs typeface="Arial Narrow"/>
              </a:rPr>
              <a:t>base de chlore et de brome ne doivent jamais être mélangés. </a:t>
            </a:r>
            <a:r>
              <a:rPr sz="900" dirty="0">
                <a:solidFill>
                  <a:srgbClr val="231F20"/>
                </a:solidFill>
                <a:latin typeface="Arial Narrow"/>
                <a:cs typeface="Arial Narrow"/>
              </a:rPr>
              <a:t>C’est </a:t>
            </a:r>
            <a:r>
              <a:rPr sz="900" spc="-5" dirty="0">
                <a:solidFill>
                  <a:srgbClr val="231F20"/>
                </a:solidFill>
                <a:latin typeface="Arial Narrow"/>
                <a:cs typeface="Arial Narrow"/>
              </a:rPr>
              <a:t>extrêmement dangereux. </a:t>
            </a:r>
            <a:r>
              <a:rPr sz="900" dirty="0">
                <a:solidFill>
                  <a:srgbClr val="231F20"/>
                </a:solidFill>
                <a:latin typeface="Arial Narrow"/>
                <a:cs typeface="Arial Narrow"/>
              </a:rPr>
              <a:t>Si </a:t>
            </a:r>
            <a:r>
              <a:rPr sz="900" spc="-5" dirty="0">
                <a:solidFill>
                  <a:srgbClr val="231F20"/>
                </a:solidFill>
                <a:latin typeface="Arial Narrow"/>
                <a:cs typeface="Arial Narrow"/>
              </a:rPr>
              <a:t>vous utilisez </a:t>
            </a:r>
            <a:r>
              <a:rPr sz="900" dirty="0">
                <a:solidFill>
                  <a:srgbClr val="231F20"/>
                </a:solidFill>
                <a:latin typeface="Arial Narrow"/>
                <a:cs typeface="Arial Narrow"/>
              </a:rPr>
              <a:t>habituelle-  </a:t>
            </a:r>
            <a:r>
              <a:rPr sz="900" spc="-40" dirty="0">
                <a:solidFill>
                  <a:srgbClr val="231F20"/>
                </a:solidFill>
                <a:latin typeface="Arial Narrow"/>
                <a:cs typeface="Arial Narrow"/>
              </a:rPr>
              <a:t>ment</a:t>
            </a:r>
            <a:r>
              <a:rPr sz="900" spc="-15" dirty="0">
                <a:solidFill>
                  <a:srgbClr val="231F20"/>
                </a:solidFill>
                <a:latin typeface="Arial Narrow"/>
                <a:cs typeface="Arial Narrow"/>
              </a:rPr>
              <a:t> </a:t>
            </a:r>
            <a:r>
              <a:rPr sz="900" spc="-40" dirty="0">
                <a:solidFill>
                  <a:srgbClr val="231F20"/>
                </a:solidFill>
                <a:latin typeface="Arial Narrow"/>
                <a:cs typeface="Arial Narrow"/>
              </a:rPr>
              <a:t>des</a:t>
            </a:r>
            <a:r>
              <a:rPr sz="900" spc="-10" dirty="0">
                <a:solidFill>
                  <a:srgbClr val="231F20"/>
                </a:solidFill>
                <a:latin typeface="Arial Narrow"/>
                <a:cs typeface="Arial Narrow"/>
              </a:rPr>
              <a:t> </a:t>
            </a:r>
            <a:r>
              <a:rPr sz="900" spc="-35" dirty="0">
                <a:solidFill>
                  <a:srgbClr val="231F20"/>
                </a:solidFill>
                <a:latin typeface="Arial Narrow"/>
                <a:cs typeface="Arial Narrow"/>
              </a:rPr>
              <a:t>produits</a:t>
            </a:r>
            <a:r>
              <a:rPr sz="900" spc="-15" dirty="0">
                <a:solidFill>
                  <a:srgbClr val="231F20"/>
                </a:solidFill>
                <a:latin typeface="Arial Narrow"/>
                <a:cs typeface="Arial Narrow"/>
              </a:rPr>
              <a:t> </a:t>
            </a:r>
            <a:r>
              <a:rPr sz="900" spc="-35" dirty="0">
                <a:solidFill>
                  <a:srgbClr val="231F20"/>
                </a:solidFill>
                <a:latin typeface="Arial Narrow"/>
                <a:cs typeface="Arial Narrow"/>
              </a:rPr>
              <a:t>à</a:t>
            </a:r>
            <a:r>
              <a:rPr sz="900" spc="-10" dirty="0">
                <a:solidFill>
                  <a:srgbClr val="231F20"/>
                </a:solidFill>
                <a:latin typeface="Arial Narrow"/>
                <a:cs typeface="Arial Narrow"/>
              </a:rPr>
              <a:t> </a:t>
            </a:r>
            <a:r>
              <a:rPr sz="900" spc="-40" dirty="0">
                <a:solidFill>
                  <a:srgbClr val="231F20"/>
                </a:solidFill>
                <a:latin typeface="Arial Narrow"/>
                <a:cs typeface="Arial Narrow"/>
              </a:rPr>
              <a:t>base</a:t>
            </a:r>
            <a:r>
              <a:rPr sz="900" spc="-15" dirty="0">
                <a:solidFill>
                  <a:srgbClr val="231F20"/>
                </a:solidFill>
                <a:latin typeface="Arial Narrow"/>
                <a:cs typeface="Arial Narrow"/>
              </a:rPr>
              <a:t> </a:t>
            </a:r>
            <a:r>
              <a:rPr sz="900" spc="-40" dirty="0">
                <a:solidFill>
                  <a:srgbClr val="231F20"/>
                </a:solidFill>
                <a:latin typeface="Arial Narrow"/>
                <a:cs typeface="Arial Narrow"/>
              </a:rPr>
              <a:t>de</a:t>
            </a:r>
            <a:r>
              <a:rPr sz="900" spc="-10" dirty="0">
                <a:solidFill>
                  <a:srgbClr val="231F20"/>
                </a:solidFill>
                <a:latin typeface="Arial Narrow"/>
                <a:cs typeface="Arial Narrow"/>
              </a:rPr>
              <a:t> </a:t>
            </a:r>
            <a:r>
              <a:rPr sz="900" spc="-35" dirty="0">
                <a:solidFill>
                  <a:srgbClr val="231F20"/>
                </a:solidFill>
                <a:latin typeface="Arial Narrow"/>
                <a:cs typeface="Arial Narrow"/>
              </a:rPr>
              <a:t>chlore</a:t>
            </a:r>
            <a:r>
              <a:rPr sz="900" spc="-10" dirty="0">
                <a:solidFill>
                  <a:srgbClr val="231F20"/>
                </a:solidFill>
                <a:latin typeface="Arial Narrow"/>
                <a:cs typeface="Arial Narrow"/>
              </a:rPr>
              <a:t> </a:t>
            </a:r>
            <a:r>
              <a:rPr sz="900" spc="-30" dirty="0">
                <a:solidFill>
                  <a:srgbClr val="231F20"/>
                </a:solidFill>
                <a:latin typeface="Arial Narrow"/>
                <a:cs typeface="Arial Narrow"/>
              </a:rPr>
              <a:t>et</a:t>
            </a:r>
            <a:r>
              <a:rPr sz="900" spc="-15" dirty="0">
                <a:solidFill>
                  <a:srgbClr val="231F20"/>
                </a:solidFill>
                <a:latin typeface="Arial Narrow"/>
                <a:cs typeface="Arial Narrow"/>
              </a:rPr>
              <a:t> </a:t>
            </a:r>
            <a:r>
              <a:rPr sz="900" spc="-40" dirty="0">
                <a:solidFill>
                  <a:srgbClr val="231F20"/>
                </a:solidFill>
                <a:latin typeface="Arial Narrow"/>
                <a:cs typeface="Arial Narrow"/>
              </a:rPr>
              <a:t>que</a:t>
            </a:r>
            <a:r>
              <a:rPr sz="900" spc="-10" dirty="0">
                <a:solidFill>
                  <a:srgbClr val="231F20"/>
                </a:solidFill>
                <a:latin typeface="Arial Narrow"/>
                <a:cs typeface="Arial Narrow"/>
              </a:rPr>
              <a:t> </a:t>
            </a:r>
            <a:r>
              <a:rPr sz="900" spc="-35" dirty="0">
                <a:solidFill>
                  <a:srgbClr val="231F20"/>
                </a:solidFill>
                <a:latin typeface="Arial Narrow"/>
                <a:cs typeface="Arial Narrow"/>
              </a:rPr>
              <a:t>vous</a:t>
            </a:r>
            <a:r>
              <a:rPr sz="900" spc="-15" dirty="0">
                <a:solidFill>
                  <a:srgbClr val="231F20"/>
                </a:solidFill>
                <a:latin typeface="Arial Narrow"/>
                <a:cs typeface="Arial Narrow"/>
              </a:rPr>
              <a:t> </a:t>
            </a:r>
            <a:r>
              <a:rPr sz="900" spc="-35" dirty="0">
                <a:solidFill>
                  <a:srgbClr val="231F20"/>
                </a:solidFill>
                <a:latin typeface="Arial Narrow"/>
                <a:cs typeface="Arial Narrow"/>
              </a:rPr>
              <a:t>souhaitez</a:t>
            </a:r>
            <a:r>
              <a:rPr sz="900" spc="-10" dirty="0">
                <a:solidFill>
                  <a:srgbClr val="231F20"/>
                </a:solidFill>
                <a:latin typeface="Arial Narrow"/>
                <a:cs typeface="Arial Narrow"/>
              </a:rPr>
              <a:t> </a:t>
            </a:r>
            <a:r>
              <a:rPr sz="900" spc="-35" dirty="0">
                <a:solidFill>
                  <a:srgbClr val="231F20"/>
                </a:solidFill>
                <a:latin typeface="Arial Narrow"/>
                <a:cs typeface="Arial Narrow"/>
              </a:rPr>
              <a:t>passer</a:t>
            </a:r>
            <a:r>
              <a:rPr sz="900" spc="-15" dirty="0">
                <a:solidFill>
                  <a:srgbClr val="231F20"/>
                </a:solidFill>
                <a:latin typeface="Arial Narrow"/>
                <a:cs typeface="Arial Narrow"/>
              </a:rPr>
              <a:t> </a:t>
            </a:r>
            <a:r>
              <a:rPr sz="900" spc="-35" dirty="0">
                <a:solidFill>
                  <a:srgbClr val="231F20"/>
                </a:solidFill>
                <a:latin typeface="Arial Narrow"/>
                <a:cs typeface="Arial Narrow"/>
              </a:rPr>
              <a:t>à</a:t>
            </a:r>
            <a:r>
              <a:rPr sz="900" spc="-10" dirty="0">
                <a:solidFill>
                  <a:srgbClr val="231F20"/>
                </a:solidFill>
                <a:latin typeface="Arial Narrow"/>
                <a:cs typeface="Arial Narrow"/>
              </a:rPr>
              <a:t> </a:t>
            </a:r>
            <a:r>
              <a:rPr sz="900" spc="-40" dirty="0">
                <a:solidFill>
                  <a:srgbClr val="231F20"/>
                </a:solidFill>
                <a:latin typeface="Arial Narrow"/>
                <a:cs typeface="Arial Narrow"/>
              </a:rPr>
              <a:t>des</a:t>
            </a:r>
            <a:r>
              <a:rPr sz="900" spc="-10" dirty="0">
                <a:solidFill>
                  <a:srgbClr val="231F20"/>
                </a:solidFill>
                <a:latin typeface="Arial Narrow"/>
                <a:cs typeface="Arial Narrow"/>
              </a:rPr>
              <a:t> </a:t>
            </a:r>
            <a:r>
              <a:rPr sz="900" spc="-35" dirty="0">
                <a:solidFill>
                  <a:srgbClr val="231F20"/>
                </a:solidFill>
                <a:latin typeface="Arial Narrow"/>
                <a:cs typeface="Arial Narrow"/>
              </a:rPr>
              <a:t>produits</a:t>
            </a:r>
            <a:r>
              <a:rPr sz="900" spc="-15" dirty="0">
                <a:solidFill>
                  <a:srgbClr val="231F20"/>
                </a:solidFill>
                <a:latin typeface="Arial Narrow"/>
                <a:cs typeface="Arial Narrow"/>
              </a:rPr>
              <a:t> </a:t>
            </a:r>
            <a:r>
              <a:rPr sz="900" spc="-35" dirty="0">
                <a:solidFill>
                  <a:srgbClr val="231F20"/>
                </a:solidFill>
                <a:latin typeface="Arial Narrow"/>
                <a:cs typeface="Arial Narrow"/>
              </a:rPr>
              <a:t>à</a:t>
            </a:r>
            <a:r>
              <a:rPr sz="900" spc="-10" dirty="0">
                <a:solidFill>
                  <a:srgbClr val="231F20"/>
                </a:solidFill>
                <a:latin typeface="Arial Narrow"/>
                <a:cs typeface="Arial Narrow"/>
              </a:rPr>
              <a:t> </a:t>
            </a:r>
            <a:r>
              <a:rPr sz="900" spc="-40" dirty="0">
                <a:solidFill>
                  <a:srgbClr val="231F20"/>
                </a:solidFill>
                <a:latin typeface="Arial Narrow"/>
                <a:cs typeface="Arial Narrow"/>
              </a:rPr>
              <a:t>base</a:t>
            </a:r>
            <a:r>
              <a:rPr sz="900" spc="-15" dirty="0">
                <a:solidFill>
                  <a:srgbClr val="231F20"/>
                </a:solidFill>
                <a:latin typeface="Arial Narrow"/>
                <a:cs typeface="Arial Narrow"/>
              </a:rPr>
              <a:t> </a:t>
            </a:r>
            <a:r>
              <a:rPr sz="900" spc="-40" dirty="0">
                <a:solidFill>
                  <a:srgbClr val="231F20"/>
                </a:solidFill>
                <a:latin typeface="Arial Narrow"/>
                <a:cs typeface="Arial Narrow"/>
              </a:rPr>
              <a:t>de</a:t>
            </a:r>
            <a:r>
              <a:rPr sz="900" spc="-10" dirty="0">
                <a:solidFill>
                  <a:srgbClr val="231F20"/>
                </a:solidFill>
                <a:latin typeface="Arial Narrow"/>
                <a:cs typeface="Arial Narrow"/>
              </a:rPr>
              <a:t> </a:t>
            </a:r>
            <a:r>
              <a:rPr sz="900" spc="-35" dirty="0">
                <a:solidFill>
                  <a:srgbClr val="231F20"/>
                </a:solidFill>
                <a:latin typeface="Arial Narrow"/>
                <a:cs typeface="Arial Narrow"/>
              </a:rPr>
              <a:t>brome,</a:t>
            </a:r>
            <a:r>
              <a:rPr sz="900" spc="-15" dirty="0">
                <a:solidFill>
                  <a:srgbClr val="231F20"/>
                </a:solidFill>
                <a:latin typeface="Arial Narrow"/>
                <a:cs typeface="Arial Narrow"/>
              </a:rPr>
              <a:t> </a:t>
            </a:r>
            <a:r>
              <a:rPr sz="900" spc="-40" dirty="0">
                <a:solidFill>
                  <a:srgbClr val="231F20"/>
                </a:solidFill>
                <a:latin typeface="Arial Narrow"/>
                <a:cs typeface="Arial Narrow"/>
              </a:rPr>
              <a:t>ou</a:t>
            </a:r>
            <a:r>
              <a:rPr sz="900" spc="-10" dirty="0">
                <a:solidFill>
                  <a:srgbClr val="231F20"/>
                </a:solidFill>
                <a:latin typeface="Arial Narrow"/>
                <a:cs typeface="Arial Narrow"/>
              </a:rPr>
              <a:t> </a:t>
            </a:r>
            <a:r>
              <a:rPr sz="900" spc="-35" dirty="0">
                <a:solidFill>
                  <a:srgbClr val="231F20"/>
                </a:solidFill>
                <a:latin typeface="Arial Narrow"/>
                <a:cs typeface="Arial Narrow"/>
              </a:rPr>
              <a:t>inversement,</a:t>
            </a:r>
            <a:r>
              <a:rPr sz="900" spc="-10" dirty="0">
                <a:solidFill>
                  <a:srgbClr val="231F20"/>
                </a:solidFill>
                <a:latin typeface="Arial Narrow"/>
                <a:cs typeface="Arial Narrow"/>
              </a:rPr>
              <a:t> </a:t>
            </a:r>
            <a:r>
              <a:rPr sz="900" spc="-20" dirty="0">
                <a:solidFill>
                  <a:srgbClr val="231F20"/>
                </a:solidFill>
                <a:latin typeface="Arial Narrow"/>
                <a:cs typeface="Arial Narrow"/>
              </a:rPr>
              <a:t>il</a:t>
            </a:r>
            <a:r>
              <a:rPr sz="900" spc="-15" dirty="0">
                <a:solidFill>
                  <a:srgbClr val="231F20"/>
                </a:solidFill>
                <a:latin typeface="Arial Narrow"/>
                <a:cs typeface="Arial Narrow"/>
              </a:rPr>
              <a:t> </a:t>
            </a:r>
            <a:r>
              <a:rPr sz="900" spc="-30" dirty="0">
                <a:solidFill>
                  <a:srgbClr val="231F20"/>
                </a:solidFill>
                <a:latin typeface="Arial Narrow"/>
                <a:cs typeface="Arial Narrow"/>
              </a:rPr>
              <a:t>est</a:t>
            </a:r>
            <a:r>
              <a:rPr sz="900" spc="-10" dirty="0">
                <a:solidFill>
                  <a:srgbClr val="231F20"/>
                </a:solidFill>
                <a:latin typeface="Arial Narrow"/>
                <a:cs typeface="Arial Narrow"/>
              </a:rPr>
              <a:t> </a:t>
            </a:r>
            <a:r>
              <a:rPr sz="900" spc="-30" dirty="0">
                <a:solidFill>
                  <a:srgbClr val="231F20"/>
                </a:solidFill>
                <a:latin typeface="Arial Narrow"/>
                <a:cs typeface="Arial Narrow"/>
              </a:rPr>
              <a:t>essentiel</a:t>
            </a:r>
            <a:r>
              <a:rPr sz="900" spc="-15" dirty="0">
                <a:solidFill>
                  <a:srgbClr val="231F20"/>
                </a:solidFill>
                <a:latin typeface="Arial Narrow"/>
                <a:cs typeface="Arial Narrow"/>
              </a:rPr>
              <a:t> </a:t>
            </a:r>
            <a:r>
              <a:rPr sz="900" spc="-40" dirty="0">
                <a:solidFill>
                  <a:srgbClr val="231F20"/>
                </a:solidFill>
                <a:latin typeface="Arial Narrow"/>
                <a:cs typeface="Arial Narrow"/>
              </a:rPr>
              <a:t>de</a:t>
            </a:r>
            <a:r>
              <a:rPr sz="900" spc="-10" dirty="0">
                <a:solidFill>
                  <a:srgbClr val="231F20"/>
                </a:solidFill>
                <a:latin typeface="Arial Narrow"/>
                <a:cs typeface="Arial Narrow"/>
              </a:rPr>
              <a:t> </a:t>
            </a:r>
            <a:r>
              <a:rPr sz="900" spc="-35" dirty="0">
                <a:solidFill>
                  <a:srgbClr val="231F20"/>
                </a:solidFill>
                <a:latin typeface="Arial Narrow"/>
                <a:cs typeface="Arial Narrow"/>
              </a:rPr>
              <a:t>changer</a:t>
            </a:r>
            <a:r>
              <a:rPr sz="900" spc="-10" dirty="0">
                <a:solidFill>
                  <a:srgbClr val="231F20"/>
                </a:solidFill>
                <a:latin typeface="Arial Narrow"/>
                <a:cs typeface="Arial Narrow"/>
              </a:rPr>
              <a:t> </a:t>
            </a:r>
            <a:r>
              <a:rPr sz="900" spc="-35" dirty="0">
                <a:solidFill>
                  <a:srgbClr val="231F20"/>
                </a:solidFill>
                <a:latin typeface="Arial Narrow"/>
                <a:cs typeface="Arial Narrow"/>
              </a:rPr>
              <a:t>d’abord</a:t>
            </a:r>
            <a:r>
              <a:rPr sz="900" spc="-15" dirty="0">
                <a:solidFill>
                  <a:srgbClr val="231F20"/>
                </a:solidFill>
                <a:latin typeface="Arial Narrow"/>
                <a:cs typeface="Arial Narrow"/>
              </a:rPr>
              <a:t> </a:t>
            </a:r>
            <a:r>
              <a:rPr sz="900" spc="-30" dirty="0">
                <a:solidFill>
                  <a:srgbClr val="231F20"/>
                </a:solidFill>
                <a:latin typeface="Arial Narrow"/>
                <a:cs typeface="Arial Narrow"/>
              </a:rPr>
              <a:t>l’eau</a:t>
            </a:r>
            <a:r>
              <a:rPr sz="900" spc="-10" dirty="0">
                <a:solidFill>
                  <a:srgbClr val="231F20"/>
                </a:solidFill>
                <a:latin typeface="Arial Narrow"/>
                <a:cs typeface="Arial Narrow"/>
              </a:rPr>
              <a:t> </a:t>
            </a:r>
            <a:r>
              <a:rPr sz="900" spc="-40" dirty="0">
                <a:solidFill>
                  <a:srgbClr val="231F20"/>
                </a:solidFill>
                <a:latin typeface="Arial Narrow"/>
                <a:cs typeface="Arial Narrow"/>
              </a:rPr>
              <a:t>du</a:t>
            </a:r>
            <a:r>
              <a:rPr sz="900" spc="-15" dirty="0">
                <a:solidFill>
                  <a:srgbClr val="231F20"/>
                </a:solidFill>
                <a:latin typeface="Arial Narrow"/>
                <a:cs typeface="Arial Narrow"/>
              </a:rPr>
              <a:t> </a:t>
            </a:r>
            <a:r>
              <a:rPr sz="900" spc="-35" dirty="0">
                <a:solidFill>
                  <a:srgbClr val="231F20"/>
                </a:solidFill>
                <a:latin typeface="Arial Narrow"/>
                <a:cs typeface="Arial Narrow"/>
              </a:rPr>
              <a:t>spa.</a:t>
            </a:r>
            <a:endParaRPr sz="900">
              <a:latin typeface="Arial Narrow"/>
              <a:cs typeface="Arial Narrow"/>
            </a:endParaRPr>
          </a:p>
          <a:p>
            <a:pPr marL="173355" indent="-161290">
              <a:lnSpc>
                <a:spcPct val="100000"/>
              </a:lnSpc>
              <a:spcBef>
                <a:spcPts val="20"/>
              </a:spcBef>
              <a:buChar char="●"/>
              <a:tabLst>
                <a:tab pos="173990" algn="l"/>
              </a:tabLst>
            </a:pPr>
            <a:r>
              <a:rPr sz="900" dirty="0">
                <a:solidFill>
                  <a:srgbClr val="231F20"/>
                </a:solidFill>
                <a:latin typeface="Arial Narrow"/>
                <a:cs typeface="Arial Narrow"/>
              </a:rPr>
              <a:t>N’ajoutez </a:t>
            </a:r>
            <a:r>
              <a:rPr sz="900" spc="-5" dirty="0">
                <a:solidFill>
                  <a:srgbClr val="231F20"/>
                </a:solidFill>
                <a:latin typeface="Arial Narrow"/>
                <a:cs typeface="Arial Narrow"/>
              </a:rPr>
              <a:t>pas de produits chimiques si le spa est occupé. </a:t>
            </a:r>
            <a:r>
              <a:rPr sz="900" dirty="0">
                <a:solidFill>
                  <a:srgbClr val="231F20"/>
                </a:solidFill>
                <a:latin typeface="Arial Narrow"/>
                <a:cs typeface="Arial Narrow"/>
              </a:rPr>
              <a:t>Cela </a:t>
            </a:r>
            <a:r>
              <a:rPr sz="900" spc="-5" dirty="0">
                <a:solidFill>
                  <a:srgbClr val="231F20"/>
                </a:solidFill>
                <a:latin typeface="Arial Narrow"/>
                <a:cs typeface="Arial Narrow"/>
              </a:rPr>
              <a:t>peut provoquer une irritation de la peau ou des</a:t>
            </a:r>
            <a:r>
              <a:rPr sz="900" spc="-10" dirty="0">
                <a:solidFill>
                  <a:srgbClr val="231F20"/>
                </a:solidFill>
                <a:latin typeface="Arial Narrow"/>
                <a:cs typeface="Arial Narrow"/>
              </a:rPr>
              <a:t> </a:t>
            </a:r>
            <a:r>
              <a:rPr sz="900" spc="-5" dirty="0">
                <a:solidFill>
                  <a:srgbClr val="231F20"/>
                </a:solidFill>
                <a:latin typeface="Arial Narrow"/>
                <a:cs typeface="Arial Narrow"/>
              </a:rPr>
              <a:t>yeux.</a:t>
            </a:r>
            <a:endParaRPr sz="900">
              <a:latin typeface="Arial Narrow"/>
              <a:cs typeface="Arial Narrow"/>
            </a:endParaRPr>
          </a:p>
          <a:p>
            <a:pPr marL="173355" marR="1715135" indent="-161290">
              <a:lnSpc>
                <a:spcPct val="101800"/>
              </a:lnSpc>
              <a:buChar char="●"/>
              <a:tabLst>
                <a:tab pos="173990" algn="l"/>
              </a:tabLst>
            </a:pPr>
            <a:r>
              <a:rPr sz="900" dirty="0">
                <a:solidFill>
                  <a:srgbClr val="231F20"/>
                </a:solidFill>
                <a:latin typeface="Arial Narrow"/>
                <a:cs typeface="Arial Narrow"/>
              </a:rPr>
              <a:t>N’utilisez </a:t>
            </a:r>
            <a:r>
              <a:rPr sz="900" spc="-5" dirty="0">
                <a:solidFill>
                  <a:srgbClr val="231F20"/>
                </a:solidFill>
                <a:latin typeface="Arial Narrow"/>
                <a:cs typeface="Arial Narrow"/>
              </a:rPr>
              <a:t>pas </a:t>
            </a:r>
            <a:r>
              <a:rPr sz="900" dirty="0">
                <a:solidFill>
                  <a:srgbClr val="231F20"/>
                </a:solidFill>
                <a:latin typeface="Arial Narrow"/>
                <a:cs typeface="Arial Narrow"/>
              </a:rPr>
              <a:t>trop </a:t>
            </a:r>
            <a:r>
              <a:rPr sz="900" spc="-5" dirty="0">
                <a:solidFill>
                  <a:srgbClr val="231F20"/>
                </a:solidFill>
                <a:latin typeface="Arial Narrow"/>
                <a:cs typeface="Arial Narrow"/>
              </a:rPr>
              <a:t>de produits chimiques ni de chlore concentré. </a:t>
            </a:r>
            <a:r>
              <a:rPr sz="900" dirty="0">
                <a:solidFill>
                  <a:srgbClr val="231F20"/>
                </a:solidFill>
                <a:latin typeface="Arial Narrow"/>
                <a:cs typeface="Arial Narrow"/>
              </a:rPr>
              <a:t>Cela </a:t>
            </a:r>
            <a:r>
              <a:rPr sz="900" spc="-5" dirty="0">
                <a:solidFill>
                  <a:srgbClr val="231F20"/>
                </a:solidFill>
                <a:latin typeface="Arial Narrow"/>
                <a:cs typeface="Arial Narrow"/>
              </a:rPr>
              <a:t>peut endommager le bassin et </a:t>
            </a:r>
            <a:r>
              <a:rPr sz="900" dirty="0">
                <a:solidFill>
                  <a:srgbClr val="231F20"/>
                </a:solidFill>
                <a:latin typeface="Arial Narrow"/>
                <a:cs typeface="Arial Narrow"/>
              </a:rPr>
              <a:t>provoquer  </a:t>
            </a:r>
            <a:r>
              <a:rPr sz="900" spc="-5" dirty="0">
                <a:solidFill>
                  <a:srgbClr val="231F20"/>
                </a:solidFill>
                <a:latin typeface="Arial Narrow"/>
                <a:cs typeface="Arial Narrow"/>
              </a:rPr>
              <a:t>des lésions cutanées. </a:t>
            </a:r>
            <a:r>
              <a:rPr sz="900" dirty="0">
                <a:solidFill>
                  <a:srgbClr val="231F20"/>
                </a:solidFill>
                <a:latin typeface="Arial Narrow"/>
                <a:cs typeface="Arial Narrow"/>
              </a:rPr>
              <a:t>Toute </a:t>
            </a:r>
            <a:r>
              <a:rPr sz="900" spc="-5" dirty="0">
                <a:solidFill>
                  <a:srgbClr val="231F20"/>
                </a:solidFill>
                <a:latin typeface="Arial Narrow"/>
                <a:cs typeface="Arial Narrow"/>
              </a:rPr>
              <a:t>utilisation inappropriée de produits chimiques annulera la</a:t>
            </a:r>
            <a:r>
              <a:rPr sz="900" spc="-20" dirty="0">
                <a:solidFill>
                  <a:srgbClr val="231F20"/>
                </a:solidFill>
                <a:latin typeface="Arial Narrow"/>
                <a:cs typeface="Arial Narrow"/>
              </a:rPr>
              <a:t> </a:t>
            </a:r>
            <a:r>
              <a:rPr sz="900" dirty="0">
                <a:solidFill>
                  <a:srgbClr val="231F20"/>
                </a:solidFill>
                <a:latin typeface="Arial Narrow"/>
                <a:cs typeface="Arial Narrow"/>
              </a:rPr>
              <a:t>garantie.</a:t>
            </a:r>
            <a:endParaRPr sz="900">
              <a:latin typeface="Arial Narrow"/>
              <a:cs typeface="Arial Narrow"/>
            </a:endParaRPr>
          </a:p>
        </p:txBody>
      </p:sp>
      <p:grpSp>
        <p:nvGrpSpPr>
          <p:cNvPr id="8" name="object 8"/>
          <p:cNvGrpSpPr/>
          <p:nvPr/>
        </p:nvGrpSpPr>
        <p:grpSpPr>
          <a:xfrm>
            <a:off x="564208" y="8210219"/>
            <a:ext cx="1471930" cy="1149350"/>
            <a:chOff x="564208" y="8210219"/>
            <a:chExt cx="1471930" cy="1149350"/>
          </a:xfrm>
        </p:grpSpPr>
        <p:sp>
          <p:nvSpPr>
            <p:cNvPr id="9" name="object 9"/>
            <p:cNvSpPr/>
            <p:nvPr/>
          </p:nvSpPr>
          <p:spPr>
            <a:xfrm>
              <a:off x="886233" y="8236670"/>
              <a:ext cx="304800" cy="155575"/>
            </a:xfrm>
            <a:custGeom>
              <a:avLst/>
              <a:gdLst/>
              <a:ahLst/>
              <a:cxnLst/>
              <a:rect l="l" t="t" r="r" b="b"/>
              <a:pathLst>
                <a:path w="304800" h="155575">
                  <a:moveTo>
                    <a:pt x="9791" y="0"/>
                  </a:moveTo>
                  <a:lnTo>
                    <a:pt x="0" y="20066"/>
                  </a:lnTo>
                  <a:lnTo>
                    <a:pt x="149250" y="92837"/>
                  </a:lnTo>
                  <a:lnTo>
                    <a:pt x="119926" y="109931"/>
                  </a:lnTo>
                  <a:lnTo>
                    <a:pt x="304596" y="155346"/>
                  </a:lnTo>
                  <a:lnTo>
                    <a:pt x="155054" y="37871"/>
                  </a:lnTo>
                  <a:lnTo>
                    <a:pt x="159067" y="72720"/>
                  </a:lnTo>
                  <a:lnTo>
                    <a:pt x="9791" y="0"/>
                  </a:lnTo>
                  <a:close/>
                </a:path>
              </a:pathLst>
            </a:custGeom>
            <a:solidFill>
              <a:srgbClr val="414042"/>
            </a:solidFill>
          </p:spPr>
          <p:txBody>
            <a:bodyPr wrap="square" lIns="0" tIns="0" rIns="0" bIns="0" rtlCol="0"/>
            <a:lstStyle/>
            <a:p>
              <a:endParaRPr/>
            </a:p>
          </p:txBody>
        </p:sp>
        <p:sp>
          <p:nvSpPr>
            <p:cNvPr id="10" name="object 10"/>
            <p:cNvSpPr/>
            <p:nvPr/>
          </p:nvSpPr>
          <p:spPr>
            <a:xfrm>
              <a:off x="800621" y="8511890"/>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6"/>
                  </a:lnTo>
                  <a:lnTo>
                    <a:pt x="19096" y="358563"/>
                  </a:lnTo>
                  <a:lnTo>
                    <a:pt x="5357" y="311432"/>
                  </a:lnTo>
                  <a:lnTo>
                    <a:pt x="0" y="257412"/>
                  </a:lnTo>
                  <a:lnTo>
                    <a:pt x="3951" y="198767"/>
                  </a:lnTo>
                  <a:lnTo>
                    <a:pt x="17186" y="141501"/>
                  </a:lnTo>
                  <a:lnTo>
                    <a:pt x="37993" y="91363"/>
                  </a:lnTo>
                  <a:lnTo>
                    <a:pt x="64826" y="50249"/>
                  </a:lnTo>
                  <a:lnTo>
                    <a:pt x="96139" y="20053"/>
                  </a:lnTo>
                  <a:lnTo>
                    <a:pt x="130389" y="2671"/>
                  </a:lnTo>
                  <a:lnTo>
                    <a:pt x="166029" y="0"/>
                  </a:lnTo>
                  <a:lnTo>
                    <a:pt x="199358" y="12905"/>
                  </a:lnTo>
                  <a:lnTo>
                    <a:pt x="227085" y="39482"/>
                  </a:lnTo>
                  <a:lnTo>
                    <a:pt x="248282" y="77469"/>
                  </a:lnTo>
                  <a:lnTo>
                    <a:pt x="262021" y="124605"/>
                  </a:lnTo>
                  <a:lnTo>
                    <a:pt x="267374" y="178627"/>
                  </a:lnTo>
                  <a:lnTo>
                    <a:pt x="263412" y="237274"/>
                  </a:lnTo>
                  <a:close/>
                </a:path>
              </a:pathLst>
            </a:custGeom>
            <a:ln w="7810">
              <a:solidFill>
                <a:srgbClr val="221E1F"/>
              </a:solidFill>
            </a:ln>
          </p:spPr>
          <p:txBody>
            <a:bodyPr wrap="square" lIns="0" tIns="0" rIns="0" bIns="0" rtlCol="0"/>
            <a:lstStyle/>
            <a:p>
              <a:endParaRPr/>
            </a:p>
          </p:txBody>
        </p:sp>
        <p:sp>
          <p:nvSpPr>
            <p:cNvPr id="11" name="object 11"/>
            <p:cNvSpPr/>
            <p:nvPr/>
          </p:nvSpPr>
          <p:spPr>
            <a:xfrm>
              <a:off x="801038" y="8511260"/>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5"/>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12" name="object 12"/>
            <p:cNvSpPr/>
            <p:nvPr/>
          </p:nvSpPr>
          <p:spPr>
            <a:xfrm>
              <a:off x="801163" y="8510697"/>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4"/>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13" name="object 13"/>
            <p:cNvSpPr/>
            <p:nvPr/>
          </p:nvSpPr>
          <p:spPr>
            <a:xfrm>
              <a:off x="829290" y="8523330"/>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14" name="object 14"/>
            <p:cNvSpPr/>
            <p:nvPr/>
          </p:nvSpPr>
          <p:spPr>
            <a:xfrm>
              <a:off x="841092" y="8543793"/>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15" name="object 15"/>
            <p:cNvSpPr/>
            <p:nvPr/>
          </p:nvSpPr>
          <p:spPr>
            <a:xfrm>
              <a:off x="868738" y="8567647"/>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16" name="object 16"/>
            <p:cNvSpPr/>
            <p:nvPr/>
          </p:nvSpPr>
          <p:spPr>
            <a:xfrm>
              <a:off x="881433" y="8579568"/>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32"/>
                  </a:lnTo>
                  <a:lnTo>
                    <a:pt x="35376" y="45469"/>
                  </a:lnTo>
                  <a:lnTo>
                    <a:pt x="19311" y="104952"/>
                  </a:lnTo>
                  <a:lnTo>
                    <a:pt x="4551" y="172772"/>
                  </a:lnTo>
                  <a:lnTo>
                    <a:pt x="0" y="213079"/>
                  </a:lnTo>
                  <a:lnTo>
                    <a:pt x="5990" y="241800"/>
                  </a:lnTo>
                  <a:lnTo>
                    <a:pt x="22855" y="274866"/>
                  </a:lnTo>
                  <a:lnTo>
                    <a:pt x="34985" y="296399"/>
                  </a:lnTo>
                  <a:lnTo>
                    <a:pt x="44981" y="305260"/>
                  </a:lnTo>
                  <a:lnTo>
                    <a:pt x="58202" y="302962"/>
                  </a:lnTo>
                  <a:lnTo>
                    <a:pt x="114523" y="266455"/>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17" name="object 17"/>
            <p:cNvSpPr/>
            <p:nvPr/>
          </p:nvSpPr>
          <p:spPr>
            <a:xfrm>
              <a:off x="909005" y="8593038"/>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18" name="object 18"/>
            <p:cNvSpPr/>
            <p:nvPr/>
          </p:nvSpPr>
          <p:spPr>
            <a:xfrm>
              <a:off x="904292" y="8602668"/>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19" name="object 19"/>
            <p:cNvSpPr/>
            <p:nvPr/>
          </p:nvSpPr>
          <p:spPr>
            <a:xfrm>
              <a:off x="886124" y="8608583"/>
              <a:ext cx="96556" cy="222211"/>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568114" y="8958011"/>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21" name="object 21"/>
            <p:cNvSpPr/>
            <p:nvPr/>
          </p:nvSpPr>
          <p:spPr>
            <a:xfrm>
              <a:off x="1070065" y="8646280"/>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22" name="object 22"/>
            <p:cNvSpPr/>
            <p:nvPr/>
          </p:nvSpPr>
          <p:spPr>
            <a:xfrm>
              <a:off x="1097444" y="8643151"/>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47"/>
                  </a:lnTo>
                  <a:lnTo>
                    <a:pt x="30410" y="85775"/>
                  </a:lnTo>
                  <a:lnTo>
                    <a:pt x="48333" y="52658"/>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23" name="object 23"/>
            <p:cNvSpPr/>
            <p:nvPr/>
          </p:nvSpPr>
          <p:spPr>
            <a:xfrm>
              <a:off x="1118674" y="8652002"/>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24" name="object 24"/>
            <p:cNvSpPr/>
            <p:nvPr/>
          </p:nvSpPr>
          <p:spPr>
            <a:xfrm>
              <a:off x="1143008" y="8659160"/>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25" name="object 25"/>
            <p:cNvSpPr/>
            <p:nvPr/>
          </p:nvSpPr>
          <p:spPr>
            <a:xfrm>
              <a:off x="1169208" y="8668862"/>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26" name="object 26"/>
            <p:cNvSpPr/>
            <p:nvPr/>
          </p:nvSpPr>
          <p:spPr>
            <a:xfrm>
              <a:off x="1192462" y="8673527"/>
              <a:ext cx="98470" cy="246380"/>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1187672" y="8578337"/>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28" name="object 28"/>
            <p:cNvSpPr/>
            <p:nvPr/>
          </p:nvSpPr>
          <p:spPr>
            <a:xfrm>
              <a:off x="1217352" y="9015804"/>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29" name="object 29"/>
            <p:cNvSpPr/>
            <p:nvPr/>
          </p:nvSpPr>
          <p:spPr>
            <a:xfrm>
              <a:off x="1380641" y="8592219"/>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30" name="object 30"/>
            <p:cNvSpPr/>
            <p:nvPr/>
          </p:nvSpPr>
          <p:spPr>
            <a:xfrm>
              <a:off x="1252944" y="8549057"/>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31" name="object 31"/>
            <p:cNvSpPr/>
            <p:nvPr/>
          </p:nvSpPr>
          <p:spPr>
            <a:xfrm>
              <a:off x="1502907" y="8596706"/>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32" name="object 32"/>
            <p:cNvSpPr/>
            <p:nvPr/>
          </p:nvSpPr>
          <p:spPr>
            <a:xfrm>
              <a:off x="1348606" y="8640666"/>
              <a:ext cx="397510" cy="485775"/>
            </a:xfrm>
            <a:custGeom>
              <a:avLst/>
              <a:gdLst/>
              <a:ahLst/>
              <a:cxnLst/>
              <a:rect l="l" t="t" r="r" b="b"/>
              <a:pathLst>
                <a:path w="397510" h="485775">
                  <a:moveTo>
                    <a:pt x="0" y="422823"/>
                  </a:moveTo>
                  <a:lnTo>
                    <a:pt x="129213" y="466290"/>
                  </a:lnTo>
                  <a:lnTo>
                    <a:pt x="200034" y="485386"/>
                  </a:lnTo>
                  <a:lnTo>
                    <a:pt x="237436" y="484255"/>
                  </a:lnTo>
                  <a:lnTo>
                    <a:pt x="284342" y="445438"/>
                  </a:lnTo>
                  <a:lnTo>
                    <a:pt x="305496" y="406681"/>
                  </a:lnTo>
                  <a:lnTo>
                    <a:pt x="328028" y="355818"/>
                  </a:lnTo>
                  <a:lnTo>
                    <a:pt x="350110" y="297893"/>
                  </a:lnTo>
                  <a:lnTo>
                    <a:pt x="369914" y="237951"/>
                  </a:lnTo>
                  <a:lnTo>
                    <a:pt x="385613" y="181037"/>
                  </a:lnTo>
                  <a:lnTo>
                    <a:pt x="395379" y="132195"/>
                  </a:lnTo>
                  <a:lnTo>
                    <a:pt x="397383" y="96471"/>
                  </a:lnTo>
                  <a:lnTo>
                    <a:pt x="397065" y="92800"/>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33" name="object 33"/>
            <p:cNvSpPr/>
            <p:nvPr/>
          </p:nvSpPr>
          <p:spPr>
            <a:xfrm>
              <a:off x="1602383" y="8722709"/>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34" name="object 34"/>
            <p:cNvSpPr/>
            <p:nvPr/>
          </p:nvSpPr>
          <p:spPr>
            <a:xfrm>
              <a:off x="1705625" y="8847192"/>
              <a:ext cx="71957" cy="153606"/>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1248978" y="8615589"/>
              <a:ext cx="238875" cy="481034"/>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1205642" y="8721519"/>
              <a:ext cx="826135" cy="561975"/>
            </a:xfrm>
            <a:custGeom>
              <a:avLst/>
              <a:gdLst/>
              <a:ahLst/>
              <a:cxnLst/>
              <a:rect l="l" t="t" r="r" b="b"/>
              <a:pathLst>
                <a:path w="826135" h="561975">
                  <a:moveTo>
                    <a:pt x="455890" y="275715"/>
                  </a:moveTo>
                  <a:lnTo>
                    <a:pt x="417426" y="279678"/>
                  </a:lnTo>
                  <a:lnTo>
                    <a:pt x="366014" y="306063"/>
                  </a:lnTo>
                  <a:lnTo>
                    <a:pt x="280911" y="361873"/>
                  </a:lnTo>
                  <a:lnTo>
                    <a:pt x="183424" y="370727"/>
                  </a:lnTo>
                  <a:lnTo>
                    <a:pt x="121667" y="384414"/>
                  </a:lnTo>
                  <a:lnTo>
                    <a:pt x="69304" y="412595"/>
                  </a:lnTo>
                  <a:lnTo>
                    <a:pt x="0" y="464933"/>
                  </a:lnTo>
                  <a:lnTo>
                    <a:pt x="685" y="473856"/>
                  </a:lnTo>
                  <a:lnTo>
                    <a:pt x="11088" y="494372"/>
                  </a:lnTo>
                  <a:lnTo>
                    <a:pt x="43725" y="517097"/>
                  </a:lnTo>
                  <a:lnTo>
                    <a:pt x="111112" y="532650"/>
                  </a:lnTo>
                  <a:lnTo>
                    <a:pt x="128732" y="537512"/>
                  </a:lnTo>
                  <a:lnTo>
                    <a:pt x="174944" y="548059"/>
                  </a:lnTo>
                  <a:lnTo>
                    <a:pt x="239769" y="558233"/>
                  </a:lnTo>
                  <a:lnTo>
                    <a:pt x="313232" y="561974"/>
                  </a:lnTo>
                  <a:lnTo>
                    <a:pt x="315696" y="561923"/>
                  </a:lnTo>
                  <a:lnTo>
                    <a:pt x="320573" y="561758"/>
                  </a:lnTo>
                  <a:lnTo>
                    <a:pt x="377799" y="555747"/>
                  </a:lnTo>
                  <a:lnTo>
                    <a:pt x="429557" y="544636"/>
                  </a:lnTo>
                  <a:lnTo>
                    <a:pt x="478689" y="531999"/>
                  </a:lnTo>
                  <a:lnTo>
                    <a:pt x="528036" y="521406"/>
                  </a:lnTo>
                  <a:lnTo>
                    <a:pt x="580440" y="516432"/>
                  </a:lnTo>
                  <a:lnTo>
                    <a:pt x="590910" y="516363"/>
                  </a:lnTo>
                  <a:lnTo>
                    <a:pt x="638697" y="499355"/>
                  </a:lnTo>
                  <a:lnTo>
                    <a:pt x="748370" y="440206"/>
                  </a:lnTo>
                  <a:lnTo>
                    <a:pt x="826039" y="390114"/>
                  </a:lnTo>
                  <a:lnTo>
                    <a:pt x="826039" y="287171"/>
                  </a:lnTo>
                  <a:lnTo>
                    <a:pt x="502145" y="287171"/>
                  </a:lnTo>
                  <a:lnTo>
                    <a:pt x="455890" y="275715"/>
                  </a:lnTo>
                  <a:close/>
                </a:path>
                <a:path w="826135" h="561975">
                  <a:moveTo>
                    <a:pt x="826039" y="0"/>
                  </a:moveTo>
                  <a:lnTo>
                    <a:pt x="798370" y="34790"/>
                  </a:lnTo>
                  <a:lnTo>
                    <a:pt x="742442" y="111987"/>
                  </a:lnTo>
                  <a:lnTo>
                    <a:pt x="650719" y="155144"/>
                  </a:lnTo>
                  <a:lnTo>
                    <a:pt x="595114" y="187778"/>
                  </a:lnTo>
                  <a:lnTo>
                    <a:pt x="553098" y="226312"/>
                  </a:lnTo>
                  <a:lnTo>
                    <a:pt x="502145" y="287171"/>
                  </a:lnTo>
                  <a:lnTo>
                    <a:pt x="826039" y="287171"/>
                  </a:lnTo>
                  <a:lnTo>
                    <a:pt x="826039" y="0"/>
                  </a:lnTo>
                  <a:close/>
                </a:path>
              </a:pathLst>
            </a:custGeom>
            <a:solidFill>
              <a:srgbClr val="FFFFFF"/>
            </a:solidFill>
          </p:spPr>
          <p:txBody>
            <a:bodyPr wrap="square" lIns="0" tIns="0" rIns="0" bIns="0" rtlCol="0"/>
            <a:lstStyle/>
            <a:p>
              <a:endParaRPr/>
            </a:p>
          </p:txBody>
        </p:sp>
        <p:sp>
          <p:nvSpPr>
            <p:cNvPr id="37" name="object 37"/>
            <p:cNvSpPr/>
            <p:nvPr/>
          </p:nvSpPr>
          <p:spPr>
            <a:xfrm>
              <a:off x="1205642" y="8721519"/>
              <a:ext cx="826135" cy="561975"/>
            </a:xfrm>
            <a:custGeom>
              <a:avLst/>
              <a:gdLst/>
              <a:ahLst/>
              <a:cxnLst/>
              <a:rect l="l" t="t" r="r" b="b"/>
              <a:pathLst>
                <a:path w="826135" h="561975">
                  <a:moveTo>
                    <a:pt x="826039" y="0"/>
                  </a:moveTo>
                  <a:lnTo>
                    <a:pt x="826039" y="390114"/>
                  </a:lnTo>
                  <a:lnTo>
                    <a:pt x="748370" y="440206"/>
                  </a:lnTo>
                  <a:lnTo>
                    <a:pt x="638697" y="499355"/>
                  </a:lnTo>
                  <a:lnTo>
                    <a:pt x="590910" y="516363"/>
                  </a:lnTo>
                  <a:lnTo>
                    <a:pt x="580440" y="516432"/>
                  </a:lnTo>
                  <a:lnTo>
                    <a:pt x="528036" y="521406"/>
                  </a:lnTo>
                  <a:lnTo>
                    <a:pt x="478689" y="531999"/>
                  </a:lnTo>
                  <a:lnTo>
                    <a:pt x="429557" y="544636"/>
                  </a:lnTo>
                  <a:lnTo>
                    <a:pt x="377799" y="555747"/>
                  </a:lnTo>
                  <a:lnTo>
                    <a:pt x="320573" y="561758"/>
                  </a:lnTo>
                  <a:lnTo>
                    <a:pt x="318160" y="561847"/>
                  </a:lnTo>
                  <a:lnTo>
                    <a:pt x="315696" y="561923"/>
                  </a:lnTo>
                  <a:lnTo>
                    <a:pt x="313232" y="561974"/>
                  </a:lnTo>
                  <a:lnTo>
                    <a:pt x="239769" y="558233"/>
                  </a:lnTo>
                  <a:lnTo>
                    <a:pt x="174944" y="548059"/>
                  </a:lnTo>
                  <a:lnTo>
                    <a:pt x="128732" y="537512"/>
                  </a:lnTo>
                  <a:lnTo>
                    <a:pt x="111112" y="532650"/>
                  </a:lnTo>
                  <a:lnTo>
                    <a:pt x="43725" y="517097"/>
                  </a:lnTo>
                  <a:lnTo>
                    <a:pt x="11088" y="494372"/>
                  </a:lnTo>
                  <a:lnTo>
                    <a:pt x="685" y="473856"/>
                  </a:lnTo>
                  <a:lnTo>
                    <a:pt x="0" y="464933"/>
                  </a:lnTo>
                  <a:lnTo>
                    <a:pt x="69304" y="412595"/>
                  </a:lnTo>
                  <a:lnTo>
                    <a:pt x="121667" y="384414"/>
                  </a:lnTo>
                  <a:lnTo>
                    <a:pt x="183424" y="370727"/>
                  </a:lnTo>
                  <a:lnTo>
                    <a:pt x="280911" y="361873"/>
                  </a:lnTo>
                  <a:lnTo>
                    <a:pt x="366014" y="306063"/>
                  </a:lnTo>
                  <a:lnTo>
                    <a:pt x="417426" y="279678"/>
                  </a:lnTo>
                  <a:lnTo>
                    <a:pt x="455890" y="275715"/>
                  </a:lnTo>
                  <a:lnTo>
                    <a:pt x="502145" y="287171"/>
                  </a:lnTo>
                  <a:lnTo>
                    <a:pt x="553098" y="226312"/>
                  </a:lnTo>
                  <a:lnTo>
                    <a:pt x="595114" y="187778"/>
                  </a:lnTo>
                  <a:lnTo>
                    <a:pt x="650719" y="155144"/>
                  </a:lnTo>
                  <a:lnTo>
                    <a:pt x="742442" y="111987"/>
                  </a:lnTo>
                  <a:lnTo>
                    <a:pt x="798370" y="34790"/>
                  </a:lnTo>
                  <a:lnTo>
                    <a:pt x="826039" y="0"/>
                  </a:lnTo>
                </a:path>
              </a:pathLst>
            </a:custGeom>
            <a:ln w="8026">
              <a:solidFill>
                <a:srgbClr val="221E1F"/>
              </a:solidFill>
            </a:ln>
          </p:spPr>
          <p:txBody>
            <a:bodyPr wrap="square" lIns="0" tIns="0" rIns="0" bIns="0" rtlCol="0"/>
            <a:lstStyle/>
            <a:p>
              <a:endParaRPr/>
            </a:p>
          </p:txBody>
        </p:sp>
        <p:sp>
          <p:nvSpPr>
            <p:cNvPr id="38" name="object 38"/>
            <p:cNvSpPr/>
            <p:nvPr/>
          </p:nvSpPr>
          <p:spPr>
            <a:xfrm>
              <a:off x="1272740" y="8436719"/>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0"/>
                  </a:lnTo>
                  <a:lnTo>
                    <a:pt x="452086" y="125569"/>
                  </a:lnTo>
                  <a:lnTo>
                    <a:pt x="501034" y="113918"/>
                  </a:lnTo>
                  <a:lnTo>
                    <a:pt x="592586" y="75884"/>
                  </a:lnTo>
                  <a:lnTo>
                    <a:pt x="759167" y="0"/>
                  </a:lnTo>
                  <a:close/>
                </a:path>
              </a:pathLst>
            </a:custGeom>
            <a:solidFill>
              <a:srgbClr val="FFFFFF"/>
            </a:solidFill>
          </p:spPr>
          <p:txBody>
            <a:bodyPr wrap="square" lIns="0" tIns="0" rIns="0" bIns="0" rtlCol="0"/>
            <a:lstStyle/>
            <a:p>
              <a:endParaRPr/>
            </a:p>
          </p:txBody>
        </p:sp>
        <p:sp>
          <p:nvSpPr>
            <p:cNvPr id="39" name="object 39"/>
            <p:cNvSpPr/>
            <p:nvPr/>
          </p:nvSpPr>
          <p:spPr>
            <a:xfrm>
              <a:off x="1272740" y="8436719"/>
              <a:ext cx="759460" cy="214629"/>
            </a:xfrm>
            <a:custGeom>
              <a:avLst/>
              <a:gdLst/>
              <a:ahLst/>
              <a:cxnLst/>
              <a:rect l="l" t="t" r="r" b="b"/>
              <a:pathLst>
                <a:path w="759460" h="214629">
                  <a:moveTo>
                    <a:pt x="0" y="40728"/>
                  </a:moveTo>
                  <a:lnTo>
                    <a:pt x="41026" y="164561"/>
                  </a:lnTo>
                  <a:lnTo>
                    <a:pt x="97756" y="214336"/>
                  </a:lnTo>
                  <a:lnTo>
                    <a:pt x="208938" y="197700"/>
                  </a:lnTo>
                  <a:lnTo>
                    <a:pt x="413321" y="122300"/>
                  </a:lnTo>
                  <a:lnTo>
                    <a:pt x="452086" y="125569"/>
                  </a:lnTo>
                  <a:lnTo>
                    <a:pt x="501034" y="113918"/>
                  </a:lnTo>
                  <a:lnTo>
                    <a:pt x="592586" y="75884"/>
                  </a:lnTo>
                  <a:lnTo>
                    <a:pt x="759167" y="0"/>
                  </a:lnTo>
                </a:path>
              </a:pathLst>
            </a:custGeom>
            <a:ln w="8026">
              <a:solidFill>
                <a:srgbClr val="221E1F"/>
              </a:solidFill>
            </a:ln>
          </p:spPr>
          <p:txBody>
            <a:bodyPr wrap="square" lIns="0" tIns="0" rIns="0" bIns="0" rtlCol="0"/>
            <a:lstStyle/>
            <a:p>
              <a:endParaRPr/>
            </a:p>
          </p:txBody>
        </p:sp>
        <p:sp>
          <p:nvSpPr>
            <p:cNvPr id="40" name="object 40"/>
            <p:cNvSpPr/>
            <p:nvPr/>
          </p:nvSpPr>
          <p:spPr>
            <a:xfrm>
              <a:off x="1229271" y="8387641"/>
              <a:ext cx="271145" cy="105410"/>
            </a:xfrm>
            <a:custGeom>
              <a:avLst/>
              <a:gdLst/>
              <a:ahLst/>
              <a:cxnLst/>
              <a:rect l="l" t="t" r="r" b="b"/>
              <a:pathLst>
                <a:path w="271144" h="105409">
                  <a:moveTo>
                    <a:pt x="250291" y="7442"/>
                  </a:moveTo>
                  <a:lnTo>
                    <a:pt x="265432" y="34214"/>
                  </a:lnTo>
                  <a:lnTo>
                    <a:pt x="271121" y="49976"/>
                  </a:lnTo>
                  <a:lnTo>
                    <a:pt x="267934" y="60883"/>
                  </a:lnTo>
                  <a:lnTo>
                    <a:pt x="256451" y="73089"/>
                  </a:lnTo>
                  <a:lnTo>
                    <a:pt x="226786" y="87257"/>
                  </a:lnTo>
                  <a:lnTo>
                    <a:pt x="179447" y="98563"/>
                  </a:lnTo>
                  <a:lnTo>
                    <a:pt x="130542" y="104905"/>
                  </a:lnTo>
                  <a:lnTo>
                    <a:pt x="96177" y="104178"/>
                  </a:lnTo>
                  <a:lnTo>
                    <a:pt x="48933" y="91864"/>
                  </a:lnTo>
                  <a:lnTo>
                    <a:pt x="10947" y="67196"/>
                  </a:lnTo>
                  <a:lnTo>
                    <a:pt x="0" y="50975"/>
                  </a:lnTo>
                  <a:lnTo>
                    <a:pt x="624" y="51187"/>
                  </a:lnTo>
                  <a:lnTo>
                    <a:pt x="1473" y="52070"/>
                  </a:lnTo>
                  <a:lnTo>
                    <a:pt x="51592" y="18924"/>
                  </a:lnTo>
                  <a:lnTo>
                    <a:pt x="92101" y="3023"/>
                  </a:lnTo>
                  <a:lnTo>
                    <a:pt x="144424" y="0"/>
                  </a:lnTo>
                  <a:lnTo>
                    <a:pt x="229984" y="5487"/>
                  </a:lnTo>
                  <a:lnTo>
                    <a:pt x="236613" y="6007"/>
                  </a:lnTo>
                  <a:lnTo>
                    <a:pt x="243382" y="6655"/>
                  </a:lnTo>
                  <a:lnTo>
                    <a:pt x="250291" y="7442"/>
                  </a:lnTo>
                  <a:close/>
                </a:path>
              </a:pathLst>
            </a:custGeom>
            <a:ln w="8026">
              <a:solidFill>
                <a:srgbClr val="221E1F"/>
              </a:solidFill>
            </a:ln>
          </p:spPr>
          <p:txBody>
            <a:bodyPr wrap="square" lIns="0" tIns="0" rIns="0" bIns="0" rtlCol="0"/>
            <a:lstStyle/>
            <a:p>
              <a:endParaRPr/>
            </a:p>
          </p:txBody>
        </p:sp>
        <p:sp>
          <p:nvSpPr>
            <p:cNvPr id="41" name="object 41"/>
            <p:cNvSpPr/>
            <p:nvPr/>
          </p:nvSpPr>
          <p:spPr>
            <a:xfrm>
              <a:off x="1459255" y="8214232"/>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42" name="object 42"/>
            <p:cNvSpPr/>
            <p:nvPr/>
          </p:nvSpPr>
          <p:spPr>
            <a:xfrm>
              <a:off x="1678009" y="8520452"/>
              <a:ext cx="157594" cy="177952"/>
            </a:xfrm>
            <a:prstGeom prst="rect">
              <a:avLst/>
            </a:prstGeom>
            <a:blipFill>
              <a:blip r:embed="rId6" cstate="print"/>
              <a:stretch>
                <a:fillRect/>
              </a:stretch>
            </a:blipFill>
          </p:spPr>
          <p:txBody>
            <a:bodyPr wrap="square" lIns="0" tIns="0" rIns="0" bIns="0" rtlCol="0"/>
            <a:lstStyle/>
            <a:p>
              <a:endParaRPr/>
            </a:p>
          </p:txBody>
        </p:sp>
        <p:sp>
          <p:nvSpPr>
            <p:cNvPr id="43" name="object 43"/>
            <p:cNvSpPr/>
            <p:nvPr/>
          </p:nvSpPr>
          <p:spPr>
            <a:xfrm>
              <a:off x="1841263" y="8586910"/>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44" name="object 44"/>
            <p:cNvSpPr/>
            <p:nvPr/>
          </p:nvSpPr>
          <p:spPr>
            <a:xfrm>
              <a:off x="1884268" y="8685423"/>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45" name="object 45"/>
            <p:cNvSpPr/>
            <p:nvPr/>
          </p:nvSpPr>
          <p:spPr>
            <a:xfrm>
              <a:off x="1953108" y="8579816"/>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46" name="object 46"/>
            <p:cNvSpPr/>
            <p:nvPr/>
          </p:nvSpPr>
          <p:spPr>
            <a:xfrm>
              <a:off x="1978087" y="8676495"/>
              <a:ext cx="53975" cy="48895"/>
            </a:xfrm>
            <a:custGeom>
              <a:avLst/>
              <a:gdLst/>
              <a:ahLst/>
              <a:cxnLst/>
              <a:rect l="l" t="t" r="r" b="b"/>
              <a:pathLst>
                <a:path w="53975" h="48895">
                  <a:moveTo>
                    <a:pt x="0" y="48429"/>
                  </a:moveTo>
                  <a:lnTo>
                    <a:pt x="30113" y="17983"/>
                  </a:lnTo>
                  <a:lnTo>
                    <a:pt x="50457" y="1362"/>
                  </a:lnTo>
                  <a:lnTo>
                    <a:pt x="53595" y="0"/>
                  </a:lnTo>
                </a:path>
              </a:pathLst>
            </a:custGeom>
            <a:ln w="8026">
              <a:solidFill>
                <a:srgbClr val="221E1F"/>
              </a:solidFill>
            </a:ln>
          </p:spPr>
          <p:txBody>
            <a:bodyPr wrap="square" lIns="0" tIns="0" rIns="0" bIns="0" rtlCol="0"/>
            <a:lstStyle/>
            <a:p>
              <a:endParaRPr/>
            </a:p>
          </p:txBody>
        </p:sp>
        <p:sp>
          <p:nvSpPr>
            <p:cNvPr id="47" name="object 47"/>
            <p:cNvSpPr/>
            <p:nvPr/>
          </p:nvSpPr>
          <p:spPr>
            <a:xfrm>
              <a:off x="1707319" y="9264662"/>
              <a:ext cx="324485" cy="90805"/>
            </a:xfrm>
            <a:custGeom>
              <a:avLst/>
              <a:gdLst/>
              <a:ahLst/>
              <a:cxnLst/>
              <a:rect l="l" t="t" r="r" b="b"/>
              <a:pathLst>
                <a:path w="324485" h="90804">
                  <a:moveTo>
                    <a:pt x="0" y="0"/>
                  </a:moveTo>
                  <a:lnTo>
                    <a:pt x="57226" y="64484"/>
                  </a:lnTo>
                  <a:lnTo>
                    <a:pt x="98528" y="90536"/>
                  </a:lnTo>
                  <a:lnTo>
                    <a:pt x="143909" y="82258"/>
                  </a:lnTo>
                  <a:lnTo>
                    <a:pt x="213372" y="43751"/>
                  </a:lnTo>
                  <a:lnTo>
                    <a:pt x="231288" y="37616"/>
                  </a:lnTo>
                  <a:lnTo>
                    <a:pt x="248497" y="31530"/>
                  </a:lnTo>
                  <a:lnTo>
                    <a:pt x="275112" y="21859"/>
                  </a:lnTo>
                  <a:lnTo>
                    <a:pt x="321246" y="4965"/>
                  </a:lnTo>
                  <a:lnTo>
                    <a:pt x="324363" y="3801"/>
                  </a:lnTo>
                </a:path>
              </a:pathLst>
            </a:custGeom>
            <a:ln w="8026">
              <a:solidFill>
                <a:srgbClr val="221E1F"/>
              </a:solidFill>
            </a:ln>
          </p:spPr>
          <p:txBody>
            <a:bodyPr wrap="square" lIns="0" tIns="0" rIns="0" bIns="0" rtlCol="0"/>
            <a:lstStyle/>
            <a:p>
              <a:endParaRPr/>
            </a:p>
          </p:txBody>
        </p:sp>
        <p:sp>
          <p:nvSpPr>
            <p:cNvPr id="48" name="object 48"/>
            <p:cNvSpPr/>
            <p:nvPr/>
          </p:nvSpPr>
          <p:spPr>
            <a:xfrm>
              <a:off x="1312743" y="9096258"/>
              <a:ext cx="115559" cy="161925"/>
            </a:xfrm>
            <a:prstGeom prst="rect">
              <a:avLst/>
            </a:prstGeom>
            <a:blipFill>
              <a:blip r:embed="rId7" cstate="print"/>
              <a:stretch>
                <a:fillRect/>
              </a:stretch>
            </a:blipFill>
          </p:spPr>
          <p:txBody>
            <a:bodyPr wrap="square" lIns="0" tIns="0" rIns="0" bIns="0" rtlCol="0"/>
            <a:lstStyle/>
            <a:p>
              <a:endParaRPr/>
            </a:p>
          </p:txBody>
        </p:sp>
      </p:grpSp>
      <p:sp>
        <p:nvSpPr>
          <p:cNvPr id="49" name="object 49"/>
          <p:cNvSpPr txBox="1"/>
          <p:nvPr/>
        </p:nvSpPr>
        <p:spPr>
          <a:xfrm>
            <a:off x="557885" y="4562614"/>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50" name="object 50"/>
          <p:cNvSpPr txBox="1"/>
          <p:nvPr/>
        </p:nvSpPr>
        <p:spPr>
          <a:xfrm>
            <a:off x="557885" y="5665241"/>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51" name="object 51"/>
          <p:cNvSpPr txBox="1"/>
          <p:nvPr/>
        </p:nvSpPr>
        <p:spPr>
          <a:xfrm>
            <a:off x="3335769" y="5721528"/>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52" name="object 52"/>
          <p:cNvSpPr txBox="1"/>
          <p:nvPr/>
        </p:nvSpPr>
        <p:spPr>
          <a:xfrm>
            <a:off x="5243195" y="5718416"/>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53" name="object 53"/>
          <p:cNvSpPr txBox="1"/>
          <p:nvPr/>
        </p:nvSpPr>
        <p:spPr>
          <a:xfrm>
            <a:off x="5243195" y="4558767"/>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grpSp>
        <p:nvGrpSpPr>
          <p:cNvPr id="54" name="object 54"/>
          <p:cNvGrpSpPr/>
          <p:nvPr/>
        </p:nvGrpSpPr>
        <p:grpSpPr>
          <a:xfrm>
            <a:off x="5236845" y="4552417"/>
            <a:ext cx="1807210" cy="1056005"/>
            <a:chOff x="5236845" y="4552417"/>
            <a:chExt cx="1807210" cy="1056005"/>
          </a:xfrm>
        </p:grpSpPr>
        <p:sp>
          <p:nvSpPr>
            <p:cNvPr id="55" name="object 55"/>
            <p:cNvSpPr/>
            <p:nvPr/>
          </p:nvSpPr>
          <p:spPr>
            <a:xfrm>
              <a:off x="5522675" y="4825368"/>
              <a:ext cx="43180" cy="177800"/>
            </a:xfrm>
            <a:custGeom>
              <a:avLst/>
              <a:gdLst/>
              <a:ahLst/>
              <a:cxnLst/>
              <a:rect l="l" t="t" r="r" b="b"/>
              <a:pathLst>
                <a:path w="43179" h="177800">
                  <a:moveTo>
                    <a:pt x="31953" y="0"/>
                  </a:moveTo>
                  <a:lnTo>
                    <a:pt x="0" y="96418"/>
                  </a:lnTo>
                  <a:lnTo>
                    <a:pt x="16789" y="88087"/>
                  </a:lnTo>
                  <a:lnTo>
                    <a:pt x="7289" y="176237"/>
                  </a:lnTo>
                  <a:lnTo>
                    <a:pt x="19126" y="177533"/>
                  </a:lnTo>
                  <a:lnTo>
                    <a:pt x="28676" y="89369"/>
                  </a:lnTo>
                  <a:lnTo>
                    <a:pt x="42570" y="101003"/>
                  </a:lnTo>
                  <a:lnTo>
                    <a:pt x="31953" y="0"/>
                  </a:lnTo>
                  <a:close/>
                </a:path>
              </a:pathLst>
            </a:custGeom>
            <a:solidFill>
              <a:srgbClr val="231F20"/>
            </a:solidFill>
          </p:spPr>
          <p:txBody>
            <a:bodyPr wrap="square" lIns="0" tIns="0" rIns="0" bIns="0" rtlCol="0"/>
            <a:lstStyle/>
            <a:p>
              <a:endParaRPr/>
            </a:p>
          </p:txBody>
        </p:sp>
        <p:sp>
          <p:nvSpPr>
            <p:cNvPr id="56" name="object 56"/>
            <p:cNvSpPr/>
            <p:nvPr/>
          </p:nvSpPr>
          <p:spPr>
            <a:xfrm>
              <a:off x="5632742" y="4643094"/>
              <a:ext cx="829310" cy="564515"/>
            </a:xfrm>
            <a:custGeom>
              <a:avLst/>
              <a:gdLst/>
              <a:ahLst/>
              <a:cxnLst/>
              <a:rect l="l" t="t" r="r" b="b"/>
              <a:pathLst>
                <a:path w="829310" h="564514">
                  <a:moveTo>
                    <a:pt x="5722" y="379308"/>
                  </a:moveTo>
                  <a:lnTo>
                    <a:pt x="0" y="345277"/>
                  </a:lnTo>
                  <a:lnTo>
                    <a:pt x="635" y="299978"/>
                  </a:lnTo>
                  <a:lnTo>
                    <a:pt x="3814" y="260365"/>
                  </a:lnTo>
                  <a:lnTo>
                    <a:pt x="5722" y="243393"/>
                  </a:lnTo>
                  <a:lnTo>
                    <a:pt x="8714" y="211366"/>
                  </a:lnTo>
                  <a:lnTo>
                    <a:pt x="16248" y="144427"/>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14"/>
                  </a:lnTo>
                  <a:lnTo>
                    <a:pt x="761664" y="457718"/>
                  </a:lnTo>
                  <a:lnTo>
                    <a:pt x="754962" y="480141"/>
                  </a:lnTo>
                  <a:lnTo>
                    <a:pt x="719819" y="523644"/>
                  </a:lnTo>
                  <a:lnTo>
                    <a:pt x="659638" y="551769"/>
                  </a:lnTo>
                  <a:lnTo>
                    <a:pt x="618701" y="560003"/>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57" name="object 57"/>
            <p:cNvSpPr/>
            <p:nvPr/>
          </p:nvSpPr>
          <p:spPr>
            <a:xfrm>
              <a:off x="5667541" y="4702801"/>
              <a:ext cx="794385" cy="224790"/>
            </a:xfrm>
            <a:custGeom>
              <a:avLst/>
              <a:gdLst/>
              <a:ahLst/>
              <a:cxnLst/>
              <a:rect l="l" t="t" r="r" b="b"/>
              <a:pathLst>
                <a:path w="794385" h="224789">
                  <a:moveTo>
                    <a:pt x="1805" y="0"/>
                  </a:moveTo>
                  <a:lnTo>
                    <a:pt x="14126" y="53592"/>
                  </a:lnTo>
                  <a:lnTo>
                    <a:pt x="57439" y="76461"/>
                  </a:lnTo>
                  <a:lnTo>
                    <a:pt x="143194" y="110528"/>
                  </a:lnTo>
                  <a:lnTo>
                    <a:pt x="188655" y="127462"/>
                  </a:lnTo>
                  <a:lnTo>
                    <a:pt x="235870" y="143636"/>
                  </a:lnTo>
                  <a:lnTo>
                    <a:pt x="284665" y="158861"/>
                  </a:lnTo>
                  <a:lnTo>
                    <a:pt x="334871" y="172950"/>
                  </a:lnTo>
                  <a:lnTo>
                    <a:pt x="386313" y="185715"/>
                  </a:lnTo>
                  <a:lnTo>
                    <a:pt x="438822" y="196967"/>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58" name="object 58"/>
            <p:cNvSpPr/>
            <p:nvPr/>
          </p:nvSpPr>
          <p:spPr>
            <a:xfrm>
              <a:off x="5704842" y="4654398"/>
              <a:ext cx="726440" cy="241935"/>
            </a:xfrm>
            <a:custGeom>
              <a:avLst/>
              <a:gdLst/>
              <a:ahLst/>
              <a:cxnLst/>
              <a:rect l="l" t="t" r="r" b="b"/>
              <a:pathLst>
                <a:path w="726439" h="241935">
                  <a:moveTo>
                    <a:pt x="0" y="39411"/>
                  </a:moveTo>
                  <a:lnTo>
                    <a:pt x="20751" y="80572"/>
                  </a:lnTo>
                  <a:lnTo>
                    <a:pt x="92205" y="126387"/>
                  </a:lnTo>
                  <a:lnTo>
                    <a:pt x="143496" y="149323"/>
                  </a:lnTo>
                  <a:lnTo>
                    <a:pt x="203325" y="171363"/>
                  </a:lnTo>
                  <a:lnTo>
                    <a:pt x="270312" y="191821"/>
                  </a:lnTo>
                  <a:lnTo>
                    <a:pt x="343077" y="210010"/>
                  </a:lnTo>
                  <a:lnTo>
                    <a:pt x="416647" y="224599"/>
                  </a:lnTo>
                  <a:lnTo>
                    <a:pt x="485959" y="234670"/>
                  </a:lnTo>
                  <a:lnTo>
                    <a:pt x="549472" y="240254"/>
                  </a:lnTo>
                  <a:lnTo>
                    <a:pt x="605647" y="241384"/>
                  </a:lnTo>
                  <a:lnTo>
                    <a:pt x="652943" y="238091"/>
                  </a:lnTo>
                  <a:lnTo>
                    <a:pt x="689821" y="230407"/>
                  </a:lnTo>
                  <a:lnTo>
                    <a:pt x="714740" y="218365"/>
                  </a:lnTo>
                  <a:lnTo>
                    <a:pt x="726160" y="201996"/>
                  </a:lnTo>
                  <a:lnTo>
                    <a:pt x="722827" y="182324"/>
                  </a:lnTo>
                  <a:lnTo>
                    <a:pt x="675363" y="138113"/>
                  </a:lnTo>
                  <a:lnTo>
                    <a:pt x="633993" y="114949"/>
                  </a:lnTo>
                  <a:lnTo>
                    <a:pt x="582707" y="91996"/>
                  </a:lnTo>
                  <a:lnTo>
                    <a:pt x="522885" y="69942"/>
                  </a:lnTo>
                  <a:lnTo>
                    <a:pt x="455908" y="49475"/>
                  </a:lnTo>
                  <a:lnTo>
                    <a:pt x="383159" y="31283"/>
                  </a:lnTo>
                  <a:lnTo>
                    <a:pt x="309566" y="16724"/>
                  </a:lnTo>
                  <a:lnTo>
                    <a:pt x="240240" y="6678"/>
                  </a:lnTo>
                  <a:lnTo>
                    <a:pt x="176720" y="1114"/>
                  </a:lnTo>
                  <a:lnTo>
                    <a:pt x="120542" y="0"/>
                  </a:lnTo>
                  <a:lnTo>
                    <a:pt x="73243" y="3304"/>
                  </a:lnTo>
                  <a:lnTo>
                    <a:pt x="36362" y="10995"/>
                  </a:lnTo>
                  <a:lnTo>
                    <a:pt x="11435" y="23041"/>
                  </a:lnTo>
                  <a:lnTo>
                    <a:pt x="0" y="39411"/>
                  </a:lnTo>
                  <a:close/>
                </a:path>
              </a:pathLst>
            </a:custGeom>
            <a:ln w="6350">
              <a:solidFill>
                <a:srgbClr val="0B0C0C"/>
              </a:solidFill>
            </a:ln>
          </p:spPr>
          <p:txBody>
            <a:bodyPr wrap="square" lIns="0" tIns="0" rIns="0" bIns="0" rtlCol="0"/>
            <a:lstStyle/>
            <a:p>
              <a:endParaRPr/>
            </a:p>
          </p:txBody>
        </p:sp>
        <p:sp>
          <p:nvSpPr>
            <p:cNvPr id="59" name="object 59"/>
            <p:cNvSpPr/>
            <p:nvPr/>
          </p:nvSpPr>
          <p:spPr>
            <a:xfrm>
              <a:off x="6380154" y="5100818"/>
              <a:ext cx="335280" cy="123189"/>
            </a:xfrm>
            <a:custGeom>
              <a:avLst/>
              <a:gdLst/>
              <a:ahLst/>
              <a:cxnLst/>
              <a:rect l="l" t="t" r="r" b="b"/>
              <a:pathLst>
                <a:path w="335279" h="123189">
                  <a:moveTo>
                    <a:pt x="14262" y="0"/>
                  </a:moveTo>
                  <a:lnTo>
                    <a:pt x="7212" y="20380"/>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60" name="object 60"/>
            <p:cNvSpPr/>
            <p:nvPr/>
          </p:nvSpPr>
          <p:spPr>
            <a:xfrm>
              <a:off x="6380154" y="5100818"/>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61" name="object 61"/>
            <p:cNvSpPr/>
            <p:nvPr/>
          </p:nvSpPr>
          <p:spPr>
            <a:xfrm>
              <a:off x="6700103" y="5185933"/>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62" name="object 62"/>
            <p:cNvSpPr/>
            <p:nvPr/>
          </p:nvSpPr>
          <p:spPr>
            <a:xfrm>
              <a:off x="6705513" y="5189455"/>
              <a:ext cx="119380" cy="34290"/>
            </a:xfrm>
            <a:custGeom>
              <a:avLst/>
              <a:gdLst/>
              <a:ahLst/>
              <a:cxnLst/>
              <a:rect l="l" t="t" r="r" b="b"/>
              <a:pathLst>
                <a:path w="119379" h="34289">
                  <a:moveTo>
                    <a:pt x="0" y="4813"/>
                  </a:moveTo>
                  <a:lnTo>
                    <a:pt x="5289" y="0"/>
                  </a:lnTo>
                  <a:lnTo>
                    <a:pt x="11980" y="25"/>
                  </a:lnTo>
                  <a:lnTo>
                    <a:pt x="24508" y="6356"/>
                  </a:lnTo>
                  <a:lnTo>
                    <a:pt x="47307" y="20459"/>
                  </a:lnTo>
                  <a:lnTo>
                    <a:pt x="75030" y="32162"/>
                  </a:lnTo>
                  <a:lnTo>
                    <a:pt x="97834" y="33875"/>
                  </a:lnTo>
                  <a:lnTo>
                    <a:pt x="113294" y="30966"/>
                  </a:lnTo>
                  <a:lnTo>
                    <a:pt x="118986" y="28803"/>
                  </a:lnTo>
                </a:path>
              </a:pathLst>
            </a:custGeom>
            <a:ln w="6350">
              <a:solidFill>
                <a:srgbClr val="0A0A0A"/>
              </a:solidFill>
            </a:ln>
          </p:spPr>
          <p:txBody>
            <a:bodyPr wrap="square" lIns="0" tIns="0" rIns="0" bIns="0" rtlCol="0"/>
            <a:lstStyle/>
            <a:p>
              <a:endParaRPr/>
            </a:p>
          </p:txBody>
        </p:sp>
        <p:sp>
          <p:nvSpPr>
            <p:cNvPr id="63" name="object 63"/>
            <p:cNvSpPr/>
            <p:nvPr/>
          </p:nvSpPr>
          <p:spPr>
            <a:xfrm>
              <a:off x="6703008" y="5208210"/>
              <a:ext cx="119380" cy="34290"/>
            </a:xfrm>
            <a:custGeom>
              <a:avLst/>
              <a:gdLst/>
              <a:ahLst/>
              <a:cxnLst/>
              <a:rect l="l" t="t" r="r" b="b"/>
              <a:pathLst>
                <a:path w="119379" h="34289">
                  <a:moveTo>
                    <a:pt x="0" y="4798"/>
                  </a:moveTo>
                  <a:lnTo>
                    <a:pt x="5274" y="0"/>
                  </a:lnTo>
                  <a:lnTo>
                    <a:pt x="11955" y="32"/>
                  </a:lnTo>
                  <a:lnTo>
                    <a:pt x="24472" y="6366"/>
                  </a:lnTo>
                  <a:lnTo>
                    <a:pt x="47256" y="20470"/>
                  </a:lnTo>
                  <a:lnTo>
                    <a:pt x="75005" y="32166"/>
                  </a:lnTo>
                  <a:lnTo>
                    <a:pt x="97815" y="33875"/>
                  </a:lnTo>
                  <a:lnTo>
                    <a:pt x="113272" y="30964"/>
                  </a:lnTo>
                  <a:lnTo>
                    <a:pt x="118960" y="28801"/>
                  </a:lnTo>
                </a:path>
              </a:pathLst>
            </a:custGeom>
            <a:ln w="6350">
              <a:solidFill>
                <a:srgbClr val="0A0A0A"/>
              </a:solidFill>
            </a:ln>
          </p:spPr>
          <p:txBody>
            <a:bodyPr wrap="square" lIns="0" tIns="0" rIns="0" bIns="0" rtlCol="0"/>
            <a:lstStyle/>
            <a:p>
              <a:endParaRPr/>
            </a:p>
          </p:txBody>
        </p:sp>
        <p:sp>
          <p:nvSpPr>
            <p:cNvPr id="64" name="object 64"/>
            <p:cNvSpPr/>
            <p:nvPr/>
          </p:nvSpPr>
          <p:spPr>
            <a:xfrm>
              <a:off x="6703008" y="5197214"/>
              <a:ext cx="119380" cy="34290"/>
            </a:xfrm>
            <a:custGeom>
              <a:avLst/>
              <a:gdLst/>
              <a:ahLst/>
              <a:cxnLst/>
              <a:rect l="l" t="t" r="r" b="b"/>
              <a:pathLst>
                <a:path w="119379" h="34289">
                  <a:moveTo>
                    <a:pt x="0" y="4813"/>
                  </a:moveTo>
                  <a:lnTo>
                    <a:pt x="5274" y="0"/>
                  </a:lnTo>
                  <a:lnTo>
                    <a:pt x="11955" y="26"/>
                  </a:lnTo>
                  <a:lnTo>
                    <a:pt x="24472" y="6361"/>
                  </a:lnTo>
                  <a:lnTo>
                    <a:pt x="47256" y="20472"/>
                  </a:lnTo>
                  <a:lnTo>
                    <a:pt x="75005" y="32174"/>
                  </a:lnTo>
                  <a:lnTo>
                    <a:pt x="97815" y="33873"/>
                  </a:lnTo>
                  <a:lnTo>
                    <a:pt x="113272" y="30948"/>
                  </a:lnTo>
                  <a:lnTo>
                    <a:pt x="118960" y="28778"/>
                  </a:lnTo>
                </a:path>
              </a:pathLst>
            </a:custGeom>
            <a:ln w="6350">
              <a:solidFill>
                <a:srgbClr val="0A0A0A"/>
              </a:solidFill>
            </a:ln>
          </p:spPr>
          <p:txBody>
            <a:bodyPr wrap="square" lIns="0" tIns="0" rIns="0" bIns="0" rtlCol="0"/>
            <a:lstStyle/>
            <a:p>
              <a:endParaRPr/>
            </a:p>
          </p:txBody>
        </p:sp>
        <p:sp>
          <p:nvSpPr>
            <p:cNvPr id="65" name="object 65"/>
            <p:cNvSpPr/>
            <p:nvPr/>
          </p:nvSpPr>
          <p:spPr>
            <a:xfrm>
              <a:off x="5692046" y="4999391"/>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66" name="object 66"/>
            <p:cNvSpPr/>
            <p:nvPr/>
          </p:nvSpPr>
          <p:spPr>
            <a:xfrm>
              <a:off x="5521535" y="4999295"/>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1"/>
                  </a:lnTo>
                  <a:lnTo>
                    <a:pt x="138730" y="48391"/>
                  </a:lnTo>
                  <a:lnTo>
                    <a:pt x="136255" y="50764"/>
                  </a:lnTo>
                  <a:lnTo>
                    <a:pt x="135928" y="51541"/>
                  </a:lnTo>
                  <a:lnTo>
                    <a:pt x="140455" y="66139"/>
                  </a:lnTo>
                  <a:lnTo>
                    <a:pt x="145902" y="74123"/>
                  </a:lnTo>
                  <a:lnTo>
                    <a:pt x="155814" y="78299"/>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67" name="object 67"/>
            <p:cNvSpPr/>
            <p:nvPr/>
          </p:nvSpPr>
          <p:spPr>
            <a:xfrm>
              <a:off x="5759413" y="5121196"/>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68" name="object 68"/>
            <p:cNvSpPr/>
            <p:nvPr/>
          </p:nvSpPr>
          <p:spPr>
            <a:xfrm>
              <a:off x="5457936" y="5233449"/>
              <a:ext cx="1392555" cy="42545"/>
            </a:xfrm>
            <a:custGeom>
              <a:avLst/>
              <a:gdLst/>
              <a:ahLst/>
              <a:cxnLst/>
              <a:rect l="l" t="t" r="r" b="b"/>
              <a:pathLst>
                <a:path w="1392554" h="42545">
                  <a:moveTo>
                    <a:pt x="0" y="17963"/>
                  </a:moveTo>
                  <a:lnTo>
                    <a:pt x="105190" y="10466"/>
                  </a:lnTo>
                  <a:lnTo>
                    <a:pt x="174110" y="9231"/>
                  </a:lnTo>
                  <a:lnTo>
                    <a:pt x="237229" y="15398"/>
                  </a:lnTo>
                  <a:lnTo>
                    <a:pt x="325018" y="30104"/>
                  </a:lnTo>
                  <a:lnTo>
                    <a:pt x="364572" y="35619"/>
                  </a:lnTo>
                  <a:lnTo>
                    <a:pt x="409114" y="39391"/>
                  </a:lnTo>
                  <a:lnTo>
                    <a:pt x="457730" y="41607"/>
                  </a:lnTo>
                  <a:lnTo>
                    <a:pt x="509501" y="42452"/>
                  </a:lnTo>
                  <a:lnTo>
                    <a:pt x="563512" y="42113"/>
                  </a:lnTo>
                  <a:lnTo>
                    <a:pt x="618845" y="40775"/>
                  </a:lnTo>
                  <a:lnTo>
                    <a:pt x="674585" y="38625"/>
                  </a:lnTo>
                  <a:lnTo>
                    <a:pt x="729815" y="35849"/>
                  </a:lnTo>
                  <a:lnTo>
                    <a:pt x="783618" y="32633"/>
                  </a:lnTo>
                  <a:lnTo>
                    <a:pt x="835078" y="29162"/>
                  </a:lnTo>
                  <a:lnTo>
                    <a:pt x="883279" y="25624"/>
                  </a:lnTo>
                  <a:lnTo>
                    <a:pt x="927303" y="22204"/>
                  </a:lnTo>
                  <a:lnTo>
                    <a:pt x="980389" y="17957"/>
                  </a:lnTo>
                  <a:lnTo>
                    <a:pt x="1038198" y="13383"/>
                  </a:lnTo>
                  <a:lnTo>
                    <a:pt x="1098412" y="8893"/>
                  </a:lnTo>
                  <a:lnTo>
                    <a:pt x="1158712" y="4899"/>
                  </a:lnTo>
                  <a:lnTo>
                    <a:pt x="1216780" y="1811"/>
                  </a:lnTo>
                  <a:lnTo>
                    <a:pt x="1270300" y="41"/>
                  </a:lnTo>
                  <a:lnTo>
                    <a:pt x="1316952" y="0"/>
                  </a:lnTo>
                  <a:lnTo>
                    <a:pt x="1354420" y="2097"/>
                  </a:lnTo>
                  <a:lnTo>
                    <a:pt x="1380385" y="6746"/>
                  </a:lnTo>
                  <a:lnTo>
                    <a:pt x="1392529" y="14356"/>
                  </a:lnTo>
                </a:path>
              </a:pathLst>
            </a:custGeom>
            <a:ln w="6350">
              <a:solidFill>
                <a:srgbClr val="0A0A0A"/>
              </a:solidFill>
            </a:ln>
          </p:spPr>
          <p:txBody>
            <a:bodyPr wrap="square" lIns="0" tIns="0" rIns="0" bIns="0" rtlCol="0"/>
            <a:lstStyle/>
            <a:p>
              <a:endParaRPr/>
            </a:p>
          </p:txBody>
        </p:sp>
        <p:sp>
          <p:nvSpPr>
            <p:cNvPr id="69" name="object 69"/>
            <p:cNvSpPr/>
            <p:nvPr/>
          </p:nvSpPr>
          <p:spPr>
            <a:xfrm>
              <a:off x="6708067" y="5229443"/>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70" name="object 70"/>
            <p:cNvSpPr/>
            <p:nvPr/>
          </p:nvSpPr>
          <p:spPr>
            <a:xfrm>
              <a:off x="6271059" y="5281927"/>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71" name="object 71"/>
            <p:cNvSpPr/>
            <p:nvPr/>
          </p:nvSpPr>
          <p:spPr>
            <a:xfrm>
              <a:off x="6406442" y="5264907"/>
              <a:ext cx="185420" cy="41910"/>
            </a:xfrm>
            <a:custGeom>
              <a:avLst/>
              <a:gdLst/>
              <a:ahLst/>
              <a:cxnLst/>
              <a:rect l="l" t="t" r="r" b="b"/>
              <a:pathLst>
                <a:path w="185420" h="41910">
                  <a:moveTo>
                    <a:pt x="0" y="19526"/>
                  </a:moveTo>
                  <a:lnTo>
                    <a:pt x="36010" y="4881"/>
                  </a:lnTo>
                  <a:lnTo>
                    <a:pt x="58153" y="0"/>
                  </a:lnTo>
                  <a:lnTo>
                    <a:pt x="75552" y="4881"/>
                  </a:lnTo>
                  <a:lnTo>
                    <a:pt x="97332" y="19526"/>
                  </a:lnTo>
                  <a:lnTo>
                    <a:pt x="124479" y="34437"/>
                  </a:lnTo>
                  <a:lnTo>
                    <a:pt x="150009" y="41182"/>
                  </a:lnTo>
                  <a:lnTo>
                    <a:pt x="171209" y="41361"/>
                  </a:lnTo>
                  <a:lnTo>
                    <a:pt x="185369" y="36569"/>
                  </a:lnTo>
                </a:path>
              </a:pathLst>
            </a:custGeom>
            <a:ln w="6350">
              <a:solidFill>
                <a:srgbClr val="0A0A0A"/>
              </a:solidFill>
            </a:ln>
          </p:spPr>
          <p:txBody>
            <a:bodyPr wrap="square" lIns="0" tIns="0" rIns="0" bIns="0" rtlCol="0"/>
            <a:lstStyle/>
            <a:p>
              <a:endParaRPr/>
            </a:p>
          </p:txBody>
        </p:sp>
        <p:sp>
          <p:nvSpPr>
            <p:cNvPr id="72" name="object 72"/>
            <p:cNvSpPr/>
            <p:nvPr/>
          </p:nvSpPr>
          <p:spPr>
            <a:xfrm>
              <a:off x="6552666" y="5267956"/>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0"/>
                  </a:lnTo>
                  <a:lnTo>
                    <a:pt x="149958" y="41200"/>
                  </a:lnTo>
                  <a:lnTo>
                    <a:pt x="171148" y="41376"/>
                  </a:lnTo>
                  <a:lnTo>
                    <a:pt x="185293" y="36566"/>
                  </a:lnTo>
                </a:path>
              </a:pathLst>
            </a:custGeom>
            <a:ln w="6350">
              <a:solidFill>
                <a:srgbClr val="0A0A0A"/>
              </a:solidFill>
            </a:ln>
          </p:spPr>
          <p:txBody>
            <a:bodyPr wrap="square" lIns="0" tIns="0" rIns="0" bIns="0" rtlCol="0"/>
            <a:lstStyle/>
            <a:p>
              <a:endParaRPr/>
            </a:p>
          </p:txBody>
        </p:sp>
        <p:sp>
          <p:nvSpPr>
            <p:cNvPr id="73" name="object 73"/>
            <p:cNvSpPr/>
            <p:nvPr/>
          </p:nvSpPr>
          <p:spPr>
            <a:xfrm>
              <a:off x="6010436" y="5281927"/>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74" name="object 74"/>
            <p:cNvSpPr/>
            <p:nvPr/>
          </p:nvSpPr>
          <p:spPr>
            <a:xfrm>
              <a:off x="5501046" y="5264907"/>
              <a:ext cx="185420" cy="41910"/>
            </a:xfrm>
            <a:custGeom>
              <a:avLst/>
              <a:gdLst/>
              <a:ahLst/>
              <a:cxnLst/>
              <a:rect l="l" t="t" r="r" b="b"/>
              <a:pathLst>
                <a:path w="185420" h="41910">
                  <a:moveTo>
                    <a:pt x="0" y="19526"/>
                  </a:moveTo>
                  <a:lnTo>
                    <a:pt x="35996" y="4881"/>
                  </a:lnTo>
                  <a:lnTo>
                    <a:pt x="58137" y="0"/>
                  </a:lnTo>
                  <a:lnTo>
                    <a:pt x="75548" y="4881"/>
                  </a:lnTo>
                  <a:lnTo>
                    <a:pt x="97358" y="19526"/>
                  </a:lnTo>
                  <a:lnTo>
                    <a:pt x="124475" y="34437"/>
                  </a:lnTo>
                  <a:lnTo>
                    <a:pt x="149987" y="41182"/>
                  </a:lnTo>
                  <a:lnTo>
                    <a:pt x="171174" y="41361"/>
                  </a:lnTo>
                  <a:lnTo>
                    <a:pt x="185318" y="36569"/>
                  </a:lnTo>
                </a:path>
              </a:pathLst>
            </a:custGeom>
            <a:ln w="6350">
              <a:solidFill>
                <a:srgbClr val="0A0A0A"/>
              </a:solidFill>
            </a:ln>
          </p:spPr>
          <p:txBody>
            <a:bodyPr wrap="square" lIns="0" tIns="0" rIns="0" bIns="0" rtlCol="0"/>
            <a:lstStyle/>
            <a:p>
              <a:endParaRPr/>
            </a:p>
          </p:txBody>
        </p:sp>
        <p:sp>
          <p:nvSpPr>
            <p:cNvPr id="75" name="object 75"/>
            <p:cNvSpPr/>
            <p:nvPr/>
          </p:nvSpPr>
          <p:spPr>
            <a:xfrm>
              <a:off x="5240020" y="4555592"/>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grpSp>
      <p:sp>
        <p:nvSpPr>
          <p:cNvPr id="76" name="object 76"/>
          <p:cNvSpPr txBox="1"/>
          <p:nvPr/>
        </p:nvSpPr>
        <p:spPr>
          <a:xfrm>
            <a:off x="3609664" y="6123564"/>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77" name="object 77"/>
          <p:cNvSpPr/>
          <p:nvPr/>
        </p:nvSpPr>
        <p:spPr>
          <a:xfrm>
            <a:off x="3512092" y="6054688"/>
            <a:ext cx="429895" cy="446405"/>
          </a:xfrm>
          <a:custGeom>
            <a:avLst/>
            <a:gdLst/>
            <a:ahLst/>
            <a:cxnLst/>
            <a:rect l="l" t="t" r="r" b="b"/>
            <a:pathLst>
              <a:path w="429895" h="446404">
                <a:moveTo>
                  <a:pt x="107175" y="0"/>
                </a:moveTo>
                <a:lnTo>
                  <a:pt x="123672" y="36690"/>
                </a:lnTo>
                <a:lnTo>
                  <a:pt x="82764" y="61825"/>
                </a:lnTo>
                <a:lnTo>
                  <a:pt x="48587" y="95186"/>
                </a:lnTo>
                <a:lnTo>
                  <a:pt x="22497" y="135429"/>
                </a:lnTo>
                <a:lnTo>
                  <a:pt x="5850" y="181207"/>
                </a:lnTo>
                <a:lnTo>
                  <a:pt x="0" y="231178"/>
                </a:lnTo>
                <a:lnTo>
                  <a:pt x="5674" y="280438"/>
                </a:lnTo>
                <a:lnTo>
                  <a:pt x="21836" y="325654"/>
                </a:lnTo>
                <a:lnTo>
                  <a:pt x="47197" y="365538"/>
                </a:lnTo>
                <a:lnTo>
                  <a:pt x="80466" y="398801"/>
                </a:lnTo>
                <a:lnTo>
                  <a:pt x="120352" y="424156"/>
                </a:lnTo>
                <a:lnTo>
                  <a:pt x="165567" y="440313"/>
                </a:lnTo>
                <a:lnTo>
                  <a:pt x="214820" y="445985"/>
                </a:lnTo>
                <a:lnTo>
                  <a:pt x="264080" y="440313"/>
                </a:lnTo>
                <a:lnTo>
                  <a:pt x="309296" y="424156"/>
                </a:lnTo>
                <a:lnTo>
                  <a:pt x="349180" y="398801"/>
                </a:lnTo>
                <a:lnTo>
                  <a:pt x="382444" y="365538"/>
                </a:lnTo>
                <a:lnTo>
                  <a:pt x="407798" y="325654"/>
                </a:lnTo>
                <a:lnTo>
                  <a:pt x="423956" y="280438"/>
                </a:lnTo>
                <a:lnTo>
                  <a:pt x="429628" y="231178"/>
                </a:lnTo>
                <a:lnTo>
                  <a:pt x="424185" y="182922"/>
                </a:lnTo>
                <a:lnTo>
                  <a:pt x="408666" y="138516"/>
                </a:lnTo>
                <a:lnTo>
                  <a:pt x="384279" y="99167"/>
                </a:lnTo>
                <a:lnTo>
                  <a:pt x="352237" y="66084"/>
                </a:lnTo>
                <a:lnTo>
                  <a:pt x="313749" y="40474"/>
                </a:lnTo>
                <a:lnTo>
                  <a:pt x="270027" y="23545"/>
                </a:lnTo>
                <a:lnTo>
                  <a:pt x="270027" y="65557"/>
                </a:lnTo>
                <a:lnTo>
                  <a:pt x="309072" y="84244"/>
                </a:lnTo>
                <a:lnTo>
                  <a:pt x="342013" y="111621"/>
                </a:lnTo>
                <a:lnTo>
                  <a:pt x="367372" y="146215"/>
                </a:lnTo>
                <a:lnTo>
                  <a:pt x="383671" y="186558"/>
                </a:lnTo>
                <a:lnTo>
                  <a:pt x="389432" y="231178"/>
                </a:lnTo>
                <a:lnTo>
                  <a:pt x="383194" y="277597"/>
                </a:lnTo>
                <a:lnTo>
                  <a:pt x="365589" y="319305"/>
                </a:lnTo>
                <a:lnTo>
                  <a:pt x="338283" y="354637"/>
                </a:lnTo>
                <a:lnTo>
                  <a:pt x="302942" y="381933"/>
                </a:lnTo>
                <a:lnTo>
                  <a:pt x="261233" y="399530"/>
                </a:lnTo>
                <a:lnTo>
                  <a:pt x="214820" y="405764"/>
                </a:lnTo>
                <a:lnTo>
                  <a:pt x="168413" y="399530"/>
                </a:lnTo>
                <a:lnTo>
                  <a:pt x="126710" y="381933"/>
                </a:lnTo>
                <a:lnTo>
                  <a:pt x="91374" y="354637"/>
                </a:lnTo>
                <a:lnTo>
                  <a:pt x="64073" y="319305"/>
                </a:lnTo>
                <a:lnTo>
                  <a:pt x="46471" y="277597"/>
                </a:lnTo>
                <a:lnTo>
                  <a:pt x="40233" y="231178"/>
                </a:lnTo>
                <a:lnTo>
                  <a:pt x="47546" y="181056"/>
                </a:lnTo>
                <a:lnTo>
                  <a:pt x="68062" y="136634"/>
                </a:lnTo>
                <a:lnTo>
                  <a:pt x="99651" y="100034"/>
                </a:lnTo>
                <a:lnTo>
                  <a:pt x="140182" y="73380"/>
                </a:lnTo>
                <a:lnTo>
                  <a:pt x="158750" y="114604"/>
                </a:lnTo>
                <a:lnTo>
                  <a:pt x="232194" y="12661"/>
                </a:lnTo>
                <a:lnTo>
                  <a:pt x="107175" y="0"/>
                </a:lnTo>
                <a:close/>
              </a:path>
            </a:pathLst>
          </a:custGeom>
          <a:solidFill>
            <a:srgbClr val="231F20"/>
          </a:solidFill>
        </p:spPr>
        <p:txBody>
          <a:bodyPr wrap="square" lIns="0" tIns="0" rIns="0" bIns="0" rtlCol="0"/>
          <a:lstStyle/>
          <a:p>
            <a:endParaRPr/>
          </a:p>
        </p:txBody>
      </p:sp>
      <p:sp>
        <p:nvSpPr>
          <p:cNvPr id="78" name="object 78"/>
          <p:cNvSpPr txBox="1"/>
          <p:nvPr/>
        </p:nvSpPr>
        <p:spPr>
          <a:xfrm>
            <a:off x="3640584" y="6337722"/>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79" name="object 79"/>
          <p:cNvSpPr/>
          <p:nvPr/>
        </p:nvSpPr>
        <p:spPr>
          <a:xfrm>
            <a:off x="4308788" y="5912060"/>
            <a:ext cx="714658" cy="719213"/>
          </a:xfrm>
          <a:prstGeom prst="rect">
            <a:avLst/>
          </a:prstGeom>
          <a:blipFill>
            <a:blip r:embed="rId8" cstate="print"/>
            <a:stretch>
              <a:fillRect/>
            </a:stretch>
          </a:blipFill>
        </p:spPr>
        <p:txBody>
          <a:bodyPr wrap="square" lIns="0" tIns="0" rIns="0" bIns="0" rtlCol="0"/>
          <a:lstStyle/>
          <a:p>
            <a:endParaRPr/>
          </a:p>
        </p:txBody>
      </p:sp>
      <p:sp>
        <p:nvSpPr>
          <p:cNvPr id="80" name="object 80"/>
          <p:cNvSpPr txBox="1"/>
          <p:nvPr/>
        </p:nvSpPr>
        <p:spPr>
          <a:xfrm>
            <a:off x="4387602" y="6278231"/>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81" name="object 81"/>
          <p:cNvSpPr txBox="1"/>
          <p:nvPr/>
        </p:nvSpPr>
        <p:spPr>
          <a:xfrm>
            <a:off x="4695911" y="6278231"/>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82" name="object 82"/>
          <p:cNvSpPr txBox="1"/>
          <p:nvPr/>
        </p:nvSpPr>
        <p:spPr>
          <a:xfrm>
            <a:off x="4366728" y="6051453"/>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83" name="object 83"/>
          <p:cNvSpPr txBox="1"/>
          <p:nvPr/>
        </p:nvSpPr>
        <p:spPr>
          <a:xfrm>
            <a:off x="4691670" y="6051453"/>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grpSp>
        <p:nvGrpSpPr>
          <p:cNvPr id="84" name="object 84"/>
          <p:cNvGrpSpPr/>
          <p:nvPr/>
        </p:nvGrpSpPr>
        <p:grpSpPr>
          <a:xfrm>
            <a:off x="5236845" y="5712066"/>
            <a:ext cx="1807210" cy="1056005"/>
            <a:chOff x="5236845" y="5712066"/>
            <a:chExt cx="1807210" cy="1056005"/>
          </a:xfrm>
        </p:grpSpPr>
        <p:sp>
          <p:nvSpPr>
            <p:cNvPr id="85" name="object 85"/>
            <p:cNvSpPr/>
            <p:nvPr/>
          </p:nvSpPr>
          <p:spPr>
            <a:xfrm>
              <a:off x="6091877" y="5986842"/>
              <a:ext cx="194310" cy="395605"/>
            </a:xfrm>
            <a:custGeom>
              <a:avLst/>
              <a:gdLst/>
              <a:ahLst/>
              <a:cxnLst/>
              <a:rect l="l" t="t" r="r" b="b"/>
              <a:pathLst>
                <a:path w="194310" h="395604">
                  <a:moveTo>
                    <a:pt x="56249" y="213436"/>
                  </a:moveTo>
                  <a:lnTo>
                    <a:pt x="20266" y="122636"/>
                  </a:lnTo>
                  <a:lnTo>
                    <a:pt x="3074" y="71777"/>
                  </a:lnTo>
                  <a:lnTo>
                    <a:pt x="0" y="42325"/>
                  </a:lnTo>
                  <a:lnTo>
                    <a:pt x="6364" y="15747"/>
                  </a:lnTo>
                  <a:lnTo>
                    <a:pt x="11022" y="1045"/>
                  </a:lnTo>
                  <a:lnTo>
                    <a:pt x="17010" y="0"/>
                  </a:lnTo>
                  <a:lnTo>
                    <a:pt x="28317" y="16080"/>
                  </a:lnTo>
                  <a:lnTo>
                    <a:pt x="48934" y="52755"/>
                  </a:lnTo>
                  <a:lnTo>
                    <a:pt x="61728" y="72202"/>
                  </a:lnTo>
                  <a:lnTo>
                    <a:pt x="69273" y="84694"/>
                  </a:lnTo>
                  <a:lnTo>
                    <a:pt x="74523" y="95641"/>
                  </a:lnTo>
                  <a:lnTo>
                    <a:pt x="80430" y="110451"/>
                  </a:lnTo>
                  <a:lnTo>
                    <a:pt x="87752" y="128613"/>
                  </a:lnTo>
                  <a:lnTo>
                    <a:pt x="95057" y="145368"/>
                  </a:lnTo>
                  <a:lnTo>
                    <a:pt x="102015" y="159731"/>
                  </a:lnTo>
                  <a:lnTo>
                    <a:pt x="108294" y="170713"/>
                  </a:lnTo>
                  <a:lnTo>
                    <a:pt x="113390" y="180087"/>
                  </a:lnTo>
                  <a:lnTo>
                    <a:pt x="117638" y="190814"/>
                  </a:lnTo>
                  <a:lnTo>
                    <a:pt x="121996" y="203603"/>
                  </a:lnTo>
                  <a:lnTo>
                    <a:pt x="127420" y="219163"/>
                  </a:lnTo>
                  <a:lnTo>
                    <a:pt x="145345" y="263774"/>
                  </a:lnTo>
                  <a:lnTo>
                    <a:pt x="168441" y="307632"/>
                  </a:lnTo>
                  <a:lnTo>
                    <a:pt x="178127" y="322333"/>
                  </a:lnTo>
                  <a:lnTo>
                    <a:pt x="185002" y="337726"/>
                  </a:lnTo>
                  <a:lnTo>
                    <a:pt x="190058" y="359979"/>
                  </a:lnTo>
                  <a:lnTo>
                    <a:pt x="194286" y="395262"/>
                  </a:lnTo>
                </a:path>
              </a:pathLst>
            </a:custGeom>
            <a:ln w="6350">
              <a:solidFill>
                <a:srgbClr val="221E1F"/>
              </a:solidFill>
            </a:ln>
          </p:spPr>
          <p:txBody>
            <a:bodyPr wrap="square" lIns="0" tIns="0" rIns="0" bIns="0" rtlCol="0"/>
            <a:lstStyle/>
            <a:p>
              <a:endParaRPr/>
            </a:p>
          </p:txBody>
        </p:sp>
        <p:sp>
          <p:nvSpPr>
            <p:cNvPr id="86" name="object 86"/>
            <p:cNvSpPr/>
            <p:nvPr/>
          </p:nvSpPr>
          <p:spPr>
            <a:xfrm>
              <a:off x="6272693" y="6200218"/>
              <a:ext cx="106680" cy="454659"/>
            </a:xfrm>
            <a:custGeom>
              <a:avLst/>
              <a:gdLst/>
              <a:ahLst/>
              <a:cxnLst/>
              <a:rect l="l" t="t" r="r" b="b"/>
              <a:pathLst>
                <a:path w="106679" h="454659">
                  <a:moveTo>
                    <a:pt x="106438" y="454482"/>
                  </a:moveTo>
                  <a:lnTo>
                    <a:pt x="85771" y="423421"/>
                  </a:lnTo>
                  <a:lnTo>
                    <a:pt x="74401" y="396684"/>
                  </a:lnTo>
                  <a:lnTo>
                    <a:pt x="68296" y="359527"/>
                  </a:lnTo>
                  <a:lnTo>
                    <a:pt x="63423" y="297205"/>
                  </a:lnTo>
                  <a:lnTo>
                    <a:pt x="57620" y="223848"/>
                  </a:lnTo>
                  <a:lnTo>
                    <a:pt x="52027" y="165617"/>
                  </a:lnTo>
                  <a:lnTo>
                    <a:pt x="47570" y="125869"/>
                  </a:lnTo>
                  <a:lnTo>
                    <a:pt x="39085" y="84359"/>
                  </a:lnTo>
                  <a:lnTo>
                    <a:pt x="26911" y="56375"/>
                  </a:lnTo>
                  <a:lnTo>
                    <a:pt x="20372" y="42958"/>
                  </a:lnTo>
                  <a:lnTo>
                    <a:pt x="14451" y="26158"/>
                  </a:lnTo>
                  <a:lnTo>
                    <a:pt x="8032" y="10373"/>
                  </a:lnTo>
                  <a:lnTo>
                    <a:pt x="0" y="0"/>
                  </a:lnTo>
                </a:path>
              </a:pathLst>
            </a:custGeom>
            <a:ln w="6350">
              <a:solidFill>
                <a:srgbClr val="221E1F"/>
              </a:solidFill>
            </a:ln>
          </p:spPr>
          <p:txBody>
            <a:bodyPr wrap="square" lIns="0" tIns="0" rIns="0" bIns="0" rtlCol="0"/>
            <a:lstStyle/>
            <a:p>
              <a:endParaRPr/>
            </a:p>
          </p:txBody>
        </p:sp>
        <p:sp>
          <p:nvSpPr>
            <p:cNvPr id="87" name="object 87"/>
            <p:cNvSpPr/>
            <p:nvPr/>
          </p:nvSpPr>
          <p:spPr>
            <a:xfrm>
              <a:off x="6247651" y="6091925"/>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88" name="object 88"/>
            <p:cNvSpPr/>
            <p:nvPr/>
          </p:nvSpPr>
          <p:spPr>
            <a:xfrm>
              <a:off x="5966855" y="6052136"/>
              <a:ext cx="235585" cy="269240"/>
            </a:xfrm>
            <a:custGeom>
              <a:avLst/>
              <a:gdLst/>
              <a:ahLst/>
              <a:cxnLst/>
              <a:rect l="l" t="t" r="r" b="b"/>
              <a:pathLst>
                <a:path w="235585" h="269239">
                  <a:moveTo>
                    <a:pt x="186828" y="268922"/>
                  </a:moveTo>
                  <a:lnTo>
                    <a:pt x="155516" y="224722"/>
                  </a:lnTo>
                  <a:lnTo>
                    <a:pt x="135834" y="198259"/>
                  </a:lnTo>
                  <a:lnTo>
                    <a:pt x="119462" y="178979"/>
                  </a:lnTo>
                  <a:lnTo>
                    <a:pt x="98080" y="156324"/>
                  </a:lnTo>
                  <a:lnTo>
                    <a:pt x="70494" y="123766"/>
                  </a:lnTo>
                  <a:lnTo>
                    <a:pt x="43954" y="87402"/>
                  </a:lnTo>
                  <a:lnTo>
                    <a:pt x="11403" y="37236"/>
                  </a:lnTo>
                  <a:lnTo>
                    <a:pt x="0" y="4932"/>
                  </a:lnTo>
                  <a:lnTo>
                    <a:pt x="8583" y="0"/>
                  </a:lnTo>
                  <a:lnTo>
                    <a:pt x="23089" y="892"/>
                  </a:lnTo>
                  <a:lnTo>
                    <a:pt x="33734" y="6188"/>
                  </a:lnTo>
                  <a:lnTo>
                    <a:pt x="42557" y="14583"/>
                  </a:lnTo>
                  <a:lnTo>
                    <a:pt x="51598" y="24777"/>
                  </a:lnTo>
                  <a:lnTo>
                    <a:pt x="67280" y="39622"/>
                  </a:lnTo>
                  <a:lnTo>
                    <a:pt x="90024" y="59402"/>
                  </a:lnTo>
                  <a:lnTo>
                    <a:pt x="112893" y="78789"/>
                  </a:lnTo>
                  <a:lnTo>
                    <a:pt x="128954" y="92456"/>
                  </a:lnTo>
                  <a:lnTo>
                    <a:pt x="162609" y="125999"/>
                  </a:lnTo>
                  <a:lnTo>
                    <a:pt x="200226" y="181584"/>
                  </a:lnTo>
                  <a:lnTo>
                    <a:pt x="213787" y="208832"/>
                  </a:lnTo>
                  <a:lnTo>
                    <a:pt x="224998" y="228423"/>
                  </a:lnTo>
                  <a:lnTo>
                    <a:pt x="232627" y="240254"/>
                  </a:lnTo>
                  <a:lnTo>
                    <a:pt x="235443" y="244221"/>
                  </a:lnTo>
                </a:path>
              </a:pathLst>
            </a:custGeom>
            <a:ln w="6350">
              <a:solidFill>
                <a:srgbClr val="221E1F"/>
              </a:solidFill>
            </a:ln>
          </p:spPr>
          <p:txBody>
            <a:bodyPr wrap="square" lIns="0" tIns="0" rIns="0" bIns="0" rtlCol="0"/>
            <a:lstStyle/>
            <a:p>
              <a:endParaRPr/>
            </a:p>
          </p:txBody>
        </p:sp>
        <p:sp>
          <p:nvSpPr>
            <p:cNvPr id="89" name="object 89"/>
            <p:cNvSpPr/>
            <p:nvPr/>
          </p:nvSpPr>
          <p:spPr>
            <a:xfrm>
              <a:off x="5912201" y="6128726"/>
              <a:ext cx="259079" cy="551815"/>
            </a:xfrm>
            <a:custGeom>
              <a:avLst/>
              <a:gdLst/>
              <a:ahLst/>
              <a:cxnLst/>
              <a:rect l="l" t="t" r="r" b="b"/>
              <a:pathLst>
                <a:path w="259079" h="551815">
                  <a:moveTo>
                    <a:pt x="179743" y="113385"/>
                  </a:moveTo>
                  <a:lnTo>
                    <a:pt x="135730" y="76829"/>
                  </a:lnTo>
                  <a:lnTo>
                    <a:pt x="100728" y="50818"/>
                  </a:lnTo>
                  <a:lnTo>
                    <a:pt x="42596" y="8675"/>
                  </a:lnTo>
                  <a:lnTo>
                    <a:pt x="30594" y="0"/>
                  </a:lnTo>
                  <a:lnTo>
                    <a:pt x="5772" y="4537"/>
                  </a:lnTo>
                  <a:lnTo>
                    <a:pt x="0" y="20153"/>
                  </a:lnTo>
                  <a:lnTo>
                    <a:pt x="3619" y="36852"/>
                  </a:lnTo>
                  <a:lnTo>
                    <a:pt x="35541" y="74099"/>
                  </a:lnTo>
                  <a:lnTo>
                    <a:pt x="53492" y="88087"/>
                  </a:lnTo>
                  <a:lnTo>
                    <a:pt x="82681" y="116447"/>
                  </a:lnTo>
                  <a:lnTo>
                    <a:pt x="118657" y="157102"/>
                  </a:lnTo>
                  <a:lnTo>
                    <a:pt x="152788" y="196704"/>
                  </a:lnTo>
                  <a:lnTo>
                    <a:pt x="176441" y="221907"/>
                  </a:lnTo>
                  <a:lnTo>
                    <a:pt x="186764" y="233847"/>
                  </a:lnTo>
                  <a:lnTo>
                    <a:pt x="189253" y="242509"/>
                  </a:lnTo>
                  <a:lnTo>
                    <a:pt x="187855" y="247785"/>
                  </a:lnTo>
                  <a:lnTo>
                    <a:pt x="186512" y="249567"/>
                  </a:lnTo>
                  <a:lnTo>
                    <a:pt x="166091" y="230860"/>
                  </a:lnTo>
                  <a:lnTo>
                    <a:pt x="153735" y="220305"/>
                  </a:lnTo>
                  <a:lnTo>
                    <a:pt x="144448" y="214015"/>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4"/>
                  </a:lnTo>
                  <a:lnTo>
                    <a:pt x="154540" y="299828"/>
                  </a:lnTo>
                  <a:lnTo>
                    <a:pt x="181190" y="341517"/>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90" name="object 90"/>
            <p:cNvSpPr/>
            <p:nvPr/>
          </p:nvSpPr>
          <p:spPr>
            <a:xfrm>
              <a:off x="6080851" y="6258370"/>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91" name="object 91"/>
            <p:cNvSpPr/>
            <p:nvPr/>
          </p:nvSpPr>
          <p:spPr>
            <a:xfrm>
              <a:off x="5766034" y="5799556"/>
              <a:ext cx="576580" cy="895350"/>
            </a:xfrm>
            <a:custGeom>
              <a:avLst/>
              <a:gdLst/>
              <a:ahLst/>
              <a:cxnLst/>
              <a:rect l="l" t="t" r="r" b="b"/>
              <a:pathLst>
                <a:path w="576579" h="895350">
                  <a:moveTo>
                    <a:pt x="340172" y="894906"/>
                  </a:moveTo>
                  <a:lnTo>
                    <a:pt x="309771" y="869875"/>
                  </a:lnTo>
                  <a:lnTo>
                    <a:pt x="269957" y="845053"/>
                  </a:lnTo>
                  <a:lnTo>
                    <a:pt x="223931" y="821308"/>
                  </a:lnTo>
                  <a:lnTo>
                    <a:pt x="174892" y="799508"/>
                  </a:lnTo>
                  <a:lnTo>
                    <a:pt x="126040" y="780519"/>
                  </a:lnTo>
                  <a:lnTo>
                    <a:pt x="80575" y="765208"/>
                  </a:lnTo>
                  <a:lnTo>
                    <a:pt x="41697" y="754444"/>
                  </a:lnTo>
                  <a:lnTo>
                    <a:pt x="4126" y="736562"/>
                  </a:lnTo>
                  <a:lnTo>
                    <a:pt x="0" y="715907"/>
                  </a:lnTo>
                  <a:lnTo>
                    <a:pt x="10975" y="698846"/>
                  </a:lnTo>
                  <a:lnTo>
                    <a:pt x="18710" y="691744"/>
                  </a:lnTo>
                  <a:lnTo>
                    <a:pt x="14607" y="649075"/>
                  </a:lnTo>
                  <a:lnTo>
                    <a:pt x="15490" y="598755"/>
                  </a:lnTo>
                  <a:lnTo>
                    <a:pt x="28555" y="527058"/>
                  </a:lnTo>
                  <a:lnTo>
                    <a:pt x="38783" y="472887"/>
                  </a:lnTo>
                  <a:lnTo>
                    <a:pt x="49563" y="415164"/>
                  </a:lnTo>
                  <a:lnTo>
                    <a:pt x="58898" y="363685"/>
                  </a:lnTo>
                  <a:lnTo>
                    <a:pt x="64785" y="328244"/>
                  </a:lnTo>
                  <a:lnTo>
                    <a:pt x="66258" y="295817"/>
                  </a:lnTo>
                  <a:lnTo>
                    <a:pt x="64881" y="257524"/>
                  </a:lnTo>
                  <a:lnTo>
                    <a:pt x="65132" y="211212"/>
                  </a:lnTo>
                  <a:lnTo>
                    <a:pt x="71491" y="154724"/>
                  </a:lnTo>
                  <a:lnTo>
                    <a:pt x="80652" y="105040"/>
                  </a:lnTo>
                  <a:lnTo>
                    <a:pt x="98664" y="47223"/>
                  </a:lnTo>
                  <a:lnTo>
                    <a:pt x="136829" y="0"/>
                  </a:lnTo>
                  <a:lnTo>
                    <a:pt x="161567" y="12498"/>
                  </a:lnTo>
                  <a:lnTo>
                    <a:pt x="181479" y="34306"/>
                  </a:lnTo>
                  <a:lnTo>
                    <a:pt x="189652" y="45911"/>
                  </a:lnTo>
                  <a:lnTo>
                    <a:pt x="215857" y="77509"/>
                  </a:lnTo>
                  <a:lnTo>
                    <a:pt x="240857" y="92618"/>
                  </a:lnTo>
                  <a:lnTo>
                    <a:pt x="259577" y="97263"/>
                  </a:lnTo>
                  <a:lnTo>
                    <a:pt x="266944" y="97473"/>
                  </a:lnTo>
                  <a:lnTo>
                    <a:pt x="291757" y="88443"/>
                  </a:lnTo>
                  <a:lnTo>
                    <a:pt x="312762" y="96138"/>
                  </a:lnTo>
                  <a:lnTo>
                    <a:pt x="327962" y="111069"/>
                  </a:lnTo>
                  <a:lnTo>
                    <a:pt x="335359" y="123749"/>
                  </a:lnTo>
                  <a:lnTo>
                    <a:pt x="338395" y="135474"/>
                  </a:lnTo>
                  <a:lnTo>
                    <a:pt x="342731" y="150619"/>
                  </a:lnTo>
                  <a:lnTo>
                    <a:pt x="349639" y="164197"/>
                  </a:lnTo>
                  <a:lnTo>
                    <a:pt x="360391" y="171221"/>
                  </a:lnTo>
                  <a:lnTo>
                    <a:pt x="374466" y="174302"/>
                  </a:lnTo>
                  <a:lnTo>
                    <a:pt x="389139" y="179407"/>
                  </a:lnTo>
                  <a:lnTo>
                    <a:pt x="402308" y="186531"/>
                  </a:lnTo>
                  <a:lnTo>
                    <a:pt x="411876" y="195669"/>
                  </a:lnTo>
                  <a:lnTo>
                    <a:pt x="419247" y="205212"/>
                  </a:lnTo>
                  <a:lnTo>
                    <a:pt x="426261" y="213008"/>
                  </a:lnTo>
                  <a:lnTo>
                    <a:pt x="431506" y="218265"/>
                  </a:lnTo>
                  <a:lnTo>
                    <a:pt x="433568" y="220193"/>
                  </a:lnTo>
                  <a:lnTo>
                    <a:pt x="504971" y="226465"/>
                  </a:lnTo>
                  <a:lnTo>
                    <a:pt x="541193" y="251643"/>
                  </a:lnTo>
                  <a:lnTo>
                    <a:pt x="554171" y="279009"/>
                  </a:lnTo>
                  <a:lnTo>
                    <a:pt x="555844" y="291846"/>
                  </a:lnTo>
                  <a:lnTo>
                    <a:pt x="555662" y="320688"/>
                  </a:lnTo>
                  <a:lnTo>
                    <a:pt x="556772" y="338034"/>
                  </a:lnTo>
                  <a:lnTo>
                    <a:pt x="560228" y="350845"/>
                  </a:lnTo>
                  <a:lnTo>
                    <a:pt x="567083" y="366078"/>
                  </a:lnTo>
                  <a:lnTo>
                    <a:pt x="574475" y="391462"/>
                  </a:lnTo>
                  <a:lnTo>
                    <a:pt x="576248" y="425260"/>
                  </a:lnTo>
                  <a:lnTo>
                    <a:pt x="568603" y="460286"/>
                  </a:lnTo>
                  <a:lnTo>
                    <a:pt x="547741" y="489356"/>
                  </a:lnTo>
                </a:path>
              </a:pathLst>
            </a:custGeom>
            <a:ln w="6350">
              <a:solidFill>
                <a:srgbClr val="221E1F"/>
              </a:solidFill>
            </a:ln>
          </p:spPr>
          <p:txBody>
            <a:bodyPr wrap="square" lIns="0" tIns="0" rIns="0" bIns="0" rtlCol="0"/>
            <a:lstStyle/>
            <a:p>
              <a:endParaRPr/>
            </a:p>
          </p:txBody>
        </p:sp>
        <p:sp>
          <p:nvSpPr>
            <p:cNvPr id="92" name="object 92"/>
            <p:cNvSpPr/>
            <p:nvPr/>
          </p:nvSpPr>
          <p:spPr>
            <a:xfrm>
              <a:off x="5842508" y="5842290"/>
              <a:ext cx="468288" cy="353559"/>
            </a:xfrm>
            <a:prstGeom prst="rect">
              <a:avLst/>
            </a:prstGeom>
            <a:blipFill>
              <a:blip r:embed="rId9" cstate="print"/>
              <a:stretch>
                <a:fillRect/>
              </a:stretch>
            </a:blipFill>
          </p:spPr>
          <p:txBody>
            <a:bodyPr wrap="square" lIns="0" tIns="0" rIns="0" bIns="0" rtlCol="0"/>
            <a:lstStyle/>
            <a:p>
              <a:endParaRPr/>
            </a:p>
          </p:txBody>
        </p:sp>
        <p:sp>
          <p:nvSpPr>
            <p:cNvPr id="93" name="object 93"/>
            <p:cNvSpPr/>
            <p:nvPr/>
          </p:nvSpPr>
          <p:spPr>
            <a:xfrm>
              <a:off x="5799993" y="6454116"/>
              <a:ext cx="292735" cy="78740"/>
            </a:xfrm>
            <a:custGeom>
              <a:avLst/>
              <a:gdLst/>
              <a:ahLst/>
              <a:cxnLst/>
              <a:rect l="l" t="t" r="r" b="b"/>
              <a:pathLst>
                <a:path w="292735" h="78740">
                  <a:moveTo>
                    <a:pt x="0" y="78446"/>
                  </a:moveTo>
                  <a:lnTo>
                    <a:pt x="5054" y="65267"/>
                  </a:lnTo>
                  <a:lnTo>
                    <a:pt x="8332" y="58550"/>
                  </a:lnTo>
                  <a:lnTo>
                    <a:pt x="11271" y="56202"/>
                  </a:lnTo>
                  <a:lnTo>
                    <a:pt x="15303" y="56132"/>
                  </a:lnTo>
                  <a:lnTo>
                    <a:pt x="22163" y="56201"/>
                  </a:lnTo>
                  <a:lnTo>
                    <a:pt x="33034" y="54576"/>
                  </a:lnTo>
                  <a:lnTo>
                    <a:pt x="48584" y="49656"/>
                  </a:lnTo>
                  <a:lnTo>
                    <a:pt x="69481" y="39838"/>
                  </a:lnTo>
                  <a:lnTo>
                    <a:pt x="92898" y="26045"/>
                  </a:lnTo>
                  <a:lnTo>
                    <a:pt x="125852" y="10222"/>
                  </a:lnTo>
                  <a:lnTo>
                    <a:pt x="169409" y="0"/>
                  </a:lnTo>
                  <a:lnTo>
                    <a:pt x="224634" y="3010"/>
                  </a:lnTo>
                  <a:lnTo>
                    <a:pt x="292595" y="26884"/>
                  </a:lnTo>
                </a:path>
              </a:pathLst>
            </a:custGeom>
            <a:ln w="6349">
              <a:solidFill>
                <a:srgbClr val="221E1F"/>
              </a:solidFill>
            </a:ln>
          </p:spPr>
          <p:txBody>
            <a:bodyPr wrap="square" lIns="0" tIns="0" rIns="0" bIns="0" rtlCol="0"/>
            <a:lstStyle/>
            <a:p>
              <a:endParaRPr/>
            </a:p>
          </p:txBody>
        </p:sp>
        <p:sp>
          <p:nvSpPr>
            <p:cNvPr id="94" name="object 94"/>
            <p:cNvSpPr/>
            <p:nvPr/>
          </p:nvSpPr>
          <p:spPr>
            <a:xfrm>
              <a:off x="5846304" y="6508710"/>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95" name="object 95"/>
            <p:cNvSpPr/>
            <p:nvPr/>
          </p:nvSpPr>
          <p:spPr>
            <a:xfrm>
              <a:off x="5902513" y="6334558"/>
              <a:ext cx="168910" cy="104775"/>
            </a:xfrm>
            <a:custGeom>
              <a:avLst/>
              <a:gdLst/>
              <a:ahLst/>
              <a:cxnLst/>
              <a:rect l="l" t="t" r="r" b="b"/>
              <a:pathLst>
                <a:path w="168910" h="104775">
                  <a:moveTo>
                    <a:pt x="168719" y="104559"/>
                  </a:moveTo>
                  <a:lnTo>
                    <a:pt x="121104" y="79734"/>
                  </a:lnTo>
                  <a:lnTo>
                    <a:pt x="78136" y="55392"/>
                  </a:lnTo>
                  <a:lnTo>
                    <a:pt x="42942" y="30293"/>
                  </a:lnTo>
                  <a:lnTo>
                    <a:pt x="22432" y="15767"/>
                  </a:lnTo>
                  <a:lnTo>
                    <a:pt x="6445" y="4517"/>
                  </a:lnTo>
                  <a:lnTo>
                    <a:pt x="0" y="0"/>
                  </a:lnTo>
                </a:path>
              </a:pathLst>
            </a:custGeom>
            <a:ln w="6350">
              <a:solidFill>
                <a:srgbClr val="221E1F"/>
              </a:solidFill>
            </a:ln>
          </p:spPr>
          <p:txBody>
            <a:bodyPr wrap="square" lIns="0" tIns="0" rIns="0" bIns="0" rtlCol="0"/>
            <a:lstStyle/>
            <a:p>
              <a:endParaRPr/>
            </a:p>
          </p:txBody>
        </p:sp>
        <p:sp>
          <p:nvSpPr>
            <p:cNvPr id="96" name="object 96"/>
            <p:cNvSpPr/>
            <p:nvPr/>
          </p:nvSpPr>
          <p:spPr>
            <a:xfrm>
              <a:off x="5805302" y="6392562"/>
              <a:ext cx="180340" cy="43815"/>
            </a:xfrm>
            <a:custGeom>
              <a:avLst/>
              <a:gdLst/>
              <a:ahLst/>
              <a:cxnLst/>
              <a:rect l="l" t="t" r="r" b="b"/>
              <a:pathLst>
                <a:path w="180339" h="43814">
                  <a:moveTo>
                    <a:pt x="0" y="43199"/>
                  </a:moveTo>
                  <a:lnTo>
                    <a:pt x="26729" y="12849"/>
                  </a:lnTo>
                  <a:lnTo>
                    <a:pt x="54390" y="0"/>
                  </a:lnTo>
                  <a:lnTo>
                    <a:pt x="99858" y="2190"/>
                  </a:lnTo>
                  <a:lnTo>
                    <a:pt x="180009" y="16960"/>
                  </a:lnTo>
                </a:path>
              </a:pathLst>
            </a:custGeom>
            <a:ln w="6350">
              <a:solidFill>
                <a:srgbClr val="221E1F"/>
              </a:solidFill>
            </a:ln>
          </p:spPr>
          <p:txBody>
            <a:bodyPr wrap="square" lIns="0" tIns="0" rIns="0" bIns="0" rtlCol="0"/>
            <a:lstStyle/>
            <a:p>
              <a:endParaRPr/>
            </a:p>
          </p:txBody>
        </p:sp>
        <p:sp>
          <p:nvSpPr>
            <p:cNvPr id="97" name="object 97"/>
            <p:cNvSpPr/>
            <p:nvPr/>
          </p:nvSpPr>
          <p:spPr>
            <a:xfrm>
              <a:off x="6070437" y="6248337"/>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98" name="object 98"/>
            <p:cNvSpPr/>
            <p:nvPr/>
          </p:nvSpPr>
          <p:spPr>
            <a:xfrm>
              <a:off x="6062200" y="6241579"/>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99" name="object 99"/>
            <p:cNvSpPr/>
            <p:nvPr/>
          </p:nvSpPr>
          <p:spPr>
            <a:xfrm>
              <a:off x="6268947" y="6284416"/>
              <a:ext cx="36195" cy="12700"/>
            </a:xfrm>
            <a:custGeom>
              <a:avLst/>
              <a:gdLst/>
              <a:ahLst/>
              <a:cxnLst/>
              <a:rect l="l" t="t" r="r" b="b"/>
              <a:pathLst>
                <a:path w="36195" h="12700">
                  <a:moveTo>
                    <a:pt x="36118" y="0"/>
                  </a:moveTo>
                  <a:lnTo>
                    <a:pt x="19731" y="2138"/>
                  </a:lnTo>
                  <a:lnTo>
                    <a:pt x="10506" y="4157"/>
                  </a:lnTo>
                  <a:lnTo>
                    <a:pt x="5057" y="7231"/>
                  </a:lnTo>
                  <a:lnTo>
                    <a:pt x="0" y="12534"/>
                  </a:lnTo>
                </a:path>
              </a:pathLst>
            </a:custGeom>
            <a:ln w="6350">
              <a:solidFill>
                <a:srgbClr val="221E1F"/>
              </a:solidFill>
            </a:ln>
          </p:spPr>
          <p:txBody>
            <a:bodyPr wrap="square" lIns="0" tIns="0" rIns="0" bIns="0" rtlCol="0"/>
            <a:lstStyle/>
            <a:p>
              <a:endParaRPr/>
            </a:p>
          </p:txBody>
        </p:sp>
        <p:sp>
          <p:nvSpPr>
            <p:cNvPr id="100" name="object 100"/>
            <p:cNvSpPr/>
            <p:nvPr/>
          </p:nvSpPr>
          <p:spPr>
            <a:xfrm>
              <a:off x="6185904" y="6174347"/>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101" name="object 101"/>
            <p:cNvSpPr/>
            <p:nvPr/>
          </p:nvSpPr>
          <p:spPr>
            <a:xfrm>
              <a:off x="6184342" y="6162717"/>
              <a:ext cx="19050" cy="10795"/>
            </a:xfrm>
            <a:custGeom>
              <a:avLst/>
              <a:gdLst/>
              <a:ahLst/>
              <a:cxnLst/>
              <a:rect l="l" t="t" r="r" b="b"/>
              <a:pathLst>
                <a:path w="19050" h="10795">
                  <a:moveTo>
                    <a:pt x="0" y="10350"/>
                  </a:moveTo>
                  <a:lnTo>
                    <a:pt x="8534" y="2984"/>
                  </a:lnTo>
                  <a:lnTo>
                    <a:pt x="18846" y="0"/>
                  </a:lnTo>
                </a:path>
              </a:pathLst>
            </a:custGeom>
            <a:ln w="6350">
              <a:solidFill>
                <a:srgbClr val="221E1F"/>
              </a:solidFill>
            </a:ln>
          </p:spPr>
          <p:txBody>
            <a:bodyPr wrap="square" lIns="0" tIns="0" rIns="0" bIns="0" rtlCol="0"/>
            <a:lstStyle/>
            <a:p>
              <a:endParaRPr/>
            </a:p>
          </p:txBody>
        </p:sp>
        <p:sp>
          <p:nvSpPr>
            <p:cNvPr id="102" name="object 102"/>
            <p:cNvSpPr/>
            <p:nvPr/>
          </p:nvSpPr>
          <p:spPr>
            <a:xfrm>
              <a:off x="6182630" y="6149858"/>
              <a:ext cx="13970" cy="11430"/>
            </a:xfrm>
            <a:custGeom>
              <a:avLst/>
              <a:gdLst/>
              <a:ahLst/>
              <a:cxnLst/>
              <a:rect l="l" t="t" r="r" b="b"/>
              <a:pathLst>
                <a:path w="13970" h="11429">
                  <a:moveTo>
                    <a:pt x="0" y="11315"/>
                  </a:moveTo>
                  <a:lnTo>
                    <a:pt x="673" y="0"/>
                  </a:lnTo>
                  <a:lnTo>
                    <a:pt x="13716" y="1270"/>
                  </a:lnTo>
                </a:path>
              </a:pathLst>
            </a:custGeom>
            <a:ln w="6350">
              <a:solidFill>
                <a:srgbClr val="221E1F"/>
              </a:solidFill>
            </a:ln>
          </p:spPr>
          <p:txBody>
            <a:bodyPr wrap="square" lIns="0" tIns="0" rIns="0" bIns="0" rtlCol="0"/>
            <a:lstStyle/>
            <a:p>
              <a:endParaRPr/>
            </a:p>
          </p:txBody>
        </p:sp>
        <p:sp>
          <p:nvSpPr>
            <p:cNvPr id="103" name="object 103"/>
            <p:cNvSpPr/>
            <p:nvPr/>
          </p:nvSpPr>
          <p:spPr>
            <a:xfrm>
              <a:off x="6119255" y="6184992"/>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104" name="object 104"/>
            <p:cNvSpPr/>
            <p:nvPr/>
          </p:nvSpPr>
          <p:spPr>
            <a:xfrm>
              <a:off x="6116972" y="6177355"/>
              <a:ext cx="12065" cy="14604"/>
            </a:xfrm>
            <a:custGeom>
              <a:avLst/>
              <a:gdLst/>
              <a:ahLst/>
              <a:cxnLst/>
              <a:rect l="l" t="t" r="r" b="b"/>
              <a:pathLst>
                <a:path w="12064" h="14604">
                  <a:moveTo>
                    <a:pt x="0" y="14452"/>
                  </a:moveTo>
                  <a:lnTo>
                    <a:pt x="2755" y="7238"/>
                  </a:lnTo>
                  <a:lnTo>
                    <a:pt x="11785" y="0"/>
                  </a:lnTo>
                </a:path>
              </a:pathLst>
            </a:custGeom>
            <a:ln w="6350">
              <a:solidFill>
                <a:srgbClr val="221E1F"/>
              </a:solidFill>
            </a:ln>
          </p:spPr>
          <p:txBody>
            <a:bodyPr wrap="square" lIns="0" tIns="0" rIns="0" bIns="0" rtlCol="0"/>
            <a:lstStyle/>
            <a:p>
              <a:endParaRPr/>
            </a:p>
          </p:txBody>
        </p:sp>
        <p:sp>
          <p:nvSpPr>
            <p:cNvPr id="105" name="object 105"/>
            <p:cNvSpPr/>
            <p:nvPr/>
          </p:nvSpPr>
          <p:spPr>
            <a:xfrm>
              <a:off x="6101438" y="6165973"/>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106" name="object 106"/>
            <p:cNvSpPr/>
            <p:nvPr/>
          </p:nvSpPr>
          <p:spPr>
            <a:xfrm>
              <a:off x="6096781" y="6027049"/>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107" name="object 107"/>
            <p:cNvSpPr/>
            <p:nvPr/>
          </p:nvSpPr>
          <p:spPr>
            <a:xfrm>
              <a:off x="5981712" y="6065093"/>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108" name="object 108"/>
            <p:cNvSpPr/>
            <p:nvPr/>
          </p:nvSpPr>
          <p:spPr>
            <a:xfrm>
              <a:off x="5912261" y="6149935"/>
              <a:ext cx="60960" cy="30480"/>
            </a:xfrm>
            <a:custGeom>
              <a:avLst/>
              <a:gdLst/>
              <a:ahLst/>
              <a:cxnLst/>
              <a:rect l="l" t="t" r="r" b="b"/>
              <a:pathLst>
                <a:path w="60960" h="30479">
                  <a:moveTo>
                    <a:pt x="60744" y="622"/>
                  </a:moveTo>
                  <a:lnTo>
                    <a:pt x="57243" y="19176"/>
                  </a:lnTo>
                  <a:lnTo>
                    <a:pt x="53833" y="28138"/>
                  </a:lnTo>
                  <a:lnTo>
                    <a:pt x="48497" y="30006"/>
                  </a:lnTo>
                  <a:lnTo>
                    <a:pt x="39217" y="27279"/>
                  </a:lnTo>
                  <a:lnTo>
                    <a:pt x="26210" y="22049"/>
                  </a:lnTo>
                  <a:lnTo>
                    <a:pt x="13208" y="15259"/>
                  </a:lnTo>
                  <a:lnTo>
                    <a:pt x="3405" y="7659"/>
                  </a:lnTo>
                  <a:lnTo>
                    <a:pt x="0" y="0"/>
                  </a:lnTo>
                </a:path>
              </a:pathLst>
            </a:custGeom>
            <a:ln w="6350">
              <a:solidFill>
                <a:srgbClr val="221E1F"/>
              </a:solidFill>
            </a:ln>
          </p:spPr>
          <p:txBody>
            <a:bodyPr wrap="square" lIns="0" tIns="0" rIns="0" bIns="0" rtlCol="0"/>
            <a:lstStyle/>
            <a:p>
              <a:endParaRPr/>
            </a:p>
          </p:txBody>
        </p:sp>
        <p:sp>
          <p:nvSpPr>
            <p:cNvPr id="109" name="object 109"/>
            <p:cNvSpPr/>
            <p:nvPr/>
          </p:nvSpPr>
          <p:spPr>
            <a:xfrm>
              <a:off x="5926618" y="6279784"/>
              <a:ext cx="50165" cy="39370"/>
            </a:xfrm>
            <a:custGeom>
              <a:avLst/>
              <a:gdLst/>
              <a:ahLst/>
              <a:cxnLst/>
              <a:rect l="l" t="t" r="r" b="b"/>
              <a:pathLst>
                <a:path w="50164" h="39370">
                  <a:moveTo>
                    <a:pt x="14363" y="0"/>
                  </a:moveTo>
                  <a:lnTo>
                    <a:pt x="37383" y="10529"/>
                  </a:lnTo>
                  <a:lnTo>
                    <a:pt x="48220" y="17559"/>
                  </a:lnTo>
                  <a:lnTo>
                    <a:pt x="49719" y="24258"/>
                  </a:lnTo>
                  <a:lnTo>
                    <a:pt x="44729" y="33794"/>
                  </a:lnTo>
                  <a:lnTo>
                    <a:pt x="33636" y="39374"/>
                  </a:lnTo>
                  <a:lnTo>
                    <a:pt x="18716" y="36048"/>
                  </a:lnTo>
                  <a:lnTo>
                    <a:pt x="5620" y="29722"/>
                  </a:lnTo>
                  <a:lnTo>
                    <a:pt x="0" y="26301"/>
                  </a:lnTo>
                </a:path>
              </a:pathLst>
            </a:custGeom>
            <a:ln w="6350">
              <a:solidFill>
                <a:srgbClr val="221E1F"/>
              </a:solidFill>
            </a:ln>
          </p:spPr>
          <p:txBody>
            <a:bodyPr wrap="square" lIns="0" tIns="0" rIns="0" bIns="0" rtlCol="0"/>
            <a:lstStyle/>
            <a:p>
              <a:endParaRPr/>
            </a:p>
          </p:txBody>
        </p:sp>
        <p:sp>
          <p:nvSpPr>
            <p:cNvPr id="110" name="object 110"/>
            <p:cNvSpPr/>
            <p:nvPr/>
          </p:nvSpPr>
          <p:spPr>
            <a:xfrm>
              <a:off x="6057886" y="6357242"/>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111" name="object 111"/>
            <p:cNvSpPr/>
            <p:nvPr/>
          </p:nvSpPr>
          <p:spPr>
            <a:xfrm>
              <a:off x="6036876" y="6348963"/>
              <a:ext cx="21590" cy="36195"/>
            </a:xfrm>
            <a:custGeom>
              <a:avLst/>
              <a:gdLst/>
              <a:ahLst/>
              <a:cxnLst/>
              <a:rect l="l" t="t" r="r" b="b"/>
              <a:pathLst>
                <a:path w="21589" h="36195">
                  <a:moveTo>
                    <a:pt x="21234" y="0"/>
                  </a:moveTo>
                  <a:lnTo>
                    <a:pt x="7749" y="10700"/>
                  </a:lnTo>
                  <a:lnTo>
                    <a:pt x="1267" y="17978"/>
                  </a:lnTo>
                  <a:lnTo>
                    <a:pt x="0" y="25172"/>
                  </a:lnTo>
                  <a:lnTo>
                    <a:pt x="2159" y="35623"/>
                  </a:lnTo>
                </a:path>
              </a:pathLst>
            </a:custGeom>
            <a:ln w="6350">
              <a:solidFill>
                <a:srgbClr val="221E1F"/>
              </a:solidFill>
            </a:ln>
          </p:spPr>
          <p:txBody>
            <a:bodyPr wrap="square" lIns="0" tIns="0" rIns="0" bIns="0" rtlCol="0"/>
            <a:lstStyle/>
            <a:p>
              <a:endParaRPr/>
            </a:p>
          </p:txBody>
        </p:sp>
        <p:sp>
          <p:nvSpPr>
            <p:cNvPr id="112" name="object 112"/>
            <p:cNvSpPr/>
            <p:nvPr/>
          </p:nvSpPr>
          <p:spPr>
            <a:xfrm>
              <a:off x="6050868" y="6358787"/>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113" name="object 113"/>
            <p:cNvSpPr/>
            <p:nvPr/>
          </p:nvSpPr>
          <p:spPr>
            <a:xfrm>
              <a:off x="5240020" y="5715241"/>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grpSp>
      <p:grpSp>
        <p:nvGrpSpPr>
          <p:cNvPr id="114" name="object 114"/>
          <p:cNvGrpSpPr/>
          <p:nvPr/>
        </p:nvGrpSpPr>
        <p:grpSpPr>
          <a:xfrm>
            <a:off x="551535" y="4556264"/>
            <a:ext cx="2712720" cy="2211705"/>
            <a:chOff x="551535" y="4556264"/>
            <a:chExt cx="2712720" cy="2211705"/>
          </a:xfrm>
        </p:grpSpPr>
        <p:sp>
          <p:nvSpPr>
            <p:cNvPr id="115" name="object 115"/>
            <p:cNvSpPr/>
            <p:nvPr/>
          </p:nvSpPr>
          <p:spPr>
            <a:xfrm>
              <a:off x="1560924" y="5005364"/>
              <a:ext cx="147320" cy="294640"/>
            </a:xfrm>
            <a:custGeom>
              <a:avLst/>
              <a:gdLst/>
              <a:ahLst/>
              <a:cxnLst/>
              <a:rect l="l" t="t" r="r" b="b"/>
              <a:pathLst>
                <a:path w="147319" h="294639">
                  <a:moveTo>
                    <a:pt x="139598" y="294411"/>
                  </a:moveTo>
                  <a:lnTo>
                    <a:pt x="97299" y="261564"/>
                  </a:lnTo>
                  <a:lnTo>
                    <a:pt x="69330" y="217885"/>
                  </a:lnTo>
                  <a:lnTo>
                    <a:pt x="41046" y="161747"/>
                  </a:lnTo>
                  <a:lnTo>
                    <a:pt x="17894" y="103328"/>
                  </a:lnTo>
                  <a:lnTo>
                    <a:pt x="3852" y="53427"/>
                  </a:lnTo>
                  <a:lnTo>
                    <a:pt x="0" y="17248"/>
                  </a:lnTo>
                  <a:lnTo>
                    <a:pt x="7416" y="0"/>
                  </a:lnTo>
                  <a:lnTo>
                    <a:pt x="49721" y="32829"/>
                  </a:lnTo>
                  <a:lnTo>
                    <a:pt x="77684" y="76513"/>
                  </a:lnTo>
                  <a:lnTo>
                    <a:pt x="105943" y="132676"/>
                  </a:lnTo>
                  <a:lnTo>
                    <a:pt x="129152" y="191119"/>
                  </a:lnTo>
                  <a:lnTo>
                    <a:pt x="143216" y="241014"/>
                  </a:lnTo>
                  <a:lnTo>
                    <a:pt x="147057" y="277173"/>
                  </a:lnTo>
                  <a:lnTo>
                    <a:pt x="139598" y="294411"/>
                  </a:lnTo>
                  <a:close/>
                </a:path>
              </a:pathLst>
            </a:custGeom>
            <a:ln w="6349">
              <a:solidFill>
                <a:srgbClr val="080909"/>
              </a:solidFill>
            </a:ln>
          </p:spPr>
          <p:txBody>
            <a:bodyPr wrap="square" lIns="0" tIns="0" rIns="0" bIns="0" rtlCol="0"/>
            <a:lstStyle/>
            <a:p>
              <a:endParaRPr/>
            </a:p>
          </p:txBody>
        </p:sp>
        <p:sp>
          <p:nvSpPr>
            <p:cNvPr id="116" name="object 116"/>
            <p:cNvSpPr/>
            <p:nvPr/>
          </p:nvSpPr>
          <p:spPr>
            <a:xfrm>
              <a:off x="554719" y="5005355"/>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8"/>
                  </a:lnTo>
                  <a:lnTo>
                    <a:pt x="1100060" y="254269"/>
                  </a:lnTo>
                  <a:lnTo>
                    <a:pt x="1073629" y="211076"/>
                  </a:lnTo>
                  <a:lnTo>
                    <a:pt x="1048416" y="160342"/>
                  </a:lnTo>
                  <a:lnTo>
                    <a:pt x="1027116" y="107966"/>
                  </a:lnTo>
                  <a:lnTo>
                    <a:pt x="1012422" y="59850"/>
                  </a:lnTo>
                  <a:lnTo>
                    <a:pt x="1007027" y="21894"/>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117" name="object 117"/>
            <p:cNvSpPr/>
            <p:nvPr/>
          </p:nvSpPr>
          <p:spPr>
            <a:xfrm>
              <a:off x="554719" y="5005355"/>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69"/>
                  </a:lnTo>
                  <a:lnTo>
                    <a:pt x="1073629" y="211076"/>
                  </a:lnTo>
                  <a:lnTo>
                    <a:pt x="1048416" y="160342"/>
                  </a:lnTo>
                  <a:lnTo>
                    <a:pt x="1027116" y="107966"/>
                  </a:lnTo>
                  <a:lnTo>
                    <a:pt x="1012422" y="59850"/>
                  </a:lnTo>
                  <a:lnTo>
                    <a:pt x="1007027" y="21894"/>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118" name="object 118"/>
            <p:cNvSpPr/>
            <p:nvPr/>
          </p:nvSpPr>
          <p:spPr>
            <a:xfrm>
              <a:off x="2715153" y="4989967"/>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76"/>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119" name="object 119"/>
            <p:cNvSpPr/>
            <p:nvPr/>
          </p:nvSpPr>
          <p:spPr>
            <a:xfrm>
              <a:off x="2653866" y="4986062"/>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2"/>
                  </a:lnTo>
                  <a:lnTo>
                    <a:pt x="21058" y="263409"/>
                  </a:lnTo>
                  <a:lnTo>
                    <a:pt x="12339" y="300683"/>
                  </a:lnTo>
                  <a:lnTo>
                    <a:pt x="1384" y="321906"/>
                  </a:lnTo>
                  <a:lnTo>
                    <a:pt x="3771" y="324230"/>
                  </a:lnTo>
                  <a:lnTo>
                    <a:pt x="34531" y="268644"/>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120" name="object 120"/>
            <p:cNvSpPr/>
            <p:nvPr/>
          </p:nvSpPr>
          <p:spPr>
            <a:xfrm>
              <a:off x="2845154" y="4997309"/>
              <a:ext cx="59055" cy="306070"/>
            </a:xfrm>
            <a:custGeom>
              <a:avLst/>
              <a:gdLst/>
              <a:ahLst/>
              <a:cxnLst/>
              <a:rect l="l" t="t" r="r" b="b"/>
              <a:pathLst>
                <a:path w="59055" h="306070">
                  <a:moveTo>
                    <a:pt x="7619" y="305765"/>
                  </a:moveTo>
                  <a:lnTo>
                    <a:pt x="34751" y="263152"/>
                  </a:lnTo>
                  <a:lnTo>
                    <a:pt x="51590" y="219092"/>
                  </a:lnTo>
                  <a:lnTo>
                    <a:pt x="58667" y="174239"/>
                  </a:lnTo>
                  <a:lnTo>
                    <a:pt x="56515" y="129248"/>
                  </a:lnTo>
                  <a:lnTo>
                    <a:pt x="45665" y="84775"/>
                  </a:lnTo>
                  <a:lnTo>
                    <a:pt x="26649" y="41474"/>
                  </a:lnTo>
                  <a:lnTo>
                    <a:pt x="0" y="0"/>
                  </a:lnTo>
                </a:path>
              </a:pathLst>
            </a:custGeom>
            <a:ln w="6350">
              <a:solidFill>
                <a:srgbClr val="080909"/>
              </a:solidFill>
            </a:ln>
          </p:spPr>
          <p:txBody>
            <a:bodyPr wrap="square" lIns="0" tIns="0" rIns="0" bIns="0" rtlCol="0"/>
            <a:lstStyle/>
            <a:p>
              <a:endParaRPr/>
            </a:p>
          </p:txBody>
        </p:sp>
        <p:sp>
          <p:nvSpPr>
            <p:cNvPr id="121" name="object 121"/>
            <p:cNvSpPr/>
            <p:nvPr/>
          </p:nvSpPr>
          <p:spPr>
            <a:xfrm>
              <a:off x="2826528" y="4997570"/>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122" name="object 122"/>
            <p:cNvSpPr/>
            <p:nvPr/>
          </p:nvSpPr>
          <p:spPr>
            <a:xfrm>
              <a:off x="2808297" y="4997757"/>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123" name="object 123"/>
            <p:cNvSpPr/>
            <p:nvPr/>
          </p:nvSpPr>
          <p:spPr>
            <a:xfrm>
              <a:off x="2504813" y="4976589"/>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124" name="object 124"/>
            <p:cNvSpPr/>
            <p:nvPr/>
          </p:nvSpPr>
          <p:spPr>
            <a:xfrm>
              <a:off x="2327535" y="4901281"/>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3"/>
                  </a:lnTo>
                  <a:lnTo>
                    <a:pt x="627376" y="178532"/>
                  </a:lnTo>
                  <a:lnTo>
                    <a:pt x="627062" y="267129"/>
                  </a:lnTo>
                  <a:lnTo>
                    <a:pt x="615807" y="336955"/>
                  </a:lnTo>
                  <a:lnTo>
                    <a:pt x="593026" y="377732"/>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125" name="object 125"/>
            <p:cNvSpPr/>
            <p:nvPr/>
          </p:nvSpPr>
          <p:spPr>
            <a:xfrm>
              <a:off x="2389398" y="4969787"/>
              <a:ext cx="61594" cy="3810"/>
            </a:xfrm>
            <a:custGeom>
              <a:avLst/>
              <a:gdLst/>
              <a:ahLst/>
              <a:cxnLst/>
              <a:rect l="l" t="t" r="r" b="b"/>
              <a:pathLst>
                <a:path w="61594" h="3810">
                  <a:moveTo>
                    <a:pt x="-3175" y="1746"/>
                  </a:moveTo>
                  <a:lnTo>
                    <a:pt x="64338" y="1746"/>
                  </a:lnTo>
                </a:path>
              </a:pathLst>
            </a:custGeom>
            <a:ln w="9842">
              <a:solidFill>
                <a:srgbClr val="080909"/>
              </a:solidFill>
            </a:ln>
          </p:spPr>
          <p:txBody>
            <a:bodyPr wrap="square" lIns="0" tIns="0" rIns="0" bIns="0" rtlCol="0"/>
            <a:lstStyle/>
            <a:p>
              <a:endParaRPr/>
            </a:p>
          </p:txBody>
        </p:sp>
        <p:sp>
          <p:nvSpPr>
            <p:cNvPr id="126" name="object 126"/>
            <p:cNvSpPr/>
            <p:nvPr/>
          </p:nvSpPr>
          <p:spPr>
            <a:xfrm>
              <a:off x="2356086" y="4926976"/>
              <a:ext cx="50165" cy="635"/>
            </a:xfrm>
            <a:custGeom>
              <a:avLst/>
              <a:gdLst/>
              <a:ahLst/>
              <a:cxnLst/>
              <a:rect l="l" t="t" r="r" b="b"/>
              <a:pathLst>
                <a:path w="50164" h="635">
                  <a:moveTo>
                    <a:pt x="-3175" y="69"/>
                  </a:moveTo>
                  <a:lnTo>
                    <a:pt x="53111" y="69"/>
                  </a:lnTo>
                </a:path>
              </a:pathLst>
            </a:custGeom>
            <a:ln w="6489">
              <a:solidFill>
                <a:srgbClr val="080909"/>
              </a:solidFill>
            </a:ln>
          </p:spPr>
          <p:txBody>
            <a:bodyPr wrap="square" lIns="0" tIns="0" rIns="0" bIns="0" rtlCol="0"/>
            <a:lstStyle/>
            <a:p>
              <a:endParaRPr/>
            </a:p>
          </p:txBody>
        </p:sp>
        <p:sp>
          <p:nvSpPr>
            <p:cNvPr id="127" name="object 127"/>
            <p:cNvSpPr/>
            <p:nvPr/>
          </p:nvSpPr>
          <p:spPr>
            <a:xfrm>
              <a:off x="2442772" y="4973724"/>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09"/>
                  </a:lnTo>
                  <a:lnTo>
                    <a:pt x="29041" y="321633"/>
                  </a:lnTo>
                  <a:lnTo>
                    <a:pt x="20781" y="331119"/>
                  </a:lnTo>
                  <a:lnTo>
                    <a:pt x="0" y="341414"/>
                  </a:lnTo>
                </a:path>
              </a:pathLst>
            </a:custGeom>
            <a:ln w="6350">
              <a:solidFill>
                <a:srgbClr val="080909"/>
              </a:solidFill>
            </a:ln>
          </p:spPr>
          <p:txBody>
            <a:bodyPr wrap="square" lIns="0" tIns="0" rIns="0" bIns="0" rtlCol="0"/>
            <a:lstStyle/>
            <a:p>
              <a:endParaRPr/>
            </a:p>
          </p:txBody>
        </p:sp>
        <p:sp>
          <p:nvSpPr>
            <p:cNvPr id="128" name="object 128"/>
            <p:cNvSpPr/>
            <p:nvPr/>
          </p:nvSpPr>
          <p:spPr>
            <a:xfrm>
              <a:off x="2390837" y="5307918"/>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129" name="object 129"/>
            <p:cNvSpPr/>
            <p:nvPr/>
          </p:nvSpPr>
          <p:spPr>
            <a:xfrm>
              <a:off x="2396492" y="5257793"/>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130" name="object 130"/>
            <p:cNvSpPr/>
            <p:nvPr/>
          </p:nvSpPr>
          <p:spPr>
            <a:xfrm>
              <a:off x="2403958" y="5152466"/>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131" name="object 131"/>
            <p:cNvSpPr/>
            <p:nvPr/>
          </p:nvSpPr>
          <p:spPr>
            <a:xfrm>
              <a:off x="2401229" y="5092966"/>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132" name="object 132"/>
            <p:cNvSpPr/>
            <p:nvPr/>
          </p:nvSpPr>
          <p:spPr>
            <a:xfrm>
              <a:off x="1875165" y="4919140"/>
              <a:ext cx="542925" cy="439420"/>
            </a:xfrm>
            <a:custGeom>
              <a:avLst/>
              <a:gdLst/>
              <a:ahLst/>
              <a:cxnLst/>
              <a:rect l="l" t="t" r="r" b="b"/>
              <a:pathLst>
                <a:path w="542925" h="439420">
                  <a:moveTo>
                    <a:pt x="13030" y="270433"/>
                  </a:moveTo>
                  <a:lnTo>
                    <a:pt x="12" y="217373"/>
                  </a:lnTo>
                  <a:lnTo>
                    <a:pt x="0" y="196728"/>
                  </a:lnTo>
                  <a:lnTo>
                    <a:pt x="1579" y="179876"/>
                  </a:lnTo>
                  <a:lnTo>
                    <a:pt x="4489" y="168520"/>
                  </a:lnTo>
                  <a:lnTo>
                    <a:pt x="8470" y="164363"/>
                  </a:lnTo>
                  <a:lnTo>
                    <a:pt x="12852" y="168573"/>
                  </a:lnTo>
                  <a:lnTo>
                    <a:pt x="16766" y="179957"/>
                  </a:lnTo>
                  <a:lnTo>
                    <a:pt x="19800" y="196815"/>
                  </a:lnTo>
                  <a:lnTo>
                    <a:pt x="21539" y="217449"/>
                  </a:lnTo>
                  <a:lnTo>
                    <a:pt x="21550" y="238083"/>
                  </a:lnTo>
                  <a:lnTo>
                    <a:pt x="19965" y="254933"/>
                  </a:lnTo>
                  <a:lnTo>
                    <a:pt x="17040" y="266287"/>
                  </a:lnTo>
                  <a:lnTo>
                    <a:pt x="13030" y="270433"/>
                  </a:lnTo>
                  <a:close/>
                </a:path>
                <a:path w="542925" h="439420">
                  <a:moveTo>
                    <a:pt x="13030" y="270433"/>
                  </a:moveTo>
                  <a:lnTo>
                    <a:pt x="62318" y="264972"/>
                  </a:lnTo>
                  <a:lnTo>
                    <a:pt x="72544" y="273639"/>
                  </a:lnTo>
                  <a:lnTo>
                    <a:pt x="80784" y="278255"/>
                  </a:lnTo>
                  <a:lnTo>
                    <a:pt x="129111" y="282491"/>
                  </a:lnTo>
                  <a:lnTo>
                    <a:pt x="159753" y="283413"/>
                  </a:lnTo>
                  <a:lnTo>
                    <a:pt x="164941" y="297654"/>
                  </a:lnTo>
                  <a:lnTo>
                    <a:pt x="171399" y="305236"/>
                  </a:lnTo>
                  <a:lnTo>
                    <a:pt x="183381" y="308711"/>
                  </a:lnTo>
                  <a:lnTo>
                    <a:pt x="205142" y="310629"/>
                  </a:lnTo>
                  <a:lnTo>
                    <a:pt x="242823" y="307581"/>
                  </a:lnTo>
                  <a:lnTo>
                    <a:pt x="251016" y="308862"/>
                  </a:lnTo>
                  <a:lnTo>
                    <a:pt x="256362" y="306493"/>
                  </a:lnTo>
                  <a:lnTo>
                    <a:pt x="261211" y="297960"/>
                  </a:lnTo>
                  <a:lnTo>
                    <a:pt x="267919" y="280746"/>
                  </a:lnTo>
                  <a:lnTo>
                    <a:pt x="318553" y="285851"/>
                  </a:lnTo>
                  <a:lnTo>
                    <a:pt x="316070" y="323081"/>
                  </a:lnTo>
                  <a:lnTo>
                    <a:pt x="321595" y="342466"/>
                  </a:lnTo>
                  <a:lnTo>
                    <a:pt x="340845" y="350286"/>
                  </a:lnTo>
                  <a:lnTo>
                    <a:pt x="379539" y="352818"/>
                  </a:lnTo>
                  <a:lnTo>
                    <a:pt x="410679" y="352170"/>
                  </a:lnTo>
                  <a:lnTo>
                    <a:pt x="416060" y="367282"/>
                  </a:lnTo>
                  <a:lnTo>
                    <a:pt x="425941" y="382906"/>
                  </a:lnTo>
                  <a:lnTo>
                    <a:pt x="435447" y="395142"/>
                  </a:lnTo>
                  <a:lnTo>
                    <a:pt x="439699" y="400088"/>
                  </a:lnTo>
                  <a:lnTo>
                    <a:pt x="472935" y="438835"/>
                  </a:lnTo>
                  <a:lnTo>
                    <a:pt x="515670" y="388772"/>
                  </a:lnTo>
                  <a:lnTo>
                    <a:pt x="528442" y="377491"/>
                  </a:lnTo>
                  <a:lnTo>
                    <a:pt x="529064" y="360648"/>
                  </a:lnTo>
                  <a:lnTo>
                    <a:pt x="524402" y="345338"/>
                  </a:lnTo>
                  <a:lnTo>
                    <a:pt x="521322" y="338658"/>
                  </a:lnTo>
                  <a:lnTo>
                    <a:pt x="528789" y="233324"/>
                  </a:lnTo>
                  <a:lnTo>
                    <a:pt x="542555" y="215814"/>
                  </a:lnTo>
                  <a:lnTo>
                    <a:pt x="540040" y="196273"/>
                  </a:lnTo>
                  <a:lnTo>
                    <a:pt x="531216" y="180383"/>
                  </a:lnTo>
                  <a:lnTo>
                    <a:pt x="526059" y="173824"/>
                  </a:lnTo>
                  <a:lnTo>
                    <a:pt x="514235" y="50647"/>
                  </a:lnTo>
                  <a:lnTo>
                    <a:pt x="472236" y="0"/>
                  </a:lnTo>
                  <a:lnTo>
                    <a:pt x="427837" y="47459"/>
                  </a:lnTo>
                  <a:lnTo>
                    <a:pt x="430174" y="85369"/>
                  </a:lnTo>
                  <a:lnTo>
                    <a:pt x="361911" y="79336"/>
                  </a:lnTo>
                  <a:lnTo>
                    <a:pt x="339726" y="80198"/>
                  </a:lnTo>
                  <a:lnTo>
                    <a:pt x="327213" y="84988"/>
                  </a:lnTo>
                  <a:lnTo>
                    <a:pt x="319765" y="97760"/>
                  </a:lnTo>
                  <a:lnTo>
                    <a:pt x="312775" y="122567"/>
                  </a:lnTo>
                  <a:lnTo>
                    <a:pt x="269531" y="121094"/>
                  </a:lnTo>
                  <a:lnTo>
                    <a:pt x="238188" y="92176"/>
                  </a:lnTo>
                  <a:lnTo>
                    <a:pt x="218747" y="91552"/>
                  </a:lnTo>
                  <a:lnTo>
                    <a:pt x="196495" y="93213"/>
                  </a:lnTo>
                  <a:lnTo>
                    <a:pt x="154768" y="103776"/>
                  </a:lnTo>
                  <a:lnTo>
                    <a:pt x="141960" y="127076"/>
                  </a:lnTo>
                  <a:lnTo>
                    <a:pt x="98259" y="124256"/>
                  </a:lnTo>
                  <a:lnTo>
                    <a:pt x="72496" y="122668"/>
                  </a:lnTo>
                  <a:lnTo>
                    <a:pt x="59415" y="125788"/>
                  </a:lnTo>
                  <a:lnTo>
                    <a:pt x="54970" y="136903"/>
                  </a:lnTo>
                  <a:lnTo>
                    <a:pt x="55117" y="159296"/>
                  </a:lnTo>
                  <a:lnTo>
                    <a:pt x="6705" y="165125"/>
                  </a:lnTo>
                </a:path>
              </a:pathLst>
            </a:custGeom>
            <a:ln w="6350">
              <a:solidFill>
                <a:srgbClr val="080909"/>
              </a:solidFill>
            </a:ln>
          </p:spPr>
          <p:txBody>
            <a:bodyPr wrap="square" lIns="0" tIns="0" rIns="0" bIns="0" rtlCol="0"/>
            <a:lstStyle/>
            <a:p>
              <a:endParaRPr/>
            </a:p>
          </p:txBody>
        </p:sp>
        <p:sp>
          <p:nvSpPr>
            <p:cNvPr id="133" name="object 133"/>
            <p:cNvSpPr/>
            <p:nvPr/>
          </p:nvSpPr>
          <p:spPr>
            <a:xfrm>
              <a:off x="2013954" y="5007470"/>
              <a:ext cx="145860" cy="225474"/>
            </a:xfrm>
            <a:prstGeom prst="rect">
              <a:avLst/>
            </a:prstGeom>
            <a:blipFill>
              <a:blip r:embed="rId10" cstate="print"/>
              <a:stretch>
                <a:fillRect/>
              </a:stretch>
            </a:blipFill>
          </p:spPr>
          <p:txBody>
            <a:bodyPr wrap="square" lIns="0" tIns="0" rIns="0" bIns="0" rtlCol="0"/>
            <a:lstStyle/>
            <a:p>
              <a:endParaRPr/>
            </a:p>
          </p:txBody>
        </p:sp>
        <p:sp>
          <p:nvSpPr>
            <p:cNvPr id="134" name="object 134"/>
            <p:cNvSpPr/>
            <p:nvPr/>
          </p:nvSpPr>
          <p:spPr>
            <a:xfrm>
              <a:off x="1930293" y="5078440"/>
              <a:ext cx="27305" cy="106045"/>
            </a:xfrm>
            <a:custGeom>
              <a:avLst/>
              <a:gdLst/>
              <a:ahLst/>
              <a:cxnLst/>
              <a:rect l="l" t="t" r="r" b="b"/>
              <a:pathLst>
                <a:path w="27305" h="106045">
                  <a:moveTo>
                    <a:pt x="7188" y="105676"/>
                  </a:moveTo>
                  <a:lnTo>
                    <a:pt x="22370" y="83230"/>
                  </a:lnTo>
                  <a:lnTo>
                    <a:pt x="26682" y="64739"/>
                  </a:lnTo>
                  <a:lnTo>
                    <a:pt x="19450" y="40298"/>
                  </a:lnTo>
                  <a:lnTo>
                    <a:pt x="0" y="0"/>
                  </a:lnTo>
                </a:path>
              </a:pathLst>
            </a:custGeom>
            <a:ln w="6349">
              <a:solidFill>
                <a:srgbClr val="080909"/>
              </a:solidFill>
            </a:ln>
          </p:spPr>
          <p:txBody>
            <a:bodyPr wrap="square" lIns="0" tIns="0" rIns="0" bIns="0" rtlCol="0"/>
            <a:lstStyle/>
            <a:p>
              <a:endParaRPr/>
            </a:p>
          </p:txBody>
        </p:sp>
        <p:sp>
          <p:nvSpPr>
            <p:cNvPr id="135" name="object 135"/>
            <p:cNvSpPr/>
            <p:nvPr/>
          </p:nvSpPr>
          <p:spPr>
            <a:xfrm>
              <a:off x="2190786" y="5044318"/>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136" name="object 136"/>
            <p:cNvSpPr/>
            <p:nvPr/>
          </p:nvSpPr>
          <p:spPr>
            <a:xfrm>
              <a:off x="2236205" y="4999687"/>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137" name="object 137"/>
            <p:cNvSpPr/>
            <p:nvPr/>
          </p:nvSpPr>
          <p:spPr>
            <a:xfrm>
              <a:off x="2254708" y="5002215"/>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138" name="object 138"/>
            <p:cNvSpPr/>
            <p:nvPr/>
          </p:nvSpPr>
          <p:spPr>
            <a:xfrm>
              <a:off x="2287225" y="5004512"/>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139" name="object 139"/>
            <p:cNvSpPr/>
            <p:nvPr/>
          </p:nvSpPr>
          <p:spPr>
            <a:xfrm>
              <a:off x="1360865" y="4780959"/>
              <a:ext cx="786130" cy="189230"/>
            </a:xfrm>
            <a:custGeom>
              <a:avLst/>
              <a:gdLst/>
              <a:ahLst/>
              <a:cxnLst/>
              <a:rect l="l" t="t" r="r" b="b"/>
              <a:pathLst>
                <a:path w="786130" h="189229">
                  <a:moveTo>
                    <a:pt x="343446" y="0"/>
                  </a:moveTo>
                  <a:lnTo>
                    <a:pt x="391096" y="67576"/>
                  </a:lnTo>
                  <a:lnTo>
                    <a:pt x="0" y="85597"/>
                  </a:lnTo>
                  <a:lnTo>
                    <a:pt x="2362" y="138175"/>
                  </a:lnTo>
                  <a:lnTo>
                    <a:pt x="393534" y="120357"/>
                  </a:lnTo>
                  <a:lnTo>
                    <a:pt x="352158" y="188823"/>
                  </a:lnTo>
                  <a:lnTo>
                    <a:pt x="785749" y="74345"/>
                  </a:lnTo>
                  <a:lnTo>
                    <a:pt x="343446" y="0"/>
                  </a:lnTo>
                  <a:close/>
                </a:path>
              </a:pathLst>
            </a:custGeom>
            <a:solidFill>
              <a:srgbClr val="414042"/>
            </a:solidFill>
          </p:spPr>
          <p:txBody>
            <a:bodyPr wrap="square" lIns="0" tIns="0" rIns="0" bIns="0" rtlCol="0"/>
            <a:lstStyle/>
            <a:p>
              <a:endParaRPr/>
            </a:p>
          </p:txBody>
        </p:sp>
        <p:sp>
          <p:nvSpPr>
            <p:cNvPr id="140" name="object 140"/>
            <p:cNvSpPr/>
            <p:nvPr/>
          </p:nvSpPr>
          <p:spPr>
            <a:xfrm>
              <a:off x="811131" y="6431440"/>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5"/>
                  </a:lnTo>
                  <a:lnTo>
                    <a:pt x="174131" y="266997"/>
                  </a:lnTo>
                  <a:lnTo>
                    <a:pt x="216329" y="233115"/>
                  </a:lnTo>
                  <a:lnTo>
                    <a:pt x="266268" y="200161"/>
                  </a:lnTo>
                  <a:lnTo>
                    <a:pt x="319911" y="169203"/>
                  </a:lnTo>
                  <a:lnTo>
                    <a:pt x="373220" y="141312"/>
                  </a:lnTo>
                  <a:lnTo>
                    <a:pt x="422157" y="117558"/>
                  </a:lnTo>
                  <a:lnTo>
                    <a:pt x="462684" y="99010"/>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141" name="object 141"/>
            <p:cNvSpPr/>
            <p:nvPr/>
          </p:nvSpPr>
          <p:spPr>
            <a:xfrm>
              <a:off x="2105486" y="5939005"/>
              <a:ext cx="211454" cy="64135"/>
            </a:xfrm>
            <a:custGeom>
              <a:avLst/>
              <a:gdLst/>
              <a:ahLst/>
              <a:cxnLst/>
              <a:rect l="l" t="t" r="r" b="b"/>
              <a:pathLst>
                <a:path w="211455" h="64135">
                  <a:moveTo>
                    <a:pt x="211061" y="0"/>
                  </a:moveTo>
                  <a:lnTo>
                    <a:pt x="0" y="63893"/>
                  </a:lnTo>
                </a:path>
              </a:pathLst>
            </a:custGeom>
            <a:ln w="6349">
              <a:solidFill>
                <a:srgbClr val="231F20"/>
              </a:solidFill>
            </a:ln>
          </p:spPr>
          <p:txBody>
            <a:bodyPr wrap="square" lIns="0" tIns="0" rIns="0" bIns="0" rtlCol="0"/>
            <a:lstStyle/>
            <a:p>
              <a:endParaRPr/>
            </a:p>
          </p:txBody>
        </p:sp>
        <p:sp>
          <p:nvSpPr>
            <p:cNvPr id="142" name="object 142"/>
            <p:cNvSpPr/>
            <p:nvPr/>
          </p:nvSpPr>
          <p:spPr>
            <a:xfrm>
              <a:off x="2215544" y="6030800"/>
              <a:ext cx="315595" cy="162560"/>
            </a:xfrm>
            <a:custGeom>
              <a:avLst/>
              <a:gdLst/>
              <a:ahLst/>
              <a:cxnLst/>
              <a:rect l="l" t="t" r="r" b="b"/>
              <a:pathLst>
                <a:path w="315594" h="162560">
                  <a:moveTo>
                    <a:pt x="315315" y="0"/>
                  </a:moveTo>
                  <a:lnTo>
                    <a:pt x="0" y="162179"/>
                  </a:lnTo>
                </a:path>
              </a:pathLst>
            </a:custGeom>
            <a:ln w="6350">
              <a:solidFill>
                <a:srgbClr val="231F20"/>
              </a:solidFill>
            </a:ln>
          </p:spPr>
          <p:txBody>
            <a:bodyPr wrap="square" lIns="0" tIns="0" rIns="0" bIns="0" rtlCol="0"/>
            <a:lstStyle/>
            <a:p>
              <a:endParaRPr/>
            </a:p>
          </p:txBody>
        </p:sp>
        <p:sp>
          <p:nvSpPr>
            <p:cNvPr id="143" name="object 143"/>
            <p:cNvSpPr/>
            <p:nvPr/>
          </p:nvSpPr>
          <p:spPr>
            <a:xfrm>
              <a:off x="1845232" y="6071480"/>
              <a:ext cx="200660" cy="257175"/>
            </a:xfrm>
            <a:custGeom>
              <a:avLst/>
              <a:gdLst/>
              <a:ahLst/>
              <a:cxnLst/>
              <a:rect l="l" t="t" r="r" b="b"/>
              <a:pathLst>
                <a:path w="200660" h="257175">
                  <a:moveTo>
                    <a:pt x="0" y="50576"/>
                  </a:moveTo>
                  <a:lnTo>
                    <a:pt x="12579" y="20469"/>
                  </a:lnTo>
                  <a:lnTo>
                    <a:pt x="35816" y="3761"/>
                  </a:lnTo>
                  <a:lnTo>
                    <a:pt x="66129" y="0"/>
                  </a:lnTo>
                  <a:lnTo>
                    <a:pt x="99939" y="8731"/>
                  </a:lnTo>
                  <a:lnTo>
                    <a:pt x="133666" y="29504"/>
                  </a:lnTo>
                  <a:lnTo>
                    <a:pt x="163730" y="61866"/>
                  </a:lnTo>
                  <a:lnTo>
                    <a:pt x="186550" y="105364"/>
                  </a:lnTo>
                  <a:lnTo>
                    <a:pt x="200202" y="166488"/>
                  </a:lnTo>
                  <a:lnTo>
                    <a:pt x="195099" y="212531"/>
                  </a:lnTo>
                  <a:lnTo>
                    <a:pt x="177708" y="242869"/>
                  </a:lnTo>
                  <a:lnTo>
                    <a:pt x="154491" y="256880"/>
                  </a:lnTo>
                  <a:lnTo>
                    <a:pt x="131914" y="253941"/>
                  </a:lnTo>
                </a:path>
              </a:pathLst>
            </a:custGeom>
            <a:ln w="6349">
              <a:solidFill>
                <a:srgbClr val="231F20"/>
              </a:solidFill>
            </a:ln>
          </p:spPr>
          <p:txBody>
            <a:bodyPr wrap="square" lIns="0" tIns="0" rIns="0" bIns="0" rtlCol="0"/>
            <a:lstStyle/>
            <a:p>
              <a:endParaRPr/>
            </a:p>
          </p:txBody>
        </p:sp>
        <p:sp>
          <p:nvSpPr>
            <p:cNvPr id="144" name="object 144"/>
            <p:cNvSpPr/>
            <p:nvPr/>
          </p:nvSpPr>
          <p:spPr>
            <a:xfrm>
              <a:off x="2013657" y="5995741"/>
              <a:ext cx="204928" cy="236217"/>
            </a:xfrm>
            <a:prstGeom prst="rect">
              <a:avLst/>
            </a:prstGeom>
            <a:blipFill>
              <a:blip r:embed="rId11" cstate="print"/>
              <a:stretch>
                <a:fillRect/>
              </a:stretch>
            </a:blipFill>
          </p:spPr>
          <p:txBody>
            <a:bodyPr wrap="square" lIns="0" tIns="0" rIns="0" bIns="0" rtlCol="0"/>
            <a:lstStyle/>
            <a:p>
              <a:endParaRPr/>
            </a:p>
          </p:txBody>
        </p:sp>
        <p:sp>
          <p:nvSpPr>
            <p:cNvPr id="145" name="object 145"/>
            <p:cNvSpPr/>
            <p:nvPr/>
          </p:nvSpPr>
          <p:spPr>
            <a:xfrm>
              <a:off x="1787933" y="6107365"/>
              <a:ext cx="209550" cy="265430"/>
            </a:xfrm>
            <a:custGeom>
              <a:avLst/>
              <a:gdLst/>
              <a:ahLst/>
              <a:cxnLst/>
              <a:rect l="l" t="t" r="r" b="b"/>
              <a:pathLst>
                <a:path w="209550" h="265429">
                  <a:moveTo>
                    <a:pt x="0" y="34709"/>
                  </a:moveTo>
                  <a:lnTo>
                    <a:pt x="49732" y="17271"/>
                  </a:lnTo>
                  <a:lnTo>
                    <a:pt x="76771" y="7843"/>
                  </a:lnTo>
                  <a:lnTo>
                    <a:pt x="90532" y="3171"/>
                  </a:lnTo>
                  <a:lnTo>
                    <a:pt x="100431" y="0"/>
                  </a:lnTo>
                  <a:lnTo>
                    <a:pt x="146175" y="10830"/>
                  </a:lnTo>
                  <a:lnTo>
                    <a:pt x="178739" y="38806"/>
                  </a:lnTo>
                  <a:lnTo>
                    <a:pt x="199317" y="77858"/>
                  </a:lnTo>
                  <a:lnTo>
                    <a:pt x="209098" y="121916"/>
                  </a:lnTo>
                  <a:lnTo>
                    <a:pt x="209275" y="164908"/>
                  </a:lnTo>
                  <a:lnTo>
                    <a:pt x="201040" y="200766"/>
                  </a:lnTo>
                  <a:lnTo>
                    <a:pt x="185585" y="223418"/>
                  </a:lnTo>
                  <a:lnTo>
                    <a:pt x="164509" y="232108"/>
                  </a:lnTo>
                  <a:lnTo>
                    <a:pt x="130502" y="246126"/>
                  </a:lnTo>
                  <a:lnTo>
                    <a:pt x="98870" y="259162"/>
                  </a:lnTo>
                  <a:lnTo>
                    <a:pt x="84924" y="264909"/>
                  </a:lnTo>
                </a:path>
              </a:pathLst>
            </a:custGeom>
            <a:ln w="6350">
              <a:solidFill>
                <a:srgbClr val="231F20"/>
              </a:solidFill>
            </a:ln>
          </p:spPr>
          <p:txBody>
            <a:bodyPr wrap="square" lIns="0" tIns="0" rIns="0" bIns="0" rtlCol="0"/>
            <a:lstStyle/>
            <a:p>
              <a:endParaRPr/>
            </a:p>
          </p:txBody>
        </p:sp>
        <p:sp>
          <p:nvSpPr>
            <p:cNvPr id="146" name="object 146"/>
            <p:cNvSpPr/>
            <p:nvPr/>
          </p:nvSpPr>
          <p:spPr>
            <a:xfrm>
              <a:off x="1735387" y="6139204"/>
              <a:ext cx="177134" cy="239848"/>
            </a:xfrm>
            <a:prstGeom prst="rect">
              <a:avLst/>
            </a:prstGeom>
            <a:blipFill>
              <a:blip r:embed="rId12" cstate="print"/>
              <a:stretch>
                <a:fillRect/>
              </a:stretch>
            </a:blipFill>
          </p:spPr>
          <p:txBody>
            <a:bodyPr wrap="square" lIns="0" tIns="0" rIns="0" bIns="0" rtlCol="0"/>
            <a:lstStyle/>
            <a:p>
              <a:endParaRPr/>
            </a:p>
          </p:txBody>
        </p:sp>
        <p:sp>
          <p:nvSpPr>
            <p:cNvPr id="147" name="object 147"/>
            <p:cNvSpPr/>
            <p:nvPr/>
          </p:nvSpPr>
          <p:spPr>
            <a:xfrm>
              <a:off x="1905285" y="6030787"/>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148" name="object 148"/>
            <p:cNvSpPr/>
            <p:nvPr/>
          </p:nvSpPr>
          <p:spPr>
            <a:xfrm>
              <a:off x="2036874" y="6222512"/>
              <a:ext cx="176530" cy="71120"/>
            </a:xfrm>
            <a:custGeom>
              <a:avLst/>
              <a:gdLst/>
              <a:ahLst/>
              <a:cxnLst/>
              <a:rect l="l" t="t" r="r" b="b"/>
              <a:pathLst>
                <a:path w="176530" h="71120">
                  <a:moveTo>
                    <a:pt x="0" y="70523"/>
                  </a:moveTo>
                  <a:lnTo>
                    <a:pt x="176085" y="0"/>
                  </a:lnTo>
                </a:path>
              </a:pathLst>
            </a:custGeom>
            <a:ln w="6350">
              <a:solidFill>
                <a:srgbClr val="231F20"/>
              </a:solidFill>
            </a:ln>
          </p:spPr>
          <p:txBody>
            <a:bodyPr wrap="square" lIns="0" tIns="0" rIns="0" bIns="0" rtlCol="0"/>
            <a:lstStyle/>
            <a:p>
              <a:endParaRPr/>
            </a:p>
          </p:txBody>
        </p:sp>
        <p:sp>
          <p:nvSpPr>
            <p:cNvPr id="149" name="object 149"/>
            <p:cNvSpPr/>
            <p:nvPr/>
          </p:nvSpPr>
          <p:spPr>
            <a:xfrm>
              <a:off x="1977696" y="6030940"/>
              <a:ext cx="196850" cy="104139"/>
            </a:xfrm>
            <a:custGeom>
              <a:avLst/>
              <a:gdLst/>
              <a:ahLst/>
              <a:cxnLst/>
              <a:rect l="l" t="t" r="r" b="b"/>
              <a:pathLst>
                <a:path w="196850" h="104139">
                  <a:moveTo>
                    <a:pt x="30454" y="104114"/>
                  </a:moveTo>
                  <a:lnTo>
                    <a:pt x="0" y="69087"/>
                  </a:lnTo>
                  <a:lnTo>
                    <a:pt x="169710" y="0"/>
                  </a:lnTo>
                  <a:lnTo>
                    <a:pt x="196646" y="33134"/>
                  </a:lnTo>
                  <a:lnTo>
                    <a:pt x="30454" y="104114"/>
                  </a:lnTo>
                  <a:close/>
                </a:path>
              </a:pathLst>
            </a:custGeom>
            <a:ln w="6350">
              <a:solidFill>
                <a:srgbClr val="231F20"/>
              </a:solidFill>
            </a:ln>
          </p:spPr>
          <p:txBody>
            <a:bodyPr wrap="square" lIns="0" tIns="0" rIns="0" bIns="0" rtlCol="0"/>
            <a:lstStyle/>
            <a:p>
              <a:endParaRPr/>
            </a:p>
          </p:txBody>
        </p:sp>
        <p:sp>
          <p:nvSpPr>
            <p:cNvPr id="150" name="object 150"/>
            <p:cNvSpPr/>
            <p:nvPr/>
          </p:nvSpPr>
          <p:spPr>
            <a:xfrm>
              <a:off x="2072539" y="5864610"/>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151" name="object 151"/>
            <p:cNvSpPr/>
            <p:nvPr/>
          </p:nvSpPr>
          <p:spPr>
            <a:xfrm>
              <a:off x="1975979" y="5662066"/>
              <a:ext cx="1284605" cy="506730"/>
            </a:xfrm>
            <a:custGeom>
              <a:avLst/>
              <a:gdLst/>
              <a:ahLst/>
              <a:cxnLst/>
              <a:rect l="l" t="t" r="r" b="b"/>
              <a:pathLst>
                <a:path w="1284604"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152" name="object 152"/>
            <p:cNvSpPr/>
            <p:nvPr/>
          </p:nvSpPr>
          <p:spPr>
            <a:xfrm>
              <a:off x="2421345" y="6051060"/>
              <a:ext cx="165735" cy="107314"/>
            </a:xfrm>
            <a:custGeom>
              <a:avLst/>
              <a:gdLst/>
              <a:ahLst/>
              <a:cxnLst/>
              <a:rect l="l" t="t" r="r" b="b"/>
              <a:pathLst>
                <a:path w="165735" h="107314">
                  <a:moveTo>
                    <a:pt x="165722" y="0"/>
                  </a:moveTo>
                  <a:lnTo>
                    <a:pt x="0" y="106692"/>
                  </a:lnTo>
                </a:path>
              </a:pathLst>
            </a:custGeom>
            <a:ln w="6349">
              <a:solidFill>
                <a:srgbClr val="131111"/>
              </a:solidFill>
            </a:ln>
          </p:spPr>
          <p:txBody>
            <a:bodyPr wrap="square" lIns="0" tIns="0" rIns="0" bIns="0" rtlCol="0"/>
            <a:lstStyle/>
            <a:p>
              <a:endParaRPr/>
            </a:p>
          </p:txBody>
        </p:sp>
        <p:sp>
          <p:nvSpPr>
            <p:cNvPr id="153" name="object 153"/>
            <p:cNvSpPr/>
            <p:nvPr/>
          </p:nvSpPr>
          <p:spPr>
            <a:xfrm>
              <a:off x="2626758" y="6135055"/>
              <a:ext cx="309880" cy="300990"/>
            </a:xfrm>
            <a:custGeom>
              <a:avLst/>
              <a:gdLst/>
              <a:ahLst/>
              <a:cxnLst/>
              <a:rect l="l" t="t" r="r" b="b"/>
              <a:pathLst>
                <a:path w="309880" h="300989">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154" name="object 154"/>
            <p:cNvSpPr/>
            <p:nvPr/>
          </p:nvSpPr>
          <p:spPr>
            <a:xfrm>
              <a:off x="2375433" y="6166447"/>
              <a:ext cx="257175" cy="297180"/>
            </a:xfrm>
            <a:custGeom>
              <a:avLst/>
              <a:gdLst/>
              <a:ahLst/>
              <a:cxnLst/>
              <a:rect l="l" t="t" r="r" b="b"/>
              <a:pathLst>
                <a:path w="257175" h="297179">
                  <a:moveTo>
                    <a:pt x="0" y="16889"/>
                  </a:moveTo>
                  <a:lnTo>
                    <a:pt x="29766" y="3152"/>
                  </a:lnTo>
                  <a:lnTo>
                    <a:pt x="61909" y="0"/>
                  </a:lnTo>
                  <a:lnTo>
                    <a:pt x="95202" y="6148"/>
                  </a:lnTo>
                  <a:lnTo>
                    <a:pt x="160317" y="41208"/>
                  </a:lnTo>
                  <a:lnTo>
                    <a:pt x="189682" y="67553"/>
                  </a:lnTo>
                  <a:lnTo>
                    <a:pt x="215279" y="98062"/>
                  </a:lnTo>
                  <a:lnTo>
                    <a:pt x="235880" y="131450"/>
                  </a:lnTo>
                  <a:lnTo>
                    <a:pt x="257178" y="201730"/>
                  </a:lnTo>
                  <a:lnTo>
                    <a:pt x="255417" y="236053"/>
                  </a:lnTo>
                  <a:lnTo>
                    <a:pt x="243743" y="268119"/>
                  </a:lnTo>
                  <a:lnTo>
                    <a:pt x="220929" y="296645"/>
                  </a:lnTo>
                </a:path>
              </a:pathLst>
            </a:custGeom>
            <a:ln w="6350">
              <a:solidFill>
                <a:srgbClr val="131111"/>
              </a:solidFill>
            </a:ln>
          </p:spPr>
          <p:txBody>
            <a:bodyPr wrap="square" lIns="0" tIns="0" rIns="0" bIns="0" rtlCol="0"/>
            <a:lstStyle/>
            <a:p>
              <a:endParaRPr/>
            </a:p>
          </p:txBody>
        </p:sp>
        <p:sp>
          <p:nvSpPr>
            <p:cNvPr id="155" name="object 155"/>
            <p:cNvSpPr/>
            <p:nvPr/>
          </p:nvSpPr>
          <p:spPr>
            <a:xfrm>
              <a:off x="2392027" y="6154254"/>
              <a:ext cx="257810" cy="297180"/>
            </a:xfrm>
            <a:custGeom>
              <a:avLst/>
              <a:gdLst/>
              <a:ahLst/>
              <a:cxnLst/>
              <a:rect l="l" t="t" r="r" b="b"/>
              <a:pathLst>
                <a:path w="257810" h="297179">
                  <a:moveTo>
                    <a:pt x="0" y="16885"/>
                  </a:moveTo>
                  <a:lnTo>
                    <a:pt x="29761" y="3150"/>
                  </a:lnTo>
                  <a:lnTo>
                    <a:pt x="61903" y="0"/>
                  </a:lnTo>
                  <a:lnTo>
                    <a:pt x="95195" y="6149"/>
                  </a:lnTo>
                  <a:lnTo>
                    <a:pt x="160314" y="41210"/>
                  </a:lnTo>
                  <a:lnTo>
                    <a:pt x="189683" y="67554"/>
                  </a:lnTo>
                  <a:lnTo>
                    <a:pt x="215284" y="98062"/>
                  </a:lnTo>
                  <a:lnTo>
                    <a:pt x="235890" y="131449"/>
                  </a:lnTo>
                  <a:lnTo>
                    <a:pt x="257197" y="201727"/>
                  </a:lnTo>
                  <a:lnTo>
                    <a:pt x="255439" y="236049"/>
                  </a:lnTo>
                  <a:lnTo>
                    <a:pt x="243768" y="268115"/>
                  </a:lnTo>
                  <a:lnTo>
                    <a:pt x="220954" y="296640"/>
                  </a:lnTo>
                </a:path>
              </a:pathLst>
            </a:custGeom>
            <a:ln w="6350">
              <a:solidFill>
                <a:srgbClr val="131111"/>
              </a:solidFill>
            </a:ln>
          </p:spPr>
          <p:txBody>
            <a:bodyPr wrap="square" lIns="0" tIns="0" rIns="0" bIns="0" rtlCol="0"/>
            <a:lstStyle/>
            <a:p>
              <a:endParaRPr/>
            </a:p>
          </p:txBody>
        </p:sp>
        <p:sp>
          <p:nvSpPr>
            <p:cNvPr id="156" name="object 156"/>
            <p:cNvSpPr/>
            <p:nvPr/>
          </p:nvSpPr>
          <p:spPr>
            <a:xfrm>
              <a:off x="2240620" y="6183331"/>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157" name="object 157"/>
            <p:cNvSpPr/>
            <p:nvPr/>
          </p:nvSpPr>
          <p:spPr>
            <a:xfrm>
              <a:off x="2328100" y="6183336"/>
              <a:ext cx="159385" cy="102870"/>
            </a:xfrm>
            <a:custGeom>
              <a:avLst/>
              <a:gdLst/>
              <a:ahLst/>
              <a:cxnLst/>
              <a:rect l="l" t="t" r="r" b="b"/>
              <a:pathLst>
                <a:path w="159385" h="102870">
                  <a:moveTo>
                    <a:pt x="158978" y="0"/>
                  </a:moveTo>
                  <a:lnTo>
                    <a:pt x="0" y="102387"/>
                  </a:lnTo>
                </a:path>
              </a:pathLst>
            </a:custGeom>
            <a:ln w="6350">
              <a:solidFill>
                <a:srgbClr val="131111"/>
              </a:solidFill>
            </a:ln>
          </p:spPr>
          <p:txBody>
            <a:bodyPr wrap="square" lIns="0" tIns="0" rIns="0" bIns="0" rtlCol="0"/>
            <a:lstStyle/>
            <a:p>
              <a:endParaRPr/>
            </a:p>
          </p:txBody>
        </p:sp>
        <p:sp>
          <p:nvSpPr>
            <p:cNvPr id="158" name="object 158"/>
            <p:cNvSpPr/>
            <p:nvPr/>
          </p:nvSpPr>
          <p:spPr>
            <a:xfrm>
              <a:off x="2196940" y="6257638"/>
              <a:ext cx="290195" cy="342900"/>
            </a:xfrm>
            <a:custGeom>
              <a:avLst/>
              <a:gdLst/>
              <a:ahLst/>
              <a:cxnLst/>
              <a:rect l="l" t="t" r="r" b="b"/>
              <a:pathLst>
                <a:path w="290194" h="342900">
                  <a:moveTo>
                    <a:pt x="282498" y="288175"/>
                  </a:moveTo>
                  <a:lnTo>
                    <a:pt x="290144" y="238048"/>
                  </a:lnTo>
                  <a:lnTo>
                    <a:pt x="236905" y="121424"/>
                  </a:lnTo>
                  <a:lnTo>
                    <a:pt x="131165" y="28092"/>
                  </a:lnTo>
                  <a:lnTo>
                    <a:pt x="43675" y="0"/>
                  </a:lnTo>
                  <a:lnTo>
                    <a:pt x="0" y="37210"/>
                  </a:lnTo>
                  <a:lnTo>
                    <a:pt x="393" y="129933"/>
                  </a:lnTo>
                  <a:lnTo>
                    <a:pt x="56705" y="244970"/>
                  </a:lnTo>
                  <a:lnTo>
                    <a:pt x="119557" y="304901"/>
                  </a:lnTo>
                  <a:lnTo>
                    <a:pt x="192786" y="342658"/>
                  </a:lnTo>
                  <a:lnTo>
                    <a:pt x="282498" y="288175"/>
                  </a:lnTo>
                  <a:close/>
                </a:path>
              </a:pathLst>
            </a:custGeom>
            <a:ln w="6350">
              <a:solidFill>
                <a:srgbClr val="131111"/>
              </a:solidFill>
            </a:ln>
          </p:spPr>
          <p:txBody>
            <a:bodyPr wrap="square" lIns="0" tIns="0" rIns="0" bIns="0" rtlCol="0"/>
            <a:lstStyle/>
            <a:p>
              <a:endParaRPr/>
            </a:p>
          </p:txBody>
        </p:sp>
        <p:sp>
          <p:nvSpPr>
            <p:cNvPr id="159" name="object 159"/>
            <p:cNvSpPr/>
            <p:nvPr/>
          </p:nvSpPr>
          <p:spPr>
            <a:xfrm>
              <a:off x="2196934" y="6294844"/>
              <a:ext cx="226060" cy="306070"/>
            </a:xfrm>
            <a:custGeom>
              <a:avLst/>
              <a:gdLst/>
              <a:ahLst/>
              <a:cxnLst/>
              <a:rect l="l" t="t" r="r" b="b"/>
              <a:pathLst>
                <a:path w="226060" h="306070">
                  <a:moveTo>
                    <a:pt x="192786" y="305447"/>
                  </a:moveTo>
                  <a:lnTo>
                    <a:pt x="225489" y="195569"/>
                  </a:lnTo>
                  <a:lnTo>
                    <a:pt x="221245" y="132891"/>
                  </a:lnTo>
                  <a:lnTo>
                    <a:pt x="166420" y="93965"/>
                  </a:lnTo>
                  <a:lnTo>
                    <a:pt x="47383" y="55346"/>
                  </a:lnTo>
                  <a:lnTo>
                    <a:pt x="29005" y="47459"/>
                  </a:lnTo>
                  <a:lnTo>
                    <a:pt x="17943" y="39065"/>
                  </a:lnTo>
                  <a:lnTo>
                    <a:pt x="9755" y="24974"/>
                  </a:lnTo>
                  <a:lnTo>
                    <a:pt x="0" y="0"/>
                  </a:lnTo>
                </a:path>
              </a:pathLst>
            </a:custGeom>
            <a:ln w="6350">
              <a:solidFill>
                <a:srgbClr val="131111"/>
              </a:solidFill>
            </a:ln>
          </p:spPr>
          <p:txBody>
            <a:bodyPr wrap="square" lIns="0" tIns="0" rIns="0" bIns="0" rtlCol="0"/>
            <a:lstStyle/>
            <a:p>
              <a:endParaRPr/>
            </a:p>
          </p:txBody>
        </p:sp>
        <p:sp>
          <p:nvSpPr>
            <p:cNvPr id="160" name="object 160"/>
            <p:cNvSpPr/>
            <p:nvPr/>
          </p:nvSpPr>
          <p:spPr>
            <a:xfrm>
              <a:off x="2222987" y="6377976"/>
              <a:ext cx="157604" cy="184600"/>
            </a:xfrm>
            <a:prstGeom prst="rect">
              <a:avLst/>
            </a:prstGeom>
            <a:blipFill>
              <a:blip r:embed="rId13" cstate="print"/>
              <a:stretch>
                <a:fillRect/>
              </a:stretch>
            </a:blipFill>
          </p:spPr>
          <p:txBody>
            <a:bodyPr wrap="square" lIns="0" tIns="0" rIns="0" bIns="0" rtlCol="0"/>
            <a:lstStyle/>
            <a:p>
              <a:endParaRPr/>
            </a:p>
          </p:txBody>
        </p:sp>
        <p:sp>
          <p:nvSpPr>
            <p:cNvPr id="161" name="object 161"/>
            <p:cNvSpPr/>
            <p:nvPr/>
          </p:nvSpPr>
          <p:spPr>
            <a:xfrm>
              <a:off x="2479434" y="6450899"/>
              <a:ext cx="133985" cy="95250"/>
            </a:xfrm>
            <a:custGeom>
              <a:avLst/>
              <a:gdLst/>
              <a:ahLst/>
              <a:cxnLst/>
              <a:rect l="l" t="t" r="r" b="b"/>
              <a:pathLst>
                <a:path w="133985" h="95250">
                  <a:moveTo>
                    <a:pt x="133553" y="0"/>
                  </a:moveTo>
                  <a:lnTo>
                    <a:pt x="0" y="94919"/>
                  </a:lnTo>
                </a:path>
              </a:pathLst>
            </a:custGeom>
            <a:ln w="6350">
              <a:solidFill>
                <a:srgbClr val="131111"/>
              </a:solidFill>
            </a:ln>
          </p:spPr>
          <p:txBody>
            <a:bodyPr wrap="square" lIns="0" tIns="0" rIns="0" bIns="0" rtlCol="0"/>
            <a:lstStyle/>
            <a:p>
              <a:endParaRPr/>
            </a:p>
          </p:txBody>
        </p:sp>
        <p:sp>
          <p:nvSpPr>
            <p:cNvPr id="162" name="object 162"/>
            <p:cNvSpPr/>
            <p:nvPr/>
          </p:nvSpPr>
          <p:spPr>
            <a:xfrm>
              <a:off x="1420926" y="6268754"/>
              <a:ext cx="256224" cy="237187"/>
            </a:xfrm>
            <a:prstGeom prst="rect">
              <a:avLst/>
            </a:prstGeom>
            <a:blipFill>
              <a:blip r:embed="rId14" cstate="print"/>
              <a:stretch>
                <a:fillRect/>
              </a:stretch>
            </a:blipFill>
          </p:spPr>
          <p:txBody>
            <a:bodyPr wrap="square" lIns="0" tIns="0" rIns="0" bIns="0" rtlCol="0"/>
            <a:lstStyle/>
            <a:p>
              <a:endParaRPr/>
            </a:p>
          </p:txBody>
        </p:sp>
        <p:sp>
          <p:nvSpPr>
            <p:cNvPr id="163" name="object 163"/>
            <p:cNvSpPr/>
            <p:nvPr/>
          </p:nvSpPr>
          <p:spPr>
            <a:xfrm>
              <a:off x="1326393" y="6262519"/>
              <a:ext cx="375285" cy="297180"/>
            </a:xfrm>
            <a:custGeom>
              <a:avLst/>
              <a:gdLst/>
              <a:ahLst/>
              <a:cxnLst/>
              <a:rect l="l" t="t" r="r" b="b"/>
              <a:pathLst>
                <a:path w="375285" h="297179">
                  <a:moveTo>
                    <a:pt x="0" y="88261"/>
                  </a:moveTo>
                  <a:lnTo>
                    <a:pt x="752" y="72454"/>
                  </a:lnTo>
                  <a:lnTo>
                    <a:pt x="4387" y="64474"/>
                  </a:lnTo>
                  <a:lnTo>
                    <a:pt x="8404" y="61647"/>
                  </a:lnTo>
                  <a:lnTo>
                    <a:pt x="10299" y="61299"/>
                  </a:lnTo>
                  <a:lnTo>
                    <a:pt x="33464" y="52790"/>
                  </a:lnTo>
                  <a:lnTo>
                    <a:pt x="34505" y="65401"/>
                  </a:lnTo>
                  <a:lnTo>
                    <a:pt x="39738" y="67319"/>
                  </a:lnTo>
                  <a:lnTo>
                    <a:pt x="46553" y="70022"/>
                  </a:lnTo>
                  <a:lnTo>
                    <a:pt x="56518" y="74088"/>
                  </a:lnTo>
                  <a:lnTo>
                    <a:pt x="65516" y="77791"/>
                  </a:lnTo>
                  <a:lnTo>
                    <a:pt x="69430" y="79409"/>
                  </a:lnTo>
                  <a:lnTo>
                    <a:pt x="291706" y="3476"/>
                  </a:lnTo>
                  <a:lnTo>
                    <a:pt x="334186" y="6146"/>
                  </a:lnTo>
                  <a:lnTo>
                    <a:pt x="366369" y="73605"/>
                  </a:lnTo>
                  <a:lnTo>
                    <a:pt x="375184" y="111453"/>
                  </a:lnTo>
                  <a:lnTo>
                    <a:pt x="372090" y="136929"/>
                  </a:lnTo>
                  <a:lnTo>
                    <a:pt x="364672" y="151292"/>
                  </a:lnTo>
                  <a:lnTo>
                    <a:pt x="360514" y="155800"/>
                  </a:lnTo>
                  <a:lnTo>
                    <a:pt x="136702" y="254860"/>
                  </a:lnTo>
                  <a:lnTo>
                    <a:pt x="128333" y="281885"/>
                  </a:lnTo>
                  <a:lnTo>
                    <a:pt x="135013" y="294903"/>
                  </a:lnTo>
                  <a:lnTo>
                    <a:pt x="122961" y="296020"/>
                  </a:lnTo>
                  <a:lnTo>
                    <a:pt x="113880" y="296543"/>
                  </a:lnTo>
                  <a:lnTo>
                    <a:pt x="105689" y="296604"/>
                  </a:lnTo>
                  <a:lnTo>
                    <a:pt x="99765" y="296456"/>
                  </a:lnTo>
                  <a:lnTo>
                    <a:pt x="97485" y="296350"/>
                  </a:lnTo>
                </a:path>
              </a:pathLst>
            </a:custGeom>
            <a:ln w="6350">
              <a:solidFill>
                <a:srgbClr val="080909"/>
              </a:solidFill>
            </a:ln>
          </p:spPr>
          <p:txBody>
            <a:bodyPr wrap="square" lIns="0" tIns="0" rIns="0" bIns="0" rtlCol="0"/>
            <a:lstStyle/>
            <a:p>
              <a:endParaRPr/>
            </a:p>
          </p:txBody>
        </p:sp>
        <p:sp>
          <p:nvSpPr>
            <p:cNvPr id="164" name="object 164"/>
            <p:cNvSpPr/>
            <p:nvPr/>
          </p:nvSpPr>
          <p:spPr>
            <a:xfrm>
              <a:off x="1334975" y="6324490"/>
              <a:ext cx="141916" cy="203197"/>
            </a:xfrm>
            <a:prstGeom prst="rect">
              <a:avLst/>
            </a:prstGeom>
            <a:blipFill>
              <a:blip r:embed="rId15" cstate="print"/>
              <a:stretch>
                <a:fillRect/>
              </a:stretch>
            </a:blipFill>
          </p:spPr>
          <p:txBody>
            <a:bodyPr wrap="square" lIns="0" tIns="0" rIns="0" bIns="0" rtlCol="0"/>
            <a:lstStyle/>
            <a:p>
              <a:endParaRPr/>
            </a:p>
          </p:txBody>
        </p:sp>
        <p:sp>
          <p:nvSpPr>
            <p:cNvPr id="165" name="object 165"/>
            <p:cNvSpPr/>
            <p:nvPr/>
          </p:nvSpPr>
          <p:spPr>
            <a:xfrm>
              <a:off x="811126" y="6335900"/>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07"/>
                  </a:lnTo>
                  <a:lnTo>
                    <a:pt x="628182" y="180211"/>
                  </a:lnTo>
                  <a:lnTo>
                    <a:pt x="624989" y="171523"/>
                  </a:lnTo>
                  <a:lnTo>
                    <a:pt x="619428" y="164715"/>
                  </a:lnTo>
                  <a:lnTo>
                    <a:pt x="616470" y="161963"/>
                  </a:lnTo>
                  <a:lnTo>
                    <a:pt x="598335" y="106845"/>
                  </a:lnTo>
                  <a:lnTo>
                    <a:pt x="601677" y="95076"/>
                  </a:lnTo>
                  <a:lnTo>
                    <a:pt x="596325" y="85666"/>
                  </a:lnTo>
                  <a:lnTo>
                    <a:pt x="588530" y="79425"/>
                  </a:lnTo>
                  <a:lnTo>
                    <a:pt x="584542" y="77165"/>
                  </a:lnTo>
                  <a:lnTo>
                    <a:pt x="552869" y="16992"/>
                  </a:lnTo>
                  <a:lnTo>
                    <a:pt x="520966" y="0"/>
                  </a:lnTo>
                  <a:lnTo>
                    <a:pt x="508266" y="33375"/>
                  </a:lnTo>
                  <a:lnTo>
                    <a:pt x="517347" y="52171"/>
                  </a:lnTo>
                  <a:lnTo>
                    <a:pt x="481380" y="63322"/>
                  </a:lnTo>
                  <a:lnTo>
                    <a:pt x="470294" y="68383"/>
                  </a:lnTo>
                  <a:lnTo>
                    <a:pt x="464934" y="73426"/>
                  </a:lnTo>
                  <a:lnTo>
                    <a:pt x="463803" y="81472"/>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166" name="object 166"/>
            <p:cNvSpPr/>
            <p:nvPr/>
          </p:nvSpPr>
          <p:spPr>
            <a:xfrm>
              <a:off x="1275370" y="6384893"/>
              <a:ext cx="132830" cy="155384"/>
            </a:xfrm>
            <a:prstGeom prst="rect">
              <a:avLst/>
            </a:prstGeom>
            <a:blipFill>
              <a:blip r:embed="rId16" cstate="print"/>
              <a:stretch>
                <a:fillRect/>
              </a:stretch>
            </a:blipFill>
          </p:spPr>
          <p:txBody>
            <a:bodyPr wrap="square" lIns="0" tIns="0" rIns="0" bIns="0" rtlCol="0"/>
            <a:lstStyle/>
            <a:p>
              <a:endParaRPr/>
            </a:p>
          </p:txBody>
        </p:sp>
        <p:sp>
          <p:nvSpPr>
            <p:cNvPr id="167" name="object 167"/>
            <p:cNvSpPr/>
            <p:nvPr/>
          </p:nvSpPr>
          <p:spPr>
            <a:xfrm>
              <a:off x="1965585" y="5894251"/>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168" name="object 168"/>
            <p:cNvSpPr/>
            <p:nvPr/>
          </p:nvSpPr>
          <p:spPr>
            <a:xfrm>
              <a:off x="1705953" y="5727485"/>
              <a:ext cx="320675" cy="396875"/>
            </a:xfrm>
            <a:custGeom>
              <a:avLst/>
              <a:gdLst/>
              <a:ahLst/>
              <a:cxnLst/>
              <a:rect l="l" t="t" r="r" b="b"/>
              <a:pathLst>
                <a:path w="320675" h="396875">
                  <a:moveTo>
                    <a:pt x="295970" y="396661"/>
                  </a:moveTo>
                  <a:lnTo>
                    <a:pt x="302477" y="378545"/>
                  </a:lnTo>
                  <a:lnTo>
                    <a:pt x="310867" y="342984"/>
                  </a:lnTo>
                  <a:lnTo>
                    <a:pt x="317829" y="296572"/>
                  </a:lnTo>
                  <a:lnTo>
                    <a:pt x="320052" y="245901"/>
                  </a:lnTo>
                  <a:lnTo>
                    <a:pt x="314226" y="197567"/>
                  </a:lnTo>
                  <a:lnTo>
                    <a:pt x="297040" y="158162"/>
                  </a:lnTo>
                  <a:lnTo>
                    <a:pt x="265185" y="134279"/>
                  </a:lnTo>
                  <a:lnTo>
                    <a:pt x="265490" y="122583"/>
                  </a:lnTo>
                  <a:lnTo>
                    <a:pt x="263826" y="112194"/>
                  </a:lnTo>
                  <a:lnTo>
                    <a:pt x="259749" y="43144"/>
                  </a:lnTo>
                  <a:lnTo>
                    <a:pt x="246545" y="14023"/>
                  </a:lnTo>
                  <a:lnTo>
                    <a:pt x="231028" y="720"/>
                  </a:lnTo>
                  <a:lnTo>
                    <a:pt x="203196" y="0"/>
                  </a:lnTo>
                  <a:lnTo>
                    <a:pt x="153044" y="8626"/>
                  </a:lnTo>
                  <a:lnTo>
                    <a:pt x="101094" y="23357"/>
                  </a:lnTo>
                  <a:lnTo>
                    <a:pt x="71058" y="41415"/>
                  </a:lnTo>
                  <a:lnTo>
                    <a:pt x="57773" y="60148"/>
                  </a:lnTo>
                  <a:lnTo>
                    <a:pt x="56080" y="76901"/>
                  </a:lnTo>
                  <a:lnTo>
                    <a:pt x="58403" y="91987"/>
                  </a:lnTo>
                  <a:lnTo>
                    <a:pt x="60420" y="105835"/>
                  </a:lnTo>
                  <a:lnTo>
                    <a:pt x="61841" y="115963"/>
                  </a:lnTo>
                  <a:lnTo>
                    <a:pt x="62379" y="119890"/>
                  </a:lnTo>
                  <a:lnTo>
                    <a:pt x="21339" y="127971"/>
                  </a:lnTo>
                  <a:lnTo>
                    <a:pt x="2187" y="135292"/>
                  </a:lnTo>
                  <a:lnTo>
                    <a:pt x="0" y="146019"/>
                  </a:lnTo>
                  <a:lnTo>
                    <a:pt x="9852" y="164315"/>
                  </a:lnTo>
                  <a:lnTo>
                    <a:pt x="15808" y="169347"/>
                  </a:lnTo>
                  <a:lnTo>
                    <a:pt x="20785" y="171475"/>
                  </a:lnTo>
                  <a:lnTo>
                    <a:pt x="27473" y="171101"/>
                  </a:lnTo>
                  <a:lnTo>
                    <a:pt x="38566" y="168633"/>
                  </a:lnTo>
                  <a:lnTo>
                    <a:pt x="38131" y="182390"/>
                  </a:lnTo>
                  <a:lnTo>
                    <a:pt x="40181" y="190158"/>
                  </a:lnTo>
                  <a:lnTo>
                    <a:pt x="46690" y="194799"/>
                  </a:lnTo>
                  <a:lnTo>
                    <a:pt x="59636" y="199176"/>
                  </a:lnTo>
                  <a:lnTo>
                    <a:pt x="67319" y="212575"/>
                  </a:lnTo>
                  <a:lnTo>
                    <a:pt x="77022" y="217591"/>
                  </a:lnTo>
                  <a:lnTo>
                    <a:pt x="79397" y="257266"/>
                  </a:lnTo>
                </a:path>
              </a:pathLst>
            </a:custGeom>
            <a:ln w="6350">
              <a:solidFill>
                <a:srgbClr val="231F20"/>
              </a:solidFill>
            </a:ln>
          </p:spPr>
          <p:txBody>
            <a:bodyPr wrap="square" lIns="0" tIns="0" rIns="0" bIns="0" rtlCol="0"/>
            <a:lstStyle/>
            <a:p>
              <a:endParaRPr/>
            </a:p>
          </p:txBody>
        </p:sp>
        <p:sp>
          <p:nvSpPr>
            <p:cNvPr id="169" name="object 169"/>
            <p:cNvSpPr/>
            <p:nvPr/>
          </p:nvSpPr>
          <p:spPr>
            <a:xfrm>
              <a:off x="1744526" y="5831160"/>
              <a:ext cx="271780" cy="282575"/>
            </a:xfrm>
            <a:custGeom>
              <a:avLst/>
              <a:gdLst/>
              <a:ahLst/>
              <a:cxnLst/>
              <a:rect l="l" t="t" r="r" b="b"/>
              <a:pathLst>
                <a:path w="271780" h="282575">
                  <a:moveTo>
                    <a:pt x="0" y="64963"/>
                  </a:moveTo>
                  <a:lnTo>
                    <a:pt x="26771" y="32404"/>
                  </a:lnTo>
                  <a:lnTo>
                    <a:pt x="131593" y="4051"/>
                  </a:lnTo>
                  <a:lnTo>
                    <a:pt x="179928" y="0"/>
                  </a:lnTo>
                  <a:lnTo>
                    <a:pt x="210464" y="14803"/>
                  </a:lnTo>
                  <a:lnTo>
                    <a:pt x="241401" y="50942"/>
                  </a:lnTo>
                  <a:lnTo>
                    <a:pt x="263268" y="93160"/>
                  </a:lnTo>
                  <a:lnTo>
                    <a:pt x="271437" y="141104"/>
                  </a:lnTo>
                  <a:lnTo>
                    <a:pt x="269324" y="191081"/>
                  </a:lnTo>
                  <a:lnTo>
                    <a:pt x="260345" y="239394"/>
                  </a:lnTo>
                  <a:lnTo>
                    <a:pt x="247916" y="282349"/>
                  </a:lnTo>
                </a:path>
              </a:pathLst>
            </a:custGeom>
            <a:ln w="6350">
              <a:solidFill>
                <a:srgbClr val="231F20"/>
              </a:solidFill>
            </a:ln>
          </p:spPr>
          <p:txBody>
            <a:bodyPr wrap="square" lIns="0" tIns="0" rIns="0" bIns="0" rtlCol="0"/>
            <a:lstStyle/>
            <a:p>
              <a:endParaRPr/>
            </a:p>
          </p:txBody>
        </p:sp>
        <p:sp>
          <p:nvSpPr>
            <p:cNvPr id="170" name="object 170"/>
            <p:cNvSpPr/>
            <p:nvPr/>
          </p:nvSpPr>
          <p:spPr>
            <a:xfrm>
              <a:off x="1711640" y="5728455"/>
              <a:ext cx="277309" cy="283989"/>
            </a:xfrm>
            <a:prstGeom prst="rect">
              <a:avLst/>
            </a:prstGeom>
            <a:blipFill>
              <a:blip r:embed="rId17" cstate="print"/>
              <a:stretch>
                <a:fillRect/>
              </a:stretch>
            </a:blipFill>
          </p:spPr>
          <p:txBody>
            <a:bodyPr wrap="square" lIns="0" tIns="0" rIns="0" bIns="0" rtlCol="0"/>
            <a:lstStyle/>
            <a:p>
              <a:endParaRPr/>
            </a:p>
          </p:txBody>
        </p:sp>
        <p:sp>
          <p:nvSpPr>
            <p:cNvPr id="171" name="object 171"/>
            <p:cNvSpPr/>
            <p:nvPr/>
          </p:nvSpPr>
          <p:spPr>
            <a:xfrm>
              <a:off x="554715" y="5662066"/>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172" name="object 172"/>
            <p:cNvSpPr/>
            <p:nvPr/>
          </p:nvSpPr>
          <p:spPr>
            <a:xfrm>
              <a:off x="1068348" y="6036691"/>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280288" y="191211"/>
                  </a:lnTo>
                  <a:lnTo>
                    <a:pt x="564959" y="0"/>
                  </a:lnTo>
                  <a:close/>
                </a:path>
              </a:pathLst>
            </a:custGeom>
            <a:solidFill>
              <a:srgbClr val="414042"/>
            </a:solidFill>
          </p:spPr>
          <p:txBody>
            <a:bodyPr wrap="square" lIns="0" tIns="0" rIns="0" bIns="0" rtlCol="0"/>
            <a:lstStyle/>
            <a:p>
              <a:endParaRPr/>
            </a:p>
          </p:txBody>
        </p:sp>
        <p:sp>
          <p:nvSpPr>
            <p:cNvPr id="173" name="object 173"/>
            <p:cNvSpPr/>
            <p:nvPr/>
          </p:nvSpPr>
          <p:spPr>
            <a:xfrm>
              <a:off x="554710" y="4559439"/>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grpSp>
      <p:grpSp>
        <p:nvGrpSpPr>
          <p:cNvPr id="174" name="object 174"/>
          <p:cNvGrpSpPr/>
          <p:nvPr/>
        </p:nvGrpSpPr>
        <p:grpSpPr>
          <a:xfrm>
            <a:off x="3329419" y="4555540"/>
            <a:ext cx="1807210" cy="1052830"/>
            <a:chOff x="3329419" y="4555540"/>
            <a:chExt cx="1807210" cy="1052830"/>
          </a:xfrm>
        </p:grpSpPr>
        <p:sp>
          <p:nvSpPr>
            <p:cNvPr id="175" name="object 175"/>
            <p:cNvSpPr/>
            <p:nvPr/>
          </p:nvSpPr>
          <p:spPr>
            <a:xfrm>
              <a:off x="3329421" y="4560544"/>
              <a:ext cx="1806702" cy="1022041"/>
            </a:xfrm>
            <a:prstGeom prst="rect">
              <a:avLst/>
            </a:prstGeom>
            <a:blipFill>
              <a:blip r:embed="rId18" cstate="print"/>
              <a:stretch>
                <a:fillRect/>
              </a:stretch>
            </a:blipFill>
          </p:spPr>
          <p:txBody>
            <a:bodyPr wrap="square" lIns="0" tIns="0" rIns="0" bIns="0" rtlCol="0"/>
            <a:lstStyle/>
            <a:p>
              <a:endParaRPr/>
            </a:p>
          </p:txBody>
        </p:sp>
        <p:sp>
          <p:nvSpPr>
            <p:cNvPr id="176" name="object 176"/>
            <p:cNvSpPr/>
            <p:nvPr/>
          </p:nvSpPr>
          <p:spPr>
            <a:xfrm>
              <a:off x="3332594" y="4558715"/>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grpSp>
      <p:sp>
        <p:nvSpPr>
          <p:cNvPr id="177" name="object 177"/>
          <p:cNvSpPr/>
          <p:nvPr/>
        </p:nvSpPr>
        <p:spPr>
          <a:xfrm>
            <a:off x="3332594" y="5718353"/>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178" name="object 178"/>
          <p:cNvSpPr txBox="1"/>
          <p:nvPr/>
        </p:nvSpPr>
        <p:spPr>
          <a:xfrm>
            <a:off x="3335769" y="4561890"/>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179" name="object 179"/>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14</a:t>
            </a:r>
            <a:endParaRPr sz="6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3854" y="448923"/>
            <a:ext cx="4865370" cy="10325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Réparation du bassin </a:t>
            </a:r>
            <a:r>
              <a:rPr sz="1200" b="1" spc="-5" dirty="0">
                <a:solidFill>
                  <a:srgbClr val="231F20"/>
                </a:solidFill>
                <a:latin typeface="Arial Narrow"/>
                <a:cs typeface="Arial Narrow"/>
              </a:rPr>
              <a:t>et </a:t>
            </a:r>
            <a:r>
              <a:rPr sz="1200" b="1" dirty="0">
                <a:solidFill>
                  <a:srgbClr val="231F20"/>
                </a:solidFill>
                <a:latin typeface="Arial Narrow"/>
                <a:cs typeface="Arial Narrow"/>
              </a:rPr>
              <a:t>de </a:t>
            </a:r>
            <a:r>
              <a:rPr sz="1200" b="1" spc="-5" dirty="0">
                <a:solidFill>
                  <a:srgbClr val="231F20"/>
                </a:solidFill>
                <a:latin typeface="Arial Narrow"/>
                <a:cs typeface="Arial Narrow"/>
              </a:rPr>
              <a:t>la</a:t>
            </a:r>
            <a:r>
              <a:rPr sz="1200" b="1" spc="-15" dirty="0">
                <a:solidFill>
                  <a:srgbClr val="231F20"/>
                </a:solidFill>
                <a:latin typeface="Arial Narrow"/>
                <a:cs typeface="Arial Narrow"/>
              </a:rPr>
              <a:t> </a:t>
            </a:r>
            <a:r>
              <a:rPr sz="1200" b="1" spc="-5" dirty="0">
                <a:solidFill>
                  <a:srgbClr val="231F20"/>
                </a:solidFill>
                <a:latin typeface="Arial Narrow"/>
                <a:cs typeface="Arial Narrow"/>
              </a:rPr>
              <a:t>vessie</a:t>
            </a:r>
            <a:endParaRPr sz="1200">
              <a:latin typeface="Arial Narrow"/>
              <a:cs typeface="Arial Narrow"/>
            </a:endParaRPr>
          </a:p>
          <a:p>
            <a:pPr marL="12700">
              <a:lnSpc>
                <a:spcPct val="100000"/>
              </a:lnSpc>
              <a:spcBef>
                <a:spcPts val="260"/>
              </a:spcBef>
            </a:pPr>
            <a:r>
              <a:rPr sz="900" dirty="0">
                <a:solidFill>
                  <a:srgbClr val="231F20"/>
                </a:solidFill>
                <a:latin typeface="Arial Narrow"/>
                <a:cs typeface="Arial Narrow"/>
              </a:rPr>
              <a:t>Utilisez </a:t>
            </a:r>
            <a:r>
              <a:rPr sz="900" spc="-5" dirty="0">
                <a:solidFill>
                  <a:srgbClr val="231F20"/>
                </a:solidFill>
                <a:latin typeface="Arial Narrow"/>
                <a:cs typeface="Arial Narrow"/>
              </a:rPr>
              <a:t>le patch de </a:t>
            </a:r>
            <a:r>
              <a:rPr sz="900" dirty="0">
                <a:solidFill>
                  <a:srgbClr val="231F20"/>
                </a:solidFill>
                <a:latin typeface="Arial Narrow"/>
                <a:cs typeface="Arial Narrow"/>
              </a:rPr>
              <a:t>réparation fourni </a:t>
            </a:r>
            <a:r>
              <a:rPr sz="900" spc="-5" dirty="0">
                <a:solidFill>
                  <a:srgbClr val="231F20"/>
                </a:solidFill>
                <a:latin typeface="Arial Narrow"/>
                <a:cs typeface="Arial Narrow"/>
              </a:rPr>
              <a:t>pour </a:t>
            </a:r>
            <a:r>
              <a:rPr sz="900" dirty="0">
                <a:solidFill>
                  <a:srgbClr val="231F20"/>
                </a:solidFill>
                <a:latin typeface="Arial Narrow"/>
                <a:cs typeface="Arial Narrow"/>
              </a:rPr>
              <a:t>réparer toute</a:t>
            </a:r>
            <a:r>
              <a:rPr sz="900" spc="-20" dirty="0">
                <a:solidFill>
                  <a:srgbClr val="231F20"/>
                </a:solidFill>
                <a:latin typeface="Arial Narrow"/>
                <a:cs typeface="Arial Narrow"/>
              </a:rPr>
              <a:t> </a:t>
            </a:r>
            <a:r>
              <a:rPr sz="900" dirty="0">
                <a:solidFill>
                  <a:srgbClr val="231F20"/>
                </a:solidFill>
                <a:latin typeface="Arial Narrow"/>
                <a:cs typeface="Arial Narrow"/>
              </a:rPr>
              <a:t>perforation:</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Nettoyez </a:t>
            </a:r>
            <a:r>
              <a:rPr sz="900" spc="-5" dirty="0">
                <a:solidFill>
                  <a:srgbClr val="231F20"/>
                </a:solidFill>
                <a:latin typeface="Arial Narrow"/>
                <a:cs typeface="Arial Narrow"/>
              </a:rPr>
              <a:t>et séchez soigneusement la zone </a:t>
            </a:r>
            <a:r>
              <a:rPr sz="900" dirty="0">
                <a:solidFill>
                  <a:srgbClr val="231F20"/>
                </a:solidFill>
                <a:latin typeface="Arial Narrow"/>
                <a:cs typeface="Arial Narrow"/>
              </a:rPr>
              <a:t>à</a:t>
            </a:r>
            <a:r>
              <a:rPr sz="900" spc="-10" dirty="0">
                <a:solidFill>
                  <a:srgbClr val="231F20"/>
                </a:solidFill>
                <a:latin typeface="Arial Narrow"/>
                <a:cs typeface="Arial Narrow"/>
              </a:rPr>
              <a:t> </a:t>
            </a:r>
            <a:r>
              <a:rPr sz="900" dirty="0">
                <a:solidFill>
                  <a:srgbClr val="231F20"/>
                </a:solidFill>
                <a:latin typeface="Arial Narrow"/>
                <a:cs typeface="Arial Narrow"/>
              </a:rPr>
              <a:t>réparer</a:t>
            </a:r>
            <a:endParaRPr sz="900">
              <a:latin typeface="Arial Narrow"/>
              <a:cs typeface="Arial Narrow"/>
            </a:endParaRPr>
          </a:p>
          <a:p>
            <a:pPr marL="142875" indent="-130810">
              <a:lnSpc>
                <a:spcPct val="100000"/>
              </a:lnSpc>
              <a:spcBef>
                <a:spcPts val="120"/>
              </a:spcBef>
              <a:buAutoNum type="arabicPeriod"/>
              <a:tabLst>
                <a:tab pos="143510" algn="l"/>
              </a:tabLst>
            </a:pPr>
            <a:r>
              <a:rPr sz="900" spc="-15" dirty="0">
                <a:solidFill>
                  <a:srgbClr val="231F20"/>
                </a:solidFill>
                <a:latin typeface="Arial Narrow"/>
                <a:cs typeface="Arial Narrow"/>
              </a:rPr>
              <a:t>Appliquez</a:t>
            </a:r>
            <a:r>
              <a:rPr sz="900" spc="-5" dirty="0">
                <a:solidFill>
                  <a:srgbClr val="231F20"/>
                </a:solidFill>
                <a:latin typeface="Arial Narrow"/>
                <a:cs typeface="Arial Narrow"/>
              </a:rPr>
              <a:t> </a:t>
            </a:r>
            <a:r>
              <a:rPr sz="900" spc="-15" dirty="0">
                <a:solidFill>
                  <a:srgbClr val="231F20"/>
                </a:solidFill>
                <a:latin typeface="Arial Narrow"/>
                <a:cs typeface="Arial Narrow"/>
              </a:rPr>
              <a:t>la</a:t>
            </a:r>
            <a:r>
              <a:rPr sz="900" spc="-5" dirty="0">
                <a:solidFill>
                  <a:srgbClr val="231F20"/>
                </a:solidFill>
                <a:latin typeface="Arial Narrow"/>
                <a:cs typeface="Arial Narrow"/>
              </a:rPr>
              <a:t> </a:t>
            </a:r>
            <a:r>
              <a:rPr sz="900" spc="-15" dirty="0">
                <a:solidFill>
                  <a:srgbClr val="231F20"/>
                </a:solidFill>
                <a:latin typeface="Arial Narrow"/>
                <a:cs typeface="Arial Narrow"/>
              </a:rPr>
              <a:t>colle</a:t>
            </a:r>
            <a:r>
              <a:rPr sz="900" spc="-5" dirty="0">
                <a:solidFill>
                  <a:srgbClr val="231F20"/>
                </a:solidFill>
                <a:latin typeface="Arial Narrow"/>
                <a:cs typeface="Arial Narrow"/>
              </a:rPr>
              <a:t> </a:t>
            </a:r>
            <a:r>
              <a:rPr sz="900" spc="-15" dirty="0">
                <a:solidFill>
                  <a:srgbClr val="231F20"/>
                </a:solidFill>
                <a:latin typeface="Arial Narrow"/>
                <a:cs typeface="Arial Narrow"/>
              </a:rPr>
              <a:t>sur</a:t>
            </a:r>
            <a:r>
              <a:rPr sz="900" spc="-5" dirty="0">
                <a:solidFill>
                  <a:srgbClr val="231F20"/>
                </a:solidFill>
                <a:latin typeface="Arial Narrow"/>
                <a:cs typeface="Arial Narrow"/>
              </a:rPr>
              <a:t> </a:t>
            </a:r>
            <a:r>
              <a:rPr sz="900" spc="-15" dirty="0">
                <a:solidFill>
                  <a:srgbClr val="231F20"/>
                </a:solidFill>
                <a:latin typeface="Arial Narrow"/>
                <a:cs typeface="Arial Narrow"/>
              </a:rPr>
              <a:t>le</a:t>
            </a:r>
            <a:r>
              <a:rPr sz="900" dirty="0">
                <a:solidFill>
                  <a:srgbClr val="231F20"/>
                </a:solidFill>
                <a:latin typeface="Arial Narrow"/>
                <a:cs typeface="Arial Narrow"/>
              </a:rPr>
              <a:t> </a:t>
            </a:r>
            <a:r>
              <a:rPr sz="900" spc="-15" dirty="0">
                <a:solidFill>
                  <a:srgbClr val="231F20"/>
                </a:solidFill>
                <a:latin typeface="Arial Narrow"/>
                <a:cs typeface="Arial Narrow"/>
              </a:rPr>
              <a:t>patch</a:t>
            </a:r>
            <a:r>
              <a:rPr sz="900" spc="-5" dirty="0">
                <a:solidFill>
                  <a:srgbClr val="231F20"/>
                </a:solidFill>
                <a:latin typeface="Arial Narrow"/>
                <a:cs typeface="Arial Narrow"/>
              </a:rPr>
              <a:t> </a:t>
            </a:r>
            <a:r>
              <a:rPr sz="900" spc="-15" dirty="0">
                <a:solidFill>
                  <a:srgbClr val="231F20"/>
                </a:solidFill>
                <a:latin typeface="Arial Narrow"/>
                <a:cs typeface="Arial Narrow"/>
              </a:rPr>
              <a:t>en</a:t>
            </a:r>
            <a:r>
              <a:rPr sz="900" spc="-5" dirty="0">
                <a:solidFill>
                  <a:srgbClr val="231F20"/>
                </a:solidFill>
                <a:latin typeface="Arial Narrow"/>
                <a:cs typeface="Arial Narrow"/>
              </a:rPr>
              <a:t> </a:t>
            </a:r>
            <a:r>
              <a:rPr sz="900" spc="-20" dirty="0">
                <a:solidFill>
                  <a:srgbClr val="231F20"/>
                </a:solidFill>
                <a:latin typeface="Arial Narrow"/>
                <a:cs typeface="Arial Narrow"/>
              </a:rPr>
              <a:t>PVC</a:t>
            </a:r>
            <a:r>
              <a:rPr sz="900" spc="-5" dirty="0">
                <a:solidFill>
                  <a:srgbClr val="231F20"/>
                </a:solidFill>
                <a:latin typeface="Arial Narrow"/>
                <a:cs typeface="Arial Narrow"/>
              </a:rPr>
              <a:t> </a:t>
            </a:r>
            <a:r>
              <a:rPr sz="900" spc="-15" dirty="0">
                <a:solidFill>
                  <a:srgbClr val="231F20"/>
                </a:solidFill>
                <a:latin typeface="Arial Narrow"/>
                <a:cs typeface="Arial Narrow"/>
              </a:rPr>
              <a:t>et</a:t>
            </a:r>
            <a:r>
              <a:rPr sz="900" dirty="0">
                <a:solidFill>
                  <a:srgbClr val="231F20"/>
                </a:solidFill>
                <a:latin typeface="Arial Narrow"/>
                <a:cs typeface="Arial Narrow"/>
              </a:rPr>
              <a:t> </a:t>
            </a:r>
            <a:r>
              <a:rPr sz="900" spc="-10" dirty="0">
                <a:solidFill>
                  <a:srgbClr val="231F20"/>
                </a:solidFill>
                <a:latin typeface="Arial Narrow"/>
                <a:cs typeface="Arial Narrow"/>
              </a:rPr>
              <a:t>fixez-le</a:t>
            </a:r>
            <a:r>
              <a:rPr sz="900" spc="-5" dirty="0">
                <a:solidFill>
                  <a:srgbClr val="231F20"/>
                </a:solidFill>
                <a:latin typeface="Arial Narrow"/>
                <a:cs typeface="Arial Narrow"/>
              </a:rPr>
              <a:t> </a:t>
            </a:r>
            <a:r>
              <a:rPr sz="900" spc="-15" dirty="0">
                <a:solidFill>
                  <a:srgbClr val="231F20"/>
                </a:solidFill>
                <a:latin typeface="Arial Narrow"/>
                <a:cs typeface="Arial Narrow"/>
              </a:rPr>
              <a:t>rapidement</a:t>
            </a:r>
            <a:r>
              <a:rPr sz="900" spc="-5" dirty="0">
                <a:solidFill>
                  <a:srgbClr val="231F20"/>
                </a:solidFill>
                <a:latin typeface="Arial Narrow"/>
                <a:cs typeface="Arial Narrow"/>
              </a:rPr>
              <a:t> </a:t>
            </a:r>
            <a:r>
              <a:rPr sz="900" spc="-15" dirty="0">
                <a:solidFill>
                  <a:srgbClr val="231F20"/>
                </a:solidFill>
                <a:latin typeface="Arial Narrow"/>
                <a:cs typeface="Arial Narrow"/>
              </a:rPr>
              <a:t>sur</a:t>
            </a:r>
            <a:r>
              <a:rPr sz="900" spc="-5" dirty="0">
                <a:solidFill>
                  <a:srgbClr val="231F20"/>
                </a:solidFill>
                <a:latin typeface="Arial Narrow"/>
                <a:cs typeface="Arial Narrow"/>
              </a:rPr>
              <a:t> </a:t>
            </a:r>
            <a:r>
              <a:rPr sz="900" spc="-15" dirty="0">
                <a:solidFill>
                  <a:srgbClr val="231F20"/>
                </a:solidFill>
                <a:latin typeface="Arial Narrow"/>
                <a:cs typeface="Arial Narrow"/>
              </a:rPr>
              <a:t>la</a:t>
            </a:r>
            <a:r>
              <a:rPr sz="900" spc="-5" dirty="0">
                <a:solidFill>
                  <a:srgbClr val="231F20"/>
                </a:solidFill>
                <a:latin typeface="Arial Narrow"/>
                <a:cs typeface="Arial Narrow"/>
              </a:rPr>
              <a:t> </a:t>
            </a:r>
            <a:r>
              <a:rPr sz="900" spc="-15" dirty="0">
                <a:solidFill>
                  <a:srgbClr val="231F20"/>
                </a:solidFill>
                <a:latin typeface="Arial Narrow"/>
                <a:cs typeface="Arial Narrow"/>
              </a:rPr>
              <a:t>surface</a:t>
            </a:r>
            <a:r>
              <a:rPr sz="900" dirty="0">
                <a:solidFill>
                  <a:srgbClr val="231F20"/>
                </a:solidFill>
                <a:latin typeface="Arial Narrow"/>
                <a:cs typeface="Arial Narrow"/>
              </a:rPr>
              <a:t> </a:t>
            </a:r>
            <a:r>
              <a:rPr sz="900" spc="-20" dirty="0">
                <a:solidFill>
                  <a:srgbClr val="231F20"/>
                </a:solidFill>
                <a:latin typeface="Arial Narrow"/>
                <a:cs typeface="Arial Narrow"/>
              </a:rPr>
              <a:t>endommagée.</a:t>
            </a:r>
            <a:r>
              <a:rPr sz="900" spc="-5" dirty="0">
                <a:solidFill>
                  <a:srgbClr val="231F20"/>
                </a:solidFill>
                <a:latin typeface="Arial Narrow"/>
                <a:cs typeface="Arial Narrow"/>
              </a:rPr>
              <a:t> </a:t>
            </a:r>
            <a:r>
              <a:rPr sz="900" spc="-15" dirty="0">
                <a:solidFill>
                  <a:srgbClr val="231F20"/>
                </a:solidFill>
                <a:latin typeface="Arial Narrow"/>
                <a:cs typeface="Arial Narrow"/>
              </a:rPr>
              <a:t>(La</a:t>
            </a:r>
            <a:r>
              <a:rPr sz="900" spc="-5" dirty="0">
                <a:solidFill>
                  <a:srgbClr val="231F20"/>
                </a:solidFill>
                <a:latin typeface="Arial Narrow"/>
                <a:cs typeface="Arial Narrow"/>
              </a:rPr>
              <a:t> </a:t>
            </a:r>
            <a:r>
              <a:rPr sz="900" spc="-15" dirty="0">
                <a:solidFill>
                  <a:srgbClr val="231F20"/>
                </a:solidFill>
                <a:latin typeface="Arial Narrow"/>
                <a:cs typeface="Arial Narrow"/>
              </a:rPr>
              <a:t>colle</a:t>
            </a:r>
            <a:r>
              <a:rPr sz="900" spc="-5" dirty="0">
                <a:solidFill>
                  <a:srgbClr val="231F20"/>
                </a:solidFill>
                <a:latin typeface="Arial Narrow"/>
                <a:cs typeface="Arial Narrow"/>
              </a:rPr>
              <a:t> </a:t>
            </a:r>
            <a:r>
              <a:rPr sz="900" spc="-15" dirty="0">
                <a:solidFill>
                  <a:srgbClr val="231F20"/>
                </a:solidFill>
                <a:latin typeface="Arial Narrow"/>
                <a:cs typeface="Arial Narrow"/>
              </a:rPr>
              <a:t>n’est</a:t>
            </a:r>
            <a:r>
              <a:rPr sz="900" dirty="0">
                <a:solidFill>
                  <a:srgbClr val="231F20"/>
                </a:solidFill>
                <a:latin typeface="Arial Narrow"/>
                <a:cs typeface="Arial Narrow"/>
              </a:rPr>
              <a:t> </a:t>
            </a:r>
            <a:r>
              <a:rPr sz="900" spc="-20" dirty="0">
                <a:solidFill>
                  <a:srgbClr val="231F20"/>
                </a:solidFill>
                <a:latin typeface="Arial Narrow"/>
                <a:cs typeface="Arial Narrow"/>
              </a:rPr>
              <a:t>pas</a:t>
            </a:r>
            <a:r>
              <a:rPr sz="900" spc="-5" dirty="0">
                <a:solidFill>
                  <a:srgbClr val="231F20"/>
                </a:solidFill>
                <a:latin typeface="Arial Narrow"/>
                <a:cs typeface="Arial Narrow"/>
              </a:rPr>
              <a:t> </a:t>
            </a:r>
            <a:r>
              <a:rPr sz="900" spc="-15" dirty="0">
                <a:solidFill>
                  <a:srgbClr val="231F20"/>
                </a:solidFill>
                <a:latin typeface="Arial Narrow"/>
                <a:cs typeface="Arial Narrow"/>
              </a:rPr>
              <a:t>incluse)</a:t>
            </a:r>
            <a:endParaRPr sz="900">
              <a:latin typeface="Arial Narrow"/>
              <a:cs typeface="Arial Narrow"/>
            </a:endParaRPr>
          </a:p>
          <a:p>
            <a:pPr marL="142875" indent="-130810">
              <a:lnSpc>
                <a:spcPct val="100000"/>
              </a:lnSpc>
              <a:spcBef>
                <a:spcPts val="120"/>
              </a:spcBef>
              <a:buAutoNum type="arabicPeriod"/>
              <a:tabLst>
                <a:tab pos="143510" algn="l"/>
              </a:tabLst>
            </a:pPr>
            <a:r>
              <a:rPr sz="900" spc="-15" dirty="0">
                <a:solidFill>
                  <a:srgbClr val="231F20"/>
                </a:solidFill>
                <a:latin typeface="Arial Narrow"/>
                <a:cs typeface="Arial Narrow"/>
              </a:rPr>
              <a:t>Lissez la surface pour éliminer les bulles d’air et laissez </a:t>
            </a:r>
            <a:r>
              <a:rPr sz="900" spc="-20" dirty="0">
                <a:solidFill>
                  <a:srgbClr val="231F20"/>
                </a:solidFill>
                <a:latin typeface="Arial Narrow"/>
                <a:cs typeface="Arial Narrow"/>
              </a:rPr>
              <a:t>sécher pendant </a:t>
            </a:r>
            <a:r>
              <a:rPr sz="900" spc="-15" dirty="0">
                <a:solidFill>
                  <a:srgbClr val="231F20"/>
                </a:solidFill>
                <a:latin typeface="Arial Narrow"/>
                <a:cs typeface="Arial Narrow"/>
              </a:rPr>
              <a:t>5 à 10</a:t>
            </a:r>
            <a:r>
              <a:rPr sz="900" spc="80" dirty="0">
                <a:solidFill>
                  <a:srgbClr val="231F20"/>
                </a:solidFill>
                <a:latin typeface="Arial Narrow"/>
                <a:cs typeface="Arial Narrow"/>
              </a:rPr>
              <a:t> </a:t>
            </a:r>
            <a:r>
              <a:rPr sz="900" spc="-20" dirty="0">
                <a:solidFill>
                  <a:srgbClr val="231F20"/>
                </a:solidFill>
                <a:latin typeface="Arial Narrow"/>
                <a:cs typeface="Arial Narrow"/>
              </a:rPr>
              <a:t>minutes</a:t>
            </a:r>
            <a:endParaRPr sz="900">
              <a:latin typeface="Arial Narrow"/>
              <a:cs typeface="Arial Narrow"/>
            </a:endParaRPr>
          </a:p>
          <a:p>
            <a:pPr marL="12700">
              <a:lnSpc>
                <a:spcPct val="100000"/>
              </a:lnSpc>
              <a:spcBef>
                <a:spcPts val="120"/>
              </a:spcBef>
            </a:pPr>
            <a:r>
              <a:rPr sz="900" b="1" spc="-5" dirty="0">
                <a:solidFill>
                  <a:srgbClr val="231F20"/>
                </a:solidFill>
                <a:latin typeface="Arial Narrow"/>
                <a:cs typeface="Arial Narrow"/>
              </a:rPr>
              <a:t>REMARQUE</a:t>
            </a:r>
            <a:r>
              <a:rPr sz="900" spc="-5" dirty="0">
                <a:solidFill>
                  <a:srgbClr val="231F20"/>
                </a:solidFill>
                <a:latin typeface="Arial Narrow"/>
                <a:cs typeface="Arial Narrow"/>
              </a:rPr>
              <a:t>: La colle n’est pas</a:t>
            </a:r>
            <a:r>
              <a:rPr sz="900" spc="-10" dirty="0">
                <a:solidFill>
                  <a:srgbClr val="231F20"/>
                </a:solidFill>
                <a:latin typeface="Arial Narrow"/>
                <a:cs typeface="Arial Narrow"/>
              </a:rPr>
              <a:t> </a:t>
            </a:r>
            <a:r>
              <a:rPr sz="900" spc="-5" dirty="0">
                <a:solidFill>
                  <a:srgbClr val="231F20"/>
                </a:solidFill>
                <a:latin typeface="Arial Narrow"/>
                <a:cs typeface="Arial Narrow"/>
              </a:rPr>
              <a:t>incluse.</a:t>
            </a:r>
            <a:endParaRPr sz="900">
              <a:latin typeface="Arial Narrow"/>
              <a:cs typeface="Arial Narrow"/>
            </a:endParaRPr>
          </a:p>
        </p:txBody>
      </p:sp>
      <p:grpSp>
        <p:nvGrpSpPr>
          <p:cNvPr id="3" name="object 3"/>
          <p:cNvGrpSpPr/>
          <p:nvPr/>
        </p:nvGrpSpPr>
        <p:grpSpPr>
          <a:xfrm>
            <a:off x="2405000" y="1621002"/>
            <a:ext cx="4191635" cy="1084580"/>
            <a:chOff x="2405000" y="1621002"/>
            <a:chExt cx="4191635" cy="1084580"/>
          </a:xfrm>
        </p:grpSpPr>
        <p:sp>
          <p:nvSpPr>
            <p:cNvPr id="4" name="object 4"/>
            <p:cNvSpPr/>
            <p:nvPr/>
          </p:nvSpPr>
          <p:spPr>
            <a:xfrm>
              <a:off x="5389537" y="1623860"/>
              <a:ext cx="1206537" cy="107436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05000" y="1624341"/>
              <a:ext cx="1687814" cy="10811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27722" y="1624342"/>
              <a:ext cx="1765751" cy="107436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389537" y="1623860"/>
              <a:ext cx="1201420" cy="1069975"/>
            </a:xfrm>
            <a:custGeom>
              <a:avLst/>
              <a:gdLst/>
              <a:ahLst/>
              <a:cxnLst/>
              <a:rect l="l" t="t" r="r" b="b"/>
              <a:pathLst>
                <a:path w="1201420" h="1069975">
                  <a:moveTo>
                    <a:pt x="1201420" y="1069543"/>
                  </a:moveTo>
                  <a:lnTo>
                    <a:pt x="0" y="1069543"/>
                  </a:lnTo>
                  <a:lnTo>
                    <a:pt x="0" y="0"/>
                  </a:lnTo>
                  <a:lnTo>
                    <a:pt x="1201420" y="0"/>
                  </a:lnTo>
                  <a:lnTo>
                    <a:pt x="1201420" y="1069543"/>
                  </a:lnTo>
                  <a:close/>
                </a:path>
              </a:pathLst>
            </a:custGeom>
            <a:ln w="5524">
              <a:solidFill>
                <a:srgbClr val="231F20"/>
              </a:solidFill>
            </a:ln>
          </p:spPr>
          <p:txBody>
            <a:bodyPr wrap="square" lIns="0" tIns="0" rIns="0" bIns="0" rtlCol="0"/>
            <a:lstStyle/>
            <a:p>
              <a:endParaRPr/>
            </a:p>
          </p:txBody>
        </p:sp>
      </p:grpSp>
      <p:grpSp>
        <p:nvGrpSpPr>
          <p:cNvPr id="8" name="object 8"/>
          <p:cNvGrpSpPr/>
          <p:nvPr/>
        </p:nvGrpSpPr>
        <p:grpSpPr>
          <a:xfrm>
            <a:off x="930960" y="1605889"/>
            <a:ext cx="1091565" cy="1268095"/>
            <a:chOff x="930960" y="1605889"/>
            <a:chExt cx="1091565" cy="1268095"/>
          </a:xfrm>
        </p:grpSpPr>
        <p:sp>
          <p:nvSpPr>
            <p:cNvPr id="9" name="object 9"/>
            <p:cNvSpPr/>
            <p:nvPr/>
          </p:nvSpPr>
          <p:spPr>
            <a:xfrm>
              <a:off x="930960" y="1605889"/>
              <a:ext cx="1091311" cy="126754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971473" y="1623860"/>
              <a:ext cx="1048385" cy="1069975"/>
            </a:xfrm>
            <a:custGeom>
              <a:avLst/>
              <a:gdLst/>
              <a:ahLst/>
              <a:cxnLst/>
              <a:rect l="l" t="t" r="r" b="b"/>
              <a:pathLst>
                <a:path w="1048385" h="1069975">
                  <a:moveTo>
                    <a:pt x="1047953" y="1069543"/>
                  </a:moveTo>
                  <a:lnTo>
                    <a:pt x="0" y="1069543"/>
                  </a:lnTo>
                  <a:lnTo>
                    <a:pt x="0" y="0"/>
                  </a:lnTo>
                  <a:lnTo>
                    <a:pt x="1047953" y="0"/>
                  </a:lnTo>
                  <a:lnTo>
                    <a:pt x="1047953" y="1069543"/>
                  </a:lnTo>
                  <a:close/>
                </a:path>
              </a:pathLst>
            </a:custGeom>
            <a:ln w="5524">
              <a:solidFill>
                <a:srgbClr val="231F20"/>
              </a:solidFill>
            </a:ln>
          </p:spPr>
          <p:txBody>
            <a:bodyPr wrap="square" lIns="0" tIns="0" rIns="0" bIns="0" rtlCol="0"/>
            <a:lstStyle/>
            <a:p>
              <a:endParaRPr/>
            </a:p>
          </p:txBody>
        </p:sp>
      </p:grpSp>
      <p:sp>
        <p:nvSpPr>
          <p:cNvPr id="11" name="object 11"/>
          <p:cNvSpPr txBox="1"/>
          <p:nvPr/>
        </p:nvSpPr>
        <p:spPr>
          <a:xfrm>
            <a:off x="974236" y="1626622"/>
            <a:ext cx="154305" cy="146050"/>
          </a:xfrm>
          <a:prstGeom prst="rect">
            <a:avLst/>
          </a:prstGeom>
          <a:solidFill>
            <a:srgbClr val="58595B"/>
          </a:solidFill>
        </p:spPr>
        <p:txBody>
          <a:bodyPr vert="horz" wrap="square" lIns="0" tIns="0" rIns="0" bIns="0" rtlCol="0">
            <a:spAutoFit/>
          </a:bodyPr>
          <a:lstStyle/>
          <a:p>
            <a:pPr marL="34925">
              <a:lnSpc>
                <a:spcPts val="1145"/>
              </a:lnSpc>
            </a:pPr>
            <a:r>
              <a:rPr sz="1000" dirty="0">
                <a:solidFill>
                  <a:srgbClr val="FFFFFF"/>
                </a:solidFill>
                <a:latin typeface="Arial Narrow"/>
                <a:cs typeface="Arial Narrow"/>
              </a:rPr>
              <a:t>1</a:t>
            </a:r>
            <a:endParaRPr sz="1000">
              <a:latin typeface="Arial Narrow"/>
              <a:cs typeface="Arial Narrow"/>
            </a:endParaRPr>
          </a:p>
        </p:txBody>
      </p:sp>
      <p:sp>
        <p:nvSpPr>
          <p:cNvPr id="12" name="object 12"/>
          <p:cNvSpPr txBox="1"/>
          <p:nvPr/>
        </p:nvSpPr>
        <p:spPr>
          <a:xfrm>
            <a:off x="5392299" y="1626622"/>
            <a:ext cx="154305" cy="146050"/>
          </a:xfrm>
          <a:prstGeom prst="rect">
            <a:avLst/>
          </a:prstGeom>
          <a:solidFill>
            <a:srgbClr val="58595B"/>
          </a:solidFill>
        </p:spPr>
        <p:txBody>
          <a:bodyPr vert="horz" wrap="square" lIns="0" tIns="0" rIns="0" bIns="0" rtlCol="0">
            <a:spAutoFit/>
          </a:bodyPr>
          <a:lstStyle/>
          <a:p>
            <a:pPr marL="52069">
              <a:lnSpc>
                <a:spcPts val="1145"/>
              </a:lnSpc>
            </a:pPr>
            <a:r>
              <a:rPr sz="1000" dirty="0">
                <a:solidFill>
                  <a:srgbClr val="FFFFFF"/>
                </a:solidFill>
                <a:latin typeface="Arial Narrow"/>
                <a:cs typeface="Arial Narrow"/>
              </a:rPr>
              <a:t>3</a:t>
            </a:r>
            <a:endParaRPr sz="1000">
              <a:latin typeface="Arial Narrow"/>
              <a:cs typeface="Arial Narrow"/>
            </a:endParaRPr>
          </a:p>
        </p:txBody>
      </p:sp>
      <p:sp>
        <p:nvSpPr>
          <p:cNvPr id="13" name="object 13"/>
          <p:cNvSpPr/>
          <p:nvPr/>
        </p:nvSpPr>
        <p:spPr>
          <a:xfrm>
            <a:off x="2404998" y="1623860"/>
            <a:ext cx="2604770" cy="1069975"/>
          </a:xfrm>
          <a:custGeom>
            <a:avLst/>
            <a:gdLst/>
            <a:ahLst/>
            <a:cxnLst/>
            <a:rect l="l" t="t" r="r" b="b"/>
            <a:pathLst>
              <a:path w="2604770" h="1069975">
                <a:moveTo>
                  <a:pt x="2604249" y="1069543"/>
                </a:moveTo>
                <a:lnTo>
                  <a:pt x="0" y="1069543"/>
                </a:lnTo>
                <a:lnTo>
                  <a:pt x="0" y="0"/>
                </a:lnTo>
                <a:lnTo>
                  <a:pt x="2604249" y="0"/>
                </a:lnTo>
                <a:lnTo>
                  <a:pt x="2604249" y="1069543"/>
                </a:lnTo>
                <a:close/>
              </a:path>
            </a:pathLst>
          </a:custGeom>
          <a:ln w="5524">
            <a:solidFill>
              <a:srgbClr val="231F20"/>
            </a:solidFill>
          </a:ln>
        </p:spPr>
        <p:txBody>
          <a:bodyPr wrap="square" lIns="0" tIns="0" rIns="0" bIns="0" rtlCol="0"/>
          <a:lstStyle/>
          <a:p>
            <a:endParaRPr/>
          </a:p>
        </p:txBody>
      </p:sp>
      <p:sp>
        <p:nvSpPr>
          <p:cNvPr id="14" name="object 14"/>
          <p:cNvSpPr txBox="1"/>
          <p:nvPr/>
        </p:nvSpPr>
        <p:spPr>
          <a:xfrm>
            <a:off x="2407761" y="1626622"/>
            <a:ext cx="154305" cy="146050"/>
          </a:xfrm>
          <a:prstGeom prst="rect">
            <a:avLst/>
          </a:prstGeom>
          <a:solidFill>
            <a:srgbClr val="58595B"/>
          </a:solidFill>
        </p:spPr>
        <p:txBody>
          <a:bodyPr vert="horz" wrap="square" lIns="0" tIns="0" rIns="0" bIns="0" rtlCol="0">
            <a:spAutoFit/>
          </a:bodyPr>
          <a:lstStyle/>
          <a:p>
            <a:pPr marL="46355">
              <a:lnSpc>
                <a:spcPts val="1145"/>
              </a:lnSpc>
            </a:pPr>
            <a:r>
              <a:rPr sz="1000" dirty="0">
                <a:solidFill>
                  <a:srgbClr val="FFFFFF"/>
                </a:solidFill>
                <a:latin typeface="Arial Narrow"/>
                <a:cs typeface="Arial Narrow"/>
              </a:rPr>
              <a:t>2</a:t>
            </a:r>
            <a:endParaRPr sz="1000">
              <a:latin typeface="Arial Narrow"/>
              <a:cs typeface="Arial Narrow"/>
            </a:endParaRPr>
          </a:p>
        </p:txBody>
      </p:sp>
      <p:grpSp>
        <p:nvGrpSpPr>
          <p:cNvPr id="15" name="object 15"/>
          <p:cNvGrpSpPr/>
          <p:nvPr/>
        </p:nvGrpSpPr>
        <p:grpSpPr>
          <a:xfrm>
            <a:off x="2706307" y="1955320"/>
            <a:ext cx="922655" cy="289560"/>
            <a:chOff x="2706307" y="1955320"/>
            <a:chExt cx="922655" cy="289560"/>
          </a:xfrm>
        </p:grpSpPr>
        <p:sp>
          <p:nvSpPr>
            <p:cNvPr id="16" name="object 16"/>
            <p:cNvSpPr/>
            <p:nvPr/>
          </p:nvSpPr>
          <p:spPr>
            <a:xfrm>
              <a:off x="3193830" y="2215428"/>
              <a:ext cx="31115" cy="29845"/>
            </a:xfrm>
            <a:custGeom>
              <a:avLst/>
              <a:gdLst/>
              <a:ahLst/>
              <a:cxnLst/>
              <a:rect l="l" t="t" r="r" b="b"/>
              <a:pathLst>
                <a:path w="31114" h="29844">
                  <a:moveTo>
                    <a:pt x="23710" y="0"/>
                  </a:moveTo>
                  <a:lnTo>
                    <a:pt x="6832" y="0"/>
                  </a:lnTo>
                  <a:lnTo>
                    <a:pt x="0" y="6565"/>
                  </a:lnTo>
                  <a:lnTo>
                    <a:pt x="0" y="22733"/>
                  </a:lnTo>
                  <a:lnTo>
                    <a:pt x="6832" y="29273"/>
                  </a:lnTo>
                  <a:lnTo>
                    <a:pt x="23710" y="29273"/>
                  </a:lnTo>
                  <a:lnTo>
                    <a:pt x="30556" y="22733"/>
                  </a:lnTo>
                  <a:lnTo>
                    <a:pt x="30556" y="6565"/>
                  </a:lnTo>
                  <a:close/>
                </a:path>
              </a:pathLst>
            </a:custGeom>
            <a:solidFill>
              <a:srgbClr val="FFFFFF"/>
            </a:solidFill>
          </p:spPr>
          <p:txBody>
            <a:bodyPr wrap="square" lIns="0" tIns="0" rIns="0" bIns="0" rtlCol="0"/>
            <a:lstStyle/>
            <a:p>
              <a:endParaRPr/>
            </a:p>
          </p:txBody>
        </p:sp>
        <p:sp>
          <p:nvSpPr>
            <p:cNvPr id="17" name="object 17"/>
            <p:cNvSpPr/>
            <p:nvPr/>
          </p:nvSpPr>
          <p:spPr>
            <a:xfrm>
              <a:off x="2706307" y="1955320"/>
              <a:ext cx="922293" cy="170068"/>
            </a:xfrm>
            <a:prstGeom prst="rect">
              <a:avLst/>
            </a:prstGeom>
            <a:blipFill>
              <a:blip r:embed="rId6" cstate="print"/>
              <a:stretch>
                <a:fillRect/>
              </a:stretch>
            </a:blipFill>
          </p:spPr>
          <p:txBody>
            <a:bodyPr wrap="square" lIns="0" tIns="0" rIns="0" bIns="0" rtlCol="0"/>
            <a:lstStyle/>
            <a:p>
              <a:endParaRPr/>
            </a:p>
          </p:txBody>
        </p:sp>
      </p:grpSp>
      <p:sp>
        <p:nvSpPr>
          <p:cNvPr id="18" name="object 18"/>
          <p:cNvSpPr txBox="1"/>
          <p:nvPr/>
        </p:nvSpPr>
        <p:spPr>
          <a:xfrm>
            <a:off x="2407761" y="1902049"/>
            <a:ext cx="2599055" cy="229235"/>
          </a:xfrm>
          <a:prstGeom prst="rect">
            <a:avLst/>
          </a:prstGeom>
        </p:spPr>
        <p:txBody>
          <a:bodyPr vert="horz" wrap="square" lIns="0" tIns="17145" rIns="0" bIns="0" rtlCol="0">
            <a:spAutoFit/>
          </a:bodyPr>
          <a:lstStyle/>
          <a:p>
            <a:pPr marL="301625">
              <a:lnSpc>
                <a:spcPct val="100000"/>
              </a:lnSpc>
              <a:spcBef>
                <a:spcPts val="135"/>
              </a:spcBef>
            </a:pPr>
            <a:r>
              <a:rPr sz="1300" b="1" spc="10" dirty="0">
                <a:solidFill>
                  <a:srgbClr val="231F20"/>
                </a:solidFill>
                <a:latin typeface="Arial Narrow"/>
                <a:cs typeface="Arial Narrow"/>
              </a:rPr>
              <a:t>trou</a:t>
            </a:r>
            <a:r>
              <a:rPr sz="1300" b="1" dirty="0">
                <a:solidFill>
                  <a:srgbClr val="231F20"/>
                </a:solidFill>
                <a:latin typeface="Arial Narrow"/>
                <a:cs typeface="Arial Narrow"/>
              </a:rPr>
              <a:t> </a:t>
            </a:r>
            <a:r>
              <a:rPr sz="1300" b="1" spc="10" dirty="0">
                <a:solidFill>
                  <a:srgbClr val="231F20"/>
                </a:solidFill>
                <a:latin typeface="Arial Narrow"/>
                <a:cs typeface="Arial Narrow"/>
              </a:rPr>
              <a:t>d’épingle</a:t>
            </a:r>
            <a:endParaRPr sz="1300">
              <a:latin typeface="Arial Narrow"/>
              <a:cs typeface="Arial Narrow"/>
            </a:endParaRPr>
          </a:p>
        </p:txBody>
      </p:sp>
      <p:sp>
        <p:nvSpPr>
          <p:cNvPr id="19" name="object 19"/>
          <p:cNvSpPr txBox="1"/>
          <p:nvPr/>
        </p:nvSpPr>
        <p:spPr>
          <a:xfrm>
            <a:off x="535185" y="5748501"/>
            <a:ext cx="444246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ÉLIMINATION ET PROTECTION DE</a:t>
            </a:r>
            <a:r>
              <a:rPr sz="1600" b="1" spc="-95" dirty="0">
                <a:solidFill>
                  <a:srgbClr val="231F20"/>
                </a:solidFill>
                <a:latin typeface="Arial Narrow"/>
                <a:cs typeface="Arial Narrow"/>
              </a:rPr>
              <a:t> </a:t>
            </a:r>
            <a:r>
              <a:rPr sz="1600" b="1" dirty="0">
                <a:solidFill>
                  <a:srgbClr val="231F20"/>
                </a:solidFill>
                <a:latin typeface="Arial Narrow"/>
                <a:cs typeface="Arial Narrow"/>
              </a:rPr>
              <a:t>L’ENVIRONNEMENT</a:t>
            </a:r>
            <a:endParaRPr sz="1600">
              <a:latin typeface="Arial Narrow"/>
              <a:cs typeface="Arial Narrow"/>
            </a:endParaRPr>
          </a:p>
        </p:txBody>
      </p:sp>
      <p:sp>
        <p:nvSpPr>
          <p:cNvPr id="20" name="object 20"/>
          <p:cNvSpPr/>
          <p:nvPr/>
        </p:nvSpPr>
        <p:spPr>
          <a:xfrm>
            <a:off x="554329" y="6081963"/>
            <a:ext cx="6458585" cy="0"/>
          </a:xfrm>
          <a:custGeom>
            <a:avLst/>
            <a:gdLst/>
            <a:ahLst/>
            <a:cxnLst/>
            <a:rect l="l" t="t" r="r" b="b"/>
            <a:pathLst>
              <a:path w="6458584">
                <a:moveTo>
                  <a:pt x="0" y="0"/>
                </a:moveTo>
                <a:lnTo>
                  <a:pt x="6458292" y="0"/>
                </a:lnTo>
              </a:path>
            </a:pathLst>
          </a:custGeom>
          <a:ln w="9525">
            <a:solidFill>
              <a:srgbClr val="231F20"/>
            </a:solidFill>
            <a:prstDash val="sysDot"/>
          </a:ln>
        </p:spPr>
        <p:txBody>
          <a:bodyPr wrap="square" lIns="0" tIns="0" rIns="0" bIns="0" rtlCol="0"/>
          <a:lstStyle/>
          <a:p>
            <a:endParaRPr/>
          </a:p>
        </p:txBody>
      </p:sp>
      <p:sp>
        <p:nvSpPr>
          <p:cNvPr id="21" name="object 21"/>
          <p:cNvSpPr txBox="1"/>
          <p:nvPr/>
        </p:nvSpPr>
        <p:spPr>
          <a:xfrm>
            <a:off x="1501204" y="6176739"/>
            <a:ext cx="5521325" cy="924560"/>
          </a:xfrm>
          <a:prstGeom prst="rect">
            <a:avLst/>
          </a:prstGeom>
        </p:spPr>
        <p:txBody>
          <a:bodyPr vert="horz" wrap="square" lIns="0" tIns="10160" rIns="0" bIns="0" rtlCol="0">
            <a:spAutoFit/>
          </a:bodyPr>
          <a:lstStyle/>
          <a:p>
            <a:pPr marL="12700" marR="234315">
              <a:lnSpc>
                <a:spcPct val="101800"/>
              </a:lnSpc>
              <a:spcBef>
                <a:spcPts val="80"/>
              </a:spcBef>
            </a:pPr>
            <a:r>
              <a:rPr sz="900" dirty="0">
                <a:solidFill>
                  <a:srgbClr val="231F20"/>
                </a:solidFill>
                <a:latin typeface="Arial Narrow"/>
                <a:cs typeface="Arial Narrow"/>
              </a:rPr>
              <a:t>Ce </a:t>
            </a:r>
            <a:r>
              <a:rPr sz="900" spc="-5" dirty="0">
                <a:solidFill>
                  <a:srgbClr val="231F20"/>
                </a:solidFill>
                <a:latin typeface="Arial Narrow"/>
                <a:cs typeface="Arial Narrow"/>
              </a:rPr>
              <a:t>symbole indique que le produit ne doit pas être éliminé avec les autres déchets ménagers. </a:t>
            </a:r>
            <a:r>
              <a:rPr sz="900" dirty="0">
                <a:solidFill>
                  <a:srgbClr val="231F20"/>
                </a:solidFill>
                <a:latin typeface="Arial Narrow"/>
                <a:cs typeface="Arial Narrow"/>
              </a:rPr>
              <a:t>Pour </a:t>
            </a:r>
            <a:r>
              <a:rPr sz="900" spc="-5" dirty="0">
                <a:solidFill>
                  <a:srgbClr val="231F20"/>
                </a:solidFill>
                <a:latin typeface="Arial Narrow"/>
                <a:cs typeface="Arial Narrow"/>
              </a:rPr>
              <a:t>prévenir les éventuels  dommages </a:t>
            </a:r>
            <a:r>
              <a:rPr sz="900" dirty="0">
                <a:solidFill>
                  <a:srgbClr val="231F20"/>
                </a:solidFill>
                <a:latin typeface="Arial Narrow"/>
                <a:cs typeface="Arial Narrow"/>
              </a:rPr>
              <a:t>à </a:t>
            </a:r>
            <a:r>
              <a:rPr sz="900" spc="-5" dirty="0">
                <a:solidFill>
                  <a:srgbClr val="231F20"/>
                </a:solidFill>
                <a:latin typeface="Arial Narrow"/>
                <a:cs typeface="Arial Narrow"/>
              </a:rPr>
              <a:t>l’environnement ou </a:t>
            </a:r>
            <a:r>
              <a:rPr sz="900" dirty="0">
                <a:solidFill>
                  <a:srgbClr val="231F20"/>
                </a:solidFill>
                <a:latin typeface="Arial Narrow"/>
                <a:cs typeface="Arial Narrow"/>
              </a:rPr>
              <a:t>à </a:t>
            </a:r>
            <a:r>
              <a:rPr sz="900" spc="-5" dirty="0">
                <a:solidFill>
                  <a:srgbClr val="231F20"/>
                </a:solidFill>
                <a:latin typeface="Arial Narrow"/>
                <a:cs typeface="Arial Narrow"/>
              </a:rPr>
              <a:t>la santé humaine dus </a:t>
            </a:r>
            <a:r>
              <a:rPr sz="900" dirty="0">
                <a:solidFill>
                  <a:srgbClr val="231F20"/>
                </a:solidFill>
                <a:latin typeface="Arial Narrow"/>
                <a:cs typeface="Arial Narrow"/>
              </a:rPr>
              <a:t>à </a:t>
            </a:r>
            <a:r>
              <a:rPr sz="900" spc="-5" dirty="0">
                <a:solidFill>
                  <a:srgbClr val="231F20"/>
                </a:solidFill>
                <a:latin typeface="Arial Narrow"/>
                <a:cs typeface="Arial Narrow"/>
              </a:rPr>
              <a:t>l’élimination incontrôlée des déchets, </a:t>
            </a:r>
            <a:r>
              <a:rPr sz="900" dirty="0">
                <a:solidFill>
                  <a:srgbClr val="231F20"/>
                </a:solidFill>
                <a:latin typeface="Arial Narrow"/>
                <a:cs typeface="Arial Narrow"/>
              </a:rPr>
              <a:t>recyclez </a:t>
            </a:r>
            <a:r>
              <a:rPr sz="900" spc="-5" dirty="0">
                <a:solidFill>
                  <a:srgbClr val="231F20"/>
                </a:solidFill>
                <a:latin typeface="Arial Narrow"/>
                <a:cs typeface="Arial Narrow"/>
              </a:rPr>
              <a:t>le produit de manière  </a:t>
            </a:r>
            <a:r>
              <a:rPr sz="900" dirty="0">
                <a:solidFill>
                  <a:srgbClr val="231F20"/>
                </a:solidFill>
                <a:latin typeface="Arial Narrow"/>
                <a:cs typeface="Arial Narrow"/>
              </a:rPr>
              <a:t>responsable </a:t>
            </a:r>
            <a:r>
              <a:rPr sz="900" spc="-5" dirty="0">
                <a:solidFill>
                  <a:srgbClr val="231F20"/>
                </a:solidFill>
                <a:latin typeface="Arial Narrow"/>
                <a:cs typeface="Arial Narrow"/>
              </a:rPr>
              <a:t>afin de promouvoir la </a:t>
            </a:r>
            <a:r>
              <a:rPr sz="900" dirty="0">
                <a:solidFill>
                  <a:srgbClr val="231F20"/>
                </a:solidFill>
                <a:latin typeface="Arial Narrow"/>
                <a:cs typeface="Arial Narrow"/>
              </a:rPr>
              <a:t>réutilisation </a:t>
            </a:r>
            <a:r>
              <a:rPr sz="900" spc="-5" dirty="0">
                <a:solidFill>
                  <a:srgbClr val="231F20"/>
                </a:solidFill>
                <a:latin typeface="Arial Narrow"/>
                <a:cs typeface="Arial Narrow"/>
              </a:rPr>
              <a:t>durable des </a:t>
            </a:r>
            <a:r>
              <a:rPr sz="900" dirty="0">
                <a:solidFill>
                  <a:srgbClr val="231F20"/>
                </a:solidFill>
                <a:latin typeface="Arial Narrow"/>
                <a:cs typeface="Arial Narrow"/>
              </a:rPr>
              <a:t>ressources </a:t>
            </a:r>
            <a:r>
              <a:rPr sz="900" spc="-5" dirty="0">
                <a:solidFill>
                  <a:srgbClr val="231F20"/>
                </a:solidFill>
                <a:latin typeface="Arial Narrow"/>
                <a:cs typeface="Arial Narrow"/>
              </a:rPr>
              <a:t>matérielles. </a:t>
            </a:r>
            <a:r>
              <a:rPr sz="900" dirty="0">
                <a:solidFill>
                  <a:srgbClr val="231F20"/>
                </a:solidFill>
                <a:latin typeface="Arial Narrow"/>
                <a:cs typeface="Arial Narrow"/>
              </a:rPr>
              <a:t>Vous </a:t>
            </a:r>
            <a:r>
              <a:rPr sz="900" spc="-5" dirty="0">
                <a:solidFill>
                  <a:srgbClr val="231F20"/>
                </a:solidFill>
                <a:latin typeface="Arial Narrow"/>
                <a:cs typeface="Arial Narrow"/>
              </a:rPr>
              <a:t>pouvez obtenir des informations sur  l’élimination des déchets auprès des autorités</a:t>
            </a:r>
            <a:r>
              <a:rPr sz="900" spc="-10" dirty="0">
                <a:solidFill>
                  <a:srgbClr val="231F20"/>
                </a:solidFill>
                <a:latin typeface="Arial Narrow"/>
                <a:cs typeface="Arial Narrow"/>
              </a:rPr>
              <a:t> </a:t>
            </a:r>
            <a:r>
              <a:rPr sz="900" spc="-5" dirty="0">
                <a:solidFill>
                  <a:srgbClr val="231F20"/>
                </a:solidFill>
                <a:latin typeface="Arial Narrow"/>
                <a:cs typeface="Arial Narrow"/>
              </a:rPr>
              <a:t>locales.</a:t>
            </a:r>
            <a:endParaRPr sz="900">
              <a:latin typeface="Arial Narrow"/>
              <a:cs typeface="Arial Narrow"/>
            </a:endParaRPr>
          </a:p>
          <a:p>
            <a:pPr marL="12700" marR="5080">
              <a:lnSpc>
                <a:spcPct val="101800"/>
              </a:lnSpc>
              <a:spcBef>
                <a:spcPts val="500"/>
              </a:spcBef>
            </a:pPr>
            <a:r>
              <a:rPr sz="900" dirty="0">
                <a:solidFill>
                  <a:srgbClr val="231F20"/>
                </a:solidFill>
                <a:latin typeface="Arial Narrow"/>
                <a:cs typeface="Arial Narrow"/>
              </a:rPr>
              <a:t>Pour retourner </a:t>
            </a:r>
            <a:r>
              <a:rPr sz="900" spc="-5" dirty="0">
                <a:solidFill>
                  <a:srgbClr val="231F20"/>
                </a:solidFill>
                <a:latin typeface="Arial Narrow"/>
                <a:cs typeface="Arial Narrow"/>
              </a:rPr>
              <a:t>votre appareil usagé, veuillez utiliser les systèmes de </a:t>
            </a:r>
            <a:r>
              <a:rPr sz="900" dirty="0">
                <a:solidFill>
                  <a:srgbClr val="231F20"/>
                </a:solidFill>
                <a:latin typeface="Arial Narrow"/>
                <a:cs typeface="Arial Narrow"/>
              </a:rPr>
              <a:t>retour </a:t>
            </a:r>
            <a:r>
              <a:rPr sz="900" spc="-5" dirty="0">
                <a:solidFill>
                  <a:srgbClr val="231F20"/>
                </a:solidFill>
                <a:latin typeface="Arial Narrow"/>
                <a:cs typeface="Arial Narrow"/>
              </a:rPr>
              <a:t>et de collecte ou contacter le </a:t>
            </a:r>
            <a:r>
              <a:rPr sz="900" dirty="0">
                <a:solidFill>
                  <a:srgbClr val="231F20"/>
                </a:solidFill>
                <a:latin typeface="Arial Narrow"/>
                <a:cs typeface="Arial Narrow"/>
              </a:rPr>
              <a:t>revendeur </a:t>
            </a:r>
            <a:r>
              <a:rPr sz="900" spc="-5" dirty="0">
                <a:solidFill>
                  <a:srgbClr val="231F20"/>
                </a:solidFill>
                <a:latin typeface="Arial Narrow"/>
                <a:cs typeface="Arial Narrow"/>
              </a:rPr>
              <a:t>auprès duquel le  produit </a:t>
            </a:r>
            <a:r>
              <a:rPr sz="900" dirty="0">
                <a:solidFill>
                  <a:srgbClr val="231F20"/>
                </a:solidFill>
                <a:latin typeface="Arial Narrow"/>
                <a:cs typeface="Arial Narrow"/>
              </a:rPr>
              <a:t>a </a:t>
            </a:r>
            <a:r>
              <a:rPr sz="900" spc="-5" dirty="0">
                <a:solidFill>
                  <a:srgbClr val="231F20"/>
                </a:solidFill>
                <a:latin typeface="Arial Narrow"/>
                <a:cs typeface="Arial Narrow"/>
              </a:rPr>
              <a:t>été acheté pour un </a:t>
            </a:r>
            <a:r>
              <a:rPr sz="900" dirty="0">
                <a:solidFill>
                  <a:srgbClr val="231F20"/>
                </a:solidFill>
                <a:latin typeface="Arial Narrow"/>
                <a:cs typeface="Arial Narrow"/>
              </a:rPr>
              <a:t>recyclage </a:t>
            </a:r>
            <a:r>
              <a:rPr sz="900" spc="-5" dirty="0">
                <a:solidFill>
                  <a:srgbClr val="231F20"/>
                </a:solidFill>
                <a:latin typeface="Arial Narrow"/>
                <a:cs typeface="Arial Narrow"/>
              </a:rPr>
              <a:t>sans danger pour</a:t>
            </a:r>
            <a:r>
              <a:rPr sz="900" spc="-20" dirty="0">
                <a:solidFill>
                  <a:srgbClr val="231F20"/>
                </a:solidFill>
                <a:latin typeface="Arial Narrow"/>
                <a:cs typeface="Arial Narrow"/>
              </a:rPr>
              <a:t> </a:t>
            </a:r>
            <a:r>
              <a:rPr sz="900" spc="-5" dirty="0">
                <a:solidFill>
                  <a:srgbClr val="231F20"/>
                </a:solidFill>
                <a:latin typeface="Arial Narrow"/>
                <a:cs typeface="Arial Narrow"/>
              </a:rPr>
              <a:t>l’environnement.</a:t>
            </a:r>
            <a:endParaRPr sz="900">
              <a:latin typeface="Arial Narrow"/>
              <a:cs typeface="Arial Narrow"/>
            </a:endParaRPr>
          </a:p>
        </p:txBody>
      </p:sp>
      <p:grpSp>
        <p:nvGrpSpPr>
          <p:cNvPr id="22" name="object 22"/>
          <p:cNvGrpSpPr/>
          <p:nvPr/>
        </p:nvGrpSpPr>
        <p:grpSpPr>
          <a:xfrm>
            <a:off x="4829545" y="3319465"/>
            <a:ext cx="2003425" cy="1626870"/>
            <a:chOff x="4829545" y="3319465"/>
            <a:chExt cx="2003425" cy="1626870"/>
          </a:xfrm>
        </p:grpSpPr>
        <p:sp>
          <p:nvSpPr>
            <p:cNvPr id="23" name="object 23"/>
            <p:cNvSpPr/>
            <p:nvPr/>
          </p:nvSpPr>
          <p:spPr>
            <a:xfrm>
              <a:off x="4829545" y="3319465"/>
              <a:ext cx="2003150" cy="1609736"/>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5695683" y="4567644"/>
              <a:ext cx="370840" cy="376555"/>
            </a:xfrm>
            <a:custGeom>
              <a:avLst/>
              <a:gdLst/>
              <a:ahLst/>
              <a:cxnLst/>
              <a:rect l="l" t="t" r="r" b="b"/>
              <a:pathLst>
                <a:path w="370839" h="376554">
                  <a:moveTo>
                    <a:pt x="370281" y="376491"/>
                  </a:moveTo>
                  <a:lnTo>
                    <a:pt x="0" y="376491"/>
                  </a:lnTo>
                  <a:lnTo>
                    <a:pt x="0" y="0"/>
                  </a:lnTo>
                  <a:lnTo>
                    <a:pt x="370281" y="0"/>
                  </a:lnTo>
                  <a:lnTo>
                    <a:pt x="370281" y="376491"/>
                  </a:lnTo>
                  <a:close/>
                </a:path>
              </a:pathLst>
            </a:custGeom>
            <a:ln w="3175">
              <a:solidFill>
                <a:srgbClr val="231F20"/>
              </a:solidFill>
            </a:ln>
          </p:spPr>
          <p:txBody>
            <a:bodyPr wrap="square" lIns="0" tIns="0" rIns="0" bIns="0" rtlCol="0"/>
            <a:lstStyle/>
            <a:p>
              <a:endParaRPr/>
            </a:p>
          </p:txBody>
        </p:sp>
        <p:sp>
          <p:nvSpPr>
            <p:cNvPr id="25" name="object 25"/>
            <p:cNvSpPr/>
            <p:nvPr/>
          </p:nvSpPr>
          <p:spPr>
            <a:xfrm>
              <a:off x="5695677" y="4516865"/>
              <a:ext cx="391795" cy="50800"/>
            </a:xfrm>
            <a:custGeom>
              <a:avLst/>
              <a:gdLst/>
              <a:ahLst/>
              <a:cxnLst/>
              <a:rect l="l" t="t" r="r" b="b"/>
              <a:pathLst>
                <a:path w="391795" h="50800">
                  <a:moveTo>
                    <a:pt x="0" y="50774"/>
                  </a:moveTo>
                  <a:lnTo>
                    <a:pt x="39065" y="0"/>
                  </a:lnTo>
                  <a:lnTo>
                    <a:pt x="391388" y="0"/>
                  </a:lnTo>
                  <a:lnTo>
                    <a:pt x="370281" y="50774"/>
                  </a:lnTo>
                </a:path>
              </a:pathLst>
            </a:custGeom>
            <a:ln w="3175">
              <a:solidFill>
                <a:srgbClr val="231F20"/>
              </a:solidFill>
            </a:ln>
          </p:spPr>
          <p:txBody>
            <a:bodyPr wrap="square" lIns="0" tIns="0" rIns="0" bIns="0" rtlCol="0"/>
            <a:lstStyle/>
            <a:p>
              <a:endParaRPr/>
            </a:p>
          </p:txBody>
        </p:sp>
        <p:sp>
          <p:nvSpPr>
            <p:cNvPr id="26" name="object 26"/>
            <p:cNvSpPr/>
            <p:nvPr/>
          </p:nvSpPr>
          <p:spPr>
            <a:xfrm>
              <a:off x="6087070" y="4516865"/>
              <a:ext cx="0" cy="383540"/>
            </a:xfrm>
            <a:custGeom>
              <a:avLst/>
              <a:gdLst/>
              <a:ahLst/>
              <a:cxnLst/>
              <a:rect l="l" t="t" r="r" b="b"/>
              <a:pathLst>
                <a:path h="383539">
                  <a:moveTo>
                    <a:pt x="0" y="0"/>
                  </a:moveTo>
                  <a:lnTo>
                    <a:pt x="0" y="383019"/>
                  </a:lnTo>
                </a:path>
              </a:pathLst>
            </a:custGeom>
            <a:ln w="3175">
              <a:solidFill>
                <a:srgbClr val="231F20"/>
              </a:solidFill>
            </a:ln>
          </p:spPr>
          <p:txBody>
            <a:bodyPr wrap="square" lIns="0" tIns="0" rIns="0" bIns="0" rtlCol="0"/>
            <a:lstStyle/>
            <a:p>
              <a:endParaRPr/>
            </a:p>
          </p:txBody>
        </p:sp>
        <p:sp>
          <p:nvSpPr>
            <p:cNvPr id="27" name="object 27"/>
            <p:cNvSpPr/>
            <p:nvPr/>
          </p:nvSpPr>
          <p:spPr>
            <a:xfrm>
              <a:off x="6069735" y="4899881"/>
              <a:ext cx="17780" cy="44450"/>
            </a:xfrm>
            <a:custGeom>
              <a:avLst/>
              <a:gdLst/>
              <a:ahLst/>
              <a:cxnLst/>
              <a:rect l="l" t="t" r="r" b="b"/>
              <a:pathLst>
                <a:path w="17779" h="44450">
                  <a:moveTo>
                    <a:pt x="17335" y="0"/>
                  </a:moveTo>
                  <a:lnTo>
                    <a:pt x="0" y="44246"/>
                  </a:lnTo>
                </a:path>
              </a:pathLst>
            </a:custGeom>
            <a:ln w="3175">
              <a:solidFill>
                <a:srgbClr val="231F20"/>
              </a:solidFill>
            </a:ln>
          </p:spPr>
          <p:txBody>
            <a:bodyPr wrap="square" lIns="0" tIns="0" rIns="0" bIns="0" rtlCol="0"/>
            <a:lstStyle/>
            <a:p>
              <a:endParaRPr/>
            </a:p>
          </p:txBody>
        </p:sp>
      </p:grpSp>
      <p:sp>
        <p:nvSpPr>
          <p:cNvPr id="28" name="object 28"/>
          <p:cNvSpPr txBox="1"/>
          <p:nvPr/>
        </p:nvSpPr>
        <p:spPr>
          <a:xfrm>
            <a:off x="4661763" y="3184411"/>
            <a:ext cx="2366010" cy="1862455"/>
          </a:xfrm>
          <a:prstGeom prst="rect">
            <a:avLst/>
          </a:prstGeom>
          <a:ln w="6350">
            <a:solidFill>
              <a:srgbClr val="231F20"/>
            </a:solidFill>
          </a:ln>
        </p:spPr>
        <p:txBody>
          <a:bodyPr vert="horz" wrap="square" lIns="0" tIns="0" rIns="0" bIns="0" rtlCol="0">
            <a:spAutoFit/>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850">
              <a:latin typeface="Times New Roman"/>
              <a:cs typeface="Times New Roman"/>
            </a:endParaRPr>
          </a:p>
          <a:p>
            <a:pPr marL="289560">
              <a:lnSpc>
                <a:spcPct val="100000"/>
              </a:lnSpc>
            </a:pPr>
            <a:r>
              <a:rPr sz="600" spc="-5" dirty="0">
                <a:solidFill>
                  <a:srgbClr val="231F20"/>
                </a:solidFill>
                <a:latin typeface="Arial"/>
                <a:cs typeface="Arial"/>
              </a:rPr>
              <a:t>SUN</a:t>
            </a: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marL="316230" algn="ctr">
              <a:lnSpc>
                <a:spcPct val="100000"/>
              </a:lnSpc>
              <a:spcBef>
                <a:spcPts val="395"/>
              </a:spcBef>
            </a:pPr>
            <a:r>
              <a:rPr sz="100" spc="25" dirty="0">
                <a:solidFill>
                  <a:srgbClr val="231F20"/>
                </a:solidFill>
                <a:latin typeface="Arial"/>
                <a:cs typeface="Arial"/>
              </a:rPr>
              <a:t>®</a:t>
            </a:r>
            <a:endParaRPr sz="100">
              <a:latin typeface="Arial"/>
              <a:cs typeface="Arial"/>
            </a:endParaRPr>
          </a:p>
        </p:txBody>
      </p:sp>
      <p:sp>
        <p:nvSpPr>
          <p:cNvPr id="29" name="object 29"/>
          <p:cNvSpPr/>
          <p:nvPr/>
        </p:nvSpPr>
        <p:spPr>
          <a:xfrm>
            <a:off x="644931" y="6904787"/>
            <a:ext cx="459740" cy="114300"/>
          </a:xfrm>
          <a:custGeom>
            <a:avLst/>
            <a:gdLst/>
            <a:ahLst/>
            <a:cxnLst/>
            <a:rect l="l" t="t" r="r" b="b"/>
            <a:pathLst>
              <a:path w="459740" h="114300">
                <a:moveTo>
                  <a:pt x="459651" y="0"/>
                </a:moveTo>
                <a:lnTo>
                  <a:pt x="0" y="0"/>
                </a:lnTo>
                <a:lnTo>
                  <a:pt x="0" y="114185"/>
                </a:lnTo>
                <a:lnTo>
                  <a:pt x="459651" y="114185"/>
                </a:lnTo>
                <a:lnTo>
                  <a:pt x="459651" y="0"/>
                </a:lnTo>
                <a:close/>
              </a:path>
            </a:pathLst>
          </a:custGeom>
          <a:solidFill>
            <a:srgbClr val="231F20"/>
          </a:solidFill>
        </p:spPr>
        <p:txBody>
          <a:bodyPr wrap="square" lIns="0" tIns="0" rIns="0" bIns="0" rtlCol="0"/>
          <a:lstStyle/>
          <a:p>
            <a:endParaRPr/>
          </a:p>
        </p:txBody>
      </p:sp>
      <p:grpSp>
        <p:nvGrpSpPr>
          <p:cNvPr id="30" name="object 30"/>
          <p:cNvGrpSpPr/>
          <p:nvPr/>
        </p:nvGrpSpPr>
        <p:grpSpPr>
          <a:xfrm>
            <a:off x="598474" y="6217534"/>
            <a:ext cx="553720" cy="573405"/>
            <a:chOff x="598474" y="6217534"/>
            <a:chExt cx="553720" cy="573405"/>
          </a:xfrm>
        </p:grpSpPr>
        <p:sp>
          <p:nvSpPr>
            <p:cNvPr id="31" name="object 31"/>
            <p:cNvSpPr/>
            <p:nvPr/>
          </p:nvSpPr>
          <p:spPr>
            <a:xfrm>
              <a:off x="846251" y="6266459"/>
              <a:ext cx="186690" cy="150495"/>
            </a:xfrm>
            <a:custGeom>
              <a:avLst/>
              <a:gdLst/>
              <a:ahLst/>
              <a:cxnLst/>
              <a:rect l="l" t="t" r="r" b="b"/>
              <a:pathLst>
                <a:path w="186690" h="150495">
                  <a:moveTo>
                    <a:pt x="76466" y="0"/>
                  </a:moveTo>
                  <a:lnTo>
                    <a:pt x="0" y="0"/>
                  </a:lnTo>
                  <a:lnTo>
                    <a:pt x="0" y="35191"/>
                  </a:lnTo>
                  <a:lnTo>
                    <a:pt x="76466" y="35191"/>
                  </a:lnTo>
                  <a:lnTo>
                    <a:pt x="76466" y="0"/>
                  </a:lnTo>
                  <a:close/>
                </a:path>
                <a:path w="186690" h="150495">
                  <a:moveTo>
                    <a:pt x="186207" y="94576"/>
                  </a:moveTo>
                  <a:lnTo>
                    <a:pt x="132448" y="94576"/>
                  </a:lnTo>
                  <a:lnTo>
                    <a:pt x="132448" y="150063"/>
                  </a:lnTo>
                  <a:lnTo>
                    <a:pt x="186207" y="150063"/>
                  </a:lnTo>
                  <a:lnTo>
                    <a:pt x="186207" y="94576"/>
                  </a:lnTo>
                  <a:close/>
                </a:path>
              </a:pathLst>
            </a:custGeom>
            <a:solidFill>
              <a:srgbClr val="231F20"/>
            </a:solidFill>
          </p:spPr>
          <p:txBody>
            <a:bodyPr wrap="square" lIns="0" tIns="0" rIns="0" bIns="0" rtlCol="0"/>
            <a:lstStyle/>
            <a:p>
              <a:endParaRPr/>
            </a:p>
          </p:txBody>
        </p:sp>
        <p:sp>
          <p:nvSpPr>
            <p:cNvPr id="32" name="object 32"/>
            <p:cNvSpPr/>
            <p:nvPr/>
          </p:nvSpPr>
          <p:spPr>
            <a:xfrm>
              <a:off x="995737" y="6374440"/>
              <a:ext cx="24130" cy="28575"/>
            </a:xfrm>
            <a:custGeom>
              <a:avLst/>
              <a:gdLst/>
              <a:ahLst/>
              <a:cxnLst/>
              <a:rect l="l" t="t" r="r" b="b"/>
              <a:pathLst>
                <a:path w="24130" h="28575">
                  <a:moveTo>
                    <a:pt x="24066" y="0"/>
                  </a:moveTo>
                  <a:lnTo>
                    <a:pt x="4648" y="228"/>
                  </a:lnTo>
                  <a:lnTo>
                    <a:pt x="2044" y="2590"/>
                  </a:lnTo>
                  <a:lnTo>
                    <a:pt x="0" y="27965"/>
                  </a:lnTo>
                  <a:lnTo>
                    <a:pt x="24066" y="27965"/>
                  </a:lnTo>
                  <a:lnTo>
                    <a:pt x="24066" y="0"/>
                  </a:lnTo>
                  <a:close/>
                </a:path>
              </a:pathLst>
            </a:custGeom>
            <a:solidFill>
              <a:srgbClr val="FFFFFF"/>
            </a:solidFill>
          </p:spPr>
          <p:txBody>
            <a:bodyPr wrap="square" lIns="0" tIns="0" rIns="0" bIns="0" rtlCol="0"/>
            <a:lstStyle/>
            <a:p>
              <a:endParaRPr/>
            </a:p>
          </p:txBody>
        </p:sp>
        <p:sp>
          <p:nvSpPr>
            <p:cNvPr id="33" name="object 33"/>
            <p:cNvSpPr/>
            <p:nvPr/>
          </p:nvSpPr>
          <p:spPr>
            <a:xfrm>
              <a:off x="726605" y="6271221"/>
              <a:ext cx="307340" cy="465455"/>
            </a:xfrm>
            <a:custGeom>
              <a:avLst/>
              <a:gdLst/>
              <a:ahLst/>
              <a:cxnLst/>
              <a:rect l="l" t="t" r="r" b="b"/>
              <a:pathLst>
                <a:path w="307340" h="465454">
                  <a:moveTo>
                    <a:pt x="215595" y="144208"/>
                  </a:moveTo>
                  <a:lnTo>
                    <a:pt x="118071" y="144208"/>
                  </a:lnTo>
                  <a:lnTo>
                    <a:pt x="118071" y="175006"/>
                  </a:lnTo>
                  <a:lnTo>
                    <a:pt x="215595" y="175006"/>
                  </a:lnTo>
                  <a:lnTo>
                    <a:pt x="215595" y="144208"/>
                  </a:lnTo>
                  <a:close/>
                </a:path>
                <a:path w="307340" h="465454">
                  <a:moveTo>
                    <a:pt x="306844" y="44500"/>
                  </a:moveTo>
                  <a:lnTo>
                    <a:pt x="285508" y="23164"/>
                  </a:lnTo>
                  <a:lnTo>
                    <a:pt x="278320" y="23164"/>
                  </a:lnTo>
                  <a:lnTo>
                    <a:pt x="271970" y="26708"/>
                  </a:lnTo>
                  <a:lnTo>
                    <a:pt x="268097" y="32181"/>
                  </a:lnTo>
                  <a:lnTo>
                    <a:pt x="261137" y="24930"/>
                  </a:lnTo>
                  <a:lnTo>
                    <a:pt x="260934" y="24790"/>
                  </a:lnTo>
                  <a:lnTo>
                    <a:pt x="260934" y="62204"/>
                  </a:lnTo>
                  <a:lnTo>
                    <a:pt x="259232" y="97053"/>
                  </a:lnTo>
                  <a:lnTo>
                    <a:pt x="255600" y="146570"/>
                  </a:lnTo>
                  <a:lnTo>
                    <a:pt x="247307" y="244868"/>
                  </a:lnTo>
                  <a:lnTo>
                    <a:pt x="231597" y="426072"/>
                  </a:lnTo>
                  <a:lnTo>
                    <a:pt x="66852" y="426072"/>
                  </a:lnTo>
                  <a:lnTo>
                    <a:pt x="36220" y="62204"/>
                  </a:lnTo>
                  <a:lnTo>
                    <a:pt x="260934" y="62204"/>
                  </a:lnTo>
                  <a:lnTo>
                    <a:pt x="260934" y="24790"/>
                  </a:lnTo>
                  <a:lnTo>
                    <a:pt x="259892" y="24041"/>
                  </a:lnTo>
                  <a:lnTo>
                    <a:pt x="259892" y="45986"/>
                  </a:lnTo>
                  <a:lnTo>
                    <a:pt x="77089" y="45986"/>
                  </a:lnTo>
                  <a:lnTo>
                    <a:pt x="77089" y="45478"/>
                  </a:lnTo>
                  <a:lnTo>
                    <a:pt x="77089" y="31102"/>
                  </a:lnTo>
                  <a:lnTo>
                    <a:pt x="77089" y="21158"/>
                  </a:lnTo>
                  <a:lnTo>
                    <a:pt x="92595" y="18440"/>
                  </a:lnTo>
                  <a:lnTo>
                    <a:pt x="111455" y="16408"/>
                  </a:lnTo>
                  <a:lnTo>
                    <a:pt x="133985" y="15252"/>
                  </a:lnTo>
                  <a:lnTo>
                    <a:pt x="161658" y="15240"/>
                  </a:lnTo>
                  <a:lnTo>
                    <a:pt x="185826" y="16459"/>
                  </a:lnTo>
                  <a:lnTo>
                    <a:pt x="232295" y="26149"/>
                  </a:lnTo>
                  <a:lnTo>
                    <a:pt x="259892" y="45986"/>
                  </a:lnTo>
                  <a:lnTo>
                    <a:pt x="259892" y="24041"/>
                  </a:lnTo>
                  <a:lnTo>
                    <a:pt x="222084" y="6718"/>
                  </a:lnTo>
                  <a:lnTo>
                    <a:pt x="217474" y="6057"/>
                  </a:lnTo>
                  <a:lnTo>
                    <a:pt x="191262" y="2298"/>
                  </a:lnTo>
                  <a:lnTo>
                    <a:pt x="161391" y="279"/>
                  </a:lnTo>
                  <a:lnTo>
                    <a:pt x="134886" y="0"/>
                  </a:lnTo>
                  <a:lnTo>
                    <a:pt x="114160" y="850"/>
                  </a:lnTo>
                  <a:lnTo>
                    <a:pt x="105791" y="1574"/>
                  </a:lnTo>
                  <a:lnTo>
                    <a:pt x="96634" y="2641"/>
                  </a:lnTo>
                  <a:lnTo>
                    <a:pt x="86982" y="4102"/>
                  </a:lnTo>
                  <a:lnTo>
                    <a:pt x="77089" y="6057"/>
                  </a:lnTo>
                  <a:lnTo>
                    <a:pt x="77089" y="3784"/>
                  </a:lnTo>
                  <a:lnTo>
                    <a:pt x="49161" y="3784"/>
                  </a:lnTo>
                  <a:lnTo>
                    <a:pt x="49161" y="14592"/>
                  </a:lnTo>
                  <a:lnTo>
                    <a:pt x="49161" y="31102"/>
                  </a:lnTo>
                  <a:lnTo>
                    <a:pt x="49161" y="45478"/>
                  </a:lnTo>
                  <a:lnTo>
                    <a:pt x="34950" y="45478"/>
                  </a:lnTo>
                  <a:lnTo>
                    <a:pt x="34620" y="43472"/>
                  </a:lnTo>
                  <a:lnTo>
                    <a:pt x="36220" y="37782"/>
                  </a:lnTo>
                  <a:lnTo>
                    <a:pt x="49161" y="31102"/>
                  </a:lnTo>
                  <a:lnTo>
                    <a:pt x="49161" y="14592"/>
                  </a:lnTo>
                  <a:lnTo>
                    <a:pt x="45364" y="16052"/>
                  </a:lnTo>
                  <a:lnTo>
                    <a:pt x="41871" y="18084"/>
                  </a:lnTo>
                  <a:lnTo>
                    <a:pt x="39128" y="19646"/>
                  </a:lnTo>
                  <a:lnTo>
                    <a:pt x="30772" y="25755"/>
                  </a:lnTo>
                  <a:lnTo>
                    <a:pt x="24561" y="32753"/>
                  </a:lnTo>
                  <a:lnTo>
                    <a:pt x="20548" y="39700"/>
                  </a:lnTo>
                  <a:lnTo>
                    <a:pt x="18796" y="45643"/>
                  </a:lnTo>
                  <a:lnTo>
                    <a:pt x="0" y="45643"/>
                  </a:lnTo>
                  <a:lnTo>
                    <a:pt x="0" y="62204"/>
                  </a:lnTo>
                  <a:lnTo>
                    <a:pt x="22148" y="62204"/>
                  </a:lnTo>
                  <a:lnTo>
                    <a:pt x="25603" y="99796"/>
                  </a:lnTo>
                  <a:lnTo>
                    <a:pt x="30657" y="158191"/>
                  </a:lnTo>
                  <a:lnTo>
                    <a:pt x="36563" y="227914"/>
                  </a:lnTo>
                  <a:lnTo>
                    <a:pt x="42545" y="299466"/>
                  </a:lnTo>
                  <a:lnTo>
                    <a:pt x="54140" y="439458"/>
                  </a:lnTo>
                  <a:lnTo>
                    <a:pt x="59410" y="440880"/>
                  </a:lnTo>
                  <a:lnTo>
                    <a:pt x="59410" y="464921"/>
                  </a:lnTo>
                  <a:lnTo>
                    <a:pt x="89103" y="464921"/>
                  </a:lnTo>
                  <a:lnTo>
                    <a:pt x="89103" y="440880"/>
                  </a:lnTo>
                  <a:lnTo>
                    <a:pt x="243979" y="440880"/>
                  </a:lnTo>
                  <a:lnTo>
                    <a:pt x="245186" y="426072"/>
                  </a:lnTo>
                  <a:lnTo>
                    <a:pt x="257276" y="277888"/>
                  </a:lnTo>
                  <a:lnTo>
                    <a:pt x="267512" y="151180"/>
                  </a:lnTo>
                  <a:lnTo>
                    <a:pt x="274497" y="62801"/>
                  </a:lnTo>
                  <a:lnTo>
                    <a:pt x="277723" y="64719"/>
                  </a:lnTo>
                  <a:lnTo>
                    <a:pt x="281482" y="65836"/>
                  </a:lnTo>
                  <a:lnTo>
                    <a:pt x="285508" y="65836"/>
                  </a:lnTo>
                  <a:lnTo>
                    <a:pt x="293801" y="64160"/>
                  </a:lnTo>
                  <a:lnTo>
                    <a:pt x="295821" y="62801"/>
                  </a:lnTo>
                  <a:lnTo>
                    <a:pt x="300583" y="59588"/>
                  </a:lnTo>
                  <a:lnTo>
                    <a:pt x="305168" y="52806"/>
                  </a:lnTo>
                  <a:lnTo>
                    <a:pt x="306539" y="45986"/>
                  </a:lnTo>
                  <a:lnTo>
                    <a:pt x="306844" y="44500"/>
                  </a:lnTo>
                  <a:close/>
                </a:path>
              </a:pathLst>
            </a:custGeom>
            <a:solidFill>
              <a:srgbClr val="231F20"/>
            </a:solidFill>
          </p:spPr>
          <p:txBody>
            <a:bodyPr wrap="square" lIns="0" tIns="0" rIns="0" bIns="0" rtlCol="0"/>
            <a:lstStyle/>
            <a:p>
              <a:endParaRPr/>
            </a:p>
          </p:txBody>
        </p:sp>
        <p:sp>
          <p:nvSpPr>
            <p:cNvPr id="34" name="object 34"/>
            <p:cNvSpPr/>
            <p:nvPr/>
          </p:nvSpPr>
          <p:spPr>
            <a:xfrm>
              <a:off x="921283" y="6642851"/>
              <a:ext cx="91312" cy="91351"/>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598474" y="6217534"/>
              <a:ext cx="553720" cy="573405"/>
            </a:xfrm>
            <a:custGeom>
              <a:avLst/>
              <a:gdLst/>
              <a:ahLst/>
              <a:cxnLst/>
              <a:rect l="l" t="t" r="r" b="b"/>
              <a:pathLst>
                <a:path w="553719" h="573404">
                  <a:moveTo>
                    <a:pt x="553288" y="0"/>
                  </a:moveTo>
                  <a:lnTo>
                    <a:pt x="271221" y="291934"/>
                  </a:lnTo>
                  <a:lnTo>
                    <a:pt x="0" y="1104"/>
                  </a:lnTo>
                  <a:lnTo>
                    <a:pt x="0" y="19938"/>
                  </a:lnTo>
                  <a:lnTo>
                    <a:pt x="262343" y="301104"/>
                  </a:lnTo>
                  <a:lnTo>
                    <a:pt x="8293" y="564057"/>
                  </a:lnTo>
                  <a:lnTo>
                    <a:pt x="17348" y="572846"/>
                  </a:lnTo>
                  <a:lnTo>
                    <a:pt x="271043" y="310426"/>
                  </a:lnTo>
                  <a:lnTo>
                    <a:pt x="515327" y="572236"/>
                  </a:lnTo>
                  <a:lnTo>
                    <a:pt x="524573" y="563626"/>
                  </a:lnTo>
                  <a:lnTo>
                    <a:pt x="279933" y="301282"/>
                  </a:lnTo>
                  <a:lnTo>
                    <a:pt x="552945" y="18808"/>
                  </a:lnTo>
                  <a:lnTo>
                    <a:pt x="553288" y="0"/>
                  </a:lnTo>
                  <a:close/>
                </a:path>
              </a:pathLst>
            </a:custGeom>
            <a:solidFill>
              <a:srgbClr val="231F20"/>
            </a:solidFill>
          </p:spPr>
          <p:txBody>
            <a:bodyPr wrap="square" lIns="0" tIns="0" rIns="0" bIns="0" rtlCol="0"/>
            <a:lstStyle/>
            <a:p>
              <a:endParaRPr/>
            </a:p>
          </p:txBody>
        </p:sp>
        <p:sp>
          <p:nvSpPr>
            <p:cNvPr id="36" name="object 36"/>
            <p:cNvSpPr/>
            <p:nvPr/>
          </p:nvSpPr>
          <p:spPr>
            <a:xfrm>
              <a:off x="860003" y="6280062"/>
              <a:ext cx="49530" cy="8255"/>
            </a:xfrm>
            <a:custGeom>
              <a:avLst/>
              <a:gdLst/>
              <a:ahLst/>
              <a:cxnLst/>
              <a:rect l="l" t="t" r="r" b="b"/>
              <a:pathLst>
                <a:path w="49530" h="8254">
                  <a:moveTo>
                    <a:pt x="49110" y="0"/>
                  </a:moveTo>
                  <a:lnTo>
                    <a:pt x="0" y="0"/>
                  </a:lnTo>
                  <a:lnTo>
                    <a:pt x="0" y="7632"/>
                  </a:lnTo>
                  <a:lnTo>
                    <a:pt x="49110" y="7937"/>
                  </a:lnTo>
                  <a:lnTo>
                    <a:pt x="49110" y="0"/>
                  </a:lnTo>
                  <a:close/>
                </a:path>
              </a:pathLst>
            </a:custGeom>
            <a:solidFill>
              <a:srgbClr val="FFFFFF"/>
            </a:solidFill>
          </p:spPr>
          <p:txBody>
            <a:bodyPr wrap="square" lIns="0" tIns="0" rIns="0" bIns="0" rtlCol="0"/>
            <a:lstStyle/>
            <a:p>
              <a:endParaRPr/>
            </a:p>
          </p:txBody>
        </p:sp>
        <p:sp>
          <p:nvSpPr>
            <p:cNvPr id="37" name="object 37"/>
            <p:cNvSpPr/>
            <p:nvPr/>
          </p:nvSpPr>
          <p:spPr>
            <a:xfrm>
              <a:off x="951781" y="6674104"/>
              <a:ext cx="30480" cy="30480"/>
            </a:xfrm>
            <a:custGeom>
              <a:avLst/>
              <a:gdLst/>
              <a:ahLst/>
              <a:cxnLst/>
              <a:rect l="l" t="t" r="r" b="b"/>
              <a:pathLst>
                <a:path w="30480" h="30479">
                  <a:moveTo>
                    <a:pt x="23456" y="0"/>
                  </a:moveTo>
                  <a:lnTo>
                    <a:pt x="6769" y="0"/>
                  </a:lnTo>
                  <a:lnTo>
                    <a:pt x="0" y="6743"/>
                  </a:lnTo>
                  <a:lnTo>
                    <a:pt x="0" y="23431"/>
                  </a:lnTo>
                  <a:lnTo>
                    <a:pt x="6769" y="30200"/>
                  </a:lnTo>
                  <a:lnTo>
                    <a:pt x="23456" y="30200"/>
                  </a:lnTo>
                  <a:lnTo>
                    <a:pt x="30200" y="23431"/>
                  </a:lnTo>
                  <a:lnTo>
                    <a:pt x="30200" y="6743"/>
                  </a:lnTo>
                  <a:close/>
                </a:path>
              </a:pathLst>
            </a:custGeom>
            <a:solidFill>
              <a:srgbClr val="231F20"/>
            </a:solidFill>
          </p:spPr>
          <p:txBody>
            <a:bodyPr wrap="square" lIns="0" tIns="0" rIns="0" bIns="0" rtlCol="0"/>
            <a:lstStyle/>
            <a:p>
              <a:endParaRPr/>
            </a:p>
          </p:txBody>
        </p:sp>
      </p:grpSp>
      <p:sp>
        <p:nvSpPr>
          <p:cNvPr id="38" name="object 38"/>
          <p:cNvSpPr/>
          <p:nvPr/>
        </p:nvSpPr>
        <p:spPr>
          <a:xfrm>
            <a:off x="538911" y="7596171"/>
            <a:ext cx="6482715" cy="0"/>
          </a:xfrm>
          <a:custGeom>
            <a:avLst/>
            <a:gdLst/>
            <a:ahLst/>
            <a:cxnLst/>
            <a:rect l="l" t="t" r="r" b="b"/>
            <a:pathLst>
              <a:path w="6482715">
                <a:moveTo>
                  <a:pt x="0" y="0"/>
                </a:moveTo>
                <a:lnTo>
                  <a:pt x="6482384" y="0"/>
                </a:lnTo>
              </a:path>
            </a:pathLst>
          </a:custGeom>
          <a:ln w="9525">
            <a:solidFill>
              <a:srgbClr val="231F20"/>
            </a:solidFill>
            <a:prstDash val="sysDot"/>
          </a:ln>
        </p:spPr>
        <p:txBody>
          <a:bodyPr wrap="square" lIns="0" tIns="0" rIns="0" bIns="0" rtlCol="0"/>
          <a:lstStyle/>
          <a:p>
            <a:endParaRPr/>
          </a:p>
        </p:txBody>
      </p:sp>
      <p:sp>
        <p:nvSpPr>
          <p:cNvPr id="39" name="object 39"/>
          <p:cNvSpPr txBox="1"/>
          <p:nvPr/>
        </p:nvSpPr>
        <p:spPr>
          <a:xfrm>
            <a:off x="519732" y="7275431"/>
            <a:ext cx="2081530" cy="61341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DÉPANNAGE</a:t>
            </a:r>
            <a:endParaRPr sz="1600">
              <a:latin typeface="Arial Narrow"/>
              <a:cs typeface="Arial Narrow"/>
            </a:endParaRPr>
          </a:p>
          <a:p>
            <a:pPr marL="12700">
              <a:lnSpc>
                <a:spcPct val="100000"/>
              </a:lnSpc>
              <a:spcBef>
                <a:spcPts val="1265"/>
              </a:spcBef>
            </a:pPr>
            <a:r>
              <a:rPr sz="1200" b="1" dirty="0">
                <a:solidFill>
                  <a:srgbClr val="231F20"/>
                </a:solidFill>
                <a:latin typeface="Arial Narrow"/>
                <a:cs typeface="Arial Narrow"/>
              </a:rPr>
              <a:t>TABLEAU DES CODES</a:t>
            </a:r>
            <a:r>
              <a:rPr sz="1200" b="1" spc="-90" dirty="0">
                <a:solidFill>
                  <a:srgbClr val="231F20"/>
                </a:solidFill>
                <a:latin typeface="Arial Narrow"/>
                <a:cs typeface="Arial Narrow"/>
              </a:rPr>
              <a:t> </a:t>
            </a:r>
            <a:r>
              <a:rPr sz="1200" b="1" dirty="0">
                <a:solidFill>
                  <a:srgbClr val="231F20"/>
                </a:solidFill>
                <a:latin typeface="Arial Narrow"/>
                <a:cs typeface="Arial Narrow"/>
              </a:rPr>
              <a:t>D’ERREUR</a:t>
            </a:r>
            <a:endParaRPr sz="1200">
              <a:latin typeface="Arial Narrow"/>
              <a:cs typeface="Arial Narrow"/>
            </a:endParaRPr>
          </a:p>
        </p:txBody>
      </p:sp>
      <p:graphicFrame>
        <p:nvGraphicFramePr>
          <p:cNvPr id="40" name="object 40"/>
          <p:cNvGraphicFramePr>
            <a:graphicFrameLocks noGrp="1"/>
          </p:cNvGraphicFramePr>
          <p:nvPr/>
        </p:nvGraphicFramePr>
        <p:xfrm>
          <a:off x="539118" y="7936858"/>
          <a:ext cx="6494780" cy="1826895"/>
        </p:xfrm>
        <a:graphic>
          <a:graphicData uri="http://schemas.openxmlformats.org/drawingml/2006/table">
            <a:tbl>
              <a:tblPr firstRow="1" bandRow="1">
                <a:tableStyleId>{2D5ABB26-0587-4C30-8999-92F81FD0307C}</a:tableStyleId>
              </a:tblPr>
              <a:tblGrid>
                <a:gridCol w="681355">
                  <a:extLst>
                    <a:ext uri="{9D8B030D-6E8A-4147-A177-3AD203B41FA5}">
                      <a16:colId xmlns:a16="http://schemas.microsoft.com/office/drawing/2014/main" val="20000"/>
                    </a:ext>
                  </a:extLst>
                </a:gridCol>
                <a:gridCol w="3007995">
                  <a:extLst>
                    <a:ext uri="{9D8B030D-6E8A-4147-A177-3AD203B41FA5}">
                      <a16:colId xmlns:a16="http://schemas.microsoft.com/office/drawing/2014/main" val="20001"/>
                    </a:ext>
                  </a:extLst>
                </a:gridCol>
                <a:gridCol w="2795904">
                  <a:extLst>
                    <a:ext uri="{9D8B030D-6E8A-4147-A177-3AD203B41FA5}">
                      <a16:colId xmlns:a16="http://schemas.microsoft.com/office/drawing/2014/main" val="20002"/>
                    </a:ext>
                  </a:extLst>
                </a:gridCol>
              </a:tblGrid>
              <a:tr h="231561">
                <a:tc>
                  <a:txBody>
                    <a:bodyPr/>
                    <a:lstStyle/>
                    <a:p>
                      <a:pPr marL="31115">
                        <a:lnSpc>
                          <a:spcPct val="100000"/>
                        </a:lnSpc>
                        <a:spcBef>
                          <a:spcPts val="320"/>
                        </a:spcBef>
                      </a:pPr>
                      <a:r>
                        <a:rPr sz="1000" b="1" spc="-90" dirty="0">
                          <a:solidFill>
                            <a:srgbClr val="FFFFFF"/>
                          </a:solidFill>
                          <a:latin typeface="Arial Narrow"/>
                          <a:cs typeface="Arial Narrow"/>
                        </a:rPr>
                        <a:t>LECTURE</a:t>
                      </a:r>
                      <a:r>
                        <a:rPr sz="1000" b="1" spc="-75" dirty="0">
                          <a:solidFill>
                            <a:srgbClr val="FFFFFF"/>
                          </a:solidFill>
                          <a:latin typeface="Arial Narrow"/>
                          <a:cs typeface="Arial Narrow"/>
                        </a:rPr>
                        <a:t> </a:t>
                      </a:r>
                      <a:r>
                        <a:rPr sz="1000" b="1" spc="-90" dirty="0">
                          <a:solidFill>
                            <a:srgbClr val="FFFFFF"/>
                          </a:solidFill>
                          <a:latin typeface="Arial Narrow"/>
                          <a:cs typeface="Arial Narrow"/>
                        </a:rPr>
                        <a:t>LED</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R="128270" algn="ctr">
                        <a:lnSpc>
                          <a:spcPct val="100000"/>
                        </a:lnSpc>
                        <a:spcBef>
                          <a:spcPts val="345"/>
                        </a:spcBef>
                      </a:pPr>
                      <a:r>
                        <a:rPr sz="1000" b="1" dirty="0">
                          <a:solidFill>
                            <a:srgbClr val="FFFFFF"/>
                          </a:solidFill>
                          <a:latin typeface="Arial Narrow"/>
                          <a:cs typeface="Arial Narrow"/>
                        </a:rPr>
                        <a:t>CAUSE</a:t>
                      </a:r>
                      <a:endParaRPr sz="1000">
                        <a:latin typeface="Arial Narrow"/>
                        <a:cs typeface="Arial Narrow"/>
                      </a:endParaRPr>
                    </a:p>
                  </a:txBody>
                  <a:tcPr marL="0" marR="0" marT="43815"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54610" algn="ctr">
                        <a:lnSpc>
                          <a:spcPct val="100000"/>
                        </a:lnSpc>
                        <a:spcBef>
                          <a:spcPts val="320"/>
                        </a:spcBef>
                      </a:pPr>
                      <a:r>
                        <a:rPr sz="1000" b="1" dirty="0">
                          <a:solidFill>
                            <a:srgbClr val="FFFFFF"/>
                          </a:solidFill>
                          <a:latin typeface="Arial Narrow"/>
                          <a:cs typeface="Arial Narrow"/>
                        </a:rPr>
                        <a:t>SOLUTION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190500">
                <a:tc rowSpan="2">
                  <a:txBody>
                    <a:bodyPr/>
                    <a:lstStyle/>
                    <a:p>
                      <a:pPr>
                        <a:lnSpc>
                          <a:spcPct val="100000"/>
                        </a:lnSpc>
                        <a:spcBef>
                          <a:spcPts val="35"/>
                        </a:spcBef>
                      </a:pPr>
                      <a:endParaRPr sz="800">
                        <a:latin typeface="Times New Roman"/>
                        <a:cs typeface="Times New Roman"/>
                      </a:endParaRPr>
                    </a:p>
                    <a:p>
                      <a:pPr marL="60960" algn="ctr">
                        <a:lnSpc>
                          <a:spcPct val="100000"/>
                        </a:lnSpc>
                      </a:pPr>
                      <a:r>
                        <a:rPr sz="850" b="1" dirty="0">
                          <a:solidFill>
                            <a:srgbClr val="231F20"/>
                          </a:solidFill>
                          <a:latin typeface="Arial Narrow"/>
                          <a:cs typeface="Arial Narrow"/>
                        </a:rPr>
                        <a:t>- -</a:t>
                      </a:r>
                      <a:r>
                        <a:rPr sz="850" b="1" spc="-20" dirty="0">
                          <a:solidFill>
                            <a:srgbClr val="231F20"/>
                          </a:solidFill>
                          <a:latin typeface="Arial Narrow"/>
                          <a:cs typeface="Arial Narrow"/>
                        </a:rPr>
                        <a:t> </a:t>
                      </a:r>
                      <a:r>
                        <a:rPr sz="850" b="1" dirty="0">
                          <a:solidFill>
                            <a:srgbClr val="231F20"/>
                          </a:solidFill>
                          <a:latin typeface="Arial Narrow"/>
                          <a:cs typeface="Arial Narrow"/>
                        </a:rPr>
                        <a:t>-</a:t>
                      </a:r>
                      <a:endParaRPr sz="85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325"/>
                        </a:spcBef>
                      </a:pPr>
                      <a:r>
                        <a:rPr sz="850" spc="-5" dirty="0">
                          <a:solidFill>
                            <a:srgbClr val="231F20"/>
                          </a:solidFill>
                          <a:latin typeface="Arial Narrow"/>
                          <a:cs typeface="Arial Narrow"/>
                        </a:rPr>
                        <a:t>Le </a:t>
                      </a:r>
                      <a:r>
                        <a:rPr sz="850" dirty="0">
                          <a:solidFill>
                            <a:srgbClr val="231F20"/>
                          </a:solidFill>
                          <a:latin typeface="Arial Narrow"/>
                          <a:cs typeface="Arial Narrow"/>
                        </a:rPr>
                        <a:t>fil </a:t>
                      </a:r>
                      <a:r>
                        <a:rPr sz="850" spc="-5" dirty="0">
                          <a:solidFill>
                            <a:srgbClr val="231F20"/>
                          </a:solidFill>
                          <a:latin typeface="Arial Narrow"/>
                          <a:cs typeface="Arial Narrow"/>
                        </a:rPr>
                        <a:t>de </a:t>
                      </a:r>
                      <a:r>
                        <a:rPr sz="850" dirty="0">
                          <a:solidFill>
                            <a:srgbClr val="231F20"/>
                          </a:solidFill>
                          <a:latin typeface="Arial Narrow"/>
                          <a:cs typeface="Arial Narrow"/>
                        </a:rPr>
                        <a:t>transmission </a:t>
                      </a:r>
                      <a:r>
                        <a:rPr sz="850" spc="-5" dirty="0">
                          <a:solidFill>
                            <a:srgbClr val="231F20"/>
                          </a:solidFill>
                          <a:latin typeface="Arial Narrow"/>
                          <a:cs typeface="Arial Narrow"/>
                        </a:rPr>
                        <a:t>est</a:t>
                      </a:r>
                      <a:r>
                        <a:rPr sz="850" spc="-25" dirty="0">
                          <a:solidFill>
                            <a:srgbClr val="231F20"/>
                          </a:solidFill>
                          <a:latin typeface="Arial Narrow"/>
                          <a:cs typeface="Arial Narrow"/>
                        </a:rPr>
                        <a:t> </a:t>
                      </a:r>
                      <a:r>
                        <a:rPr sz="850" dirty="0">
                          <a:solidFill>
                            <a:srgbClr val="231F20"/>
                          </a:solidFill>
                          <a:latin typeface="Arial Narrow"/>
                          <a:cs typeface="Arial Narrow"/>
                        </a:rPr>
                        <a:t>desserré</a:t>
                      </a:r>
                      <a:endParaRPr sz="85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30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5"/>
                        </a:spcBef>
                      </a:pPr>
                      <a:r>
                        <a:rPr sz="850" spc="-5" dirty="0">
                          <a:solidFill>
                            <a:srgbClr val="231F20"/>
                          </a:solidFill>
                          <a:latin typeface="Arial Narrow"/>
                          <a:cs typeface="Arial Narrow"/>
                        </a:rPr>
                        <a:t>La communication </a:t>
                      </a:r>
                      <a:r>
                        <a:rPr sz="850" dirty="0">
                          <a:solidFill>
                            <a:srgbClr val="231F20"/>
                          </a:solidFill>
                          <a:latin typeface="Arial Narrow"/>
                          <a:cs typeface="Arial Narrow"/>
                        </a:rPr>
                        <a:t>a</a:t>
                      </a:r>
                      <a:r>
                        <a:rPr sz="850" spc="-10" dirty="0">
                          <a:solidFill>
                            <a:srgbClr val="231F20"/>
                          </a:solidFill>
                          <a:latin typeface="Arial Narrow"/>
                          <a:cs typeface="Arial Narrow"/>
                        </a:rPr>
                        <a:t> </a:t>
                      </a:r>
                      <a:r>
                        <a:rPr sz="850" dirty="0">
                          <a:solidFill>
                            <a:srgbClr val="231F20"/>
                          </a:solidFill>
                          <a:latin typeface="Arial Narrow"/>
                          <a:cs typeface="Arial Narrow"/>
                        </a:rPr>
                        <a:t>échoué</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1029">
                <a:tc rowSpan="2">
                  <a:txBody>
                    <a:bodyPr/>
                    <a:lstStyle/>
                    <a:p>
                      <a:pPr marL="26034" algn="ctr">
                        <a:lnSpc>
                          <a:spcPct val="100000"/>
                        </a:lnSpc>
                        <a:spcBef>
                          <a:spcPts val="885"/>
                        </a:spcBef>
                      </a:pPr>
                      <a:r>
                        <a:rPr sz="850" b="1" dirty="0">
                          <a:solidFill>
                            <a:srgbClr val="231F20"/>
                          </a:solidFill>
                          <a:latin typeface="Arial Narrow"/>
                          <a:cs typeface="Arial Narrow"/>
                        </a:rPr>
                        <a:t>F0</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54"/>
                        </a:spcBef>
                      </a:pPr>
                      <a:r>
                        <a:rPr sz="850" spc="-5" dirty="0">
                          <a:solidFill>
                            <a:srgbClr val="231F20"/>
                          </a:solidFill>
                          <a:latin typeface="Arial Narrow"/>
                          <a:cs typeface="Arial Narrow"/>
                        </a:rPr>
                        <a:t>La </a:t>
                      </a:r>
                      <a:r>
                        <a:rPr sz="850" dirty="0">
                          <a:solidFill>
                            <a:srgbClr val="231F20"/>
                          </a:solidFill>
                          <a:latin typeface="Arial Narrow"/>
                          <a:cs typeface="Arial Narrow"/>
                        </a:rPr>
                        <a:t>température </a:t>
                      </a:r>
                      <a:r>
                        <a:rPr sz="850" spc="-5" dirty="0">
                          <a:solidFill>
                            <a:srgbClr val="231F20"/>
                          </a:solidFill>
                          <a:latin typeface="Arial Narrow"/>
                          <a:cs typeface="Arial Narrow"/>
                        </a:rPr>
                        <a:t>de l’eau est inférieure </a:t>
                      </a:r>
                      <a:r>
                        <a:rPr sz="850" dirty="0">
                          <a:solidFill>
                            <a:srgbClr val="231F20"/>
                          </a:solidFill>
                          <a:latin typeface="Arial Narrow"/>
                          <a:cs typeface="Arial Narrow"/>
                        </a:rPr>
                        <a:t>à </a:t>
                      </a:r>
                      <a:r>
                        <a:rPr sz="850" spc="-5" dirty="0">
                          <a:solidFill>
                            <a:srgbClr val="231F20"/>
                          </a:solidFill>
                          <a:latin typeface="Arial Narrow"/>
                          <a:cs typeface="Arial Narrow"/>
                        </a:rPr>
                        <a:t>zéro degré ou supérieure </a:t>
                      </a:r>
                      <a:r>
                        <a:rPr sz="850" dirty="0">
                          <a:solidFill>
                            <a:srgbClr val="231F20"/>
                          </a:solidFill>
                          <a:latin typeface="Arial Narrow"/>
                          <a:cs typeface="Arial Narrow"/>
                        </a:rPr>
                        <a:t>à </a:t>
                      </a:r>
                      <a:r>
                        <a:rPr sz="850" spc="-5" dirty="0">
                          <a:solidFill>
                            <a:srgbClr val="231F20"/>
                          </a:solidFill>
                          <a:latin typeface="Arial Narrow"/>
                          <a:cs typeface="Arial Narrow"/>
                        </a:rPr>
                        <a:t>50</a:t>
                      </a:r>
                      <a:r>
                        <a:rPr sz="850" spc="-65" dirty="0">
                          <a:solidFill>
                            <a:srgbClr val="231F20"/>
                          </a:solidFill>
                          <a:latin typeface="Arial Narrow"/>
                          <a:cs typeface="Arial Narrow"/>
                        </a:rPr>
                        <a:t> </a:t>
                      </a:r>
                      <a:r>
                        <a:rPr sz="850" dirty="0">
                          <a:solidFill>
                            <a:srgbClr val="231F20"/>
                          </a:solidFill>
                          <a:latin typeface="Arial Narrow"/>
                          <a:cs typeface="Arial Narrow"/>
                        </a:rPr>
                        <a:t>°C</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29"/>
                        </a:spcBef>
                      </a:pPr>
                      <a:r>
                        <a:rPr sz="850" dirty="0">
                          <a:solidFill>
                            <a:srgbClr val="231F20"/>
                          </a:solidFill>
                          <a:latin typeface="Arial Narrow"/>
                          <a:cs typeface="Arial Narrow"/>
                        </a:rPr>
                        <a:t>Changez</a:t>
                      </a:r>
                      <a:r>
                        <a:rPr sz="850" spc="-5" dirty="0">
                          <a:solidFill>
                            <a:srgbClr val="231F20"/>
                          </a:solidFill>
                          <a:latin typeface="Arial Narrow"/>
                          <a:cs typeface="Arial Narrow"/>
                        </a:rPr>
                        <a:t> l’eau</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062">
                <a:tc vMerge="1">
                  <a:txBody>
                    <a:bodyPr/>
                    <a:lstStyle/>
                    <a:p>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175"/>
                        </a:spcBef>
                      </a:pPr>
                      <a:r>
                        <a:rPr sz="850" dirty="0">
                          <a:solidFill>
                            <a:srgbClr val="231F20"/>
                          </a:solidFill>
                          <a:latin typeface="Arial Narrow"/>
                          <a:cs typeface="Arial Narrow"/>
                        </a:rPr>
                        <a:t>Défaillance </a:t>
                      </a:r>
                      <a:r>
                        <a:rPr sz="850" spc="-5" dirty="0">
                          <a:solidFill>
                            <a:srgbClr val="231F20"/>
                          </a:solidFill>
                          <a:latin typeface="Arial Narrow"/>
                          <a:cs typeface="Arial Narrow"/>
                        </a:rPr>
                        <a:t>du capteur de</a:t>
                      </a:r>
                      <a:r>
                        <a:rPr sz="850" spc="-15" dirty="0">
                          <a:solidFill>
                            <a:srgbClr val="231F20"/>
                          </a:solidFill>
                          <a:latin typeface="Arial Narrow"/>
                          <a:cs typeface="Arial Narrow"/>
                        </a:rPr>
                        <a:t> </a:t>
                      </a:r>
                      <a:r>
                        <a:rPr sz="850" dirty="0">
                          <a:solidFill>
                            <a:srgbClr val="231F20"/>
                          </a:solidFill>
                          <a:latin typeface="Arial Narrow"/>
                          <a:cs typeface="Arial Narrow"/>
                        </a:rPr>
                        <a:t>température</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15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15168">
                <a:tc rowSpan="2">
                  <a:txBody>
                    <a:bodyPr/>
                    <a:lstStyle/>
                    <a:p>
                      <a:pPr>
                        <a:lnSpc>
                          <a:spcPct val="100000"/>
                        </a:lnSpc>
                      </a:pPr>
                      <a:endParaRPr sz="1000">
                        <a:latin typeface="Times New Roman"/>
                        <a:cs typeface="Times New Roman"/>
                      </a:endParaRPr>
                    </a:p>
                    <a:p>
                      <a:pPr>
                        <a:lnSpc>
                          <a:spcPct val="100000"/>
                        </a:lnSpc>
                        <a:spcBef>
                          <a:spcPts val="15"/>
                        </a:spcBef>
                      </a:pPr>
                      <a:endParaRPr sz="950">
                        <a:latin typeface="Times New Roman"/>
                        <a:cs typeface="Times New Roman"/>
                      </a:endParaRPr>
                    </a:p>
                    <a:p>
                      <a:pPr marL="26034" algn="ctr">
                        <a:lnSpc>
                          <a:spcPct val="100000"/>
                        </a:lnSpc>
                        <a:spcBef>
                          <a:spcPts val="5"/>
                        </a:spcBef>
                      </a:pPr>
                      <a:r>
                        <a:rPr sz="850" b="1" dirty="0">
                          <a:solidFill>
                            <a:srgbClr val="231F20"/>
                          </a:solidFill>
                          <a:latin typeface="Arial Narrow"/>
                          <a:cs typeface="Arial Narrow"/>
                        </a:rPr>
                        <a:t>F1</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552450">
                        <a:lnSpc>
                          <a:spcPts val="1000"/>
                        </a:lnSpc>
                        <a:spcBef>
                          <a:spcPts val="280"/>
                        </a:spcBef>
                      </a:pPr>
                      <a:r>
                        <a:rPr sz="850" dirty="0">
                          <a:solidFill>
                            <a:srgbClr val="231F20"/>
                          </a:solidFill>
                          <a:latin typeface="Arial Narrow"/>
                          <a:cs typeface="Arial Narrow"/>
                        </a:rPr>
                        <a:t>F1 </a:t>
                      </a:r>
                      <a:r>
                        <a:rPr sz="850" spc="-5" dirty="0">
                          <a:solidFill>
                            <a:srgbClr val="231F20"/>
                          </a:solidFill>
                          <a:latin typeface="Arial Narrow"/>
                          <a:cs typeface="Arial Narrow"/>
                        </a:rPr>
                        <a:t>apparaît immédiatement après avoir appuyé sur </a:t>
                      </a:r>
                      <a:r>
                        <a:rPr sz="850" dirty="0">
                          <a:solidFill>
                            <a:srgbClr val="231F20"/>
                          </a:solidFill>
                          <a:latin typeface="Arial Narrow"/>
                          <a:cs typeface="Arial Narrow"/>
                        </a:rPr>
                        <a:t>FILTRE,  </a:t>
                      </a:r>
                      <a:r>
                        <a:rPr sz="850" spc="-5" dirty="0">
                          <a:solidFill>
                            <a:srgbClr val="231F20"/>
                          </a:solidFill>
                          <a:latin typeface="Arial Narrow"/>
                          <a:cs typeface="Arial Narrow"/>
                        </a:rPr>
                        <a:t>CHAUFFAGE ou </a:t>
                      </a:r>
                      <a:r>
                        <a:rPr sz="850" dirty="0">
                          <a:solidFill>
                            <a:srgbClr val="231F20"/>
                          </a:solidFill>
                          <a:latin typeface="Arial Narrow"/>
                          <a:cs typeface="Arial Narrow"/>
                        </a:rPr>
                        <a:t>UVC</a:t>
                      </a:r>
                      <a:endParaRPr sz="85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605"/>
                        </a:spcBef>
                      </a:pPr>
                      <a:r>
                        <a:rPr sz="850" dirty="0">
                          <a:solidFill>
                            <a:srgbClr val="231F20"/>
                          </a:solidFill>
                          <a:latin typeface="Arial Narrow"/>
                          <a:cs typeface="Arial Narrow"/>
                        </a:rPr>
                        <a:t>Nettoyez </a:t>
                      </a:r>
                      <a:r>
                        <a:rPr sz="850" spc="-5" dirty="0">
                          <a:solidFill>
                            <a:srgbClr val="231F20"/>
                          </a:solidFill>
                          <a:latin typeface="Arial Narrow"/>
                          <a:cs typeface="Arial Narrow"/>
                        </a:rPr>
                        <a:t>les pièces et les </a:t>
                      </a:r>
                      <a:r>
                        <a:rPr sz="850" dirty="0">
                          <a:solidFill>
                            <a:srgbClr val="231F20"/>
                          </a:solidFill>
                          <a:latin typeface="Arial Narrow"/>
                          <a:cs typeface="Arial Narrow"/>
                        </a:rPr>
                        <a:t>tuyaux </a:t>
                      </a:r>
                      <a:r>
                        <a:rPr sz="850" spc="-5" dirty="0">
                          <a:solidFill>
                            <a:srgbClr val="231F20"/>
                          </a:solidFill>
                          <a:latin typeface="Arial Narrow"/>
                          <a:cs typeface="Arial Narrow"/>
                        </a:rPr>
                        <a:t>par lesquels passe</a:t>
                      </a:r>
                      <a:r>
                        <a:rPr sz="850" spc="-35" dirty="0">
                          <a:solidFill>
                            <a:srgbClr val="231F20"/>
                          </a:solidFill>
                          <a:latin typeface="Arial Narrow"/>
                          <a:cs typeface="Arial Narrow"/>
                        </a:rPr>
                        <a:t> </a:t>
                      </a:r>
                      <a:r>
                        <a:rPr sz="850" spc="-5" dirty="0">
                          <a:solidFill>
                            <a:srgbClr val="231F20"/>
                          </a:solidFill>
                          <a:latin typeface="Arial Narrow"/>
                          <a:cs typeface="Arial Narrow"/>
                        </a:rPr>
                        <a:t>l’eau</a:t>
                      </a:r>
                      <a:endParaRPr sz="850">
                        <a:latin typeface="Arial Narrow"/>
                        <a:cs typeface="Arial Narrow"/>
                      </a:endParaRPr>
                    </a:p>
                  </a:txBody>
                  <a:tcPr marL="0" marR="0" marT="768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4874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5"/>
                        </a:spcBef>
                      </a:pPr>
                      <a:endParaRPr sz="950">
                        <a:latin typeface="Times New Roman"/>
                        <a:cs typeface="Times New Roman"/>
                      </a:endParaRPr>
                    </a:p>
                    <a:p>
                      <a:pPr marL="86360">
                        <a:lnSpc>
                          <a:spcPct val="100000"/>
                        </a:lnSpc>
                      </a:pPr>
                      <a:r>
                        <a:rPr sz="850" dirty="0">
                          <a:solidFill>
                            <a:srgbClr val="231F20"/>
                          </a:solidFill>
                          <a:latin typeface="Arial Narrow"/>
                          <a:cs typeface="Arial Narrow"/>
                        </a:rPr>
                        <a:t>F1 </a:t>
                      </a:r>
                      <a:r>
                        <a:rPr sz="850" spc="-5" dirty="0">
                          <a:solidFill>
                            <a:srgbClr val="231F20"/>
                          </a:solidFill>
                          <a:latin typeface="Arial Narrow"/>
                          <a:cs typeface="Arial Narrow"/>
                        </a:rPr>
                        <a:t>apparaît 15 </a:t>
                      </a:r>
                      <a:r>
                        <a:rPr sz="850" dirty="0">
                          <a:solidFill>
                            <a:srgbClr val="231F20"/>
                          </a:solidFill>
                          <a:latin typeface="Arial Narrow"/>
                          <a:cs typeface="Arial Narrow"/>
                        </a:rPr>
                        <a:t>s </a:t>
                      </a:r>
                      <a:r>
                        <a:rPr sz="850" spc="-5" dirty="0">
                          <a:solidFill>
                            <a:srgbClr val="231F20"/>
                          </a:solidFill>
                          <a:latin typeface="Arial Narrow"/>
                          <a:cs typeface="Arial Narrow"/>
                        </a:rPr>
                        <a:t>après avoir appuyé sur </a:t>
                      </a:r>
                      <a:r>
                        <a:rPr sz="850" dirty="0">
                          <a:solidFill>
                            <a:srgbClr val="231F20"/>
                          </a:solidFill>
                          <a:latin typeface="Arial Narrow"/>
                          <a:cs typeface="Arial Narrow"/>
                        </a:rPr>
                        <a:t>FILTRE, </a:t>
                      </a:r>
                      <a:r>
                        <a:rPr sz="850" spc="-5" dirty="0">
                          <a:solidFill>
                            <a:srgbClr val="231F20"/>
                          </a:solidFill>
                          <a:latin typeface="Arial Narrow"/>
                          <a:cs typeface="Arial Narrow"/>
                        </a:rPr>
                        <a:t>CHAUFFAGE ou</a:t>
                      </a:r>
                      <a:r>
                        <a:rPr sz="850" spc="-25" dirty="0">
                          <a:solidFill>
                            <a:srgbClr val="231F20"/>
                          </a:solidFill>
                          <a:latin typeface="Arial Narrow"/>
                          <a:cs typeface="Arial Narrow"/>
                        </a:rPr>
                        <a:t> </a:t>
                      </a:r>
                      <a:r>
                        <a:rPr sz="850" dirty="0">
                          <a:solidFill>
                            <a:srgbClr val="231F20"/>
                          </a:solidFill>
                          <a:latin typeface="Arial Narrow"/>
                          <a:cs typeface="Arial Narrow"/>
                        </a:rPr>
                        <a:t>UVC</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7485" indent="-123825">
                        <a:lnSpc>
                          <a:spcPts val="1010"/>
                        </a:lnSpc>
                        <a:spcBef>
                          <a:spcPts val="325"/>
                        </a:spcBef>
                        <a:buAutoNum type="arabicPeriod"/>
                        <a:tabLst>
                          <a:tab pos="198120" algn="l"/>
                        </a:tabLst>
                      </a:pPr>
                      <a:r>
                        <a:rPr sz="850" dirty="0">
                          <a:solidFill>
                            <a:srgbClr val="231F20"/>
                          </a:solidFill>
                          <a:latin typeface="Arial Narrow"/>
                          <a:cs typeface="Arial Narrow"/>
                        </a:rPr>
                        <a:t>Ajoutez </a:t>
                      </a:r>
                      <a:r>
                        <a:rPr sz="850" spc="-5" dirty="0">
                          <a:solidFill>
                            <a:srgbClr val="231F20"/>
                          </a:solidFill>
                          <a:latin typeface="Arial Narrow"/>
                          <a:cs typeface="Arial Narrow"/>
                        </a:rPr>
                        <a:t>de l’eau jusqu’à la ligne</a:t>
                      </a:r>
                      <a:r>
                        <a:rPr sz="850" spc="-15" dirty="0">
                          <a:solidFill>
                            <a:srgbClr val="231F20"/>
                          </a:solidFill>
                          <a:latin typeface="Arial Narrow"/>
                          <a:cs typeface="Arial Narrow"/>
                        </a:rPr>
                        <a:t> </a:t>
                      </a:r>
                      <a:r>
                        <a:rPr sz="850" spc="-5" dirty="0">
                          <a:solidFill>
                            <a:srgbClr val="231F20"/>
                          </a:solidFill>
                          <a:latin typeface="Arial Narrow"/>
                          <a:cs typeface="Arial Narrow"/>
                        </a:rPr>
                        <a:t>minimum</a:t>
                      </a:r>
                      <a:endParaRPr sz="850">
                        <a:latin typeface="Arial Narrow"/>
                        <a:cs typeface="Arial Narrow"/>
                      </a:endParaRPr>
                    </a:p>
                    <a:p>
                      <a:pPr marL="197485" indent="-123825">
                        <a:lnSpc>
                          <a:spcPts val="1000"/>
                        </a:lnSpc>
                        <a:buAutoNum type="arabicPeriod"/>
                        <a:tabLst>
                          <a:tab pos="198120" algn="l"/>
                        </a:tabLst>
                      </a:pPr>
                      <a:r>
                        <a:rPr sz="850" dirty="0">
                          <a:solidFill>
                            <a:srgbClr val="231F20"/>
                          </a:solidFill>
                          <a:latin typeface="Arial Narrow"/>
                          <a:cs typeface="Arial Narrow"/>
                        </a:rPr>
                        <a:t>Nettoyez </a:t>
                      </a:r>
                      <a:r>
                        <a:rPr sz="850" spc="-5" dirty="0">
                          <a:solidFill>
                            <a:srgbClr val="231F20"/>
                          </a:solidFill>
                          <a:latin typeface="Arial Narrow"/>
                          <a:cs typeface="Arial Narrow"/>
                        </a:rPr>
                        <a:t>les pièces et les </a:t>
                      </a:r>
                      <a:r>
                        <a:rPr sz="850" dirty="0">
                          <a:solidFill>
                            <a:srgbClr val="231F20"/>
                          </a:solidFill>
                          <a:latin typeface="Arial Narrow"/>
                          <a:cs typeface="Arial Narrow"/>
                        </a:rPr>
                        <a:t>tuyaux </a:t>
                      </a:r>
                      <a:r>
                        <a:rPr sz="850" spc="-5" dirty="0">
                          <a:solidFill>
                            <a:srgbClr val="231F20"/>
                          </a:solidFill>
                          <a:latin typeface="Arial Narrow"/>
                          <a:cs typeface="Arial Narrow"/>
                        </a:rPr>
                        <a:t>par lesquels passe</a:t>
                      </a:r>
                      <a:r>
                        <a:rPr sz="850" spc="-35" dirty="0">
                          <a:solidFill>
                            <a:srgbClr val="231F20"/>
                          </a:solidFill>
                          <a:latin typeface="Arial Narrow"/>
                          <a:cs typeface="Arial Narrow"/>
                        </a:rPr>
                        <a:t> </a:t>
                      </a:r>
                      <a:r>
                        <a:rPr sz="850" spc="-5" dirty="0">
                          <a:solidFill>
                            <a:srgbClr val="231F20"/>
                          </a:solidFill>
                          <a:latin typeface="Arial Narrow"/>
                          <a:cs typeface="Arial Narrow"/>
                        </a:rPr>
                        <a:t>l’eau</a:t>
                      </a:r>
                      <a:endParaRPr sz="850">
                        <a:latin typeface="Arial Narrow"/>
                        <a:cs typeface="Arial Narrow"/>
                      </a:endParaRPr>
                    </a:p>
                    <a:p>
                      <a:pPr marL="197485" indent="-123825">
                        <a:lnSpc>
                          <a:spcPts val="1010"/>
                        </a:lnSpc>
                        <a:buAutoNum type="arabicPeriod"/>
                        <a:tabLst>
                          <a:tab pos="198120" algn="l"/>
                        </a:tabLst>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41" name="object 41"/>
          <p:cNvSpPr/>
          <p:nvPr/>
        </p:nvSpPr>
        <p:spPr>
          <a:xfrm>
            <a:off x="5780331" y="4710049"/>
            <a:ext cx="223023" cy="92191"/>
          </a:xfrm>
          <a:prstGeom prst="rect">
            <a:avLst/>
          </a:prstGeom>
          <a:blipFill>
            <a:blip r:embed="rId9" cstate="print"/>
            <a:stretch>
              <a:fillRect/>
            </a:stretch>
          </a:blipFill>
        </p:spPr>
        <p:txBody>
          <a:bodyPr wrap="square" lIns="0" tIns="0" rIns="0" bIns="0" rtlCol="0"/>
          <a:lstStyle/>
          <a:p>
            <a:endParaRPr/>
          </a:p>
        </p:txBody>
      </p:sp>
      <p:sp>
        <p:nvSpPr>
          <p:cNvPr id="42" name="object 42"/>
          <p:cNvSpPr txBox="1"/>
          <p:nvPr/>
        </p:nvSpPr>
        <p:spPr>
          <a:xfrm>
            <a:off x="526925" y="2871441"/>
            <a:ext cx="3865879" cy="27089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Stockage </a:t>
            </a:r>
            <a:r>
              <a:rPr sz="1200" b="1" spc="-5" dirty="0">
                <a:solidFill>
                  <a:srgbClr val="231F20"/>
                </a:solidFill>
                <a:latin typeface="Arial Narrow"/>
                <a:cs typeface="Arial Narrow"/>
              </a:rPr>
              <a:t>et </a:t>
            </a:r>
            <a:r>
              <a:rPr sz="1200" b="1" dirty="0">
                <a:solidFill>
                  <a:srgbClr val="231F20"/>
                </a:solidFill>
                <a:latin typeface="Arial Narrow"/>
                <a:cs typeface="Arial Narrow"/>
              </a:rPr>
              <a:t>préparation pour une utilisation</a:t>
            </a:r>
            <a:r>
              <a:rPr sz="1200" b="1" spc="-25" dirty="0">
                <a:solidFill>
                  <a:srgbClr val="231F20"/>
                </a:solidFill>
                <a:latin typeface="Arial Narrow"/>
                <a:cs typeface="Arial Narrow"/>
              </a:rPr>
              <a:t> </a:t>
            </a:r>
            <a:r>
              <a:rPr sz="1200" b="1" dirty="0">
                <a:solidFill>
                  <a:srgbClr val="231F20"/>
                </a:solidFill>
                <a:latin typeface="Arial Narrow"/>
                <a:cs typeface="Arial Narrow"/>
              </a:rPr>
              <a:t>ultérieure</a:t>
            </a:r>
            <a:endParaRPr sz="1200">
              <a:latin typeface="Arial Narrow"/>
              <a:cs typeface="Arial Narrow"/>
            </a:endParaRPr>
          </a:p>
          <a:p>
            <a:pPr marL="142875" marR="364490" indent="-130810">
              <a:lnSpc>
                <a:spcPct val="111100"/>
              </a:lnSpc>
              <a:spcBef>
                <a:spcPts val="140"/>
              </a:spcBef>
              <a:buAutoNum type="arabicPeriod"/>
              <a:tabLst>
                <a:tab pos="143510" algn="l"/>
              </a:tabLst>
            </a:pPr>
            <a:r>
              <a:rPr sz="900" dirty="0">
                <a:solidFill>
                  <a:srgbClr val="231F20"/>
                </a:solidFill>
                <a:latin typeface="Arial Narrow"/>
                <a:cs typeface="Arial Narrow"/>
              </a:rPr>
              <a:t>Videz </a:t>
            </a:r>
            <a:r>
              <a:rPr sz="900" spc="-5" dirty="0">
                <a:solidFill>
                  <a:srgbClr val="231F20"/>
                </a:solidFill>
                <a:latin typeface="Arial Narrow"/>
                <a:cs typeface="Arial Narrow"/>
              </a:rPr>
              <a:t>et nettoyez le spa en suivant les instructions des sections </a:t>
            </a:r>
            <a:r>
              <a:rPr sz="900" dirty="0">
                <a:solidFill>
                  <a:srgbClr val="231F20"/>
                </a:solidFill>
                <a:latin typeface="Arial Narrow"/>
                <a:cs typeface="Arial Narrow"/>
              </a:rPr>
              <a:t>« Vidange » </a:t>
            </a:r>
            <a:r>
              <a:rPr sz="900" spc="-5" dirty="0">
                <a:solidFill>
                  <a:srgbClr val="231F20"/>
                </a:solidFill>
                <a:latin typeface="Arial Narrow"/>
                <a:cs typeface="Arial Narrow"/>
              </a:rPr>
              <a:t>et </a:t>
            </a:r>
            <a:r>
              <a:rPr sz="900" dirty="0">
                <a:solidFill>
                  <a:srgbClr val="231F20"/>
                </a:solidFill>
                <a:latin typeface="Arial Narrow"/>
                <a:cs typeface="Arial Narrow"/>
              </a:rPr>
              <a:t>«  Nettoyage </a:t>
            </a:r>
            <a:r>
              <a:rPr sz="900" spc="-5" dirty="0">
                <a:solidFill>
                  <a:srgbClr val="231F20"/>
                </a:solidFill>
                <a:latin typeface="Arial Narrow"/>
                <a:cs typeface="Arial Narrow"/>
              </a:rPr>
              <a:t>du spa</a:t>
            </a:r>
            <a:r>
              <a:rPr sz="900" spc="-10"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p>
            <a:pPr marL="142875" marR="140335" indent="-130810">
              <a:lnSpc>
                <a:spcPct val="111100"/>
              </a:lnSpc>
              <a:buAutoNum type="arabicPeriod"/>
              <a:tabLst>
                <a:tab pos="143510" algn="l"/>
              </a:tabLst>
            </a:pPr>
            <a:r>
              <a:rPr sz="900" dirty="0">
                <a:solidFill>
                  <a:srgbClr val="231F20"/>
                </a:solidFill>
                <a:latin typeface="Arial Narrow"/>
                <a:cs typeface="Arial Narrow"/>
              </a:rPr>
              <a:t>Reportez-vous </a:t>
            </a:r>
            <a:r>
              <a:rPr sz="900" spc="-5" dirty="0">
                <a:solidFill>
                  <a:srgbClr val="231F20"/>
                </a:solidFill>
                <a:latin typeface="Arial Narrow"/>
                <a:cs typeface="Arial Narrow"/>
              </a:rPr>
              <a:t>aux instructions pour dégonfler et démonter le bassin du spa, l’unité de  commande du spa et la vessie</a:t>
            </a:r>
            <a:r>
              <a:rPr sz="900" spc="-10" dirty="0">
                <a:solidFill>
                  <a:srgbClr val="231F20"/>
                </a:solidFill>
                <a:latin typeface="Arial Narrow"/>
                <a:cs typeface="Arial Narrow"/>
              </a:rPr>
              <a:t> </a:t>
            </a:r>
            <a:r>
              <a:rPr sz="900" dirty="0">
                <a:solidFill>
                  <a:srgbClr val="231F20"/>
                </a:solidFill>
                <a:latin typeface="Arial Narrow"/>
                <a:cs typeface="Arial Narrow"/>
              </a:rPr>
              <a:t>d’air.</a:t>
            </a:r>
            <a:endParaRPr sz="900">
              <a:latin typeface="Arial Narrow"/>
              <a:cs typeface="Arial Narrow"/>
            </a:endParaRPr>
          </a:p>
          <a:p>
            <a:pPr marL="142875" marR="57785" indent="-130810">
              <a:lnSpc>
                <a:spcPct val="111100"/>
              </a:lnSpc>
              <a:buAutoNum type="arabicPeriod"/>
              <a:tabLst>
                <a:tab pos="143510" algn="l"/>
              </a:tabLst>
            </a:pPr>
            <a:r>
              <a:rPr sz="900" dirty="0">
                <a:solidFill>
                  <a:srgbClr val="231F20"/>
                </a:solidFill>
                <a:latin typeface="Arial Narrow"/>
                <a:cs typeface="Arial Narrow"/>
              </a:rPr>
              <a:t>Assurez-vous </a:t>
            </a:r>
            <a:r>
              <a:rPr sz="900" spc="-5" dirty="0">
                <a:solidFill>
                  <a:srgbClr val="231F20"/>
                </a:solidFill>
                <a:latin typeface="Arial Narrow"/>
                <a:cs typeface="Arial Narrow"/>
              </a:rPr>
              <a:t>que </a:t>
            </a:r>
            <a:r>
              <a:rPr sz="900" dirty="0">
                <a:solidFill>
                  <a:srgbClr val="231F20"/>
                </a:solidFill>
                <a:latin typeface="Arial Narrow"/>
                <a:cs typeface="Arial Narrow"/>
              </a:rPr>
              <a:t>tous </a:t>
            </a:r>
            <a:r>
              <a:rPr sz="900" spc="-5" dirty="0">
                <a:solidFill>
                  <a:srgbClr val="231F20"/>
                </a:solidFill>
                <a:latin typeface="Arial Narrow"/>
                <a:cs typeface="Arial Narrow"/>
              </a:rPr>
              <a:t>les composants et accessoires du spa sont parfaitement propres  et secs avant de les stocker. </a:t>
            </a:r>
            <a:r>
              <a:rPr sz="900" dirty="0">
                <a:solidFill>
                  <a:srgbClr val="231F20"/>
                </a:solidFill>
                <a:latin typeface="Arial Narrow"/>
                <a:cs typeface="Arial Narrow"/>
              </a:rPr>
              <a:t>Faites </a:t>
            </a:r>
            <a:r>
              <a:rPr sz="900" spc="-5" dirty="0">
                <a:solidFill>
                  <a:srgbClr val="231F20"/>
                </a:solidFill>
                <a:latin typeface="Arial Narrow"/>
                <a:cs typeface="Arial Narrow"/>
              </a:rPr>
              <a:t>sécher </a:t>
            </a:r>
            <a:r>
              <a:rPr sz="900" dirty="0">
                <a:solidFill>
                  <a:srgbClr val="231F20"/>
                </a:solidFill>
                <a:latin typeface="Arial Narrow"/>
                <a:cs typeface="Arial Narrow"/>
              </a:rPr>
              <a:t>à </a:t>
            </a:r>
            <a:r>
              <a:rPr sz="900" spc="-5" dirty="0">
                <a:solidFill>
                  <a:srgbClr val="231F20"/>
                </a:solidFill>
                <a:latin typeface="Arial Narrow"/>
                <a:cs typeface="Arial Narrow"/>
              </a:rPr>
              <a:t>l’air libre le bassin du spa sous un soleil  doux pendant une heure avant de le</a:t>
            </a:r>
            <a:r>
              <a:rPr sz="900" spc="-15" dirty="0">
                <a:solidFill>
                  <a:srgbClr val="231F20"/>
                </a:solidFill>
                <a:latin typeface="Arial Narrow"/>
                <a:cs typeface="Arial Narrow"/>
              </a:rPr>
              <a:t> </a:t>
            </a:r>
            <a:r>
              <a:rPr sz="900" dirty="0">
                <a:solidFill>
                  <a:srgbClr val="231F20"/>
                </a:solidFill>
                <a:latin typeface="Arial Narrow"/>
                <a:cs typeface="Arial Narrow"/>
              </a:rPr>
              <a:t>plier.</a:t>
            </a:r>
            <a:endParaRPr sz="900">
              <a:latin typeface="Arial Narrow"/>
              <a:cs typeface="Arial Narrow"/>
            </a:endParaRPr>
          </a:p>
          <a:p>
            <a:pPr marL="142875" marR="94615" indent="-130810">
              <a:lnSpc>
                <a:spcPct val="111100"/>
              </a:lnSpc>
              <a:buAutoNum type="arabicPeriod"/>
              <a:tabLst>
                <a:tab pos="143510" algn="l"/>
              </a:tabLst>
            </a:pPr>
            <a:r>
              <a:rPr sz="900" dirty="0">
                <a:solidFill>
                  <a:srgbClr val="231F20"/>
                </a:solidFill>
                <a:latin typeface="Arial Narrow"/>
                <a:cs typeface="Arial Narrow"/>
              </a:rPr>
              <a:t>Repliez </a:t>
            </a:r>
            <a:r>
              <a:rPr sz="900" spc="-5" dirty="0">
                <a:solidFill>
                  <a:srgbClr val="231F20"/>
                </a:solidFill>
                <a:latin typeface="Arial Narrow"/>
                <a:cs typeface="Arial Narrow"/>
              </a:rPr>
              <a:t>le bassin du spa sans serrer et évitez les angles vifs pour éviter d’endommager  ou de percer le </a:t>
            </a:r>
            <a:r>
              <a:rPr sz="900" dirty="0">
                <a:solidFill>
                  <a:srgbClr val="231F20"/>
                </a:solidFill>
                <a:latin typeface="Arial Narrow"/>
                <a:cs typeface="Arial Narrow"/>
              </a:rPr>
              <a:t>revêtement </a:t>
            </a:r>
            <a:r>
              <a:rPr sz="900" spc="-5" dirty="0">
                <a:solidFill>
                  <a:srgbClr val="231F20"/>
                </a:solidFill>
                <a:latin typeface="Arial Narrow"/>
                <a:cs typeface="Arial Narrow"/>
              </a:rPr>
              <a:t>du</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Préparez </a:t>
            </a:r>
            <a:r>
              <a:rPr sz="900" spc="-5" dirty="0">
                <a:solidFill>
                  <a:srgbClr val="231F20"/>
                </a:solidFill>
                <a:latin typeface="Arial Narrow"/>
                <a:cs typeface="Arial Narrow"/>
              </a:rPr>
              <a:t>une nouvelle cartouche pour la prochaine</a:t>
            </a:r>
            <a:r>
              <a:rPr sz="900" spc="-15" dirty="0">
                <a:solidFill>
                  <a:srgbClr val="231F20"/>
                </a:solidFill>
                <a:latin typeface="Arial Narrow"/>
                <a:cs typeface="Arial Narrow"/>
              </a:rPr>
              <a:t> </a:t>
            </a:r>
            <a:r>
              <a:rPr sz="900" dirty="0">
                <a:solidFill>
                  <a:srgbClr val="231F20"/>
                </a:solidFill>
                <a:latin typeface="Arial Narrow"/>
                <a:cs typeface="Arial Narrow"/>
              </a:rPr>
              <a:t>utilisation.</a:t>
            </a:r>
            <a:endParaRPr sz="900">
              <a:latin typeface="Arial Narrow"/>
              <a:cs typeface="Arial Narrow"/>
            </a:endParaRPr>
          </a:p>
          <a:p>
            <a:pPr marL="142875" marR="5080" indent="-130810">
              <a:lnSpc>
                <a:spcPct val="111100"/>
              </a:lnSpc>
              <a:buAutoNum type="arabicPeriod"/>
              <a:tabLst>
                <a:tab pos="143510" algn="l"/>
              </a:tabLst>
            </a:pPr>
            <a:r>
              <a:rPr sz="900" spc="-15" dirty="0">
                <a:solidFill>
                  <a:srgbClr val="231F20"/>
                </a:solidFill>
                <a:latin typeface="Arial Narrow"/>
                <a:cs typeface="Arial Narrow"/>
              </a:rPr>
              <a:t>Stockez le </a:t>
            </a:r>
            <a:r>
              <a:rPr sz="900" spc="-20" dirty="0">
                <a:solidFill>
                  <a:srgbClr val="231F20"/>
                </a:solidFill>
                <a:latin typeface="Arial Narrow"/>
                <a:cs typeface="Arial Narrow"/>
              </a:rPr>
              <a:t>spa </a:t>
            </a:r>
            <a:r>
              <a:rPr sz="900" spc="-15" dirty="0">
                <a:solidFill>
                  <a:srgbClr val="231F20"/>
                </a:solidFill>
                <a:latin typeface="Arial Narrow"/>
                <a:cs typeface="Arial Narrow"/>
              </a:rPr>
              <a:t>et </a:t>
            </a:r>
            <a:r>
              <a:rPr sz="900" spc="-20" dirty="0">
                <a:solidFill>
                  <a:srgbClr val="231F20"/>
                </a:solidFill>
                <a:latin typeface="Arial Narrow"/>
                <a:cs typeface="Arial Narrow"/>
              </a:rPr>
              <a:t>ses accessoires dans un endroit sec </a:t>
            </a:r>
            <a:r>
              <a:rPr sz="900" spc="-15" dirty="0">
                <a:solidFill>
                  <a:srgbClr val="231F20"/>
                </a:solidFill>
                <a:latin typeface="Arial Narrow"/>
                <a:cs typeface="Arial Narrow"/>
              </a:rPr>
              <a:t>et </a:t>
            </a:r>
            <a:r>
              <a:rPr sz="900" spc="-20" dirty="0">
                <a:solidFill>
                  <a:srgbClr val="231F20"/>
                </a:solidFill>
                <a:latin typeface="Arial Narrow"/>
                <a:cs typeface="Arial Narrow"/>
              </a:rPr>
              <a:t>à </a:t>
            </a:r>
            <a:r>
              <a:rPr sz="900" spc="-15" dirty="0">
                <a:solidFill>
                  <a:srgbClr val="231F20"/>
                </a:solidFill>
                <a:latin typeface="Arial Narrow"/>
                <a:cs typeface="Arial Narrow"/>
              </a:rPr>
              <a:t>température </a:t>
            </a:r>
            <a:r>
              <a:rPr sz="900" spc="-20" dirty="0">
                <a:solidFill>
                  <a:srgbClr val="231F20"/>
                </a:solidFill>
                <a:latin typeface="Arial Narrow"/>
                <a:cs typeface="Arial Narrow"/>
              </a:rPr>
              <a:t>contrôlée </a:t>
            </a:r>
            <a:r>
              <a:rPr sz="900" spc="-15" dirty="0">
                <a:solidFill>
                  <a:srgbClr val="231F20"/>
                </a:solidFill>
                <a:latin typeface="Arial Narrow"/>
                <a:cs typeface="Arial Narrow"/>
              </a:rPr>
              <a:t>(entre </a:t>
            </a:r>
            <a:r>
              <a:rPr sz="900" spc="-20" dirty="0">
                <a:solidFill>
                  <a:srgbClr val="231F20"/>
                </a:solidFill>
                <a:latin typeface="Arial Narrow"/>
                <a:cs typeface="Arial Narrow"/>
              </a:rPr>
              <a:t>0 °C  </a:t>
            </a:r>
            <a:r>
              <a:rPr sz="900" spc="-5" dirty="0">
                <a:solidFill>
                  <a:srgbClr val="231F20"/>
                </a:solidFill>
                <a:latin typeface="Arial Narrow"/>
                <a:cs typeface="Arial Narrow"/>
              </a:rPr>
              <a:t>et 40 </a:t>
            </a:r>
            <a:r>
              <a:rPr sz="900" dirty="0">
                <a:solidFill>
                  <a:srgbClr val="231F20"/>
                </a:solidFill>
                <a:latin typeface="Arial Narrow"/>
                <a:cs typeface="Arial Narrow"/>
              </a:rPr>
              <a:t>°C – </a:t>
            </a:r>
            <a:r>
              <a:rPr sz="900" spc="-5" dirty="0">
                <a:solidFill>
                  <a:srgbClr val="231F20"/>
                </a:solidFill>
                <a:latin typeface="Arial Narrow"/>
                <a:cs typeface="Arial Narrow"/>
              </a:rPr>
              <a:t>32 </a:t>
            </a:r>
            <a:r>
              <a:rPr sz="900" dirty="0">
                <a:solidFill>
                  <a:srgbClr val="231F20"/>
                </a:solidFill>
                <a:latin typeface="Arial Narrow"/>
                <a:cs typeface="Arial Narrow"/>
              </a:rPr>
              <a:t>°F </a:t>
            </a:r>
            <a:r>
              <a:rPr sz="900" spc="-5" dirty="0">
                <a:solidFill>
                  <a:srgbClr val="231F20"/>
                </a:solidFill>
                <a:latin typeface="Arial Narrow"/>
                <a:cs typeface="Arial Narrow"/>
              </a:rPr>
              <a:t>et 104 </a:t>
            </a:r>
            <a:r>
              <a:rPr sz="900" dirty="0">
                <a:solidFill>
                  <a:srgbClr val="231F20"/>
                </a:solidFill>
                <a:latin typeface="Arial Narrow"/>
                <a:cs typeface="Arial Narrow"/>
              </a:rPr>
              <a:t>°F). Nous recommandons </a:t>
            </a:r>
            <a:r>
              <a:rPr sz="900" spc="-5" dirty="0">
                <a:solidFill>
                  <a:srgbClr val="231F20"/>
                </a:solidFill>
                <a:latin typeface="Arial Narrow"/>
                <a:cs typeface="Arial Narrow"/>
              </a:rPr>
              <a:t>de conserver le spa avec un agent  </a:t>
            </a:r>
            <a:r>
              <a:rPr sz="900" dirty="0">
                <a:solidFill>
                  <a:srgbClr val="231F20"/>
                </a:solidFill>
                <a:latin typeface="Arial Narrow"/>
                <a:cs typeface="Arial Narrow"/>
              </a:rPr>
              <a:t>déshydratant.</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Il </a:t>
            </a:r>
            <a:r>
              <a:rPr sz="900" spc="-5" dirty="0">
                <a:solidFill>
                  <a:srgbClr val="231F20"/>
                </a:solidFill>
                <a:latin typeface="Arial Narrow"/>
                <a:cs typeface="Arial Narrow"/>
              </a:rPr>
              <a:t>est </a:t>
            </a:r>
            <a:r>
              <a:rPr sz="900" dirty="0">
                <a:solidFill>
                  <a:srgbClr val="231F20"/>
                </a:solidFill>
                <a:latin typeface="Arial Narrow"/>
                <a:cs typeface="Arial Narrow"/>
              </a:rPr>
              <a:t>recommandé </a:t>
            </a:r>
            <a:r>
              <a:rPr sz="900" spc="-5" dirty="0">
                <a:solidFill>
                  <a:srgbClr val="231F20"/>
                </a:solidFill>
                <a:latin typeface="Arial Narrow"/>
                <a:cs typeface="Arial Narrow"/>
              </a:rPr>
              <a:t>de stocker le spa dans son emballage</a:t>
            </a:r>
            <a:r>
              <a:rPr sz="900" spc="-25" dirty="0">
                <a:solidFill>
                  <a:srgbClr val="231F20"/>
                </a:solidFill>
                <a:latin typeface="Arial Narrow"/>
                <a:cs typeface="Arial Narrow"/>
              </a:rPr>
              <a:t> </a:t>
            </a:r>
            <a:r>
              <a:rPr sz="900" dirty="0">
                <a:solidFill>
                  <a:srgbClr val="231F20"/>
                </a:solidFill>
                <a:latin typeface="Arial Narrow"/>
                <a:cs typeface="Arial Narrow"/>
              </a:rPr>
              <a:t>d’origine.</a:t>
            </a:r>
            <a:endParaRPr sz="900">
              <a:latin typeface="Arial Narrow"/>
              <a:cs typeface="Arial Narrow"/>
            </a:endParaRPr>
          </a:p>
          <a:p>
            <a:pPr marL="142875" marR="31115" indent="-130810">
              <a:lnSpc>
                <a:spcPct val="111100"/>
              </a:lnSpc>
              <a:buAutoNum type="arabicPeriod"/>
              <a:tabLst>
                <a:tab pos="143510" algn="l"/>
              </a:tabLst>
            </a:pPr>
            <a:r>
              <a:rPr sz="900" dirty="0">
                <a:solidFill>
                  <a:srgbClr val="231F20"/>
                </a:solidFill>
                <a:latin typeface="Arial Narrow"/>
                <a:cs typeface="Arial Narrow"/>
              </a:rPr>
              <a:t>Après </a:t>
            </a:r>
            <a:r>
              <a:rPr sz="900" spc="-5" dirty="0">
                <a:solidFill>
                  <a:srgbClr val="231F20"/>
                </a:solidFill>
                <a:latin typeface="Arial Narrow"/>
                <a:cs typeface="Arial Narrow"/>
              </a:rPr>
              <a:t>un stockage pendant une durée prolongée, </a:t>
            </a:r>
            <a:r>
              <a:rPr sz="900" dirty="0">
                <a:solidFill>
                  <a:srgbClr val="231F20"/>
                </a:solidFill>
                <a:latin typeface="Arial Narrow"/>
                <a:cs typeface="Arial Narrow"/>
              </a:rPr>
              <a:t>remplissez </a:t>
            </a:r>
            <a:r>
              <a:rPr sz="900" spc="-5" dirty="0">
                <a:solidFill>
                  <a:srgbClr val="231F20"/>
                </a:solidFill>
                <a:latin typeface="Arial Narrow"/>
                <a:cs typeface="Arial Narrow"/>
              </a:rPr>
              <a:t>le spa avec de l’eau propre  et du désinfectant, et allumez le </a:t>
            </a:r>
            <a:r>
              <a:rPr sz="900" dirty="0">
                <a:solidFill>
                  <a:srgbClr val="231F20"/>
                </a:solidFill>
                <a:latin typeface="Arial Narrow"/>
                <a:cs typeface="Arial Narrow"/>
              </a:rPr>
              <a:t>FILTRE </a:t>
            </a:r>
            <a:r>
              <a:rPr sz="900" spc="-5" dirty="0">
                <a:solidFill>
                  <a:srgbClr val="231F20"/>
                </a:solidFill>
                <a:latin typeface="Arial Narrow"/>
                <a:cs typeface="Arial Narrow"/>
              </a:rPr>
              <a:t>pendant au moins </a:t>
            </a:r>
            <a:r>
              <a:rPr sz="900" dirty="0">
                <a:solidFill>
                  <a:srgbClr val="231F20"/>
                </a:solidFill>
                <a:latin typeface="Arial Narrow"/>
                <a:cs typeface="Arial Narrow"/>
              </a:rPr>
              <a:t>1 </a:t>
            </a:r>
            <a:r>
              <a:rPr sz="900" spc="-5" dirty="0">
                <a:solidFill>
                  <a:srgbClr val="231F20"/>
                </a:solidFill>
                <a:latin typeface="Arial Narrow"/>
                <a:cs typeface="Arial Narrow"/>
              </a:rPr>
              <a:t>heure avant</a:t>
            </a:r>
            <a:r>
              <a:rPr sz="900" spc="-40" dirty="0">
                <a:solidFill>
                  <a:srgbClr val="231F20"/>
                </a:solidFill>
                <a:latin typeface="Arial Narrow"/>
                <a:cs typeface="Arial Narrow"/>
              </a:rPr>
              <a:t> </a:t>
            </a:r>
            <a:r>
              <a:rPr sz="900" dirty="0">
                <a:solidFill>
                  <a:srgbClr val="231F20"/>
                </a:solidFill>
                <a:latin typeface="Arial Narrow"/>
                <a:cs typeface="Arial Narrow"/>
              </a:rPr>
              <a:t>utilisation.</a:t>
            </a:r>
            <a:endParaRPr sz="900">
              <a:latin typeface="Arial Narrow"/>
              <a:cs typeface="Arial Narrow"/>
            </a:endParaRPr>
          </a:p>
        </p:txBody>
      </p:sp>
      <p:sp>
        <p:nvSpPr>
          <p:cNvPr id="43" name="object 43"/>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15</a:t>
            </a:r>
            <a:endParaRPr sz="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16</a:t>
            </a:r>
            <a:endParaRPr sz="600">
              <a:latin typeface="Arial"/>
              <a:cs typeface="Arial"/>
            </a:endParaRPr>
          </a:p>
        </p:txBody>
      </p:sp>
      <p:graphicFrame>
        <p:nvGraphicFramePr>
          <p:cNvPr id="2" name="object 2"/>
          <p:cNvGraphicFramePr>
            <a:graphicFrameLocks noGrp="1"/>
          </p:cNvGraphicFramePr>
          <p:nvPr/>
        </p:nvGraphicFramePr>
        <p:xfrm>
          <a:off x="533300" y="536829"/>
          <a:ext cx="6495415" cy="8054340"/>
        </p:xfrm>
        <a:graphic>
          <a:graphicData uri="http://schemas.openxmlformats.org/drawingml/2006/table">
            <a:tbl>
              <a:tblPr firstRow="1" bandRow="1">
                <a:tableStyleId>{2D5ABB26-0587-4C30-8999-92F81FD0307C}</a:tableStyleId>
              </a:tblPr>
              <a:tblGrid>
                <a:gridCol w="1080770">
                  <a:extLst>
                    <a:ext uri="{9D8B030D-6E8A-4147-A177-3AD203B41FA5}">
                      <a16:colId xmlns:a16="http://schemas.microsoft.com/office/drawing/2014/main" val="20000"/>
                    </a:ext>
                  </a:extLst>
                </a:gridCol>
                <a:gridCol w="1723389">
                  <a:extLst>
                    <a:ext uri="{9D8B030D-6E8A-4147-A177-3AD203B41FA5}">
                      <a16:colId xmlns:a16="http://schemas.microsoft.com/office/drawing/2014/main" val="20001"/>
                    </a:ext>
                  </a:extLst>
                </a:gridCol>
                <a:gridCol w="3681095">
                  <a:extLst>
                    <a:ext uri="{9D8B030D-6E8A-4147-A177-3AD203B41FA5}">
                      <a16:colId xmlns:a16="http://schemas.microsoft.com/office/drawing/2014/main" val="20002"/>
                    </a:ext>
                  </a:extLst>
                </a:gridCol>
              </a:tblGrid>
              <a:tr h="231557">
                <a:tc>
                  <a:txBody>
                    <a:bodyPr/>
                    <a:lstStyle/>
                    <a:p>
                      <a:pPr marL="273050">
                        <a:lnSpc>
                          <a:spcPct val="100000"/>
                        </a:lnSpc>
                        <a:spcBef>
                          <a:spcPts val="320"/>
                        </a:spcBef>
                      </a:pPr>
                      <a:r>
                        <a:rPr sz="1000" b="1" dirty="0">
                          <a:solidFill>
                            <a:srgbClr val="FFFFFF"/>
                          </a:solidFill>
                          <a:latin typeface="Arial Narrow"/>
                          <a:cs typeface="Arial Narrow"/>
                        </a:rPr>
                        <a:t>PROBLÈME</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85725" algn="ctr">
                        <a:lnSpc>
                          <a:spcPct val="100000"/>
                        </a:lnSpc>
                        <a:spcBef>
                          <a:spcPts val="320"/>
                        </a:spcBef>
                      </a:pPr>
                      <a:r>
                        <a:rPr sz="1000" b="1" dirty="0">
                          <a:solidFill>
                            <a:srgbClr val="FFFFFF"/>
                          </a:solidFill>
                          <a:latin typeface="Arial Narrow"/>
                          <a:cs typeface="Arial Narrow"/>
                        </a:rPr>
                        <a:t>CAUSE</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R="161290" algn="ctr">
                        <a:lnSpc>
                          <a:spcPct val="100000"/>
                        </a:lnSpc>
                        <a:spcBef>
                          <a:spcPts val="320"/>
                        </a:spcBef>
                      </a:pPr>
                      <a:r>
                        <a:rPr sz="1000" b="1" dirty="0">
                          <a:solidFill>
                            <a:srgbClr val="FFFFFF"/>
                          </a:solidFill>
                          <a:latin typeface="Arial Narrow"/>
                          <a:cs typeface="Arial Narrow"/>
                        </a:rPr>
                        <a:t>SOLUTION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03206">
                <a:tc rowSpan="4">
                  <a:txBody>
                    <a:bodyPr/>
                    <a:lstStyle/>
                    <a:p>
                      <a:pPr>
                        <a:lnSpc>
                          <a:spcPct val="100000"/>
                        </a:lnSpc>
                      </a:pPr>
                      <a:endParaRPr sz="1000">
                        <a:latin typeface="Times New Roman"/>
                        <a:cs typeface="Times New Roman"/>
                      </a:endParaRPr>
                    </a:p>
                    <a:p>
                      <a:pPr marL="43180" marR="217804" algn="just">
                        <a:lnSpc>
                          <a:spcPct val="137300"/>
                        </a:lnSpc>
                        <a:spcBef>
                          <a:spcPts val="625"/>
                        </a:spcBef>
                      </a:pPr>
                      <a:r>
                        <a:rPr sz="850" b="1" dirty="0">
                          <a:solidFill>
                            <a:srgbClr val="231F20"/>
                          </a:solidFill>
                          <a:latin typeface="Arial Narrow"/>
                          <a:cs typeface="Arial Narrow"/>
                        </a:rPr>
                        <a:t>PAS</a:t>
                      </a:r>
                      <a:r>
                        <a:rPr sz="850" b="1" spc="-95" dirty="0">
                          <a:solidFill>
                            <a:srgbClr val="231F20"/>
                          </a:solidFill>
                          <a:latin typeface="Arial Narrow"/>
                          <a:cs typeface="Arial Narrow"/>
                        </a:rPr>
                        <a:t> </a:t>
                      </a:r>
                      <a:r>
                        <a:rPr sz="850" b="1" dirty="0">
                          <a:solidFill>
                            <a:srgbClr val="231F20"/>
                          </a:solidFill>
                          <a:latin typeface="Arial Narrow"/>
                          <a:cs typeface="Arial Narrow"/>
                        </a:rPr>
                        <a:t>D’AFFICHAGE  SUR LE PANNEAU  DE</a:t>
                      </a:r>
                      <a:r>
                        <a:rPr sz="850" b="1" spc="-20" dirty="0">
                          <a:solidFill>
                            <a:srgbClr val="231F20"/>
                          </a:solidFill>
                          <a:latin typeface="Arial Narrow"/>
                          <a:cs typeface="Arial Narrow"/>
                        </a:rPr>
                        <a:t> </a:t>
                      </a:r>
                      <a:r>
                        <a:rPr sz="850" b="1" dirty="0">
                          <a:solidFill>
                            <a:srgbClr val="231F20"/>
                          </a:solidFill>
                          <a:latin typeface="Arial Narrow"/>
                          <a:cs typeface="Arial Narrow"/>
                        </a:rPr>
                        <a:t>COMMANDE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20" dirty="0">
                          <a:solidFill>
                            <a:srgbClr val="231F20"/>
                          </a:solidFill>
                          <a:latin typeface="Arial Narrow"/>
                          <a:cs typeface="Arial Narrow"/>
                        </a:rPr>
                        <a:t>Dysfonctionnement </a:t>
                      </a:r>
                      <a:r>
                        <a:rPr sz="850" spc="-25" dirty="0">
                          <a:solidFill>
                            <a:srgbClr val="231F20"/>
                          </a:solidFill>
                          <a:latin typeface="Arial Narrow"/>
                          <a:cs typeface="Arial Narrow"/>
                        </a:rPr>
                        <a:t>de </a:t>
                      </a:r>
                      <a:r>
                        <a:rPr sz="850" spc="-20" dirty="0">
                          <a:solidFill>
                            <a:srgbClr val="231F20"/>
                          </a:solidFill>
                          <a:latin typeface="Arial Narrow"/>
                          <a:cs typeface="Arial Narrow"/>
                        </a:rPr>
                        <a:t>la prise </a:t>
                      </a:r>
                      <a:r>
                        <a:rPr sz="850" spc="-25" dirty="0">
                          <a:solidFill>
                            <a:srgbClr val="231F20"/>
                          </a:solidFill>
                          <a:latin typeface="Arial Narrow"/>
                          <a:cs typeface="Arial Narrow"/>
                        </a:rPr>
                        <a:t>de</a:t>
                      </a:r>
                      <a:r>
                        <a:rPr sz="850" spc="30" dirty="0">
                          <a:solidFill>
                            <a:srgbClr val="231F20"/>
                          </a:solidFill>
                          <a:latin typeface="Arial Narrow"/>
                          <a:cs typeface="Arial Narrow"/>
                        </a:rPr>
                        <a:t> </a:t>
                      </a:r>
                      <a:r>
                        <a:rPr sz="850" spc="-25" dirty="0">
                          <a:solidFill>
                            <a:srgbClr val="231F20"/>
                          </a:solidFill>
                          <a:latin typeface="Arial Narrow"/>
                          <a:cs typeface="Arial Narrow"/>
                        </a:rPr>
                        <a:t>courant</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dirty="0">
                          <a:solidFill>
                            <a:srgbClr val="231F20"/>
                          </a:solidFill>
                          <a:latin typeface="Arial Narrow"/>
                          <a:cs typeface="Arial Narrow"/>
                        </a:rPr>
                        <a:t>Changez </a:t>
                      </a:r>
                      <a:r>
                        <a:rPr sz="850" spc="-5" dirty="0">
                          <a:solidFill>
                            <a:srgbClr val="231F20"/>
                          </a:solidFill>
                          <a:latin typeface="Arial Narrow"/>
                          <a:cs typeface="Arial Narrow"/>
                        </a:rPr>
                        <a:t>de prise de courant ou </a:t>
                      </a:r>
                      <a:r>
                        <a:rPr sz="850" dirty="0">
                          <a:solidFill>
                            <a:srgbClr val="231F20"/>
                          </a:solidFill>
                          <a:latin typeface="Arial Narrow"/>
                          <a:cs typeface="Arial Narrow"/>
                        </a:rPr>
                        <a:t>réparez </a:t>
                      </a:r>
                      <a:r>
                        <a:rPr sz="850" spc="-5" dirty="0">
                          <a:solidFill>
                            <a:srgbClr val="231F20"/>
                          </a:solidFill>
                          <a:latin typeface="Arial Narrow"/>
                          <a:cs typeface="Arial Narrow"/>
                        </a:rPr>
                        <a:t>la prise avant</a:t>
                      </a:r>
                      <a:r>
                        <a:rPr sz="850" spc="-20" dirty="0">
                          <a:solidFill>
                            <a:srgbClr val="231F20"/>
                          </a:solidFill>
                          <a:latin typeface="Arial Narrow"/>
                          <a:cs typeface="Arial Narrow"/>
                        </a:rPr>
                        <a:t> </a:t>
                      </a:r>
                      <a:r>
                        <a:rPr sz="850" dirty="0">
                          <a:solidFill>
                            <a:srgbClr val="231F20"/>
                          </a:solidFill>
                          <a:latin typeface="Arial Narrow"/>
                          <a:cs typeface="Arial Narrow"/>
                        </a:rPr>
                        <a:t>utilisation</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10703">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5" dirty="0">
                          <a:solidFill>
                            <a:srgbClr val="231F20"/>
                          </a:solidFill>
                          <a:latin typeface="Arial Narrow"/>
                          <a:cs typeface="Arial Narrow"/>
                        </a:rPr>
                        <a:t>Le </a:t>
                      </a:r>
                      <a:r>
                        <a:rPr sz="850" dirty="0">
                          <a:solidFill>
                            <a:srgbClr val="231F20"/>
                          </a:solidFill>
                          <a:latin typeface="Arial Narrow"/>
                          <a:cs typeface="Arial Narrow"/>
                        </a:rPr>
                        <a:t>PRCD </a:t>
                      </a:r>
                      <a:r>
                        <a:rPr sz="850" spc="-5" dirty="0">
                          <a:solidFill>
                            <a:srgbClr val="231F20"/>
                          </a:solidFill>
                          <a:latin typeface="Arial Narrow"/>
                          <a:cs typeface="Arial Narrow"/>
                        </a:rPr>
                        <a:t>est</a:t>
                      </a:r>
                      <a:r>
                        <a:rPr sz="850" spc="-20" dirty="0">
                          <a:solidFill>
                            <a:srgbClr val="231F20"/>
                          </a:solidFill>
                          <a:latin typeface="Arial Narrow"/>
                          <a:cs typeface="Arial Narrow"/>
                        </a:rPr>
                        <a:t> </a:t>
                      </a:r>
                      <a:r>
                        <a:rPr sz="850" dirty="0">
                          <a:solidFill>
                            <a:srgbClr val="231F20"/>
                          </a:solidFill>
                          <a:latin typeface="Arial Narrow"/>
                          <a:cs typeface="Arial Narrow"/>
                        </a:rPr>
                        <a:t>désactivé</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15" dirty="0">
                          <a:solidFill>
                            <a:srgbClr val="231F20"/>
                          </a:solidFill>
                          <a:latin typeface="Arial Narrow"/>
                          <a:cs typeface="Arial Narrow"/>
                        </a:rPr>
                        <a:t>Réinitialisez </a:t>
                      </a:r>
                      <a:r>
                        <a:rPr sz="850" spc="-20" dirty="0">
                          <a:solidFill>
                            <a:srgbClr val="231F20"/>
                          </a:solidFill>
                          <a:latin typeface="Arial Narrow"/>
                          <a:cs typeface="Arial Narrow"/>
                        </a:rPr>
                        <a:t>le </a:t>
                      </a:r>
                      <a:r>
                        <a:rPr sz="850" spc="-25" dirty="0">
                          <a:solidFill>
                            <a:srgbClr val="231F20"/>
                          </a:solidFill>
                          <a:latin typeface="Arial Narrow"/>
                          <a:cs typeface="Arial Narrow"/>
                        </a:rPr>
                        <a:t>PRCD en suivant </a:t>
                      </a:r>
                      <a:r>
                        <a:rPr sz="850" spc="-20" dirty="0">
                          <a:solidFill>
                            <a:srgbClr val="231F20"/>
                          </a:solidFill>
                          <a:latin typeface="Arial Narrow"/>
                          <a:cs typeface="Arial Narrow"/>
                        </a:rPr>
                        <a:t>les instructions </a:t>
                      </a:r>
                      <a:r>
                        <a:rPr sz="850" spc="-25" dirty="0">
                          <a:solidFill>
                            <a:srgbClr val="231F20"/>
                          </a:solidFill>
                          <a:latin typeface="Arial Narrow"/>
                          <a:cs typeface="Arial Narrow"/>
                        </a:rPr>
                        <a:t>de </a:t>
                      </a:r>
                      <a:r>
                        <a:rPr sz="850" spc="-20" dirty="0">
                          <a:solidFill>
                            <a:srgbClr val="231F20"/>
                          </a:solidFill>
                          <a:latin typeface="Arial Narrow"/>
                          <a:cs typeface="Arial Narrow"/>
                        </a:rPr>
                        <a:t>la </a:t>
                      </a:r>
                      <a:r>
                        <a:rPr sz="850" spc="-25" dirty="0">
                          <a:solidFill>
                            <a:srgbClr val="231F20"/>
                          </a:solidFill>
                          <a:latin typeface="Arial Narrow"/>
                          <a:cs typeface="Arial Narrow"/>
                        </a:rPr>
                        <a:t>section </a:t>
                      </a:r>
                      <a:r>
                        <a:rPr sz="850" spc="-20" dirty="0">
                          <a:solidFill>
                            <a:srgbClr val="231F20"/>
                          </a:solidFill>
                          <a:latin typeface="Arial Narrow"/>
                          <a:cs typeface="Arial Narrow"/>
                        </a:rPr>
                        <a:t>Test </a:t>
                      </a:r>
                      <a:r>
                        <a:rPr sz="850" spc="-25" dirty="0">
                          <a:solidFill>
                            <a:srgbClr val="231F20"/>
                          </a:solidFill>
                          <a:latin typeface="Arial Narrow"/>
                          <a:cs typeface="Arial Narrow"/>
                        </a:rPr>
                        <a:t>du</a:t>
                      </a:r>
                      <a:r>
                        <a:rPr sz="850" spc="130" dirty="0">
                          <a:solidFill>
                            <a:srgbClr val="231F20"/>
                          </a:solidFill>
                          <a:latin typeface="Arial Narrow"/>
                          <a:cs typeface="Arial Narrow"/>
                        </a:rPr>
                        <a:t> </a:t>
                      </a:r>
                      <a:r>
                        <a:rPr sz="850" spc="-25" dirty="0">
                          <a:solidFill>
                            <a:srgbClr val="231F20"/>
                          </a:solidFill>
                          <a:latin typeface="Arial Narrow"/>
                          <a:cs typeface="Arial Narrow"/>
                        </a:rPr>
                        <a:t>PRCD</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6312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51435">
                        <a:lnSpc>
                          <a:spcPct val="117600"/>
                        </a:lnSpc>
                        <a:spcBef>
                          <a:spcPts val="60"/>
                        </a:spcBef>
                      </a:pPr>
                      <a:r>
                        <a:rPr sz="850" spc="-30" dirty="0">
                          <a:solidFill>
                            <a:srgbClr val="231F20"/>
                          </a:solidFill>
                          <a:latin typeface="Arial Narrow"/>
                          <a:cs typeface="Arial Narrow"/>
                        </a:rPr>
                        <a:t>Appuyez sur </a:t>
                      </a:r>
                      <a:r>
                        <a:rPr sz="850" spc="-25" dirty="0">
                          <a:solidFill>
                            <a:srgbClr val="231F20"/>
                          </a:solidFill>
                          <a:latin typeface="Arial Narrow"/>
                          <a:cs typeface="Arial Narrow"/>
                        </a:rPr>
                        <a:t>le </a:t>
                      </a:r>
                      <a:r>
                        <a:rPr sz="850" spc="-30" dirty="0">
                          <a:solidFill>
                            <a:srgbClr val="231F20"/>
                          </a:solidFill>
                          <a:latin typeface="Arial Narrow"/>
                          <a:cs typeface="Arial Narrow"/>
                        </a:rPr>
                        <a:t>bouton </a:t>
                      </a:r>
                      <a:r>
                        <a:rPr sz="850" spc="-20" dirty="0">
                          <a:solidFill>
                            <a:srgbClr val="231F20"/>
                          </a:solidFill>
                          <a:latin typeface="Arial Narrow"/>
                          <a:cs typeface="Arial Narrow"/>
                        </a:rPr>
                        <a:t>Réinitialisation, </a:t>
                      </a:r>
                      <a:r>
                        <a:rPr sz="850" spc="-25" dirty="0">
                          <a:solidFill>
                            <a:srgbClr val="231F20"/>
                          </a:solidFill>
                          <a:latin typeface="Arial Narrow"/>
                          <a:cs typeface="Arial Narrow"/>
                        </a:rPr>
                        <a:t>le  </a:t>
                      </a:r>
                      <a:r>
                        <a:rPr sz="850" spc="-5" dirty="0">
                          <a:solidFill>
                            <a:srgbClr val="231F20"/>
                          </a:solidFill>
                          <a:latin typeface="Arial Narrow"/>
                          <a:cs typeface="Arial Narrow"/>
                        </a:rPr>
                        <a:t>panneau de commande n’est pas</a:t>
                      </a:r>
                      <a:r>
                        <a:rPr sz="850" spc="-75" dirty="0">
                          <a:solidFill>
                            <a:srgbClr val="231F20"/>
                          </a:solidFill>
                          <a:latin typeface="Arial Narrow"/>
                          <a:cs typeface="Arial Narrow"/>
                        </a:rPr>
                        <a:t> </a:t>
                      </a:r>
                      <a:r>
                        <a:rPr sz="850" dirty="0">
                          <a:solidFill>
                            <a:srgbClr val="231F20"/>
                          </a:solidFill>
                          <a:latin typeface="Arial Narrow"/>
                          <a:cs typeface="Arial Narrow"/>
                        </a:rPr>
                        <a:t>affiché</a:t>
                      </a:r>
                      <a:endParaRPr sz="85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4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21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80"/>
                        </a:spcBef>
                      </a:pPr>
                      <a:r>
                        <a:rPr sz="850" dirty="0">
                          <a:solidFill>
                            <a:srgbClr val="231F20"/>
                          </a:solidFill>
                          <a:latin typeface="Arial Narrow"/>
                          <a:cs typeface="Arial Narrow"/>
                        </a:rPr>
                        <a:t>PRCD</a:t>
                      </a:r>
                      <a:r>
                        <a:rPr sz="850" spc="-10" dirty="0">
                          <a:solidFill>
                            <a:srgbClr val="231F20"/>
                          </a:solidFill>
                          <a:latin typeface="Arial Narrow"/>
                          <a:cs typeface="Arial Narrow"/>
                        </a:rPr>
                        <a:t> </a:t>
                      </a:r>
                      <a:r>
                        <a:rPr sz="850" spc="-5" dirty="0">
                          <a:solidFill>
                            <a:srgbClr val="231F20"/>
                          </a:solidFill>
                          <a:latin typeface="Arial Narrow"/>
                          <a:cs typeface="Arial Narrow"/>
                        </a:rPr>
                        <a:t>cassé</a:t>
                      </a:r>
                      <a:endParaRPr sz="85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8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61523">
                <a:tc rowSpan="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800">
                        <a:latin typeface="Times New Roman"/>
                        <a:cs typeface="Times New Roman"/>
                      </a:endParaRPr>
                    </a:p>
                    <a:p>
                      <a:pPr marL="43180">
                        <a:lnSpc>
                          <a:spcPct val="100000"/>
                        </a:lnSpc>
                      </a:pPr>
                      <a:r>
                        <a:rPr sz="850" b="1" dirty="0">
                          <a:solidFill>
                            <a:srgbClr val="231F20"/>
                          </a:solidFill>
                          <a:latin typeface="Arial Narrow"/>
                          <a:cs typeface="Arial Narrow"/>
                        </a:rPr>
                        <a:t>LE SPA</a:t>
                      </a:r>
                      <a:r>
                        <a:rPr sz="850" b="1" spc="-10" dirty="0">
                          <a:solidFill>
                            <a:srgbClr val="231F20"/>
                          </a:solidFill>
                          <a:latin typeface="Arial Narrow"/>
                          <a:cs typeface="Arial Narrow"/>
                        </a:rPr>
                        <a:t> </a:t>
                      </a:r>
                      <a:r>
                        <a:rPr sz="850" b="1" dirty="0">
                          <a:solidFill>
                            <a:srgbClr val="231F20"/>
                          </a:solidFill>
                          <a:latin typeface="Arial Narrow"/>
                          <a:cs typeface="Arial Narrow"/>
                        </a:rPr>
                        <a:t>FUIT</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74625">
                        <a:lnSpc>
                          <a:spcPct val="117700"/>
                        </a:lnSpc>
                        <a:spcBef>
                          <a:spcPts val="5"/>
                        </a:spcBef>
                      </a:pPr>
                      <a:r>
                        <a:rPr sz="850" spc="-5" dirty="0">
                          <a:solidFill>
                            <a:srgbClr val="231F20"/>
                          </a:solidFill>
                          <a:latin typeface="Arial Narrow"/>
                          <a:cs typeface="Arial Narrow"/>
                        </a:rPr>
                        <a:t>Le </a:t>
                      </a:r>
                      <a:r>
                        <a:rPr sz="850" dirty="0">
                          <a:solidFill>
                            <a:srgbClr val="231F20"/>
                          </a:solidFill>
                          <a:latin typeface="Arial Narrow"/>
                          <a:cs typeface="Arial Narrow"/>
                        </a:rPr>
                        <a:t>raccordement </a:t>
                      </a:r>
                      <a:r>
                        <a:rPr sz="850" spc="-5" dirty="0">
                          <a:solidFill>
                            <a:srgbClr val="231F20"/>
                          </a:solidFill>
                          <a:latin typeface="Arial Narrow"/>
                          <a:cs typeface="Arial Narrow"/>
                        </a:rPr>
                        <a:t>entrée/sortie du spa  n’est pas bien</a:t>
                      </a:r>
                      <a:r>
                        <a:rPr sz="850" spc="-15" dirty="0">
                          <a:solidFill>
                            <a:srgbClr val="231F20"/>
                          </a:solidFill>
                          <a:latin typeface="Arial Narrow"/>
                          <a:cs typeface="Arial Narrow"/>
                        </a:rPr>
                        <a:t> </a:t>
                      </a:r>
                      <a:r>
                        <a:rPr sz="850" dirty="0">
                          <a:solidFill>
                            <a:srgbClr val="231F20"/>
                          </a:solidFill>
                          <a:latin typeface="Arial Narrow"/>
                          <a:cs typeface="Arial Narrow"/>
                        </a:rPr>
                        <a:t>étanche</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90"/>
                        </a:spcBef>
                      </a:pPr>
                      <a:r>
                        <a:rPr sz="850" dirty="0">
                          <a:solidFill>
                            <a:srgbClr val="231F20"/>
                          </a:solidFill>
                          <a:latin typeface="Arial Narrow"/>
                          <a:cs typeface="Arial Narrow"/>
                        </a:rPr>
                        <a:t>Resserrez </a:t>
                      </a:r>
                      <a:r>
                        <a:rPr sz="850" spc="-5" dirty="0">
                          <a:solidFill>
                            <a:srgbClr val="231F20"/>
                          </a:solidFill>
                          <a:latin typeface="Arial Narrow"/>
                          <a:cs typeface="Arial Narrow"/>
                        </a:rPr>
                        <a:t>le </a:t>
                      </a:r>
                      <a:r>
                        <a:rPr sz="850" dirty="0">
                          <a:solidFill>
                            <a:srgbClr val="231F20"/>
                          </a:solidFill>
                          <a:latin typeface="Arial Narrow"/>
                          <a:cs typeface="Arial Narrow"/>
                        </a:rPr>
                        <a:t>raccordement</a:t>
                      </a:r>
                      <a:r>
                        <a:rPr sz="850" spc="-5" dirty="0">
                          <a:solidFill>
                            <a:srgbClr val="231F20"/>
                          </a:solidFill>
                          <a:latin typeface="Arial Narrow"/>
                          <a:cs typeface="Arial Narrow"/>
                        </a:rPr>
                        <a:t> </a:t>
                      </a:r>
                      <a:r>
                        <a:rPr sz="850" dirty="0">
                          <a:solidFill>
                            <a:srgbClr val="231F20"/>
                          </a:solidFill>
                          <a:latin typeface="Arial Narrow"/>
                          <a:cs typeface="Arial Narrow"/>
                        </a:rPr>
                        <a:t>entrée/sortie</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4584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445134">
                        <a:lnSpc>
                          <a:spcPts val="1200"/>
                        </a:lnSpc>
                        <a:spcBef>
                          <a:spcPts val="30"/>
                        </a:spcBef>
                      </a:pPr>
                      <a:r>
                        <a:rPr sz="850" spc="-5" dirty="0">
                          <a:solidFill>
                            <a:srgbClr val="231F20"/>
                          </a:solidFill>
                          <a:latin typeface="Arial Narrow"/>
                          <a:cs typeface="Arial Narrow"/>
                        </a:rPr>
                        <a:t>La vanne de vidange n’est </a:t>
                      </a:r>
                      <a:r>
                        <a:rPr sz="850" dirty="0">
                          <a:solidFill>
                            <a:srgbClr val="231F20"/>
                          </a:solidFill>
                          <a:latin typeface="Arial Narrow"/>
                          <a:cs typeface="Arial Narrow"/>
                        </a:rPr>
                        <a:t>pas  </a:t>
                      </a:r>
                      <a:r>
                        <a:rPr sz="850" spc="-5" dirty="0">
                          <a:solidFill>
                            <a:srgbClr val="231F20"/>
                          </a:solidFill>
                          <a:latin typeface="Arial Narrow"/>
                          <a:cs typeface="Arial Narrow"/>
                        </a:rPr>
                        <a:t>complètement</a:t>
                      </a:r>
                      <a:r>
                        <a:rPr sz="850" spc="-15" dirty="0">
                          <a:solidFill>
                            <a:srgbClr val="231F20"/>
                          </a:solidFill>
                          <a:latin typeface="Arial Narrow"/>
                          <a:cs typeface="Arial Narrow"/>
                        </a:rPr>
                        <a:t> </a:t>
                      </a:r>
                      <a:r>
                        <a:rPr sz="850" dirty="0">
                          <a:solidFill>
                            <a:srgbClr val="231F20"/>
                          </a:solidFill>
                          <a:latin typeface="Arial Narrow"/>
                          <a:cs typeface="Arial Narrow"/>
                        </a:rPr>
                        <a:t>fermée</a:t>
                      </a:r>
                      <a:endParaRPr sz="85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40"/>
                        </a:spcBef>
                      </a:pPr>
                      <a:r>
                        <a:rPr sz="850" spc="-15" dirty="0">
                          <a:solidFill>
                            <a:srgbClr val="231F20"/>
                          </a:solidFill>
                          <a:latin typeface="Arial Narrow"/>
                          <a:cs typeface="Arial Narrow"/>
                        </a:rPr>
                        <a:t>Fermez la </a:t>
                      </a:r>
                      <a:r>
                        <a:rPr sz="850" spc="-20" dirty="0">
                          <a:solidFill>
                            <a:srgbClr val="231F20"/>
                          </a:solidFill>
                          <a:latin typeface="Arial Narrow"/>
                          <a:cs typeface="Arial Narrow"/>
                        </a:rPr>
                        <a:t>vanne </a:t>
                      </a:r>
                      <a:r>
                        <a:rPr sz="850" spc="-15" dirty="0">
                          <a:solidFill>
                            <a:srgbClr val="231F20"/>
                          </a:solidFill>
                          <a:latin typeface="Arial Narrow"/>
                          <a:cs typeface="Arial Narrow"/>
                        </a:rPr>
                        <a:t>de vidange. Contactez le centre de services </a:t>
                      </a:r>
                      <a:r>
                        <a:rPr sz="850" spc="-20" dirty="0">
                          <a:solidFill>
                            <a:srgbClr val="231F20"/>
                          </a:solidFill>
                          <a:latin typeface="Arial Narrow"/>
                          <a:cs typeface="Arial Narrow"/>
                        </a:rPr>
                        <a:t>MSpa </a:t>
                      </a:r>
                      <a:r>
                        <a:rPr sz="850" spc="-5" dirty="0">
                          <a:solidFill>
                            <a:srgbClr val="231F20"/>
                          </a:solidFill>
                          <a:latin typeface="Arial Narrow"/>
                          <a:cs typeface="Arial Narrow"/>
                        </a:rPr>
                        <a:t>si le spa </a:t>
                      </a:r>
                      <a:r>
                        <a:rPr sz="850" dirty="0">
                          <a:solidFill>
                            <a:srgbClr val="231F20"/>
                          </a:solidFill>
                          <a:latin typeface="Arial Narrow"/>
                          <a:cs typeface="Arial Narrow"/>
                        </a:rPr>
                        <a:t>fuit</a:t>
                      </a:r>
                      <a:r>
                        <a:rPr sz="850" spc="95" dirty="0">
                          <a:solidFill>
                            <a:srgbClr val="231F20"/>
                          </a:solidFill>
                          <a:latin typeface="Arial Narrow"/>
                          <a:cs typeface="Arial Narrow"/>
                        </a:rPr>
                        <a:t> </a:t>
                      </a:r>
                      <a:r>
                        <a:rPr sz="850" dirty="0">
                          <a:solidFill>
                            <a:srgbClr val="231F20"/>
                          </a:solidFill>
                          <a:latin typeface="Arial Narrow"/>
                          <a:cs typeface="Arial Narrow"/>
                        </a:rPr>
                        <a:t>toujours</a:t>
                      </a:r>
                      <a:endParaRPr sz="85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703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5"/>
                        </a:spcBef>
                      </a:pPr>
                      <a:r>
                        <a:rPr sz="850" dirty="0">
                          <a:solidFill>
                            <a:srgbClr val="231F20"/>
                          </a:solidFill>
                          <a:latin typeface="Arial Narrow"/>
                          <a:cs typeface="Arial Narrow"/>
                        </a:rPr>
                        <a:t>Fuites </a:t>
                      </a:r>
                      <a:r>
                        <a:rPr sz="850" spc="-5" dirty="0">
                          <a:solidFill>
                            <a:srgbClr val="231F20"/>
                          </a:solidFill>
                          <a:latin typeface="Arial Narrow"/>
                          <a:cs typeface="Arial Narrow"/>
                        </a:rPr>
                        <a:t>d’eau du corps du bassin du</a:t>
                      </a:r>
                      <a:r>
                        <a:rPr sz="850" spc="-45"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9"/>
                        </a:spcBef>
                      </a:pPr>
                      <a:r>
                        <a:rPr sz="850" spc="-30" dirty="0">
                          <a:solidFill>
                            <a:srgbClr val="231F20"/>
                          </a:solidFill>
                          <a:latin typeface="Arial Narrow"/>
                          <a:cs typeface="Arial Narrow"/>
                        </a:rPr>
                        <a:t>Réparez </a:t>
                      </a:r>
                      <a:r>
                        <a:rPr sz="850" spc="-25" dirty="0">
                          <a:solidFill>
                            <a:srgbClr val="231F20"/>
                          </a:solidFill>
                          <a:latin typeface="Arial Narrow"/>
                          <a:cs typeface="Arial Narrow"/>
                        </a:rPr>
                        <a:t>le </a:t>
                      </a:r>
                      <a:r>
                        <a:rPr sz="850" spc="-20" dirty="0">
                          <a:solidFill>
                            <a:srgbClr val="231F20"/>
                          </a:solidFill>
                          <a:latin typeface="Arial Narrow"/>
                          <a:cs typeface="Arial Narrow"/>
                        </a:rPr>
                        <a:t>trou/la </a:t>
                      </a:r>
                      <a:r>
                        <a:rPr sz="850" spc="-25" dirty="0">
                          <a:solidFill>
                            <a:srgbClr val="231F20"/>
                          </a:solidFill>
                          <a:latin typeface="Arial Narrow"/>
                          <a:cs typeface="Arial Narrow"/>
                        </a:rPr>
                        <a:t>fente </a:t>
                      </a:r>
                      <a:r>
                        <a:rPr sz="850" spc="-30" dirty="0">
                          <a:solidFill>
                            <a:srgbClr val="231F20"/>
                          </a:solidFill>
                          <a:latin typeface="Arial Narrow"/>
                          <a:cs typeface="Arial Narrow"/>
                        </a:rPr>
                        <a:t>avec </a:t>
                      </a:r>
                      <a:r>
                        <a:rPr sz="850" spc="-25" dirty="0">
                          <a:solidFill>
                            <a:srgbClr val="231F20"/>
                          </a:solidFill>
                          <a:latin typeface="Arial Narrow"/>
                          <a:cs typeface="Arial Narrow"/>
                        </a:rPr>
                        <a:t>le </a:t>
                      </a:r>
                      <a:r>
                        <a:rPr sz="850" spc="-30" dirty="0">
                          <a:solidFill>
                            <a:srgbClr val="231F20"/>
                          </a:solidFill>
                          <a:latin typeface="Arial Narrow"/>
                          <a:cs typeface="Arial Narrow"/>
                        </a:rPr>
                        <a:t>matériel du </a:t>
                      </a:r>
                      <a:r>
                        <a:rPr sz="850" spc="-20" dirty="0">
                          <a:solidFill>
                            <a:srgbClr val="231F20"/>
                          </a:solidFill>
                          <a:latin typeface="Arial Narrow"/>
                          <a:cs typeface="Arial Narrow"/>
                        </a:rPr>
                        <a:t>kit </a:t>
                      </a:r>
                      <a:r>
                        <a:rPr sz="850" spc="-30" dirty="0">
                          <a:solidFill>
                            <a:srgbClr val="231F20"/>
                          </a:solidFill>
                          <a:latin typeface="Arial Narrow"/>
                          <a:cs typeface="Arial Narrow"/>
                        </a:rPr>
                        <a:t>de</a:t>
                      </a:r>
                      <a:r>
                        <a:rPr sz="850" spc="85" dirty="0">
                          <a:solidFill>
                            <a:srgbClr val="231F20"/>
                          </a:solidFill>
                          <a:latin typeface="Arial Narrow"/>
                          <a:cs typeface="Arial Narrow"/>
                        </a:rPr>
                        <a:t> </a:t>
                      </a:r>
                      <a:r>
                        <a:rPr sz="850" spc="-25" dirty="0">
                          <a:solidFill>
                            <a:srgbClr val="231F20"/>
                          </a:solidFill>
                          <a:latin typeface="Arial Narrow"/>
                          <a:cs typeface="Arial Narrow"/>
                        </a:rPr>
                        <a:t>réparation</a:t>
                      </a:r>
                      <a:endParaRPr sz="850">
                        <a:latin typeface="Arial Narrow"/>
                        <a:cs typeface="Arial Narrow"/>
                      </a:endParaRPr>
                    </a:p>
                  </a:txBody>
                  <a:tcPr marL="0" marR="0" marT="2793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1085">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100">
                        <a:latin typeface="Times New Roman"/>
                        <a:cs typeface="Times New Roman"/>
                      </a:endParaRPr>
                    </a:p>
                    <a:p>
                      <a:pPr marL="43180" marR="252095">
                        <a:lnSpc>
                          <a:spcPct val="137300"/>
                        </a:lnSpc>
                      </a:pPr>
                      <a:r>
                        <a:rPr sz="850" b="1" dirty="0">
                          <a:solidFill>
                            <a:srgbClr val="231F20"/>
                          </a:solidFill>
                          <a:latin typeface="Arial Narrow"/>
                          <a:cs typeface="Arial Narrow"/>
                        </a:rPr>
                        <a:t>NE </a:t>
                      </a:r>
                      <a:r>
                        <a:rPr sz="850" b="1" spc="-5" dirty="0">
                          <a:solidFill>
                            <a:srgbClr val="231F20"/>
                          </a:solidFill>
                          <a:latin typeface="Arial Narrow"/>
                          <a:cs typeface="Arial Narrow"/>
                        </a:rPr>
                        <a:t>CHAUFFE</a:t>
                      </a:r>
                      <a:r>
                        <a:rPr sz="850" b="1" spc="-70" dirty="0">
                          <a:solidFill>
                            <a:srgbClr val="231F20"/>
                          </a:solidFill>
                          <a:latin typeface="Arial Narrow"/>
                          <a:cs typeface="Arial Narrow"/>
                        </a:rPr>
                        <a:t> </a:t>
                      </a:r>
                      <a:r>
                        <a:rPr sz="850" b="1" dirty="0">
                          <a:solidFill>
                            <a:srgbClr val="231F20"/>
                          </a:solidFill>
                          <a:latin typeface="Arial Narrow"/>
                          <a:cs typeface="Arial Narrow"/>
                        </a:rPr>
                        <a:t>PAS  </a:t>
                      </a:r>
                      <a:r>
                        <a:rPr sz="850" b="1" spc="-5" dirty="0">
                          <a:solidFill>
                            <a:srgbClr val="231F20"/>
                          </a:solidFill>
                          <a:latin typeface="Arial Narrow"/>
                          <a:cs typeface="Arial Narrow"/>
                        </a:rPr>
                        <a:t>CORRECTEMENT</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85"/>
                        </a:spcBef>
                      </a:pPr>
                      <a:r>
                        <a:rPr sz="850" dirty="0">
                          <a:solidFill>
                            <a:srgbClr val="231F20"/>
                          </a:solidFill>
                          <a:latin typeface="Arial Narrow"/>
                          <a:cs typeface="Arial Narrow"/>
                        </a:rPr>
                        <a:t>Température réglée trop</a:t>
                      </a:r>
                      <a:r>
                        <a:rPr sz="850" spc="-20" dirty="0">
                          <a:solidFill>
                            <a:srgbClr val="231F20"/>
                          </a:solidFill>
                          <a:latin typeface="Arial Narrow"/>
                          <a:cs typeface="Arial Narrow"/>
                        </a:rPr>
                        <a:t> </a:t>
                      </a:r>
                      <a:r>
                        <a:rPr sz="850" dirty="0">
                          <a:solidFill>
                            <a:srgbClr val="231F20"/>
                          </a:solidFill>
                          <a:latin typeface="Arial Narrow"/>
                          <a:cs typeface="Arial Narrow"/>
                        </a:rPr>
                        <a:t>basse</a:t>
                      </a:r>
                      <a:endParaRPr sz="85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sz="850" dirty="0">
                          <a:solidFill>
                            <a:srgbClr val="231F20"/>
                          </a:solidFill>
                          <a:latin typeface="Arial Narrow"/>
                          <a:cs typeface="Arial Narrow"/>
                        </a:rPr>
                        <a:t>Réglez </a:t>
                      </a:r>
                      <a:r>
                        <a:rPr sz="850" spc="-5" dirty="0">
                          <a:solidFill>
                            <a:srgbClr val="231F20"/>
                          </a:solidFill>
                          <a:latin typeface="Arial Narrow"/>
                          <a:cs typeface="Arial Narrow"/>
                        </a:rPr>
                        <a:t>une </a:t>
                      </a:r>
                      <a:r>
                        <a:rPr sz="850" dirty="0">
                          <a:solidFill>
                            <a:srgbClr val="231F20"/>
                          </a:solidFill>
                          <a:latin typeface="Arial Narrow"/>
                          <a:cs typeface="Arial Narrow"/>
                        </a:rPr>
                        <a:t>température </a:t>
                      </a:r>
                      <a:r>
                        <a:rPr sz="850" spc="-5" dirty="0">
                          <a:solidFill>
                            <a:srgbClr val="231F20"/>
                          </a:solidFill>
                          <a:latin typeface="Arial Narrow"/>
                          <a:cs typeface="Arial Narrow"/>
                        </a:rPr>
                        <a:t>plus</a:t>
                      </a:r>
                      <a:r>
                        <a:rPr sz="850" spc="-15" dirty="0">
                          <a:solidFill>
                            <a:srgbClr val="231F20"/>
                          </a:solidFill>
                          <a:latin typeface="Arial Narrow"/>
                          <a:cs typeface="Arial Narrow"/>
                        </a:rPr>
                        <a:t> </a:t>
                      </a:r>
                      <a:r>
                        <a:rPr sz="850" dirty="0">
                          <a:solidFill>
                            <a:srgbClr val="231F20"/>
                          </a:solidFill>
                          <a:latin typeface="Arial Narrow"/>
                          <a:cs typeface="Arial Narrow"/>
                        </a:rPr>
                        <a:t>élevée</a:t>
                      </a:r>
                      <a:endParaRPr sz="85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9333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04"/>
                        </a:spcBef>
                      </a:pPr>
                      <a:r>
                        <a:rPr sz="850" dirty="0">
                          <a:solidFill>
                            <a:srgbClr val="231F20"/>
                          </a:solidFill>
                          <a:latin typeface="Arial Narrow"/>
                          <a:cs typeface="Arial Narrow"/>
                        </a:rPr>
                        <a:t>Cartouche filtrante</a:t>
                      </a:r>
                      <a:r>
                        <a:rPr sz="850" spc="-15" dirty="0">
                          <a:solidFill>
                            <a:srgbClr val="231F20"/>
                          </a:solidFill>
                          <a:latin typeface="Arial Narrow"/>
                          <a:cs typeface="Arial Narrow"/>
                        </a:rPr>
                        <a:t> </a:t>
                      </a:r>
                      <a:r>
                        <a:rPr sz="850" spc="-5" dirty="0">
                          <a:solidFill>
                            <a:srgbClr val="231F20"/>
                          </a:solidFill>
                          <a:latin typeface="Arial Narrow"/>
                          <a:cs typeface="Arial Narrow"/>
                        </a:rPr>
                        <a:t>sale</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04"/>
                        </a:spcBef>
                      </a:pPr>
                      <a:r>
                        <a:rPr sz="850" dirty="0">
                          <a:solidFill>
                            <a:srgbClr val="231F20"/>
                          </a:solidFill>
                          <a:latin typeface="Arial Narrow"/>
                          <a:cs typeface="Arial Narrow"/>
                        </a:rPr>
                        <a:t>Nettoyez </a:t>
                      </a:r>
                      <a:r>
                        <a:rPr sz="850" spc="-5" dirty="0">
                          <a:solidFill>
                            <a:srgbClr val="231F20"/>
                          </a:solidFill>
                          <a:latin typeface="Arial Narrow"/>
                          <a:cs typeface="Arial Narrow"/>
                        </a:rPr>
                        <a:t>ou </a:t>
                      </a:r>
                      <a:r>
                        <a:rPr sz="850" dirty="0">
                          <a:solidFill>
                            <a:srgbClr val="231F20"/>
                          </a:solidFill>
                          <a:latin typeface="Arial Narrow"/>
                          <a:cs typeface="Arial Narrow"/>
                        </a:rPr>
                        <a:t>remplacez </a:t>
                      </a:r>
                      <a:r>
                        <a:rPr sz="850" spc="-5" dirty="0">
                          <a:solidFill>
                            <a:srgbClr val="231F20"/>
                          </a:solidFill>
                          <a:latin typeface="Arial Narrow"/>
                          <a:cs typeface="Arial Narrow"/>
                        </a:rPr>
                        <a:t>la cartouche</a:t>
                      </a:r>
                      <a:r>
                        <a:rPr sz="850" spc="-15" dirty="0">
                          <a:solidFill>
                            <a:srgbClr val="231F20"/>
                          </a:solidFill>
                          <a:latin typeface="Arial Narrow"/>
                          <a:cs typeface="Arial Narrow"/>
                        </a:rPr>
                        <a:t> </a:t>
                      </a:r>
                      <a:r>
                        <a:rPr sz="850" dirty="0">
                          <a:solidFill>
                            <a:srgbClr val="231F20"/>
                          </a:solidFill>
                          <a:latin typeface="Arial Narrow"/>
                          <a:cs typeface="Arial Narrow"/>
                        </a:rPr>
                        <a:t>filtrante</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71828">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39700">
                        <a:lnSpc>
                          <a:spcPct val="117700"/>
                        </a:lnSpc>
                        <a:spcBef>
                          <a:spcPts val="100"/>
                        </a:spcBef>
                      </a:pPr>
                      <a:r>
                        <a:rPr sz="850" spc="-5" dirty="0">
                          <a:solidFill>
                            <a:srgbClr val="231F20"/>
                          </a:solidFill>
                          <a:latin typeface="Arial Narrow"/>
                          <a:cs typeface="Arial Narrow"/>
                        </a:rPr>
                        <a:t>Le niveau de l’eau n’est pas au </a:t>
                      </a:r>
                      <a:r>
                        <a:rPr sz="850" dirty="0">
                          <a:solidFill>
                            <a:srgbClr val="231F20"/>
                          </a:solidFill>
                          <a:latin typeface="Arial Narrow"/>
                          <a:cs typeface="Arial Narrow"/>
                        </a:rPr>
                        <a:t>niveau  </a:t>
                      </a:r>
                      <a:r>
                        <a:rPr sz="850" spc="-5" dirty="0">
                          <a:solidFill>
                            <a:srgbClr val="231F20"/>
                          </a:solidFill>
                          <a:latin typeface="Arial Narrow"/>
                          <a:cs typeface="Arial Narrow"/>
                        </a:rPr>
                        <a:t>minimum</a:t>
                      </a:r>
                      <a:endParaRPr sz="85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80"/>
                        </a:spcBef>
                      </a:pPr>
                      <a:r>
                        <a:rPr sz="850" dirty="0">
                          <a:solidFill>
                            <a:srgbClr val="231F20"/>
                          </a:solidFill>
                          <a:latin typeface="Arial Narrow"/>
                          <a:cs typeface="Arial Narrow"/>
                        </a:rPr>
                        <a:t>Ajoutez </a:t>
                      </a:r>
                      <a:r>
                        <a:rPr sz="850" spc="-5" dirty="0">
                          <a:solidFill>
                            <a:srgbClr val="231F20"/>
                          </a:solidFill>
                          <a:latin typeface="Arial Narrow"/>
                          <a:cs typeface="Arial Narrow"/>
                        </a:rPr>
                        <a:t>de l’eau jusqu’à la ligne</a:t>
                      </a:r>
                      <a:r>
                        <a:rPr sz="850" spc="-10" dirty="0">
                          <a:solidFill>
                            <a:srgbClr val="231F20"/>
                          </a:solidFill>
                          <a:latin typeface="Arial Narrow"/>
                          <a:cs typeface="Arial Narrow"/>
                        </a:rPr>
                        <a:t> </a:t>
                      </a:r>
                      <a:r>
                        <a:rPr sz="850" spc="-5" dirty="0">
                          <a:solidFill>
                            <a:srgbClr val="231F20"/>
                          </a:solidFill>
                          <a:latin typeface="Arial Narrow"/>
                          <a:cs typeface="Arial Narrow"/>
                        </a:rPr>
                        <a:t>minimum</a:t>
                      </a:r>
                      <a:endParaRPr sz="85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9915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5"/>
                        </a:spcBef>
                      </a:pPr>
                      <a:r>
                        <a:rPr sz="850" dirty="0">
                          <a:solidFill>
                            <a:srgbClr val="231F20"/>
                          </a:solidFill>
                          <a:latin typeface="Arial Narrow"/>
                          <a:cs typeface="Arial Narrow"/>
                        </a:rPr>
                        <a:t>Défaillance </a:t>
                      </a:r>
                      <a:r>
                        <a:rPr sz="850" spc="-5" dirty="0">
                          <a:solidFill>
                            <a:srgbClr val="231F20"/>
                          </a:solidFill>
                          <a:latin typeface="Arial Narrow"/>
                          <a:cs typeface="Arial Narrow"/>
                        </a:rPr>
                        <a:t>du</a:t>
                      </a:r>
                      <a:r>
                        <a:rPr sz="850" spc="-15" dirty="0">
                          <a:solidFill>
                            <a:srgbClr val="231F20"/>
                          </a:solidFill>
                          <a:latin typeface="Arial Narrow"/>
                          <a:cs typeface="Arial Narrow"/>
                        </a:rPr>
                        <a:t> </a:t>
                      </a:r>
                      <a:r>
                        <a:rPr sz="850" spc="-5" dirty="0">
                          <a:solidFill>
                            <a:srgbClr val="231F20"/>
                          </a:solidFill>
                          <a:latin typeface="Arial Narrow"/>
                          <a:cs typeface="Arial Narrow"/>
                        </a:rPr>
                        <a:t>chauffage</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5"/>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33354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6830">
                        <a:lnSpc>
                          <a:spcPct val="117700"/>
                        </a:lnSpc>
                        <a:spcBef>
                          <a:spcPts val="5"/>
                        </a:spcBef>
                      </a:pPr>
                      <a:r>
                        <a:rPr sz="850" spc="-5" dirty="0">
                          <a:solidFill>
                            <a:srgbClr val="231F20"/>
                          </a:solidFill>
                          <a:latin typeface="Arial Narrow"/>
                          <a:cs typeface="Arial Narrow"/>
                        </a:rPr>
                        <a:t>La pompe de </a:t>
                      </a:r>
                      <a:r>
                        <a:rPr sz="850" dirty="0">
                          <a:solidFill>
                            <a:srgbClr val="231F20"/>
                          </a:solidFill>
                          <a:latin typeface="Arial Narrow"/>
                          <a:cs typeface="Arial Narrow"/>
                        </a:rPr>
                        <a:t>filtration NE</a:t>
                      </a:r>
                      <a:r>
                        <a:rPr sz="850" spc="-85" dirty="0">
                          <a:solidFill>
                            <a:srgbClr val="231F20"/>
                          </a:solidFill>
                          <a:latin typeface="Arial Narrow"/>
                          <a:cs typeface="Arial Narrow"/>
                        </a:rPr>
                        <a:t> </a:t>
                      </a:r>
                      <a:r>
                        <a:rPr sz="850" dirty="0">
                          <a:solidFill>
                            <a:srgbClr val="231F20"/>
                          </a:solidFill>
                          <a:latin typeface="Arial Narrow"/>
                          <a:cs typeface="Arial Narrow"/>
                        </a:rPr>
                        <a:t>FONCTIONNE  PAS</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685"/>
                        </a:spcBef>
                      </a:pPr>
                      <a:r>
                        <a:rPr sz="850" dirty="0">
                          <a:solidFill>
                            <a:srgbClr val="231F20"/>
                          </a:solidFill>
                          <a:latin typeface="Arial Narrow"/>
                          <a:cs typeface="Arial Narrow"/>
                        </a:rPr>
                        <a:t>Voir </a:t>
                      </a:r>
                      <a:r>
                        <a:rPr sz="850" spc="-5" dirty="0">
                          <a:solidFill>
                            <a:srgbClr val="231F20"/>
                          </a:solidFill>
                          <a:latin typeface="Arial Narrow"/>
                          <a:cs typeface="Arial Narrow"/>
                        </a:rPr>
                        <a:t>la section </a:t>
                      </a:r>
                      <a:r>
                        <a:rPr sz="850" dirty="0">
                          <a:solidFill>
                            <a:srgbClr val="231F20"/>
                          </a:solidFill>
                          <a:latin typeface="Arial Narrow"/>
                          <a:cs typeface="Arial Narrow"/>
                        </a:rPr>
                        <a:t>« </a:t>
                      </a:r>
                      <a:r>
                        <a:rPr sz="850" spc="-5" dirty="0">
                          <a:solidFill>
                            <a:srgbClr val="231F20"/>
                          </a:solidFill>
                          <a:latin typeface="Arial Narrow"/>
                          <a:cs typeface="Arial Narrow"/>
                        </a:rPr>
                        <a:t>LA </a:t>
                      </a:r>
                      <a:r>
                        <a:rPr sz="850" dirty="0">
                          <a:solidFill>
                            <a:srgbClr val="231F20"/>
                          </a:solidFill>
                          <a:latin typeface="Arial Narrow"/>
                          <a:cs typeface="Arial Narrow"/>
                        </a:rPr>
                        <a:t>POMPE DE FILTRATION NE FONCTIONNE PAS</a:t>
                      </a:r>
                      <a:r>
                        <a:rPr sz="850" spc="-35" dirty="0">
                          <a:solidFill>
                            <a:srgbClr val="231F20"/>
                          </a:solidFill>
                          <a:latin typeface="Arial Narrow"/>
                          <a:cs typeface="Arial Narrow"/>
                        </a:rPr>
                        <a:t> </a:t>
                      </a:r>
                      <a:r>
                        <a:rPr sz="850" dirty="0">
                          <a:solidFill>
                            <a:srgbClr val="231F20"/>
                          </a:solidFill>
                          <a:latin typeface="Arial Narrow"/>
                          <a:cs typeface="Arial Narrow"/>
                        </a:rPr>
                        <a:t>»</a:t>
                      </a:r>
                      <a:endParaRPr sz="85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89761">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800">
                        <a:latin typeface="Times New Roman"/>
                        <a:cs typeface="Times New Roman"/>
                      </a:endParaRPr>
                    </a:p>
                    <a:p>
                      <a:pPr marL="48260">
                        <a:lnSpc>
                          <a:spcPct val="100000"/>
                        </a:lnSpc>
                      </a:pPr>
                      <a:r>
                        <a:rPr sz="850" b="1" dirty="0">
                          <a:solidFill>
                            <a:srgbClr val="231F20"/>
                          </a:solidFill>
                          <a:latin typeface="Arial Narrow"/>
                          <a:cs typeface="Arial Narrow"/>
                        </a:rPr>
                        <a:t>LE SPA PERD DE</a:t>
                      </a:r>
                      <a:r>
                        <a:rPr sz="850" b="1" spc="-80" dirty="0">
                          <a:solidFill>
                            <a:srgbClr val="231F20"/>
                          </a:solidFill>
                          <a:latin typeface="Arial Narrow"/>
                          <a:cs typeface="Arial Narrow"/>
                        </a:rPr>
                        <a:t> </a:t>
                      </a:r>
                      <a:r>
                        <a:rPr sz="850" b="1" dirty="0">
                          <a:solidFill>
                            <a:srgbClr val="231F20"/>
                          </a:solidFill>
                          <a:latin typeface="Arial Narrow"/>
                          <a:cs typeface="Arial Narrow"/>
                        </a:rPr>
                        <a:t>L’AIR</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50">
                        <a:latin typeface="Times New Roman"/>
                        <a:cs typeface="Times New Roman"/>
                      </a:endParaRPr>
                    </a:p>
                    <a:p>
                      <a:pPr marL="69850">
                        <a:lnSpc>
                          <a:spcPct val="100000"/>
                        </a:lnSpc>
                      </a:pPr>
                      <a:r>
                        <a:rPr sz="850" spc="-5" dirty="0">
                          <a:solidFill>
                            <a:srgbClr val="231F20"/>
                          </a:solidFill>
                          <a:latin typeface="Arial Narrow"/>
                          <a:cs typeface="Arial Narrow"/>
                        </a:rPr>
                        <a:t>La valve d’air est</a:t>
                      </a:r>
                      <a:r>
                        <a:rPr sz="850" spc="-20" dirty="0">
                          <a:solidFill>
                            <a:srgbClr val="231F20"/>
                          </a:solidFill>
                          <a:latin typeface="Arial Narrow"/>
                          <a:cs typeface="Arial Narrow"/>
                        </a:rPr>
                        <a:t> </a:t>
                      </a:r>
                      <a:r>
                        <a:rPr sz="850" dirty="0">
                          <a:solidFill>
                            <a:srgbClr val="231F20"/>
                          </a:solidFill>
                          <a:latin typeface="Arial Narrow"/>
                          <a:cs typeface="Arial Narrow"/>
                        </a:rPr>
                        <a:t>desserrée</a:t>
                      </a:r>
                      <a:endParaRPr sz="85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577215">
                        <a:lnSpc>
                          <a:spcPct val="117700"/>
                        </a:lnSpc>
                        <a:spcBef>
                          <a:spcPts val="225"/>
                        </a:spcBef>
                      </a:pPr>
                      <a:r>
                        <a:rPr sz="850" spc="-5" dirty="0">
                          <a:solidFill>
                            <a:srgbClr val="231F20"/>
                          </a:solidFill>
                          <a:latin typeface="Arial Narrow"/>
                          <a:cs typeface="Arial Narrow"/>
                        </a:rPr>
                        <a:t>Gonflez le spa jusqu’à ce que la section jaune du manomètre </a:t>
                      </a:r>
                      <a:r>
                        <a:rPr sz="850" dirty="0">
                          <a:solidFill>
                            <a:srgbClr val="231F20"/>
                          </a:solidFill>
                          <a:latin typeface="Arial Narrow"/>
                          <a:cs typeface="Arial Narrow"/>
                        </a:rPr>
                        <a:t>apparaisse.  Assurez-vous </a:t>
                      </a:r>
                      <a:r>
                        <a:rPr sz="850" spc="-5" dirty="0">
                          <a:solidFill>
                            <a:srgbClr val="231F20"/>
                          </a:solidFill>
                          <a:latin typeface="Arial Narrow"/>
                          <a:cs typeface="Arial Narrow"/>
                        </a:rPr>
                        <a:t>que la valve est bien vissée. </a:t>
                      </a:r>
                      <a:r>
                        <a:rPr sz="850" dirty="0">
                          <a:solidFill>
                            <a:srgbClr val="231F20"/>
                          </a:solidFill>
                          <a:latin typeface="Arial Narrow"/>
                          <a:cs typeface="Arial Narrow"/>
                        </a:rPr>
                        <a:t>Remplacez </a:t>
                      </a:r>
                      <a:r>
                        <a:rPr sz="850" spc="-5" dirty="0">
                          <a:solidFill>
                            <a:srgbClr val="231F20"/>
                          </a:solidFill>
                          <a:latin typeface="Arial Narrow"/>
                          <a:cs typeface="Arial Narrow"/>
                        </a:rPr>
                        <a:t>la valve si</a:t>
                      </a:r>
                      <a:r>
                        <a:rPr sz="850" spc="-60" dirty="0">
                          <a:solidFill>
                            <a:srgbClr val="231F20"/>
                          </a:solidFill>
                          <a:latin typeface="Arial Narrow"/>
                          <a:cs typeface="Arial Narrow"/>
                        </a:rPr>
                        <a:t> </a:t>
                      </a:r>
                      <a:r>
                        <a:rPr sz="850" dirty="0">
                          <a:solidFill>
                            <a:srgbClr val="231F20"/>
                          </a:solidFill>
                          <a:latin typeface="Arial Narrow"/>
                          <a:cs typeface="Arial Narrow"/>
                        </a:rPr>
                        <a:t>nécessaire.</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63766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1000">
                        <a:latin typeface="Times New Roman"/>
                        <a:cs typeface="Times New Roman"/>
                      </a:endParaRPr>
                    </a:p>
                    <a:p>
                      <a:pPr marL="69850">
                        <a:lnSpc>
                          <a:spcPct val="100000"/>
                        </a:lnSpc>
                        <a:spcBef>
                          <a:spcPts val="790"/>
                        </a:spcBef>
                      </a:pPr>
                      <a:r>
                        <a:rPr sz="850" spc="-5" dirty="0">
                          <a:solidFill>
                            <a:srgbClr val="231F20"/>
                          </a:solidFill>
                          <a:latin typeface="Arial Narrow"/>
                          <a:cs typeface="Arial Narrow"/>
                        </a:rPr>
                        <a:t>Trou </a:t>
                      </a:r>
                      <a:r>
                        <a:rPr sz="850" spc="-10" dirty="0">
                          <a:solidFill>
                            <a:srgbClr val="231F20"/>
                          </a:solidFill>
                          <a:latin typeface="Arial Narrow"/>
                          <a:cs typeface="Arial Narrow"/>
                        </a:rPr>
                        <a:t>ou </a:t>
                      </a:r>
                      <a:r>
                        <a:rPr sz="850" spc="-5" dirty="0">
                          <a:solidFill>
                            <a:srgbClr val="231F20"/>
                          </a:solidFill>
                          <a:latin typeface="Arial Narrow"/>
                          <a:cs typeface="Arial Narrow"/>
                        </a:rPr>
                        <a:t>fente </a:t>
                      </a:r>
                      <a:r>
                        <a:rPr sz="850" spc="-10" dirty="0">
                          <a:solidFill>
                            <a:srgbClr val="231F20"/>
                          </a:solidFill>
                          <a:latin typeface="Arial Narrow"/>
                          <a:cs typeface="Arial Narrow"/>
                        </a:rPr>
                        <a:t>au niveau du bassin du</a:t>
                      </a:r>
                      <a:r>
                        <a:rPr sz="850" dirty="0">
                          <a:solidFill>
                            <a:srgbClr val="231F20"/>
                          </a:solidFill>
                          <a:latin typeface="Arial Narrow"/>
                          <a:cs typeface="Arial Narrow"/>
                        </a:rPr>
                        <a:t> </a:t>
                      </a:r>
                      <a:r>
                        <a:rPr sz="850" spc="-10" dirty="0">
                          <a:solidFill>
                            <a:srgbClr val="231F20"/>
                          </a:solidFill>
                          <a:latin typeface="Arial Narrow"/>
                          <a:cs typeface="Arial Narrow"/>
                        </a:rPr>
                        <a:t>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40"/>
                        </a:spcBef>
                      </a:pPr>
                      <a:r>
                        <a:rPr sz="850" dirty="0">
                          <a:solidFill>
                            <a:srgbClr val="231F20"/>
                          </a:solidFill>
                          <a:latin typeface="Arial Narrow"/>
                          <a:cs typeface="Arial Narrow"/>
                        </a:rPr>
                        <a:t>Remplissez </a:t>
                      </a:r>
                      <a:r>
                        <a:rPr sz="850" spc="-5" dirty="0">
                          <a:solidFill>
                            <a:srgbClr val="231F20"/>
                          </a:solidFill>
                          <a:latin typeface="Arial Narrow"/>
                          <a:cs typeface="Arial Narrow"/>
                        </a:rPr>
                        <a:t>un </a:t>
                      </a:r>
                      <a:r>
                        <a:rPr sz="850" dirty="0">
                          <a:solidFill>
                            <a:srgbClr val="231F20"/>
                          </a:solidFill>
                          <a:latin typeface="Arial Narrow"/>
                          <a:cs typeface="Arial Narrow"/>
                        </a:rPr>
                        <a:t>flacon </a:t>
                      </a:r>
                      <a:r>
                        <a:rPr sz="850" spc="-5" dirty="0">
                          <a:solidFill>
                            <a:srgbClr val="231F20"/>
                          </a:solidFill>
                          <a:latin typeface="Arial Narrow"/>
                          <a:cs typeface="Arial Narrow"/>
                        </a:rPr>
                        <a:t>pulvérisateur d’eau savonneuse et vaporisez sur les</a:t>
                      </a:r>
                      <a:r>
                        <a:rPr sz="850" spc="-35" dirty="0">
                          <a:solidFill>
                            <a:srgbClr val="231F20"/>
                          </a:solidFill>
                          <a:latin typeface="Arial Narrow"/>
                          <a:cs typeface="Arial Narrow"/>
                        </a:rPr>
                        <a:t> </a:t>
                      </a:r>
                      <a:r>
                        <a:rPr sz="850" spc="-5" dirty="0">
                          <a:solidFill>
                            <a:srgbClr val="231F20"/>
                          </a:solidFill>
                          <a:latin typeface="Arial Narrow"/>
                          <a:cs typeface="Arial Narrow"/>
                        </a:rPr>
                        <a:t>coutures.</a:t>
                      </a:r>
                      <a:endParaRPr sz="850">
                        <a:latin typeface="Arial Narrow"/>
                        <a:cs typeface="Arial Narrow"/>
                      </a:endParaRPr>
                    </a:p>
                    <a:p>
                      <a:pPr marL="69850" marR="164465">
                        <a:lnSpc>
                          <a:spcPct val="117700"/>
                        </a:lnSpc>
                      </a:pPr>
                      <a:r>
                        <a:rPr sz="850" dirty="0">
                          <a:solidFill>
                            <a:srgbClr val="231F20"/>
                          </a:solidFill>
                          <a:latin typeface="Arial Narrow"/>
                          <a:cs typeface="Arial Narrow"/>
                        </a:rPr>
                        <a:t>S’il y a </a:t>
                      </a:r>
                      <a:r>
                        <a:rPr sz="850" spc="-5" dirty="0">
                          <a:solidFill>
                            <a:srgbClr val="231F20"/>
                          </a:solidFill>
                          <a:latin typeface="Arial Narrow"/>
                          <a:cs typeface="Arial Narrow"/>
                        </a:rPr>
                        <a:t>une </a:t>
                      </a:r>
                      <a:r>
                        <a:rPr sz="850" dirty="0">
                          <a:solidFill>
                            <a:srgbClr val="231F20"/>
                          </a:solidFill>
                          <a:latin typeface="Arial Narrow"/>
                          <a:cs typeface="Arial Narrow"/>
                        </a:rPr>
                        <a:t>fuite, </a:t>
                      </a:r>
                      <a:r>
                        <a:rPr sz="850" spc="-5" dirty="0">
                          <a:solidFill>
                            <a:srgbClr val="231F20"/>
                          </a:solidFill>
                          <a:latin typeface="Arial Narrow"/>
                          <a:cs typeface="Arial Narrow"/>
                        </a:rPr>
                        <a:t>de petites bulles sortiront. Lorsque vous avez localisé la </a:t>
                      </a:r>
                      <a:r>
                        <a:rPr sz="850" dirty="0">
                          <a:solidFill>
                            <a:srgbClr val="231F20"/>
                          </a:solidFill>
                          <a:latin typeface="Arial Narrow"/>
                          <a:cs typeface="Arial Narrow"/>
                        </a:rPr>
                        <a:t>fuite, nettoyez  </a:t>
                      </a:r>
                      <a:r>
                        <a:rPr sz="850" spc="-5" dirty="0">
                          <a:solidFill>
                            <a:srgbClr val="231F20"/>
                          </a:solidFill>
                          <a:latin typeface="Arial Narrow"/>
                          <a:cs typeface="Arial Narrow"/>
                        </a:rPr>
                        <a:t>et séchez la zone qui </a:t>
                      </a:r>
                      <a:r>
                        <a:rPr sz="850" dirty="0">
                          <a:solidFill>
                            <a:srgbClr val="231F20"/>
                          </a:solidFill>
                          <a:latin typeface="Arial Narrow"/>
                          <a:cs typeface="Arial Narrow"/>
                        </a:rPr>
                        <a:t>fuit, </a:t>
                      </a:r>
                      <a:r>
                        <a:rPr sz="850" spc="-5" dirty="0">
                          <a:solidFill>
                            <a:srgbClr val="231F20"/>
                          </a:solidFill>
                          <a:latin typeface="Arial Narrow"/>
                          <a:cs typeface="Arial Narrow"/>
                        </a:rPr>
                        <a:t>puis utilisez le patch de </a:t>
                      </a:r>
                      <a:r>
                        <a:rPr sz="850" dirty="0">
                          <a:solidFill>
                            <a:srgbClr val="231F20"/>
                          </a:solidFill>
                          <a:latin typeface="Arial Narrow"/>
                          <a:cs typeface="Arial Narrow"/>
                        </a:rPr>
                        <a:t>réparation fourni </a:t>
                      </a:r>
                      <a:r>
                        <a:rPr sz="850" spc="-5" dirty="0">
                          <a:solidFill>
                            <a:srgbClr val="231F20"/>
                          </a:solidFill>
                          <a:latin typeface="Arial Narrow"/>
                          <a:cs typeface="Arial Narrow"/>
                        </a:rPr>
                        <a:t>avec votre</a:t>
                      </a:r>
                      <a:r>
                        <a:rPr sz="850" spc="-40"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p>
                      <a:pPr marL="69850">
                        <a:lnSpc>
                          <a:spcPct val="100000"/>
                        </a:lnSpc>
                        <a:spcBef>
                          <a:spcPts val="180"/>
                        </a:spcBef>
                      </a:pPr>
                      <a:r>
                        <a:rPr sz="850" dirty="0">
                          <a:solidFill>
                            <a:srgbClr val="231F20"/>
                          </a:solidFill>
                          <a:latin typeface="Arial Narrow"/>
                          <a:cs typeface="Arial Narrow"/>
                        </a:rPr>
                        <a:t>Consultez </a:t>
                      </a:r>
                      <a:r>
                        <a:rPr sz="850" spc="-5" dirty="0">
                          <a:solidFill>
                            <a:srgbClr val="231F20"/>
                          </a:solidFill>
                          <a:latin typeface="Arial Narrow"/>
                          <a:cs typeface="Arial Narrow"/>
                        </a:rPr>
                        <a:t>la section </a:t>
                      </a:r>
                      <a:r>
                        <a:rPr sz="850" dirty="0">
                          <a:solidFill>
                            <a:srgbClr val="231F20"/>
                          </a:solidFill>
                          <a:latin typeface="Arial Narrow"/>
                          <a:cs typeface="Arial Narrow"/>
                        </a:rPr>
                        <a:t>réparation </a:t>
                      </a:r>
                      <a:r>
                        <a:rPr sz="850" spc="-5" dirty="0">
                          <a:solidFill>
                            <a:srgbClr val="231F20"/>
                          </a:solidFill>
                          <a:latin typeface="Arial Narrow"/>
                          <a:cs typeface="Arial Narrow"/>
                        </a:rPr>
                        <a:t>en</a:t>
                      </a:r>
                      <a:r>
                        <a:rPr sz="850" spc="-10" dirty="0">
                          <a:solidFill>
                            <a:srgbClr val="231F20"/>
                          </a:solidFill>
                          <a:latin typeface="Arial Narrow"/>
                          <a:cs typeface="Arial Narrow"/>
                        </a:rPr>
                        <a:t> </a:t>
                      </a:r>
                      <a:r>
                        <a:rPr sz="850" dirty="0">
                          <a:solidFill>
                            <a:srgbClr val="231F20"/>
                          </a:solidFill>
                          <a:latin typeface="Arial Narrow"/>
                          <a:cs typeface="Arial Narrow"/>
                        </a:rPr>
                        <a:t>P15</a:t>
                      </a:r>
                      <a:endParaRPr sz="85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51797">
                <a:tc rowSpan="4">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48260" marR="267335">
                        <a:lnSpc>
                          <a:spcPts val="1000"/>
                        </a:lnSpc>
                        <a:spcBef>
                          <a:spcPts val="825"/>
                        </a:spcBef>
                      </a:pPr>
                      <a:r>
                        <a:rPr sz="850" b="1" dirty="0">
                          <a:solidFill>
                            <a:srgbClr val="231F20"/>
                          </a:solidFill>
                          <a:latin typeface="Arial Narrow"/>
                          <a:cs typeface="Arial Narrow"/>
                        </a:rPr>
                        <a:t>L’EAU N’EST</a:t>
                      </a:r>
                      <a:r>
                        <a:rPr sz="850" b="1" spc="-105" dirty="0">
                          <a:solidFill>
                            <a:srgbClr val="231F20"/>
                          </a:solidFill>
                          <a:latin typeface="Arial Narrow"/>
                          <a:cs typeface="Arial Narrow"/>
                        </a:rPr>
                        <a:t> </a:t>
                      </a:r>
                      <a:r>
                        <a:rPr sz="850" b="1" dirty="0">
                          <a:solidFill>
                            <a:srgbClr val="231F20"/>
                          </a:solidFill>
                          <a:latin typeface="Arial Narrow"/>
                          <a:cs typeface="Arial Narrow"/>
                        </a:rPr>
                        <a:t>PAS  PROPRE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90525">
                        <a:lnSpc>
                          <a:spcPct val="117700"/>
                        </a:lnSpc>
                        <a:spcBef>
                          <a:spcPts val="40"/>
                        </a:spcBef>
                      </a:pPr>
                      <a:r>
                        <a:rPr sz="850" spc="-5" dirty="0">
                          <a:solidFill>
                            <a:srgbClr val="231F20"/>
                          </a:solidFill>
                          <a:latin typeface="Arial Narrow"/>
                          <a:cs typeface="Arial Narrow"/>
                        </a:rPr>
                        <a:t>L’eau </a:t>
                      </a:r>
                      <a:r>
                        <a:rPr sz="850" dirty="0">
                          <a:solidFill>
                            <a:srgbClr val="231F20"/>
                          </a:solidFill>
                          <a:latin typeface="Arial Narrow"/>
                          <a:cs typeface="Arial Narrow"/>
                        </a:rPr>
                        <a:t>a </a:t>
                      </a:r>
                      <a:r>
                        <a:rPr sz="850" spc="-5" dirty="0">
                          <a:solidFill>
                            <a:srgbClr val="231F20"/>
                          </a:solidFill>
                          <a:latin typeface="Arial Narrow"/>
                          <a:cs typeface="Arial Narrow"/>
                        </a:rPr>
                        <a:t>été utilisée pendant </a:t>
                      </a:r>
                      <a:r>
                        <a:rPr sz="850" dirty="0">
                          <a:solidFill>
                            <a:srgbClr val="231F20"/>
                          </a:solidFill>
                          <a:latin typeface="Arial Narrow"/>
                          <a:cs typeface="Arial Narrow"/>
                        </a:rPr>
                        <a:t>une  </a:t>
                      </a:r>
                      <a:r>
                        <a:rPr sz="850" spc="-5" dirty="0">
                          <a:solidFill>
                            <a:srgbClr val="231F20"/>
                          </a:solidFill>
                          <a:latin typeface="Arial Narrow"/>
                          <a:cs typeface="Arial Narrow"/>
                        </a:rPr>
                        <a:t>longue</a:t>
                      </a:r>
                      <a:r>
                        <a:rPr sz="850" spc="-10" dirty="0">
                          <a:solidFill>
                            <a:srgbClr val="231F20"/>
                          </a:solidFill>
                          <a:latin typeface="Arial Narrow"/>
                          <a:cs typeface="Arial Narrow"/>
                        </a:rPr>
                        <a:t> </a:t>
                      </a:r>
                      <a:r>
                        <a:rPr sz="850" dirty="0">
                          <a:solidFill>
                            <a:srgbClr val="231F20"/>
                          </a:solidFill>
                          <a:latin typeface="Arial Narrow"/>
                          <a:cs typeface="Arial Narrow"/>
                        </a:rPr>
                        <a:t>période</a:t>
                      </a:r>
                      <a:endParaRPr sz="85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5"/>
                        </a:spcBef>
                      </a:pPr>
                      <a:endParaRPr sz="750">
                        <a:latin typeface="Times New Roman"/>
                        <a:cs typeface="Times New Roman"/>
                      </a:endParaRPr>
                    </a:p>
                    <a:p>
                      <a:pPr marL="69850">
                        <a:lnSpc>
                          <a:spcPct val="100000"/>
                        </a:lnSpc>
                      </a:pPr>
                      <a:r>
                        <a:rPr sz="850" spc="-30" dirty="0">
                          <a:solidFill>
                            <a:srgbClr val="231F20"/>
                          </a:solidFill>
                          <a:latin typeface="Arial Narrow"/>
                          <a:cs typeface="Arial Narrow"/>
                        </a:rPr>
                        <a:t>Changez</a:t>
                      </a:r>
                      <a:r>
                        <a:rPr sz="850" spc="-20" dirty="0">
                          <a:solidFill>
                            <a:srgbClr val="231F20"/>
                          </a:solidFill>
                          <a:latin typeface="Arial Narrow"/>
                          <a:cs typeface="Arial Narrow"/>
                        </a:rPr>
                        <a:t> </a:t>
                      </a:r>
                      <a:r>
                        <a:rPr sz="850" spc="-30" dirty="0">
                          <a:solidFill>
                            <a:srgbClr val="231F20"/>
                          </a:solidFill>
                          <a:latin typeface="Arial Narrow"/>
                          <a:cs typeface="Arial Narrow"/>
                        </a:rPr>
                        <a:t>l’eau</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20047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dirty="0">
                          <a:solidFill>
                            <a:srgbClr val="231F20"/>
                          </a:solidFill>
                          <a:latin typeface="Arial Narrow"/>
                          <a:cs typeface="Arial Narrow"/>
                        </a:rPr>
                        <a:t>Temps </a:t>
                      </a:r>
                      <a:r>
                        <a:rPr sz="850" spc="-5" dirty="0">
                          <a:solidFill>
                            <a:srgbClr val="231F20"/>
                          </a:solidFill>
                          <a:latin typeface="Arial Narrow"/>
                          <a:cs typeface="Arial Narrow"/>
                        </a:rPr>
                        <a:t>de </a:t>
                      </a:r>
                      <a:r>
                        <a:rPr sz="850" dirty="0">
                          <a:solidFill>
                            <a:srgbClr val="231F20"/>
                          </a:solidFill>
                          <a:latin typeface="Arial Narrow"/>
                          <a:cs typeface="Arial Narrow"/>
                        </a:rPr>
                        <a:t>filtration</a:t>
                      </a:r>
                      <a:r>
                        <a:rPr sz="850" spc="-20" dirty="0">
                          <a:solidFill>
                            <a:srgbClr val="231F20"/>
                          </a:solidFill>
                          <a:latin typeface="Arial Narrow"/>
                          <a:cs typeface="Arial Narrow"/>
                        </a:rPr>
                        <a:t> </a:t>
                      </a:r>
                      <a:r>
                        <a:rPr sz="850" spc="-5" dirty="0">
                          <a:solidFill>
                            <a:srgbClr val="231F20"/>
                          </a:solidFill>
                          <a:latin typeface="Arial Narrow"/>
                          <a:cs typeface="Arial Narrow"/>
                        </a:rPr>
                        <a:t>insuffisant</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0"/>
                        </a:spcBef>
                      </a:pPr>
                      <a:r>
                        <a:rPr sz="850" spc="-25" dirty="0">
                          <a:solidFill>
                            <a:srgbClr val="231F20"/>
                          </a:solidFill>
                          <a:latin typeface="Arial Narrow"/>
                          <a:cs typeface="Arial Narrow"/>
                        </a:rPr>
                        <a:t>Prolongez la </a:t>
                      </a:r>
                      <a:r>
                        <a:rPr sz="850" spc="-30" dirty="0">
                          <a:solidFill>
                            <a:srgbClr val="231F20"/>
                          </a:solidFill>
                          <a:latin typeface="Arial Narrow"/>
                          <a:cs typeface="Arial Narrow"/>
                        </a:rPr>
                        <a:t>durée de</a:t>
                      </a:r>
                      <a:r>
                        <a:rPr sz="850" spc="15" dirty="0">
                          <a:solidFill>
                            <a:srgbClr val="231F20"/>
                          </a:solidFill>
                          <a:latin typeface="Arial Narrow"/>
                          <a:cs typeface="Arial Narrow"/>
                        </a:rPr>
                        <a:t> </a:t>
                      </a:r>
                      <a:r>
                        <a:rPr sz="850" spc="-20" dirty="0">
                          <a:solidFill>
                            <a:srgbClr val="231F20"/>
                          </a:solidFill>
                          <a:latin typeface="Arial Narrow"/>
                          <a:cs typeface="Arial Narrow"/>
                        </a:rPr>
                        <a:t>filtration</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331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dirty="0">
                          <a:solidFill>
                            <a:srgbClr val="231F20"/>
                          </a:solidFill>
                          <a:latin typeface="Arial Narrow"/>
                          <a:cs typeface="Arial Narrow"/>
                        </a:rPr>
                        <a:t>Cartouche filtrante</a:t>
                      </a:r>
                      <a:r>
                        <a:rPr sz="850" spc="-15" dirty="0">
                          <a:solidFill>
                            <a:srgbClr val="231F20"/>
                          </a:solidFill>
                          <a:latin typeface="Arial Narrow"/>
                          <a:cs typeface="Arial Narrow"/>
                        </a:rPr>
                        <a:t> </a:t>
                      </a:r>
                      <a:r>
                        <a:rPr sz="850" spc="-5" dirty="0">
                          <a:solidFill>
                            <a:srgbClr val="231F20"/>
                          </a:solidFill>
                          <a:latin typeface="Arial Narrow"/>
                          <a:cs typeface="Arial Narrow"/>
                        </a:rPr>
                        <a:t>sale</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70"/>
                        </a:spcBef>
                      </a:pPr>
                      <a:r>
                        <a:rPr sz="850" spc="-25" dirty="0">
                          <a:solidFill>
                            <a:srgbClr val="231F20"/>
                          </a:solidFill>
                          <a:latin typeface="Arial Narrow"/>
                          <a:cs typeface="Arial Narrow"/>
                        </a:rPr>
                        <a:t>Nettoyez </a:t>
                      </a:r>
                      <a:r>
                        <a:rPr sz="850" spc="-30" dirty="0">
                          <a:solidFill>
                            <a:srgbClr val="231F20"/>
                          </a:solidFill>
                          <a:latin typeface="Arial Narrow"/>
                          <a:cs typeface="Arial Narrow"/>
                        </a:rPr>
                        <a:t>ou </a:t>
                      </a:r>
                      <a:r>
                        <a:rPr sz="850" spc="-25" dirty="0">
                          <a:solidFill>
                            <a:srgbClr val="231F20"/>
                          </a:solidFill>
                          <a:latin typeface="Arial Narrow"/>
                          <a:cs typeface="Arial Narrow"/>
                        </a:rPr>
                        <a:t>remplacez la </a:t>
                      </a:r>
                      <a:r>
                        <a:rPr sz="850" spc="-30" dirty="0">
                          <a:solidFill>
                            <a:srgbClr val="231F20"/>
                          </a:solidFill>
                          <a:latin typeface="Arial Narrow"/>
                          <a:cs typeface="Arial Narrow"/>
                        </a:rPr>
                        <a:t>cartouche </a:t>
                      </a:r>
                      <a:r>
                        <a:rPr sz="850" spc="-20" dirty="0">
                          <a:solidFill>
                            <a:srgbClr val="231F20"/>
                          </a:solidFill>
                          <a:latin typeface="Arial Narrow"/>
                          <a:cs typeface="Arial Narrow"/>
                        </a:rPr>
                        <a:t>filtrante </a:t>
                      </a:r>
                      <a:r>
                        <a:rPr sz="850" spc="-30" dirty="0">
                          <a:solidFill>
                            <a:srgbClr val="231F20"/>
                          </a:solidFill>
                          <a:latin typeface="Arial Narrow"/>
                          <a:cs typeface="Arial Narrow"/>
                        </a:rPr>
                        <a:t>à</a:t>
                      </a:r>
                      <a:r>
                        <a:rPr sz="850" spc="45" dirty="0">
                          <a:solidFill>
                            <a:srgbClr val="231F20"/>
                          </a:solidFill>
                          <a:latin typeface="Arial Narrow"/>
                          <a:cs typeface="Arial Narrow"/>
                        </a:rPr>
                        <a:t> </a:t>
                      </a:r>
                      <a:r>
                        <a:rPr sz="850" spc="-30" dirty="0">
                          <a:solidFill>
                            <a:srgbClr val="231F20"/>
                          </a:solidFill>
                          <a:latin typeface="Arial Narrow"/>
                          <a:cs typeface="Arial Narrow"/>
                        </a:rPr>
                        <a:t>temps</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192528">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spc="-5" dirty="0">
                          <a:solidFill>
                            <a:srgbClr val="231F20"/>
                          </a:solidFill>
                          <a:latin typeface="Arial Narrow"/>
                          <a:cs typeface="Arial Narrow"/>
                        </a:rPr>
                        <a:t>Mauvais entretien de</a:t>
                      </a:r>
                      <a:r>
                        <a:rPr sz="850" spc="-15" dirty="0">
                          <a:solidFill>
                            <a:srgbClr val="231F20"/>
                          </a:solidFill>
                          <a:latin typeface="Arial Narrow"/>
                          <a:cs typeface="Arial Narrow"/>
                        </a:rPr>
                        <a:t> </a:t>
                      </a:r>
                      <a:r>
                        <a:rPr sz="850" spc="-5" dirty="0">
                          <a:solidFill>
                            <a:srgbClr val="231F20"/>
                          </a:solidFill>
                          <a:latin typeface="Arial Narrow"/>
                          <a:cs typeface="Arial Narrow"/>
                        </a:rPr>
                        <a:t>l’eau</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70"/>
                        </a:spcBef>
                      </a:pPr>
                      <a:r>
                        <a:rPr sz="850" spc="-25" dirty="0">
                          <a:solidFill>
                            <a:srgbClr val="231F20"/>
                          </a:solidFill>
                          <a:latin typeface="Arial Narrow"/>
                          <a:cs typeface="Arial Narrow"/>
                        </a:rPr>
                        <a:t>Reportez-vous </a:t>
                      </a:r>
                      <a:r>
                        <a:rPr sz="850" spc="-30" dirty="0">
                          <a:solidFill>
                            <a:srgbClr val="231F20"/>
                          </a:solidFill>
                          <a:latin typeface="Arial Narrow"/>
                          <a:cs typeface="Arial Narrow"/>
                        </a:rPr>
                        <a:t>aux instructions du </a:t>
                      </a:r>
                      <a:r>
                        <a:rPr sz="850" spc="-25" dirty="0">
                          <a:solidFill>
                            <a:srgbClr val="231F20"/>
                          </a:solidFill>
                          <a:latin typeface="Arial Narrow"/>
                          <a:cs typeface="Arial Narrow"/>
                        </a:rPr>
                        <a:t>fabricant </a:t>
                      </a:r>
                      <a:r>
                        <a:rPr sz="850" spc="-30" dirty="0">
                          <a:solidFill>
                            <a:srgbClr val="231F20"/>
                          </a:solidFill>
                          <a:latin typeface="Arial Narrow"/>
                          <a:cs typeface="Arial Narrow"/>
                        </a:rPr>
                        <a:t>de produits</a:t>
                      </a:r>
                      <a:r>
                        <a:rPr sz="850" spc="70" dirty="0">
                          <a:solidFill>
                            <a:srgbClr val="231F20"/>
                          </a:solidFill>
                          <a:latin typeface="Arial Narrow"/>
                          <a:cs typeface="Arial Narrow"/>
                        </a:rPr>
                        <a:t> </a:t>
                      </a:r>
                      <a:r>
                        <a:rPr sz="850" spc="-30" dirty="0">
                          <a:solidFill>
                            <a:srgbClr val="231F20"/>
                          </a:solidFill>
                          <a:latin typeface="Arial Narrow"/>
                          <a:cs typeface="Arial Narrow"/>
                        </a:rPr>
                        <a:t>chimiques</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08105">
                <a:tc>
                  <a:txBody>
                    <a:bodyPr/>
                    <a:lstStyle/>
                    <a:p>
                      <a:pPr>
                        <a:lnSpc>
                          <a:spcPct val="100000"/>
                        </a:lnSpc>
                        <a:spcBef>
                          <a:spcPts val="5"/>
                        </a:spcBef>
                      </a:pPr>
                      <a:endParaRPr sz="1000">
                        <a:latin typeface="Times New Roman"/>
                        <a:cs typeface="Times New Roman"/>
                      </a:endParaRPr>
                    </a:p>
                    <a:p>
                      <a:pPr marL="48260" marR="168910">
                        <a:lnSpc>
                          <a:spcPts val="1000"/>
                        </a:lnSpc>
                        <a:spcBef>
                          <a:spcPts val="5"/>
                        </a:spcBef>
                      </a:pPr>
                      <a:r>
                        <a:rPr sz="850" b="1" dirty="0">
                          <a:solidFill>
                            <a:srgbClr val="231F20"/>
                          </a:solidFill>
                          <a:latin typeface="Arial Narrow"/>
                          <a:cs typeface="Arial Narrow"/>
                        </a:rPr>
                        <a:t>FORME</a:t>
                      </a:r>
                      <a:r>
                        <a:rPr sz="850" b="1" spc="-95" dirty="0">
                          <a:solidFill>
                            <a:srgbClr val="231F20"/>
                          </a:solidFill>
                          <a:latin typeface="Arial Narrow"/>
                          <a:cs typeface="Arial Narrow"/>
                        </a:rPr>
                        <a:t> </a:t>
                      </a:r>
                      <a:r>
                        <a:rPr sz="850" b="1" dirty="0">
                          <a:solidFill>
                            <a:srgbClr val="231F20"/>
                          </a:solidFill>
                          <a:latin typeface="Arial Narrow"/>
                          <a:cs typeface="Arial Narrow"/>
                        </a:rPr>
                        <a:t>ANORMALE  DU </a:t>
                      </a:r>
                      <a:r>
                        <a:rPr sz="850" b="1" spc="-5" dirty="0">
                          <a:solidFill>
                            <a:srgbClr val="231F20"/>
                          </a:solidFill>
                          <a:latin typeface="Arial Narrow"/>
                          <a:cs typeface="Arial Narrow"/>
                        </a:rPr>
                        <a:t>BASSIN </a:t>
                      </a:r>
                      <a:r>
                        <a:rPr sz="850" b="1" dirty="0">
                          <a:solidFill>
                            <a:srgbClr val="231F20"/>
                          </a:solidFill>
                          <a:latin typeface="Arial Narrow"/>
                          <a:cs typeface="Arial Narrow"/>
                        </a:rPr>
                        <a:t>DU</a:t>
                      </a:r>
                      <a:r>
                        <a:rPr sz="850" b="1" spc="-60" dirty="0">
                          <a:solidFill>
                            <a:srgbClr val="231F20"/>
                          </a:solidFill>
                          <a:latin typeface="Arial Narrow"/>
                          <a:cs typeface="Arial Narrow"/>
                        </a:rPr>
                        <a:t> </a:t>
                      </a:r>
                      <a:r>
                        <a:rPr sz="850" b="1" dirty="0">
                          <a:solidFill>
                            <a:srgbClr val="231F20"/>
                          </a:solidFill>
                          <a:latin typeface="Arial Narrow"/>
                          <a:cs typeface="Arial Narrow"/>
                        </a:rPr>
                        <a:t>SPA</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33679">
                        <a:lnSpc>
                          <a:spcPct val="117700"/>
                        </a:lnSpc>
                        <a:spcBef>
                          <a:spcPts val="770"/>
                        </a:spcBef>
                      </a:pPr>
                      <a:r>
                        <a:rPr sz="850" dirty="0">
                          <a:solidFill>
                            <a:srgbClr val="231F20"/>
                          </a:solidFill>
                          <a:latin typeface="Arial Narrow"/>
                          <a:cs typeface="Arial Narrow"/>
                        </a:rPr>
                        <a:t>Pression </a:t>
                      </a:r>
                      <a:r>
                        <a:rPr sz="850" spc="-5" dirty="0">
                          <a:solidFill>
                            <a:srgbClr val="231F20"/>
                          </a:solidFill>
                          <a:latin typeface="Arial Narrow"/>
                          <a:cs typeface="Arial Narrow"/>
                        </a:rPr>
                        <a:t>d’air supplémentaire due </a:t>
                      </a:r>
                      <a:r>
                        <a:rPr sz="850" dirty="0">
                          <a:solidFill>
                            <a:srgbClr val="231F20"/>
                          </a:solidFill>
                          <a:latin typeface="Arial Narrow"/>
                          <a:cs typeface="Arial Narrow"/>
                        </a:rPr>
                        <a:t>à  </a:t>
                      </a:r>
                      <a:r>
                        <a:rPr sz="850" spc="-5" dirty="0">
                          <a:solidFill>
                            <a:srgbClr val="231F20"/>
                          </a:solidFill>
                          <a:latin typeface="Arial Narrow"/>
                          <a:cs typeface="Arial Narrow"/>
                        </a:rPr>
                        <a:t>un </a:t>
                      </a:r>
                      <a:r>
                        <a:rPr sz="850" dirty="0">
                          <a:solidFill>
                            <a:srgbClr val="231F20"/>
                          </a:solidFill>
                          <a:latin typeface="Arial Narrow"/>
                          <a:cs typeface="Arial Narrow"/>
                        </a:rPr>
                        <a:t>fort</a:t>
                      </a:r>
                      <a:r>
                        <a:rPr sz="850" spc="-15" dirty="0">
                          <a:solidFill>
                            <a:srgbClr val="231F20"/>
                          </a:solidFill>
                          <a:latin typeface="Arial Narrow"/>
                          <a:cs typeface="Arial Narrow"/>
                        </a:rPr>
                        <a:t> </a:t>
                      </a:r>
                      <a:r>
                        <a:rPr sz="850" dirty="0">
                          <a:solidFill>
                            <a:srgbClr val="231F20"/>
                          </a:solidFill>
                          <a:latin typeface="Arial Narrow"/>
                          <a:cs typeface="Arial Narrow"/>
                        </a:rPr>
                        <a:t>ensoleillement</a:t>
                      </a:r>
                      <a:endParaRPr sz="850">
                        <a:latin typeface="Arial Narrow"/>
                        <a:cs typeface="Arial Narrow"/>
                      </a:endParaRPr>
                    </a:p>
                  </a:txBody>
                  <a:tcPr marL="0" marR="0" marT="9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spc="-25" dirty="0">
                          <a:solidFill>
                            <a:srgbClr val="231F20"/>
                          </a:solidFill>
                          <a:latin typeface="Arial Narrow"/>
                          <a:cs typeface="Arial Narrow"/>
                        </a:rPr>
                        <a:t>Vérifiez la </a:t>
                      </a:r>
                      <a:r>
                        <a:rPr sz="850" spc="-30" dirty="0">
                          <a:solidFill>
                            <a:srgbClr val="231F20"/>
                          </a:solidFill>
                          <a:latin typeface="Arial Narrow"/>
                          <a:cs typeface="Arial Narrow"/>
                        </a:rPr>
                        <a:t>pression de </a:t>
                      </a:r>
                      <a:r>
                        <a:rPr sz="850" spc="-20" dirty="0">
                          <a:solidFill>
                            <a:srgbClr val="231F20"/>
                          </a:solidFill>
                          <a:latin typeface="Arial Narrow"/>
                          <a:cs typeface="Arial Narrow"/>
                        </a:rPr>
                        <a:t>l’air </a:t>
                      </a:r>
                      <a:r>
                        <a:rPr sz="850" spc="-25" dirty="0">
                          <a:solidFill>
                            <a:srgbClr val="231F20"/>
                          </a:solidFill>
                          <a:latin typeface="Arial Narrow"/>
                          <a:cs typeface="Arial Narrow"/>
                        </a:rPr>
                        <a:t>et libérez </a:t>
                      </a:r>
                      <a:r>
                        <a:rPr sz="850" spc="-30" dirty="0">
                          <a:solidFill>
                            <a:srgbClr val="231F20"/>
                          </a:solidFill>
                          <a:latin typeface="Arial Narrow"/>
                          <a:cs typeface="Arial Narrow"/>
                        </a:rPr>
                        <a:t>de </a:t>
                      </a:r>
                      <a:r>
                        <a:rPr sz="850" spc="-20" dirty="0">
                          <a:solidFill>
                            <a:srgbClr val="231F20"/>
                          </a:solidFill>
                          <a:latin typeface="Arial Narrow"/>
                          <a:cs typeface="Arial Narrow"/>
                        </a:rPr>
                        <a:t>l’air </a:t>
                      </a:r>
                      <a:r>
                        <a:rPr sz="850" spc="-25" dirty="0">
                          <a:solidFill>
                            <a:srgbClr val="231F20"/>
                          </a:solidFill>
                          <a:latin typeface="Arial Narrow"/>
                          <a:cs typeface="Arial Narrow"/>
                        </a:rPr>
                        <a:t>si</a:t>
                      </a:r>
                      <a:r>
                        <a:rPr sz="850" spc="80" dirty="0">
                          <a:solidFill>
                            <a:srgbClr val="231F20"/>
                          </a:solidFill>
                          <a:latin typeface="Arial Narrow"/>
                          <a:cs typeface="Arial Narrow"/>
                        </a:rPr>
                        <a:t> </a:t>
                      </a:r>
                      <a:r>
                        <a:rPr sz="850" spc="-25" dirty="0">
                          <a:solidFill>
                            <a:srgbClr val="231F20"/>
                          </a:solidFill>
                          <a:latin typeface="Arial Narrow"/>
                          <a:cs typeface="Arial Narrow"/>
                        </a:rPr>
                        <a:t>nécessaire</a:t>
                      </a:r>
                      <a:endParaRPr sz="850">
                        <a:latin typeface="Arial Narrow"/>
                        <a:cs typeface="Arial Narrow"/>
                      </a:endParaRPr>
                    </a:p>
                    <a:p>
                      <a:pPr marL="69850" marR="46990">
                        <a:lnSpc>
                          <a:spcPct val="117700"/>
                        </a:lnSpc>
                      </a:pPr>
                      <a:r>
                        <a:rPr sz="850" dirty="0">
                          <a:solidFill>
                            <a:srgbClr val="231F20"/>
                          </a:solidFill>
                          <a:latin typeface="Arial Narrow"/>
                          <a:cs typeface="Arial Narrow"/>
                        </a:rPr>
                        <a:t>Par temps </a:t>
                      </a:r>
                      <a:r>
                        <a:rPr sz="850" spc="-5" dirty="0">
                          <a:solidFill>
                            <a:srgbClr val="231F20"/>
                          </a:solidFill>
                          <a:latin typeface="Arial Narrow"/>
                          <a:cs typeface="Arial Narrow"/>
                        </a:rPr>
                        <a:t>chaud, il est conseillé de vérifier si de l’air doit être libéré pour éviter </a:t>
                      </a:r>
                      <a:r>
                        <a:rPr sz="850" dirty="0">
                          <a:solidFill>
                            <a:srgbClr val="231F20"/>
                          </a:solidFill>
                          <a:latin typeface="Arial Narrow"/>
                          <a:cs typeface="Arial Narrow"/>
                        </a:rPr>
                        <a:t>d’éventuels  </a:t>
                      </a:r>
                      <a:r>
                        <a:rPr sz="850" spc="-5" dirty="0">
                          <a:solidFill>
                            <a:srgbClr val="231F20"/>
                          </a:solidFill>
                          <a:latin typeface="Arial Narrow"/>
                          <a:cs typeface="Arial Narrow"/>
                        </a:rPr>
                        <a:t>dommages au bassin du</a:t>
                      </a:r>
                      <a:r>
                        <a:rPr sz="850" spc="-10"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9"/>
                  </a:ext>
                </a:extLst>
              </a:tr>
              <a:tr h="201090">
                <a:tc rowSpan="2">
                  <a:txBody>
                    <a:bodyPr/>
                    <a:lstStyle/>
                    <a:p>
                      <a:pPr marL="48260" marR="198120">
                        <a:lnSpc>
                          <a:spcPts val="1000"/>
                        </a:lnSpc>
                        <a:spcBef>
                          <a:spcPts val="155"/>
                        </a:spcBef>
                      </a:pPr>
                      <a:r>
                        <a:rPr sz="850" b="1" dirty="0">
                          <a:solidFill>
                            <a:srgbClr val="231F20"/>
                          </a:solidFill>
                          <a:latin typeface="Arial Narrow"/>
                          <a:cs typeface="Arial Narrow"/>
                        </a:rPr>
                        <a:t>LE SOUFFLEUR</a:t>
                      </a:r>
                      <a:r>
                        <a:rPr sz="850" b="1" spc="-100" dirty="0">
                          <a:solidFill>
                            <a:srgbClr val="231F20"/>
                          </a:solidFill>
                          <a:latin typeface="Arial Narrow"/>
                          <a:cs typeface="Arial Narrow"/>
                        </a:rPr>
                        <a:t> </a:t>
                      </a:r>
                      <a:r>
                        <a:rPr sz="850" b="1" dirty="0">
                          <a:solidFill>
                            <a:srgbClr val="231F20"/>
                          </a:solidFill>
                          <a:latin typeface="Arial Narrow"/>
                          <a:cs typeface="Arial Narrow"/>
                        </a:rPr>
                        <a:t>DE  </a:t>
                      </a:r>
                      <a:r>
                        <a:rPr sz="850" b="1" spc="-5" dirty="0">
                          <a:solidFill>
                            <a:srgbClr val="231F20"/>
                          </a:solidFill>
                          <a:latin typeface="Arial Narrow"/>
                          <a:cs typeface="Arial Narrow"/>
                        </a:rPr>
                        <a:t>BULLES </a:t>
                      </a:r>
                      <a:r>
                        <a:rPr sz="850" b="1" dirty="0">
                          <a:solidFill>
                            <a:srgbClr val="231F20"/>
                          </a:solidFill>
                          <a:latin typeface="Arial Narrow"/>
                          <a:cs typeface="Arial Narrow"/>
                        </a:rPr>
                        <a:t>D’AIR NE  FONCTIONNE</a:t>
                      </a:r>
                      <a:r>
                        <a:rPr sz="850" b="1" spc="-45" dirty="0">
                          <a:solidFill>
                            <a:srgbClr val="231F20"/>
                          </a:solidFill>
                          <a:latin typeface="Arial Narrow"/>
                          <a:cs typeface="Arial Narrow"/>
                        </a:rPr>
                        <a:t> </a:t>
                      </a:r>
                      <a:r>
                        <a:rPr sz="850" b="1" dirty="0">
                          <a:solidFill>
                            <a:srgbClr val="231F20"/>
                          </a:solidFill>
                          <a:latin typeface="Arial Narrow"/>
                          <a:cs typeface="Arial Narrow"/>
                        </a:rPr>
                        <a:t>PAS</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spc="-20" dirty="0">
                          <a:solidFill>
                            <a:srgbClr val="231F20"/>
                          </a:solidFill>
                          <a:latin typeface="Arial Narrow"/>
                          <a:cs typeface="Arial Narrow"/>
                        </a:rPr>
                        <a:t>Arrêt </a:t>
                      </a:r>
                      <a:r>
                        <a:rPr sz="850" spc="-25" dirty="0">
                          <a:solidFill>
                            <a:srgbClr val="231F20"/>
                          </a:solidFill>
                          <a:latin typeface="Arial Narrow"/>
                          <a:cs typeface="Arial Narrow"/>
                        </a:rPr>
                        <a:t>automatique au bout de 10</a:t>
                      </a:r>
                      <a:r>
                        <a:rPr sz="850" spc="65" dirty="0">
                          <a:solidFill>
                            <a:srgbClr val="231F20"/>
                          </a:solidFill>
                          <a:latin typeface="Arial Narrow"/>
                          <a:cs typeface="Arial Narrow"/>
                        </a:rPr>
                        <a:t> </a:t>
                      </a:r>
                      <a:r>
                        <a:rPr sz="850" spc="-25" dirty="0">
                          <a:solidFill>
                            <a:srgbClr val="231F20"/>
                          </a:solidFill>
                          <a:latin typeface="Arial Narrow"/>
                          <a:cs typeface="Arial Narrow"/>
                        </a:rPr>
                        <a:t>minutes</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spc="-25" dirty="0">
                          <a:solidFill>
                            <a:srgbClr val="231F20"/>
                          </a:solidFill>
                          <a:latin typeface="Arial Narrow"/>
                          <a:cs typeface="Arial Narrow"/>
                        </a:rPr>
                        <a:t>Attendez </a:t>
                      </a:r>
                      <a:r>
                        <a:rPr sz="850" spc="-30" dirty="0">
                          <a:solidFill>
                            <a:srgbClr val="231F20"/>
                          </a:solidFill>
                          <a:latin typeface="Arial Narrow"/>
                          <a:cs typeface="Arial Narrow"/>
                        </a:rPr>
                        <a:t>10 minutes </a:t>
                      </a:r>
                      <a:r>
                        <a:rPr sz="850" spc="-25" dirty="0">
                          <a:solidFill>
                            <a:srgbClr val="231F20"/>
                          </a:solidFill>
                          <a:latin typeface="Arial Narrow"/>
                          <a:cs typeface="Arial Narrow"/>
                        </a:rPr>
                        <a:t>et </a:t>
                      </a:r>
                      <a:r>
                        <a:rPr sz="850" spc="-30" dirty="0">
                          <a:solidFill>
                            <a:srgbClr val="231F20"/>
                          </a:solidFill>
                          <a:latin typeface="Arial Narrow"/>
                          <a:cs typeface="Arial Narrow"/>
                        </a:rPr>
                        <a:t>rappuyez sur </a:t>
                      </a:r>
                      <a:r>
                        <a:rPr sz="850" spc="-25" dirty="0">
                          <a:solidFill>
                            <a:srgbClr val="231F20"/>
                          </a:solidFill>
                          <a:latin typeface="Arial Narrow"/>
                          <a:cs typeface="Arial Narrow"/>
                        </a:rPr>
                        <a:t>le </a:t>
                      </a:r>
                      <a:r>
                        <a:rPr sz="850" spc="-30" dirty="0">
                          <a:solidFill>
                            <a:srgbClr val="231F20"/>
                          </a:solidFill>
                          <a:latin typeface="Arial Narrow"/>
                          <a:cs typeface="Arial Narrow"/>
                        </a:rPr>
                        <a:t>bouton</a:t>
                      </a:r>
                      <a:r>
                        <a:rPr sz="850" spc="75" dirty="0">
                          <a:solidFill>
                            <a:srgbClr val="231F20"/>
                          </a:solidFill>
                          <a:latin typeface="Arial Narrow"/>
                          <a:cs typeface="Arial Narrow"/>
                        </a:rPr>
                        <a:t> </a:t>
                      </a:r>
                      <a:r>
                        <a:rPr sz="850" spc="-25" dirty="0">
                          <a:solidFill>
                            <a:srgbClr val="231F20"/>
                          </a:solidFill>
                          <a:latin typeface="Arial Narrow"/>
                          <a:cs typeface="Arial Narrow"/>
                        </a:rPr>
                        <a:t>Bulle</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0"/>
                  </a:ext>
                </a:extLst>
              </a:tr>
              <a:tr h="209482">
                <a:tc vMerge="1">
                  <a:txBody>
                    <a:bodyPr/>
                    <a:lstStyle/>
                    <a:p>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dirty="0">
                          <a:solidFill>
                            <a:srgbClr val="231F20"/>
                          </a:solidFill>
                          <a:latin typeface="Arial Narrow"/>
                          <a:cs typeface="Arial Narrow"/>
                        </a:rPr>
                        <a:t>Pièces </a:t>
                      </a:r>
                      <a:r>
                        <a:rPr sz="850" spc="-5" dirty="0">
                          <a:solidFill>
                            <a:srgbClr val="231F20"/>
                          </a:solidFill>
                          <a:latin typeface="Arial Narrow"/>
                          <a:cs typeface="Arial Narrow"/>
                        </a:rPr>
                        <a:t>internes</a:t>
                      </a:r>
                      <a:r>
                        <a:rPr sz="850" spc="-15" dirty="0">
                          <a:solidFill>
                            <a:srgbClr val="231F20"/>
                          </a:solidFill>
                          <a:latin typeface="Arial Narrow"/>
                          <a:cs typeface="Arial Narrow"/>
                        </a:rPr>
                        <a:t> </a:t>
                      </a:r>
                      <a:r>
                        <a:rPr sz="850" dirty="0">
                          <a:solidFill>
                            <a:srgbClr val="231F20"/>
                          </a:solidFill>
                          <a:latin typeface="Arial Narrow"/>
                          <a:cs typeface="Arial Narrow"/>
                        </a:rPr>
                        <a:t>endommagées</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68367">
                <a:tc rowSpan="2">
                  <a:txBody>
                    <a:bodyPr/>
                    <a:lstStyle/>
                    <a:p>
                      <a:pPr>
                        <a:lnSpc>
                          <a:spcPct val="100000"/>
                        </a:lnSpc>
                        <a:spcBef>
                          <a:spcPts val="25"/>
                        </a:spcBef>
                      </a:pPr>
                      <a:endParaRPr sz="850">
                        <a:latin typeface="Times New Roman"/>
                        <a:cs typeface="Times New Roman"/>
                      </a:endParaRPr>
                    </a:p>
                    <a:p>
                      <a:pPr marL="48260" marR="233045">
                        <a:lnSpc>
                          <a:spcPts val="900"/>
                        </a:lnSpc>
                      </a:pPr>
                      <a:r>
                        <a:rPr sz="850" b="1" dirty="0">
                          <a:solidFill>
                            <a:srgbClr val="231F20"/>
                          </a:solidFill>
                          <a:latin typeface="Arial Narrow"/>
                          <a:cs typeface="Arial Narrow"/>
                        </a:rPr>
                        <a:t>LA POMPE DE  FILTRATION NE  FONCTIONNE</a:t>
                      </a:r>
                      <a:r>
                        <a:rPr sz="850" b="1" spc="-100" dirty="0">
                          <a:solidFill>
                            <a:srgbClr val="231F20"/>
                          </a:solidFill>
                          <a:latin typeface="Arial Narrow"/>
                          <a:cs typeface="Arial Narrow"/>
                        </a:rPr>
                        <a:t> </a:t>
                      </a:r>
                      <a:r>
                        <a:rPr sz="850" b="1" dirty="0">
                          <a:solidFill>
                            <a:srgbClr val="231F20"/>
                          </a:solidFill>
                          <a:latin typeface="Arial Narrow"/>
                          <a:cs typeface="Arial Narrow"/>
                        </a:rPr>
                        <a:t>PAS</a:t>
                      </a:r>
                      <a:endParaRPr sz="85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33045">
                        <a:lnSpc>
                          <a:spcPct val="117700"/>
                        </a:lnSpc>
                        <a:spcBef>
                          <a:spcPts val="40"/>
                        </a:spcBef>
                      </a:pPr>
                      <a:r>
                        <a:rPr sz="850" dirty="0">
                          <a:solidFill>
                            <a:srgbClr val="231F20"/>
                          </a:solidFill>
                          <a:latin typeface="Arial Narrow"/>
                          <a:cs typeface="Arial Narrow"/>
                        </a:rPr>
                        <a:t>Cartouche filtrante </a:t>
                      </a:r>
                      <a:r>
                        <a:rPr sz="850" spc="-5" dirty="0">
                          <a:solidFill>
                            <a:srgbClr val="231F20"/>
                          </a:solidFill>
                          <a:latin typeface="Arial Narrow"/>
                          <a:cs typeface="Arial Narrow"/>
                        </a:rPr>
                        <a:t>obstruée par</a:t>
                      </a:r>
                      <a:r>
                        <a:rPr sz="850" spc="-95" dirty="0">
                          <a:solidFill>
                            <a:srgbClr val="231F20"/>
                          </a:solidFill>
                          <a:latin typeface="Arial Narrow"/>
                          <a:cs typeface="Arial Narrow"/>
                        </a:rPr>
                        <a:t> </a:t>
                      </a:r>
                      <a:r>
                        <a:rPr sz="850" dirty="0">
                          <a:solidFill>
                            <a:srgbClr val="231F20"/>
                          </a:solidFill>
                          <a:latin typeface="Arial Narrow"/>
                          <a:cs typeface="Arial Narrow"/>
                        </a:rPr>
                        <a:t>des  </a:t>
                      </a:r>
                      <a:r>
                        <a:rPr sz="850" spc="-5" dirty="0">
                          <a:solidFill>
                            <a:srgbClr val="231F20"/>
                          </a:solidFill>
                          <a:latin typeface="Arial Narrow"/>
                          <a:cs typeface="Arial Narrow"/>
                        </a:rPr>
                        <a:t>saletés ou d’autres</a:t>
                      </a:r>
                      <a:r>
                        <a:rPr sz="850" spc="-20" dirty="0">
                          <a:solidFill>
                            <a:srgbClr val="231F20"/>
                          </a:solidFill>
                          <a:latin typeface="Arial Narrow"/>
                          <a:cs typeface="Arial Narrow"/>
                        </a:rPr>
                        <a:t> </a:t>
                      </a:r>
                      <a:r>
                        <a:rPr sz="850" dirty="0">
                          <a:solidFill>
                            <a:srgbClr val="231F20"/>
                          </a:solidFill>
                          <a:latin typeface="Arial Narrow"/>
                          <a:cs typeface="Arial Narrow"/>
                        </a:rPr>
                        <a:t>objets</a:t>
                      </a:r>
                      <a:endParaRPr sz="85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00">
                        <a:latin typeface="Times New Roman"/>
                        <a:cs typeface="Times New Roman"/>
                      </a:endParaRPr>
                    </a:p>
                    <a:p>
                      <a:pPr marL="69850">
                        <a:lnSpc>
                          <a:spcPct val="100000"/>
                        </a:lnSpc>
                      </a:pPr>
                      <a:r>
                        <a:rPr sz="850" spc="-25" dirty="0">
                          <a:solidFill>
                            <a:srgbClr val="231F20"/>
                          </a:solidFill>
                          <a:latin typeface="Arial Narrow"/>
                          <a:cs typeface="Arial Narrow"/>
                        </a:rPr>
                        <a:t>Nettoyez </a:t>
                      </a:r>
                      <a:r>
                        <a:rPr sz="850" spc="-30" dirty="0">
                          <a:solidFill>
                            <a:srgbClr val="231F20"/>
                          </a:solidFill>
                          <a:latin typeface="Arial Narrow"/>
                          <a:cs typeface="Arial Narrow"/>
                        </a:rPr>
                        <a:t>ou </a:t>
                      </a:r>
                      <a:r>
                        <a:rPr sz="850" spc="-25" dirty="0">
                          <a:solidFill>
                            <a:srgbClr val="231F20"/>
                          </a:solidFill>
                          <a:latin typeface="Arial Narrow"/>
                          <a:cs typeface="Arial Narrow"/>
                        </a:rPr>
                        <a:t>remplacez la </a:t>
                      </a:r>
                      <a:r>
                        <a:rPr sz="850" spc="-30" dirty="0">
                          <a:solidFill>
                            <a:srgbClr val="231F20"/>
                          </a:solidFill>
                          <a:latin typeface="Arial Narrow"/>
                          <a:cs typeface="Arial Narrow"/>
                        </a:rPr>
                        <a:t>cartouche</a:t>
                      </a:r>
                      <a:r>
                        <a:rPr sz="850" spc="25" dirty="0">
                          <a:solidFill>
                            <a:srgbClr val="231F20"/>
                          </a:solidFill>
                          <a:latin typeface="Arial Narrow"/>
                          <a:cs typeface="Arial Narrow"/>
                        </a:rPr>
                        <a:t> </a:t>
                      </a:r>
                      <a:r>
                        <a:rPr sz="850" spc="-20" dirty="0">
                          <a:solidFill>
                            <a:srgbClr val="231F20"/>
                          </a:solidFill>
                          <a:latin typeface="Arial Narrow"/>
                          <a:cs typeface="Arial Narrow"/>
                        </a:rPr>
                        <a:t>filtrante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5204">
                <a:tc vMerge="1">
                  <a:txBody>
                    <a:bodyPr/>
                    <a:lstStyle/>
                    <a:p>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20"/>
                        </a:spcBef>
                      </a:pPr>
                      <a:r>
                        <a:rPr sz="850" dirty="0">
                          <a:solidFill>
                            <a:srgbClr val="231F20"/>
                          </a:solidFill>
                          <a:latin typeface="Arial Narrow"/>
                          <a:cs typeface="Arial Narrow"/>
                        </a:rPr>
                        <a:t>Défaillance </a:t>
                      </a:r>
                      <a:r>
                        <a:rPr sz="850" spc="-5" dirty="0">
                          <a:solidFill>
                            <a:srgbClr val="231F20"/>
                          </a:solidFill>
                          <a:latin typeface="Arial Narrow"/>
                          <a:cs typeface="Arial Narrow"/>
                        </a:rPr>
                        <a:t>du système de</a:t>
                      </a:r>
                      <a:r>
                        <a:rPr sz="850" spc="-30" dirty="0">
                          <a:solidFill>
                            <a:srgbClr val="231F20"/>
                          </a:solidFill>
                          <a:latin typeface="Arial Narrow"/>
                          <a:cs typeface="Arial Narrow"/>
                        </a:rPr>
                        <a:t> </a:t>
                      </a:r>
                      <a:r>
                        <a:rPr sz="850" dirty="0">
                          <a:solidFill>
                            <a:srgbClr val="231F20"/>
                          </a:solidFill>
                          <a:latin typeface="Arial Narrow"/>
                          <a:cs typeface="Arial Narrow"/>
                        </a:rPr>
                        <a:t>filtration</a:t>
                      </a:r>
                      <a:endParaRPr sz="85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9"/>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793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3"/>
                  </a:ext>
                </a:extLst>
              </a:tr>
              <a:tr h="336550">
                <a:tc rowSpan="3">
                  <a:txBody>
                    <a:bodyPr/>
                    <a:lstStyle/>
                    <a:p>
                      <a:pPr>
                        <a:lnSpc>
                          <a:spcPct val="100000"/>
                        </a:lnSpc>
                      </a:pPr>
                      <a:endParaRPr sz="1000">
                        <a:latin typeface="Times New Roman"/>
                        <a:cs typeface="Times New Roman"/>
                      </a:endParaRPr>
                    </a:p>
                    <a:p>
                      <a:pPr>
                        <a:lnSpc>
                          <a:spcPct val="100000"/>
                        </a:lnSpc>
                        <a:spcBef>
                          <a:spcPts val="30"/>
                        </a:spcBef>
                      </a:pPr>
                      <a:endParaRPr sz="1050">
                        <a:latin typeface="Times New Roman"/>
                        <a:cs typeface="Times New Roman"/>
                      </a:endParaRPr>
                    </a:p>
                    <a:p>
                      <a:pPr marL="48260" marR="385445">
                        <a:lnSpc>
                          <a:spcPts val="900"/>
                        </a:lnSpc>
                      </a:pPr>
                      <a:r>
                        <a:rPr sz="850" b="1" dirty="0">
                          <a:solidFill>
                            <a:srgbClr val="231F20"/>
                          </a:solidFill>
                          <a:latin typeface="Arial Narrow"/>
                          <a:cs typeface="Arial Narrow"/>
                        </a:rPr>
                        <a:t>PANNE DE  L’OZONATEUR</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00"/>
                        </a:spcBef>
                      </a:pPr>
                      <a:r>
                        <a:rPr sz="850" spc="-5" dirty="0">
                          <a:solidFill>
                            <a:srgbClr val="231F20"/>
                          </a:solidFill>
                          <a:latin typeface="Arial Narrow"/>
                          <a:cs typeface="Arial Narrow"/>
                        </a:rPr>
                        <a:t>Le niveau de l’eau est inférieur</a:t>
                      </a:r>
                      <a:r>
                        <a:rPr sz="850" spc="-30" dirty="0">
                          <a:solidFill>
                            <a:srgbClr val="231F20"/>
                          </a:solidFill>
                          <a:latin typeface="Arial Narrow"/>
                          <a:cs typeface="Arial Narrow"/>
                        </a:rPr>
                        <a:t> </a:t>
                      </a:r>
                      <a:r>
                        <a:rPr sz="850" dirty="0">
                          <a:solidFill>
                            <a:srgbClr val="231F20"/>
                          </a:solidFill>
                          <a:latin typeface="Arial Narrow"/>
                          <a:cs typeface="Arial Narrow"/>
                        </a:rPr>
                        <a:t>au</a:t>
                      </a:r>
                      <a:endParaRPr sz="850">
                        <a:latin typeface="Arial Narrow"/>
                        <a:cs typeface="Arial Narrow"/>
                      </a:endParaRPr>
                    </a:p>
                    <a:p>
                      <a:pPr marL="69850">
                        <a:lnSpc>
                          <a:spcPct val="100000"/>
                        </a:lnSpc>
                        <a:spcBef>
                          <a:spcPts val="180"/>
                        </a:spcBef>
                      </a:pPr>
                      <a:r>
                        <a:rPr sz="850" spc="-5" dirty="0">
                          <a:solidFill>
                            <a:srgbClr val="231F20"/>
                          </a:solidFill>
                          <a:latin typeface="Arial Narrow"/>
                          <a:cs typeface="Arial Narrow"/>
                        </a:rPr>
                        <a:t>niveau</a:t>
                      </a:r>
                      <a:r>
                        <a:rPr sz="850" spc="-10" dirty="0">
                          <a:solidFill>
                            <a:srgbClr val="231F20"/>
                          </a:solidFill>
                          <a:latin typeface="Arial Narrow"/>
                          <a:cs typeface="Arial Narrow"/>
                        </a:rPr>
                        <a:t> </a:t>
                      </a:r>
                      <a:r>
                        <a:rPr sz="850" spc="-5" dirty="0">
                          <a:solidFill>
                            <a:srgbClr val="231F20"/>
                          </a:solidFill>
                          <a:latin typeface="Arial Narrow"/>
                          <a:cs typeface="Arial Narrow"/>
                        </a:rPr>
                        <a:t>minimum</a:t>
                      </a:r>
                      <a:endParaRPr sz="85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00"/>
                        </a:spcBef>
                      </a:pPr>
                      <a:r>
                        <a:rPr sz="850" dirty="0">
                          <a:solidFill>
                            <a:srgbClr val="231F20"/>
                          </a:solidFill>
                          <a:latin typeface="Arial Narrow"/>
                          <a:cs typeface="Arial Narrow"/>
                        </a:rPr>
                        <a:t>Ajoutez </a:t>
                      </a:r>
                      <a:r>
                        <a:rPr sz="850" spc="-5" dirty="0">
                          <a:solidFill>
                            <a:srgbClr val="231F20"/>
                          </a:solidFill>
                          <a:latin typeface="Arial Narrow"/>
                          <a:cs typeface="Arial Narrow"/>
                        </a:rPr>
                        <a:t>de l’eau au-dessus de la ligne</a:t>
                      </a:r>
                      <a:r>
                        <a:rPr sz="850" spc="-15" dirty="0">
                          <a:solidFill>
                            <a:srgbClr val="231F20"/>
                          </a:solidFill>
                          <a:latin typeface="Arial Narrow"/>
                          <a:cs typeface="Arial Narrow"/>
                        </a:rPr>
                        <a:t> </a:t>
                      </a:r>
                      <a:r>
                        <a:rPr sz="850" spc="-5" dirty="0">
                          <a:solidFill>
                            <a:srgbClr val="231F20"/>
                          </a:solidFill>
                          <a:latin typeface="Arial Narrow"/>
                          <a:cs typeface="Arial Narrow"/>
                        </a:rPr>
                        <a:t>minimum</a:t>
                      </a:r>
                      <a:endParaRPr sz="850">
                        <a:latin typeface="Arial Narrow"/>
                        <a:cs typeface="Arial Narrow"/>
                      </a:endParaRPr>
                    </a:p>
                  </a:txBody>
                  <a:tcPr marL="0" marR="0" marT="1016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4"/>
                  </a:ext>
                </a:extLst>
              </a:tr>
              <a:tr h="1968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dirty="0">
                          <a:solidFill>
                            <a:srgbClr val="231F20"/>
                          </a:solidFill>
                          <a:latin typeface="Arial Narrow"/>
                          <a:cs typeface="Arial Narrow"/>
                        </a:rPr>
                        <a:t>Pièces </a:t>
                      </a:r>
                      <a:r>
                        <a:rPr sz="850" spc="-5" dirty="0">
                          <a:solidFill>
                            <a:srgbClr val="231F20"/>
                          </a:solidFill>
                          <a:latin typeface="Arial Narrow"/>
                          <a:cs typeface="Arial Narrow"/>
                        </a:rPr>
                        <a:t>internes</a:t>
                      </a:r>
                      <a:r>
                        <a:rPr sz="850" spc="-15" dirty="0">
                          <a:solidFill>
                            <a:srgbClr val="231F20"/>
                          </a:solidFill>
                          <a:latin typeface="Arial Narrow"/>
                          <a:cs typeface="Arial Narrow"/>
                        </a:rPr>
                        <a:t> </a:t>
                      </a:r>
                      <a:r>
                        <a:rPr sz="850" dirty="0">
                          <a:solidFill>
                            <a:srgbClr val="231F20"/>
                          </a:solidFill>
                          <a:latin typeface="Arial Narrow"/>
                          <a:cs typeface="Arial Narrow"/>
                        </a:rPr>
                        <a:t>endommagées</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222243">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5" dirty="0">
                          <a:solidFill>
                            <a:srgbClr val="231F20"/>
                          </a:solidFill>
                          <a:latin typeface="Arial Narrow"/>
                          <a:cs typeface="Arial Narrow"/>
                        </a:rPr>
                        <a:t>La pompe de </a:t>
                      </a:r>
                      <a:r>
                        <a:rPr sz="850" dirty="0">
                          <a:solidFill>
                            <a:srgbClr val="231F20"/>
                          </a:solidFill>
                          <a:latin typeface="Arial Narrow"/>
                          <a:cs typeface="Arial Narrow"/>
                        </a:rPr>
                        <a:t>filtration </a:t>
                      </a:r>
                      <a:r>
                        <a:rPr sz="850" spc="-5" dirty="0">
                          <a:solidFill>
                            <a:srgbClr val="231F20"/>
                          </a:solidFill>
                          <a:latin typeface="Arial Narrow"/>
                          <a:cs typeface="Arial Narrow"/>
                        </a:rPr>
                        <a:t>ne </a:t>
                      </a:r>
                      <a:r>
                        <a:rPr sz="850" dirty="0">
                          <a:solidFill>
                            <a:srgbClr val="231F20"/>
                          </a:solidFill>
                          <a:latin typeface="Arial Narrow"/>
                          <a:cs typeface="Arial Narrow"/>
                        </a:rPr>
                        <a:t>fonctionne</a:t>
                      </a:r>
                      <a:r>
                        <a:rPr sz="850" spc="-60" dirty="0">
                          <a:solidFill>
                            <a:srgbClr val="231F20"/>
                          </a:solidFill>
                          <a:latin typeface="Arial Narrow"/>
                          <a:cs typeface="Arial Narrow"/>
                        </a:rPr>
                        <a:t> </a:t>
                      </a:r>
                      <a:r>
                        <a:rPr sz="850" dirty="0">
                          <a:solidFill>
                            <a:srgbClr val="231F20"/>
                          </a:solidFill>
                          <a:latin typeface="Arial Narrow"/>
                          <a:cs typeface="Arial Narrow"/>
                        </a:rPr>
                        <a:t>pas</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04"/>
                        </a:spcBef>
                      </a:pPr>
                      <a:r>
                        <a:rPr sz="850" spc="-25" dirty="0">
                          <a:solidFill>
                            <a:srgbClr val="231F20"/>
                          </a:solidFill>
                          <a:latin typeface="Arial Narrow"/>
                          <a:cs typeface="Arial Narrow"/>
                        </a:rPr>
                        <a:t>Voir la </a:t>
                      </a:r>
                      <a:r>
                        <a:rPr sz="850" spc="-30" dirty="0">
                          <a:solidFill>
                            <a:srgbClr val="231F20"/>
                          </a:solidFill>
                          <a:latin typeface="Arial Narrow"/>
                          <a:cs typeface="Arial Narrow"/>
                        </a:rPr>
                        <a:t>section « </a:t>
                      </a:r>
                      <a:r>
                        <a:rPr sz="850" spc="-35" dirty="0">
                          <a:solidFill>
                            <a:srgbClr val="231F20"/>
                          </a:solidFill>
                          <a:latin typeface="Arial Narrow"/>
                          <a:cs typeface="Arial Narrow"/>
                        </a:rPr>
                        <a:t>LA </a:t>
                      </a:r>
                      <a:r>
                        <a:rPr sz="850" spc="-40" dirty="0">
                          <a:solidFill>
                            <a:srgbClr val="231F20"/>
                          </a:solidFill>
                          <a:latin typeface="Arial Narrow"/>
                          <a:cs typeface="Arial Narrow"/>
                        </a:rPr>
                        <a:t>POMPE </a:t>
                      </a:r>
                      <a:r>
                        <a:rPr sz="850" spc="-35" dirty="0">
                          <a:solidFill>
                            <a:srgbClr val="231F20"/>
                          </a:solidFill>
                          <a:latin typeface="Arial Narrow"/>
                          <a:cs typeface="Arial Narrow"/>
                        </a:rPr>
                        <a:t>DE </a:t>
                      </a:r>
                      <a:r>
                        <a:rPr sz="850" spc="-30" dirty="0">
                          <a:solidFill>
                            <a:srgbClr val="231F20"/>
                          </a:solidFill>
                          <a:latin typeface="Arial Narrow"/>
                          <a:cs typeface="Arial Narrow"/>
                        </a:rPr>
                        <a:t>FILTRATION </a:t>
                      </a:r>
                      <a:r>
                        <a:rPr sz="850" spc="-35" dirty="0">
                          <a:solidFill>
                            <a:srgbClr val="231F20"/>
                          </a:solidFill>
                          <a:latin typeface="Arial Narrow"/>
                          <a:cs typeface="Arial Narrow"/>
                        </a:rPr>
                        <a:t>NE FONCTIONNE PAS</a:t>
                      </a:r>
                      <a:r>
                        <a:rPr sz="850" dirty="0">
                          <a:solidFill>
                            <a:srgbClr val="231F20"/>
                          </a:solidFill>
                          <a:latin typeface="Arial Narrow"/>
                          <a:cs typeface="Arial Narrow"/>
                        </a:rPr>
                        <a:t> </a:t>
                      </a:r>
                      <a:r>
                        <a:rPr sz="850" spc="-25" dirty="0">
                          <a:solidFill>
                            <a:srgbClr val="231F20"/>
                          </a:solidFill>
                          <a:latin typeface="Arial Narrow"/>
                          <a:cs typeface="Arial Narrow"/>
                        </a:rPr>
                        <a:t>».</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213028">
                <a:tc rowSpan="2">
                  <a:txBody>
                    <a:bodyPr/>
                    <a:lstStyle/>
                    <a:p>
                      <a:pPr marL="48260">
                        <a:lnSpc>
                          <a:spcPts val="960"/>
                        </a:lnSpc>
                        <a:spcBef>
                          <a:spcPts val="610"/>
                        </a:spcBef>
                      </a:pPr>
                      <a:r>
                        <a:rPr sz="850" b="1" dirty="0">
                          <a:solidFill>
                            <a:srgbClr val="231F20"/>
                          </a:solidFill>
                          <a:latin typeface="Arial Narrow"/>
                          <a:cs typeface="Arial Narrow"/>
                        </a:rPr>
                        <a:t>ÉCHEC</a:t>
                      </a:r>
                      <a:r>
                        <a:rPr sz="850" b="1" spc="-10" dirty="0">
                          <a:solidFill>
                            <a:srgbClr val="231F20"/>
                          </a:solidFill>
                          <a:latin typeface="Arial Narrow"/>
                          <a:cs typeface="Arial Narrow"/>
                        </a:rPr>
                        <a:t> </a:t>
                      </a:r>
                      <a:r>
                        <a:rPr sz="850" b="1" dirty="0">
                          <a:solidFill>
                            <a:srgbClr val="231F20"/>
                          </a:solidFill>
                          <a:latin typeface="Arial Narrow"/>
                          <a:cs typeface="Arial Narrow"/>
                        </a:rPr>
                        <a:t>DE</a:t>
                      </a:r>
                      <a:endParaRPr sz="850">
                        <a:latin typeface="Arial Narrow"/>
                        <a:cs typeface="Arial Narrow"/>
                      </a:endParaRPr>
                    </a:p>
                    <a:p>
                      <a:pPr marL="48260">
                        <a:lnSpc>
                          <a:spcPts val="960"/>
                        </a:lnSpc>
                      </a:pPr>
                      <a:r>
                        <a:rPr sz="850" b="1" dirty="0">
                          <a:solidFill>
                            <a:srgbClr val="231F20"/>
                          </a:solidFill>
                          <a:latin typeface="Arial Narrow"/>
                          <a:cs typeface="Arial Narrow"/>
                        </a:rPr>
                        <a:t>L’AUTO-GONFLAGE</a:t>
                      </a:r>
                      <a:endParaRPr sz="850">
                        <a:latin typeface="Arial Narrow"/>
                        <a:cs typeface="Arial Narrow"/>
                      </a:endParaRPr>
                    </a:p>
                  </a:txBody>
                  <a:tcPr marL="0" marR="0" marT="774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0"/>
                        </a:spcBef>
                      </a:pPr>
                      <a:r>
                        <a:rPr sz="850" spc="-5" dirty="0">
                          <a:solidFill>
                            <a:srgbClr val="231F20"/>
                          </a:solidFill>
                          <a:latin typeface="Arial Narrow"/>
                          <a:cs typeface="Arial Narrow"/>
                        </a:rPr>
                        <a:t>Le spa ne déclenche pas le</a:t>
                      </a:r>
                      <a:r>
                        <a:rPr sz="850" spc="-35" dirty="0">
                          <a:solidFill>
                            <a:srgbClr val="231F20"/>
                          </a:solidFill>
                          <a:latin typeface="Arial Narrow"/>
                          <a:cs typeface="Arial Narrow"/>
                        </a:rPr>
                        <a:t> </a:t>
                      </a:r>
                      <a:r>
                        <a:rPr sz="850" dirty="0">
                          <a:solidFill>
                            <a:srgbClr val="231F20"/>
                          </a:solidFill>
                          <a:latin typeface="Arial Narrow"/>
                          <a:cs typeface="Arial Narrow"/>
                        </a:rPr>
                        <a:t>gonflage</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50"/>
                        </a:spcBef>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7"/>
                  </a:ext>
                </a:extLst>
              </a:tr>
              <a:tr h="187027">
                <a:tc vMerge="1">
                  <a:txBody>
                    <a:bodyPr/>
                    <a:lstStyle/>
                    <a:p>
                      <a:endParaRPr/>
                    </a:p>
                  </a:txBody>
                  <a:tcPr marL="0" marR="0" marT="774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75"/>
                        </a:spcBef>
                      </a:pPr>
                      <a:r>
                        <a:rPr sz="850" spc="-5" dirty="0">
                          <a:solidFill>
                            <a:srgbClr val="231F20"/>
                          </a:solidFill>
                          <a:latin typeface="Arial Narrow"/>
                          <a:cs typeface="Arial Narrow"/>
                        </a:rPr>
                        <a:t>Le spa n’arrête pas le</a:t>
                      </a:r>
                      <a:r>
                        <a:rPr sz="850" spc="-25" dirty="0">
                          <a:solidFill>
                            <a:srgbClr val="231F20"/>
                          </a:solidFill>
                          <a:latin typeface="Arial Narrow"/>
                          <a:cs typeface="Arial Narrow"/>
                        </a:rPr>
                        <a:t> </a:t>
                      </a:r>
                      <a:r>
                        <a:rPr sz="850" dirty="0">
                          <a:solidFill>
                            <a:srgbClr val="231F20"/>
                          </a:solidFill>
                          <a:latin typeface="Arial Narrow"/>
                          <a:cs typeface="Arial Narrow"/>
                        </a:rPr>
                        <a:t>gonflage</a:t>
                      </a:r>
                      <a:endParaRPr sz="85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ts val="994"/>
                        </a:lnSpc>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783" y="5117300"/>
            <a:ext cx="6497955" cy="4615815"/>
            <a:chOff x="530783" y="5117300"/>
            <a:chExt cx="6497955" cy="4615815"/>
          </a:xfrm>
        </p:grpSpPr>
        <p:sp>
          <p:nvSpPr>
            <p:cNvPr id="3" name="object 3"/>
            <p:cNvSpPr/>
            <p:nvPr/>
          </p:nvSpPr>
          <p:spPr>
            <a:xfrm>
              <a:off x="537964" y="5471557"/>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4" name="object 4"/>
            <p:cNvSpPr/>
            <p:nvPr/>
          </p:nvSpPr>
          <p:spPr>
            <a:xfrm>
              <a:off x="536977" y="5163514"/>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5" name="object 5"/>
            <p:cNvSpPr/>
            <p:nvPr/>
          </p:nvSpPr>
          <p:spPr>
            <a:xfrm>
              <a:off x="543483" y="5130000"/>
              <a:ext cx="6472555" cy="4590415"/>
            </a:xfrm>
            <a:custGeom>
              <a:avLst/>
              <a:gdLst/>
              <a:ahLst/>
              <a:cxnLst/>
              <a:rect l="l" t="t" r="r" b="b"/>
              <a:pathLst>
                <a:path w="6472555" h="4590415">
                  <a:moveTo>
                    <a:pt x="6472008" y="4589995"/>
                  </a:moveTo>
                  <a:lnTo>
                    <a:pt x="0" y="4589995"/>
                  </a:lnTo>
                  <a:lnTo>
                    <a:pt x="0" y="0"/>
                  </a:lnTo>
                  <a:lnTo>
                    <a:pt x="6472008" y="0"/>
                  </a:lnTo>
                  <a:lnTo>
                    <a:pt x="6472008" y="4589995"/>
                  </a:lnTo>
                  <a:close/>
                </a:path>
              </a:pathLst>
            </a:custGeom>
            <a:ln w="25400">
              <a:solidFill>
                <a:srgbClr val="231F20"/>
              </a:solidFill>
              <a:prstDash val="dash"/>
            </a:ln>
          </p:spPr>
          <p:txBody>
            <a:bodyPr wrap="square" lIns="0" tIns="0" rIns="0" bIns="0" rtlCol="0"/>
            <a:lstStyle/>
            <a:p>
              <a:endParaRPr/>
            </a:p>
          </p:txBody>
        </p:sp>
      </p:grpSp>
      <p:sp>
        <p:nvSpPr>
          <p:cNvPr id="6" name="object 6"/>
          <p:cNvSpPr txBox="1"/>
          <p:nvPr/>
        </p:nvSpPr>
        <p:spPr>
          <a:xfrm>
            <a:off x="541096" y="543636"/>
            <a:ext cx="6479540" cy="4399280"/>
          </a:xfrm>
          <a:prstGeom prst="rect">
            <a:avLst/>
          </a:prstGeom>
          <a:ln w="25400">
            <a:solidFill>
              <a:srgbClr val="231F20"/>
            </a:solidFill>
          </a:ln>
        </p:spPr>
        <p:txBody>
          <a:bodyPr vert="horz" wrap="square" lIns="0" tIns="1905" rIns="0" bIns="0" rtlCol="0">
            <a:spAutoFit/>
          </a:bodyPr>
          <a:lstStyle/>
          <a:p>
            <a:pPr>
              <a:lnSpc>
                <a:spcPct val="100000"/>
              </a:lnSpc>
              <a:spcBef>
                <a:spcPts val="15"/>
              </a:spcBef>
            </a:pPr>
            <a:endParaRPr sz="850">
              <a:latin typeface="Times New Roman"/>
              <a:cs typeface="Times New Roman"/>
            </a:endParaRPr>
          </a:p>
          <a:p>
            <a:pPr marL="187325">
              <a:lnSpc>
                <a:spcPct val="100000"/>
              </a:lnSpc>
            </a:pPr>
            <a:r>
              <a:rPr sz="900" spc="-5" dirty="0">
                <a:solidFill>
                  <a:srgbClr val="231F20"/>
                </a:solidFill>
                <a:latin typeface="Arial Narrow"/>
                <a:cs typeface="Arial Narrow"/>
              </a:rPr>
              <a:t>Où puis-je </a:t>
            </a:r>
            <a:r>
              <a:rPr sz="900" dirty="0">
                <a:solidFill>
                  <a:srgbClr val="231F20"/>
                </a:solidFill>
                <a:latin typeface="Arial Narrow"/>
                <a:cs typeface="Arial Narrow"/>
              </a:rPr>
              <a:t>trouver </a:t>
            </a:r>
            <a:r>
              <a:rPr sz="900" spc="-5" dirty="0">
                <a:solidFill>
                  <a:srgbClr val="231F20"/>
                </a:solidFill>
                <a:latin typeface="Arial Narrow"/>
                <a:cs typeface="Arial Narrow"/>
              </a:rPr>
              <a:t>le numéro de série</a:t>
            </a:r>
            <a:r>
              <a:rPr sz="900" spc="-15"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p>
            <a:pPr marL="187325">
              <a:lnSpc>
                <a:spcPct val="100000"/>
              </a:lnSpc>
              <a:spcBef>
                <a:spcPts val="120"/>
              </a:spcBef>
            </a:pPr>
            <a:r>
              <a:rPr sz="900" dirty="0">
                <a:solidFill>
                  <a:srgbClr val="231F20"/>
                </a:solidFill>
                <a:latin typeface="Arial Narrow"/>
                <a:cs typeface="Arial Narrow"/>
              </a:rPr>
              <a:t>À </a:t>
            </a:r>
            <a:r>
              <a:rPr sz="900" spc="-5" dirty="0">
                <a:solidFill>
                  <a:srgbClr val="231F20"/>
                </a:solidFill>
                <a:latin typeface="Arial Narrow"/>
                <a:cs typeface="Arial Narrow"/>
              </a:rPr>
              <a:t>l’arrière de la commande. Ou en bas du boîtier de</a:t>
            </a:r>
            <a:r>
              <a:rPr sz="900" spc="-10" dirty="0">
                <a:solidFill>
                  <a:srgbClr val="231F20"/>
                </a:solidFill>
                <a:latin typeface="Arial Narrow"/>
                <a:cs typeface="Arial Narrow"/>
              </a:rPr>
              <a:t> </a:t>
            </a:r>
            <a:r>
              <a:rPr sz="900" spc="-5" dirty="0">
                <a:solidFill>
                  <a:srgbClr val="231F20"/>
                </a:solidFill>
                <a:latin typeface="Arial Narrow"/>
                <a:cs typeface="Arial Narrow"/>
              </a:rPr>
              <a:t>commande.</a:t>
            </a:r>
            <a:endParaRPr sz="9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spcBef>
                <a:spcPts val="15"/>
              </a:spcBef>
            </a:pPr>
            <a:endParaRPr sz="1400">
              <a:latin typeface="Arial Narrow"/>
              <a:cs typeface="Arial Narrow"/>
            </a:endParaRPr>
          </a:p>
          <a:p>
            <a:pPr marL="180340">
              <a:lnSpc>
                <a:spcPct val="100000"/>
              </a:lnSpc>
            </a:pPr>
            <a:r>
              <a:rPr sz="900" dirty="0">
                <a:latin typeface="Arial Narrow"/>
                <a:cs typeface="Arial Narrow"/>
              </a:rPr>
              <a:t>Comment </a:t>
            </a:r>
            <a:r>
              <a:rPr sz="900" spc="-5" dirty="0">
                <a:latin typeface="Arial Narrow"/>
                <a:cs typeface="Arial Narrow"/>
              </a:rPr>
              <a:t>puis-je </a:t>
            </a:r>
            <a:r>
              <a:rPr sz="900" dirty="0">
                <a:latin typeface="Arial Narrow"/>
                <a:cs typeface="Arial Narrow"/>
              </a:rPr>
              <a:t>trouver </a:t>
            </a:r>
            <a:r>
              <a:rPr sz="900" spc="-5" dirty="0">
                <a:latin typeface="Arial Narrow"/>
                <a:cs typeface="Arial Narrow"/>
              </a:rPr>
              <a:t>la personne </a:t>
            </a:r>
            <a:r>
              <a:rPr sz="900" dirty="0">
                <a:latin typeface="Arial Narrow"/>
                <a:cs typeface="Arial Narrow"/>
              </a:rPr>
              <a:t>à </a:t>
            </a:r>
            <a:r>
              <a:rPr sz="900" spc="-5" dirty="0">
                <a:latin typeface="Arial Narrow"/>
                <a:cs typeface="Arial Narrow"/>
              </a:rPr>
              <a:t>contacter pour l’entretien</a:t>
            </a:r>
            <a:r>
              <a:rPr sz="900" spc="-20" dirty="0">
                <a:latin typeface="Arial Narrow"/>
                <a:cs typeface="Arial Narrow"/>
              </a:rPr>
              <a:t> </a:t>
            </a:r>
            <a:r>
              <a:rPr sz="900" dirty="0">
                <a:latin typeface="Arial Narrow"/>
                <a:cs typeface="Arial Narrow"/>
              </a:rPr>
              <a:t>?</a:t>
            </a:r>
            <a:endParaRPr sz="900">
              <a:latin typeface="Arial Narrow"/>
              <a:cs typeface="Arial Narrow"/>
            </a:endParaRPr>
          </a:p>
          <a:p>
            <a:pPr marL="180340">
              <a:lnSpc>
                <a:spcPct val="100000"/>
              </a:lnSpc>
              <a:spcBef>
                <a:spcPts val="120"/>
              </a:spcBef>
            </a:pPr>
            <a:r>
              <a:rPr sz="900" dirty="0">
                <a:latin typeface="Arial Narrow"/>
                <a:cs typeface="Arial Narrow"/>
              </a:rPr>
              <a:t>Scannez </a:t>
            </a:r>
            <a:r>
              <a:rPr sz="900" spc="-5" dirty="0">
                <a:latin typeface="Arial Narrow"/>
                <a:cs typeface="Arial Narrow"/>
              </a:rPr>
              <a:t>le code QR ci-dessous ou consultez le site</a:t>
            </a:r>
            <a:r>
              <a:rPr sz="900" spc="10" dirty="0">
                <a:latin typeface="Arial Narrow"/>
                <a:cs typeface="Arial Narrow"/>
              </a:rPr>
              <a:t> </a:t>
            </a:r>
            <a:r>
              <a:rPr sz="900" spc="-5" dirty="0">
                <a:solidFill>
                  <a:srgbClr val="231F20"/>
                </a:solidFill>
                <a:latin typeface="Arial Narrow"/>
                <a:cs typeface="Arial Narrow"/>
                <a:hlinkClick r:id="rId2"/>
              </a:rPr>
              <a:t>https://www.the-mspa.com/after-sales.</a:t>
            </a:r>
            <a:endParaRPr sz="900">
              <a:latin typeface="Arial Narrow"/>
              <a:cs typeface="Arial Narrow"/>
            </a:endParaRPr>
          </a:p>
          <a:p>
            <a:pPr marL="310515" indent="-130810">
              <a:lnSpc>
                <a:spcPct val="100000"/>
              </a:lnSpc>
              <a:spcBef>
                <a:spcPts val="120"/>
              </a:spcBef>
              <a:buAutoNum type="arabicPeriod"/>
              <a:tabLst>
                <a:tab pos="311150" algn="l"/>
              </a:tabLst>
            </a:pPr>
            <a:r>
              <a:rPr sz="900" dirty="0">
                <a:latin typeface="Arial Narrow"/>
                <a:cs typeface="Arial Narrow"/>
              </a:rPr>
              <a:t>Saisissez </a:t>
            </a:r>
            <a:r>
              <a:rPr sz="900" spc="-5" dirty="0">
                <a:latin typeface="Arial Narrow"/>
                <a:cs typeface="Arial Narrow"/>
              </a:rPr>
              <a:t>le numéro de série de votre</a:t>
            </a:r>
            <a:r>
              <a:rPr sz="900" spc="-10" dirty="0">
                <a:latin typeface="Arial Narrow"/>
                <a:cs typeface="Arial Narrow"/>
              </a:rPr>
              <a:t> </a:t>
            </a:r>
            <a:r>
              <a:rPr sz="900" spc="-5" dirty="0">
                <a:latin typeface="Arial Narrow"/>
                <a:cs typeface="Arial Narrow"/>
              </a:rPr>
              <a:t>spa.</a:t>
            </a:r>
            <a:endParaRPr sz="900">
              <a:latin typeface="Arial Narrow"/>
              <a:cs typeface="Arial Narrow"/>
            </a:endParaRPr>
          </a:p>
          <a:p>
            <a:pPr marL="310515" indent="-130810">
              <a:lnSpc>
                <a:spcPct val="100000"/>
              </a:lnSpc>
              <a:spcBef>
                <a:spcPts val="120"/>
              </a:spcBef>
              <a:buAutoNum type="arabicPeriod"/>
              <a:tabLst>
                <a:tab pos="311150" algn="l"/>
              </a:tabLst>
            </a:pPr>
            <a:r>
              <a:rPr sz="900" spc="-5" dirty="0">
                <a:latin typeface="Arial Narrow"/>
                <a:cs typeface="Arial Narrow"/>
              </a:rPr>
              <a:t>Le prestataire de services correspondant</a:t>
            </a:r>
            <a:r>
              <a:rPr sz="900" spc="-10" dirty="0">
                <a:latin typeface="Arial Narrow"/>
                <a:cs typeface="Arial Narrow"/>
              </a:rPr>
              <a:t> </a:t>
            </a:r>
            <a:r>
              <a:rPr sz="900" spc="-5" dirty="0">
                <a:latin typeface="Arial Narrow"/>
                <a:cs typeface="Arial Narrow"/>
              </a:rPr>
              <a:t>s’affichera.</a:t>
            </a:r>
            <a:endParaRPr sz="9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pPr>
            <a:endParaRPr sz="1000">
              <a:latin typeface="Arial Narrow"/>
              <a:cs typeface="Arial Narrow"/>
            </a:endParaRPr>
          </a:p>
          <a:p>
            <a:pPr>
              <a:lnSpc>
                <a:spcPct val="100000"/>
              </a:lnSpc>
              <a:spcBef>
                <a:spcPts val="55"/>
              </a:spcBef>
            </a:pPr>
            <a:endParaRPr sz="800">
              <a:latin typeface="Arial Narrow"/>
              <a:cs typeface="Arial Narrow"/>
            </a:endParaRPr>
          </a:p>
          <a:p>
            <a:pPr marL="1555750" marR="1555115" indent="109220">
              <a:lnSpc>
                <a:spcPct val="111100"/>
              </a:lnSpc>
            </a:pPr>
            <a:r>
              <a:rPr sz="900" dirty="0">
                <a:solidFill>
                  <a:srgbClr val="231F20"/>
                </a:solidFill>
                <a:latin typeface="Arial Narrow"/>
                <a:cs typeface="Arial Narrow"/>
              </a:rPr>
              <a:t>POUR TOUTE </a:t>
            </a:r>
            <a:r>
              <a:rPr sz="900" spc="-5" dirty="0">
                <a:solidFill>
                  <a:srgbClr val="231F20"/>
                </a:solidFill>
                <a:latin typeface="Arial Narrow"/>
                <a:cs typeface="Arial Narrow"/>
              </a:rPr>
              <a:t>QUESTION OU </a:t>
            </a:r>
            <a:r>
              <a:rPr sz="900" dirty="0">
                <a:solidFill>
                  <a:srgbClr val="231F20"/>
                </a:solidFill>
                <a:latin typeface="Arial Narrow"/>
                <a:cs typeface="Arial Narrow"/>
              </a:rPr>
              <a:t>TOUT PROBLÈME </a:t>
            </a:r>
            <a:r>
              <a:rPr sz="900" spc="-5" dirty="0">
                <a:solidFill>
                  <a:srgbClr val="231F20"/>
                </a:solidFill>
                <a:latin typeface="Arial Narrow"/>
                <a:cs typeface="Arial Narrow"/>
              </a:rPr>
              <a:t>LIÉ(E) </a:t>
            </a:r>
            <a:r>
              <a:rPr sz="900" dirty="0">
                <a:solidFill>
                  <a:srgbClr val="231F20"/>
                </a:solidFill>
                <a:latin typeface="Arial Narrow"/>
                <a:cs typeface="Arial Narrow"/>
              </a:rPr>
              <a:t>À UN PRODUIT,  CONTACTEZ VOTRE REVENDEUR </a:t>
            </a:r>
            <a:r>
              <a:rPr sz="900" spc="-5" dirty="0">
                <a:solidFill>
                  <a:srgbClr val="231F20"/>
                </a:solidFill>
                <a:latin typeface="Arial Narrow"/>
                <a:cs typeface="Arial Narrow"/>
              </a:rPr>
              <a:t>OU </a:t>
            </a:r>
            <a:r>
              <a:rPr sz="900" dirty="0">
                <a:solidFill>
                  <a:srgbClr val="231F20"/>
                </a:solidFill>
                <a:latin typeface="Arial Narrow"/>
                <a:cs typeface="Arial Narrow"/>
              </a:rPr>
              <a:t>CENTRE DE SERVICE </a:t>
            </a:r>
            <a:r>
              <a:rPr sz="900" spc="-5" dirty="0">
                <a:solidFill>
                  <a:srgbClr val="231F20"/>
                </a:solidFill>
                <a:latin typeface="Arial Narrow"/>
                <a:cs typeface="Arial Narrow"/>
              </a:rPr>
              <a:t>MSPA</a:t>
            </a:r>
            <a:r>
              <a:rPr sz="900" spc="-95" dirty="0">
                <a:solidFill>
                  <a:srgbClr val="231F20"/>
                </a:solidFill>
                <a:latin typeface="Arial Narrow"/>
                <a:cs typeface="Arial Narrow"/>
              </a:rPr>
              <a:t> </a:t>
            </a:r>
            <a:r>
              <a:rPr sz="900" dirty="0">
                <a:solidFill>
                  <a:srgbClr val="231F20"/>
                </a:solidFill>
                <a:latin typeface="Arial Narrow"/>
                <a:cs typeface="Arial Narrow"/>
              </a:rPr>
              <a:t>LOCAL.</a:t>
            </a:r>
            <a:endParaRPr sz="900">
              <a:latin typeface="Arial Narrow"/>
              <a:cs typeface="Arial Narrow"/>
            </a:endParaRPr>
          </a:p>
        </p:txBody>
      </p:sp>
      <p:grpSp>
        <p:nvGrpSpPr>
          <p:cNvPr id="7" name="object 7"/>
          <p:cNvGrpSpPr/>
          <p:nvPr/>
        </p:nvGrpSpPr>
        <p:grpSpPr>
          <a:xfrm>
            <a:off x="728749" y="1083735"/>
            <a:ext cx="2149475" cy="1365885"/>
            <a:chOff x="728749" y="1083735"/>
            <a:chExt cx="2149475" cy="1365885"/>
          </a:xfrm>
        </p:grpSpPr>
        <p:sp>
          <p:nvSpPr>
            <p:cNvPr id="8" name="object 8"/>
            <p:cNvSpPr/>
            <p:nvPr/>
          </p:nvSpPr>
          <p:spPr>
            <a:xfrm>
              <a:off x="1644904" y="1610292"/>
              <a:ext cx="410209" cy="605790"/>
            </a:xfrm>
            <a:custGeom>
              <a:avLst/>
              <a:gdLst/>
              <a:ahLst/>
              <a:cxnLst/>
              <a:rect l="l" t="t" r="r" b="b"/>
              <a:pathLst>
                <a:path w="410210" h="605789">
                  <a:moveTo>
                    <a:pt x="0" y="43674"/>
                  </a:moveTo>
                  <a:lnTo>
                    <a:pt x="24853" y="563676"/>
                  </a:lnTo>
                  <a:lnTo>
                    <a:pt x="26380" y="591761"/>
                  </a:lnTo>
                  <a:lnTo>
                    <a:pt x="37066" y="604577"/>
                  </a:lnTo>
                  <a:lnTo>
                    <a:pt x="66071" y="605232"/>
                  </a:lnTo>
                  <a:lnTo>
                    <a:pt x="122555" y="596835"/>
                  </a:lnTo>
                  <a:lnTo>
                    <a:pt x="370979" y="593952"/>
                  </a:lnTo>
                  <a:lnTo>
                    <a:pt x="395714" y="592064"/>
                  </a:lnTo>
                  <a:lnTo>
                    <a:pt x="407408" y="584226"/>
                  </a:lnTo>
                  <a:lnTo>
                    <a:pt x="409164" y="563950"/>
                  </a:lnTo>
                  <a:lnTo>
                    <a:pt x="404088" y="524750"/>
                  </a:lnTo>
                  <a:lnTo>
                    <a:pt x="405587" y="51954"/>
                  </a:lnTo>
                  <a:lnTo>
                    <a:pt x="409845" y="22149"/>
                  </a:lnTo>
                  <a:lnTo>
                    <a:pt x="404555" y="7104"/>
                  </a:lnTo>
                  <a:lnTo>
                    <a:pt x="383677" y="2223"/>
                  </a:lnTo>
                  <a:lnTo>
                    <a:pt x="341172" y="2907"/>
                  </a:lnTo>
                  <a:lnTo>
                    <a:pt x="174493" y="969"/>
                  </a:lnTo>
                  <a:lnTo>
                    <a:pt x="88398" y="75"/>
                  </a:lnTo>
                  <a:lnTo>
                    <a:pt x="55404" y="0"/>
                  </a:lnTo>
                  <a:lnTo>
                    <a:pt x="48031" y="519"/>
                  </a:lnTo>
                  <a:lnTo>
                    <a:pt x="38431" y="1585"/>
                  </a:lnTo>
                  <a:lnTo>
                    <a:pt x="22153" y="6214"/>
                  </a:lnTo>
                  <a:lnTo>
                    <a:pt x="6806" y="18784"/>
                  </a:lnTo>
                  <a:lnTo>
                    <a:pt x="0" y="43674"/>
                  </a:lnTo>
                  <a:close/>
                </a:path>
              </a:pathLst>
            </a:custGeom>
            <a:ln w="5346">
              <a:solidFill>
                <a:srgbClr val="414042"/>
              </a:solidFill>
            </a:ln>
          </p:spPr>
          <p:txBody>
            <a:bodyPr wrap="square" lIns="0" tIns="0" rIns="0" bIns="0" rtlCol="0"/>
            <a:lstStyle/>
            <a:p>
              <a:endParaRPr/>
            </a:p>
          </p:txBody>
        </p:sp>
        <p:sp>
          <p:nvSpPr>
            <p:cNvPr id="9" name="object 9"/>
            <p:cNvSpPr/>
            <p:nvPr/>
          </p:nvSpPr>
          <p:spPr>
            <a:xfrm>
              <a:off x="1771411" y="1578492"/>
              <a:ext cx="177571" cy="29435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653642" y="2279323"/>
              <a:ext cx="67322" cy="7235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992962" y="2273705"/>
              <a:ext cx="68305" cy="7511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31422" y="1250992"/>
              <a:ext cx="2144395" cy="1031875"/>
            </a:xfrm>
            <a:custGeom>
              <a:avLst/>
              <a:gdLst/>
              <a:ahLst/>
              <a:cxnLst/>
              <a:rect l="l" t="t" r="r" b="b"/>
              <a:pathLst>
                <a:path w="2144395" h="1031875">
                  <a:moveTo>
                    <a:pt x="27316" y="28232"/>
                  </a:moveTo>
                  <a:lnTo>
                    <a:pt x="2784" y="68490"/>
                  </a:lnTo>
                  <a:lnTo>
                    <a:pt x="0" y="102124"/>
                  </a:lnTo>
                  <a:lnTo>
                    <a:pt x="824" y="134015"/>
                  </a:lnTo>
                  <a:lnTo>
                    <a:pt x="2589" y="178536"/>
                  </a:lnTo>
                  <a:lnTo>
                    <a:pt x="5118" y="232586"/>
                  </a:lnTo>
                  <a:lnTo>
                    <a:pt x="8236" y="293063"/>
                  </a:lnTo>
                  <a:lnTo>
                    <a:pt x="11767" y="356865"/>
                  </a:lnTo>
                  <a:lnTo>
                    <a:pt x="15536" y="420890"/>
                  </a:lnTo>
                  <a:lnTo>
                    <a:pt x="19367" y="482036"/>
                  </a:lnTo>
                  <a:lnTo>
                    <a:pt x="23086" y="537202"/>
                  </a:lnTo>
                  <a:lnTo>
                    <a:pt x="26516" y="583285"/>
                  </a:lnTo>
                  <a:lnTo>
                    <a:pt x="25646" y="596001"/>
                  </a:lnTo>
                  <a:lnTo>
                    <a:pt x="25068" y="609034"/>
                  </a:lnTo>
                  <a:lnTo>
                    <a:pt x="24794" y="622401"/>
                  </a:lnTo>
                  <a:lnTo>
                    <a:pt x="24839" y="636117"/>
                  </a:lnTo>
                  <a:lnTo>
                    <a:pt x="33786" y="684114"/>
                  </a:lnTo>
                  <a:lnTo>
                    <a:pt x="58366" y="730785"/>
                  </a:lnTo>
                  <a:lnTo>
                    <a:pt x="97614" y="775694"/>
                  </a:lnTo>
                  <a:lnTo>
                    <a:pt x="150566" y="818403"/>
                  </a:lnTo>
                  <a:lnTo>
                    <a:pt x="216259" y="858474"/>
                  </a:lnTo>
                  <a:lnTo>
                    <a:pt x="253581" y="877383"/>
                  </a:lnTo>
                  <a:lnTo>
                    <a:pt x="293727" y="895469"/>
                  </a:lnTo>
                  <a:lnTo>
                    <a:pt x="336575" y="912677"/>
                  </a:lnTo>
                  <a:lnTo>
                    <a:pt x="382006" y="928952"/>
                  </a:lnTo>
                  <a:lnTo>
                    <a:pt x="429898" y="944239"/>
                  </a:lnTo>
                  <a:lnTo>
                    <a:pt x="480132" y="958484"/>
                  </a:lnTo>
                  <a:lnTo>
                    <a:pt x="532586" y="971632"/>
                  </a:lnTo>
                  <a:lnTo>
                    <a:pt x="587141" y="983628"/>
                  </a:lnTo>
                  <a:lnTo>
                    <a:pt x="643675" y="994418"/>
                  </a:lnTo>
                  <a:lnTo>
                    <a:pt x="702068" y="1003946"/>
                  </a:lnTo>
                  <a:lnTo>
                    <a:pt x="762200" y="1012159"/>
                  </a:lnTo>
                  <a:lnTo>
                    <a:pt x="823950" y="1019001"/>
                  </a:lnTo>
                  <a:lnTo>
                    <a:pt x="887197" y="1024418"/>
                  </a:lnTo>
                  <a:lnTo>
                    <a:pt x="951821" y="1028355"/>
                  </a:lnTo>
                  <a:lnTo>
                    <a:pt x="1017701" y="1030757"/>
                  </a:lnTo>
                  <a:lnTo>
                    <a:pt x="1084718" y="1031570"/>
                  </a:lnTo>
                  <a:lnTo>
                    <a:pt x="1154361" y="1030760"/>
                  </a:lnTo>
                  <a:lnTo>
                    <a:pt x="1222737" y="1028364"/>
                  </a:lnTo>
                  <a:lnTo>
                    <a:pt x="1289712" y="1024431"/>
                  </a:lnTo>
                  <a:lnTo>
                    <a:pt x="1355154" y="1019013"/>
                  </a:lnTo>
                  <a:lnTo>
                    <a:pt x="1418931" y="1012159"/>
                  </a:lnTo>
                  <a:lnTo>
                    <a:pt x="1480910" y="1003919"/>
                  </a:lnTo>
                  <a:lnTo>
                    <a:pt x="1540959" y="994344"/>
                  </a:lnTo>
                  <a:lnTo>
                    <a:pt x="1598946" y="983483"/>
                  </a:lnTo>
                  <a:lnTo>
                    <a:pt x="1654737" y="971388"/>
                  </a:lnTo>
                  <a:lnTo>
                    <a:pt x="1708201" y="958108"/>
                  </a:lnTo>
                  <a:lnTo>
                    <a:pt x="1759206" y="943693"/>
                  </a:lnTo>
                  <a:lnTo>
                    <a:pt x="1807618" y="928193"/>
                  </a:lnTo>
                  <a:lnTo>
                    <a:pt x="1853306" y="911660"/>
                  </a:lnTo>
                  <a:lnTo>
                    <a:pt x="1896137" y="894142"/>
                  </a:lnTo>
                  <a:lnTo>
                    <a:pt x="1935978" y="875690"/>
                  </a:lnTo>
                  <a:lnTo>
                    <a:pt x="1972698" y="856355"/>
                  </a:lnTo>
                  <a:lnTo>
                    <a:pt x="2006164" y="836186"/>
                  </a:lnTo>
                  <a:lnTo>
                    <a:pt x="2062803" y="793548"/>
                  </a:lnTo>
                  <a:lnTo>
                    <a:pt x="2104836" y="748178"/>
                  </a:lnTo>
                  <a:lnTo>
                    <a:pt x="2131205" y="700478"/>
                  </a:lnTo>
                  <a:lnTo>
                    <a:pt x="2140850" y="650849"/>
                  </a:lnTo>
                  <a:lnTo>
                    <a:pt x="2140913" y="637477"/>
                  </a:lnTo>
                  <a:lnTo>
                    <a:pt x="2140600" y="624425"/>
                  </a:lnTo>
                  <a:lnTo>
                    <a:pt x="2139934" y="611685"/>
                  </a:lnTo>
                  <a:lnTo>
                    <a:pt x="2138932" y="599249"/>
                  </a:lnTo>
                  <a:lnTo>
                    <a:pt x="2140552" y="556971"/>
                  </a:lnTo>
                  <a:lnTo>
                    <a:pt x="2141879" y="503276"/>
                  </a:lnTo>
                  <a:lnTo>
                    <a:pt x="2142885" y="441649"/>
                  </a:lnTo>
                  <a:lnTo>
                    <a:pt x="2143538" y="375576"/>
                  </a:lnTo>
                  <a:lnTo>
                    <a:pt x="2143809" y="308546"/>
                  </a:lnTo>
                  <a:lnTo>
                    <a:pt x="2143669" y="244044"/>
                  </a:lnTo>
                  <a:lnTo>
                    <a:pt x="2143087" y="185557"/>
                  </a:lnTo>
                  <a:lnTo>
                    <a:pt x="2142035" y="136571"/>
                  </a:lnTo>
                  <a:lnTo>
                    <a:pt x="2138399" y="81051"/>
                  </a:lnTo>
                  <a:lnTo>
                    <a:pt x="2123797" y="34529"/>
                  </a:lnTo>
                  <a:lnTo>
                    <a:pt x="2112295" y="16284"/>
                  </a:lnTo>
                  <a:lnTo>
                    <a:pt x="2095384" y="0"/>
                  </a:lnTo>
                </a:path>
              </a:pathLst>
            </a:custGeom>
            <a:ln w="5346">
              <a:solidFill>
                <a:srgbClr val="242021"/>
              </a:solidFill>
            </a:ln>
          </p:spPr>
          <p:txBody>
            <a:bodyPr wrap="square" lIns="0" tIns="0" rIns="0" bIns="0" rtlCol="0"/>
            <a:lstStyle/>
            <a:p>
              <a:endParaRPr/>
            </a:p>
          </p:txBody>
        </p:sp>
        <p:sp>
          <p:nvSpPr>
            <p:cNvPr id="13" name="object 13"/>
            <p:cNvSpPr/>
            <p:nvPr/>
          </p:nvSpPr>
          <p:spPr>
            <a:xfrm>
              <a:off x="750081" y="1395924"/>
              <a:ext cx="37465" cy="488950"/>
            </a:xfrm>
            <a:custGeom>
              <a:avLst/>
              <a:gdLst/>
              <a:ahLst/>
              <a:cxnLst/>
              <a:rect l="l" t="t" r="r" b="b"/>
              <a:pathLst>
                <a:path w="37465" h="488950">
                  <a:moveTo>
                    <a:pt x="0" y="0"/>
                  </a:moveTo>
                  <a:lnTo>
                    <a:pt x="36880" y="488734"/>
                  </a:lnTo>
                </a:path>
              </a:pathLst>
            </a:custGeom>
            <a:ln w="5346">
              <a:solidFill>
                <a:srgbClr val="242021"/>
              </a:solidFill>
            </a:ln>
          </p:spPr>
          <p:txBody>
            <a:bodyPr wrap="square" lIns="0" tIns="0" rIns="0" bIns="0" rtlCol="0"/>
            <a:lstStyle/>
            <a:p>
              <a:endParaRPr/>
            </a:p>
          </p:txBody>
        </p:sp>
        <p:sp>
          <p:nvSpPr>
            <p:cNvPr id="14" name="object 14"/>
            <p:cNvSpPr/>
            <p:nvPr/>
          </p:nvSpPr>
          <p:spPr>
            <a:xfrm>
              <a:off x="785681" y="1415544"/>
              <a:ext cx="40640" cy="555625"/>
            </a:xfrm>
            <a:custGeom>
              <a:avLst/>
              <a:gdLst/>
              <a:ahLst/>
              <a:cxnLst/>
              <a:rect l="l" t="t" r="r" b="b"/>
              <a:pathLst>
                <a:path w="40640" h="555625">
                  <a:moveTo>
                    <a:pt x="0" y="0"/>
                  </a:moveTo>
                  <a:lnTo>
                    <a:pt x="40551" y="555078"/>
                  </a:lnTo>
                </a:path>
              </a:pathLst>
            </a:custGeom>
            <a:ln w="5346">
              <a:solidFill>
                <a:srgbClr val="242021"/>
              </a:solidFill>
            </a:ln>
          </p:spPr>
          <p:txBody>
            <a:bodyPr wrap="square" lIns="0" tIns="0" rIns="0" bIns="0" rtlCol="0"/>
            <a:lstStyle/>
            <a:p>
              <a:endParaRPr/>
            </a:p>
          </p:txBody>
        </p:sp>
        <p:sp>
          <p:nvSpPr>
            <p:cNvPr id="15" name="object 15"/>
            <p:cNvSpPr/>
            <p:nvPr/>
          </p:nvSpPr>
          <p:spPr>
            <a:xfrm>
              <a:off x="842224" y="1437651"/>
              <a:ext cx="40640" cy="566420"/>
            </a:xfrm>
            <a:custGeom>
              <a:avLst/>
              <a:gdLst/>
              <a:ahLst/>
              <a:cxnLst/>
              <a:rect l="l" t="t" r="r" b="b"/>
              <a:pathLst>
                <a:path w="40640" h="566419">
                  <a:moveTo>
                    <a:pt x="0" y="0"/>
                  </a:moveTo>
                  <a:lnTo>
                    <a:pt x="40487" y="566153"/>
                  </a:lnTo>
                </a:path>
              </a:pathLst>
            </a:custGeom>
            <a:ln w="5346">
              <a:solidFill>
                <a:srgbClr val="242021"/>
              </a:solidFill>
            </a:ln>
          </p:spPr>
          <p:txBody>
            <a:bodyPr wrap="square" lIns="0" tIns="0" rIns="0" bIns="0" rtlCol="0"/>
            <a:lstStyle/>
            <a:p>
              <a:endParaRPr/>
            </a:p>
          </p:txBody>
        </p:sp>
        <p:sp>
          <p:nvSpPr>
            <p:cNvPr id="16" name="object 16"/>
            <p:cNvSpPr/>
            <p:nvPr/>
          </p:nvSpPr>
          <p:spPr>
            <a:xfrm>
              <a:off x="926945" y="1465897"/>
              <a:ext cx="37465" cy="572770"/>
            </a:xfrm>
            <a:custGeom>
              <a:avLst/>
              <a:gdLst/>
              <a:ahLst/>
              <a:cxnLst/>
              <a:rect l="l" t="t" r="r" b="b"/>
              <a:pathLst>
                <a:path w="37465" h="572769">
                  <a:moveTo>
                    <a:pt x="0" y="0"/>
                  </a:moveTo>
                  <a:lnTo>
                    <a:pt x="36842" y="572274"/>
                  </a:lnTo>
                </a:path>
              </a:pathLst>
            </a:custGeom>
            <a:ln w="5346">
              <a:solidFill>
                <a:srgbClr val="242021"/>
              </a:solidFill>
            </a:ln>
          </p:spPr>
          <p:txBody>
            <a:bodyPr wrap="square" lIns="0" tIns="0" rIns="0" bIns="0" rtlCol="0"/>
            <a:lstStyle/>
            <a:p>
              <a:endParaRPr/>
            </a:p>
          </p:txBody>
        </p:sp>
        <p:sp>
          <p:nvSpPr>
            <p:cNvPr id="17" name="object 17"/>
            <p:cNvSpPr/>
            <p:nvPr/>
          </p:nvSpPr>
          <p:spPr>
            <a:xfrm>
              <a:off x="1032544" y="1481865"/>
              <a:ext cx="24765" cy="594995"/>
            </a:xfrm>
            <a:custGeom>
              <a:avLst/>
              <a:gdLst/>
              <a:ahLst/>
              <a:cxnLst/>
              <a:rect l="l" t="t" r="r" b="b"/>
              <a:pathLst>
                <a:path w="24765" h="594994">
                  <a:moveTo>
                    <a:pt x="0" y="0"/>
                  </a:moveTo>
                  <a:lnTo>
                    <a:pt x="24561" y="594410"/>
                  </a:lnTo>
                </a:path>
              </a:pathLst>
            </a:custGeom>
            <a:ln w="5346">
              <a:solidFill>
                <a:srgbClr val="242021"/>
              </a:solidFill>
            </a:ln>
          </p:spPr>
          <p:txBody>
            <a:bodyPr wrap="square" lIns="0" tIns="0" rIns="0" bIns="0" rtlCol="0"/>
            <a:lstStyle/>
            <a:p>
              <a:endParaRPr/>
            </a:p>
          </p:txBody>
        </p:sp>
        <p:sp>
          <p:nvSpPr>
            <p:cNvPr id="18" name="object 18"/>
            <p:cNvSpPr/>
            <p:nvPr/>
          </p:nvSpPr>
          <p:spPr>
            <a:xfrm>
              <a:off x="1155364" y="1507650"/>
              <a:ext cx="20955" cy="601980"/>
            </a:xfrm>
            <a:custGeom>
              <a:avLst/>
              <a:gdLst/>
              <a:ahLst/>
              <a:cxnLst/>
              <a:rect l="l" t="t" r="r" b="b"/>
              <a:pathLst>
                <a:path w="20955" h="601980">
                  <a:moveTo>
                    <a:pt x="0" y="0"/>
                  </a:moveTo>
                  <a:lnTo>
                    <a:pt x="20866" y="601764"/>
                  </a:lnTo>
                </a:path>
              </a:pathLst>
            </a:custGeom>
            <a:ln w="5346">
              <a:solidFill>
                <a:srgbClr val="242021"/>
              </a:solidFill>
            </a:ln>
          </p:spPr>
          <p:txBody>
            <a:bodyPr wrap="square" lIns="0" tIns="0" rIns="0" bIns="0" rtlCol="0"/>
            <a:lstStyle/>
            <a:p>
              <a:endParaRPr/>
            </a:p>
          </p:txBody>
        </p:sp>
        <p:sp>
          <p:nvSpPr>
            <p:cNvPr id="19" name="object 19"/>
            <p:cNvSpPr/>
            <p:nvPr/>
          </p:nvSpPr>
          <p:spPr>
            <a:xfrm>
              <a:off x="1290452" y="1529769"/>
              <a:ext cx="19050" cy="608330"/>
            </a:xfrm>
            <a:custGeom>
              <a:avLst/>
              <a:gdLst/>
              <a:ahLst/>
              <a:cxnLst/>
              <a:rect l="l" t="t" r="r" b="b"/>
              <a:pathLst>
                <a:path w="19050" h="608330">
                  <a:moveTo>
                    <a:pt x="0" y="0"/>
                  </a:moveTo>
                  <a:lnTo>
                    <a:pt x="18453" y="607872"/>
                  </a:lnTo>
                </a:path>
              </a:pathLst>
            </a:custGeom>
            <a:ln w="5346">
              <a:solidFill>
                <a:srgbClr val="242021"/>
              </a:solidFill>
            </a:ln>
          </p:spPr>
          <p:txBody>
            <a:bodyPr wrap="square" lIns="0" tIns="0" rIns="0" bIns="0" rtlCol="0"/>
            <a:lstStyle/>
            <a:p>
              <a:endParaRPr/>
            </a:p>
          </p:txBody>
        </p:sp>
        <p:sp>
          <p:nvSpPr>
            <p:cNvPr id="20" name="object 20"/>
            <p:cNvSpPr/>
            <p:nvPr/>
          </p:nvSpPr>
          <p:spPr>
            <a:xfrm>
              <a:off x="1440265" y="1535902"/>
              <a:ext cx="16510" cy="621665"/>
            </a:xfrm>
            <a:custGeom>
              <a:avLst/>
              <a:gdLst/>
              <a:ahLst/>
              <a:cxnLst/>
              <a:rect l="l" t="t" r="r" b="b"/>
              <a:pathLst>
                <a:path w="16509" h="621664">
                  <a:moveTo>
                    <a:pt x="0" y="0"/>
                  </a:moveTo>
                  <a:lnTo>
                    <a:pt x="16040" y="621398"/>
                  </a:lnTo>
                </a:path>
              </a:pathLst>
            </a:custGeom>
            <a:ln w="5346">
              <a:solidFill>
                <a:srgbClr val="242021"/>
              </a:solidFill>
            </a:ln>
          </p:spPr>
          <p:txBody>
            <a:bodyPr wrap="square" lIns="0" tIns="0" rIns="0" bIns="0" rtlCol="0"/>
            <a:lstStyle/>
            <a:p>
              <a:endParaRPr/>
            </a:p>
          </p:txBody>
        </p:sp>
        <p:sp>
          <p:nvSpPr>
            <p:cNvPr id="21" name="object 21"/>
            <p:cNvSpPr/>
            <p:nvPr/>
          </p:nvSpPr>
          <p:spPr>
            <a:xfrm>
              <a:off x="2232640" y="1567957"/>
              <a:ext cx="8890" cy="601980"/>
            </a:xfrm>
            <a:custGeom>
              <a:avLst/>
              <a:gdLst/>
              <a:ahLst/>
              <a:cxnLst/>
              <a:rect l="l" t="t" r="r" b="b"/>
              <a:pathLst>
                <a:path w="8889" h="601980">
                  <a:moveTo>
                    <a:pt x="8623" y="0"/>
                  </a:moveTo>
                  <a:lnTo>
                    <a:pt x="0" y="601700"/>
                  </a:lnTo>
                </a:path>
              </a:pathLst>
            </a:custGeom>
            <a:ln w="5346">
              <a:solidFill>
                <a:srgbClr val="242021"/>
              </a:solidFill>
            </a:ln>
          </p:spPr>
          <p:txBody>
            <a:bodyPr wrap="square" lIns="0" tIns="0" rIns="0" bIns="0" rtlCol="0"/>
            <a:lstStyle/>
            <a:p>
              <a:endParaRPr/>
            </a:p>
          </p:txBody>
        </p:sp>
        <p:sp>
          <p:nvSpPr>
            <p:cNvPr id="22" name="object 22"/>
            <p:cNvSpPr/>
            <p:nvPr/>
          </p:nvSpPr>
          <p:spPr>
            <a:xfrm>
              <a:off x="2371453" y="1553223"/>
              <a:ext cx="20955" cy="588010"/>
            </a:xfrm>
            <a:custGeom>
              <a:avLst/>
              <a:gdLst/>
              <a:ahLst/>
              <a:cxnLst/>
              <a:rect l="l" t="t" r="r" b="b"/>
              <a:pathLst>
                <a:path w="20955" h="588010">
                  <a:moveTo>
                    <a:pt x="20866" y="0"/>
                  </a:moveTo>
                  <a:lnTo>
                    <a:pt x="0" y="588010"/>
                  </a:lnTo>
                </a:path>
              </a:pathLst>
            </a:custGeom>
            <a:ln w="5346">
              <a:solidFill>
                <a:srgbClr val="242021"/>
              </a:solidFill>
            </a:ln>
          </p:spPr>
          <p:txBody>
            <a:bodyPr wrap="square" lIns="0" tIns="0" rIns="0" bIns="0" rtlCol="0"/>
            <a:lstStyle/>
            <a:p>
              <a:endParaRPr/>
            </a:p>
          </p:txBody>
        </p:sp>
        <p:sp>
          <p:nvSpPr>
            <p:cNvPr id="23" name="object 23"/>
            <p:cNvSpPr/>
            <p:nvPr/>
          </p:nvSpPr>
          <p:spPr>
            <a:xfrm>
              <a:off x="2502791" y="1507532"/>
              <a:ext cx="13970" cy="601980"/>
            </a:xfrm>
            <a:custGeom>
              <a:avLst/>
              <a:gdLst/>
              <a:ahLst/>
              <a:cxnLst/>
              <a:rect l="l" t="t" r="r" b="b"/>
              <a:pathLst>
                <a:path w="13969" h="601980">
                  <a:moveTo>
                    <a:pt x="13576" y="0"/>
                  </a:moveTo>
                  <a:lnTo>
                    <a:pt x="0" y="601751"/>
                  </a:lnTo>
                </a:path>
              </a:pathLst>
            </a:custGeom>
            <a:ln w="5346">
              <a:solidFill>
                <a:srgbClr val="242021"/>
              </a:solidFill>
            </a:ln>
          </p:spPr>
          <p:txBody>
            <a:bodyPr wrap="square" lIns="0" tIns="0" rIns="0" bIns="0" rtlCol="0"/>
            <a:lstStyle/>
            <a:p>
              <a:endParaRPr/>
            </a:p>
          </p:txBody>
        </p:sp>
        <p:sp>
          <p:nvSpPr>
            <p:cNvPr id="24" name="object 24"/>
            <p:cNvSpPr/>
            <p:nvPr/>
          </p:nvSpPr>
          <p:spPr>
            <a:xfrm>
              <a:off x="2612153" y="1490355"/>
              <a:ext cx="8890" cy="567690"/>
            </a:xfrm>
            <a:custGeom>
              <a:avLst/>
              <a:gdLst/>
              <a:ahLst/>
              <a:cxnLst/>
              <a:rect l="l" t="t" r="r" b="b"/>
              <a:pathLst>
                <a:path w="8889" h="567689">
                  <a:moveTo>
                    <a:pt x="8585" y="0"/>
                  </a:moveTo>
                  <a:lnTo>
                    <a:pt x="0" y="567359"/>
                  </a:lnTo>
                </a:path>
              </a:pathLst>
            </a:custGeom>
            <a:ln w="5346">
              <a:solidFill>
                <a:srgbClr val="242021"/>
              </a:solidFill>
            </a:ln>
          </p:spPr>
          <p:txBody>
            <a:bodyPr wrap="square" lIns="0" tIns="0" rIns="0" bIns="0" rtlCol="0"/>
            <a:lstStyle/>
            <a:p>
              <a:endParaRPr/>
            </a:p>
          </p:txBody>
        </p:sp>
        <p:sp>
          <p:nvSpPr>
            <p:cNvPr id="25" name="object 25"/>
            <p:cNvSpPr/>
            <p:nvPr/>
          </p:nvSpPr>
          <p:spPr>
            <a:xfrm>
              <a:off x="2704266" y="1460874"/>
              <a:ext cx="8890" cy="555625"/>
            </a:xfrm>
            <a:custGeom>
              <a:avLst/>
              <a:gdLst/>
              <a:ahLst/>
              <a:cxnLst/>
              <a:rect l="l" t="t" r="r" b="b"/>
              <a:pathLst>
                <a:path w="8889" h="555625">
                  <a:moveTo>
                    <a:pt x="8534" y="0"/>
                  </a:moveTo>
                  <a:lnTo>
                    <a:pt x="6702" y="88281"/>
                  </a:lnTo>
                  <a:lnTo>
                    <a:pt x="3824" y="278922"/>
                  </a:lnTo>
                  <a:lnTo>
                    <a:pt x="1167" y="468874"/>
                  </a:lnTo>
                  <a:lnTo>
                    <a:pt x="0" y="555091"/>
                  </a:lnTo>
                </a:path>
              </a:pathLst>
            </a:custGeom>
            <a:ln w="5346">
              <a:solidFill>
                <a:srgbClr val="242021"/>
              </a:solidFill>
            </a:ln>
          </p:spPr>
          <p:txBody>
            <a:bodyPr wrap="square" lIns="0" tIns="0" rIns="0" bIns="0" rtlCol="0"/>
            <a:lstStyle/>
            <a:p>
              <a:endParaRPr/>
            </a:p>
          </p:txBody>
        </p:sp>
        <p:sp>
          <p:nvSpPr>
            <p:cNvPr id="26" name="object 26"/>
            <p:cNvSpPr/>
            <p:nvPr/>
          </p:nvSpPr>
          <p:spPr>
            <a:xfrm>
              <a:off x="2771788" y="1430191"/>
              <a:ext cx="1270" cy="545465"/>
            </a:xfrm>
            <a:custGeom>
              <a:avLst/>
              <a:gdLst/>
              <a:ahLst/>
              <a:cxnLst/>
              <a:rect l="l" t="t" r="r" b="b"/>
              <a:pathLst>
                <a:path w="1269" h="545464">
                  <a:moveTo>
                    <a:pt x="1231" y="0"/>
                  </a:moveTo>
                  <a:lnTo>
                    <a:pt x="0" y="545236"/>
                  </a:lnTo>
                </a:path>
              </a:pathLst>
            </a:custGeom>
            <a:ln w="5346">
              <a:solidFill>
                <a:srgbClr val="242021"/>
              </a:solidFill>
            </a:ln>
          </p:spPr>
          <p:txBody>
            <a:bodyPr wrap="square" lIns="0" tIns="0" rIns="0" bIns="0" rtlCol="0"/>
            <a:lstStyle/>
            <a:p>
              <a:endParaRPr/>
            </a:p>
          </p:txBody>
        </p:sp>
        <p:sp>
          <p:nvSpPr>
            <p:cNvPr id="27" name="object 27"/>
            <p:cNvSpPr/>
            <p:nvPr/>
          </p:nvSpPr>
          <p:spPr>
            <a:xfrm>
              <a:off x="2834201" y="1389735"/>
              <a:ext cx="1270" cy="506095"/>
            </a:xfrm>
            <a:custGeom>
              <a:avLst/>
              <a:gdLst/>
              <a:ahLst/>
              <a:cxnLst/>
              <a:rect l="l" t="t" r="r" b="b"/>
              <a:pathLst>
                <a:path w="1269" h="506094">
                  <a:moveTo>
                    <a:pt x="0" y="0"/>
                  </a:moveTo>
                  <a:lnTo>
                    <a:pt x="1181" y="505980"/>
                  </a:lnTo>
                </a:path>
              </a:pathLst>
            </a:custGeom>
            <a:ln w="5346">
              <a:solidFill>
                <a:srgbClr val="242021"/>
              </a:solidFill>
            </a:ln>
          </p:spPr>
          <p:txBody>
            <a:bodyPr wrap="square" lIns="0" tIns="0" rIns="0" bIns="0" rtlCol="0"/>
            <a:lstStyle/>
            <a:p>
              <a:endParaRPr/>
            </a:p>
          </p:txBody>
        </p:sp>
        <p:sp>
          <p:nvSpPr>
            <p:cNvPr id="28" name="object 28"/>
            <p:cNvSpPr/>
            <p:nvPr/>
          </p:nvSpPr>
          <p:spPr>
            <a:xfrm>
              <a:off x="758737" y="1086409"/>
              <a:ext cx="2092960" cy="422275"/>
            </a:xfrm>
            <a:custGeom>
              <a:avLst/>
              <a:gdLst/>
              <a:ahLst/>
              <a:cxnLst/>
              <a:rect l="l" t="t" r="r" b="b"/>
              <a:pathLst>
                <a:path w="2092960" h="422275">
                  <a:moveTo>
                    <a:pt x="2092629" y="205422"/>
                  </a:moveTo>
                  <a:lnTo>
                    <a:pt x="2069517" y="250876"/>
                  </a:lnTo>
                  <a:lnTo>
                    <a:pt x="2029903" y="279406"/>
                  </a:lnTo>
                  <a:lnTo>
                    <a:pt x="1972578" y="306178"/>
                  </a:lnTo>
                  <a:lnTo>
                    <a:pt x="1898957" y="330897"/>
                  </a:lnTo>
                  <a:lnTo>
                    <a:pt x="1856478" y="342395"/>
                  </a:lnTo>
                  <a:lnTo>
                    <a:pt x="1810456" y="353271"/>
                  </a:lnTo>
                  <a:lnTo>
                    <a:pt x="1761068" y="363487"/>
                  </a:lnTo>
                  <a:lnTo>
                    <a:pt x="1708492" y="373006"/>
                  </a:lnTo>
                  <a:lnTo>
                    <a:pt x="1652904" y="381793"/>
                  </a:lnTo>
                  <a:lnTo>
                    <a:pt x="1594481" y="389811"/>
                  </a:lnTo>
                  <a:lnTo>
                    <a:pt x="1533400" y="397022"/>
                  </a:lnTo>
                  <a:lnTo>
                    <a:pt x="1469839" y="403391"/>
                  </a:lnTo>
                  <a:lnTo>
                    <a:pt x="1403974" y="408880"/>
                  </a:lnTo>
                  <a:lnTo>
                    <a:pt x="1335982" y="413454"/>
                  </a:lnTo>
                  <a:lnTo>
                    <a:pt x="1266041" y="417074"/>
                  </a:lnTo>
                  <a:lnTo>
                    <a:pt x="1194327" y="419706"/>
                  </a:lnTo>
                  <a:lnTo>
                    <a:pt x="1121017" y="421312"/>
                  </a:lnTo>
                  <a:lnTo>
                    <a:pt x="1046289" y="421855"/>
                  </a:lnTo>
                  <a:lnTo>
                    <a:pt x="971572" y="421312"/>
                  </a:lnTo>
                  <a:lnTo>
                    <a:pt x="898272" y="419706"/>
                  </a:lnTo>
                  <a:lnTo>
                    <a:pt x="826566" y="417074"/>
                  </a:lnTo>
                  <a:lnTo>
                    <a:pt x="756632" y="413454"/>
                  </a:lnTo>
                  <a:lnTo>
                    <a:pt x="688646" y="408880"/>
                  </a:lnTo>
                  <a:lnTo>
                    <a:pt x="622786" y="403391"/>
                  </a:lnTo>
                  <a:lnTo>
                    <a:pt x="559228" y="397022"/>
                  </a:lnTo>
                  <a:lnTo>
                    <a:pt x="498151" y="389811"/>
                  </a:lnTo>
                  <a:lnTo>
                    <a:pt x="439730" y="381793"/>
                  </a:lnTo>
                  <a:lnTo>
                    <a:pt x="384143" y="373006"/>
                  </a:lnTo>
                  <a:lnTo>
                    <a:pt x="331568" y="363487"/>
                  </a:lnTo>
                  <a:lnTo>
                    <a:pt x="282181" y="353271"/>
                  </a:lnTo>
                  <a:lnTo>
                    <a:pt x="236159" y="342395"/>
                  </a:lnTo>
                  <a:lnTo>
                    <a:pt x="193680" y="330897"/>
                  </a:lnTo>
                  <a:lnTo>
                    <a:pt x="154920" y="318812"/>
                  </a:lnTo>
                  <a:lnTo>
                    <a:pt x="89267" y="293030"/>
                  </a:lnTo>
                  <a:lnTo>
                    <a:pt x="40619" y="265343"/>
                  </a:lnTo>
                  <a:lnTo>
                    <a:pt x="10390" y="236042"/>
                  </a:lnTo>
                  <a:lnTo>
                    <a:pt x="0" y="205422"/>
                  </a:lnTo>
                  <a:lnTo>
                    <a:pt x="2627" y="190024"/>
                  </a:lnTo>
                  <a:lnTo>
                    <a:pt x="40619" y="146380"/>
                  </a:lnTo>
                  <a:lnTo>
                    <a:pt x="89267" y="119665"/>
                  </a:lnTo>
                  <a:lnTo>
                    <a:pt x="154920" y="95096"/>
                  </a:lnTo>
                  <a:lnTo>
                    <a:pt x="193680" y="83680"/>
                  </a:lnTo>
                  <a:lnTo>
                    <a:pt x="236159" y="72878"/>
                  </a:lnTo>
                  <a:lnTo>
                    <a:pt x="282181" y="62715"/>
                  </a:lnTo>
                  <a:lnTo>
                    <a:pt x="331568" y="53217"/>
                  </a:lnTo>
                  <a:lnTo>
                    <a:pt x="384143" y="44410"/>
                  </a:lnTo>
                  <a:lnTo>
                    <a:pt x="439730" y="36320"/>
                  </a:lnTo>
                  <a:lnTo>
                    <a:pt x="498151" y="28972"/>
                  </a:lnTo>
                  <a:lnTo>
                    <a:pt x="559228" y="22392"/>
                  </a:lnTo>
                  <a:lnTo>
                    <a:pt x="622786" y="16605"/>
                  </a:lnTo>
                  <a:lnTo>
                    <a:pt x="688646" y="11639"/>
                  </a:lnTo>
                  <a:lnTo>
                    <a:pt x="756632" y="7517"/>
                  </a:lnTo>
                  <a:lnTo>
                    <a:pt x="826566" y="4267"/>
                  </a:lnTo>
                  <a:lnTo>
                    <a:pt x="898272" y="1913"/>
                  </a:lnTo>
                  <a:lnTo>
                    <a:pt x="971572" y="482"/>
                  </a:lnTo>
                  <a:lnTo>
                    <a:pt x="1046289" y="0"/>
                  </a:lnTo>
                  <a:lnTo>
                    <a:pt x="1121017" y="482"/>
                  </a:lnTo>
                  <a:lnTo>
                    <a:pt x="1194327" y="1913"/>
                  </a:lnTo>
                  <a:lnTo>
                    <a:pt x="1266041" y="4267"/>
                  </a:lnTo>
                  <a:lnTo>
                    <a:pt x="1335982" y="7517"/>
                  </a:lnTo>
                  <a:lnTo>
                    <a:pt x="1403974" y="11639"/>
                  </a:lnTo>
                  <a:lnTo>
                    <a:pt x="1469839" y="16605"/>
                  </a:lnTo>
                  <a:lnTo>
                    <a:pt x="1533400" y="22392"/>
                  </a:lnTo>
                  <a:lnTo>
                    <a:pt x="1594481" y="28972"/>
                  </a:lnTo>
                  <a:lnTo>
                    <a:pt x="1652904" y="36320"/>
                  </a:lnTo>
                  <a:lnTo>
                    <a:pt x="1708492" y="44410"/>
                  </a:lnTo>
                  <a:lnTo>
                    <a:pt x="1761068" y="53217"/>
                  </a:lnTo>
                  <a:lnTo>
                    <a:pt x="1810456" y="62715"/>
                  </a:lnTo>
                  <a:lnTo>
                    <a:pt x="1856478" y="72878"/>
                  </a:lnTo>
                  <a:lnTo>
                    <a:pt x="1898957" y="83680"/>
                  </a:lnTo>
                  <a:lnTo>
                    <a:pt x="1937716" y="95096"/>
                  </a:lnTo>
                  <a:lnTo>
                    <a:pt x="2003366" y="119665"/>
                  </a:lnTo>
                  <a:lnTo>
                    <a:pt x="2052013" y="146380"/>
                  </a:lnTo>
                  <a:lnTo>
                    <a:pt x="2082239" y="175034"/>
                  </a:lnTo>
                  <a:lnTo>
                    <a:pt x="2092629" y="205422"/>
                  </a:lnTo>
                  <a:close/>
                </a:path>
              </a:pathLst>
            </a:custGeom>
            <a:ln w="5346">
              <a:solidFill>
                <a:srgbClr val="242021"/>
              </a:solidFill>
            </a:ln>
          </p:spPr>
          <p:txBody>
            <a:bodyPr wrap="square" lIns="0" tIns="0" rIns="0" bIns="0" rtlCol="0"/>
            <a:lstStyle/>
            <a:p>
              <a:endParaRPr/>
            </a:p>
          </p:txBody>
        </p:sp>
        <p:sp>
          <p:nvSpPr>
            <p:cNvPr id="29" name="object 29"/>
            <p:cNvSpPr/>
            <p:nvPr/>
          </p:nvSpPr>
          <p:spPr>
            <a:xfrm>
              <a:off x="760735" y="1087555"/>
              <a:ext cx="2092960" cy="205740"/>
            </a:xfrm>
            <a:custGeom>
              <a:avLst/>
              <a:gdLst/>
              <a:ahLst/>
              <a:cxnLst/>
              <a:rect l="l" t="t" r="r" b="b"/>
              <a:pathLst>
                <a:path w="2092960" h="205740">
                  <a:moveTo>
                    <a:pt x="0" y="191947"/>
                  </a:moveTo>
                  <a:lnTo>
                    <a:pt x="39229" y="148422"/>
                  </a:lnTo>
                  <a:lnTo>
                    <a:pt x="88599" y="121624"/>
                  </a:lnTo>
                  <a:lnTo>
                    <a:pt x="154874" y="96873"/>
                  </a:lnTo>
                  <a:lnTo>
                    <a:pt x="193904" y="85338"/>
                  </a:lnTo>
                  <a:lnTo>
                    <a:pt x="236625" y="74402"/>
                  </a:lnTo>
                  <a:lnTo>
                    <a:pt x="282857" y="64095"/>
                  </a:lnTo>
                  <a:lnTo>
                    <a:pt x="332422" y="54444"/>
                  </a:lnTo>
                  <a:lnTo>
                    <a:pt x="385141" y="45480"/>
                  </a:lnTo>
                  <a:lnTo>
                    <a:pt x="440835" y="37232"/>
                  </a:lnTo>
                  <a:lnTo>
                    <a:pt x="499327" y="29728"/>
                  </a:lnTo>
                  <a:lnTo>
                    <a:pt x="560436" y="22998"/>
                  </a:lnTo>
                  <a:lnTo>
                    <a:pt x="623984" y="17071"/>
                  </a:lnTo>
                  <a:lnTo>
                    <a:pt x="689793" y="11976"/>
                  </a:lnTo>
                  <a:lnTo>
                    <a:pt x="757684" y="7742"/>
                  </a:lnTo>
                  <a:lnTo>
                    <a:pt x="827478" y="4398"/>
                  </a:lnTo>
                  <a:lnTo>
                    <a:pt x="898997" y="1974"/>
                  </a:lnTo>
                  <a:lnTo>
                    <a:pt x="972061" y="498"/>
                  </a:lnTo>
                  <a:lnTo>
                    <a:pt x="1046492" y="0"/>
                  </a:lnTo>
                  <a:lnTo>
                    <a:pt x="1121221" y="482"/>
                  </a:lnTo>
                  <a:lnTo>
                    <a:pt x="1194531" y="1913"/>
                  </a:lnTo>
                  <a:lnTo>
                    <a:pt x="1266246" y="4266"/>
                  </a:lnTo>
                  <a:lnTo>
                    <a:pt x="1336188" y="7515"/>
                  </a:lnTo>
                  <a:lnTo>
                    <a:pt x="1404182" y="11636"/>
                  </a:lnTo>
                  <a:lnTo>
                    <a:pt x="1470048" y="16601"/>
                  </a:lnTo>
                  <a:lnTo>
                    <a:pt x="1533612" y="22387"/>
                  </a:lnTo>
                  <a:lnTo>
                    <a:pt x="1594695" y="28966"/>
                  </a:lnTo>
                  <a:lnTo>
                    <a:pt x="1653120" y="36313"/>
                  </a:lnTo>
                  <a:lnTo>
                    <a:pt x="1708711" y="44402"/>
                  </a:lnTo>
                  <a:lnTo>
                    <a:pt x="1761289" y="53208"/>
                  </a:lnTo>
                  <a:lnTo>
                    <a:pt x="1810680" y="62705"/>
                  </a:lnTo>
                  <a:lnTo>
                    <a:pt x="1856704" y="72867"/>
                  </a:lnTo>
                  <a:lnTo>
                    <a:pt x="1899185" y="83669"/>
                  </a:lnTo>
                  <a:lnTo>
                    <a:pt x="1937947" y="95085"/>
                  </a:lnTo>
                  <a:lnTo>
                    <a:pt x="2003601" y="119655"/>
                  </a:lnTo>
                  <a:lnTo>
                    <a:pt x="2052251" y="146371"/>
                  </a:lnTo>
                  <a:lnTo>
                    <a:pt x="2082480" y="175029"/>
                  </a:lnTo>
                  <a:lnTo>
                    <a:pt x="2092871" y="205422"/>
                  </a:lnTo>
                  <a:lnTo>
                    <a:pt x="2092871" y="205587"/>
                  </a:lnTo>
                </a:path>
              </a:pathLst>
            </a:custGeom>
            <a:ln w="5346">
              <a:solidFill>
                <a:srgbClr val="242021"/>
              </a:solidFill>
            </a:ln>
          </p:spPr>
          <p:txBody>
            <a:bodyPr wrap="square" lIns="0" tIns="0" rIns="0" bIns="0" rtlCol="0"/>
            <a:lstStyle/>
            <a:p>
              <a:endParaRPr/>
            </a:p>
          </p:txBody>
        </p:sp>
        <p:sp>
          <p:nvSpPr>
            <p:cNvPr id="30" name="object 30"/>
            <p:cNvSpPr/>
            <p:nvPr/>
          </p:nvSpPr>
          <p:spPr>
            <a:xfrm>
              <a:off x="2800126" y="1557064"/>
              <a:ext cx="37465" cy="89535"/>
            </a:xfrm>
            <a:custGeom>
              <a:avLst/>
              <a:gdLst/>
              <a:ahLst/>
              <a:cxnLst/>
              <a:rect l="l" t="t" r="r" b="b"/>
              <a:pathLst>
                <a:path w="37464" h="89535">
                  <a:moveTo>
                    <a:pt x="0" y="44551"/>
                  </a:moveTo>
                  <a:lnTo>
                    <a:pt x="1456" y="61866"/>
                  </a:lnTo>
                  <a:lnTo>
                    <a:pt x="5432" y="76012"/>
                  </a:lnTo>
                  <a:lnTo>
                    <a:pt x="11337" y="85553"/>
                  </a:lnTo>
                  <a:lnTo>
                    <a:pt x="18580" y="89052"/>
                  </a:lnTo>
                  <a:lnTo>
                    <a:pt x="25806" y="85553"/>
                  </a:lnTo>
                  <a:lnTo>
                    <a:pt x="31699" y="76012"/>
                  </a:lnTo>
                  <a:lnTo>
                    <a:pt x="35667" y="61866"/>
                  </a:lnTo>
                  <a:lnTo>
                    <a:pt x="37122" y="44551"/>
                  </a:lnTo>
                  <a:lnTo>
                    <a:pt x="35667" y="27212"/>
                  </a:lnTo>
                  <a:lnTo>
                    <a:pt x="31699" y="13050"/>
                  </a:lnTo>
                  <a:lnTo>
                    <a:pt x="25806" y="3501"/>
                  </a:lnTo>
                  <a:lnTo>
                    <a:pt x="18580" y="0"/>
                  </a:lnTo>
                  <a:lnTo>
                    <a:pt x="11337" y="3501"/>
                  </a:lnTo>
                  <a:lnTo>
                    <a:pt x="5432" y="13050"/>
                  </a:lnTo>
                  <a:lnTo>
                    <a:pt x="1456" y="27212"/>
                  </a:lnTo>
                  <a:lnTo>
                    <a:pt x="0" y="44551"/>
                  </a:lnTo>
                  <a:close/>
                </a:path>
              </a:pathLst>
            </a:custGeom>
            <a:ln w="5346">
              <a:solidFill>
                <a:srgbClr val="242021"/>
              </a:solidFill>
            </a:ln>
          </p:spPr>
          <p:txBody>
            <a:bodyPr wrap="square" lIns="0" tIns="0" rIns="0" bIns="0" rtlCol="0"/>
            <a:lstStyle/>
            <a:p>
              <a:endParaRPr/>
            </a:p>
          </p:txBody>
        </p:sp>
        <p:sp>
          <p:nvSpPr>
            <p:cNvPr id="31" name="object 31"/>
            <p:cNvSpPr/>
            <p:nvPr/>
          </p:nvSpPr>
          <p:spPr>
            <a:xfrm>
              <a:off x="2812086" y="1571514"/>
              <a:ext cx="20320" cy="60960"/>
            </a:xfrm>
            <a:custGeom>
              <a:avLst/>
              <a:gdLst/>
              <a:ahLst/>
              <a:cxnLst/>
              <a:rect l="l" t="t" r="r" b="b"/>
              <a:pathLst>
                <a:path w="20319" h="60960">
                  <a:moveTo>
                    <a:pt x="20243" y="30238"/>
                  </a:moveTo>
                  <a:lnTo>
                    <a:pt x="19453" y="42009"/>
                  </a:lnTo>
                  <a:lnTo>
                    <a:pt x="17294" y="51620"/>
                  </a:lnTo>
                  <a:lnTo>
                    <a:pt x="14082" y="58101"/>
                  </a:lnTo>
                  <a:lnTo>
                    <a:pt x="10134" y="60477"/>
                  </a:lnTo>
                  <a:lnTo>
                    <a:pt x="6182" y="58101"/>
                  </a:lnTo>
                  <a:lnTo>
                    <a:pt x="2962" y="51620"/>
                  </a:lnTo>
                  <a:lnTo>
                    <a:pt x="794" y="42009"/>
                  </a:lnTo>
                  <a:lnTo>
                    <a:pt x="0" y="30238"/>
                  </a:lnTo>
                  <a:lnTo>
                    <a:pt x="794" y="18473"/>
                  </a:lnTo>
                  <a:lnTo>
                    <a:pt x="2962" y="8861"/>
                  </a:lnTo>
                  <a:lnTo>
                    <a:pt x="6182" y="2378"/>
                  </a:lnTo>
                  <a:lnTo>
                    <a:pt x="10134" y="0"/>
                  </a:lnTo>
                  <a:lnTo>
                    <a:pt x="14082" y="2378"/>
                  </a:lnTo>
                  <a:lnTo>
                    <a:pt x="17294" y="8861"/>
                  </a:lnTo>
                  <a:lnTo>
                    <a:pt x="19453" y="18473"/>
                  </a:lnTo>
                  <a:lnTo>
                    <a:pt x="20243" y="30238"/>
                  </a:lnTo>
                  <a:close/>
                </a:path>
              </a:pathLst>
            </a:custGeom>
            <a:ln w="5346">
              <a:solidFill>
                <a:srgbClr val="242021"/>
              </a:solidFill>
            </a:ln>
          </p:spPr>
          <p:txBody>
            <a:bodyPr wrap="square" lIns="0" tIns="0" rIns="0" bIns="0" rtlCol="0"/>
            <a:lstStyle/>
            <a:p>
              <a:endParaRPr/>
            </a:p>
          </p:txBody>
        </p:sp>
        <p:sp>
          <p:nvSpPr>
            <p:cNvPr id="32" name="object 32"/>
            <p:cNvSpPr/>
            <p:nvPr/>
          </p:nvSpPr>
          <p:spPr>
            <a:xfrm>
              <a:off x="809072" y="1596395"/>
              <a:ext cx="40005" cy="95885"/>
            </a:xfrm>
            <a:custGeom>
              <a:avLst/>
              <a:gdLst/>
              <a:ahLst/>
              <a:cxnLst/>
              <a:rect l="l" t="t" r="r" b="b"/>
              <a:pathLst>
                <a:path w="40005" h="95885">
                  <a:moveTo>
                    <a:pt x="39768" y="46037"/>
                  </a:moveTo>
                  <a:lnTo>
                    <a:pt x="39933" y="64789"/>
                  </a:lnTo>
                  <a:lnTo>
                    <a:pt x="37095" y="80375"/>
                  </a:lnTo>
                  <a:lnTo>
                    <a:pt x="31742" y="91193"/>
                  </a:lnTo>
                  <a:lnTo>
                    <a:pt x="24363" y="95643"/>
                  </a:lnTo>
                  <a:lnTo>
                    <a:pt x="16306" y="92599"/>
                  </a:lnTo>
                  <a:lnTo>
                    <a:pt x="9071" y="82932"/>
                  </a:lnTo>
                  <a:lnTo>
                    <a:pt x="3434" y="68124"/>
                  </a:lnTo>
                  <a:lnTo>
                    <a:pt x="170" y="49657"/>
                  </a:lnTo>
                  <a:lnTo>
                    <a:pt x="0" y="30900"/>
                  </a:lnTo>
                  <a:lnTo>
                    <a:pt x="2837" y="15303"/>
                  </a:lnTo>
                  <a:lnTo>
                    <a:pt x="8189" y="4469"/>
                  </a:lnTo>
                  <a:lnTo>
                    <a:pt x="15562" y="0"/>
                  </a:lnTo>
                  <a:lnTo>
                    <a:pt x="23631" y="3053"/>
                  </a:lnTo>
                  <a:lnTo>
                    <a:pt x="30875" y="12731"/>
                  </a:lnTo>
                  <a:lnTo>
                    <a:pt x="36515" y="27553"/>
                  </a:lnTo>
                  <a:lnTo>
                    <a:pt x="39768" y="46037"/>
                  </a:lnTo>
                  <a:close/>
                </a:path>
              </a:pathLst>
            </a:custGeom>
            <a:ln w="5346">
              <a:solidFill>
                <a:srgbClr val="242021"/>
              </a:solidFill>
            </a:ln>
          </p:spPr>
          <p:txBody>
            <a:bodyPr wrap="square" lIns="0" tIns="0" rIns="0" bIns="0" rtlCol="0"/>
            <a:lstStyle/>
            <a:p>
              <a:endParaRPr/>
            </a:p>
          </p:txBody>
        </p:sp>
        <p:sp>
          <p:nvSpPr>
            <p:cNvPr id="33" name="object 33"/>
            <p:cNvSpPr/>
            <p:nvPr/>
          </p:nvSpPr>
          <p:spPr>
            <a:xfrm>
              <a:off x="813843" y="1612429"/>
              <a:ext cx="27940" cy="66040"/>
            </a:xfrm>
            <a:custGeom>
              <a:avLst/>
              <a:gdLst/>
              <a:ahLst/>
              <a:cxnLst/>
              <a:rect l="l" t="t" r="r" b="b"/>
              <a:pathLst>
                <a:path w="27940" h="66039">
                  <a:moveTo>
                    <a:pt x="26750" y="30797"/>
                  </a:moveTo>
                  <a:lnTo>
                    <a:pt x="27639" y="43688"/>
                  </a:lnTo>
                  <a:lnTo>
                    <a:pt x="26424" y="54508"/>
                  </a:lnTo>
                  <a:lnTo>
                    <a:pt x="23369" y="62137"/>
                  </a:lnTo>
                  <a:lnTo>
                    <a:pt x="18736" y="65455"/>
                  </a:lnTo>
                  <a:lnTo>
                    <a:pt x="13317" y="63654"/>
                  </a:lnTo>
                  <a:lnTo>
                    <a:pt x="8160" y="57259"/>
                  </a:lnTo>
                  <a:lnTo>
                    <a:pt x="3827" y="47266"/>
                  </a:lnTo>
                  <a:lnTo>
                    <a:pt x="880" y="34670"/>
                  </a:lnTo>
                  <a:lnTo>
                    <a:pt x="0" y="21788"/>
                  </a:lnTo>
                  <a:lnTo>
                    <a:pt x="1209" y="10972"/>
                  </a:lnTo>
                  <a:lnTo>
                    <a:pt x="4254" y="3338"/>
                  </a:lnTo>
                  <a:lnTo>
                    <a:pt x="8881" y="0"/>
                  </a:lnTo>
                  <a:lnTo>
                    <a:pt x="14300" y="1822"/>
                  </a:lnTo>
                  <a:lnTo>
                    <a:pt x="19468" y="8226"/>
                  </a:lnTo>
                  <a:lnTo>
                    <a:pt x="23810" y="18216"/>
                  </a:lnTo>
                  <a:lnTo>
                    <a:pt x="26750" y="30797"/>
                  </a:lnTo>
                  <a:close/>
                </a:path>
              </a:pathLst>
            </a:custGeom>
            <a:ln w="5346">
              <a:solidFill>
                <a:srgbClr val="242021"/>
              </a:solidFill>
            </a:ln>
          </p:spPr>
          <p:txBody>
            <a:bodyPr wrap="square" lIns="0" tIns="0" rIns="0" bIns="0" rtlCol="0"/>
            <a:lstStyle/>
            <a:p>
              <a:endParaRPr/>
            </a:p>
          </p:txBody>
        </p:sp>
        <p:sp>
          <p:nvSpPr>
            <p:cNvPr id="34" name="object 34"/>
            <p:cNvSpPr/>
            <p:nvPr/>
          </p:nvSpPr>
          <p:spPr>
            <a:xfrm>
              <a:off x="986674" y="1163794"/>
              <a:ext cx="1640205" cy="212090"/>
            </a:xfrm>
            <a:custGeom>
              <a:avLst/>
              <a:gdLst/>
              <a:ahLst/>
              <a:cxnLst/>
              <a:rect l="l" t="t" r="r" b="b"/>
              <a:pathLst>
                <a:path w="1640205" h="212090">
                  <a:moveTo>
                    <a:pt x="1639887" y="105918"/>
                  </a:moveTo>
                  <a:lnTo>
                    <a:pt x="1607141" y="135647"/>
                  </a:lnTo>
                  <a:lnTo>
                    <a:pt x="1551788" y="153727"/>
                  </a:lnTo>
                  <a:lnTo>
                    <a:pt x="1472821" y="170001"/>
                  </a:lnTo>
                  <a:lnTo>
                    <a:pt x="1425341" y="177350"/>
                  </a:lnTo>
                  <a:lnTo>
                    <a:pt x="1372988" y="184114"/>
                  </a:lnTo>
                  <a:lnTo>
                    <a:pt x="1316105" y="190248"/>
                  </a:lnTo>
                  <a:lnTo>
                    <a:pt x="1255036" y="195709"/>
                  </a:lnTo>
                  <a:lnTo>
                    <a:pt x="1190124" y="200451"/>
                  </a:lnTo>
                  <a:lnTo>
                    <a:pt x="1121712" y="204431"/>
                  </a:lnTo>
                  <a:lnTo>
                    <a:pt x="1050144" y="207604"/>
                  </a:lnTo>
                  <a:lnTo>
                    <a:pt x="975763" y="209925"/>
                  </a:lnTo>
                  <a:lnTo>
                    <a:pt x="898913" y="211351"/>
                  </a:lnTo>
                  <a:lnTo>
                    <a:pt x="819937" y="211836"/>
                  </a:lnTo>
                  <a:lnTo>
                    <a:pt x="740975" y="211351"/>
                  </a:lnTo>
                  <a:lnTo>
                    <a:pt x="664135" y="209925"/>
                  </a:lnTo>
                  <a:lnTo>
                    <a:pt x="589763" y="207604"/>
                  </a:lnTo>
                  <a:lnTo>
                    <a:pt x="518200" y="204431"/>
                  </a:lnTo>
                  <a:lnTo>
                    <a:pt x="449792" y="200451"/>
                  </a:lnTo>
                  <a:lnTo>
                    <a:pt x="384881" y="195709"/>
                  </a:lnTo>
                  <a:lnTo>
                    <a:pt x="323811" y="190248"/>
                  </a:lnTo>
                  <a:lnTo>
                    <a:pt x="266927" y="184114"/>
                  </a:lnTo>
                  <a:lnTo>
                    <a:pt x="214571" y="177350"/>
                  </a:lnTo>
                  <a:lnTo>
                    <a:pt x="167087" y="170001"/>
                  </a:lnTo>
                  <a:lnTo>
                    <a:pt x="124820" y="162112"/>
                  </a:lnTo>
                  <a:lnTo>
                    <a:pt x="57308" y="144891"/>
                  </a:lnTo>
                  <a:lnTo>
                    <a:pt x="14785" y="126041"/>
                  </a:lnTo>
                  <a:lnTo>
                    <a:pt x="0" y="105918"/>
                  </a:lnTo>
                  <a:lnTo>
                    <a:pt x="3753" y="95715"/>
                  </a:lnTo>
                  <a:lnTo>
                    <a:pt x="57308" y="66934"/>
                  </a:lnTo>
                  <a:lnTo>
                    <a:pt x="124820" y="49711"/>
                  </a:lnTo>
                  <a:lnTo>
                    <a:pt x="167087" y="41823"/>
                  </a:lnTo>
                  <a:lnTo>
                    <a:pt x="214571" y="34475"/>
                  </a:lnTo>
                  <a:lnTo>
                    <a:pt x="266927" y="27712"/>
                  </a:lnTo>
                  <a:lnTo>
                    <a:pt x="323811" y="21579"/>
                  </a:lnTo>
                  <a:lnTo>
                    <a:pt x="384881" y="16120"/>
                  </a:lnTo>
                  <a:lnTo>
                    <a:pt x="449792" y="11379"/>
                  </a:lnTo>
                  <a:lnTo>
                    <a:pt x="518200" y="7401"/>
                  </a:lnTo>
                  <a:lnTo>
                    <a:pt x="589763" y="4229"/>
                  </a:lnTo>
                  <a:lnTo>
                    <a:pt x="664135" y="1909"/>
                  </a:lnTo>
                  <a:lnTo>
                    <a:pt x="740975" y="484"/>
                  </a:lnTo>
                  <a:lnTo>
                    <a:pt x="819937" y="0"/>
                  </a:lnTo>
                  <a:lnTo>
                    <a:pt x="898913" y="484"/>
                  </a:lnTo>
                  <a:lnTo>
                    <a:pt x="975763" y="1909"/>
                  </a:lnTo>
                  <a:lnTo>
                    <a:pt x="1050144" y="4229"/>
                  </a:lnTo>
                  <a:lnTo>
                    <a:pt x="1121712" y="7401"/>
                  </a:lnTo>
                  <a:lnTo>
                    <a:pt x="1190124" y="11379"/>
                  </a:lnTo>
                  <a:lnTo>
                    <a:pt x="1255036" y="16120"/>
                  </a:lnTo>
                  <a:lnTo>
                    <a:pt x="1316105" y="21579"/>
                  </a:lnTo>
                  <a:lnTo>
                    <a:pt x="1372988" y="27712"/>
                  </a:lnTo>
                  <a:lnTo>
                    <a:pt x="1425341" y="34475"/>
                  </a:lnTo>
                  <a:lnTo>
                    <a:pt x="1472821" y="41823"/>
                  </a:lnTo>
                  <a:lnTo>
                    <a:pt x="1515084" y="49711"/>
                  </a:lnTo>
                  <a:lnTo>
                    <a:pt x="1582588" y="66934"/>
                  </a:lnTo>
                  <a:lnTo>
                    <a:pt x="1625104" y="85787"/>
                  </a:lnTo>
                  <a:lnTo>
                    <a:pt x="1639887" y="105918"/>
                  </a:lnTo>
                  <a:close/>
                </a:path>
              </a:pathLst>
            </a:custGeom>
            <a:ln w="5346">
              <a:solidFill>
                <a:srgbClr val="242021"/>
              </a:solidFill>
            </a:ln>
          </p:spPr>
          <p:txBody>
            <a:bodyPr wrap="square" lIns="0" tIns="0" rIns="0" bIns="0" rtlCol="0"/>
            <a:lstStyle/>
            <a:p>
              <a:endParaRPr/>
            </a:p>
          </p:txBody>
        </p:sp>
        <p:sp>
          <p:nvSpPr>
            <p:cNvPr id="35" name="object 35"/>
            <p:cNvSpPr/>
            <p:nvPr/>
          </p:nvSpPr>
          <p:spPr>
            <a:xfrm>
              <a:off x="810666" y="1591182"/>
              <a:ext cx="31750" cy="61594"/>
            </a:xfrm>
            <a:custGeom>
              <a:avLst/>
              <a:gdLst/>
              <a:ahLst/>
              <a:cxnLst/>
              <a:rect l="l" t="t" r="r" b="b"/>
              <a:pathLst>
                <a:path w="31750" h="61594">
                  <a:moveTo>
                    <a:pt x="31140" y="13436"/>
                  </a:moveTo>
                  <a:lnTo>
                    <a:pt x="30899" y="1968"/>
                  </a:lnTo>
                  <a:lnTo>
                    <a:pt x="685" y="0"/>
                  </a:lnTo>
                  <a:lnTo>
                    <a:pt x="1625" y="114"/>
                  </a:lnTo>
                  <a:lnTo>
                    <a:pt x="800" y="10718"/>
                  </a:lnTo>
                  <a:lnTo>
                    <a:pt x="7747" y="16205"/>
                  </a:lnTo>
                  <a:lnTo>
                    <a:pt x="6210" y="22377"/>
                  </a:lnTo>
                  <a:lnTo>
                    <a:pt x="0" y="27216"/>
                  </a:lnTo>
                  <a:lnTo>
                    <a:pt x="876" y="54965"/>
                  </a:lnTo>
                  <a:lnTo>
                    <a:pt x="6121" y="61023"/>
                  </a:lnTo>
                  <a:lnTo>
                    <a:pt x="19050" y="61442"/>
                  </a:lnTo>
                  <a:lnTo>
                    <a:pt x="27647" y="58851"/>
                  </a:lnTo>
                  <a:lnTo>
                    <a:pt x="30759" y="35229"/>
                  </a:lnTo>
                  <a:lnTo>
                    <a:pt x="20802" y="22771"/>
                  </a:lnTo>
                  <a:lnTo>
                    <a:pt x="22771" y="18643"/>
                  </a:lnTo>
                  <a:lnTo>
                    <a:pt x="24752" y="14554"/>
                  </a:lnTo>
                  <a:lnTo>
                    <a:pt x="31140" y="13436"/>
                  </a:lnTo>
                  <a:close/>
                </a:path>
              </a:pathLst>
            </a:custGeom>
            <a:solidFill>
              <a:srgbClr val="FFFFFF"/>
            </a:solidFill>
          </p:spPr>
          <p:txBody>
            <a:bodyPr wrap="square" lIns="0" tIns="0" rIns="0" bIns="0" rtlCol="0"/>
            <a:lstStyle/>
            <a:p>
              <a:endParaRPr/>
            </a:p>
          </p:txBody>
        </p:sp>
        <p:sp>
          <p:nvSpPr>
            <p:cNvPr id="36" name="object 36"/>
            <p:cNvSpPr/>
            <p:nvPr/>
          </p:nvSpPr>
          <p:spPr>
            <a:xfrm>
              <a:off x="810671" y="1591183"/>
              <a:ext cx="31750" cy="61594"/>
            </a:xfrm>
            <a:custGeom>
              <a:avLst/>
              <a:gdLst/>
              <a:ahLst/>
              <a:cxnLst/>
              <a:rect l="l" t="t" r="r" b="b"/>
              <a:pathLst>
                <a:path w="31750" h="61594">
                  <a:moveTo>
                    <a:pt x="1625" y="114"/>
                  </a:moveTo>
                  <a:lnTo>
                    <a:pt x="800" y="10718"/>
                  </a:lnTo>
                  <a:lnTo>
                    <a:pt x="7747" y="16205"/>
                  </a:lnTo>
                  <a:lnTo>
                    <a:pt x="6972" y="19291"/>
                  </a:lnTo>
                  <a:lnTo>
                    <a:pt x="6210" y="22377"/>
                  </a:lnTo>
                  <a:lnTo>
                    <a:pt x="0" y="27216"/>
                  </a:lnTo>
                  <a:lnTo>
                    <a:pt x="876" y="54965"/>
                  </a:lnTo>
                  <a:lnTo>
                    <a:pt x="6121" y="61023"/>
                  </a:lnTo>
                  <a:lnTo>
                    <a:pt x="12547" y="61226"/>
                  </a:lnTo>
                  <a:lnTo>
                    <a:pt x="19050" y="61442"/>
                  </a:lnTo>
                  <a:lnTo>
                    <a:pt x="27647" y="58851"/>
                  </a:lnTo>
                  <a:lnTo>
                    <a:pt x="30759" y="35229"/>
                  </a:lnTo>
                  <a:lnTo>
                    <a:pt x="20802" y="22771"/>
                  </a:lnTo>
                  <a:lnTo>
                    <a:pt x="22771" y="18643"/>
                  </a:lnTo>
                  <a:lnTo>
                    <a:pt x="24752" y="14554"/>
                  </a:lnTo>
                  <a:lnTo>
                    <a:pt x="31140" y="13436"/>
                  </a:lnTo>
                  <a:lnTo>
                    <a:pt x="30899" y="1968"/>
                  </a:lnTo>
                  <a:lnTo>
                    <a:pt x="685" y="0"/>
                  </a:lnTo>
                </a:path>
              </a:pathLst>
            </a:custGeom>
            <a:ln w="5346">
              <a:solidFill>
                <a:srgbClr val="242021"/>
              </a:solidFill>
            </a:ln>
          </p:spPr>
          <p:txBody>
            <a:bodyPr wrap="square" lIns="0" tIns="0" rIns="0" bIns="0" rtlCol="0"/>
            <a:lstStyle/>
            <a:p>
              <a:endParaRPr/>
            </a:p>
          </p:txBody>
        </p:sp>
        <p:sp>
          <p:nvSpPr>
            <p:cNvPr id="37" name="object 37"/>
            <p:cNvSpPr/>
            <p:nvPr/>
          </p:nvSpPr>
          <p:spPr>
            <a:xfrm>
              <a:off x="814405" y="1630068"/>
              <a:ext cx="20955" cy="16510"/>
            </a:xfrm>
            <a:custGeom>
              <a:avLst/>
              <a:gdLst/>
              <a:ahLst/>
              <a:cxnLst/>
              <a:rect l="l" t="t" r="r" b="b"/>
              <a:pathLst>
                <a:path w="20955" h="16510">
                  <a:moveTo>
                    <a:pt x="38" y="0"/>
                  </a:moveTo>
                  <a:lnTo>
                    <a:pt x="0" y="14757"/>
                  </a:lnTo>
                  <a:lnTo>
                    <a:pt x="20853" y="16484"/>
                  </a:lnTo>
                  <a:lnTo>
                    <a:pt x="20662" y="406"/>
                  </a:lnTo>
                  <a:lnTo>
                    <a:pt x="38" y="0"/>
                  </a:lnTo>
                  <a:close/>
                </a:path>
              </a:pathLst>
            </a:custGeom>
            <a:ln w="5346">
              <a:solidFill>
                <a:srgbClr val="242021"/>
              </a:solidFill>
            </a:ln>
          </p:spPr>
          <p:txBody>
            <a:bodyPr wrap="square" lIns="0" tIns="0" rIns="0" bIns="0" rtlCol="0"/>
            <a:lstStyle/>
            <a:p>
              <a:endParaRPr/>
            </a:p>
          </p:txBody>
        </p:sp>
        <p:sp>
          <p:nvSpPr>
            <p:cNvPr id="38" name="object 38"/>
            <p:cNvSpPr/>
            <p:nvPr/>
          </p:nvSpPr>
          <p:spPr>
            <a:xfrm>
              <a:off x="2788927" y="1545578"/>
              <a:ext cx="47625" cy="65405"/>
            </a:xfrm>
            <a:custGeom>
              <a:avLst/>
              <a:gdLst/>
              <a:ahLst/>
              <a:cxnLst/>
              <a:rect l="l" t="t" r="r" b="b"/>
              <a:pathLst>
                <a:path w="47625" h="65405">
                  <a:moveTo>
                    <a:pt x="31961" y="11556"/>
                  </a:moveTo>
                  <a:lnTo>
                    <a:pt x="787" y="11556"/>
                  </a:lnTo>
                  <a:lnTo>
                    <a:pt x="5054" y="21539"/>
                  </a:lnTo>
                  <a:lnTo>
                    <a:pt x="13817" y="23393"/>
                  </a:lnTo>
                  <a:lnTo>
                    <a:pt x="14541" y="26619"/>
                  </a:lnTo>
                  <a:lnTo>
                    <a:pt x="15316" y="29730"/>
                  </a:lnTo>
                  <a:lnTo>
                    <a:pt x="11811" y="36995"/>
                  </a:lnTo>
                  <a:lnTo>
                    <a:pt x="25476" y="61861"/>
                  </a:lnTo>
                  <a:lnTo>
                    <a:pt x="33032" y="64998"/>
                  </a:lnTo>
                  <a:lnTo>
                    <a:pt x="44869" y="59524"/>
                  </a:lnTo>
                  <a:lnTo>
                    <a:pt x="47028" y="57670"/>
                  </a:lnTo>
                  <a:lnTo>
                    <a:pt x="43332" y="30378"/>
                  </a:lnTo>
                  <a:lnTo>
                    <a:pt x="28613" y="23482"/>
                  </a:lnTo>
                  <a:lnTo>
                    <a:pt x="28473" y="18872"/>
                  </a:lnTo>
                  <a:lnTo>
                    <a:pt x="28397" y="14236"/>
                  </a:lnTo>
                  <a:lnTo>
                    <a:pt x="31961" y="11556"/>
                  </a:lnTo>
                  <a:close/>
                </a:path>
                <a:path w="47625" h="65405">
                  <a:moveTo>
                    <a:pt x="28079" y="0"/>
                  </a:moveTo>
                  <a:lnTo>
                    <a:pt x="0" y="11874"/>
                  </a:lnTo>
                  <a:lnTo>
                    <a:pt x="787" y="11556"/>
                  </a:lnTo>
                  <a:lnTo>
                    <a:pt x="31961" y="11556"/>
                  </a:lnTo>
                  <a:lnTo>
                    <a:pt x="33616" y="10312"/>
                  </a:lnTo>
                  <a:lnTo>
                    <a:pt x="28079" y="0"/>
                  </a:lnTo>
                  <a:close/>
                </a:path>
              </a:pathLst>
            </a:custGeom>
            <a:solidFill>
              <a:srgbClr val="FFFFFF"/>
            </a:solidFill>
          </p:spPr>
          <p:txBody>
            <a:bodyPr wrap="square" lIns="0" tIns="0" rIns="0" bIns="0" rtlCol="0"/>
            <a:lstStyle/>
            <a:p>
              <a:endParaRPr/>
            </a:p>
          </p:txBody>
        </p:sp>
        <p:sp>
          <p:nvSpPr>
            <p:cNvPr id="39" name="object 39"/>
            <p:cNvSpPr/>
            <p:nvPr/>
          </p:nvSpPr>
          <p:spPr>
            <a:xfrm>
              <a:off x="2790506" y="1545752"/>
              <a:ext cx="42545" cy="65405"/>
            </a:xfrm>
            <a:custGeom>
              <a:avLst/>
              <a:gdLst/>
              <a:ahLst/>
              <a:cxnLst/>
              <a:rect l="l" t="t" r="r" b="b"/>
              <a:pathLst>
                <a:path w="42544" h="65405">
                  <a:moveTo>
                    <a:pt x="876" y="9410"/>
                  </a:moveTo>
                  <a:lnTo>
                    <a:pt x="4330" y="19672"/>
                  </a:lnTo>
                  <a:lnTo>
                    <a:pt x="12966" y="22212"/>
                  </a:lnTo>
                  <a:lnTo>
                    <a:pt x="13373" y="25488"/>
                  </a:lnTo>
                  <a:lnTo>
                    <a:pt x="13893" y="28663"/>
                  </a:lnTo>
                  <a:lnTo>
                    <a:pt x="9867" y="35648"/>
                  </a:lnTo>
                  <a:lnTo>
                    <a:pt x="21577" y="61467"/>
                  </a:lnTo>
                  <a:lnTo>
                    <a:pt x="28854" y="65163"/>
                  </a:lnTo>
                  <a:lnTo>
                    <a:pt x="34963" y="62903"/>
                  </a:lnTo>
                  <a:lnTo>
                    <a:pt x="41097" y="60642"/>
                  </a:lnTo>
                  <a:lnTo>
                    <a:pt x="42227" y="57937"/>
                  </a:lnTo>
                  <a:lnTo>
                    <a:pt x="41782" y="31432"/>
                  </a:lnTo>
                  <a:lnTo>
                    <a:pt x="27635" y="23444"/>
                  </a:lnTo>
                  <a:lnTo>
                    <a:pt x="27889" y="18846"/>
                  </a:lnTo>
                  <a:lnTo>
                    <a:pt x="28168" y="14198"/>
                  </a:lnTo>
                  <a:lnTo>
                    <a:pt x="33667" y="10680"/>
                  </a:lnTo>
                  <a:lnTo>
                    <a:pt x="28905" y="0"/>
                  </a:lnTo>
                  <a:lnTo>
                    <a:pt x="0" y="9651"/>
                  </a:lnTo>
                </a:path>
              </a:pathLst>
            </a:custGeom>
            <a:ln w="5346">
              <a:solidFill>
                <a:srgbClr val="242021"/>
              </a:solidFill>
            </a:ln>
          </p:spPr>
          <p:txBody>
            <a:bodyPr wrap="square" lIns="0" tIns="0" rIns="0" bIns="0" rtlCol="0"/>
            <a:lstStyle/>
            <a:p>
              <a:endParaRPr/>
            </a:p>
          </p:txBody>
        </p:sp>
        <p:sp>
          <p:nvSpPr>
            <p:cNvPr id="40" name="object 40"/>
            <p:cNvSpPr/>
            <p:nvPr/>
          </p:nvSpPr>
          <p:spPr>
            <a:xfrm>
              <a:off x="2809595" y="1582543"/>
              <a:ext cx="24130" cy="22860"/>
            </a:xfrm>
            <a:custGeom>
              <a:avLst/>
              <a:gdLst/>
              <a:ahLst/>
              <a:cxnLst/>
              <a:rect l="l" t="t" r="r" b="b"/>
              <a:pathLst>
                <a:path w="24130" h="22859">
                  <a:moveTo>
                    <a:pt x="0" y="8953"/>
                  </a:moveTo>
                  <a:lnTo>
                    <a:pt x="6794" y="22364"/>
                  </a:lnTo>
                  <a:lnTo>
                    <a:pt x="23672" y="14554"/>
                  </a:lnTo>
                  <a:lnTo>
                    <a:pt x="18796" y="0"/>
                  </a:lnTo>
                  <a:lnTo>
                    <a:pt x="0" y="8953"/>
                  </a:lnTo>
                  <a:close/>
                </a:path>
              </a:pathLst>
            </a:custGeom>
            <a:ln w="5346">
              <a:solidFill>
                <a:srgbClr val="242021"/>
              </a:solidFill>
            </a:ln>
          </p:spPr>
          <p:txBody>
            <a:bodyPr wrap="square" lIns="0" tIns="0" rIns="0" bIns="0" rtlCol="0"/>
            <a:lstStyle/>
            <a:p>
              <a:endParaRPr/>
            </a:p>
          </p:txBody>
        </p:sp>
        <p:sp>
          <p:nvSpPr>
            <p:cNvPr id="41" name="object 41"/>
            <p:cNvSpPr/>
            <p:nvPr/>
          </p:nvSpPr>
          <p:spPr>
            <a:xfrm>
              <a:off x="1886485" y="2163060"/>
              <a:ext cx="282575" cy="282575"/>
            </a:xfrm>
            <a:custGeom>
              <a:avLst/>
              <a:gdLst/>
              <a:ahLst/>
              <a:cxnLst/>
              <a:rect l="l" t="t" r="r" b="b"/>
              <a:pathLst>
                <a:path w="282575" h="282575">
                  <a:moveTo>
                    <a:pt x="282460" y="141236"/>
                  </a:moveTo>
                  <a:lnTo>
                    <a:pt x="275260" y="185883"/>
                  </a:lnTo>
                  <a:lnTo>
                    <a:pt x="255210" y="224654"/>
                  </a:lnTo>
                  <a:lnTo>
                    <a:pt x="224636" y="255226"/>
                  </a:lnTo>
                  <a:lnTo>
                    <a:pt x="185865" y="275274"/>
                  </a:lnTo>
                  <a:lnTo>
                    <a:pt x="141224" y="282473"/>
                  </a:lnTo>
                  <a:lnTo>
                    <a:pt x="96583" y="275274"/>
                  </a:lnTo>
                  <a:lnTo>
                    <a:pt x="57815" y="255226"/>
                  </a:lnTo>
                  <a:lnTo>
                    <a:pt x="27245" y="224654"/>
                  </a:lnTo>
                  <a:lnTo>
                    <a:pt x="7198" y="185883"/>
                  </a:lnTo>
                  <a:lnTo>
                    <a:pt x="0" y="141236"/>
                  </a:lnTo>
                  <a:lnTo>
                    <a:pt x="7198" y="96594"/>
                  </a:lnTo>
                  <a:lnTo>
                    <a:pt x="27245" y="57823"/>
                  </a:lnTo>
                  <a:lnTo>
                    <a:pt x="57815" y="27250"/>
                  </a:lnTo>
                  <a:lnTo>
                    <a:pt x="96583" y="7200"/>
                  </a:lnTo>
                  <a:lnTo>
                    <a:pt x="141224" y="0"/>
                  </a:lnTo>
                  <a:lnTo>
                    <a:pt x="185865" y="7200"/>
                  </a:lnTo>
                  <a:lnTo>
                    <a:pt x="224636" y="27250"/>
                  </a:lnTo>
                  <a:lnTo>
                    <a:pt x="255210" y="57823"/>
                  </a:lnTo>
                  <a:lnTo>
                    <a:pt x="275260" y="96594"/>
                  </a:lnTo>
                  <a:lnTo>
                    <a:pt x="282460" y="141236"/>
                  </a:lnTo>
                  <a:close/>
                </a:path>
              </a:pathLst>
            </a:custGeom>
            <a:ln w="8026">
              <a:solidFill>
                <a:srgbClr val="231F20"/>
              </a:solidFill>
            </a:ln>
          </p:spPr>
          <p:txBody>
            <a:bodyPr wrap="square" lIns="0" tIns="0" rIns="0" bIns="0" rtlCol="0"/>
            <a:lstStyle/>
            <a:p>
              <a:endParaRPr/>
            </a:p>
          </p:txBody>
        </p:sp>
        <p:sp>
          <p:nvSpPr>
            <p:cNvPr id="42" name="object 42"/>
            <p:cNvSpPr/>
            <p:nvPr/>
          </p:nvSpPr>
          <p:spPr>
            <a:xfrm>
              <a:off x="1706651" y="1501481"/>
              <a:ext cx="282575" cy="282575"/>
            </a:xfrm>
            <a:custGeom>
              <a:avLst/>
              <a:gdLst/>
              <a:ahLst/>
              <a:cxnLst/>
              <a:rect l="l" t="t" r="r" b="b"/>
              <a:pathLst>
                <a:path w="282575" h="282575">
                  <a:moveTo>
                    <a:pt x="282473" y="141249"/>
                  </a:moveTo>
                  <a:lnTo>
                    <a:pt x="275273" y="185891"/>
                  </a:lnTo>
                  <a:lnTo>
                    <a:pt x="255222" y="224662"/>
                  </a:lnTo>
                  <a:lnTo>
                    <a:pt x="224646" y="255235"/>
                  </a:lnTo>
                  <a:lnTo>
                    <a:pt x="185872" y="275285"/>
                  </a:lnTo>
                  <a:lnTo>
                    <a:pt x="141223" y="282486"/>
                  </a:lnTo>
                  <a:lnTo>
                    <a:pt x="96588" y="275285"/>
                  </a:lnTo>
                  <a:lnTo>
                    <a:pt x="57821" y="255235"/>
                  </a:lnTo>
                  <a:lnTo>
                    <a:pt x="27249" y="224662"/>
                  </a:lnTo>
                  <a:lnTo>
                    <a:pt x="7200" y="185891"/>
                  </a:lnTo>
                  <a:lnTo>
                    <a:pt x="0" y="141249"/>
                  </a:lnTo>
                  <a:lnTo>
                    <a:pt x="7200" y="96606"/>
                  </a:lnTo>
                  <a:lnTo>
                    <a:pt x="27249" y="57832"/>
                  </a:lnTo>
                  <a:lnTo>
                    <a:pt x="57821" y="27254"/>
                  </a:lnTo>
                  <a:lnTo>
                    <a:pt x="96588" y="7201"/>
                  </a:lnTo>
                  <a:lnTo>
                    <a:pt x="141223" y="0"/>
                  </a:lnTo>
                  <a:lnTo>
                    <a:pt x="185872" y="7201"/>
                  </a:lnTo>
                  <a:lnTo>
                    <a:pt x="224646" y="27254"/>
                  </a:lnTo>
                  <a:lnTo>
                    <a:pt x="255222" y="57832"/>
                  </a:lnTo>
                  <a:lnTo>
                    <a:pt x="275273" y="96606"/>
                  </a:lnTo>
                  <a:lnTo>
                    <a:pt x="282473" y="141249"/>
                  </a:lnTo>
                  <a:close/>
                </a:path>
              </a:pathLst>
            </a:custGeom>
            <a:ln w="8026">
              <a:solidFill>
                <a:srgbClr val="231F20"/>
              </a:solidFill>
            </a:ln>
          </p:spPr>
          <p:txBody>
            <a:bodyPr wrap="square" lIns="0" tIns="0" rIns="0" bIns="0" rtlCol="0"/>
            <a:lstStyle/>
            <a:p>
              <a:endParaRPr/>
            </a:p>
          </p:txBody>
        </p:sp>
      </p:grpSp>
      <p:sp>
        <p:nvSpPr>
          <p:cNvPr id="43" name="object 43"/>
          <p:cNvSpPr/>
          <p:nvPr/>
        </p:nvSpPr>
        <p:spPr>
          <a:xfrm>
            <a:off x="752654" y="3414180"/>
            <a:ext cx="985353" cy="985351"/>
          </a:xfrm>
          <a:prstGeom prst="rect">
            <a:avLst/>
          </a:prstGeom>
          <a:blipFill>
            <a:blip r:embed="rId6" cstate="print"/>
            <a:stretch>
              <a:fillRect/>
            </a:stretch>
          </a:blipFill>
        </p:spPr>
        <p:txBody>
          <a:bodyPr wrap="square" lIns="0" tIns="0" rIns="0" bIns="0" rtlCol="0"/>
          <a:lstStyle/>
          <a:p>
            <a:endParaRPr/>
          </a:p>
        </p:txBody>
      </p:sp>
      <p:sp>
        <p:nvSpPr>
          <p:cNvPr id="44" name="object 44"/>
          <p:cNvSpPr txBox="1"/>
          <p:nvPr/>
        </p:nvSpPr>
        <p:spPr>
          <a:xfrm>
            <a:off x="666898" y="5249750"/>
            <a:ext cx="6224270" cy="4076700"/>
          </a:xfrm>
          <a:prstGeom prst="rect">
            <a:avLst/>
          </a:prstGeom>
        </p:spPr>
        <p:txBody>
          <a:bodyPr vert="horz" wrap="square" lIns="0" tIns="12700" rIns="0" bIns="0" rtlCol="0">
            <a:spAutoFit/>
          </a:bodyPr>
          <a:lstStyle/>
          <a:p>
            <a:pPr marL="635" algn="ctr">
              <a:lnSpc>
                <a:spcPct val="100000"/>
              </a:lnSpc>
              <a:spcBef>
                <a:spcPts val="100"/>
              </a:spcBef>
            </a:pPr>
            <a:r>
              <a:rPr sz="1000" b="1" spc="-5" dirty="0">
                <a:solidFill>
                  <a:srgbClr val="231F20"/>
                </a:solidFill>
                <a:latin typeface="Arial Narrow"/>
                <a:cs typeface="Arial Narrow"/>
              </a:rPr>
              <a:t>GARANTIE </a:t>
            </a:r>
            <a:r>
              <a:rPr sz="1000" b="1" dirty="0">
                <a:solidFill>
                  <a:srgbClr val="231F20"/>
                </a:solidFill>
                <a:latin typeface="Arial Narrow"/>
                <a:cs typeface="Arial Narrow"/>
              </a:rPr>
              <a:t>LIMITÉE</a:t>
            </a:r>
            <a:r>
              <a:rPr sz="1000" b="1" spc="-5" dirty="0">
                <a:solidFill>
                  <a:srgbClr val="231F20"/>
                </a:solidFill>
                <a:latin typeface="Arial Narrow"/>
                <a:cs typeface="Arial Narrow"/>
              </a:rPr>
              <a:t> MSPA</a:t>
            </a:r>
            <a:endParaRPr sz="1000">
              <a:latin typeface="Arial Narrow"/>
              <a:cs typeface="Arial Narrow"/>
            </a:endParaRPr>
          </a:p>
          <a:p>
            <a:pPr marL="12700" marR="363220">
              <a:lnSpc>
                <a:spcPct val="166700"/>
              </a:lnSpc>
              <a:spcBef>
                <a:spcPts val="40"/>
              </a:spcBef>
            </a:pPr>
            <a:r>
              <a:rPr sz="800" spc="-5" dirty="0">
                <a:solidFill>
                  <a:srgbClr val="231F20"/>
                </a:solidFill>
                <a:latin typeface="Arial Narrow"/>
                <a:cs typeface="Arial Narrow"/>
              </a:rPr>
              <a:t>Le MSpa® </a:t>
            </a:r>
            <a:r>
              <a:rPr sz="800" dirty="0">
                <a:solidFill>
                  <a:srgbClr val="231F20"/>
                </a:solidFill>
                <a:latin typeface="Arial Narrow"/>
                <a:cs typeface="Arial Narrow"/>
              </a:rPr>
              <a:t>a </a:t>
            </a:r>
            <a:r>
              <a:rPr sz="800" spc="-5" dirty="0">
                <a:solidFill>
                  <a:srgbClr val="231F20"/>
                </a:solidFill>
                <a:latin typeface="Arial Narrow"/>
                <a:cs typeface="Arial Narrow"/>
              </a:rPr>
              <a:t>été </a:t>
            </a:r>
            <a:r>
              <a:rPr sz="800" dirty="0">
                <a:solidFill>
                  <a:srgbClr val="231F20"/>
                </a:solidFill>
                <a:latin typeface="Arial Narrow"/>
                <a:cs typeface="Arial Narrow"/>
              </a:rPr>
              <a:t>fabriqué </a:t>
            </a:r>
            <a:r>
              <a:rPr sz="800" spc="-5" dirty="0">
                <a:solidFill>
                  <a:srgbClr val="231F20"/>
                </a:solidFill>
                <a:latin typeface="Arial Narrow"/>
                <a:cs typeface="Arial Narrow"/>
              </a:rPr>
              <a:t>dans une optique de </a:t>
            </a:r>
            <a:r>
              <a:rPr sz="800" dirty="0">
                <a:solidFill>
                  <a:srgbClr val="231F20"/>
                </a:solidFill>
                <a:latin typeface="Arial Narrow"/>
                <a:cs typeface="Arial Narrow"/>
              </a:rPr>
              <a:t>fiabilité </a:t>
            </a:r>
            <a:r>
              <a:rPr sz="800" spc="-5" dirty="0">
                <a:solidFill>
                  <a:srgbClr val="231F20"/>
                </a:solidFill>
                <a:latin typeface="Arial Narrow"/>
                <a:cs typeface="Arial Narrow"/>
              </a:rPr>
              <a:t>et de simplicité. </a:t>
            </a:r>
            <a:r>
              <a:rPr sz="800" dirty="0">
                <a:solidFill>
                  <a:srgbClr val="231F20"/>
                </a:solidFill>
                <a:latin typeface="Arial Narrow"/>
                <a:cs typeface="Arial Narrow"/>
              </a:rPr>
              <a:t>Tous </a:t>
            </a:r>
            <a:r>
              <a:rPr sz="800" spc="-5" dirty="0">
                <a:solidFill>
                  <a:srgbClr val="231F20"/>
                </a:solidFill>
                <a:latin typeface="Arial Narrow"/>
                <a:cs typeface="Arial Narrow"/>
              </a:rPr>
              <a:t>les produits ont été inspectés et jugés exempts de défauts avant de quitter l’usine.  MSpa garantit ce produit contre </a:t>
            </a:r>
            <a:r>
              <a:rPr sz="800" dirty="0">
                <a:solidFill>
                  <a:srgbClr val="231F20"/>
                </a:solidFill>
                <a:latin typeface="Arial Narrow"/>
                <a:cs typeface="Arial Narrow"/>
              </a:rPr>
              <a:t>tous </a:t>
            </a:r>
            <a:r>
              <a:rPr sz="800" spc="-5" dirty="0">
                <a:solidFill>
                  <a:srgbClr val="231F20"/>
                </a:solidFill>
                <a:latin typeface="Arial Narrow"/>
                <a:cs typeface="Arial Narrow"/>
              </a:rPr>
              <a:t>défauts de matériau et de </a:t>
            </a:r>
            <a:r>
              <a:rPr sz="800" dirty="0">
                <a:solidFill>
                  <a:srgbClr val="231F20"/>
                </a:solidFill>
                <a:latin typeface="Arial Narrow"/>
                <a:cs typeface="Arial Narrow"/>
              </a:rPr>
              <a:t>fabrication </a:t>
            </a:r>
            <a:r>
              <a:rPr sz="800" spc="-5" dirty="0">
                <a:solidFill>
                  <a:srgbClr val="231F20"/>
                </a:solidFill>
                <a:latin typeface="Arial Narrow"/>
                <a:cs typeface="Arial Narrow"/>
              </a:rPr>
              <a:t>identifiés pendant une période de </a:t>
            </a:r>
            <a:r>
              <a:rPr sz="800" dirty="0">
                <a:solidFill>
                  <a:srgbClr val="231F20"/>
                </a:solidFill>
                <a:latin typeface="Arial Narrow"/>
                <a:cs typeface="Arial Narrow"/>
              </a:rPr>
              <a:t>: </a:t>
            </a:r>
            <a:r>
              <a:rPr sz="800" b="1" dirty="0">
                <a:solidFill>
                  <a:srgbClr val="231F20"/>
                </a:solidFill>
                <a:latin typeface="Arial Narrow"/>
                <a:cs typeface="Arial Narrow"/>
              </a:rPr>
              <a:t>UN (1)</a:t>
            </a:r>
            <a:r>
              <a:rPr sz="800" b="1" spc="-10" dirty="0">
                <a:solidFill>
                  <a:srgbClr val="231F20"/>
                </a:solidFill>
                <a:latin typeface="Arial Narrow"/>
                <a:cs typeface="Arial Narrow"/>
              </a:rPr>
              <a:t> </a:t>
            </a:r>
            <a:r>
              <a:rPr sz="800" b="1" dirty="0">
                <a:solidFill>
                  <a:srgbClr val="231F20"/>
                </a:solidFill>
                <a:latin typeface="Arial Narrow"/>
                <a:cs typeface="Arial Narrow"/>
              </a:rPr>
              <a:t>an.</a:t>
            </a:r>
            <a:endParaRPr sz="800">
              <a:latin typeface="Arial Narrow"/>
              <a:cs typeface="Arial Narrow"/>
            </a:endParaRPr>
          </a:p>
          <a:p>
            <a:pPr marL="12700" marR="7620">
              <a:lnSpc>
                <a:spcPts val="900"/>
              </a:lnSpc>
              <a:spcBef>
                <a:spcPts val="720"/>
              </a:spcBef>
            </a:pPr>
            <a:r>
              <a:rPr sz="800" spc="-5" dirty="0">
                <a:solidFill>
                  <a:srgbClr val="231F20"/>
                </a:solidFill>
                <a:latin typeface="Arial Narrow"/>
                <a:cs typeface="Arial Narrow"/>
              </a:rPr>
              <a:t>La période de garantie commence </a:t>
            </a:r>
            <a:r>
              <a:rPr sz="800" dirty="0">
                <a:solidFill>
                  <a:srgbClr val="231F20"/>
                </a:solidFill>
                <a:latin typeface="Arial Narrow"/>
                <a:cs typeface="Arial Narrow"/>
              </a:rPr>
              <a:t>à </a:t>
            </a:r>
            <a:r>
              <a:rPr sz="800" spc="-5" dirty="0">
                <a:solidFill>
                  <a:srgbClr val="231F20"/>
                </a:solidFill>
                <a:latin typeface="Arial Narrow"/>
                <a:cs typeface="Arial Narrow"/>
              </a:rPr>
              <a:t>la date d’achat et MSpa exige la présentation de la preuve d’achat originale pour en vérifier la date. </a:t>
            </a:r>
            <a:r>
              <a:rPr sz="800" dirty="0">
                <a:solidFill>
                  <a:srgbClr val="231F20"/>
                </a:solidFill>
                <a:latin typeface="Arial Narrow"/>
                <a:cs typeface="Arial Narrow"/>
              </a:rPr>
              <a:t>Pendant </a:t>
            </a:r>
            <a:r>
              <a:rPr sz="800" spc="-5" dirty="0">
                <a:solidFill>
                  <a:srgbClr val="231F20"/>
                </a:solidFill>
                <a:latin typeface="Arial Narrow"/>
                <a:cs typeface="Arial Narrow"/>
              </a:rPr>
              <a:t>la période de garantie,  MSpa </a:t>
            </a:r>
            <a:r>
              <a:rPr sz="800" dirty="0">
                <a:solidFill>
                  <a:srgbClr val="231F20"/>
                </a:solidFill>
                <a:latin typeface="Arial Narrow"/>
                <a:cs typeface="Arial Narrow"/>
              </a:rPr>
              <a:t>réparera </a:t>
            </a:r>
            <a:r>
              <a:rPr sz="800" spc="-5" dirty="0">
                <a:solidFill>
                  <a:srgbClr val="231F20"/>
                </a:solidFill>
                <a:latin typeface="Arial Narrow"/>
                <a:cs typeface="Arial Narrow"/>
              </a:rPr>
              <a:t>ou </a:t>
            </a:r>
            <a:r>
              <a:rPr sz="800" dirty="0">
                <a:solidFill>
                  <a:srgbClr val="231F20"/>
                </a:solidFill>
                <a:latin typeface="Arial Narrow"/>
                <a:cs typeface="Arial Narrow"/>
              </a:rPr>
              <a:t>remplacera, à </a:t>
            </a:r>
            <a:r>
              <a:rPr sz="800" spc="-5" dirty="0">
                <a:solidFill>
                  <a:srgbClr val="231F20"/>
                </a:solidFill>
                <a:latin typeface="Arial Narrow"/>
                <a:cs typeface="Arial Narrow"/>
              </a:rPr>
              <a:t>sa discrétion, </a:t>
            </a:r>
            <a:r>
              <a:rPr sz="800" dirty="0">
                <a:solidFill>
                  <a:srgbClr val="231F20"/>
                </a:solidFill>
                <a:latin typeface="Arial Narrow"/>
                <a:cs typeface="Arial Narrow"/>
              </a:rPr>
              <a:t>tout </a:t>
            </a:r>
            <a:r>
              <a:rPr sz="800" spc="-5" dirty="0">
                <a:solidFill>
                  <a:srgbClr val="231F20"/>
                </a:solidFill>
                <a:latin typeface="Arial Narrow"/>
                <a:cs typeface="Arial Narrow"/>
              </a:rPr>
              <a:t>produit défectueux. Les produits de </a:t>
            </a:r>
            <a:r>
              <a:rPr sz="800" dirty="0">
                <a:solidFill>
                  <a:srgbClr val="231F20"/>
                </a:solidFill>
                <a:latin typeface="Arial Narrow"/>
                <a:cs typeface="Arial Narrow"/>
              </a:rPr>
              <a:t>remplacement </a:t>
            </a:r>
            <a:r>
              <a:rPr sz="800" spc="-5" dirty="0">
                <a:solidFill>
                  <a:srgbClr val="231F20"/>
                </a:solidFill>
                <a:latin typeface="Arial Narrow"/>
                <a:cs typeface="Arial Narrow"/>
              </a:rPr>
              <a:t>ou les pièces </a:t>
            </a:r>
            <a:r>
              <a:rPr sz="800" dirty="0">
                <a:solidFill>
                  <a:srgbClr val="231F20"/>
                </a:solidFill>
                <a:latin typeface="Arial Narrow"/>
                <a:cs typeface="Arial Narrow"/>
              </a:rPr>
              <a:t>réparées </a:t>
            </a:r>
            <a:r>
              <a:rPr sz="800" spc="-5" dirty="0">
                <a:solidFill>
                  <a:srgbClr val="231F20"/>
                </a:solidFill>
                <a:latin typeface="Arial Narrow"/>
                <a:cs typeface="Arial Narrow"/>
              </a:rPr>
              <a:t>ne seront garantis que pendant durée  </a:t>
            </a:r>
            <a:r>
              <a:rPr sz="800" dirty="0">
                <a:solidFill>
                  <a:srgbClr val="231F20"/>
                </a:solidFill>
                <a:latin typeface="Arial Narrow"/>
                <a:cs typeface="Arial Narrow"/>
              </a:rPr>
              <a:t>restant à </a:t>
            </a:r>
            <a:r>
              <a:rPr sz="800" spc="-5" dirty="0">
                <a:solidFill>
                  <a:srgbClr val="231F20"/>
                </a:solidFill>
                <a:latin typeface="Arial Narrow"/>
                <a:cs typeface="Arial Narrow"/>
              </a:rPr>
              <a:t>courir de la garantie</a:t>
            </a:r>
            <a:r>
              <a:rPr sz="800" spc="-15" dirty="0">
                <a:solidFill>
                  <a:srgbClr val="231F20"/>
                </a:solidFill>
                <a:latin typeface="Arial Narrow"/>
                <a:cs typeface="Arial Narrow"/>
              </a:rPr>
              <a:t> </a:t>
            </a:r>
            <a:r>
              <a:rPr sz="800" spc="-5" dirty="0">
                <a:solidFill>
                  <a:srgbClr val="231F20"/>
                </a:solidFill>
                <a:latin typeface="Arial Narrow"/>
                <a:cs typeface="Arial Narrow"/>
              </a:rPr>
              <a:t>initiale.</a:t>
            </a:r>
            <a:endParaRPr sz="800">
              <a:latin typeface="Arial Narrow"/>
              <a:cs typeface="Arial Narrow"/>
            </a:endParaRPr>
          </a:p>
          <a:p>
            <a:pPr marL="12700">
              <a:lnSpc>
                <a:spcPct val="100000"/>
              </a:lnSpc>
              <a:spcBef>
                <a:spcPts val="620"/>
              </a:spcBef>
            </a:pPr>
            <a:r>
              <a:rPr sz="800" b="1" dirty="0">
                <a:solidFill>
                  <a:srgbClr val="231F20"/>
                </a:solidFill>
                <a:latin typeface="Arial Narrow"/>
                <a:cs typeface="Arial Narrow"/>
              </a:rPr>
              <a:t>Politique </a:t>
            </a:r>
            <a:r>
              <a:rPr sz="800" b="1" spc="-5" dirty="0">
                <a:solidFill>
                  <a:srgbClr val="231F20"/>
                </a:solidFill>
                <a:latin typeface="Arial Narrow"/>
                <a:cs typeface="Arial Narrow"/>
              </a:rPr>
              <a:t>en </a:t>
            </a:r>
            <a:r>
              <a:rPr sz="800" b="1" dirty="0">
                <a:solidFill>
                  <a:srgbClr val="231F20"/>
                </a:solidFill>
                <a:latin typeface="Arial Narrow"/>
                <a:cs typeface="Arial Narrow"/>
              </a:rPr>
              <a:t>matière</a:t>
            </a:r>
            <a:r>
              <a:rPr sz="800" b="1" spc="-5" dirty="0">
                <a:solidFill>
                  <a:srgbClr val="231F20"/>
                </a:solidFill>
                <a:latin typeface="Arial Narrow"/>
                <a:cs typeface="Arial Narrow"/>
              </a:rPr>
              <a:t> </a:t>
            </a:r>
            <a:r>
              <a:rPr sz="800" b="1" dirty="0">
                <a:solidFill>
                  <a:srgbClr val="231F20"/>
                </a:solidFill>
                <a:latin typeface="Arial Narrow"/>
                <a:cs typeface="Arial Narrow"/>
              </a:rPr>
              <a:t>d’expédition</a:t>
            </a:r>
            <a:endParaRPr sz="800">
              <a:latin typeface="Arial Narrow"/>
              <a:cs typeface="Arial Narrow"/>
            </a:endParaRPr>
          </a:p>
          <a:p>
            <a:pPr marL="12700" marR="109855">
              <a:lnSpc>
                <a:spcPct val="104200"/>
              </a:lnSpc>
            </a:pPr>
            <a:r>
              <a:rPr sz="800" spc="-5" dirty="0">
                <a:solidFill>
                  <a:srgbClr val="231F20"/>
                </a:solidFill>
                <a:latin typeface="Arial Narrow"/>
                <a:cs typeface="Arial Narrow"/>
              </a:rPr>
              <a:t>Les consommateurs doivent prendre en charge les </a:t>
            </a:r>
            <a:r>
              <a:rPr sz="800" dirty="0">
                <a:solidFill>
                  <a:srgbClr val="231F20"/>
                </a:solidFill>
                <a:latin typeface="Arial Narrow"/>
                <a:cs typeface="Arial Narrow"/>
              </a:rPr>
              <a:t>frais </a:t>
            </a:r>
            <a:r>
              <a:rPr sz="800" spc="-5" dirty="0">
                <a:solidFill>
                  <a:srgbClr val="231F20"/>
                </a:solidFill>
                <a:latin typeface="Arial Narrow"/>
                <a:cs typeface="Arial Narrow"/>
              </a:rPr>
              <a:t>d’expédition et de </a:t>
            </a:r>
            <a:r>
              <a:rPr sz="800" dirty="0">
                <a:solidFill>
                  <a:srgbClr val="231F20"/>
                </a:solidFill>
                <a:latin typeface="Arial Narrow"/>
                <a:cs typeface="Arial Narrow"/>
              </a:rPr>
              <a:t>transport </a:t>
            </a:r>
            <a:r>
              <a:rPr sz="800" spc="-5" dirty="0">
                <a:solidFill>
                  <a:srgbClr val="231F20"/>
                </a:solidFill>
                <a:latin typeface="Arial Narrow"/>
                <a:cs typeface="Arial Narrow"/>
              </a:rPr>
              <a:t>lorsqu’ils </a:t>
            </a:r>
            <a:r>
              <a:rPr sz="800" dirty="0">
                <a:solidFill>
                  <a:srgbClr val="231F20"/>
                </a:solidFill>
                <a:latin typeface="Arial Narrow"/>
                <a:cs typeface="Arial Narrow"/>
              </a:rPr>
              <a:t>retournent </a:t>
            </a:r>
            <a:r>
              <a:rPr sz="800" spc="-5" dirty="0">
                <a:solidFill>
                  <a:srgbClr val="231F20"/>
                </a:solidFill>
                <a:latin typeface="Arial Narrow"/>
                <a:cs typeface="Arial Narrow"/>
              </a:rPr>
              <a:t>des pièces défectueuses </a:t>
            </a:r>
            <a:r>
              <a:rPr sz="800" dirty="0">
                <a:solidFill>
                  <a:srgbClr val="231F20"/>
                </a:solidFill>
                <a:latin typeface="Arial Narrow"/>
                <a:cs typeface="Arial Narrow"/>
              </a:rPr>
              <a:t>à </a:t>
            </a:r>
            <a:r>
              <a:rPr sz="800" spc="-5" dirty="0">
                <a:solidFill>
                  <a:srgbClr val="231F20"/>
                </a:solidFill>
                <a:latin typeface="Arial Narrow"/>
                <a:cs typeface="Arial Narrow"/>
              </a:rPr>
              <a:t>un centre de service agréé MSpa  ou </a:t>
            </a:r>
            <a:r>
              <a:rPr sz="800" dirty="0">
                <a:solidFill>
                  <a:srgbClr val="231F20"/>
                </a:solidFill>
                <a:latin typeface="Arial Narrow"/>
                <a:cs typeface="Arial Narrow"/>
              </a:rPr>
              <a:t>à </a:t>
            </a:r>
            <a:r>
              <a:rPr sz="800" spc="-5" dirty="0">
                <a:solidFill>
                  <a:srgbClr val="231F20"/>
                </a:solidFill>
                <a:latin typeface="Arial Narrow"/>
                <a:cs typeface="Arial Narrow"/>
              </a:rPr>
              <a:t>ORPC </a:t>
            </a:r>
            <a:r>
              <a:rPr sz="800" dirty="0">
                <a:solidFill>
                  <a:srgbClr val="231F20"/>
                </a:solidFill>
                <a:latin typeface="Arial Narrow"/>
                <a:cs typeface="Arial Narrow"/>
              </a:rPr>
              <a:t>- </a:t>
            </a:r>
            <a:r>
              <a:rPr sz="800" spc="-5" dirty="0">
                <a:solidFill>
                  <a:srgbClr val="231F20"/>
                </a:solidFill>
                <a:latin typeface="Arial Narrow"/>
                <a:cs typeface="Arial Narrow"/>
              </a:rPr>
              <a:t>Oriental </a:t>
            </a:r>
            <a:r>
              <a:rPr sz="800" dirty="0">
                <a:solidFill>
                  <a:srgbClr val="231F20"/>
                </a:solidFill>
                <a:latin typeface="Arial Narrow"/>
                <a:cs typeface="Arial Narrow"/>
              </a:rPr>
              <a:t>Recreational Products (Shanghai) Co.,</a:t>
            </a:r>
            <a:r>
              <a:rPr sz="800" spc="-10" dirty="0">
                <a:solidFill>
                  <a:srgbClr val="231F20"/>
                </a:solidFill>
                <a:latin typeface="Arial Narrow"/>
                <a:cs typeface="Arial Narrow"/>
              </a:rPr>
              <a:t> </a:t>
            </a:r>
            <a:r>
              <a:rPr sz="800" dirty="0">
                <a:solidFill>
                  <a:srgbClr val="231F20"/>
                </a:solidFill>
                <a:latin typeface="Arial Narrow"/>
                <a:cs typeface="Arial Narrow"/>
              </a:rPr>
              <a:t>Ltd.</a:t>
            </a:r>
            <a:endParaRPr sz="800">
              <a:latin typeface="Arial Narrow"/>
              <a:cs typeface="Arial Narrow"/>
            </a:endParaRPr>
          </a:p>
          <a:p>
            <a:pPr marL="12700">
              <a:lnSpc>
                <a:spcPct val="100000"/>
              </a:lnSpc>
              <a:spcBef>
                <a:spcPts val="800"/>
              </a:spcBef>
            </a:pPr>
            <a:r>
              <a:rPr sz="800" b="1" dirty="0">
                <a:solidFill>
                  <a:srgbClr val="231F20"/>
                </a:solidFill>
                <a:latin typeface="Arial Narrow"/>
                <a:cs typeface="Arial Narrow"/>
              </a:rPr>
              <a:t>Politique de</a:t>
            </a:r>
            <a:r>
              <a:rPr sz="800" b="1" spc="-5" dirty="0">
                <a:solidFill>
                  <a:srgbClr val="231F20"/>
                </a:solidFill>
                <a:latin typeface="Arial Narrow"/>
                <a:cs typeface="Arial Narrow"/>
              </a:rPr>
              <a:t> </a:t>
            </a:r>
            <a:r>
              <a:rPr sz="800" b="1" dirty="0">
                <a:solidFill>
                  <a:srgbClr val="231F20"/>
                </a:solidFill>
                <a:latin typeface="Arial Narrow"/>
                <a:cs typeface="Arial Narrow"/>
              </a:rPr>
              <a:t>garantie</a:t>
            </a:r>
            <a:endParaRPr sz="800">
              <a:latin typeface="Arial Narrow"/>
              <a:cs typeface="Arial Narrow"/>
            </a:endParaRPr>
          </a:p>
          <a:p>
            <a:pPr marL="151130" marR="59055" indent="-139065">
              <a:lnSpc>
                <a:spcPct val="104200"/>
              </a:lnSpc>
              <a:buChar char="●"/>
              <a:tabLst>
                <a:tab pos="144145" algn="l"/>
              </a:tabLst>
            </a:pPr>
            <a:r>
              <a:rPr sz="800" dirty="0">
                <a:solidFill>
                  <a:srgbClr val="231F20"/>
                </a:solidFill>
                <a:latin typeface="Arial Narrow"/>
                <a:cs typeface="Arial Narrow"/>
              </a:rPr>
              <a:t>Cette </a:t>
            </a:r>
            <a:r>
              <a:rPr sz="800" spc="-5" dirty="0">
                <a:solidFill>
                  <a:srgbClr val="231F20"/>
                </a:solidFill>
                <a:latin typeface="Arial Narrow"/>
                <a:cs typeface="Arial Narrow"/>
              </a:rPr>
              <a:t>garantie limitée ne s’applique pas aux défauts </a:t>
            </a:r>
            <a:r>
              <a:rPr sz="800" dirty="0">
                <a:solidFill>
                  <a:srgbClr val="231F20"/>
                </a:solidFill>
                <a:latin typeface="Arial Narrow"/>
                <a:cs typeface="Arial Narrow"/>
              </a:rPr>
              <a:t>résultant </a:t>
            </a:r>
            <a:r>
              <a:rPr sz="800" spc="-5" dirty="0">
                <a:solidFill>
                  <a:srgbClr val="231F20"/>
                </a:solidFill>
                <a:latin typeface="Arial Narrow"/>
                <a:cs typeface="Arial Narrow"/>
              </a:rPr>
              <a:t>d’une négligence, d’un accident, d’une mauvaise utilisation ou de </a:t>
            </a:r>
            <a:r>
              <a:rPr sz="800" dirty="0">
                <a:solidFill>
                  <a:srgbClr val="231F20"/>
                </a:solidFill>
                <a:latin typeface="Arial Narrow"/>
                <a:cs typeface="Arial Narrow"/>
              </a:rPr>
              <a:t>toute </a:t>
            </a:r>
            <a:r>
              <a:rPr sz="800" spc="-5" dirty="0">
                <a:solidFill>
                  <a:srgbClr val="231F20"/>
                </a:solidFill>
                <a:latin typeface="Arial Narrow"/>
                <a:cs typeface="Arial Narrow"/>
              </a:rPr>
              <a:t>autre </a:t>
            </a:r>
            <a:r>
              <a:rPr sz="800" dirty="0">
                <a:solidFill>
                  <a:srgbClr val="231F20"/>
                </a:solidFill>
                <a:latin typeface="Arial Narrow"/>
                <a:cs typeface="Arial Narrow"/>
              </a:rPr>
              <a:t>raison </a:t>
            </a:r>
            <a:r>
              <a:rPr sz="800" spc="-5" dirty="0">
                <a:solidFill>
                  <a:srgbClr val="231F20"/>
                </a:solidFill>
                <a:latin typeface="Arial Narrow"/>
                <a:cs typeface="Arial Narrow"/>
              </a:rPr>
              <a:t>échappant au  contrôle </a:t>
            </a:r>
            <a:r>
              <a:rPr sz="800" dirty="0">
                <a:solidFill>
                  <a:srgbClr val="231F20"/>
                </a:solidFill>
                <a:latin typeface="Arial Narrow"/>
                <a:cs typeface="Arial Narrow"/>
              </a:rPr>
              <a:t>raisonnable </a:t>
            </a:r>
            <a:r>
              <a:rPr sz="800" spc="-5" dirty="0">
                <a:solidFill>
                  <a:srgbClr val="231F20"/>
                </a:solidFill>
                <a:latin typeface="Arial Narrow"/>
                <a:cs typeface="Arial Narrow"/>
              </a:rPr>
              <a:t>de MSpa, </a:t>
            </a:r>
            <a:r>
              <a:rPr sz="800" dirty="0">
                <a:solidFill>
                  <a:srgbClr val="231F20"/>
                </a:solidFill>
                <a:latin typeface="Arial Narrow"/>
                <a:cs typeface="Arial Narrow"/>
              </a:rPr>
              <a:t>y </a:t>
            </a:r>
            <a:r>
              <a:rPr sz="800" spc="-5" dirty="0">
                <a:solidFill>
                  <a:srgbClr val="231F20"/>
                </a:solidFill>
                <a:latin typeface="Arial Narrow"/>
                <a:cs typeface="Arial Narrow"/>
              </a:rPr>
              <a:t>compris, mais sans s’y limiter </a:t>
            </a:r>
            <a:r>
              <a:rPr sz="800" dirty="0">
                <a:solidFill>
                  <a:srgbClr val="231F20"/>
                </a:solidFill>
                <a:latin typeface="Arial Narrow"/>
                <a:cs typeface="Arial Narrow"/>
              </a:rPr>
              <a:t>: </a:t>
            </a:r>
            <a:r>
              <a:rPr sz="800" spc="-5" dirty="0">
                <a:solidFill>
                  <a:srgbClr val="231F20"/>
                </a:solidFill>
                <a:latin typeface="Arial Narrow"/>
                <a:cs typeface="Arial Narrow"/>
              </a:rPr>
              <a:t>l’usure normale, la négligence ou le non-respect des instructions du produit, un entretien incorrect  ou inadéquat </a:t>
            </a:r>
            <a:r>
              <a:rPr sz="800" dirty="0">
                <a:solidFill>
                  <a:srgbClr val="231F20"/>
                </a:solidFill>
                <a:latin typeface="Arial Narrow"/>
                <a:cs typeface="Arial Narrow"/>
              </a:rPr>
              <a:t>; </a:t>
            </a:r>
            <a:r>
              <a:rPr sz="800" spc="-5" dirty="0">
                <a:solidFill>
                  <a:srgbClr val="231F20"/>
                </a:solidFill>
                <a:latin typeface="Arial Narrow"/>
                <a:cs typeface="Arial Narrow"/>
              </a:rPr>
              <a:t>le </a:t>
            </a:r>
            <a:r>
              <a:rPr sz="800" dirty="0">
                <a:solidFill>
                  <a:srgbClr val="231F20"/>
                </a:solidFill>
                <a:latin typeface="Arial Narrow"/>
                <a:cs typeface="Arial Narrow"/>
              </a:rPr>
              <a:t>raccordement à </a:t>
            </a:r>
            <a:r>
              <a:rPr sz="800" spc="-5" dirty="0">
                <a:solidFill>
                  <a:srgbClr val="231F20"/>
                </a:solidFill>
                <a:latin typeface="Arial Narrow"/>
                <a:cs typeface="Arial Narrow"/>
              </a:rPr>
              <a:t>une alimentation électrique inadéquate </a:t>
            </a:r>
            <a:r>
              <a:rPr sz="800" dirty="0">
                <a:solidFill>
                  <a:srgbClr val="231F20"/>
                </a:solidFill>
                <a:latin typeface="Arial Narrow"/>
                <a:cs typeface="Arial Narrow"/>
              </a:rPr>
              <a:t>; </a:t>
            </a:r>
            <a:r>
              <a:rPr sz="800" spc="-5" dirty="0">
                <a:solidFill>
                  <a:srgbClr val="231F20"/>
                </a:solidFill>
                <a:latin typeface="Arial Narrow"/>
                <a:cs typeface="Arial Narrow"/>
              </a:rPr>
              <a:t>les dommages chimiques causés par l’eau, la perte de l’eau du spa, la modification ou la  </a:t>
            </a:r>
            <a:r>
              <a:rPr sz="800" dirty="0">
                <a:solidFill>
                  <a:srgbClr val="231F20"/>
                </a:solidFill>
                <a:latin typeface="Arial Narrow"/>
                <a:cs typeface="Arial Narrow"/>
              </a:rPr>
              <a:t>réparation </a:t>
            </a:r>
            <a:r>
              <a:rPr sz="800" spc="-5" dirty="0">
                <a:solidFill>
                  <a:srgbClr val="231F20"/>
                </a:solidFill>
                <a:latin typeface="Arial Narrow"/>
                <a:cs typeface="Arial Narrow"/>
              </a:rPr>
              <a:t>non autorisée du produit </a:t>
            </a:r>
            <a:r>
              <a:rPr sz="800" dirty="0">
                <a:solidFill>
                  <a:srgbClr val="231F20"/>
                </a:solidFill>
                <a:latin typeface="Arial Narrow"/>
                <a:cs typeface="Arial Narrow"/>
              </a:rPr>
              <a:t>; </a:t>
            </a:r>
            <a:r>
              <a:rPr sz="800" spc="-5" dirty="0">
                <a:solidFill>
                  <a:srgbClr val="231F20"/>
                </a:solidFill>
                <a:latin typeface="Arial Narrow"/>
                <a:cs typeface="Arial Narrow"/>
              </a:rPr>
              <a:t>l’utilisation </a:t>
            </a:r>
            <a:r>
              <a:rPr sz="800" dirty="0">
                <a:solidFill>
                  <a:srgbClr val="231F20"/>
                </a:solidFill>
                <a:latin typeface="Arial Narrow"/>
                <a:cs typeface="Arial Narrow"/>
              </a:rPr>
              <a:t>à </a:t>
            </a:r>
            <a:r>
              <a:rPr sz="800" spc="-5" dirty="0">
                <a:solidFill>
                  <a:srgbClr val="231F20"/>
                </a:solidFill>
                <a:latin typeface="Arial Narrow"/>
                <a:cs typeface="Arial Narrow"/>
              </a:rPr>
              <a:t>des </a:t>
            </a:r>
            <a:r>
              <a:rPr sz="800" dirty="0">
                <a:solidFill>
                  <a:srgbClr val="231F20"/>
                </a:solidFill>
                <a:latin typeface="Arial Narrow"/>
                <a:cs typeface="Arial Narrow"/>
              </a:rPr>
              <a:t>fins </a:t>
            </a:r>
            <a:r>
              <a:rPr sz="800" spc="-5" dirty="0">
                <a:solidFill>
                  <a:srgbClr val="231F20"/>
                </a:solidFill>
                <a:latin typeface="Arial Narrow"/>
                <a:cs typeface="Arial Narrow"/>
              </a:rPr>
              <a:t>commerciales </a:t>
            </a:r>
            <a:r>
              <a:rPr sz="800" dirty="0">
                <a:solidFill>
                  <a:srgbClr val="231F20"/>
                </a:solidFill>
                <a:latin typeface="Arial Narrow"/>
                <a:cs typeface="Arial Narrow"/>
              </a:rPr>
              <a:t>; </a:t>
            </a:r>
            <a:r>
              <a:rPr sz="800" spc="-5" dirty="0">
                <a:solidFill>
                  <a:srgbClr val="231F20"/>
                </a:solidFill>
                <a:latin typeface="Arial Narrow"/>
                <a:cs typeface="Arial Narrow"/>
              </a:rPr>
              <a:t>l’incendie, la </a:t>
            </a:r>
            <a:r>
              <a:rPr sz="800" dirty="0">
                <a:solidFill>
                  <a:srgbClr val="231F20"/>
                </a:solidFill>
                <a:latin typeface="Arial Narrow"/>
                <a:cs typeface="Arial Narrow"/>
              </a:rPr>
              <a:t>foudre, </a:t>
            </a:r>
            <a:r>
              <a:rPr sz="800" spc="-5" dirty="0">
                <a:solidFill>
                  <a:srgbClr val="231F20"/>
                </a:solidFill>
                <a:latin typeface="Arial Narrow"/>
                <a:cs typeface="Arial Narrow"/>
              </a:rPr>
              <a:t>l’inondation ou d’autres causes</a:t>
            </a:r>
            <a:r>
              <a:rPr sz="800" spc="-45" dirty="0">
                <a:solidFill>
                  <a:srgbClr val="231F20"/>
                </a:solidFill>
                <a:latin typeface="Arial Narrow"/>
                <a:cs typeface="Arial Narrow"/>
              </a:rPr>
              <a:t> </a:t>
            </a:r>
            <a:r>
              <a:rPr sz="800" dirty="0">
                <a:solidFill>
                  <a:srgbClr val="231F20"/>
                </a:solidFill>
                <a:latin typeface="Arial Narrow"/>
                <a:cs typeface="Arial Narrow"/>
              </a:rPr>
              <a:t>externes.</a:t>
            </a:r>
            <a:endParaRPr sz="800">
              <a:latin typeface="Arial Narrow"/>
              <a:cs typeface="Arial Narrow"/>
            </a:endParaRPr>
          </a:p>
          <a:p>
            <a:pPr marL="143510" indent="-131445">
              <a:lnSpc>
                <a:spcPct val="100000"/>
              </a:lnSpc>
              <a:spcBef>
                <a:spcPts val="40"/>
              </a:spcBef>
              <a:buChar char="●"/>
              <a:tabLst>
                <a:tab pos="144145" algn="l"/>
              </a:tabLst>
            </a:pPr>
            <a:r>
              <a:rPr sz="800" dirty="0">
                <a:solidFill>
                  <a:srgbClr val="231F20"/>
                </a:solidFill>
                <a:latin typeface="Arial Narrow"/>
                <a:cs typeface="Arial Narrow"/>
              </a:rPr>
              <a:t>Cette </a:t>
            </a:r>
            <a:r>
              <a:rPr sz="800" spc="-5" dirty="0">
                <a:solidFill>
                  <a:srgbClr val="231F20"/>
                </a:solidFill>
                <a:latin typeface="Arial Narrow"/>
                <a:cs typeface="Arial Narrow"/>
              </a:rPr>
              <a:t>garantie n’est valable que dans le pays d’achat dans les pays où MSpa vend et entretient le même modèle avec des spécifications </a:t>
            </a:r>
            <a:r>
              <a:rPr sz="800" dirty="0">
                <a:solidFill>
                  <a:srgbClr val="231F20"/>
                </a:solidFill>
                <a:latin typeface="Arial Narrow"/>
                <a:cs typeface="Arial Narrow"/>
              </a:rPr>
              <a:t>techniques </a:t>
            </a:r>
            <a:r>
              <a:rPr sz="800" spc="-5" dirty="0">
                <a:solidFill>
                  <a:srgbClr val="231F20"/>
                </a:solidFill>
                <a:latin typeface="Arial Narrow"/>
                <a:cs typeface="Arial Narrow"/>
              </a:rPr>
              <a:t>identiques.</a:t>
            </a:r>
            <a:endParaRPr sz="800">
              <a:latin typeface="Arial Narrow"/>
              <a:cs typeface="Arial Narrow"/>
            </a:endParaRPr>
          </a:p>
          <a:p>
            <a:pPr marL="151130" marR="303530" indent="-139065">
              <a:lnSpc>
                <a:spcPct val="104200"/>
              </a:lnSpc>
              <a:buChar char="●"/>
              <a:tabLst>
                <a:tab pos="144145" algn="l"/>
              </a:tabLst>
            </a:pPr>
            <a:r>
              <a:rPr sz="800" spc="-5" dirty="0">
                <a:solidFill>
                  <a:srgbClr val="231F20"/>
                </a:solidFill>
                <a:latin typeface="Arial Narrow"/>
                <a:cs typeface="Arial Narrow"/>
              </a:rPr>
              <a:t>Le service de garantie en dehors du pays d’achat est limité aux modalités et conditions de la garantie correspondante dans le pays du service. </a:t>
            </a:r>
            <a:r>
              <a:rPr sz="800" dirty="0">
                <a:solidFill>
                  <a:srgbClr val="231F20"/>
                </a:solidFill>
                <a:latin typeface="Arial Narrow"/>
                <a:cs typeface="Arial Narrow"/>
              </a:rPr>
              <a:t>Si </a:t>
            </a:r>
            <a:r>
              <a:rPr sz="800" spc="-5" dirty="0">
                <a:solidFill>
                  <a:srgbClr val="231F20"/>
                </a:solidFill>
                <a:latin typeface="Arial Narrow"/>
                <a:cs typeface="Arial Narrow"/>
              </a:rPr>
              <a:t>le coût des  </a:t>
            </a:r>
            <a:r>
              <a:rPr sz="800" dirty="0">
                <a:solidFill>
                  <a:srgbClr val="231F20"/>
                </a:solidFill>
                <a:latin typeface="Arial Narrow"/>
                <a:cs typeface="Arial Narrow"/>
              </a:rPr>
              <a:t>réparations </a:t>
            </a:r>
            <a:r>
              <a:rPr sz="800" spc="-5" dirty="0">
                <a:solidFill>
                  <a:srgbClr val="231F20"/>
                </a:solidFill>
                <a:latin typeface="Arial Narrow"/>
                <a:cs typeface="Arial Narrow"/>
              </a:rPr>
              <a:t>ou du </a:t>
            </a:r>
            <a:r>
              <a:rPr sz="800" dirty="0">
                <a:solidFill>
                  <a:srgbClr val="231F20"/>
                </a:solidFill>
                <a:latin typeface="Arial Narrow"/>
                <a:cs typeface="Arial Narrow"/>
              </a:rPr>
              <a:t>remplacement </a:t>
            </a:r>
            <a:r>
              <a:rPr sz="800" spc="-5" dirty="0">
                <a:solidFill>
                  <a:srgbClr val="231F20"/>
                </a:solidFill>
                <a:latin typeface="Arial Narrow"/>
                <a:cs typeface="Arial Narrow"/>
              </a:rPr>
              <a:t>n’est pas couvert par cette garantie, MSpa en informera les propriétaires et le coût sera </a:t>
            </a:r>
            <a:r>
              <a:rPr sz="800" dirty="0">
                <a:solidFill>
                  <a:srgbClr val="231F20"/>
                </a:solidFill>
                <a:latin typeface="Arial Narrow"/>
                <a:cs typeface="Arial Narrow"/>
              </a:rPr>
              <a:t>facturé </a:t>
            </a:r>
            <a:r>
              <a:rPr sz="800" spc="-5" dirty="0">
                <a:solidFill>
                  <a:srgbClr val="231F20"/>
                </a:solidFill>
                <a:latin typeface="Arial Narrow"/>
                <a:cs typeface="Arial Narrow"/>
              </a:rPr>
              <a:t>au</a:t>
            </a:r>
            <a:r>
              <a:rPr sz="800" spc="-15" dirty="0">
                <a:solidFill>
                  <a:srgbClr val="231F20"/>
                </a:solidFill>
                <a:latin typeface="Arial Narrow"/>
                <a:cs typeface="Arial Narrow"/>
              </a:rPr>
              <a:t> </a:t>
            </a:r>
            <a:r>
              <a:rPr sz="800" dirty="0">
                <a:solidFill>
                  <a:srgbClr val="231F20"/>
                </a:solidFill>
                <a:latin typeface="Arial Narrow"/>
                <a:cs typeface="Arial Narrow"/>
              </a:rPr>
              <a:t>propriétaire.</a:t>
            </a:r>
            <a:endParaRPr sz="800">
              <a:latin typeface="Arial Narrow"/>
              <a:cs typeface="Arial Narrow"/>
            </a:endParaRPr>
          </a:p>
          <a:p>
            <a:pPr marL="143510" indent="-131445">
              <a:lnSpc>
                <a:spcPct val="100000"/>
              </a:lnSpc>
              <a:spcBef>
                <a:spcPts val="35"/>
              </a:spcBef>
              <a:buChar char="●"/>
              <a:tabLst>
                <a:tab pos="144145" algn="l"/>
              </a:tabLst>
            </a:pPr>
            <a:r>
              <a:rPr sz="800" dirty="0">
                <a:solidFill>
                  <a:srgbClr val="231F20"/>
                </a:solidFill>
                <a:latin typeface="Arial Narrow"/>
                <a:cs typeface="Arial Narrow"/>
              </a:rPr>
              <a:t>C </a:t>
            </a:r>
            <a:r>
              <a:rPr sz="800" spc="-5" dirty="0">
                <a:solidFill>
                  <a:srgbClr val="231F20"/>
                </a:solidFill>
                <a:latin typeface="Arial Narrow"/>
                <a:cs typeface="Arial Narrow"/>
              </a:rPr>
              <a:t>ette garantie s’applique uniquement </a:t>
            </a:r>
            <a:r>
              <a:rPr sz="800" dirty="0">
                <a:solidFill>
                  <a:srgbClr val="231F20"/>
                </a:solidFill>
                <a:latin typeface="Arial Narrow"/>
                <a:cs typeface="Arial Narrow"/>
              </a:rPr>
              <a:t>à </a:t>
            </a:r>
            <a:r>
              <a:rPr sz="800" spc="-5" dirty="0">
                <a:solidFill>
                  <a:srgbClr val="231F20"/>
                </a:solidFill>
                <a:latin typeface="Arial Narrow"/>
                <a:cs typeface="Arial Narrow"/>
              </a:rPr>
              <a:t>l’acheteur initial et prend </a:t>
            </a:r>
            <a:r>
              <a:rPr sz="800" dirty="0">
                <a:solidFill>
                  <a:srgbClr val="231F20"/>
                </a:solidFill>
                <a:latin typeface="Arial Narrow"/>
                <a:cs typeface="Arial Narrow"/>
              </a:rPr>
              <a:t>fin </a:t>
            </a:r>
            <a:r>
              <a:rPr sz="800" spc="-5" dirty="0">
                <a:solidFill>
                  <a:srgbClr val="231F20"/>
                </a:solidFill>
                <a:latin typeface="Arial Narrow"/>
                <a:cs typeface="Arial Narrow"/>
              </a:rPr>
              <a:t>lors de </a:t>
            </a:r>
            <a:r>
              <a:rPr sz="800" dirty="0">
                <a:solidFill>
                  <a:srgbClr val="231F20"/>
                </a:solidFill>
                <a:latin typeface="Arial Narrow"/>
                <a:cs typeface="Arial Narrow"/>
              </a:rPr>
              <a:t>tout transfert </a:t>
            </a:r>
            <a:r>
              <a:rPr sz="800" spc="-5" dirty="0">
                <a:solidFill>
                  <a:srgbClr val="231F20"/>
                </a:solidFill>
                <a:latin typeface="Arial Narrow"/>
                <a:cs typeface="Arial Narrow"/>
              </a:rPr>
              <a:t>de</a:t>
            </a:r>
            <a:r>
              <a:rPr sz="800" spc="-35" dirty="0">
                <a:solidFill>
                  <a:srgbClr val="231F20"/>
                </a:solidFill>
                <a:latin typeface="Arial Narrow"/>
                <a:cs typeface="Arial Narrow"/>
              </a:rPr>
              <a:t> </a:t>
            </a:r>
            <a:r>
              <a:rPr sz="800" dirty="0">
                <a:solidFill>
                  <a:srgbClr val="231F20"/>
                </a:solidFill>
                <a:latin typeface="Arial Narrow"/>
                <a:cs typeface="Arial Narrow"/>
              </a:rPr>
              <a:t>propriété.</a:t>
            </a:r>
            <a:endParaRPr sz="800">
              <a:latin typeface="Arial Narrow"/>
              <a:cs typeface="Arial Narrow"/>
            </a:endParaRPr>
          </a:p>
          <a:p>
            <a:pPr marL="151130" marR="85725" indent="-139065">
              <a:lnSpc>
                <a:spcPct val="104200"/>
              </a:lnSpc>
              <a:buChar char="●"/>
              <a:tabLst>
                <a:tab pos="144145" algn="l"/>
              </a:tabLst>
            </a:pPr>
            <a:r>
              <a:rPr sz="800" dirty="0">
                <a:solidFill>
                  <a:srgbClr val="231F20"/>
                </a:solidFill>
                <a:latin typeface="Arial Narrow"/>
                <a:cs typeface="Arial Narrow"/>
              </a:rPr>
              <a:t>Toutes </a:t>
            </a:r>
            <a:r>
              <a:rPr sz="800" spc="-5" dirty="0">
                <a:solidFill>
                  <a:srgbClr val="231F20"/>
                </a:solidFill>
                <a:latin typeface="Arial Narrow"/>
                <a:cs typeface="Arial Narrow"/>
              </a:rPr>
              <a:t>les </a:t>
            </a:r>
            <a:r>
              <a:rPr sz="800" dirty="0">
                <a:solidFill>
                  <a:srgbClr val="231F20"/>
                </a:solidFill>
                <a:latin typeface="Arial Narrow"/>
                <a:cs typeface="Arial Narrow"/>
              </a:rPr>
              <a:t>réparations </a:t>
            </a:r>
            <a:r>
              <a:rPr sz="800" spc="-5" dirty="0">
                <a:solidFill>
                  <a:srgbClr val="231F20"/>
                </a:solidFill>
                <a:latin typeface="Arial Narrow"/>
                <a:cs typeface="Arial Narrow"/>
              </a:rPr>
              <a:t>pour lesquelles une demande de garantie est présentée doivent être autorisées au préalable par ORPC, par l’intermédiaire d’un distributeur  ou d’un agent accrédité, sous </a:t>
            </a:r>
            <a:r>
              <a:rPr sz="800" dirty="0">
                <a:solidFill>
                  <a:srgbClr val="231F20"/>
                </a:solidFill>
                <a:latin typeface="Arial Narrow"/>
                <a:cs typeface="Arial Narrow"/>
              </a:rPr>
              <a:t>réserve </a:t>
            </a:r>
            <a:r>
              <a:rPr sz="800" spc="-5" dirty="0">
                <a:solidFill>
                  <a:srgbClr val="231F20"/>
                </a:solidFill>
                <a:latin typeface="Arial Narrow"/>
                <a:cs typeface="Arial Narrow"/>
              </a:rPr>
              <a:t>que la pièce défectueuse soit </a:t>
            </a:r>
            <a:r>
              <a:rPr sz="800" dirty="0">
                <a:solidFill>
                  <a:srgbClr val="231F20"/>
                </a:solidFill>
                <a:latin typeface="Arial Narrow"/>
                <a:cs typeface="Arial Narrow"/>
              </a:rPr>
              <a:t>retournée </a:t>
            </a:r>
            <a:r>
              <a:rPr sz="800" spc="-5" dirty="0">
                <a:solidFill>
                  <a:srgbClr val="231F20"/>
                </a:solidFill>
                <a:latin typeface="Arial Narrow"/>
                <a:cs typeface="Arial Narrow"/>
              </a:rPr>
              <a:t>au distributeur ou </a:t>
            </a:r>
            <a:r>
              <a:rPr sz="800" dirty="0">
                <a:solidFill>
                  <a:srgbClr val="231F20"/>
                </a:solidFill>
                <a:latin typeface="Arial Narrow"/>
                <a:cs typeface="Arial Narrow"/>
              </a:rPr>
              <a:t>à </a:t>
            </a:r>
            <a:r>
              <a:rPr sz="800" spc="-5" dirty="0">
                <a:solidFill>
                  <a:srgbClr val="231F20"/>
                </a:solidFill>
                <a:latin typeface="Arial Narrow"/>
                <a:cs typeface="Arial Narrow"/>
              </a:rPr>
              <a:t>l’agent, port payé, si</a:t>
            </a:r>
            <a:r>
              <a:rPr sz="800" spc="-15" dirty="0">
                <a:solidFill>
                  <a:srgbClr val="231F20"/>
                </a:solidFill>
                <a:latin typeface="Arial Narrow"/>
                <a:cs typeface="Arial Narrow"/>
              </a:rPr>
              <a:t> </a:t>
            </a:r>
            <a:r>
              <a:rPr sz="800" dirty="0">
                <a:solidFill>
                  <a:srgbClr val="231F20"/>
                </a:solidFill>
                <a:latin typeface="Arial Narrow"/>
                <a:cs typeface="Arial Narrow"/>
              </a:rPr>
              <a:t>demandé.</a:t>
            </a:r>
            <a:endParaRPr sz="800">
              <a:latin typeface="Arial Narrow"/>
              <a:cs typeface="Arial Narrow"/>
            </a:endParaRPr>
          </a:p>
          <a:p>
            <a:pPr marL="143510" indent="-131445">
              <a:lnSpc>
                <a:spcPct val="100000"/>
              </a:lnSpc>
              <a:spcBef>
                <a:spcPts val="40"/>
              </a:spcBef>
              <a:buChar char="●"/>
              <a:tabLst>
                <a:tab pos="144145" algn="l"/>
              </a:tabLst>
            </a:pPr>
            <a:r>
              <a:rPr sz="800" spc="-5" dirty="0">
                <a:solidFill>
                  <a:srgbClr val="231F20"/>
                </a:solidFill>
                <a:latin typeface="Arial Narrow"/>
                <a:cs typeface="Arial Narrow"/>
              </a:rPr>
              <a:t>Le </a:t>
            </a:r>
            <a:r>
              <a:rPr sz="800" dirty="0">
                <a:solidFill>
                  <a:srgbClr val="231F20"/>
                </a:solidFill>
                <a:latin typeface="Arial Narrow"/>
                <a:cs typeface="Arial Narrow"/>
              </a:rPr>
              <a:t>revendeur </a:t>
            </a:r>
            <a:r>
              <a:rPr sz="800" spc="-5" dirty="0">
                <a:solidFill>
                  <a:srgbClr val="231F20"/>
                </a:solidFill>
                <a:latin typeface="Arial Narrow"/>
                <a:cs typeface="Arial Narrow"/>
              </a:rPr>
              <a:t>autorisé est </a:t>
            </a:r>
            <a:r>
              <a:rPr sz="800" dirty="0">
                <a:solidFill>
                  <a:srgbClr val="231F20"/>
                </a:solidFill>
                <a:latin typeface="Arial Narrow"/>
                <a:cs typeface="Arial Narrow"/>
              </a:rPr>
              <a:t>responsable </a:t>
            </a:r>
            <a:r>
              <a:rPr sz="800" spc="-5" dirty="0">
                <a:solidFill>
                  <a:srgbClr val="231F20"/>
                </a:solidFill>
                <a:latin typeface="Arial Narrow"/>
                <a:cs typeface="Arial Narrow"/>
              </a:rPr>
              <a:t>de </a:t>
            </a:r>
            <a:r>
              <a:rPr sz="800" dirty="0">
                <a:solidFill>
                  <a:srgbClr val="231F20"/>
                </a:solidFill>
                <a:latin typeface="Arial Narrow"/>
                <a:cs typeface="Arial Narrow"/>
              </a:rPr>
              <a:t>tous </a:t>
            </a:r>
            <a:r>
              <a:rPr sz="800" spc="-5" dirty="0">
                <a:solidFill>
                  <a:srgbClr val="231F20"/>
                </a:solidFill>
                <a:latin typeface="Arial Narrow"/>
                <a:cs typeface="Arial Narrow"/>
              </a:rPr>
              <a:t>les </a:t>
            </a:r>
            <a:r>
              <a:rPr sz="800" dirty="0">
                <a:solidFill>
                  <a:srgbClr val="231F20"/>
                </a:solidFill>
                <a:latin typeface="Arial Narrow"/>
                <a:cs typeface="Arial Narrow"/>
              </a:rPr>
              <a:t>travaux </a:t>
            </a:r>
            <a:r>
              <a:rPr sz="800" spc="-5" dirty="0">
                <a:solidFill>
                  <a:srgbClr val="231F20"/>
                </a:solidFill>
                <a:latin typeface="Arial Narrow"/>
                <a:cs typeface="Arial Narrow"/>
              </a:rPr>
              <a:t>d’entretien effectués sur place sur votre</a:t>
            </a:r>
            <a:r>
              <a:rPr sz="800" spc="-25" dirty="0">
                <a:solidFill>
                  <a:srgbClr val="231F20"/>
                </a:solidFill>
                <a:latin typeface="Arial Narrow"/>
                <a:cs typeface="Arial Narrow"/>
              </a:rPr>
              <a:t> </a:t>
            </a:r>
            <a:r>
              <a:rPr sz="800" dirty="0">
                <a:solidFill>
                  <a:srgbClr val="231F20"/>
                </a:solidFill>
                <a:latin typeface="Arial Narrow"/>
                <a:cs typeface="Arial Narrow"/>
              </a:rPr>
              <a:t>produit</a:t>
            </a:r>
            <a:endParaRPr sz="800">
              <a:latin typeface="Arial Narrow"/>
              <a:cs typeface="Arial Narrow"/>
            </a:endParaRPr>
          </a:p>
          <a:p>
            <a:pPr marL="142240">
              <a:lnSpc>
                <a:spcPct val="100000"/>
              </a:lnSpc>
              <a:spcBef>
                <a:spcPts val="40"/>
              </a:spcBef>
            </a:pPr>
            <a:r>
              <a:rPr sz="800" spc="-5" dirty="0">
                <a:solidFill>
                  <a:srgbClr val="231F20"/>
                </a:solidFill>
                <a:latin typeface="Arial Narrow"/>
                <a:cs typeface="Arial Narrow"/>
              </a:rPr>
              <a:t>MSpa. ORPC ne prendra pas en charge le coût de </a:t>
            </a:r>
            <a:r>
              <a:rPr sz="800" dirty="0">
                <a:solidFill>
                  <a:srgbClr val="231F20"/>
                </a:solidFill>
                <a:latin typeface="Arial Narrow"/>
                <a:cs typeface="Arial Narrow"/>
              </a:rPr>
              <a:t>tout travail </a:t>
            </a:r>
            <a:r>
              <a:rPr sz="800" spc="-5" dirty="0">
                <a:solidFill>
                  <a:srgbClr val="231F20"/>
                </a:solidFill>
                <a:latin typeface="Arial Narrow"/>
                <a:cs typeface="Arial Narrow"/>
              </a:rPr>
              <a:t>effectué par un prestataire de services non</a:t>
            </a:r>
            <a:r>
              <a:rPr sz="800" spc="-20" dirty="0">
                <a:solidFill>
                  <a:srgbClr val="231F20"/>
                </a:solidFill>
                <a:latin typeface="Arial Narrow"/>
                <a:cs typeface="Arial Narrow"/>
              </a:rPr>
              <a:t> </a:t>
            </a:r>
            <a:r>
              <a:rPr sz="800" dirty="0">
                <a:solidFill>
                  <a:srgbClr val="231F20"/>
                </a:solidFill>
                <a:latin typeface="Arial Narrow"/>
                <a:cs typeface="Arial Narrow"/>
              </a:rPr>
              <a:t>autorisé.</a:t>
            </a:r>
            <a:endParaRPr sz="800">
              <a:latin typeface="Arial Narrow"/>
              <a:cs typeface="Arial Narrow"/>
            </a:endParaRPr>
          </a:p>
          <a:p>
            <a:pPr marL="143510" indent="-131445">
              <a:lnSpc>
                <a:spcPct val="100000"/>
              </a:lnSpc>
              <a:spcBef>
                <a:spcPts val="40"/>
              </a:spcBef>
              <a:buChar char="●"/>
              <a:tabLst>
                <a:tab pos="144145" algn="l"/>
              </a:tabLst>
            </a:pPr>
            <a:r>
              <a:rPr sz="800" spc="-5" dirty="0">
                <a:solidFill>
                  <a:srgbClr val="231F20"/>
                </a:solidFill>
                <a:latin typeface="Arial Narrow"/>
                <a:cs typeface="Arial Narrow"/>
              </a:rPr>
              <a:t>Les produits marqués </a:t>
            </a:r>
            <a:r>
              <a:rPr sz="800" dirty="0">
                <a:solidFill>
                  <a:srgbClr val="231F20"/>
                </a:solidFill>
                <a:latin typeface="Arial Narrow"/>
                <a:cs typeface="Arial Narrow"/>
              </a:rPr>
              <a:t>à </a:t>
            </a:r>
            <a:r>
              <a:rPr sz="800" spc="-5" dirty="0">
                <a:solidFill>
                  <a:srgbClr val="231F20"/>
                </a:solidFill>
                <a:latin typeface="Arial Narrow"/>
                <a:cs typeface="Arial Narrow"/>
              </a:rPr>
              <a:t>la </a:t>
            </a:r>
            <a:r>
              <a:rPr sz="800" dirty="0">
                <a:solidFill>
                  <a:srgbClr val="231F20"/>
                </a:solidFill>
                <a:latin typeface="Arial Narrow"/>
                <a:cs typeface="Arial Narrow"/>
              </a:rPr>
              <a:t>fois </a:t>
            </a:r>
            <a:r>
              <a:rPr sz="800" spc="-5" dirty="0">
                <a:solidFill>
                  <a:srgbClr val="231F20"/>
                </a:solidFill>
                <a:latin typeface="Arial Narrow"/>
                <a:cs typeface="Arial Narrow"/>
              </a:rPr>
              <a:t>MSpa et importateur sont </a:t>
            </a:r>
            <a:r>
              <a:rPr sz="800" dirty="0">
                <a:solidFill>
                  <a:srgbClr val="231F20"/>
                </a:solidFill>
                <a:latin typeface="Arial Narrow"/>
                <a:cs typeface="Arial Narrow"/>
              </a:rPr>
              <a:t>régis </a:t>
            </a:r>
            <a:r>
              <a:rPr sz="800" spc="-5" dirty="0">
                <a:solidFill>
                  <a:srgbClr val="231F20"/>
                </a:solidFill>
                <a:latin typeface="Arial Narrow"/>
                <a:cs typeface="Arial Narrow"/>
              </a:rPr>
              <a:t>exclusivement par la garantie </a:t>
            </a:r>
            <a:r>
              <a:rPr sz="800" dirty="0">
                <a:solidFill>
                  <a:srgbClr val="231F20"/>
                </a:solidFill>
                <a:latin typeface="Arial Narrow"/>
                <a:cs typeface="Arial Narrow"/>
              </a:rPr>
              <a:t>fournie </a:t>
            </a:r>
            <a:r>
              <a:rPr sz="800" spc="-5" dirty="0">
                <a:solidFill>
                  <a:srgbClr val="231F20"/>
                </a:solidFill>
                <a:latin typeface="Arial Narrow"/>
                <a:cs typeface="Arial Narrow"/>
              </a:rPr>
              <a:t>par</a:t>
            </a:r>
            <a:r>
              <a:rPr sz="800" spc="-30" dirty="0">
                <a:solidFill>
                  <a:srgbClr val="231F20"/>
                </a:solidFill>
                <a:latin typeface="Arial Narrow"/>
                <a:cs typeface="Arial Narrow"/>
              </a:rPr>
              <a:t> </a:t>
            </a:r>
            <a:r>
              <a:rPr sz="800" spc="-5" dirty="0">
                <a:solidFill>
                  <a:srgbClr val="231F20"/>
                </a:solidFill>
                <a:latin typeface="Arial Narrow"/>
                <a:cs typeface="Arial Narrow"/>
              </a:rPr>
              <a:t>l'importateur.</a:t>
            </a:r>
            <a:endParaRPr sz="800">
              <a:latin typeface="Arial Narrow"/>
              <a:cs typeface="Arial Narrow"/>
            </a:endParaRPr>
          </a:p>
          <a:p>
            <a:pPr marL="12700" algn="just">
              <a:lnSpc>
                <a:spcPct val="100000"/>
              </a:lnSpc>
              <a:spcBef>
                <a:spcPts val="640"/>
              </a:spcBef>
            </a:pPr>
            <a:r>
              <a:rPr sz="800" b="1" dirty="0">
                <a:solidFill>
                  <a:srgbClr val="231F20"/>
                </a:solidFill>
                <a:latin typeface="Arial Narrow"/>
                <a:cs typeface="Arial Narrow"/>
              </a:rPr>
              <a:t>Enregistrement de la</a:t>
            </a:r>
            <a:r>
              <a:rPr sz="800" b="1" spc="-10" dirty="0">
                <a:solidFill>
                  <a:srgbClr val="231F20"/>
                </a:solidFill>
                <a:latin typeface="Arial Narrow"/>
                <a:cs typeface="Arial Narrow"/>
              </a:rPr>
              <a:t> </a:t>
            </a:r>
            <a:r>
              <a:rPr sz="800" b="1" dirty="0">
                <a:solidFill>
                  <a:srgbClr val="231F20"/>
                </a:solidFill>
                <a:latin typeface="Arial Narrow"/>
                <a:cs typeface="Arial Narrow"/>
              </a:rPr>
              <a:t>garantie</a:t>
            </a:r>
            <a:endParaRPr sz="800">
              <a:latin typeface="Arial Narrow"/>
              <a:cs typeface="Arial Narrow"/>
            </a:endParaRPr>
          </a:p>
          <a:p>
            <a:pPr marL="12700" marR="5080" algn="just">
              <a:lnSpc>
                <a:spcPct val="104200"/>
              </a:lnSpc>
              <a:spcBef>
                <a:spcPts val="100"/>
              </a:spcBef>
            </a:pPr>
            <a:r>
              <a:rPr sz="800" dirty="0">
                <a:solidFill>
                  <a:srgbClr val="231F20"/>
                </a:solidFill>
                <a:latin typeface="Arial Narrow"/>
                <a:cs typeface="Arial Narrow"/>
              </a:rPr>
              <a:t>Veuillez</a:t>
            </a:r>
            <a:r>
              <a:rPr sz="800" spc="-25" dirty="0">
                <a:solidFill>
                  <a:srgbClr val="231F20"/>
                </a:solidFill>
                <a:latin typeface="Arial Narrow"/>
                <a:cs typeface="Arial Narrow"/>
              </a:rPr>
              <a:t> </a:t>
            </a:r>
            <a:r>
              <a:rPr sz="800" spc="-5" dirty="0">
                <a:solidFill>
                  <a:srgbClr val="231F20"/>
                </a:solidFill>
                <a:latin typeface="Arial Narrow"/>
                <a:cs typeface="Arial Narrow"/>
              </a:rPr>
              <a:t>conserver</a:t>
            </a:r>
            <a:r>
              <a:rPr sz="800" spc="-30" dirty="0">
                <a:solidFill>
                  <a:srgbClr val="231F20"/>
                </a:solidFill>
                <a:latin typeface="Arial Narrow"/>
                <a:cs typeface="Arial Narrow"/>
              </a:rPr>
              <a:t> </a:t>
            </a:r>
            <a:r>
              <a:rPr sz="800" spc="-5" dirty="0">
                <a:solidFill>
                  <a:srgbClr val="231F20"/>
                </a:solidFill>
                <a:latin typeface="Arial Narrow"/>
                <a:cs typeface="Arial Narrow"/>
              </a:rPr>
              <a:t>en</a:t>
            </a:r>
            <a:r>
              <a:rPr sz="800" spc="-25" dirty="0">
                <a:solidFill>
                  <a:srgbClr val="231F20"/>
                </a:solidFill>
                <a:latin typeface="Arial Narrow"/>
                <a:cs typeface="Arial Narrow"/>
              </a:rPr>
              <a:t> </a:t>
            </a:r>
            <a:r>
              <a:rPr sz="800" spc="-5" dirty="0">
                <a:solidFill>
                  <a:srgbClr val="231F20"/>
                </a:solidFill>
                <a:latin typeface="Arial Narrow"/>
                <a:cs typeface="Arial Narrow"/>
              </a:rPr>
              <a:t>permanence</a:t>
            </a:r>
            <a:r>
              <a:rPr sz="800" spc="-25" dirty="0">
                <a:solidFill>
                  <a:srgbClr val="231F20"/>
                </a:solidFill>
                <a:latin typeface="Arial Narrow"/>
                <a:cs typeface="Arial Narrow"/>
              </a:rPr>
              <a:t> </a:t>
            </a:r>
            <a:r>
              <a:rPr sz="800" spc="-5" dirty="0">
                <a:solidFill>
                  <a:srgbClr val="231F20"/>
                </a:solidFill>
                <a:latin typeface="Arial Narrow"/>
                <a:cs typeface="Arial Narrow"/>
              </a:rPr>
              <a:t>le</a:t>
            </a:r>
            <a:r>
              <a:rPr sz="800" spc="-25" dirty="0">
                <a:solidFill>
                  <a:srgbClr val="231F20"/>
                </a:solidFill>
                <a:latin typeface="Arial Narrow"/>
                <a:cs typeface="Arial Narrow"/>
              </a:rPr>
              <a:t> </a:t>
            </a:r>
            <a:r>
              <a:rPr sz="800" dirty="0">
                <a:solidFill>
                  <a:srgbClr val="231F20"/>
                </a:solidFill>
                <a:latin typeface="Arial Narrow"/>
                <a:cs typeface="Arial Narrow"/>
              </a:rPr>
              <a:t>reçu</a:t>
            </a:r>
            <a:r>
              <a:rPr sz="800" spc="-25" dirty="0">
                <a:solidFill>
                  <a:srgbClr val="231F20"/>
                </a:solidFill>
                <a:latin typeface="Arial Narrow"/>
                <a:cs typeface="Arial Narrow"/>
              </a:rPr>
              <a:t> </a:t>
            </a:r>
            <a:r>
              <a:rPr sz="800" spc="-5" dirty="0">
                <a:solidFill>
                  <a:srgbClr val="231F20"/>
                </a:solidFill>
                <a:latin typeface="Arial Narrow"/>
                <a:cs typeface="Arial Narrow"/>
              </a:rPr>
              <a:t>d’achat</a:t>
            </a:r>
            <a:r>
              <a:rPr sz="800" spc="-25" dirty="0">
                <a:solidFill>
                  <a:srgbClr val="231F20"/>
                </a:solidFill>
                <a:latin typeface="Arial Narrow"/>
                <a:cs typeface="Arial Narrow"/>
              </a:rPr>
              <a:t> </a:t>
            </a:r>
            <a:r>
              <a:rPr sz="800" spc="-5" dirty="0">
                <a:solidFill>
                  <a:srgbClr val="231F20"/>
                </a:solidFill>
                <a:latin typeface="Arial Narrow"/>
                <a:cs typeface="Arial Narrow"/>
              </a:rPr>
              <a:t>et</a:t>
            </a:r>
            <a:r>
              <a:rPr sz="800" spc="-25" dirty="0">
                <a:solidFill>
                  <a:srgbClr val="231F20"/>
                </a:solidFill>
                <a:latin typeface="Arial Narrow"/>
                <a:cs typeface="Arial Narrow"/>
              </a:rPr>
              <a:t> </a:t>
            </a:r>
            <a:r>
              <a:rPr sz="800" spc="-5" dirty="0">
                <a:solidFill>
                  <a:srgbClr val="231F20"/>
                </a:solidFill>
                <a:latin typeface="Arial Narrow"/>
                <a:cs typeface="Arial Narrow"/>
              </a:rPr>
              <a:t>la</a:t>
            </a:r>
            <a:r>
              <a:rPr sz="800" spc="-25" dirty="0">
                <a:solidFill>
                  <a:srgbClr val="231F20"/>
                </a:solidFill>
                <a:latin typeface="Arial Narrow"/>
                <a:cs typeface="Arial Narrow"/>
              </a:rPr>
              <a:t> </a:t>
            </a:r>
            <a:r>
              <a:rPr sz="800" spc="-5" dirty="0">
                <a:solidFill>
                  <a:srgbClr val="231F20"/>
                </a:solidFill>
                <a:latin typeface="Arial Narrow"/>
                <a:cs typeface="Arial Narrow"/>
              </a:rPr>
              <a:t>carte</a:t>
            </a:r>
            <a:r>
              <a:rPr sz="800" spc="-25" dirty="0">
                <a:solidFill>
                  <a:srgbClr val="231F20"/>
                </a:solidFill>
                <a:latin typeface="Arial Narrow"/>
                <a:cs typeface="Arial Narrow"/>
              </a:rPr>
              <a:t> </a:t>
            </a:r>
            <a:r>
              <a:rPr sz="800" spc="-5" dirty="0">
                <a:solidFill>
                  <a:srgbClr val="231F20"/>
                </a:solidFill>
                <a:latin typeface="Arial Narrow"/>
                <a:cs typeface="Arial Narrow"/>
              </a:rPr>
              <a:t>de</a:t>
            </a:r>
            <a:r>
              <a:rPr sz="800" spc="-25" dirty="0">
                <a:solidFill>
                  <a:srgbClr val="231F20"/>
                </a:solidFill>
                <a:latin typeface="Arial Narrow"/>
                <a:cs typeface="Arial Narrow"/>
              </a:rPr>
              <a:t> </a:t>
            </a:r>
            <a:r>
              <a:rPr sz="800" spc="-5" dirty="0">
                <a:solidFill>
                  <a:srgbClr val="231F20"/>
                </a:solidFill>
                <a:latin typeface="Arial Narrow"/>
                <a:cs typeface="Arial Narrow"/>
              </a:rPr>
              <a:t>garantie</a:t>
            </a:r>
            <a:r>
              <a:rPr sz="800" spc="-25" dirty="0">
                <a:solidFill>
                  <a:srgbClr val="231F20"/>
                </a:solidFill>
                <a:latin typeface="Arial Narrow"/>
                <a:cs typeface="Arial Narrow"/>
              </a:rPr>
              <a:t> </a:t>
            </a:r>
            <a:r>
              <a:rPr sz="800" spc="-5" dirty="0">
                <a:solidFill>
                  <a:srgbClr val="231F20"/>
                </a:solidFill>
                <a:latin typeface="Arial Narrow"/>
                <a:cs typeface="Arial Narrow"/>
              </a:rPr>
              <a:t>en</a:t>
            </a:r>
            <a:r>
              <a:rPr sz="800" spc="-25" dirty="0">
                <a:solidFill>
                  <a:srgbClr val="231F20"/>
                </a:solidFill>
                <a:latin typeface="Arial Narrow"/>
                <a:cs typeface="Arial Narrow"/>
              </a:rPr>
              <a:t> </a:t>
            </a:r>
            <a:r>
              <a:rPr sz="800" spc="-5" dirty="0">
                <a:solidFill>
                  <a:srgbClr val="231F20"/>
                </a:solidFill>
                <a:latin typeface="Arial Narrow"/>
                <a:cs typeface="Arial Narrow"/>
              </a:rPr>
              <a:t>cas</a:t>
            </a:r>
            <a:r>
              <a:rPr sz="800" spc="-30" dirty="0">
                <a:solidFill>
                  <a:srgbClr val="231F20"/>
                </a:solidFill>
                <a:latin typeface="Arial Narrow"/>
                <a:cs typeface="Arial Narrow"/>
              </a:rPr>
              <a:t> </a:t>
            </a:r>
            <a:r>
              <a:rPr sz="800" spc="-5" dirty="0">
                <a:solidFill>
                  <a:srgbClr val="231F20"/>
                </a:solidFill>
                <a:latin typeface="Arial Narrow"/>
                <a:cs typeface="Arial Narrow"/>
              </a:rPr>
              <a:t>de</a:t>
            </a:r>
            <a:r>
              <a:rPr sz="800" spc="-25" dirty="0">
                <a:solidFill>
                  <a:srgbClr val="231F20"/>
                </a:solidFill>
                <a:latin typeface="Arial Narrow"/>
                <a:cs typeface="Arial Narrow"/>
              </a:rPr>
              <a:t> </a:t>
            </a:r>
            <a:r>
              <a:rPr sz="800" spc="-5" dirty="0">
                <a:solidFill>
                  <a:srgbClr val="231F20"/>
                </a:solidFill>
                <a:latin typeface="Arial Narrow"/>
                <a:cs typeface="Arial Narrow"/>
              </a:rPr>
              <a:t>demande</a:t>
            </a:r>
            <a:r>
              <a:rPr sz="800" spc="-25" dirty="0">
                <a:solidFill>
                  <a:srgbClr val="231F20"/>
                </a:solidFill>
                <a:latin typeface="Arial Narrow"/>
                <a:cs typeface="Arial Narrow"/>
              </a:rPr>
              <a:t> </a:t>
            </a:r>
            <a:r>
              <a:rPr sz="800" spc="-5" dirty="0">
                <a:solidFill>
                  <a:srgbClr val="231F20"/>
                </a:solidFill>
                <a:latin typeface="Arial Narrow"/>
                <a:cs typeface="Arial Narrow"/>
              </a:rPr>
              <a:t>ultérieure</a:t>
            </a:r>
            <a:r>
              <a:rPr sz="800" spc="-25" dirty="0">
                <a:solidFill>
                  <a:srgbClr val="231F20"/>
                </a:solidFill>
                <a:latin typeface="Arial Narrow"/>
                <a:cs typeface="Arial Narrow"/>
              </a:rPr>
              <a:t> </a:t>
            </a:r>
            <a:r>
              <a:rPr sz="800" spc="-5" dirty="0">
                <a:solidFill>
                  <a:srgbClr val="231F20"/>
                </a:solidFill>
                <a:latin typeface="Arial Narrow"/>
                <a:cs typeface="Arial Narrow"/>
              </a:rPr>
              <a:t>au</a:t>
            </a:r>
            <a:r>
              <a:rPr sz="800" spc="-25" dirty="0">
                <a:solidFill>
                  <a:srgbClr val="231F20"/>
                </a:solidFill>
                <a:latin typeface="Arial Narrow"/>
                <a:cs typeface="Arial Narrow"/>
              </a:rPr>
              <a:t> </a:t>
            </a:r>
            <a:r>
              <a:rPr sz="800" dirty="0">
                <a:solidFill>
                  <a:srgbClr val="231F20"/>
                </a:solidFill>
                <a:latin typeface="Arial Narrow"/>
                <a:cs typeface="Arial Narrow"/>
              </a:rPr>
              <a:t>titre</a:t>
            </a:r>
            <a:r>
              <a:rPr sz="800" spc="-25" dirty="0">
                <a:solidFill>
                  <a:srgbClr val="231F20"/>
                </a:solidFill>
                <a:latin typeface="Arial Narrow"/>
                <a:cs typeface="Arial Narrow"/>
              </a:rPr>
              <a:t> </a:t>
            </a:r>
            <a:r>
              <a:rPr sz="800" spc="-5" dirty="0">
                <a:solidFill>
                  <a:srgbClr val="231F20"/>
                </a:solidFill>
                <a:latin typeface="Arial Narrow"/>
                <a:cs typeface="Arial Narrow"/>
              </a:rPr>
              <a:t>de</a:t>
            </a:r>
            <a:r>
              <a:rPr sz="800" spc="-25" dirty="0">
                <a:solidFill>
                  <a:srgbClr val="231F20"/>
                </a:solidFill>
                <a:latin typeface="Arial Narrow"/>
                <a:cs typeface="Arial Narrow"/>
              </a:rPr>
              <a:t> </a:t>
            </a:r>
            <a:r>
              <a:rPr sz="800" spc="-5" dirty="0">
                <a:solidFill>
                  <a:srgbClr val="231F20"/>
                </a:solidFill>
                <a:latin typeface="Arial Narrow"/>
                <a:cs typeface="Arial Narrow"/>
              </a:rPr>
              <a:t>la</a:t>
            </a:r>
            <a:r>
              <a:rPr sz="800" spc="-20" dirty="0">
                <a:solidFill>
                  <a:srgbClr val="231F20"/>
                </a:solidFill>
                <a:latin typeface="Arial Narrow"/>
                <a:cs typeface="Arial Narrow"/>
              </a:rPr>
              <a:t> </a:t>
            </a:r>
            <a:r>
              <a:rPr sz="800" spc="-5" dirty="0">
                <a:solidFill>
                  <a:srgbClr val="231F20"/>
                </a:solidFill>
                <a:latin typeface="Arial Narrow"/>
                <a:cs typeface="Arial Narrow"/>
              </a:rPr>
              <a:t>garantie.</a:t>
            </a:r>
            <a:r>
              <a:rPr sz="800" spc="-25" dirty="0">
                <a:solidFill>
                  <a:srgbClr val="231F20"/>
                </a:solidFill>
                <a:latin typeface="Arial Narrow"/>
                <a:cs typeface="Arial Narrow"/>
              </a:rPr>
              <a:t> </a:t>
            </a:r>
            <a:r>
              <a:rPr sz="800" dirty="0">
                <a:solidFill>
                  <a:srgbClr val="231F20"/>
                </a:solidFill>
                <a:latin typeface="Arial Narrow"/>
                <a:cs typeface="Arial Narrow"/>
              </a:rPr>
              <a:t>Toutes</a:t>
            </a:r>
            <a:r>
              <a:rPr sz="800" spc="-25" dirty="0">
                <a:solidFill>
                  <a:srgbClr val="231F20"/>
                </a:solidFill>
                <a:latin typeface="Arial Narrow"/>
                <a:cs typeface="Arial Narrow"/>
              </a:rPr>
              <a:t> </a:t>
            </a:r>
            <a:r>
              <a:rPr sz="800" spc="-5" dirty="0">
                <a:solidFill>
                  <a:srgbClr val="231F20"/>
                </a:solidFill>
                <a:latin typeface="Arial Narrow"/>
                <a:cs typeface="Arial Narrow"/>
              </a:rPr>
              <a:t>les</a:t>
            </a:r>
            <a:r>
              <a:rPr sz="800" spc="-25" dirty="0">
                <a:solidFill>
                  <a:srgbClr val="231F20"/>
                </a:solidFill>
                <a:latin typeface="Arial Narrow"/>
                <a:cs typeface="Arial Narrow"/>
              </a:rPr>
              <a:t> </a:t>
            </a:r>
            <a:r>
              <a:rPr sz="800" spc="-5" dirty="0">
                <a:solidFill>
                  <a:srgbClr val="231F20"/>
                </a:solidFill>
                <a:latin typeface="Arial Narrow"/>
                <a:cs typeface="Arial Narrow"/>
              </a:rPr>
              <a:t>demandes</a:t>
            </a:r>
            <a:r>
              <a:rPr sz="800" spc="-25" dirty="0">
                <a:solidFill>
                  <a:srgbClr val="231F20"/>
                </a:solidFill>
                <a:latin typeface="Arial Narrow"/>
                <a:cs typeface="Arial Narrow"/>
              </a:rPr>
              <a:t> </a:t>
            </a:r>
            <a:r>
              <a:rPr sz="800" spc="-5" dirty="0">
                <a:solidFill>
                  <a:srgbClr val="231F20"/>
                </a:solidFill>
                <a:latin typeface="Arial Narrow"/>
                <a:cs typeface="Arial Narrow"/>
              </a:rPr>
              <a:t>doivent</a:t>
            </a:r>
            <a:r>
              <a:rPr sz="800" spc="-25" dirty="0">
                <a:solidFill>
                  <a:srgbClr val="231F20"/>
                </a:solidFill>
                <a:latin typeface="Arial Narrow"/>
                <a:cs typeface="Arial Narrow"/>
              </a:rPr>
              <a:t> </a:t>
            </a:r>
            <a:r>
              <a:rPr sz="800" spc="-5" dirty="0">
                <a:solidFill>
                  <a:srgbClr val="231F20"/>
                </a:solidFill>
                <a:latin typeface="Arial Narrow"/>
                <a:cs typeface="Arial Narrow"/>
              </a:rPr>
              <a:t>être</a:t>
            </a:r>
            <a:r>
              <a:rPr sz="800" spc="-25" dirty="0">
                <a:solidFill>
                  <a:srgbClr val="231F20"/>
                </a:solidFill>
                <a:latin typeface="Arial Narrow"/>
                <a:cs typeface="Arial Narrow"/>
              </a:rPr>
              <a:t> </a:t>
            </a:r>
            <a:r>
              <a:rPr sz="800" spc="-5" dirty="0">
                <a:solidFill>
                  <a:srgbClr val="231F20"/>
                </a:solidFill>
                <a:latin typeface="Arial Narrow"/>
                <a:cs typeface="Arial Narrow"/>
              </a:rPr>
              <a:t>soumises  </a:t>
            </a:r>
            <a:r>
              <a:rPr sz="800" dirty="0">
                <a:solidFill>
                  <a:srgbClr val="231F20"/>
                </a:solidFill>
                <a:latin typeface="Arial Narrow"/>
                <a:cs typeface="Arial Narrow"/>
              </a:rPr>
              <a:t>à </a:t>
            </a:r>
            <a:r>
              <a:rPr sz="800" spc="-5" dirty="0">
                <a:solidFill>
                  <a:srgbClr val="231F20"/>
                </a:solidFill>
                <a:latin typeface="Arial Narrow"/>
                <a:cs typeface="Arial Narrow"/>
              </a:rPr>
              <a:t>un </a:t>
            </a:r>
            <a:r>
              <a:rPr sz="800" dirty="0">
                <a:solidFill>
                  <a:srgbClr val="231F20"/>
                </a:solidFill>
                <a:latin typeface="Arial Narrow"/>
                <a:cs typeface="Arial Narrow"/>
              </a:rPr>
              <a:t>revendeur </a:t>
            </a:r>
            <a:r>
              <a:rPr sz="800" spc="-5" dirty="0">
                <a:solidFill>
                  <a:srgbClr val="231F20"/>
                </a:solidFill>
                <a:latin typeface="Arial Narrow"/>
                <a:cs typeface="Arial Narrow"/>
              </a:rPr>
              <a:t>ou un partenaire de service autorisé par MSpa. Les coordonnées pour la garantie sont indiquées au dos de la carte de garantie. </a:t>
            </a:r>
            <a:r>
              <a:rPr sz="800" dirty="0">
                <a:solidFill>
                  <a:srgbClr val="231F20"/>
                </a:solidFill>
                <a:latin typeface="Arial Narrow"/>
                <a:cs typeface="Arial Narrow"/>
              </a:rPr>
              <a:t>Il </a:t>
            </a:r>
            <a:r>
              <a:rPr sz="800" spc="-5" dirty="0">
                <a:solidFill>
                  <a:srgbClr val="231F20"/>
                </a:solidFill>
                <a:latin typeface="Arial Narrow"/>
                <a:cs typeface="Arial Narrow"/>
              </a:rPr>
              <a:t>est essentiel que </a:t>
            </a:r>
            <a:r>
              <a:rPr sz="800" dirty="0">
                <a:solidFill>
                  <a:srgbClr val="231F20"/>
                </a:solidFill>
                <a:latin typeface="Arial Narrow"/>
                <a:cs typeface="Arial Narrow"/>
              </a:rPr>
              <a:t>toutes  </a:t>
            </a:r>
            <a:r>
              <a:rPr sz="800" spc="-5" dirty="0">
                <a:solidFill>
                  <a:srgbClr val="231F20"/>
                </a:solidFill>
                <a:latin typeface="Arial Narrow"/>
                <a:cs typeface="Arial Narrow"/>
              </a:rPr>
              <a:t>les demandes soumises soient accompagnées de </a:t>
            </a:r>
            <a:r>
              <a:rPr sz="800" dirty="0">
                <a:solidFill>
                  <a:srgbClr val="231F20"/>
                </a:solidFill>
                <a:latin typeface="Arial Narrow"/>
                <a:cs typeface="Arial Narrow"/>
              </a:rPr>
              <a:t>toutes </a:t>
            </a:r>
            <a:r>
              <a:rPr sz="800" spc="-5" dirty="0">
                <a:solidFill>
                  <a:srgbClr val="231F20"/>
                </a:solidFill>
                <a:latin typeface="Arial Narrow"/>
                <a:cs typeface="Arial Narrow"/>
              </a:rPr>
              <a:t>les informations nécessaires, notamment le nom du client, le </a:t>
            </a:r>
            <a:r>
              <a:rPr sz="800" dirty="0">
                <a:solidFill>
                  <a:srgbClr val="231F20"/>
                </a:solidFill>
                <a:latin typeface="Arial Narrow"/>
                <a:cs typeface="Arial Narrow"/>
              </a:rPr>
              <a:t>reçu </a:t>
            </a:r>
            <a:r>
              <a:rPr sz="800" spc="-5" dirty="0">
                <a:solidFill>
                  <a:srgbClr val="231F20"/>
                </a:solidFill>
                <a:latin typeface="Arial Narrow"/>
                <a:cs typeface="Arial Narrow"/>
              </a:rPr>
              <a:t>d’achat, le numéro de série, le numéro de  produit, le problème et les pièces</a:t>
            </a:r>
            <a:r>
              <a:rPr sz="800" spc="-10" dirty="0">
                <a:solidFill>
                  <a:srgbClr val="231F20"/>
                </a:solidFill>
                <a:latin typeface="Arial Narrow"/>
                <a:cs typeface="Arial Narrow"/>
              </a:rPr>
              <a:t> </a:t>
            </a:r>
            <a:r>
              <a:rPr sz="800" dirty="0">
                <a:solidFill>
                  <a:srgbClr val="231F20"/>
                </a:solidFill>
                <a:latin typeface="Arial Narrow"/>
                <a:cs typeface="Arial Narrow"/>
              </a:rPr>
              <a:t>demandées.</a:t>
            </a:r>
            <a:endParaRPr sz="800">
              <a:latin typeface="Arial Narrow"/>
              <a:cs typeface="Arial Narrow"/>
            </a:endParaRPr>
          </a:p>
        </p:txBody>
      </p:sp>
      <p:sp>
        <p:nvSpPr>
          <p:cNvPr id="45" name="object 45"/>
          <p:cNvSpPr txBox="1"/>
          <p:nvPr/>
        </p:nvSpPr>
        <p:spPr>
          <a:xfrm>
            <a:off x="3693703" y="9991960"/>
            <a:ext cx="179705" cy="120650"/>
          </a:xfrm>
          <a:prstGeom prst="rect">
            <a:avLst/>
          </a:prstGeom>
        </p:spPr>
        <p:txBody>
          <a:bodyPr vert="horz" wrap="square" lIns="0" tIns="14604" rIns="0" bIns="0" rtlCol="0">
            <a:spAutoFit/>
          </a:bodyPr>
          <a:lstStyle/>
          <a:p>
            <a:pPr marL="38100">
              <a:lnSpc>
                <a:spcPct val="100000"/>
              </a:lnSpc>
              <a:spcBef>
                <a:spcPts val="114"/>
              </a:spcBef>
            </a:pPr>
            <a:r>
              <a:rPr sz="600" dirty="0">
                <a:solidFill>
                  <a:srgbClr val="131111"/>
                </a:solidFill>
                <a:latin typeface="Arial"/>
                <a:cs typeface="Arial"/>
              </a:rPr>
              <a:t>17</a:t>
            </a:r>
            <a:endParaRPr sz="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87439" y="6524075"/>
            <a:ext cx="3165475" cy="436880"/>
          </a:xfrm>
          <a:prstGeom prst="rect">
            <a:avLst/>
          </a:prstGeom>
        </p:spPr>
        <p:txBody>
          <a:bodyPr vert="horz" wrap="square" lIns="0" tIns="12700" rIns="0" bIns="0" rtlCol="0">
            <a:spAutoFit/>
          </a:bodyPr>
          <a:lstStyle/>
          <a:p>
            <a:pPr marL="12700">
              <a:lnSpc>
                <a:spcPct val="100000"/>
              </a:lnSpc>
              <a:spcBef>
                <a:spcPts val="100"/>
              </a:spcBef>
            </a:pPr>
            <a:r>
              <a:rPr sz="2700" b="1" spc="-5" dirty="0">
                <a:solidFill>
                  <a:srgbClr val="231F20"/>
                </a:solidFill>
                <a:latin typeface="Century Gothic"/>
                <a:cs typeface="Century Gothic"/>
              </a:rPr>
              <a:t>Benutzerhandbuch</a:t>
            </a:r>
            <a:endParaRPr sz="2700">
              <a:latin typeface="Century Gothic"/>
              <a:cs typeface="Century Gothic"/>
            </a:endParaRPr>
          </a:p>
        </p:txBody>
      </p:sp>
      <p:sp>
        <p:nvSpPr>
          <p:cNvPr id="3" name="object 3"/>
          <p:cNvSpPr txBox="1"/>
          <p:nvPr/>
        </p:nvSpPr>
        <p:spPr>
          <a:xfrm>
            <a:off x="528643" y="9504250"/>
            <a:ext cx="5471160" cy="289560"/>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231F20"/>
                </a:solidFill>
                <a:latin typeface="Arial Narrow"/>
                <a:cs typeface="Arial Narrow"/>
              </a:rPr>
              <a:t>Aufgrund </a:t>
            </a:r>
            <a:r>
              <a:rPr sz="900" spc="-5" dirty="0">
                <a:solidFill>
                  <a:srgbClr val="231F20"/>
                </a:solidFill>
                <a:latin typeface="Arial Narrow"/>
                <a:cs typeface="Arial Narrow"/>
              </a:rPr>
              <a:t>des kontinuierlichen </a:t>
            </a:r>
            <a:r>
              <a:rPr sz="900" dirty="0">
                <a:solidFill>
                  <a:srgbClr val="231F20"/>
                </a:solidFill>
                <a:latin typeface="Arial Narrow"/>
                <a:cs typeface="Arial Narrow"/>
              </a:rPr>
              <a:t>Produktverbesserungsprozesses </a:t>
            </a:r>
            <a:r>
              <a:rPr sz="900" spc="-5" dirty="0">
                <a:solidFill>
                  <a:srgbClr val="231F20"/>
                </a:solidFill>
                <a:latin typeface="Arial Narrow"/>
                <a:cs typeface="Arial Narrow"/>
              </a:rPr>
              <a:t>von MSpa behält sich MSpa das </a:t>
            </a:r>
            <a:r>
              <a:rPr sz="900" dirty="0">
                <a:solidFill>
                  <a:srgbClr val="231F20"/>
                </a:solidFill>
                <a:latin typeface="Arial Narrow"/>
                <a:cs typeface="Arial Narrow"/>
              </a:rPr>
              <a:t>Recht </a:t>
            </a:r>
            <a:r>
              <a:rPr sz="900" spc="-5" dirty="0">
                <a:solidFill>
                  <a:srgbClr val="231F20"/>
                </a:solidFill>
                <a:latin typeface="Arial Narrow"/>
                <a:cs typeface="Arial Narrow"/>
              </a:rPr>
              <a:t>vor, die </a:t>
            </a:r>
            <a:r>
              <a:rPr sz="900" dirty="0">
                <a:solidFill>
                  <a:srgbClr val="231F20"/>
                </a:solidFill>
                <a:latin typeface="Arial Narrow"/>
                <a:cs typeface="Arial Narrow"/>
              </a:rPr>
              <a:t>Spezifikationen </a:t>
            </a:r>
            <a:r>
              <a:rPr sz="900" spc="-5" dirty="0">
                <a:solidFill>
                  <a:srgbClr val="231F20"/>
                </a:solidFill>
                <a:latin typeface="Arial Narrow"/>
                <a:cs typeface="Arial Narrow"/>
              </a:rPr>
              <a:t>und  das </a:t>
            </a:r>
            <a:r>
              <a:rPr sz="900" dirty="0">
                <a:solidFill>
                  <a:srgbClr val="231F20"/>
                </a:solidFill>
                <a:latin typeface="Arial Narrow"/>
                <a:cs typeface="Arial Narrow"/>
              </a:rPr>
              <a:t>Aussehen </a:t>
            </a:r>
            <a:r>
              <a:rPr sz="900" spc="-5" dirty="0">
                <a:solidFill>
                  <a:srgbClr val="231F20"/>
                </a:solidFill>
                <a:latin typeface="Arial Narrow"/>
                <a:cs typeface="Arial Narrow"/>
              </a:rPr>
              <a:t>seiner </a:t>
            </a:r>
            <a:r>
              <a:rPr sz="900" dirty="0">
                <a:solidFill>
                  <a:srgbClr val="231F20"/>
                </a:solidFill>
                <a:latin typeface="Arial Narrow"/>
                <a:cs typeface="Arial Narrow"/>
              </a:rPr>
              <a:t>Produkte </a:t>
            </a:r>
            <a:r>
              <a:rPr sz="900" spc="-5" dirty="0">
                <a:solidFill>
                  <a:srgbClr val="231F20"/>
                </a:solidFill>
                <a:latin typeface="Arial Narrow"/>
                <a:cs typeface="Arial Narrow"/>
              </a:rPr>
              <a:t>zu ändern, </a:t>
            </a:r>
            <a:r>
              <a:rPr sz="900" dirty="0">
                <a:solidFill>
                  <a:srgbClr val="231F20"/>
                </a:solidFill>
                <a:latin typeface="Arial Narrow"/>
                <a:cs typeface="Arial Narrow"/>
              </a:rPr>
              <a:t>was </a:t>
            </a:r>
            <a:r>
              <a:rPr sz="900" spc="-5" dirty="0">
                <a:solidFill>
                  <a:srgbClr val="231F20"/>
                </a:solidFill>
                <a:latin typeface="Arial Narrow"/>
                <a:cs typeface="Arial Narrow"/>
              </a:rPr>
              <a:t>zu </a:t>
            </a:r>
            <a:r>
              <a:rPr sz="900" dirty="0">
                <a:solidFill>
                  <a:srgbClr val="231F20"/>
                </a:solidFill>
                <a:latin typeface="Arial Narrow"/>
                <a:cs typeface="Arial Narrow"/>
              </a:rPr>
              <a:t>Aktualisierungen </a:t>
            </a:r>
            <a:r>
              <a:rPr sz="900" spc="-5" dirty="0">
                <a:solidFill>
                  <a:srgbClr val="231F20"/>
                </a:solidFill>
                <a:latin typeface="Arial Narrow"/>
                <a:cs typeface="Arial Narrow"/>
              </a:rPr>
              <a:t>der </a:t>
            </a:r>
            <a:r>
              <a:rPr sz="900" dirty="0">
                <a:solidFill>
                  <a:srgbClr val="231F20"/>
                </a:solidFill>
                <a:latin typeface="Arial Narrow"/>
                <a:cs typeface="Arial Narrow"/>
              </a:rPr>
              <a:t>Bedienungsanleitung </a:t>
            </a:r>
            <a:r>
              <a:rPr sz="900" spc="-5" dirty="0">
                <a:solidFill>
                  <a:srgbClr val="231F20"/>
                </a:solidFill>
                <a:latin typeface="Arial Narrow"/>
                <a:cs typeface="Arial Narrow"/>
              </a:rPr>
              <a:t>ohne </a:t>
            </a:r>
            <a:r>
              <a:rPr sz="900" dirty="0">
                <a:solidFill>
                  <a:srgbClr val="231F20"/>
                </a:solidFill>
                <a:latin typeface="Arial Narrow"/>
                <a:cs typeface="Arial Narrow"/>
              </a:rPr>
              <a:t>Vorankündigung führen</a:t>
            </a:r>
            <a:r>
              <a:rPr sz="900" spc="-55" dirty="0">
                <a:solidFill>
                  <a:srgbClr val="231F20"/>
                </a:solidFill>
                <a:latin typeface="Arial Narrow"/>
                <a:cs typeface="Arial Narrow"/>
              </a:rPr>
              <a:t> </a:t>
            </a:r>
            <a:r>
              <a:rPr sz="900" spc="-5" dirty="0">
                <a:solidFill>
                  <a:srgbClr val="231F20"/>
                </a:solidFill>
                <a:latin typeface="Arial Narrow"/>
                <a:cs typeface="Arial Narrow"/>
              </a:rPr>
              <a:t>kann.</a:t>
            </a:r>
            <a:endParaRPr sz="900">
              <a:latin typeface="Arial Narrow"/>
              <a:cs typeface="Arial Narrow"/>
            </a:endParaRPr>
          </a:p>
        </p:txBody>
      </p:sp>
      <p:grpSp>
        <p:nvGrpSpPr>
          <p:cNvPr id="4" name="object 4"/>
          <p:cNvGrpSpPr/>
          <p:nvPr/>
        </p:nvGrpSpPr>
        <p:grpSpPr>
          <a:xfrm>
            <a:off x="6766485" y="9529912"/>
            <a:ext cx="208915" cy="347980"/>
            <a:chOff x="6766485" y="9529912"/>
            <a:chExt cx="208915" cy="347980"/>
          </a:xfrm>
        </p:grpSpPr>
        <p:sp>
          <p:nvSpPr>
            <p:cNvPr id="5" name="object 5"/>
            <p:cNvSpPr/>
            <p:nvPr/>
          </p:nvSpPr>
          <p:spPr>
            <a:xfrm>
              <a:off x="6771038" y="9534465"/>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6" name="object 6"/>
            <p:cNvSpPr/>
            <p:nvPr/>
          </p:nvSpPr>
          <p:spPr>
            <a:xfrm>
              <a:off x="6771038" y="9534465"/>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grpSp>
      <p:grpSp>
        <p:nvGrpSpPr>
          <p:cNvPr id="7" name="object 7"/>
          <p:cNvGrpSpPr/>
          <p:nvPr/>
        </p:nvGrpSpPr>
        <p:grpSpPr>
          <a:xfrm>
            <a:off x="6460421" y="9529911"/>
            <a:ext cx="208915" cy="347345"/>
            <a:chOff x="6460421" y="9529911"/>
            <a:chExt cx="208915" cy="347345"/>
          </a:xfrm>
        </p:grpSpPr>
        <p:sp>
          <p:nvSpPr>
            <p:cNvPr id="8" name="object 8"/>
            <p:cNvSpPr/>
            <p:nvPr/>
          </p:nvSpPr>
          <p:spPr>
            <a:xfrm>
              <a:off x="6464974" y="9534464"/>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9" name="object 9"/>
            <p:cNvSpPr/>
            <p:nvPr/>
          </p:nvSpPr>
          <p:spPr>
            <a:xfrm>
              <a:off x="6464974" y="9534464"/>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grpSp>
      <p:sp>
        <p:nvSpPr>
          <p:cNvPr id="10" name="object 10"/>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11" name="object 11"/>
          <p:cNvSpPr/>
          <p:nvPr/>
        </p:nvSpPr>
        <p:spPr>
          <a:xfrm>
            <a:off x="573074" y="427304"/>
            <a:ext cx="1939925" cy="786765"/>
          </a:xfrm>
          <a:custGeom>
            <a:avLst/>
            <a:gdLst/>
            <a:ahLst/>
            <a:cxnLst/>
            <a:rect l="l" t="t" r="r" b="b"/>
            <a:pathLst>
              <a:path w="1939925" h="786765">
                <a:moveTo>
                  <a:pt x="863485" y="51168"/>
                </a:moveTo>
                <a:lnTo>
                  <a:pt x="861847" y="11671"/>
                </a:lnTo>
                <a:lnTo>
                  <a:pt x="836968" y="0"/>
                </a:lnTo>
                <a:lnTo>
                  <a:pt x="782713" y="4381"/>
                </a:lnTo>
                <a:lnTo>
                  <a:pt x="564337" y="4381"/>
                </a:lnTo>
                <a:lnTo>
                  <a:pt x="525665" y="5080"/>
                </a:lnTo>
                <a:lnTo>
                  <a:pt x="504228" y="9994"/>
                </a:lnTo>
                <a:lnTo>
                  <a:pt x="492302" y="23342"/>
                </a:lnTo>
                <a:lnTo>
                  <a:pt x="482193" y="49339"/>
                </a:lnTo>
                <a:lnTo>
                  <a:pt x="474776" y="22720"/>
                </a:lnTo>
                <a:lnTo>
                  <a:pt x="465150" y="9512"/>
                </a:lnTo>
                <a:lnTo>
                  <a:pt x="446849" y="5829"/>
                </a:lnTo>
                <a:lnTo>
                  <a:pt x="413461" y="7759"/>
                </a:lnTo>
                <a:lnTo>
                  <a:pt x="44208" y="7759"/>
                </a:lnTo>
                <a:lnTo>
                  <a:pt x="32778" y="10744"/>
                </a:lnTo>
                <a:lnTo>
                  <a:pt x="28651" y="13563"/>
                </a:lnTo>
                <a:lnTo>
                  <a:pt x="31546" y="17894"/>
                </a:lnTo>
                <a:lnTo>
                  <a:pt x="41198" y="25361"/>
                </a:lnTo>
                <a:lnTo>
                  <a:pt x="65189" y="29083"/>
                </a:lnTo>
                <a:lnTo>
                  <a:pt x="98488" y="35420"/>
                </a:lnTo>
                <a:lnTo>
                  <a:pt x="111937" y="51523"/>
                </a:lnTo>
                <a:lnTo>
                  <a:pt x="107657" y="89966"/>
                </a:lnTo>
                <a:lnTo>
                  <a:pt x="87757" y="163360"/>
                </a:lnTo>
                <a:lnTo>
                  <a:pt x="4406" y="548551"/>
                </a:lnTo>
                <a:lnTo>
                  <a:pt x="0" y="571525"/>
                </a:lnTo>
                <a:lnTo>
                  <a:pt x="101" y="583565"/>
                </a:lnTo>
                <a:lnTo>
                  <a:pt x="6108" y="588581"/>
                </a:lnTo>
                <a:lnTo>
                  <a:pt x="19443" y="590537"/>
                </a:lnTo>
                <a:lnTo>
                  <a:pt x="60439" y="591299"/>
                </a:lnTo>
                <a:lnTo>
                  <a:pt x="126784" y="592074"/>
                </a:lnTo>
                <a:lnTo>
                  <a:pt x="146342" y="591477"/>
                </a:lnTo>
                <a:lnTo>
                  <a:pt x="156806" y="587273"/>
                </a:lnTo>
                <a:lnTo>
                  <a:pt x="161721" y="575868"/>
                </a:lnTo>
                <a:lnTo>
                  <a:pt x="164630" y="553669"/>
                </a:lnTo>
                <a:lnTo>
                  <a:pt x="195465" y="415937"/>
                </a:lnTo>
                <a:lnTo>
                  <a:pt x="219925" y="303110"/>
                </a:lnTo>
                <a:lnTo>
                  <a:pt x="237858" y="213690"/>
                </a:lnTo>
                <a:lnTo>
                  <a:pt x="246468" y="168300"/>
                </a:lnTo>
                <a:lnTo>
                  <a:pt x="254025" y="145897"/>
                </a:lnTo>
                <a:lnTo>
                  <a:pt x="264744" y="139954"/>
                </a:lnTo>
                <a:lnTo>
                  <a:pt x="282841" y="143903"/>
                </a:lnTo>
                <a:lnTo>
                  <a:pt x="351561" y="146215"/>
                </a:lnTo>
                <a:lnTo>
                  <a:pt x="374789" y="147675"/>
                </a:lnTo>
                <a:lnTo>
                  <a:pt x="385470" y="151803"/>
                </a:lnTo>
                <a:lnTo>
                  <a:pt x="386219" y="161848"/>
                </a:lnTo>
                <a:lnTo>
                  <a:pt x="379704" y="181102"/>
                </a:lnTo>
                <a:lnTo>
                  <a:pt x="346468" y="335457"/>
                </a:lnTo>
                <a:lnTo>
                  <a:pt x="320751" y="453199"/>
                </a:lnTo>
                <a:lnTo>
                  <a:pt x="295770" y="563168"/>
                </a:lnTo>
                <a:lnTo>
                  <a:pt x="295236" y="580199"/>
                </a:lnTo>
                <a:lnTo>
                  <a:pt x="303123" y="587921"/>
                </a:lnTo>
                <a:lnTo>
                  <a:pt x="321170" y="592074"/>
                </a:lnTo>
                <a:lnTo>
                  <a:pt x="351129" y="592213"/>
                </a:lnTo>
                <a:lnTo>
                  <a:pt x="415721" y="593166"/>
                </a:lnTo>
                <a:lnTo>
                  <a:pt x="442379" y="593090"/>
                </a:lnTo>
                <a:lnTo>
                  <a:pt x="456069" y="588479"/>
                </a:lnTo>
                <a:lnTo>
                  <a:pt x="461111" y="575221"/>
                </a:lnTo>
                <a:lnTo>
                  <a:pt x="461835" y="549186"/>
                </a:lnTo>
                <a:lnTo>
                  <a:pt x="517728" y="279387"/>
                </a:lnTo>
                <a:lnTo>
                  <a:pt x="535051" y="197396"/>
                </a:lnTo>
                <a:lnTo>
                  <a:pt x="542683" y="164604"/>
                </a:lnTo>
                <a:lnTo>
                  <a:pt x="549681" y="148348"/>
                </a:lnTo>
                <a:lnTo>
                  <a:pt x="560057" y="143814"/>
                </a:lnTo>
                <a:lnTo>
                  <a:pt x="577824" y="146215"/>
                </a:lnTo>
                <a:lnTo>
                  <a:pt x="605409" y="145605"/>
                </a:lnTo>
                <a:lnTo>
                  <a:pt x="656628" y="145008"/>
                </a:lnTo>
                <a:lnTo>
                  <a:pt x="674636" y="145694"/>
                </a:lnTo>
                <a:lnTo>
                  <a:pt x="682409" y="150507"/>
                </a:lnTo>
                <a:lnTo>
                  <a:pt x="681532" y="163550"/>
                </a:lnTo>
                <a:lnTo>
                  <a:pt x="673582" y="188976"/>
                </a:lnTo>
                <a:lnTo>
                  <a:pt x="610844" y="472046"/>
                </a:lnTo>
                <a:lnTo>
                  <a:pt x="587590" y="575398"/>
                </a:lnTo>
                <a:lnTo>
                  <a:pt x="587565" y="589305"/>
                </a:lnTo>
                <a:lnTo>
                  <a:pt x="595363" y="594144"/>
                </a:lnTo>
                <a:lnTo>
                  <a:pt x="717423" y="594245"/>
                </a:lnTo>
                <a:lnTo>
                  <a:pt x="738327" y="593458"/>
                </a:lnTo>
                <a:lnTo>
                  <a:pt x="749401" y="587921"/>
                </a:lnTo>
                <a:lnTo>
                  <a:pt x="754341" y="572897"/>
                </a:lnTo>
                <a:lnTo>
                  <a:pt x="756856" y="543636"/>
                </a:lnTo>
                <a:lnTo>
                  <a:pt x="821423" y="252869"/>
                </a:lnTo>
                <a:lnTo>
                  <a:pt x="848004" y="130340"/>
                </a:lnTo>
                <a:lnTo>
                  <a:pt x="863485" y="51168"/>
                </a:lnTo>
                <a:close/>
              </a:path>
              <a:path w="1939925" h="786765">
                <a:moveTo>
                  <a:pt x="1939467" y="644131"/>
                </a:moveTo>
                <a:lnTo>
                  <a:pt x="1931911" y="642467"/>
                </a:lnTo>
                <a:lnTo>
                  <a:pt x="1903971" y="643394"/>
                </a:lnTo>
                <a:lnTo>
                  <a:pt x="1725434" y="652602"/>
                </a:lnTo>
                <a:lnTo>
                  <a:pt x="1678330" y="653719"/>
                </a:lnTo>
                <a:lnTo>
                  <a:pt x="1659420" y="651814"/>
                </a:lnTo>
                <a:lnTo>
                  <a:pt x="1662861" y="646391"/>
                </a:lnTo>
                <a:lnTo>
                  <a:pt x="1664081" y="644486"/>
                </a:lnTo>
                <a:lnTo>
                  <a:pt x="1675777" y="635304"/>
                </a:lnTo>
                <a:lnTo>
                  <a:pt x="1689379" y="625843"/>
                </a:lnTo>
                <a:lnTo>
                  <a:pt x="1693075" y="622922"/>
                </a:lnTo>
                <a:lnTo>
                  <a:pt x="1699742" y="617677"/>
                </a:lnTo>
                <a:lnTo>
                  <a:pt x="1702371" y="612584"/>
                </a:lnTo>
                <a:lnTo>
                  <a:pt x="1703489" y="610438"/>
                </a:lnTo>
                <a:lnTo>
                  <a:pt x="1700949" y="604024"/>
                </a:lnTo>
                <a:lnTo>
                  <a:pt x="1692173" y="600379"/>
                </a:lnTo>
                <a:lnTo>
                  <a:pt x="1677250" y="601433"/>
                </a:lnTo>
                <a:lnTo>
                  <a:pt x="1659267" y="605485"/>
                </a:lnTo>
                <a:lnTo>
                  <a:pt x="1656029" y="610387"/>
                </a:lnTo>
                <a:lnTo>
                  <a:pt x="1655533" y="612584"/>
                </a:lnTo>
                <a:lnTo>
                  <a:pt x="1654492" y="607123"/>
                </a:lnTo>
                <a:lnTo>
                  <a:pt x="1649603" y="599998"/>
                </a:lnTo>
                <a:lnTo>
                  <a:pt x="1637995" y="594423"/>
                </a:lnTo>
                <a:lnTo>
                  <a:pt x="1626412" y="593979"/>
                </a:lnTo>
                <a:lnTo>
                  <a:pt x="1626412" y="626859"/>
                </a:lnTo>
                <a:lnTo>
                  <a:pt x="1606054" y="636308"/>
                </a:lnTo>
                <a:lnTo>
                  <a:pt x="1569300" y="649503"/>
                </a:lnTo>
                <a:lnTo>
                  <a:pt x="1530464" y="661746"/>
                </a:lnTo>
                <a:lnTo>
                  <a:pt x="1500771" y="668604"/>
                </a:lnTo>
                <a:lnTo>
                  <a:pt x="1491488" y="665619"/>
                </a:lnTo>
                <a:lnTo>
                  <a:pt x="1497012" y="656234"/>
                </a:lnTo>
                <a:lnTo>
                  <a:pt x="1498714" y="653338"/>
                </a:lnTo>
                <a:lnTo>
                  <a:pt x="1565008" y="631659"/>
                </a:lnTo>
                <a:lnTo>
                  <a:pt x="1603832" y="624522"/>
                </a:lnTo>
                <a:lnTo>
                  <a:pt x="1624990" y="622922"/>
                </a:lnTo>
                <a:lnTo>
                  <a:pt x="1626412" y="626859"/>
                </a:lnTo>
                <a:lnTo>
                  <a:pt x="1626412" y="593979"/>
                </a:lnTo>
                <a:lnTo>
                  <a:pt x="1616849" y="593598"/>
                </a:lnTo>
                <a:lnTo>
                  <a:pt x="1561503" y="604469"/>
                </a:lnTo>
                <a:lnTo>
                  <a:pt x="1507324" y="621449"/>
                </a:lnTo>
                <a:lnTo>
                  <a:pt x="1446580" y="643978"/>
                </a:lnTo>
                <a:lnTo>
                  <a:pt x="1449070" y="639940"/>
                </a:lnTo>
                <a:lnTo>
                  <a:pt x="1458874" y="629996"/>
                </a:lnTo>
                <a:lnTo>
                  <a:pt x="1468805" y="617918"/>
                </a:lnTo>
                <a:lnTo>
                  <a:pt x="1470088" y="613702"/>
                </a:lnTo>
                <a:lnTo>
                  <a:pt x="1472171" y="606844"/>
                </a:lnTo>
                <a:lnTo>
                  <a:pt x="1465567" y="599198"/>
                </a:lnTo>
                <a:lnTo>
                  <a:pt x="1449870" y="595363"/>
                </a:lnTo>
                <a:lnTo>
                  <a:pt x="1424025" y="596303"/>
                </a:lnTo>
                <a:lnTo>
                  <a:pt x="1423873" y="596341"/>
                </a:lnTo>
                <a:lnTo>
                  <a:pt x="1423873" y="624408"/>
                </a:lnTo>
                <a:lnTo>
                  <a:pt x="1402969" y="637514"/>
                </a:lnTo>
                <a:lnTo>
                  <a:pt x="1372527" y="650163"/>
                </a:lnTo>
                <a:lnTo>
                  <a:pt x="1347508" y="657059"/>
                </a:lnTo>
                <a:lnTo>
                  <a:pt x="1327759" y="659688"/>
                </a:lnTo>
                <a:lnTo>
                  <a:pt x="1309395" y="661200"/>
                </a:lnTo>
                <a:lnTo>
                  <a:pt x="1297317" y="659892"/>
                </a:lnTo>
                <a:lnTo>
                  <a:pt x="1296466" y="654050"/>
                </a:lnTo>
                <a:lnTo>
                  <a:pt x="1352334" y="629094"/>
                </a:lnTo>
                <a:lnTo>
                  <a:pt x="1359433" y="626325"/>
                </a:lnTo>
                <a:lnTo>
                  <a:pt x="1370939" y="621855"/>
                </a:lnTo>
                <a:lnTo>
                  <a:pt x="1383842" y="616826"/>
                </a:lnTo>
                <a:lnTo>
                  <a:pt x="1402613" y="613702"/>
                </a:lnTo>
                <a:lnTo>
                  <a:pt x="1420253" y="616140"/>
                </a:lnTo>
                <a:lnTo>
                  <a:pt x="1423873" y="624408"/>
                </a:lnTo>
                <a:lnTo>
                  <a:pt x="1423873" y="596341"/>
                </a:lnTo>
                <a:lnTo>
                  <a:pt x="1387030" y="602932"/>
                </a:lnTo>
                <a:lnTo>
                  <a:pt x="1352270" y="613219"/>
                </a:lnTo>
                <a:lnTo>
                  <a:pt x="1332699" y="621106"/>
                </a:lnTo>
                <a:lnTo>
                  <a:pt x="1326349" y="621855"/>
                </a:lnTo>
                <a:lnTo>
                  <a:pt x="1331252" y="610730"/>
                </a:lnTo>
                <a:lnTo>
                  <a:pt x="1335620" y="599198"/>
                </a:lnTo>
                <a:lnTo>
                  <a:pt x="1334604" y="593610"/>
                </a:lnTo>
                <a:lnTo>
                  <a:pt x="1325918" y="592569"/>
                </a:lnTo>
                <a:lnTo>
                  <a:pt x="1307338" y="594512"/>
                </a:lnTo>
                <a:lnTo>
                  <a:pt x="1288122" y="599084"/>
                </a:lnTo>
                <a:lnTo>
                  <a:pt x="1272362" y="606450"/>
                </a:lnTo>
                <a:lnTo>
                  <a:pt x="1249514" y="615594"/>
                </a:lnTo>
                <a:lnTo>
                  <a:pt x="1209027" y="625487"/>
                </a:lnTo>
                <a:lnTo>
                  <a:pt x="1131468" y="640397"/>
                </a:lnTo>
                <a:lnTo>
                  <a:pt x="1106830" y="645490"/>
                </a:lnTo>
                <a:lnTo>
                  <a:pt x="1143825" y="623303"/>
                </a:lnTo>
                <a:lnTo>
                  <a:pt x="1159217" y="610031"/>
                </a:lnTo>
                <a:lnTo>
                  <a:pt x="1155738" y="600392"/>
                </a:lnTo>
                <a:lnTo>
                  <a:pt x="1099235" y="578459"/>
                </a:lnTo>
                <a:lnTo>
                  <a:pt x="1040612" y="569201"/>
                </a:lnTo>
                <a:lnTo>
                  <a:pt x="974458" y="561771"/>
                </a:lnTo>
                <a:lnTo>
                  <a:pt x="914920" y="556628"/>
                </a:lnTo>
                <a:lnTo>
                  <a:pt x="876173" y="554202"/>
                </a:lnTo>
                <a:lnTo>
                  <a:pt x="849731" y="551789"/>
                </a:lnTo>
                <a:lnTo>
                  <a:pt x="831481" y="547674"/>
                </a:lnTo>
                <a:lnTo>
                  <a:pt x="824204" y="543229"/>
                </a:lnTo>
                <a:lnTo>
                  <a:pt x="830694" y="539762"/>
                </a:lnTo>
                <a:lnTo>
                  <a:pt x="858012" y="519963"/>
                </a:lnTo>
                <a:lnTo>
                  <a:pt x="926490" y="497243"/>
                </a:lnTo>
                <a:lnTo>
                  <a:pt x="999274" y="483844"/>
                </a:lnTo>
                <a:lnTo>
                  <a:pt x="1058773" y="473710"/>
                </a:lnTo>
                <a:lnTo>
                  <a:pt x="1112939" y="465963"/>
                </a:lnTo>
                <a:lnTo>
                  <a:pt x="1161923" y="460756"/>
                </a:lnTo>
                <a:lnTo>
                  <a:pt x="1205903" y="458266"/>
                </a:lnTo>
                <a:lnTo>
                  <a:pt x="1245019" y="458660"/>
                </a:lnTo>
                <a:lnTo>
                  <a:pt x="1279461" y="462064"/>
                </a:lnTo>
                <a:lnTo>
                  <a:pt x="1305890" y="465963"/>
                </a:lnTo>
                <a:lnTo>
                  <a:pt x="1319085" y="469392"/>
                </a:lnTo>
                <a:lnTo>
                  <a:pt x="1323390" y="474408"/>
                </a:lnTo>
                <a:lnTo>
                  <a:pt x="1322768" y="482942"/>
                </a:lnTo>
                <a:lnTo>
                  <a:pt x="1327340" y="486156"/>
                </a:lnTo>
                <a:lnTo>
                  <a:pt x="1324432" y="488353"/>
                </a:lnTo>
                <a:lnTo>
                  <a:pt x="1310055" y="490562"/>
                </a:lnTo>
                <a:lnTo>
                  <a:pt x="1280210" y="493763"/>
                </a:lnTo>
                <a:lnTo>
                  <a:pt x="1251089" y="498729"/>
                </a:lnTo>
                <a:lnTo>
                  <a:pt x="1307439" y="508774"/>
                </a:lnTo>
                <a:lnTo>
                  <a:pt x="1352143" y="493763"/>
                </a:lnTo>
                <a:lnTo>
                  <a:pt x="1361922" y="478345"/>
                </a:lnTo>
                <a:lnTo>
                  <a:pt x="1360017" y="459625"/>
                </a:lnTo>
                <a:lnTo>
                  <a:pt x="1358557" y="458266"/>
                </a:lnTo>
                <a:lnTo>
                  <a:pt x="1339634" y="440766"/>
                </a:lnTo>
                <a:lnTo>
                  <a:pt x="1294053" y="424903"/>
                </a:lnTo>
                <a:lnTo>
                  <a:pt x="1253744" y="420141"/>
                </a:lnTo>
                <a:lnTo>
                  <a:pt x="1204506" y="420268"/>
                </a:lnTo>
                <a:lnTo>
                  <a:pt x="1150378" y="424129"/>
                </a:lnTo>
                <a:lnTo>
                  <a:pt x="1095387" y="430555"/>
                </a:lnTo>
                <a:lnTo>
                  <a:pt x="1043609" y="438378"/>
                </a:lnTo>
                <a:lnTo>
                  <a:pt x="999083" y="446455"/>
                </a:lnTo>
                <a:lnTo>
                  <a:pt x="922896" y="465607"/>
                </a:lnTo>
                <a:lnTo>
                  <a:pt x="873391" y="482752"/>
                </a:lnTo>
                <a:lnTo>
                  <a:pt x="826414" y="503339"/>
                </a:lnTo>
                <a:lnTo>
                  <a:pt x="791032" y="525678"/>
                </a:lnTo>
                <a:lnTo>
                  <a:pt x="776325" y="548055"/>
                </a:lnTo>
                <a:lnTo>
                  <a:pt x="795121" y="566216"/>
                </a:lnTo>
                <a:lnTo>
                  <a:pt x="843686" y="578281"/>
                </a:lnTo>
                <a:lnTo>
                  <a:pt x="906068" y="586232"/>
                </a:lnTo>
                <a:lnTo>
                  <a:pt x="966317" y="591997"/>
                </a:lnTo>
                <a:lnTo>
                  <a:pt x="1008507" y="597509"/>
                </a:lnTo>
                <a:lnTo>
                  <a:pt x="1037539" y="605523"/>
                </a:lnTo>
                <a:lnTo>
                  <a:pt x="1053884" y="614413"/>
                </a:lnTo>
                <a:lnTo>
                  <a:pt x="1055839" y="624179"/>
                </a:lnTo>
                <a:lnTo>
                  <a:pt x="1041781" y="634809"/>
                </a:lnTo>
                <a:lnTo>
                  <a:pt x="993673" y="656971"/>
                </a:lnTo>
                <a:lnTo>
                  <a:pt x="917168" y="678116"/>
                </a:lnTo>
                <a:lnTo>
                  <a:pt x="869950" y="686790"/>
                </a:lnTo>
                <a:lnTo>
                  <a:pt x="869950" y="708025"/>
                </a:lnTo>
                <a:lnTo>
                  <a:pt x="850861" y="714146"/>
                </a:lnTo>
                <a:lnTo>
                  <a:pt x="814717" y="720521"/>
                </a:lnTo>
                <a:lnTo>
                  <a:pt x="777036" y="725551"/>
                </a:lnTo>
                <a:lnTo>
                  <a:pt x="753338" y="727583"/>
                </a:lnTo>
                <a:lnTo>
                  <a:pt x="765035" y="724535"/>
                </a:lnTo>
                <a:lnTo>
                  <a:pt x="805853" y="717804"/>
                </a:lnTo>
                <a:lnTo>
                  <a:pt x="869950" y="708025"/>
                </a:lnTo>
                <a:lnTo>
                  <a:pt x="869950" y="686790"/>
                </a:lnTo>
                <a:lnTo>
                  <a:pt x="804202" y="698944"/>
                </a:lnTo>
                <a:lnTo>
                  <a:pt x="743534" y="711441"/>
                </a:lnTo>
                <a:lnTo>
                  <a:pt x="697191" y="723734"/>
                </a:lnTo>
                <a:lnTo>
                  <a:pt x="677989" y="734644"/>
                </a:lnTo>
                <a:lnTo>
                  <a:pt x="684225" y="744080"/>
                </a:lnTo>
                <a:lnTo>
                  <a:pt x="708672" y="747903"/>
                </a:lnTo>
                <a:lnTo>
                  <a:pt x="754735" y="745680"/>
                </a:lnTo>
                <a:lnTo>
                  <a:pt x="825792" y="736917"/>
                </a:lnTo>
                <a:lnTo>
                  <a:pt x="877646" y="727710"/>
                </a:lnTo>
                <a:lnTo>
                  <a:pt x="878154" y="727583"/>
                </a:lnTo>
                <a:lnTo>
                  <a:pt x="922845" y="716775"/>
                </a:lnTo>
                <a:lnTo>
                  <a:pt x="953249" y="708025"/>
                </a:lnTo>
                <a:lnTo>
                  <a:pt x="965454" y="704519"/>
                </a:lnTo>
                <a:lnTo>
                  <a:pt x="1009535" y="691388"/>
                </a:lnTo>
                <a:lnTo>
                  <a:pt x="1059167" y="677773"/>
                </a:lnTo>
                <a:lnTo>
                  <a:pt x="1198753" y="645642"/>
                </a:lnTo>
                <a:lnTo>
                  <a:pt x="1199286" y="645490"/>
                </a:lnTo>
                <a:lnTo>
                  <a:pt x="1268044" y="626325"/>
                </a:lnTo>
                <a:lnTo>
                  <a:pt x="1266977" y="629996"/>
                </a:lnTo>
                <a:lnTo>
                  <a:pt x="1255369" y="641248"/>
                </a:lnTo>
                <a:lnTo>
                  <a:pt x="1241767" y="654710"/>
                </a:lnTo>
                <a:lnTo>
                  <a:pt x="1226832" y="668045"/>
                </a:lnTo>
                <a:lnTo>
                  <a:pt x="1211262" y="678865"/>
                </a:lnTo>
                <a:lnTo>
                  <a:pt x="1195019" y="687616"/>
                </a:lnTo>
                <a:lnTo>
                  <a:pt x="1195019" y="698258"/>
                </a:lnTo>
                <a:lnTo>
                  <a:pt x="1159598" y="731126"/>
                </a:lnTo>
                <a:lnTo>
                  <a:pt x="1122641" y="759599"/>
                </a:lnTo>
                <a:lnTo>
                  <a:pt x="1116584" y="760882"/>
                </a:lnTo>
                <a:lnTo>
                  <a:pt x="1118196" y="752843"/>
                </a:lnTo>
                <a:lnTo>
                  <a:pt x="1133868" y="736523"/>
                </a:lnTo>
                <a:lnTo>
                  <a:pt x="1159865" y="718616"/>
                </a:lnTo>
                <a:lnTo>
                  <a:pt x="1184236" y="704189"/>
                </a:lnTo>
                <a:lnTo>
                  <a:pt x="1195019" y="698258"/>
                </a:lnTo>
                <a:lnTo>
                  <a:pt x="1195019" y="687616"/>
                </a:lnTo>
                <a:lnTo>
                  <a:pt x="1149870" y="712698"/>
                </a:lnTo>
                <a:lnTo>
                  <a:pt x="1114983" y="734987"/>
                </a:lnTo>
                <a:lnTo>
                  <a:pt x="1090803" y="771169"/>
                </a:lnTo>
                <a:lnTo>
                  <a:pt x="1101191" y="783564"/>
                </a:lnTo>
                <a:lnTo>
                  <a:pt x="1121740" y="786536"/>
                </a:lnTo>
                <a:lnTo>
                  <a:pt x="1149388" y="774801"/>
                </a:lnTo>
                <a:lnTo>
                  <a:pt x="1167650" y="760882"/>
                </a:lnTo>
                <a:lnTo>
                  <a:pt x="1185100" y="747585"/>
                </a:lnTo>
                <a:lnTo>
                  <a:pt x="1224470" y="714819"/>
                </a:lnTo>
                <a:lnTo>
                  <a:pt x="1243584" y="698258"/>
                </a:lnTo>
                <a:lnTo>
                  <a:pt x="1256284" y="687273"/>
                </a:lnTo>
                <a:lnTo>
                  <a:pt x="1269390" y="675690"/>
                </a:lnTo>
                <a:lnTo>
                  <a:pt x="1272997" y="686041"/>
                </a:lnTo>
                <a:lnTo>
                  <a:pt x="1279436" y="690689"/>
                </a:lnTo>
                <a:lnTo>
                  <a:pt x="1319669" y="687285"/>
                </a:lnTo>
                <a:lnTo>
                  <a:pt x="1376502" y="676681"/>
                </a:lnTo>
                <a:lnTo>
                  <a:pt x="1379601" y="675690"/>
                </a:lnTo>
                <a:lnTo>
                  <a:pt x="1394968" y="670839"/>
                </a:lnTo>
                <a:lnTo>
                  <a:pt x="1410741" y="664121"/>
                </a:lnTo>
                <a:lnTo>
                  <a:pt x="1418424" y="661200"/>
                </a:lnTo>
                <a:lnTo>
                  <a:pt x="1423162" y="659396"/>
                </a:lnTo>
                <a:lnTo>
                  <a:pt x="1437462" y="656234"/>
                </a:lnTo>
                <a:lnTo>
                  <a:pt x="1448701" y="657021"/>
                </a:lnTo>
                <a:lnTo>
                  <a:pt x="1452003" y="664121"/>
                </a:lnTo>
                <a:lnTo>
                  <a:pt x="1450835" y="674738"/>
                </a:lnTo>
                <a:lnTo>
                  <a:pt x="1454518" y="685571"/>
                </a:lnTo>
                <a:lnTo>
                  <a:pt x="1467954" y="692264"/>
                </a:lnTo>
                <a:lnTo>
                  <a:pt x="1496123" y="690435"/>
                </a:lnTo>
                <a:lnTo>
                  <a:pt x="1536001" y="679310"/>
                </a:lnTo>
                <a:lnTo>
                  <a:pt x="1564817" y="668604"/>
                </a:lnTo>
                <a:lnTo>
                  <a:pt x="1575447" y="664641"/>
                </a:lnTo>
                <a:lnTo>
                  <a:pt x="1605711" y="651814"/>
                </a:lnTo>
                <a:lnTo>
                  <a:pt x="1617637" y="646391"/>
                </a:lnTo>
                <a:lnTo>
                  <a:pt x="1611807" y="664641"/>
                </a:lnTo>
                <a:lnTo>
                  <a:pt x="1611731" y="667829"/>
                </a:lnTo>
                <a:lnTo>
                  <a:pt x="1611617" y="674039"/>
                </a:lnTo>
                <a:lnTo>
                  <a:pt x="1618716" y="677252"/>
                </a:lnTo>
                <a:lnTo>
                  <a:pt x="1668106" y="675195"/>
                </a:lnTo>
                <a:lnTo>
                  <a:pt x="1783245" y="665060"/>
                </a:lnTo>
                <a:lnTo>
                  <a:pt x="1846808" y="658723"/>
                </a:lnTo>
                <a:lnTo>
                  <a:pt x="1888731" y="653719"/>
                </a:lnTo>
                <a:lnTo>
                  <a:pt x="1897494" y="652678"/>
                </a:lnTo>
                <a:lnTo>
                  <a:pt x="1928177" y="647661"/>
                </a:lnTo>
                <a:lnTo>
                  <a:pt x="1939467" y="644131"/>
                </a:lnTo>
                <a:close/>
              </a:path>
            </a:pathLst>
          </a:custGeom>
          <a:solidFill>
            <a:srgbClr val="231F20"/>
          </a:solidFill>
        </p:spPr>
        <p:txBody>
          <a:bodyPr wrap="square" lIns="0" tIns="0" rIns="0" bIns="0" rtlCol="0"/>
          <a:lstStyle/>
          <a:p>
            <a:endParaRPr/>
          </a:p>
        </p:txBody>
      </p:sp>
      <p:sp>
        <p:nvSpPr>
          <p:cNvPr id="12" name="object 12"/>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2"/>
              </a:rPr>
              <a:t>www.the-mspa.com</a:t>
            </a:r>
            <a:r>
              <a:rPr sz="1400" spc="-160" dirty="0">
                <a:solidFill>
                  <a:srgbClr val="231F20"/>
                </a:solidFill>
                <a:latin typeface="Arial"/>
                <a:cs typeface="Arial"/>
                <a:hlinkClick r:id="rId2"/>
              </a:rPr>
              <a:t> </a:t>
            </a:r>
            <a:endParaRPr sz="1400">
              <a:latin typeface="Arial"/>
              <a:cs typeface="Arial"/>
            </a:endParaRPr>
          </a:p>
        </p:txBody>
      </p:sp>
      <p:grpSp>
        <p:nvGrpSpPr>
          <p:cNvPr id="13" name="object 13"/>
          <p:cNvGrpSpPr/>
          <p:nvPr/>
        </p:nvGrpSpPr>
        <p:grpSpPr>
          <a:xfrm>
            <a:off x="683730" y="8445844"/>
            <a:ext cx="711835" cy="622300"/>
            <a:chOff x="683730" y="8445844"/>
            <a:chExt cx="711835" cy="622300"/>
          </a:xfrm>
        </p:grpSpPr>
        <p:sp>
          <p:nvSpPr>
            <p:cNvPr id="14" name="object 14"/>
            <p:cNvSpPr/>
            <p:nvPr/>
          </p:nvSpPr>
          <p:spPr>
            <a:xfrm>
              <a:off x="683729" y="8445855"/>
              <a:ext cx="711835" cy="622300"/>
            </a:xfrm>
            <a:custGeom>
              <a:avLst/>
              <a:gdLst/>
              <a:ahLst/>
              <a:cxnLst/>
              <a:rect l="l" t="t" r="r" b="b"/>
              <a:pathLst>
                <a:path w="711835" h="622300">
                  <a:moveTo>
                    <a:pt x="711479" y="601992"/>
                  </a:moveTo>
                  <a:lnTo>
                    <a:pt x="707123" y="589318"/>
                  </a:lnTo>
                  <a:lnTo>
                    <a:pt x="370649" y="6654"/>
                  </a:lnTo>
                  <a:lnTo>
                    <a:pt x="369404" y="4495"/>
                  </a:lnTo>
                  <a:lnTo>
                    <a:pt x="362572" y="0"/>
                  </a:lnTo>
                  <a:lnTo>
                    <a:pt x="348907" y="0"/>
                  </a:lnTo>
                  <a:lnTo>
                    <a:pt x="342074" y="4495"/>
                  </a:lnTo>
                  <a:lnTo>
                    <a:pt x="4356" y="589318"/>
                  </a:lnTo>
                  <a:lnTo>
                    <a:pt x="0" y="601992"/>
                  </a:lnTo>
                  <a:lnTo>
                    <a:pt x="2095" y="612368"/>
                  </a:lnTo>
                  <a:lnTo>
                    <a:pt x="10033" y="619379"/>
                  </a:lnTo>
                  <a:lnTo>
                    <a:pt x="23190" y="621957"/>
                  </a:lnTo>
                  <a:lnTo>
                    <a:pt x="688289" y="621957"/>
                  </a:lnTo>
                  <a:lnTo>
                    <a:pt x="701433" y="619379"/>
                  </a:lnTo>
                  <a:lnTo>
                    <a:pt x="706056" y="615302"/>
                  </a:lnTo>
                  <a:lnTo>
                    <a:pt x="709371" y="612368"/>
                  </a:lnTo>
                  <a:lnTo>
                    <a:pt x="711479" y="601992"/>
                  </a:lnTo>
                  <a:close/>
                </a:path>
              </a:pathLst>
            </a:custGeom>
            <a:solidFill>
              <a:srgbClr val="231F20"/>
            </a:solidFill>
          </p:spPr>
          <p:txBody>
            <a:bodyPr wrap="square" lIns="0" tIns="0" rIns="0" bIns="0" rtlCol="0"/>
            <a:lstStyle/>
            <a:p>
              <a:endParaRPr/>
            </a:p>
          </p:txBody>
        </p:sp>
        <p:sp>
          <p:nvSpPr>
            <p:cNvPr id="15" name="object 15"/>
            <p:cNvSpPr/>
            <p:nvPr/>
          </p:nvSpPr>
          <p:spPr>
            <a:xfrm>
              <a:off x="982718" y="8604686"/>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699">
              <a:solidFill>
                <a:srgbClr val="F1F2F2"/>
              </a:solidFill>
            </a:ln>
          </p:spPr>
          <p:txBody>
            <a:bodyPr wrap="square" lIns="0" tIns="0" rIns="0" bIns="0" rtlCol="0"/>
            <a:lstStyle/>
            <a:p>
              <a:endParaRPr/>
            </a:p>
          </p:txBody>
        </p:sp>
        <p:sp>
          <p:nvSpPr>
            <p:cNvPr id="16" name="object 16"/>
            <p:cNvSpPr/>
            <p:nvPr/>
          </p:nvSpPr>
          <p:spPr>
            <a:xfrm>
              <a:off x="975568" y="8899447"/>
              <a:ext cx="127800" cy="127787"/>
            </a:xfrm>
            <a:prstGeom prst="rect">
              <a:avLst/>
            </a:prstGeom>
            <a:blipFill>
              <a:blip r:embed="rId3" cstate="print"/>
              <a:stretch>
                <a:fillRect/>
              </a:stretch>
            </a:blipFill>
          </p:spPr>
          <p:txBody>
            <a:bodyPr wrap="square" lIns="0" tIns="0" rIns="0" bIns="0" rtlCol="0"/>
            <a:lstStyle/>
            <a:p>
              <a:endParaRPr/>
            </a:p>
          </p:txBody>
        </p:sp>
      </p:grpSp>
      <p:sp>
        <p:nvSpPr>
          <p:cNvPr id="17" name="object 17"/>
          <p:cNvSpPr/>
          <p:nvPr/>
        </p:nvSpPr>
        <p:spPr>
          <a:xfrm>
            <a:off x="1615142" y="8420224"/>
            <a:ext cx="251647" cy="195365"/>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968522" y="8420434"/>
            <a:ext cx="251665" cy="195365"/>
          </a:xfrm>
          <a:prstGeom prst="rect">
            <a:avLst/>
          </a:prstGeom>
          <a:blipFill>
            <a:blip r:embed="rId5" cstate="print"/>
            <a:stretch>
              <a:fillRect/>
            </a:stretch>
          </a:blipFill>
        </p:spPr>
        <p:txBody>
          <a:bodyPr wrap="square" lIns="0" tIns="0" rIns="0" bIns="0" rtlCol="0"/>
          <a:lstStyle/>
          <a:p>
            <a:endParaRPr/>
          </a:p>
        </p:txBody>
      </p:sp>
      <p:graphicFrame>
        <p:nvGraphicFramePr>
          <p:cNvPr id="19" name="object 19"/>
          <p:cNvGraphicFramePr>
            <a:graphicFrameLocks noGrp="1"/>
          </p:cNvGraphicFramePr>
          <p:nvPr/>
        </p:nvGraphicFramePr>
        <p:xfrm>
          <a:off x="541337" y="8354276"/>
          <a:ext cx="6429375" cy="1073150"/>
        </p:xfrm>
        <a:graphic>
          <a:graphicData uri="http://schemas.openxmlformats.org/drawingml/2006/table">
            <a:tbl>
              <a:tblPr firstRow="1" bandRow="1">
                <a:tableStyleId>{2D5ABB26-0587-4C30-8999-92F81FD0307C}</a:tableStyleId>
              </a:tblPr>
              <a:tblGrid>
                <a:gridCol w="974725">
                  <a:extLst>
                    <a:ext uri="{9D8B030D-6E8A-4147-A177-3AD203B41FA5}">
                      <a16:colId xmlns:a16="http://schemas.microsoft.com/office/drawing/2014/main" val="20000"/>
                    </a:ext>
                  </a:extLst>
                </a:gridCol>
                <a:gridCol w="5454650">
                  <a:extLst>
                    <a:ext uri="{9D8B030D-6E8A-4147-A177-3AD203B41FA5}">
                      <a16:colId xmlns:a16="http://schemas.microsoft.com/office/drawing/2014/main" val="20001"/>
                    </a:ext>
                  </a:extLst>
                </a:gridCol>
              </a:tblGrid>
              <a:tr h="799884">
                <a:tc>
                  <a:txBody>
                    <a:bodyPr/>
                    <a:lstStyle/>
                    <a:p>
                      <a:pPr>
                        <a:lnSpc>
                          <a:spcPct val="100000"/>
                        </a:lnSpc>
                      </a:pPr>
                      <a:endParaRPr sz="11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a:latin typeface="Times New Roman"/>
                        <a:cs typeface="Times New Roman"/>
                      </a:endParaRPr>
                    </a:p>
                    <a:p>
                      <a:pPr>
                        <a:lnSpc>
                          <a:spcPct val="100000"/>
                        </a:lnSpc>
                        <a:spcBef>
                          <a:spcPts val="10"/>
                        </a:spcBef>
                      </a:pPr>
                      <a:endParaRPr sz="950">
                        <a:latin typeface="Times New Roman"/>
                        <a:cs typeface="Times New Roman"/>
                      </a:endParaRPr>
                    </a:p>
                    <a:p>
                      <a:pPr marL="106045">
                        <a:lnSpc>
                          <a:spcPts val="1210"/>
                        </a:lnSpc>
                      </a:pPr>
                      <a:r>
                        <a:rPr sz="1100" spc="5" dirty="0">
                          <a:solidFill>
                            <a:srgbClr val="231F20"/>
                          </a:solidFill>
                          <a:latin typeface="Arial"/>
                          <a:cs typeface="Arial"/>
                        </a:rPr>
                        <a:t>FRAGEN? PROBLEME? FEHLENDE</a:t>
                      </a:r>
                      <a:r>
                        <a:rPr sz="1100" spc="-15" dirty="0">
                          <a:solidFill>
                            <a:srgbClr val="231F20"/>
                          </a:solidFill>
                          <a:latin typeface="Arial"/>
                          <a:cs typeface="Arial"/>
                        </a:rPr>
                        <a:t> </a:t>
                      </a:r>
                      <a:r>
                        <a:rPr sz="1100" spc="5" dirty="0">
                          <a:solidFill>
                            <a:srgbClr val="231F20"/>
                          </a:solidFill>
                          <a:latin typeface="Arial"/>
                          <a:cs typeface="Arial"/>
                        </a:rPr>
                        <a:t>TEILE?</a:t>
                      </a:r>
                      <a:endParaRPr sz="1100">
                        <a:latin typeface="Arial"/>
                        <a:cs typeface="Arial"/>
                      </a:endParaRPr>
                    </a:p>
                    <a:p>
                      <a:pPr marL="106045">
                        <a:lnSpc>
                          <a:spcPts val="1200"/>
                        </a:lnSpc>
                      </a:pPr>
                      <a:r>
                        <a:rPr sz="1100" spc="5" dirty="0">
                          <a:solidFill>
                            <a:srgbClr val="231F20"/>
                          </a:solidFill>
                          <a:latin typeface="Arial"/>
                          <a:cs typeface="Arial"/>
                        </a:rPr>
                        <a:t>Wegen FAQS, Bedienungsanleitungen, Videos </a:t>
                      </a:r>
                      <a:r>
                        <a:rPr sz="1100" dirty="0">
                          <a:solidFill>
                            <a:srgbClr val="231F20"/>
                          </a:solidFill>
                          <a:latin typeface="Arial"/>
                          <a:cs typeface="Arial"/>
                        </a:rPr>
                        <a:t>oder Ersatzteilen besuchen </a:t>
                      </a:r>
                      <a:r>
                        <a:rPr sz="1100" spc="5" dirty="0">
                          <a:solidFill>
                            <a:srgbClr val="231F20"/>
                          </a:solidFill>
                          <a:latin typeface="Arial"/>
                          <a:cs typeface="Arial"/>
                        </a:rPr>
                        <a:t>Sie </a:t>
                      </a:r>
                      <a:r>
                        <a:rPr sz="1100" spc="-5" dirty="0">
                          <a:solidFill>
                            <a:srgbClr val="231F20"/>
                          </a:solidFill>
                          <a:latin typeface="Arial"/>
                          <a:cs typeface="Arial"/>
                        </a:rPr>
                        <a:t>bitte</a:t>
                      </a:r>
                      <a:endParaRPr sz="1100">
                        <a:latin typeface="Arial"/>
                        <a:cs typeface="Arial"/>
                      </a:endParaRPr>
                    </a:p>
                    <a:p>
                      <a:pPr marL="106045">
                        <a:lnSpc>
                          <a:spcPts val="1070"/>
                        </a:lnSpc>
                      </a:pPr>
                      <a:r>
                        <a:rPr sz="900" spc="-5" dirty="0">
                          <a:solidFill>
                            <a:srgbClr val="231F20"/>
                          </a:solidFill>
                          <a:latin typeface="Arial"/>
                          <a:cs typeface="Arial"/>
                          <a:hlinkClick r:id="rId6"/>
                        </a:rPr>
                        <a:t>www.the-mspa.com/support</a:t>
                      </a:r>
                      <a:endParaRPr sz="90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3253">
                <a:tc gridSpan="2">
                  <a:txBody>
                    <a:bodyPr/>
                    <a:lstStyle/>
                    <a:p>
                      <a:pPr marR="24765" algn="ctr">
                        <a:lnSpc>
                          <a:spcPct val="100000"/>
                        </a:lnSpc>
                        <a:spcBef>
                          <a:spcPts val="400"/>
                        </a:spcBef>
                      </a:pPr>
                      <a:r>
                        <a:rPr sz="1100" spc="5" dirty="0">
                          <a:solidFill>
                            <a:srgbClr val="FFFFFF"/>
                          </a:solidFill>
                          <a:latin typeface="Arial"/>
                          <a:cs typeface="Arial"/>
                        </a:rPr>
                        <a:t>BITTE </a:t>
                      </a:r>
                      <a:r>
                        <a:rPr sz="1100" dirty="0">
                          <a:solidFill>
                            <a:srgbClr val="FFFFFF"/>
                          </a:solidFill>
                          <a:latin typeface="Arial"/>
                          <a:cs typeface="Arial"/>
                        </a:rPr>
                        <a:t>NICHT </a:t>
                      </a:r>
                      <a:r>
                        <a:rPr sz="1100" spc="5" dirty="0">
                          <a:solidFill>
                            <a:srgbClr val="FFFFFF"/>
                          </a:solidFill>
                          <a:latin typeface="Arial"/>
                          <a:cs typeface="Arial"/>
                        </a:rPr>
                        <a:t>AN </a:t>
                      </a:r>
                      <a:r>
                        <a:rPr sz="1100" dirty="0">
                          <a:solidFill>
                            <a:srgbClr val="FFFFFF"/>
                          </a:solidFill>
                          <a:latin typeface="Arial"/>
                          <a:cs typeface="Arial"/>
                        </a:rPr>
                        <a:t>DAS </a:t>
                      </a:r>
                      <a:r>
                        <a:rPr sz="1100" spc="5" dirty="0">
                          <a:solidFill>
                            <a:srgbClr val="FFFFFF"/>
                          </a:solidFill>
                          <a:latin typeface="Arial"/>
                          <a:cs typeface="Arial"/>
                        </a:rPr>
                        <a:t>GESCHÄFT</a:t>
                      </a:r>
                      <a:r>
                        <a:rPr sz="1100" spc="-15" dirty="0">
                          <a:solidFill>
                            <a:srgbClr val="FFFFFF"/>
                          </a:solidFill>
                          <a:latin typeface="Arial"/>
                          <a:cs typeface="Arial"/>
                        </a:rPr>
                        <a:t> </a:t>
                      </a:r>
                      <a:r>
                        <a:rPr sz="1100" spc="5" dirty="0">
                          <a:solidFill>
                            <a:srgbClr val="FFFFFF"/>
                          </a:solidFill>
                          <a:latin typeface="Arial"/>
                          <a:cs typeface="Arial"/>
                        </a:rPr>
                        <a:t>ZURÜCKGEBEN</a:t>
                      </a:r>
                      <a:endParaRPr sz="1100">
                        <a:latin typeface="Arial"/>
                        <a:cs typeface="Arial"/>
                      </a:endParaRPr>
                    </a:p>
                  </a:txBody>
                  <a:tcPr marL="0" marR="0" marT="50800"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0" name="object 20"/>
          <p:cNvSpPr txBox="1"/>
          <p:nvPr/>
        </p:nvSpPr>
        <p:spPr>
          <a:xfrm>
            <a:off x="515937" y="8123617"/>
            <a:ext cx="221615" cy="194945"/>
          </a:xfrm>
          <a:prstGeom prst="rect">
            <a:avLst/>
          </a:prstGeom>
        </p:spPr>
        <p:txBody>
          <a:bodyPr vert="horz" wrap="square" lIns="0" tIns="13970" rIns="0" bIns="0" rtlCol="0">
            <a:spAutoFit/>
          </a:bodyPr>
          <a:lstStyle/>
          <a:p>
            <a:pPr marL="12700">
              <a:lnSpc>
                <a:spcPct val="100000"/>
              </a:lnSpc>
              <a:spcBef>
                <a:spcPts val="110"/>
              </a:spcBef>
            </a:pPr>
            <a:r>
              <a:rPr sz="1100" b="1" dirty="0">
                <a:solidFill>
                  <a:srgbClr val="231F20"/>
                </a:solidFill>
                <a:latin typeface="Arial"/>
                <a:cs typeface="Arial"/>
              </a:rPr>
              <a:t>DE</a:t>
            </a:r>
            <a:endParaRPr sz="1100">
              <a:latin typeface="Arial"/>
              <a:cs typeface="Arial"/>
            </a:endParaRPr>
          </a:p>
        </p:txBody>
      </p:sp>
      <p:sp>
        <p:nvSpPr>
          <p:cNvPr id="21" name="object 21"/>
          <p:cNvSpPr txBox="1"/>
          <p:nvPr/>
        </p:nvSpPr>
        <p:spPr>
          <a:xfrm>
            <a:off x="1644879"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5" dirty="0">
                <a:solidFill>
                  <a:srgbClr val="231F20"/>
                </a:solidFill>
                <a:latin typeface="Arial"/>
                <a:cs typeface="Arial"/>
              </a:rPr>
              <a:t>U-NE021  U-RB061</a:t>
            </a:r>
            <a:endParaRPr sz="1500">
              <a:latin typeface="Arial"/>
              <a:cs typeface="Arial"/>
            </a:endParaRPr>
          </a:p>
        </p:txBody>
      </p:sp>
      <p:sp>
        <p:nvSpPr>
          <p:cNvPr id="22" name="object 22"/>
          <p:cNvSpPr txBox="1"/>
          <p:nvPr/>
        </p:nvSpPr>
        <p:spPr>
          <a:xfrm>
            <a:off x="2658582" y="7075609"/>
            <a:ext cx="629285" cy="660400"/>
          </a:xfrm>
          <a:prstGeom prst="rect">
            <a:avLst/>
          </a:prstGeom>
        </p:spPr>
        <p:txBody>
          <a:bodyPr vert="horz" wrap="square" lIns="0" tIns="11430" rIns="0" bIns="0" rtlCol="0">
            <a:spAutoFit/>
          </a:bodyPr>
          <a:lstStyle/>
          <a:p>
            <a:pPr marL="22860" marR="5080" indent="-10795">
              <a:lnSpc>
                <a:spcPct val="138900"/>
              </a:lnSpc>
              <a:spcBef>
                <a:spcPts val="90"/>
              </a:spcBef>
            </a:pPr>
            <a:r>
              <a:rPr sz="1500" b="1" spc="10" dirty="0">
                <a:solidFill>
                  <a:srgbClr val="231F20"/>
                </a:solidFill>
                <a:latin typeface="Arial"/>
                <a:cs typeface="Arial"/>
              </a:rPr>
              <a:t>Nest  </a:t>
            </a:r>
            <a:r>
              <a:rPr sz="1500" b="1" spc="15" dirty="0">
                <a:solidFill>
                  <a:srgbClr val="231F20"/>
                </a:solidFill>
                <a:latin typeface="Arial"/>
                <a:cs typeface="Arial"/>
              </a:rPr>
              <a:t>Rimba</a:t>
            </a:r>
            <a:endParaRPr sz="1500">
              <a:latin typeface="Arial"/>
              <a:cs typeface="Arial"/>
            </a:endParaRPr>
          </a:p>
        </p:txBody>
      </p:sp>
      <p:sp>
        <p:nvSpPr>
          <p:cNvPr id="23" name="object 23"/>
          <p:cNvSpPr txBox="1"/>
          <p:nvPr/>
        </p:nvSpPr>
        <p:spPr>
          <a:xfrm>
            <a:off x="4229393"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U-AU061  </a:t>
            </a:r>
            <a:r>
              <a:rPr sz="1500" b="1" spc="15" dirty="0">
                <a:solidFill>
                  <a:srgbClr val="231F20"/>
                </a:solidFill>
                <a:latin typeface="Arial"/>
                <a:cs typeface="Arial"/>
              </a:rPr>
              <a:t>U-VT061</a:t>
            </a:r>
            <a:endParaRPr sz="1500">
              <a:latin typeface="Arial"/>
              <a:cs typeface="Arial"/>
            </a:endParaRPr>
          </a:p>
        </p:txBody>
      </p:sp>
      <p:sp>
        <p:nvSpPr>
          <p:cNvPr id="24" name="object 24"/>
          <p:cNvSpPr txBox="1"/>
          <p:nvPr/>
        </p:nvSpPr>
        <p:spPr>
          <a:xfrm>
            <a:off x="5221556" y="7075609"/>
            <a:ext cx="694055" cy="660400"/>
          </a:xfrm>
          <a:prstGeom prst="rect">
            <a:avLst/>
          </a:prstGeom>
        </p:spPr>
        <p:txBody>
          <a:bodyPr vert="horz" wrap="square" lIns="0" tIns="11430" rIns="0" bIns="0" rtlCol="0">
            <a:spAutoFit/>
          </a:bodyPr>
          <a:lstStyle/>
          <a:p>
            <a:pPr marL="12700" marR="5080" indent="31750">
              <a:lnSpc>
                <a:spcPct val="138900"/>
              </a:lnSpc>
              <a:spcBef>
                <a:spcPts val="90"/>
              </a:spcBef>
            </a:pPr>
            <a:r>
              <a:rPr sz="1500" b="1" spc="10" dirty="0">
                <a:solidFill>
                  <a:srgbClr val="231F20"/>
                </a:solidFill>
                <a:latin typeface="Arial"/>
                <a:cs typeface="Arial"/>
              </a:rPr>
              <a:t>Aurora  Vito</a:t>
            </a:r>
            <a:endParaRPr sz="1500">
              <a:latin typeface="Arial"/>
              <a:cs typeface="Arial"/>
            </a:endParaRPr>
          </a:p>
        </p:txBody>
      </p:sp>
      <p:sp>
        <p:nvSpPr>
          <p:cNvPr id="25" name="object 25"/>
          <p:cNvSpPr/>
          <p:nvPr/>
        </p:nvSpPr>
        <p:spPr>
          <a:xfrm>
            <a:off x="0" y="1416927"/>
            <a:ext cx="7560056" cy="48514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2962" y="3888994"/>
            <a:ext cx="959343" cy="9593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64832" y="879970"/>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4" name="object 4"/>
          <p:cNvSpPr txBox="1"/>
          <p:nvPr/>
        </p:nvSpPr>
        <p:spPr>
          <a:xfrm>
            <a:off x="529816" y="499015"/>
            <a:ext cx="6501130" cy="3043555"/>
          </a:xfrm>
          <a:prstGeom prst="rect">
            <a:avLst/>
          </a:prstGeom>
        </p:spPr>
        <p:txBody>
          <a:bodyPr vert="horz" wrap="square" lIns="0" tIns="12700" rIns="0" bIns="0" rtlCol="0">
            <a:spAutoFit/>
          </a:bodyPr>
          <a:lstStyle/>
          <a:p>
            <a:pPr marL="25400" algn="just">
              <a:lnSpc>
                <a:spcPct val="100000"/>
              </a:lnSpc>
              <a:spcBef>
                <a:spcPts val="100"/>
              </a:spcBef>
            </a:pPr>
            <a:r>
              <a:rPr sz="1600" b="1" dirty="0">
                <a:solidFill>
                  <a:srgbClr val="231F20"/>
                </a:solidFill>
                <a:latin typeface="Arial Narrow"/>
                <a:cs typeface="Arial Narrow"/>
              </a:rPr>
              <a:t>BETRETEN SIE DIE WELT VON</a:t>
            </a:r>
            <a:r>
              <a:rPr sz="1600" b="1" spc="-10" dirty="0">
                <a:solidFill>
                  <a:srgbClr val="231F20"/>
                </a:solidFill>
                <a:latin typeface="Arial Narrow"/>
                <a:cs typeface="Arial Narrow"/>
              </a:rPr>
              <a:t> </a:t>
            </a:r>
            <a:r>
              <a:rPr sz="1600" b="1" spc="-5" dirty="0">
                <a:solidFill>
                  <a:srgbClr val="231F20"/>
                </a:solidFill>
                <a:latin typeface="Arial Narrow"/>
                <a:cs typeface="Arial Narrow"/>
              </a:rPr>
              <a:t>MSPA</a:t>
            </a:r>
            <a:endParaRPr sz="1600">
              <a:latin typeface="Arial Narrow"/>
              <a:cs typeface="Arial Narrow"/>
            </a:endParaRPr>
          </a:p>
          <a:p>
            <a:pPr>
              <a:lnSpc>
                <a:spcPct val="100000"/>
              </a:lnSpc>
            </a:pPr>
            <a:endParaRPr sz="1800">
              <a:latin typeface="Arial Narrow"/>
              <a:cs typeface="Arial Narrow"/>
            </a:endParaRPr>
          </a:p>
          <a:p>
            <a:pPr>
              <a:lnSpc>
                <a:spcPct val="100000"/>
              </a:lnSpc>
            </a:pPr>
            <a:endParaRPr sz="1450">
              <a:latin typeface="Arial Narrow"/>
              <a:cs typeface="Arial Narrow"/>
            </a:endParaRPr>
          </a:p>
          <a:p>
            <a:pPr marL="12700" algn="just">
              <a:lnSpc>
                <a:spcPct val="100000"/>
              </a:lnSpc>
            </a:pPr>
            <a:r>
              <a:rPr sz="1250" spc="5" dirty="0">
                <a:solidFill>
                  <a:srgbClr val="231F20"/>
                </a:solidFill>
                <a:latin typeface="Arial Narrow"/>
                <a:cs typeface="Arial Narrow"/>
              </a:rPr>
              <a:t>Herzlich</a:t>
            </a:r>
            <a:r>
              <a:rPr sz="1250" spc="-5" dirty="0">
                <a:solidFill>
                  <a:srgbClr val="231F20"/>
                </a:solidFill>
                <a:latin typeface="Arial Narrow"/>
                <a:cs typeface="Arial Narrow"/>
              </a:rPr>
              <a:t> </a:t>
            </a:r>
            <a:r>
              <a:rPr sz="1250" spc="5" dirty="0">
                <a:solidFill>
                  <a:srgbClr val="231F20"/>
                </a:solidFill>
                <a:latin typeface="Arial Narrow"/>
                <a:cs typeface="Arial Narrow"/>
              </a:rPr>
              <a:t>willkommen!</a:t>
            </a:r>
            <a:endParaRPr sz="1250">
              <a:latin typeface="Arial Narrow"/>
              <a:cs typeface="Arial Narrow"/>
            </a:endParaRPr>
          </a:p>
          <a:p>
            <a:pPr marL="12700" marR="5080" algn="just">
              <a:lnSpc>
                <a:spcPct val="131200"/>
              </a:lnSpc>
              <a:spcBef>
                <a:spcPts val="434"/>
              </a:spcBef>
            </a:pPr>
            <a:r>
              <a:rPr sz="1250" spc="5" dirty="0">
                <a:solidFill>
                  <a:srgbClr val="231F20"/>
                </a:solidFill>
                <a:latin typeface="Arial Narrow"/>
                <a:cs typeface="Arial Narrow"/>
              </a:rPr>
              <a:t>Vielen Dank, </a:t>
            </a:r>
            <a:r>
              <a:rPr sz="1250" dirty="0">
                <a:solidFill>
                  <a:srgbClr val="231F20"/>
                </a:solidFill>
                <a:latin typeface="Arial Narrow"/>
                <a:cs typeface="Arial Narrow"/>
              </a:rPr>
              <a:t>dass </a:t>
            </a:r>
            <a:r>
              <a:rPr sz="1250" spc="5" dirty="0">
                <a:solidFill>
                  <a:srgbClr val="231F20"/>
                </a:solidFill>
                <a:latin typeface="Arial Narrow"/>
                <a:cs typeface="Arial Narrow"/>
              </a:rPr>
              <a:t>Sie </a:t>
            </a:r>
            <a:r>
              <a:rPr sz="1250" dirty="0">
                <a:solidFill>
                  <a:srgbClr val="231F20"/>
                </a:solidFill>
                <a:latin typeface="Arial Narrow"/>
                <a:cs typeface="Arial Narrow"/>
              </a:rPr>
              <a:t>sich für MSpa entschieden haben und für Ihr </a:t>
            </a:r>
            <a:r>
              <a:rPr sz="1250" spc="5" dirty="0">
                <a:solidFill>
                  <a:srgbClr val="231F20"/>
                </a:solidFill>
                <a:latin typeface="Arial Narrow"/>
                <a:cs typeface="Arial Narrow"/>
              </a:rPr>
              <a:t>Vertrauen </a:t>
            </a:r>
            <a:r>
              <a:rPr sz="1250" dirty="0">
                <a:solidFill>
                  <a:srgbClr val="231F20"/>
                </a:solidFill>
                <a:latin typeface="Arial Narrow"/>
                <a:cs typeface="Arial Narrow"/>
              </a:rPr>
              <a:t>in unsere Marke. </a:t>
            </a:r>
            <a:r>
              <a:rPr sz="1250" spc="5" dirty="0">
                <a:solidFill>
                  <a:srgbClr val="231F20"/>
                </a:solidFill>
                <a:latin typeface="Arial Narrow"/>
                <a:cs typeface="Arial Narrow"/>
              </a:rPr>
              <a:t>Wir </a:t>
            </a:r>
            <a:r>
              <a:rPr sz="1250" dirty="0">
                <a:solidFill>
                  <a:srgbClr val="231F20"/>
                </a:solidFill>
                <a:latin typeface="Arial Narrow"/>
                <a:cs typeface="Arial Narrow"/>
              </a:rPr>
              <a:t>sind uns  sicher, dass </a:t>
            </a:r>
            <a:r>
              <a:rPr sz="1250" spc="5" dirty="0">
                <a:solidFill>
                  <a:srgbClr val="231F20"/>
                </a:solidFill>
                <a:latin typeface="Arial Narrow"/>
                <a:cs typeface="Arial Narrow"/>
              </a:rPr>
              <a:t>Sie </a:t>
            </a:r>
            <a:r>
              <a:rPr sz="1250" dirty="0">
                <a:solidFill>
                  <a:srgbClr val="231F20"/>
                </a:solidFill>
                <a:latin typeface="Arial Narrow"/>
                <a:cs typeface="Arial Narrow"/>
              </a:rPr>
              <a:t>in den kommenden Jahren die vielen </a:t>
            </a:r>
            <a:r>
              <a:rPr sz="1250" spc="5" dirty="0">
                <a:solidFill>
                  <a:srgbClr val="231F20"/>
                </a:solidFill>
                <a:latin typeface="Arial Narrow"/>
                <a:cs typeface="Arial Narrow"/>
              </a:rPr>
              <a:t>Vorteile </a:t>
            </a:r>
            <a:r>
              <a:rPr sz="1250" dirty="0">
                <a:solidFill>
                  <a:srgbClr val="231F20"/>
                </a:solidFill>
                <a:latin typeface="Arial Narrow"/>
                <a:cs typeface="Arial Narrow"/>
              </a:rPr>
              <a:t>der MSpa-Produkte genießen</a:t>
            </a:r>
            <a:r>
              <a:rPr sz="1250" spc="5" dirty="0">
                <a:solidFill>
                  <a:srgbClr val="231F20"/>
                </a:solidFill>
                <a:latin typeface="Arial Narrow"/>
                <a:cs typeface="Arial Narrow"/>
              </a:rPr>
              <a:t> werden.</a:t>
            </a:r>
            <a:endParaRPr sz="1250">
              <a:latin typeface="Arial Narrow"/>
              <a:cs typeface="Arial Narrow"/>
            </a:endParaRPr>
          </a:p>
          <a:p>
            <a:pPr marL="12700" marR="5080" algn="just">
              <a:lnSpc>
                <a:spcPct val="131200"/>
              </a:lnSpc>
            </a:pPr>
            <a:r>
              <a:rPr sz="1250" spc="5" dirty="0">
                <a:solidFill>
                  <a:srgbClr val="231F20"/>
                </a:solidFill>
                <a:latin typeface="Arial Narrow"/>
                <a:cs typeface="Arial Narrow"/>
              </a:rPr>
              <a:t>Um</a:t>
            </a:r>
            <a:r>
              <a:rPr sz="1250" spc="-20" dirty="0">
                <a:solidFill>
                  <a:srgbClr val="231F20"/>
                </a:solidFill>
                <a:latin typeface="Arial Narrow"/>
                <a:cs typeface="Arial Narrow"/>
              </a:rPr>
              <a:t> </a:t>
            </a:r>
            <a:r>
              <a:rPr sz="1250" spc="5" dirty="0">
                <a:solidFill>
                  <a:srgbClr val="231F20"/>
                </a:solidFill>
                <a:latin typeface="Arial Narrow"/>
                <a:cs typeface="Arial Narrow"/>
              </a:rPr>
              <a:t>Sie</a:t>
            </a:r>
            <a:r>
              <a:rPr sz="1250" spc="-20" dirty="0">
                <a:solidFill>
                  <a:srgbClr val="231F20"/>
                </a:solidFill>
                <a:latin typeface="Arial Narrow"/>
                <a:cs typeface="Arial Narrow"/>
              </a:rPr>
              <a:t> </a:t>
            </a:r>
            <a:r>
              <a:rPr sz="1250" dirty="0">
                <a:solidFill>
                  <a:srgbClr val="231F20"/>
                </a:solidFill>
                <a:latin typeface="Arial Narrow"/>
                <a:cs typeface="Arial Narrow"/>
              </a:rPr>
              <a:t>durch</a:t>
            </a:r>
            <a:r>
              <a:rPr sz="1250" spc="-15" dirty="0">
                <a:solidFill>
                  <a:srgbClr val="231F20"/>
                </a:solidFill>
                <a:latin typeface="Arial Narrow"/>
                <a:cs typeface="Arial Narrow"/>
              </a:rPr>
              <a:t> </a:t>
            </a:r>
            <a:r>
              <a:rPr sz="1250" dirty="0">
                <a:solidFill>
                  <a:srgbClr val="231F20"/>
                </a:solidFill>
                <a:latin typeface="Arial Narrow"/>
                <a:cs typeface="Arial Narrow"/>
              </a:rPr>
              <a:t>Ihre</a:t>
            </a:r>
            <a:r>
              <a:rPr sz="1250" spc="-20" dirty="0">
                <a:solidFill>
                  <a:srgbClr val="231F20"/>
                </a:solidFill>
                <a:latin typeface="Arial Narrow"/>
                <a:cs typeface="Arial Narrow"/>
              </a:rPr>
              <a:t> </a:t>
            </a:r>
            <a:r>
              <a:rPr sz="1250" dirty="0">
                <a:solidFill>
                  <a:srgbClr val="231F20"/>
                </a:solidFill>
                <a:latin typeface="Arial Narrow"/>
                <a:cs typeface="Arial Narrow"/>
              </a:rPr>
              <a:t>erste</a:t>
            </a:r>
            <a:r>
              <a:rPr sz="1250" spc="-15" dirty="0">
                <a:solidFill>
                  <a:srgbClr val="231F20"/>
                </a:solidFill>
                <a:latin typeface="Arial Narrow"/>
                <a:cs typeface="Arial Narrow"/>
              </a:rPr>
              <a:t> </a:t>
            </a:r>
            <a:r>
              <a:rPr sz="1250" dirty="0">
                <a:solidFill>
                  <a:srgbClr val="231F20"/>
                </a:solidFill>
                <a:latin typeface="Arial Narrow"/>
                <a:cs typeface="Arial Narrow"/>
              </a:rPr>
              <a:t>MSpa-Erfahrung</a:t>
            </a:r>
            <a:r>
              <a:rPr sz="1250" spc="-20" dirty="0">
                <a:solidFill>
                  <a:srgbClr val="231F20"/>
                </a:solidFill>
                <a:latin typeface="Arial Narrow"/>
                <a:cs typeface="Arial Narrow"/>
              </a:rPr>
              <a:t> </a:t>
            </a:r>
            <a:r>
              <a:rPr sz="1250" dirty="0">
                <a:solidFill>
                  <a:srgbClr val="231F20"/>
                </a:solidFill>
                <a:latin typeface="Arial Narrow"/>
                <a:cs typeface="Arial Narrow"/>
              </a:rPr>
              <a:t>zu</a:t>
            </a:r>
            <a:r>
              <a:rPr sz="1250" spc="-20" dirty="0">
                <a:solidFill>
                  <a:srgbClr val="231F20"/>
                </a:solidFill>
                <a:latin typeface="Arial Narrow"/>
                <a:cs typeface="Arial Narrow"/>
              </a:rPr>
              <a:t> </a:t>
            </a:r>
            <a:r>
              <a:rPr sz="1250" dirty="0">
                <a:solidFill>
                  <a:srgbClr val="231F20"/>
                </a:solidFill>
                <a:latin typeface="Arial Narrow"/>
                <a:cs typeface="Arial Narrow"/>
              </a:rPr>
              <a:t>führen,</a:t>
            </a:r>
            <a:r>
              <a:rPr sz="1250" spc="-15" dirty="0">
                <a:solidFill>
                  <a:srgbClr val="231F20"/>
                </a:solidFill>
                <a:latin typeface="Arial Narrow"/>
                <a:cs typeface="Arial Narrow"/>
              </a:rPr>
              <a:t> </a:t>
            </a:r>
            <a:r>
              <a:rPr sz="1250" dirty="0">
                <a:solidFill>
                  <a:srgbClr val="231F20"/>
                </a:solidFill>
                <a:latin typeface="Arial Narrow"/>
                <a:cs typeface="Arial Narrow"/>
              </a:rPr>
              <a:t>freuen</a:t>
            </a:r>
            <a:r>
              <a:rPr sz="1250" spc="-20" dirty="0">
                <a:solidFill>
                  <a:srgbClr val="231F20"/>
                </a:solidFill>
                <a:latin typeface="Arial Narrow"/>
                <a:cs typeface="Arial Narrow"/>
              </a:rPr>
              <a:t> </a:t>
            </a:r>
            <a:r>
              <a:rPr sz="1250" spc="5" dirty="0">
                <a:solidFill>
                  <a:srgbClr val="231F20"/>
                </a:solidFill>
                <a:latin typeface="Arial Narrow"/>
                <a:cs typeface="Arial Narrow"/>
              </a:rPr>
              <a:t>wir</a:t>
            </a:r>
            <a:r>
              <a:rPr sz="1250" spc="-15" dirty="0">
                <a:solidFill>
                  <a:srgbClr val="231F20"/>
                </a:solidFill>
                <a:latin typeface="Arial Narrow"/>
                <a:cs typeface="Arial Narrow"/>
              </a:rPr>
              <a:t> </a:t>
            </a:r>
            <a:r>
              <a:rPr sz="1250" dirty="0">
                <a:solidFill>
                  <a:srgbClr val="231F20"/>
                </a:solidFill>
                <a:latin typeface="Arial Narrow"/>
                <a:cs typeface="Arial Narrow"/>
              </a:rPr>
              <a:t>uns,</a:t>
            </a:r>
            <a:r>
              <a:rPr sz="1250" spc="-20" dirty="0">
                <a:solidFill>
                  <a:srgbClr val="231F20"/>
                </a:solidFill>
                <a:latin typeface="Arial Narrow"/>
                <a:cs typeface="Arial Narrow"/>
              </a:rPr>
              <a:t> </a:t>
            </a:r>
            <a:r>
              <a:rPr sz="1250" dirty="0">
                <a:solidFill>
                  <a:srgbClr val="231F20"/>
                </a:solidFill>
                <a:latin typeface="Arial Narrow"/>
                <a:cs typeface="Arial Narrow"/>
              </a:rPr>
              <a:t>Ihnen</a:t>
            </a:r>
            <a:r>
              <a:rPr sz="1250" spc="-20" dirty="0">
                <a:solidFill>
                  <a:srgbClr val="231F20"/>
                </a:solidFill>
                <a:latin typeface="Arial Narrow"/>
                <a:cs typeface="Arial Narrow"/>
              </a:rPr>
              <a:t> </a:t>
            </a:r>
            <a:r>
              <a:rPr sz="1250" dirty="0">
                <a:solidFill>
                  <a:srgbClr val="231F20"/>
                </a:solidFill>
                <a:latin typeface="Arial Narrow"/>
                <a:cs typeface="Arial Narrow"/>
              </a:rPr>
              <a:t>diese</a:t>
            </a:r>
            <a:r>
              <a:rPr sz="1250" spc="-15" dirty="0">
                <a:solidFill>
                  <a:srgbClr val="231F20"/>
                </a:solidFill>
                <a:latin typeface="Arial Narrow"/>
                <a:cs typeface="Arial Narrow"/>
              </a:rPr>
              <a:t> </a:t>
            </a:r>
            <a:r>
              <a:rPr sz="1250" spc="5" dirty="0">
                <a:solidFill>
                  <a:srgbClr val="231F20"/>
                </a:solidFill>
                <a:latin typeface="Arial Narrow"/>
                <a:cs typeface="Arial Narrow"/>
              </a:rPr>
              <a:t>Bedienungsanleitung</a:t>
            </a:r>
            <a:r>
              <a:rPr sz="1250" spc="-20" dirty="0">
                <a:solidFill>
                  <a:srgbClr val="231F20"/>
                </a:solidFill>
                <a:latin typeface="Arial Narrow"/>
                <a:cs typeface="Arial Narrow"/>
              </a:rPr>
              <a:t> </a:t>
            </a:r>
            <a:r>
              <a:rPr sz="1250" dirty="0">
                <a:solidFill>
                  <a:srgbClr val="231F20"/>
                </a:solidFill>
                <a:latin typeface="Arial Narrow"/>
                <a:cs typeface="Arial Narrow"/>
              </a:rPr>
              <a:t>zur</a:t>
            </a:r>
            <a:r>
              <a:rPr sz="1250" spc="-15" dirty="0">
                <a:solidFill>
                  <a:srgbClr val="231F20"/>
                </a:solidFill>
                <a:latin typeface="Arial Narrow"/>
                <a:cs typeface="Arial Narrow"/>
              </a:rPr>
              <a:t> </a:t>
            </a:r>
            <a:r>
              <a:rPr sz="1250" spc="5" dirty="0">
                <a:solidFill>
                  <a:srgbClr val="231F20"/>
                </a:solidFill>
                <a:latin typeface="Arial Narrow"/>
                <a:cs typeface="Arial Narrow"/>
              </a:rPr>
              <a:t>Verfü-  </a:t>
            </a:r>
            <a:r>
              <a:rPr sz="1250" dirty="0">
                <a:solidFill>
                  <a:srgbClr val="231F20"/>
                </a:solidFill>
                <a:latin typeface="Arial Narrow"/>
                <a:cs typeface="Arial Narrow"/>
              </a:rPr>
              <a:t>gung zu stellen. Bitte lesen </a:t>
            </a:r>
            <a:r>
              <a:rPr sz="1250" spc="5" dirty="0">
                <a:solidFill>
                  <a:srgbClr val="231F20"/>
                </a:solidFill>
                <a:latin typeface="Arial Narrow"/>
                <a:cs typeface="Arial Narrow"/>
              </a:rPr>
              <a:t>Sie </a:t>
            </a:r>
            <a:r>
              <a:rPr sz="1250" dirty="0">
                <a:solidFill>
                  <a:srgbClr val="231F20"/>
                </a:solidFill>
                <a:latin typeface="Arial Narrow"/>
                <a:cs typeface="Arial Narrow"/>
              </a:rPr>
              <a:t>dieses </a:t>
            </a:r>
            <a:r>
              <a:rPr sz="1250" spc="5" dirty="0">
                <a:solidFill>
                  <a:srgbClr val="231F20"/>
                </a:solidFill>
                <a:latin typeface="Arial Narrow"/>
                <a:cs typeface="Arial Narrow"/>
              </a:rPr>
              <a:t>Handbuch </a:t>
            </a:r>
            <a:r>
              <a:rPr sz="1250" dirty="0">
                <a:solidFill>
                  <a:srgbClr val="231F20"/>
                </a:solidFill>
                <a:latin typeface="Arial Narrow"/>
                <a:cs typeface="Arial Narrow"/>
              </a:rPr>
              <a:t>sorgfältig durch, bevor </a:t>
            </a:r>
            <a:r>
              <a:rPr sz="1250" spc="5" dirty="0">
                <a:solidFill>
                  <a:srgbClr val="231F20"/>
                </a:solidFill>
                <a:latin typeface="Arial Narrow"/>
                <a:cs typeface="Arial Narrow"/>
              </a:rPr>
              <a:t>Sie </a:t>
            </a:r>
            <a:r>
              <a:rPr sz="1250" dirty="0">
                <a:solidFill>
                  <a:srgbClr val="231F20"/>
                </a:solidFill>
                <a:latin typeface="Arial Narrow"/>
                <a:cs typeface="Arial Narrow"/>
              </a:rPr>
              <a:t>das </a:t>
            </a:r>
            <a:r>
              <a:rPr sz="1250" spc="5" dirty="0">
                <a:solidFill>
                  <a:srgbClr val="231F20"/>
                </a:solidFill>
                <a:latin typeface="Arial Narrow"/>
                <a:cs typeface="Arial Narrow"/>
              </a:rPr>
              <a:t>Produkt </a:t>
            </a:r>
            <a:r>
              <a:rPr sz="1250" dirty="0">
                <a:solidFill>
                  <a:srgbClr val="231F20"/>
                </a:solidFill>
                <a:latin typeface="Arial Narrow"/>
                <a:cs typeface="Arial Narrow"/>
              </a:rPr>
              <a:t>zum ersten Mal  verwenden.</a:t>
            </a:r>
            <a:endParaRPr sz="1250">
              <a:latin typeface="Arial Narrow"/>
              <a:cs typeface="Arial Narrow"/>
            </a:endParaRPr>
          </a:p>
          <a:p>
            <a:pPr marL="12700" marR="5715" algn="just">
              <a:lnSpc>
                <a:spcPct val="131200"/>
              </a:lnSpc>
            </a:pPr>
            <a:r>
              <a:rPr sz="1250" spc="5" dirty="0">
                <a:solidFill>
                  <a:srgbClr val="231F20"/>
                </a:solidFill>
                <a:latin typeface="Arial Narrow"/>
                <a:cs typeface="Arial Narrow"/>
              </a:rPr>
              <a:t>Wir </a:t>
            </a:r>
            <a:r>
              <a:rPr sz="1250" dirty="0">
                <a:solidFill>
                  <a:srgbClr val="231F20"/>
                </a:solidFill>
                <a:latin typeface="Arial Narrow"/>
                <a:cs typeface="Arial Narrow"/>
              </a:rPr>
              <a:t>freuen uns, </a:t>
            </a:r>
            <a:r>
              <a:rPr sz="1250" spc="5" dirty="0">
                <a:solidFill>
                  <a:srgbClr val="231F20"/>
                </a:solidFill>
                <a:latin typeface="Arial Narrow"/>
                <a:cs typeface="Arial Narrow"/>
              </a:rPr>
              <a:t>Sie </a:t>
            </a:r>
            <a:r>
              <a:rPr sz="1250" dirty="0">
                <a:solidFill>
                  <a:srgbClr val="231F20"/>
                </a:solidFill>
                <a:latin typeface="Arial Narrow"/>
                <a:cs typeface="Arial Narrow"/>
              </a:rPr>
              <a:t>in der MSpa-Familie </a:t>
            </a:r>
            <a:r>
              <a:rPr sz="1250" spc="5" dirty="0">
                <a:solidFill>
                  <a:srgbClr val="231F20"/>
                </a:solidFill>
                <a:latin typeface="Arial Narrow"/>
                <a:cs typeface="Arial Narrow"/>
              </a:rPr>
              <a:t>willkommen </a:t>
            </a:r>
            <a:r>
              <a:rPr sz="1250" dirty="0">
                <a:solidFill>
                  <a:srgbClr val="231F20"/>
                </a:solidFill>
                <a:latin typeface="Arial Narrow"/>
                <a:cs typeface="Arial Narrow"/>
              </a:rPr>
              <a:t>zu heißen, und </a:t>
            </a:r>
            <a:r>
              <a:rPr sz="1250" spc="5" dirty="0">
                <a:solidFill>
                  <a:srgbClr val="231F20"/>
                </a:solidFill>
                <a:latin typeface="Arial Narrow"/>
                <a:cs typeface="Arial Narrow"/>
              </a:rPr>
              <a:t>wir </a:t>
            </a:r>
            <a:r>
              <a:rPr sz="1250" dirty="0">
                <a:solidFill>
                  <a:srgbClr val="231F20"/>
                </a:solidFill>
                <a:latin typeface="Arial Narrow"/>
                <a:cs typeface="Arial Narrow"/>
              </a:rPr>
              <a:t>freuen uns darauf, das gesamte  </a:t>
            </a:r>
            <a:r>
              <a:rPr sz="1250" spc="5" dirty="0">
                <a:solidFill>
                  <a:srgbClr val="231F20"/>
                </a:solidFill>
                <a:latin typeface="Arial Narrow"/>
                <a:cs typeface="Arial Narrow"/>
              </a:rPr>
              <a:t>Spektrum </a:t>
            </a:r>
            <a:r>
              <a:rPr sz="1250" dirty="0">
                <a:solidFill>
                  <a:srgbClr val="231F20"/>
                </a:solidFill>
                <a:latin typeface="Arial Narrow"/>
                <a:cs typeface="Arial Narrow"/>
              </a:rPr>
              <a:t>unseres </a:t>
            </a:r>
            <a:r>
              <a:rPr sz="1250" spc="5" dirty="0">
                <a:solidFill>
                  <a:srgbClr val="231F20"/>
                </a:solidFill>
                <a:latin typeface="Arial Narrow"/>
                <a:cs typeface="Arial Narrow"/>
              </a:rPr>
              <a:t>Fachwissens </a:t>
            </a:r>
            <a:r>
              <a:rPr sz="1250" dirty="0">
                <a:solidFill>
                  <a:srgbClr val="231F20"/>
                </a:solidFill>
                <a:latin typeface="Arial Narrow"/>
                <a:cs typeface="Arial Narrow"/>
              </a:rPr>
              <a:t>mit Ihnen zu</a:t>
            </a:r>
            <a:r>
              <a:rPr sz="1250" spc="-15" dirty="0">
                <a:solidFill>
                  <a:srgbClr val="231F20"/>
                </a:solidFill>
                <a:latin typeface="Arial Narrow"/>
                <a:cs typeface="Arial Narrow"/>
              </a:rPr>
              <a:t> </a:t>
            </a:r>
            <a:r>
              <a:rPr sz="1250" dirty="0">
                <a:solidFill>
                  <a:srgbClr val="231F20"/>
                </a:solidFill>
                <a:latin typeface="Arial Narrow"/>
                <a:cs typeface="Arial Narrow"/>
              </a:rPr>
              <a:t>teilen.</a:t>
            </a:r>
            <a:endParaRPr sz="1250">
              <a:latin typeface="Arial Narrow"/>
              <a:cs typeface="Arial Narrow"/>
            </a:endParaRPr>
          </a:p>
          <a:p>
            <a:pPr marL="12700" algn="just">
              <a:lnSpc>
                <a:spcPct val="100000"/>
              </a:lnSpc>
              <a:spcBef>
                <a:spcPts val="900"/>
              </a:spcBef>
            </a:pPr>
            <a:r>
              <a:rPr sz="1250" spc="5" dirty="0">
                <a:solidFill>
                  <a:srgbClr val="231F20"/>
                </a:solidFill>
                <a:latin typeface="Arial Narrow"/>
                <a:cs typeface="Arial Narrow"/>
              </a:rPr>
              <a:t>Viel Spaß </a:t>
            </a:r>
            <a:r>
              <a:rPr sz="1250" dirty="0">
                <a:solidFill>
                  <a:srgbClr val="231F20"/>
                </a:solidFill>
                <a:latin typeface="Arial Narrow"/>
                <a:cs typeface="Arial Narrow"/>
              </a:rPr>
              <a:t>mit</a:t>
            </a:r>
            <a:r>
              <a:rPr sz="1250" spc="-1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5" name="object 5"/>
          <p:cNvSpPr/>
          <p:nvPr/>
        </p:nvSpPr>
        <p:spPr>
          <a:xfrm>
            <a:off x="564832" y="6085128"/>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6" name="object 6"/>
          <p:cNvSpPr txBox="1"/>
          <p:nvPr/>
        </p:nvSpPr>
        <p:spPr>
          <a:xfrm>
            <a:off x="531093" y="5767678"/>
            <a:ext cx="6500495" cy="3992879"/>
          </a:xfrm>
          <a:prstGeom prst="rect">
            <a:avLst/>
          </a:prstGeom>
        </p:spPr>
        <p:txBody>
          <a:bodyPr vert="horz" wrap="square" lIns="0" tIns="12700" rIns="0" bIns="0" rtlCol="0">
            <a:spAutoFit/>
          </a:bodyPr>
          <a:lstStyle/>
          <a:p>
            <a:pPr marL="24130">
              <a:lnSpc>
                <a:spcPct val="100000"/>
              </a:lnSpc>
              <a:spcBef>
                <a:spcPts val="100"/>
              </a:spcBef>
            </a:pPr>
            <a:r>
              <a:rPr sz="1200" b="1" dirty="0">
                <a:solidFill>
                  <a:srgbClr val="231F20"/>
                </a:solidFill>
                <a:latin typeface="Arial Narrow"/>
                <a:cs typeface="Arial Narrow"/>
              </a:rPr>
              <a:t>INHALT</a:t>
            </a:r>
            <a:endParaRPr sz="1200">
              <a:latin typeface="Arial Narrow"/>
              <a:cs typeface="Arial Narrow"/>
            </a:endParaRPr>
          </a:p>
          <a:p>
            <a:pPr>
              <a:lnSpc>
                <a:spcPct val="100000"/>
              </a:lnSpc>
            </a:pPr>
            <a:endParaRPr sz="1400">
              <a:latin typeface="Arial Narrow"/>
              <a:cs typeface="Arial Narrow"/>
            </a:endParaRPr>
          </a:p>
          <a:p>
            <a:pPr>
              <a:lnSpc>
                <a:spcPct val="100000"/>
              </a:lnSpc>
              <a:spcBef>
                <a:spcPts val="20"/>
              </a:spcBef>
            </a:pPr>
            <a:endParaRPr sz="1200">
              <a:latin typeface="Arial Narrow"/>
              <a:cs typeface="Arial Narrow"/>
            </a:endParaRPr>
          </a:p>
          <a:p>
            <a:pPr marL="12700">
              <a:lnSpc>
                <a:spcPct val="100000"/>
              </a:lnSpc>
              <a:tabLst>
                <a:tab pos="6414135" algn="l"/>
              </a:tabLst>
            </a:pPr>
            <a:r>
              <a:rPr sz="1250" spc="5" dirty="0">
                <a:solidFill>
                  <a:srgbClr val="231F20"/>
                </a:solidFill>
                <a:latin typeface="Arial Narrow"/>
                <a:cs typeface="Arial Narrow"/>
              </a:rPr>
              <a:t>Sicherheitsvorkehrungen............................………………………….........……………………...........................	3</a:t>
            </a:r>
            <a:endParaRPr sz="1250">
              <a:latin typeface="Arial Narrow"/>
              <a:cs typeface="Arial Narrow"/>
            </a:endParaRPr>
          </a:p>
          <a:p>
            <a:pPr marL="12700">
              <a:lnSpc>
                <a:spcPct val="100000"/>
              </a:lnSpc>
              <a:spcBef>
                <a:spcPts val="1030"/>
              </a:spcBef>
              <a:tabLst>
                <a:tab pos="6414135" algn="l"/>
              </a:tabLst>
            </a:pPr>
            <a:r>
              <a:rPr sz="1250" dirty="0">
                <a:solidFill>
                  <a:srgbClr val="231F20"/>
                </a:solidFill>
                <a:latin typeface="Arial Narrow"/>
                <a:cs typeface="Arial Narrow"/>
              </a:rPr>
              <a:t>Spezifikationen…………………………………........................................................................................……...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25"/>
              </a:spcBef>
              <a:tabLst>
                <a:tab pos="6414135" algn="l"/>
              </a:tabLst>
            </a:pPr>
            <a:r>
              <a:rPr sz="1250" dirty="0">
                <a:solidFill>
                  <a:srgbClr val="231F20"/>
                </a:solidFill>
                <a:latin typeface="Arial Narrow"/>
                <a:cs typeface="Arial Narrow"/>
              </a:rPr>
              <a:t>Produktüberblick………………………............................……..............................................................………..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Erstbenutzung </a:t>
            </a:r>
            <a:r>
              <a:rPr sz="1250" dirty="0">
                <a:solidFill>
                  <a:srgbClr val="231F20"/>
                </a:solidFill>
                <a:latin typeface="Arial Narrow"/>
                <a:cs typeface="Arial Narrow"/>
              </a:rPr>
              <a:t>un</a:t>
            </a:r>
            <a:r>
              <a:rPr sz="1250" spc="5" dirty="0">
                <a:solidFill>
                  <a:srgbClr val="231F20"/>
                </a:solidFill>
                <a:latin typeface="Arial Narrow"/>
                <a:cs typeface="Arial Narrow"/>
              </a:rPr>
              <a:t>d</a:t>
            </a:r>
            <a:r>
              <a:rPr sz="1250" dirty="0">
                <a:solidFill>
                  <a:srgbClr val="231F20"/>
                </a:solidFill>
                <a:latin typeface="Arial Narrow"/>
                <a:cs typeface="Arial Narrow"/>
              </a:rPr>
              <a:t> </a:t>
            </a:r>
            <a:r>
              <a:rPr sz="1250" spc="5" dirty="0">
                <a:solidFill>
                  <a:srgbClr val="231F20"/>
                </a:solidFill>
                <a:latin typeface="Arial Narrow"/>
                <a:cs typeface="Arial Narrow"/>
              </a:rPr>
              <a:t>Vorbereitung</a:t>
            </a:r>
            <a:r>
              <a:rPr sz="1250" dirty="0">
                <a:solidFill>
                  <a:srgbClr val="231F20"/>
                </a:solidFill>
                <a:latin typeface="Arial Narrow"/>
                <a:cs typeface="Arial Narrow"/>
              </a:rPr>
              <a:t> der Installation.............................................................................................	</a:t>
            </a:r>
            <a:r>
              <a:rPr sz="1250" spc="5" dirty="0">
                <a:solidFill>
                  <a:srgbClr val="231F20"/>
                </a:solidFill>
                <a:latin typeface="Arial Narrow"/>
                <a:cs typeface="Arial Narrow"/>
              </a:rPr>
              <a:t>8</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Installatio</a:t>
            </a:r>
            <a:r>
              <a:rPr sz="1250" spc="5" dirty="0">
                <a:solidFill>
                  <a:srgbClr val="231F20"/>
                </a:solidFill>
                <a:latin typeface="Arial Narrow"/>
                <a:cs typeface="Arial Narrow"/>
              </a:rPr>
              <a:t>n</a:t>
            </a:r>
            <a:r>
              <a:rPr sz="1250" dirty="0">
                <a:solidFill>
                  <a:srgbClr val="231F20"/>
                </a:solidFill>
                <a:latin typeface="Arial Narrow"/>
                <a:cs typeface="Arial Narrow"/>
              </a:rPr>
              <a:t> de</a:t>
            </a:r>
            <a:r>
              <a:rPr sz="1250" spc="5" dirty="0">
                <a:solidFill>
                  <a:srgbClr val="231F20"/>
                </a:solidFill>
                <a:latin typeface="Arial Narrow"/>
                <a:cs typeface="Arial Narrow"/>
              </a:rPr>
              <a:t>s</a:t>
            </a:r>
            <a:r>
              <a:rPr sz="1250" dirty="0">
                <a:solidFill>
                  <a:srgbClr val="231F20"/>
                </a:solidFill>
                <a:latin typeface="Arial Narrow"/>
                <a:cs typeface="Arial Narrow"/>
              </a:rPr>
              <a:t> Whirlpools................................................................................................................................	</a:t>
            </a:r>
            <a:r>
              <a:rPr sz="1250" spc="5" dirty="0">
                <a:solidFill>
                  <a:srgbClr val="231F20"/>
                </a:solidFill>
                <a:latin typeface="Arial Narrow"/>
                <a:cs typeface="Arial Narrow"/>
              </a:rPr>
              <a:t>9</a:t>
            </a:r>
            <a:endParaRPr sz="1250">
              <a:latin typeface="Arial Narrow"/>
              <a:cs typeface="Arial Narrow"/>
            </a:endParaRPr>
          </a:p>
          <a:p>
            <a:pPr marL="12700">
              <a:lnSpc>
                <a:spcPct val="100000"/>
              </a:lnSpc>
              <a:spcBef>
                <a:spcPts val="1030"/>
              </a:spcBef>
            </a:pPr>
            <a:r>
              <a:rPr sz="1250" spc="5" dirty="0">
                <a:solidFill>
                  <a:srgbClr val="231F20"/>
                </a:solidFill>
                <a:latin typeface="Arial Narrow"/>
                <a:cs typeface="Arial Narrow"/>
              </a:rPr>
              <a:t>Funktionen </a:t>
            </a:r>
            <a:r>
              <a:rPr sz="1250" dirty="0">
                <a:solidFill>
                  <a:srgbClr val="231F20"/>
                </a:solidFill>
                <a:latin typeface="Arial Narrow"/>
                <a:cs typeface="Arial Narrow"/>
              </a:rPr>
              <a:t>der Fernbedienung……………………...........................................................................................</a:t>
            </a:r>
            <a:r>
              <a:rPr sz="1250" spc="5" dirty="0">
                <a:solidFill>
                  <a:srgbClr val="231F20"/>
                </a:solidFill>
                <a:latin typeface="Arial Narrow"/>
                <a:cs typeface="Arial Narrow"/>
              </a:rPr>
              <a:t> </a:t>
            </a:r>
            <a:r>
              <a:rPr sz="1250" dirty="0">
                <a:solidFill>
                  <a:srgbClr val="231F20"/>
                </a:solidFill>
                <a:latin typeface="Arial Narrow"/>
                <a:cs typeface="Arial Narrow"/>
              </a:rPr>
              <a:t>11</a:t>
            </a:r>
            <a:endParaRPr sz="1250">
              <a:latin typeface="Arial Narrow"/>
              <a:cs typeface="Arial Narrow"/>
            </a:endParaRPr>
          </a:p>
          <a:p>
            <a:pPr marL="12700" marR="5080">
              <a:lnSpc>
                <a:spcPct val="168600"/>
              </a:lnSpc>
            </a:pPr>
            <a:r>
              <a:rPr sz="1250" spc="5" dirty="0">
                <a:solidFill>
                  <a:srgbClr val="231F20"/>
                </a:solidFill>
                <a:latin typeface="Arial Narrow"/>
                <a:cs typeface="Arial Narrow"/>
              </a:rPr>
              <a:t>Wartung </a:t>
            </a:r>
            <a:r>
              <a:rPr sz="1250" dirty="0">
                <a:solidFill>
                  <a:srgbClr val="231F20"/>
                </a:solidFill>
                <a:latin typeface="Arial Narrow"/>
                <a:cs typeface="Arial Narrow"/>
              </a:rPr>
              <a:t>und </a:t>
            </a:r>
            <a:r>
              <a:rPr sz="1250" spc="5" dirty="0">
                <a:solidFill>
                  <a:srgbClr val="231F20"/>
                </a:solidFill>
                <a:latin typeface="Arial Narrow"/>
                <a:cs typeface="Arial Narrow"/>
              </a:rPr>
              <a:t>Chemikalien </a:t>
            </a:r>
            <a:r>
              <a:rPr sz="1250" dirty="0">
                <a:solidFill>
                  <a:srgbClr val="231F20"/>
                </a:solidFill>
                <a:latin typeface="Arial Narrow"/>
                <a:cs typeface="Arial Narrow"/>
              </a:rPr>
              <a:t>für das Wasser……………................................………..….................................... 13  </a:t>
            </a:r>
            <a:r>
              <a:rPr sz="1250" spc="5" dirty="0">
                <a:solidFill>
                  <a:srgbClr val="231F20"/>
                </a:solidFill>
                <a:latin typeface="Arial Narrow"/>
                <a:cs typeface="Arial Narrow"/>
              </a:rPr>
              <a:t>Entleerung, Reinigung </a:t>
            </a:r>
            <a:r>
              <a:rPr sz="1250" dirty="0">
                <a:solidFill>
                  <a:srgbClr val="231F20"/>
                </a:solidFill>
                <a:latin typeface="Arial Narrow"/>
                <a:cs typeface="Arial Narrow"/>
              </a:rPr>
              <a:t>und Lagerung...............................................................................................................   </a:t>
            </a:r>
            <a:r>
              <a:rPr sz="1250" spc="20" dirty="0">
                <a:solidFill>
                  <a:srgbClr val="231F20"/>
                </a:solidFill>
                <a:latin typeface="Arial Narrow"/>
                <a:cs typeface="Arial Narrow"/>
              </a:rPr>
              <a:t> </a:t>
            </a:r>
            <a:r>
              <a:rPr sz="1250" dirty="0">
                <a:solidFill>
                  <a:srgbClr val="231F20"/>
                </a:solidFill>
                <a:latin typeface="Arial Narrow"/>
                <a:cs typeface="Arial Narrow"/>
              </a:rPr>
              <a:t>14</a:t>
            </a:r>
            <a:endParaRPr sz="1250">
              <a:latin typeface="Arial Narrow"/>
              <a:cs typeface="Arial Narrow"/>
            </a:endParaRPr>
          </a:p>
          <a:p>
            <a:pPr marL="12700">
              <a:lnSpc>
                <a:spcPct val="100000"/>
              </a:lnSpc>
              <a:spcBef>
                <a:spcPts val="1030"/>
              </a:spcBef>
            </a:pPr>
            <a:r>
              <a:rPr sz="1250" spc="5" dirty="0">
                <a:solidFill>
                  <a:srgbClr val="231F20"/>
                </a:solidFill>
                <a:latin typeface="Arial Narrow"/>
                <a:cs typeface="Arial Narrow"/>
              </a:rPr>
              <a:t>Entsorgung </a:t>
            </a:r>
            <a:r>
              <a:rPr sz="1250" dirty="0">
                <a:solidFill>
                  <a:srgbClr val="231F20"/>
                </a:solidFill>
                <a:latin typeface="Arial Narrow"/>
                <a:cs typeface="Arial Narrow"/>
              </a:rPr>
              <a:t>und Umweltschutz.......................................…..............................................................................   </a:t>
            </a:r>
            <a:r>
              <a:rPr sz="1250" spc="90" dirty="0">
                <a:solidFill>
                  <a:srgbClr val="231F20"/>
                </a:solidFill>
                <a:latin typeface="Arial Narrow"/>
                <a:cs typeface="Arial Narrow"/>
              </a:rPr>
              <a:t> </a:t>
            </a:r>
            <a:r>
              <a:rPr sz="1250" dirty="0">
                <a:solidFill>
                  <a:srgbClr val="231F20"/>
                </a:solidFill>
                <a:latin typeface="Arial Narrow"/>
                <a:cs typeface="Arial Narrow"/>
              </a:rPr>
              <a:t>15</a:t>
            </a:r>
            <a:endParaRPr sz="1250">
              <a:latin typeface="Arial Narrow"/>
              <a:cs typeface="Arial Narrow"/>
            </a:endParaRPr>
          </a:p>
          <a:p>
            <a:pPr marL="12700" marR="5080">
              <a:lnSpc>
                <a:spcPct val="168600"/>
              </a:lnSpc>
            </a:pPr>
            <a:r>
              <a:rPr sz="1250" spc="5" dirty="0">
                <a:solidFill>
                  <a:srgbClr val="231F20"/>
                </a:solidFill>
                <a:latin typeface="Arial Narrow"/>
                <a:cs typeface="Arial Narrow"/>
              </a:rPr>
              <a:t>Fehlerdiagnose…………………………….....……………………….….........................................…..................</a:t>
            </a:r>
            <a:r>
              <a:rPr sz="1250" spc="295" dirty="0">
                <a:solidFill>
                  <a:srgbClr val="231F20"/>
                </a:solidFill>
                <a:latin typeface="Arial Narrow"/>
                <a:cs typeface="Arial Narrow"/>
              </a:rPr>
              <a:t> </a:t>
            </a:r>
            <a:r>
              <a:rPr sz="1250" dirty="0">
                <a:solidFill>
                  <a:srgbClr val="231F20"/>
                </a:solidFill>
                <a:latin typeface="Arial Narrow"/>
                <a:cs typeface="Arial Narrow"/>
              </a:rPr>
              <a:t>15  </a:t>
            </a:r>
            <a:r>
              <a:rPr sz="1250" spc="5" dirty="0">
                <a:solidFill>
                  <a:srgbClr val="231F20"/>
                </a:solidFill>
                <a:latin typeface="Arial Narrow"/>
                <a:cs typeface="Arial Narrow"/>
              </a:rPr>
              <a:t>Beschränkte </a:t>
            </a:r>
            <a:r>
              <a:rPr sz="1250" dirty="0">
                <a:solidFill>
                  <a:srgbClr val="231F20"/>
                </a:solidFill>
                <a:latin typeface="Arial Narrow"/>
                <a:cs typeface="Arial Narrow"/>
              </a:rPr>
              <a:t>Garantie von MSPA........………....................................………...................................................   </a:t>
            </a:r>
            <a:r>
              <a:rPr sz="1250" spc="60" dirty="0">
                <a:solidFill>
                  <a:srgbClr val="231F20"/>
                </a:solidFill>
                <a:latin typeface="Arial Narrow"/>
                <a:cs typeface="Arial Narrow"/>
              </a:rPr>
              <a:t> </a:t>
            </a:r>
            <a:r>
              <a:rPr sz="1250" dirty="0">
                <a:solidFill>
                  <a:srgbClr val="231F20"/>
                </a:solidFill>
                <a:latin typeface="Arial Narrow"/>
                <a:cs typeface="Arial Narrow"/>
              </a:rPr>
              <a:t>17</a:t>
            </a:r>
            <a:endParaRPr sz="1250">
              <a:latin typeface="Arial Narrow"/>
              <a:cs typeface="Arial Narrow"/>
            </a:endParaRPr>
          </a:p>
        </p:txBody>
      </p:sp>
      <p:sp>
        <p:nvSpPr>
          <p:cNvPr id="7" name="object 7"/>
          <p:cNvSpPr txBox="1"/>
          <p:nvPr/>
        </p:nvSpPr>
        <p:spPr>
          <a:xfrm>
            <a:off x="521296" y="4936324"/>
            <a:ext cx="1042669" cy="410845"/>
          </a:xfrm>
          <a:prstGeom prst="rect">
            <a:avLst/>
          </a:prstGeom>
        </p:spPr>
        <p:txBody>
          <a:bodyPr vert="horz" wrap="square" lIns="0" tIns="12065" rIns="0" bIns="0" rtlCol="0">
            <a:spAutoFit/>
          </a:bodyPr>
          <a:lstStyle/>
          <a:p>
            <a:pPr marL="224790" marR="5080" indent="-212725">
              <a:lnSpc>
                <a:spcPct val="101200"/>
              </a:lnSpc>
              <a:spcBef>
                <a:spcPts val="95"/>
              </a:spcBef>
            </a:pPr>
            <a:r>
              <a:rPr sz="1250" dirty="0">
                <a:solidFill>
                  <a:srgbClr val="231F20"/>
                </a:solidFill>
                <a:latin typeface="Arial Narrow"/>
                <a:cs typeface="Arial Narrow"/>
              </a:rPr>
              <a:t>Offizielle</a:t>
            </a:r>
            <a:r>
              <a:rPr sz="1250" spc="-75" dirty="0">
                <a:solidFill>
                  <a:srgbClr val="231F20"/>
                </a:solidFill>
                <a:latin typeface="Arial Narrow"/>
                <a:cs typeface="Arial Narrow"/>
              </a:rPr>
              <a:t> </a:t>
            </a:r>
            <a:r>
              <a:rPr sz="1250" spc="5" dirty="0">
                <a:solidFill>
                  <a:srgbClr val="231F20"/>
                </a:solidFill>
                <a:latin typeface="Arial Narrow"/>
                <a:cs typeface="Arial Narrow"/>
              </a:rPr>
              <a:t>Website  </a:t>
            </a:r>
            <a:r>
              <a:rPr sz="1250" dirty="0">
                <a:solidFill>
                  <a:srgbClr val="231F20"/>
                </a:solidFill>
                <a:latin typeface="Arial Narrow"/>
                <a:cs typeface="Arial Narrow"/>
              </a:rPr>
              <a:t>von</a:t>
            </a:r>
            <a:r>
              <a:rPr sz="1250" spc="-1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8" name="object 8"/>
          <p:cNvSpPr/>
          <p:nvPr/>
        </p:nvSpPr>
        <p:spPr>
          <a:xfrm>
            <a:off x="2334813" y="3892033"/>
            <a:ext cx="953285" cy="95328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154448" y="4936370"/>
            <a:ext cx="1314450" cy="410845"/>
          </a:xfrm>
          <a:prstGeom prst="rect">
            <a:avLst/>
          </a:prstGeom>
        </p:spPr>
        <p:txBody>
          <a:bodyPr vert="horz" wrap="square" lIns="0" tIns="12065" rIns="0" bIns="0" rtlCol="0">
            <a:spAutoFit/>
          </a:bodyPr>
          <a:lstStyle/>
          <a:p>
            <a:pPr marL="360045" marR="5080" indent="-347980">
              <a:lnSpc>
                <a:spcPct val="101200"/>
              </a:lnSpc>
              <a:spcBef>
                <a:spcPts val="95"/>
              </a:spcBef>
            </a:pPr>
            <a:r>
              <a:rPr sz="1250" spc="5" dirty="0">
                <a:solidFill>
                  <a:srgbClr val="231F20"/>
                </a:solidFill>
                <a:latin typeface="Arial Narrow"/>
                <a:cs typeface="Arial Narrow"/>
              </a:rPr>
              <a:t>Videos </a:t>
            </a:r>
            <a:r>
              <a:rPr sz="1250" dirty="0">
                <a:solidFill>
                  <a:srgbClr val="231F20"/>
                </a:solidFill>
                <a:latin typeface="Arial Narrow"/>
                <a:cs typeface="Arial Narrow"/>
              </a:rPr>
              <a:t>zur</a:t>
            </a:r>
            <a:r>
              <a:rPr sz="1250" spc="-35" dirty="0">
                <a:solidFill>
                  <a:srgbClr val="231F20"/>
                </a:solidFill>
                <a:latin typeface="Arial Narrow"/>
                <a:cs typeface="Arial Narrow"/>
              </a:rPr>
              <a:t> </a:t>
            </a:r>
            <a:r>
              <a:rPr sz="1250" dirty="0">
                <a:solidFill>
                  <a:srgbClr val="231F20"/>
                </a:solidFill>
                <a:latin typeface="Arial Narrow"/>
                <a:cs typeface="Arial Narrow"/>
              </a:rPr>
              <a:t>Installation  von</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0" name="object 10"/>
          <p:cNvSpPr txBox="1"/>
          <p:nvPr/>
        </p:nvSpPr>
        <p:spPr>
          <a:xfrm>
            <a:off x="3901500" y="4936370"/>
            <a:ext cx="1356995" cy="410845"/>
          </a:xfrm>
          <a:prstGeom prst="rect">
            <a:avLst/>
          </a:prstGeom>
        </p:spPr>
        <p:txBody>
          <a:bodyPr vert="horz" wrap="square" lIns="0" tIns="12065" rIns="0" bIns="0" rtlCol="0">
            <a:spAutoFit/>
          </a:bodyPr>
          <a:lstStyle/>
          <a:p>
            <a:pPr marL="411480" marR="5080" indent="-399415">
              <a:lnSpc>
                <a:spcPct val="101200"/>
              </a:lnSpc>
              <a:spcBef>
                <a:spcPts val="95"/>
              </a:spcBef>
            </a:pPr>
            <a:r>
              <a:rPr sz="1250" dirty="0">
                <a:solidFill>
                  <a:srgbClr val="231F20"/>
                </a:solidFill>
                <a:latin typeface="Arial Narrow"/>
                <a:cs typeface="Arial Narrow"/>
              </a:rPr>
              <a:t>Garantie-Registrierung  für</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1" name="object 11"/>
          <p:cNvSpPr txBox="1"/>
          <p:nvPr/>
        </p:nvSpPr>
        <p:spPr>
          <a:xfrm>
            <a:off x="5670234" y="4936370"/>
            <a:ext cx="1358900" cy="410845"/>
          </a:xfrm>
          <a:prstGeom prst="rect">
            <a:avLst/>
          </a:prstGeom>
        </p:spPr>
        <p:txBody>
          <a:bodyPr vert="horz" wrap="square" lIns="0" tIns="12065" rIns="0" bIns="0" rtlCol="0">
            <a:spAutoFit/>
          </a:bodyPr>
          <a:lstStyle/>
          <a:p>
            <a:pPr marL="12700" marR="5080" indent="201295">
              <a:lnSpc>
                <a:spcPct val="101200"/>
              </a:lnSpc>
              <a:spcBef>
                <a:spcPts val="95"/>
              </a:spcBef>
            </a:pPr>
            <a:r>
              <a:rPr sz="1250" dirty="0">
                <a:solidFill>
                  <a:srgbClr val="231F20"/>
                </a:solidFill>
                <a:latin typeface="Arial Narrow"/>
                <a:cs typeface="Arial Narrow"/>
              </a:rPr>
              <a:t>Liste der MSpa-  </a:t>
            </a:r>
            <a:r>
              <a:rPr sz="1250" spc="5" dirty="0">
                <a:solidFill>
                  <a:srgbClr val="231F20"/>
                </a:solidFill>
                <a:latin typeface="Arial Narrow"/>
                <a:cs typeface="Arial Narrow"/>
              </a:rPr>
              <a:t>Dienstleistungszentren</a:t>
            </a:r>
            <a:endParaRPr sz="1250">
              <a:latin typeface="Arial Narrow"/>
              <a:cs typeface="Arial Narrow"/>
            </a:endParaRPr>
          </a:p>
        </p:txBody>
      </p:sp>
      <p:sp>
        <p:nvSpPr>
          <p:cNvPr id="12" name="object 12"/>
          <p:cNvSpPr/>
          <p:nvPr/>
        </p:nvSpPr>
        <p:spPr>
          <a:xfrm>
            <a:off x="4117676" y="3892719"/>
            <a:ext cx="959026" cy="95901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871252" y="3892731"/>
            <a:ext cx="959016" cy="959016"/>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2</a:t>
            </a:r>
            <a:endParaRPr sz="6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676" y="776408"/>
            <a:ext cx="6476365" cy="0"/>
          </a:xfrm>
          <a:custGeom>
            <a:avLst/>
            <a:gdLst/>
            <a:ahLst/>
            <a:cxnLst/>
            <a:rect l="l" t="t" r="r" b="b"/>
            <a:pathLst>
              <a:path w="6476365">
                <a:moveTo>
                  <a:pt x="0" y="0"/>
                </a:moveTo>
                <a:lnTo>
                  <a:pt x="6475882" y="0"/>
                </a:lnTo>
              </a:path>
            </a:pathLst>
          </a:custGeom>
          <a:ln w="11315">
            <a:solidFill>
              <a:srgbClr val="231F20"/>
            </a:solidFill>
            <a:prstDash val="sysDot"/>
          </a:ln>
        </p:spPr>
        <p:txBody>
          <a:bodyPr wrap="square" lIns="0" tIns="0" rIns="0" bIns="0" rtlCol="0"/>
          <a:lstStyle/>
          <a:p>
            <a:endParaRPr/>
          </a:p>
        </p:txBody>
      </p:sp>
      <p:sp>
        <p:nvSpPr>
          <p:cNvPr id="3" name="object 3"/>
          <p:cNvSpPr txBox="1"/>
          <p:nvPr/>
        </p:nvSpPr>
        <p:spPr>
          <a:xfrm>
            <a:off x="509264" y="453975"/>
            <a:ext cx="6502400" cy="141541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SICHERHEITSVORKEHRUNGEN</a:t>
            </a:r>
            <a:endParaRPr sz="1600">
              <a:latin typeface="Arial Narrow"/>
              <a:cs typeface="Arial Narrow"/>
            </a:endParaRPr>
          </a:p>
          <a:p>
            <a:pPr>
              <a:lnSpc>
                <a:spcPct val="100000"/>
              </a:lnSpc>
              <a:spcBef>
                <a:spcPts val="35"/>
              </a:spcBef>
            </a:pPr>
            <a:endParaRPr sz="1400">
              <a:latin typeface="Arial Narrow"/>
              <a:cs typeface="Arial Narrow"/>
            </a:endParaRPr>
          </a:p>
          <a:p>
            <a:pPr marL="20955" marR="5080" algn="just">
              <a:lnSpc>
                <a:spcPts val="1300"/>
              </a:lnSpc>
            </a:pPr>
            <a:r>
              <a:rPr sz="1200" dirty="0">
                <a:solidFill>
                  <a:srgbClr val="231F20"/>
                </a:solidFill>
                <a:latin typeface="Arial Narrow"/>
                <a:cs typeface="Arial Narrow"/>
              </a:rPr>
              <a:t>Bitte </a:t>
            </a:r>
            <a:r>
              <a:rPr sz="1200" spc="-5" dirty="0">
                <a:solidFill>
                  <a:srgbClr val="231F20"/>
                </a:solidFill>
                <a:latin typeface="Arial Narrow"/>
                <a:cs typeface="Arial Narrow"/>
              </a:rPr>
              <a:t>beachten </a:t>
            </a:r>
            <a:r>
              <a:rPr sz="1200" dirty="0">
                <a:solidFill>
                  <a:srgbClr val="231F20"/>
                </a:solidFill>
                <a:latin typeface="Arial Narrow"/>
                <a:cs typeface="Arial Narrow"/>
              </a:rPr>
              <a:t>Sie </a:t>
            </a:r>
            <a:r>
              <a:rPr sz="1200" spc="-5" dirty="0">
                <a:solidFill>
                  <a:srgbClr val="231F20"/>
                </a:solidFill>
                <a:latin typeface="Arial Narrow"/>
                <a:cs typeface="Arial Narrow"/>
              </a:rPr>
              <a:t>zu Ihrer eigenen </a:t>
            </a:r>
            <a:r>
              <a:rPr sz="1200" dirty="0">
                <a:solidFill>
                  <a:srgbClr val="231F20"/>
                </a:solidFill>
                <a:latin typeface="Arial Narrow"/>
                <a:cs typeface="Arial Narrow"/>
              </a:rPr>
              <a:t>Sicherheit </a:t>
            </a:r>
            <a:r>
              <a:rPr sz="1200" spc="-5" dirty="0">
                <a:solidFill>
                  <a:srgbClr val="231F20"/>
                </a:solidFill>
                <a:latin typeface="Arial Narrow"/>
                <a:cs typeface="Arial Narrow"/>
              </a:rPr>
              <a:t>und der </a:t>
            </a:r>
            <a:r>
              <a:rPr sz="1200" dirty="0">
                <a:solidFill>
                  <a:srgbClr val="231F20"/>
                </a:solidFill>
                <a:latin typeface="Arial Narrow"/>
                <a:cs typeface="Arial Narrow"/>
              </a:rPr>
              <a:t>Sicherheit </a:t>
            </a:r>
            <a:r>
              <a:rPr sz="1200" spc="-5" dirty="0">
                <a:solidFill>
                  <a:srgbClr val="231F20"/>
                </a:solidFill>
                <a:latin typeface="Arial Narrow"/>
                <a:cs typeface="Arial Narrow"/>
              </a:rPr>
              <a:t>Ihres </a:t>
            </a:r>
            <a:r>
              <a:rPr sz="1200" dirty="0">
                <a:solidFill>
                  <a:srgbClr val="231F20"/>
                </a:solidFill>
                <a:latin typeface="Arial Narrow"/>
                <a:cs typeface="Arial Narrow"/>
              </a:rPr>
              <a:t>Produkts </a:t>
            </a:r>
            <a:r>
              <a:rPr sz="1200" spc="-5" dirty="0">
                <a:solidFill>
                  <a:srgbClr val="231F20"/>
                </a:solidFill>
                <a:latin typeface="Arial Narrow"/>
                <a:cs typeface="Arial Narrow"/>
              </a:rPr>
              <a:t>die folgenden Sicherheitsvorkehrun-  gen. </a:t>
            </a:r>
            <a:r>
              <a:rPr sz="1200" dirty="0">
                <a:solidFill>
                  <a:srgbClr val="231F20"/>
                </a:solidFill>
                <a:latin typeface="Arial Narrow"/>
                <a:cs typeface="Arial Narrow"/>
              </a:rPr>
              <a:t>Die Nichtbeachtung </a:t>
            </a:r>
            <a:r>
              <a:rPr sz="1200" spc="-5" dirty="0">
                <a:solidFill>
                  <a:srgbClr val="231F20"/>
                </a:solidFill>
                <a:latin typeface="Arial Narrow"/>
                <a:cs typeface="Arial Narrow"/>
              </a:rPr>
              <a:t>der </a:t>
            </a:r>
            <a:r>
              <a:rPr sz="1200" dirty="0">
                <a:solidFill>
                  <a:srgbClr val="231F20"/>
                </a:solidFill>
                <a:latin typeface="Arial Narrow"/>
                <a:cs typeface="Arial Narrow"/>
              </a:rPr>
              <a:t>Anweisungen </a:t>
            </a:r>
            <a:r>
              <a:rPr sz="1200" spc="-5" dirty="0">
                <a:solidFill>
                  <a:srgbClr val="231F20"/>
                </a:solidFill>
                <a:latin typeface="Arial Narrow"/>
                <a:cs typeface="Arial Narrow"/>
              </a:rPr>
              <a:t>kann zu schweren </a:t>
            </a:r>
            <a:r>
              <a:rPr sz="1200" dirty="0">
                <a:solidFill>
                  <a:srgbClr val="231F20"/>
                </a:solidFill>
                <a:latin typeface="Arial Narrow"/>
                <a:cs typeface="Arial Narrow"/>
              </a:rPr>
              <a:t>Verletzungen, Sachschäden </a:t>
            </a:r>
            <a:r>
              <a:rPr sz="1200" spc="-5" dirty="0">
                <a:solidFill>
                  <a:srgbClr val="231F20"/>
                </a:solidFill>
                <a:latin typeface="Arial Narrow"/>
                <a:cs typeface="Arial Narrow"/>
              </a:rPr>
              <a:t>oder zum </a:t>
            </a:r>
            <a:r>
              <a:rPr sz="1200" dirty="0">
                <a:solidFill>
                  <a:srgbClr val="231F20"/>
                </a:solidFill>
                <a:latin typeface="Arial Narrow"/>
                <a:cs typeface="Arial Narrow"/>
              </a:rPr>
              <a:t>Tod </a:t>
            </a:r>
            <a:r>
              <a:rPr sz="1200" spc="-5" dirty="0">
                <a:solidFill>
                  <a:srgbClr val="231F20"/>
                </a:solidFill>
                <a:latin typeface="Arial Narrow"/>
                <a:cs typeface="Arial Narrow"/>
              </a:rPr>
              <a:t>führen. </a:t>
            </a:r>
            <a:r>
              <a:rPr sz="1200" dirty="0">
                <a:solidFill>
                  <a:srgbClr val="231F20"/>
                </a:solidFill>
                <a:latin typeface="Arial Narrow"/>
                <a:cs typeface="Arial Narrow"/>
              </a:rPr>
              <a:t>Bei  </a:t>
            </a:r>
            <a:r>
              <a:rPr sz="1200" spc="-5" dirty="0">
                <a:solidFill>
                  <a:srgbClr val="231F20"/>
                </a:solidFill>
                <a:latin typeface="Arial Narrow"/>
                <a:cs typeface="Arial Narrow"/>
              </a:rPr>
              <a:t>unsachgemäßer Installation oder </a:t>
            </a:r>
            <a:r>
              <a:rPr sz="1200" dirty="0">
                <a:solidFill>
                  <a:srgbClr val="231F20"/>
                </a:solidFill>
                <a:latin typeface="Arial Narrow"/>
                <a:cs typeface="Arial Narrow"/>
              </a:rPr>
              <a:t>Bedienung </a:t>
            </a:r>
            <a:r>
              <a:rPr sz="1200" spc="-5" dirty="0">
                <a:solidFill>
                  <a:srgbClr val="231F20"/>
                </a:solidFill>
                <a:latin typeface="Arial Narrow"/>
                <a:cs typeface="Arial Narrow"/>
              </a:rPr>
              <a:t>erlischt die</a:t>
            </a:r>
            <a:r>
              <a:rPr sz="1200" spc="-10" dirty="0">
                <a:solidFill>
                  <a:srgbClr val="231F20"/>
                </a:solidFill>
                <a:latin typeface="Arial Narrow"/>
                <a:cs typeface="Arial Narrow"/>
              </a:rPr>
              <a:t> </a:t>
            </a:r>
            <a:r>
              <a:rPr sz="1200" spc="-5" dirty="0">
                <a:solidFill>
                  <a:srgbClr val="231F20"/>
                </a:solidFill>
                <a:latin typeface="Arial Narrow"/>
                <a:cs typeface="Arial Narrow"/>
              </a:rPr>
              <a:t>Garantie.</a:t>
            </a:r>
            <a:endParaRPr sz="1200">
              <a:latin typeface="Arial Narrow"/>
              <a:cs typeface="Arial Narrow"/>
            </a:endParaRPr>
          </a:p>
          <a:p>
            <a:pPr marL="933450" marR="194310" indent="-698500">
              <a:lnSpc>
                <a:spcPts val="1400"/>
              </a:lnSpc>
              <a:spcBef>
                <a:spcPts val="720"/>
              </a:spcBef>
            </a:pPr>
            <a:r>
              <a:rPr sz="1200" b="1" dirty="0">
                <a:solidFill>
                  <a:srgbClr val="231F20"/>
                </a:solidFill>
                <a:latin typeface="Arial Narrow"/>
                <a:cs typeface="Arial Narrow"/>
              </a:rPr>
              <a:t>BITTE STELLEN SIE SICHER, DASS SIE ALLE ANWEISUNGEN LESEN, VERSTEHEN UND</a:t>
            </a:r>
            <a:r>
              <a:rPr sz="1200" b="1" spc="-100" dirty="0">
                <a:solidFill>
                  <a:srgbClr val="231F20"/>
                </a:solidFill>
                <a:latin typeface="Arial Narrow"/>
                <a:cs typeface="Arial Narrow"/>
              </a:rPr>
              <a:t> </a:t>
            </a:r>
            <a:r>
              <a:rPr sz="1200" b="1" dirty="0">
                <a:solidFill>
                  <a:srgbClr val="231F20"/>
                </a:solidFill>
                <a:latin typeface="Arial Narrow"/>
                <a:cs typeface="Arial Narrow"/>
              </a:rPr>
              <a:t>BEFOLGEN.  BEWAHREN SIE DIESES HANDBUCH ZUM SPÄTEREN NACHSCHLAGEN</a:t>
            </a:r>
            <a:r>
              <a:rPr sz="1200" b="1" spc="-30" dirty="0">
                <a:solidFill>
                  <a:srgbClr val="231F20"/>
                </a:solidFill>
                <a:latin typeface="Arial Narrow"/>
                <a:cs typeface="Arial Narrow"/>
              </a:rPr>
              <a:t> </a:t>
            </a:r>
            <a:r>
              <a:rPr sz="1200" b="1" dirty="0">
                <a:solidFill>
                  <a:srgbClr val="231F20"/>
                </a:solidFill>
                <a:latin typeface="Arial Narrow"/>
                <a:cs typeface="Arial Narrow"/>
              </a:rPr>
              <a:t>AUF.</a:t>
            </a:r>
            <a:endParaRPr sz="1200">
              <a:latin typeface="Arial Narrow"/>
              <a:cs typeface="Arial Narrow"/>
            </a:endParaRPr>
          </a:p>
        </p:txBody>
      </p:sp>
      <p:grpSp>
        <p:nvGrpSpPr>
          <p:cNvPr id="4" name="object 4"/>
          <p:cNvGrpSpPr/>
          <p:nvPr/>
        </p:nvGrpSpPr>
        <p:grpSpPr>
          <a:xfrm>
            <a:off x="541324" y="2081936"/>
            <a:ext cx="6478905" cy="288290"/>
            <a:chOff x="541324" y="2081936"/>
            <a:chExt cx="6478905" cy="288290"/>
          </a:xfrm>
        </p:grpSpPr>
        <p:sp>
          <p:nvSpPr>
            <p:cNvPr id="5" name="object 5"/>
            <p:cNvSpPr/>
            <p:nvPr/>
          </p:nvSpPr>
          <p:spPr>
            <a:xfrm>
              <a:off x="541324" y="2081936"/>
              <a:ext cx="6478905" cy="288290"/>
            </a:xfrm>
            <a:custGeom>
              <a:avLst/>
              <a:gdLst/>
              <a:ahLst/>
              <a:cxnLst/>
              <a:rect l="l" t="t" r="r" b="b"/>
              <a:pathLst>
                <a:path w="6478905" h="288289">
                  <a:moveTo>
                    <a:pt x="6478739" y="0"/>
                  </a:moveTo>
                  <a:lnTo>
                    <a:pt x="0" y="0"/>
                  </a:lnTo>
                  <a:lnTo>
                    <a:pt x="0" y="287997"/>
                  </a:lnTo>
                  <a:lnTo>
                    <a:pt x="6478739" y="287997"/>
                  </a:lnTo>
                  <a:lnTo>
                    <a:pt x="6478739" y="0"/>
                  </a:lnTo>
                  <a:close/>
                </a:path>
              </a:pathLst>
            </a:custGeom>
            <a:solidFill>
              <a:srgbClr val="58595B"/>
            </a:solidFill>
          </p:spPr>
          <p:txBody>
            <a:bodyPr wrap="square" lIns="0" tIns="0" rIns="0" bIns="0" rtlCol="0"/>
            <a:lstStyle/>
            <a:p>
              <a:endParaRPr/>
            </a:p>
          </p:txBody>
        </p:sp>
        <p:sp>
          <p:nvSpPr>
            <p:cNvPr id="6" name="object 6"/>
            <p:cNvSpPr/>
            <p:nvPr/>
          </p:nvSpPr>
          <p:spPr>
            <a:xfrm>
              <a:off x="3387415" y="2146304"/>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41324" y="2081936"/>
            <a:ext cx="6478905" cy="288290"/>
          </a:xfrm>
          <a:prstGeom prst="rect">
            <a:avLst/>
          </a:prstGeom>
        </p:spPr>
        <p:txBody>
          <a:bodyPr vert="horz" wrap="square" lIns="0" tIns="61594" rIns="0" bIns="0" rtlCol="0">
            <a:spAutoFit/>
          </a:bodyPr>
          <a:lstStyle/>
          <a:p>
            <a:pPr marL="80645" algn="ctr">
              <a:lnSpc>
                <a:spcPct val="100000"/>
              </a:lnSpc>
              <a:spcBef>
                <a:spcPts val="484"/>
              </a:spcBef>
              <a:tabLst>
                <a:tab pos="261620" algn="l"/>
              </a:tabLst>
            </a:pPr>
            <a:r>
              <a:rPr sz="1200" b="1" dirty="0">
                <a:solidFill>
                  <a:srgbClr val="58595B"/>
                </a:solidFill>
                <a:latin typeface="Arial Narrow"/>
                <a:cs typeface="Arial Narrow"/>
              </a:rPr>
              <a:t>!	</a:t>
            </a:r>
            <a:r>
              <a:rPr sz="1200" b="1" spc="-5" dirty="0">
                <a:solidFill>
                  <a:srgbClr val="FFFFFF"/>
                </a:solidFill>
                <a:latin typeface="Arial Narrow"/>
                <a:cs typeface="Arial Narrow"/>
              </a:rPr>
              <a:t>GEFAHR</a:t>
            </a:r>
            <a:endParaRPr sz="1200">
              <a:latin typeface="Arial Narrow"/>
              <a:cs typeface="Arial Narrow"/>
            </a:endParaRPr>
          </a:p>
        </p:txBody>
      </p:sp>
      <p:sp>
        <p:nvSpPr>
          <p:cNvPr id="8" name="object 8"/>
          <p:cNvSpPr txBox="1"/>
          <p:nvPr/>
        </p:nvSpPr>
        <p:spPr>
          <a:xfrm>
            <a:off x="528487" y="2477746"/>
            <a:ext cx="6511290" cy="2519045"/>
          </a:xfrm>
          <a:prstGeom prst="rect">
            <a:avLst/>
          </a:prstGeom>
        </p:spPr>
        <p:txBody>
          <a:bodyPr vert="horz" wrap="square" lIns="0" tIns="33020" rIns="0" bIns="0" rtlCol="0">
            <a:spAutoFit/>
          </a:bodyPr>
          <a:lstStyle/>
          <a:p>
            <a:pPr marL="188595" marR="215265" indent="-176530">
              <a:lnSpc>
                <a:spcPts val="1300"/>
              </a:lnSpc>
              <a:spcBef>
                <a:spcPts val="260"/>
              </a:spcBef>
              <a:buChar char="●"/>
              <a:tabLst>
                <a:tab pos="189230" algn="l"/>
              </a:tabLst>
            </a:pPr>
            <a:r>
              <a:rPr sz="1200" spc="-5" dirty="0">
                <a:solidFill>
                  <a:srgbClr val="231F20"/>
                </a:solidFill>
                <a:latin typeface="Arial Narrow"/>
                <a:cs typeface="Arial Narrow"/>
              </a:rPr>
              <a:t>Gefahr eines versehentlichen </a:t>
            </a:r>
            <a:r>
              <a:rPr sz="1200" dirty="0">
                <a:solidFill>
                  <a:srgbClr val="231F20"/>
                </a:solidFill>
                <a:latin typeface="Arial Narrow"/>
                <a:cs typeface="Arial Narrow"/>
              </a:rPr>
              <a:t>Ertrinkens. Es </a:t>
            </a:r>
            <a:r>
              <a:rPr sz="1200" spc="-5" dirty="0">
                <a:solidFill>
                  <a:srgbClr val="231F20"/>
                </a:solidFill>
                <a:latin typeface="Arial Narrow"/>
                <a:cs typeface="Arial Narrow"/>
              </a:rPr>
              <a:t>ist äußerste </a:t>
            </a:r>
            <a:r>
              <a:rPr sz="1200" dirty="0">
                <a:solidFill>
                  <a:srgbClr val="231F20"/>
                </a:solidFill>
                <a:latin typeface="Arial Narrow"/>
                <a:cs typeface="Arial Narrow"/>
              </a:rPr>
              <a:t>Vorsicht </a:t>
            </a:r>
            <a:r>
              <a:rPr sz="1200" spc="-5" dirty="0">
                <a:solidFill>
                  <a:srgbClr val="231F20"/>
                </a:solidFill>
                <a:latin typeface="Arial Narrow"/>
                <a:cs typeface="Arial Narrow"/>
              </a:rPr>
              <a:t>ist geboten, um den unbefugten </a:t>
            </a:r>
            <a:r>
              <a:rPr sz="1200" dirty="0">
                <a:solidFill>
                  <a:srgbClr val="231F20"/>
                </a:solidFill>
                <a:latin typeface="Arial Narrow"/>
                <a:cs typeface="Arial Narrow"/>
              </a:rPr>
              <a:t>Zugang </a:t>
            </a:r>
            <a:r>
              <a:rPr sz="1200" spc="-5" dirty="0">
                <a:solidFill>
                  <a:srgbClr val="231F20"/>
                </a:solidFill>
                <a:latin typeface="Arial Narrow"/>
                <a:cs typeface="Arial Narrow"/>
              </a:rPr>
              <a:t>von  </a:t>
            </a:r>
            <a:r>
              <a:rPr sz="1200" dirty="0">
                <a:solidFill>
                  <a:srgbClr val="231F20"/>
                </a:solidFill>
                <a:latin typeface="Arial Narrow"/>
                <a:cs typeface="Arial Narrow"/>
              </a:rPr>
              <a:t>Kindern </a:t>
            </a:r>
            <a:r>
              <a:rPr sz="1200" spc="-5" dirty="0">
                <a:solidFill>
                  <a:srgbClr val="231F20"/>
                </a:solidFill>
                <a:latin typeface="Arial Narrow"/>
                <a:cs typeface="Arial Narrow"/>
              </a:rPr>
              <a:t>zu</a:t>
            </a:r>
            <a:r>
              <a:rPr sz="1200" spc="-10" dirty="0">
                <a:solidFill>
                  <a:srgbClr val="231F20"/>
                </a:solidFill>
                <a:latin typeface="Arial Narrow"/>
                <a:cs typeface="Arial Narrow"/>
              </a:rPr>
              <a:t> </a:t>
            </a:r>
            <a:r>
              <a:rPr sz="1200" spc="-5" dirty="0">
                <a:solidFill>
                  <a:srgbClr val="231F20"/>
                </a:solidFill>
                <a:latin typeface="Arial Narrow"/>
                <a:cs typeface="Arial Narrow"/>
              </a:rPr>
              <a:t>verhindern.</a:t>
            </a:r>
            <a:endParaRPr sz="1200">
              <a:latin typeface="Arial Narrow"/>
              <a:cs typeface="Arial Narrow"/>
            </a:endParaRPr>
          </a:p>
          <a:p>
            <a:pPr marL="188595" marR="358775" indent="-176530">
              <a:lnSpc>
                <a:spcPts val="1300"/>
              </a:lnSpc>
              <a:buChar char="●"/>
              <a:tabLst>
                <a:tab pos="189230" algn="l"/>
              </a:tabLst>
            </a:pPr>
            <a:r>
              <a:rPr sz="1200" spc="-5" dirty="0">
                <a:solidFill>
                  <a:srgbClr val="231F20"/>
                </a:solidFill>
                <a:latin typeface="Arial Narrow"/>
                <a:cs typeface="Arial Narrow"/>
              </a:rPr>
              <a:t>Gefahr des </a:t>
            </a:r>
            <a:r>
              <a:rPr sz="1200" dirty="0">
                <a:solidFill>
                  <a:srgbClr val="231F20"/>
                </a:solidFill>
                <a:latin typeface="Arial Narrow"/>
                <a:cs typeface="Arial Narrow"/>
              </a:rPr>
              <a:t>Ertrinkens. Überprüfen Sie </a:t>
            </a:r>
            <a:r>
              <a:rPr sz="1200" spc="-5" dirty="0">
                <a:solidFill>
                  <a:srgbClr val="231F20"/>
                </a:solidFill>
                <a:latin typeface="Arial Narrow"/>
                <a:cs typeface="Arial Narrow"/>
              </a:rPr>
              <a:t>die </a:t>
            </a:r>
            <a:r>
              <a:rPr sz="1200" dirty="0">
                <a:solidFill>
                  <a:srgbClr val="231F20"/>
                </a:solidFill>
                <a:latin typeface="Arial Narrow"/>
                <a:cs typeface="Arial Narrow"/>
              </a:rPr>
              <a:t>Whirlpool-Abdeckung regelmäßig </a:t>
            </a:r>
            <a:r>
              <a:rPr sz="1200" spc="-5" dirty="0">
                <a:solidFill>
                  <a:srgbClr val="231F20"/>
                </a:solidFill>
                <a:latin typeface="Arial Narrow"/>
                <a:cs typeface="Arial Narrow"/>
              </a:rPr>
              <a:t>auf </a:t>
            </a:r>
            <a:r>
              <a:rPr sz="1200" dirty="0">
                <a:solidFill>
                  <a:srgbClr val="231F20"/>
                </a:solidFill>
                <a:latin typeface="Arial Narrow"/>
                <a:cs typeface="Arial Narrow"/>
              </a:rPr>
              <a:t>Undichtigkeiten, </a:t>
            </a:r>
            <a:r>
              <a:rPr sz="1200" spc="-5" dirty="0">
                <a:solidFill>
                  <a:srgbClr val="231F20"/>
                </a:solidFill>
                <a:latin typeface="Arial Narrow"/>
                <a:cs typeface="Arial Narrow"/>
              </a:rPr>
              <a:t>frühzeitige  </a:t>
            </a:r>
            <a:r>
              <a:rPr sz="1200" dirty="0">
                <a:solidFill>
                  <a:srgbClr val="231F20"/>
                </a:solidFill>
                <a:latin typeface="Arial Narrow"/>
                <a:cs typeface="Arial Narrow"/>
              </a:rPr>
              <a:t>Abnutzung, Schäden </a:t>
            </a:r>
            <a:r>
              <a:rPr sz="1200" spc="-5" dirty="0">
                <a:solidFill>
                  <a:srgbClr val="231F20"/>
                </a:solidFill>
                <a:latin typeface="Arial Narrow"/>
                <a:cs typeface="Arial Narrow"/>
              </a:rPr>
              <a:t>oder </a:t>
            </a:r>
            <a:r>
              <a:rPr sz="1200" dirty="0">
                <a:solidFill>
                  <a:srgbClr val="231F20"/>
                </a:solidFill>
                <a:latin typeface="Arial Narrow"/>
                <a:cs typeface="Arial Narrow"/>
              </a:rPr>
              <a:t>Verfallsanzeichen. Verwenden Sie </a:t>
            </a:r>
            <a:r>
              <a:rPr sz="1200" spc="-5" dirty="0">
                <a:solidFill>
                  <a:srgbClr val="231F20"/>
                </a:solidFill>
                <a:latin typeface="Arial Narrow"/>
                <a:cs typeface="Arial Narrow"/>
              </a:rPr>
              <a:t>niemals eine abgenutzte oder beschädigte  </a:t>
            </a:r>
            <a:r>
              <a:rPr sz="1200" dirty="0">
                <a:solidFill>
                  <a:srgbClr val="231F20"/>
                </a:solidFill>
                <a:latin typeface="Arial Narrow"/>
                <a:cs typeface="Arial Narrow"/>
              </a:rPr>
              <a:t>Abdeckung: Sie </a:t>
            </a:r>
            <a:r>
              <a:rPr sz="1200" spc="-5" dirty="0">
                <a:solidFill>
                  <a:srgbClr val="231F20"/>
                </a:solidFill>
                <a:latin typeface="Arial Narrow"/>
                <a:cs typeface="Arial Narrow"/>
              </a:rPr>
              <a:t>bietet nicht den erforderlichen </a:t>
            </a:r>
            <a:r>
              <a:rPr sz="1200" dirty="0">
                <a:solidFill>
                  <a:srgbClr val="231F20"/>
                </a:solidFill>
                <a:latin typeface="Arial Narrow"/>
                <a:cs typeface="Arial Narrow"/>
              </a:rPr>
              <a:t>Schutz, </a:t>
            </a:r>
            <a:r>
              <a:rPr sz="1200" spc="-5" dirty="0">
                <a:solidFill>
                  <a:srgbClr val="231F20"/>
                </a:solidFill>
                <a:latin typeface="Arial Narrow"/>
                <a:cs typeface="Arial Narrow"/>
              </a:rPr>
              <a:t>um den unbeaufsichtigten </a:t>
            </a:r>
            <a:r>
              <a:rPr sz="1200" dirty="0">
                <a:solidFill>
                  <a:srgbClr val="231F20"/>
                </a:solidFill>
                <a:latin typeface="Arial Narrow"/>
                <a:cs typeface="Arial Narrow"/>
              </a:rPr>
              <a:t>Zugang </a:t>
            </a:r>
            <a:r>
              <a:rPr sz="1200" spc="-5" dirty="0">
                <a:solidFill>
                  <a:srgbClr val="231F20"/>
                </a:solidFill>
                <a:latin typeface="Arial Narrow"/>
                <a:cs typeface="Arial Narrow"/>
              </a:rPr>
              <a:t>eines </a:t>
            </a:r>
            <a:r>
              <a:rPr sz="1200" dirty="0">
                <a:solidFill>
                  <a:srgbClr val="231F20"/>
                </a:solidFill>
                <a:latin typeface="Arial Narrow"/>
                <a:cs typeface="Arial Narrow"/>
              </a:rPr>
              <a:t>Kindes </a:t>
            </a:r>
            <a:r>
              <a:rPr sz="1200" spc="-5" dirty="0">
                <a:solidFill>
                  <a:srgbClr val="231F20"/>
                </a:solidFill>
                <a:latin typeface="Arial Narrow"/>
                <a:cs typeface="Arial Narrow"/>
              </a:rPr>
              <a:t>zum  </a:t>
            </a:r>
            <a:r>
              <a:rPr sz="1200" dirty="0">
                <a:solidFill>
                  <a:srgbClr val="231F20"/>
                </a:solidFill>
                <a:latin typeface="Arial Narrow"/>
                <a:cs typeface="Arial Narrow"/>
              </a:rPr>
              <a:t>Whirlpool </a:t>
            </a:r>
            <a:r>
              <a:rPr sz="1200" spc="-5" dirty="0">
                <a:solidFill>
                  <a:srgbClr val="231F20"/>
                </a:solidFill>
                <a:latin typeface="Arial Narrow"/>
                <a:cs typeface="Arial Narrow"/>
              </a:rPr>
              <a:t>zu</a:t>
            </a:r>
            <a:r>
              <a:rPr sz="1200" spc="-10" dirty="0">
                <a:solidFill>
                  <a:srgbClr val="231F20"/>
                </a:solidFill>
                <a:latin typeface="Arial Narrow"/>
                <a:cs typeface="Arial Narrow"/>
              </a:rPr>
              <a:t> </a:t>
            </a:r>
            <a:r>
              <a:rPr sz="1200" spc="-5" dirty="0">
                <a:solidFill>
                  <a:srgbClr val="231F20"/>
                </a:solidFill>
                <a:latin typeface="Arial Narrow"/>
                <a:cs typeface="Arial Narrow"/>
              </a:rPr>
              <a:t>verhindern.</a:t>
            </a:r>
            <a:endParaRPr sz="1200">
              <a:latin typeface="Arial Narrow"/>
              <a:cs typeface="Arial Narrow"/>
            </a:endParaRPr>
          </a:p>
          <a:p>
            <a:pPr marL="188595" indent="-176530">
              <a:lnSpc>
                <a:spcPts val="1210"/>
              </a:lnSpc>
              <a:buChar char="●"/>
              <a:tabLst>
                <a:tab pos="189230" algn="l"/>
              </a:tabLst>
            </a:pPr>
            <a:r>
              <a:rPr sz="1200" spc="-5" dirty="0">
                <a:solidFill>
                  <a:srgbClr val="231F20"/>
                </a:solidFill>
                <a:latin typeface="Arial Narrow"/>
                <a:cs typeface="Arial Narrow"/>
              </a:rPr>
              <a:t>Gefahr des </a:t>
            </a:r>
            <a:r>
              <a:rPr sz="1200" dirty="0">
                <a:solidFill>
                  <a:srgbClr val="231F20"/>
                </a:solidFill>
                <a:latin typeface="Arial Narrow"/>
                <a:cs typeface="Arial Narrow"/>
              </a:rPr>
              <a:t>Ertrinkens. Verriegeln Sie </a:t>
            </a:r>
            <a:r>
              <a:rPr sz="1200" spc="-5" dirty="0">
                <a:solidFill>
                  <a:srgbClr val="231F20"/>
                </a:solidFill>
                <a:latin typeface="Arial Narrow"/>
                <a:cs typeface="Arial Narrow"/>
              </a:rPr>
              <a:t>die </a:t>
            </a:r>
            <a:r>
              <a:rPr sz="1200" dirty="0">
                <a:solidFill>
                  <a:srgbClr val="231F20"/>
                </a:solidFill>
                <a:latin typeface="Arial Narrow"/>
                <a:cs typeface="Arial Narrow"/>
              </a:rPr>
              <a:t>Whirlpool-Abdeckung </a:t>
            </a:r>
            <a:r>
              <a:rPr sz="1200" spc="-5" dirty="0">
                <a:solidFill>
                  <a:srgbClr val="231F20"/>
                </a:solidFill>
                <a:latin typeface="Arial Narrow"/>
                <a:cs typeface="Arial Narrow"/>
              </a:rPr>
              <a:t>nach jedem</a:t>
            </a:r>
            <a:r>
              <a:rPr sz="1200" spc="-20" dirty="0">
                <a:solidFill>
                  <a:srgbClr val="231F20"/>
                </a:solidFill>
                <a:latin typeface="Arial Narrow"/>
                <a:cs typeface="Arial Narrow"/>
              </a:rPr>
              <a:t> </a:t>
            </a:r>
            <a:r>
              <a:rPr sz="1200" spc="-5" dirty="0">
                <a:solidFill>
                  <a:srgbClr val="231F20"/>
                </a:solidFill>
                <a:latin typeface="Arial Narrow"/>
                <a:cs typeface="Arial Narrow"/>
              </a:rPr>
              <a:t>Gebrauch.</a:t>
            </a:r>
            <a:endParaRPr sz="1200">
              <a:latin typeface="Arial Narrow"/>
              <a:cs typeface="Arial Narrow"/>
            </a:endParaRPr>
          </a:p>
          <a:p>
            <a:pPr marL="188595" marR="47625" indent="-176530">
              <a:lnSpc>
                <a:spcPts val="1300"/>
              </a:lnSpc>
              <a:spcBef>
                <a:spcPts val="90"/>
              </a:spcBef>
              <a:buChar char="●"/>
              <a:tabLst>
                <a:tab pos="189230" algn="l"/>
              </a:tabLst>
            </a:pPr>
            <a:r>
              <a:rPr sz="1200" dirty="0">
                <a:solidFill>
                  <a:srgbClr val="231F20"/>
                </a:solidFill>
                <a:latin typeface="Arial Narrow"/>
                <a:cs typeface="Arial Narrow"/>
              </a:rPr>
              <a:t>Verletzungsgefahr. Die Saugarmaturen </a:t>
            </a:r>
            <a:r>
              <a:rPr sz="1200" spc="-5" dirty="0">
                <a:solidFill>
                  <a:srgbClr val="231F20"/>
                </a:solidFill>
                <a:latin typeface="Arial Narrow"/>
                <a:cs typeface="Arial Narrow"/>
              </a:rPr>
              <a:t>in diesem </a:t>
            </a:r>
            <a:r>
              <a:rPr sz="1200" dirty="0">
                <a:solidFill>
                  <a:srgbClr val="231F20"/>
                </a:solidFill>
                <a:latin typeface="Arial Narrow"/>
                <a:cs typeface="Arial Narrow"/>
              </a:rPr>
              <a:t>Whirlpool </a:t>
            </a:r>
            <a:r>
              <a:rPr sz="1200" spc="-5" dirty="0">
                <a:solidFill>
                  <a:srgbClr val="231F20"/>
                </a:solidFill>
                <a:latin typeface="Arial Narrow"/>
                <a:cs typeface="Arial Narrow"/>
              </a:rPr>
              <a:t>sind so bemessen, dass sie dem von der </a:t>
            </a:r>
            <a:r>
              <a:rPr sz="1200" dirty="0">
                <a:solidFill>
                  <a:srgbClr val="231F20"/>
                </a:solidFill>
                <a:latin typeface="Arial Narrow"/>
                <a:cs typeface="Arial Narrow"/>
              </a:rPr>
              <a:t>Pumpe  </a:t>
            </a:r>
            <a:r>
              <a:rPr sz="1200" spc="-5" dirty="0">
                <a:solidFill>
                  <a:srgbClr val="231F20"/>
                </a:solidFill>
                <a:latin typeface="Arial Narrow"/>
                <a:cs typeface="Arial Narrow"/>
              </a:rPr>
              <a:t>erzeugten spezifischen </a:t>
            </a:r>
            <a:r>
              <a:rPr sz="1200" dirty="0">
                <a:solidFill>
                  <a:srgbClr val="231F20"/>
                </a:solidFill>
                <a:latin typeface="Arial Narrow"/>
                <a:cs typeface="Arial Narrow"/>
              </a:rPr>
              <a:t>Wasserfluss </a:t>
            </a:r>
            <a:r>
              <a:rPr sz="1200" spc="-5" dirty="0">
                <a:solidFill>
                  <a:srgbClr val="231F20"/>
                </a:solidFill>
                <a:latin typeface="Arial Narrow"/>
                <a:cs typeface="Arial Narrow"/>
              </a:rPr>
              <a:t>entsprechen. </a:t>
            </a:r>
            <a:r>
              <a:rPr sz="1200" dirty="0">
                <a:solidFill>
                  <a:srgbClr val="231F20"/>
                </a:solidFill>
                <a:latin typeface="Arial Narrow"/>
                <a:cs typeface="Arial Narrow"/>
              </a:rPr>
              <a:t>Nehmen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nie in </a:t>
            </a:r>
            <a:r>
              <a:rPr sz="1200" dirty="0">
                <a:solidFill>
                  <a:srgbClr val="231F20"/>
                </a:solidFill>
                <a:latin typeface="Arial Narrow"/>
                <a:cs typeface="Arial Narrow"/>
              </a:rPr>
              <a:t>Betrieb, wenn </a:t>
            </a:r>
            <a:r>
              <a:rPr sz="1200" spc="-5" dirty="0">
                <a:solidFill>
                  <a:srgbClr val="231F20"/>
                </a:solidFill>
                <a:latin typeface="Arial Narrow"/>
                <a:cs typeface="Arial Narrow"/>
              </a:rPr>
              <a:t>die  </a:t>
            </a:r>
            <a:r>
              <a:rPr sz="1200" spc="-25" dirty="0">
                <a:solidFill>
                  <a:srgbClr val="231F20"/>
                </a:solidFill>
                <a:latin typeface="Arial Narrow"/>
                <a:cs typeface="Arial Narrow"/>
              </a:rPr>
              <a:t>Ansauganschlüsse</a:t>
            </a:r>
            <a:r>
              <a:rPr sz="1200" spc="-40" dirty="0">
                <a:solidFill>
                  <a:srgbClr val="231F20"/>
                </a:solidFill>
                <a:latin typeface="Arial Narrow"/>
                <a:cs typeface="Arial Narrow"/>
              </a:rPr>
              <a:t> </a:t>
            </a:r>
            <a:r>
              <a:rPr sz="1200" spc="-25" dirty="0">
                <a:solidFill>
                  <a:srgbClr val="231F20"/>
                </a:solidFill>
                <a:latin typeface="Arial Narrow"/>
                <a:cs typeface="Arial Narrow"/>
              </a:rPr>
              <a:t>defekt</a:t>
            </a:r>
            <a:r>
              <a:rPr sz="1200" spc="-40" dirty="0">
                <a:solidFill>
                  <a:srgbClr val="231F20"/>
                </a:solidFill>
                <a:latin typeface="Arial Narrow"/>
                <a:cs typeface="Arial Narrow"/>
              </a:rPr>
              <a:t> </a:t>
            </a:r>
            <a:r>
              <a:rPr sz="1200" spc="-20" dirty="0">
                <a:solidFill>
                  <a:srgbClr val="231F20"/>
                </a:solidFill>
                <a:latin typeface="Arial Narrow"/>
                <a:cs typeface="Arial Narrow"/>
              </a:rPr>
              <a:t>sind</a:t>
            </a:r>
            <a:r>
              <a:rPr sz="1200" spc="-35" dirty="0">
                <a:solidFill>
                  <a:srgbClr val="231F20"/>
                </a:solidFill>
                <a:latin typeface="Arial Narrow"/>
                <a:cs typeface="Arial Narrow"/>
              </a:rPr>
              <a:t> </a:t>
            </a:r>
            <a:r>
              <a:rPr sz="1200" spc="-20" dirty="0">
                <a:solidFill>
                  <a:srgbClr val="231F20"/>
                </a:solidFill>
                <a:latin typeface="Arial Narrow"/>
                <a:cs typeface="Arial Narrow"/>
              </a:rPr>
              <a:t>oder</a:t>
            </a:r>
            <a:r>
              <a:rPr sz="1200" spc="-40" dirty="0">
                <a:solidFill>
                  <a:srgbClr val="231F20"/>
                </a:solidFill>
                <a:latin typeface="Arial Narrow"/>
                <a:cs typeface="Arial Narrow"/>
              </a:rPr>
              <a:t> </a:t>
            </a:r>
            <a:r>
              <a:rPr sz="1200" spc="-25" dirty="0">
                <a:solidFill>
                  <a:srgbClr val="231F20"/>
                </a:solidFill>
                <a:latin typeface="Arial Narrow"/>
                <a:cs typeface="Arial Narrow"/>
              </a:rPr>
              <a:t>fehlen.</a:t>
            </a:r>
            <a:r>
              <a:rPr sz="1200" spc="-35" dirty="0">
                <a:solidFill>
                  <a:srgbClr val="231F20"/>
                </a:solidFill>
                <a:latin typeface="Arial Narrow"/>
                <a:cs typeface="Arial Narrow"/>
              </a:rPr>
              <a:t> </a:t>
            </a:r>
            <a:r>
              <a:rPr sz="1200" spc="-25" dirty="0">
                <a:solidFill>
                  <a:srgbClr val="231F20"/>
                </a:solidFill>
                <a:latin typeface="Arial Narrow"/>
                <a:cs typeface="Arial Narrow"/>
              </a:rPr>
              <a:t>Ersetzen</a:t>
            </a:r>
            <a:r>
              <a:rPr sz="1200" spc="-40" dirty="0">
                <a:solidFill>
                  <a:srgbClr val="231F20"/>
                </a:solidFill>
                <a:latin typeface="Arial Narrow"/>
                <a:cs typeface="Arial Narrow"/>
              </a:rPr>
              <a:t> </a:t>
            </a:r>
            <a:r>
              <a:rPr sz="1200" spc="-20" dirty="0">
                <a:solidFill>
                  <a:srgbClr val="231F20"/>
                </a:solidFill>
                <a:latin typeface="Arial Narrow"/>
                <a:cs typeface="Arial Narrow"/>
              </a:rPr>
              <a:t>Sie</a:t>
            </a:r>
            <a:r>
              <a:rPr sz="1200" spc="-35" dirty="0">
                <a:solidFill>
                  <a:srgbClr val="231F20"/>
                </a:solidFill>
                <a:latin typeface="Arial Narrow"/>
                <a:cs typeface="Arial Narrow"/>
              </a:rPr>
              <a:t> </a:t>
            </a:r>
            <a:r>
              <a:rPr sz="1200" spc="-20" dirty="0">
                <a:solidFill>
                  <a:srgbClr val="231F20"/>
                </a:solidFill>
                <a:latin typeface="Arial Narrow"/>
                <a:cs typeface="Arial Narrow"/>
              </a:rPr>
              <a:t>einen</a:t>
            </a:r>
            <a:r>
              <a:rPr sz="1200" spc="-40" dirty="0">
                <a:solidFill>
                  <a:srgbClr val="231F20"/>
                </a:solidFill>
                <a:latin typeface="Arial Narrow"/>
                <a:cs typeface="Arial Narrow"/>
              </a:rPr>
              <a:t> </a:t>
            </a:r>
            <a:r>
              <a:rPr sz="1200" spc="-25" dirty="0">
                <a:solidFill>
                  <a:srgbClr val="231F20"/>
                </a:solidFill>
                <a:latin typeface="Arial Narrow"/>
                <a:cs typeface="Arial Narrow"/>
              </a:rPr>
              <a:t>Ansaugstutzen</a:t>
            </a:r>
            <a:r>
              <a:rPr sz="1200" spc="-35" dirty="0">
                <a:solidFill>
                  <a:srgbClr val="231F20"/>
                </a:solidFill>
                <a:latin typeface="Arial Narrow"/>
                <a:cs typeface="Arial Narrow"/>
              </a:rPr>
              <a:t> </a:t>
            </a:r>
            <a:r>
              <a:rPr sz="1200" spc="-25" dirty="0">
                <a:solidFill>
                  <a:srgbClr val="231F20"/>
                </a:solidFill>
                <a:latin typeface="Arial Narrow"/>
                <a:cs typeface="Arial Narrow"/>
              </a:rPr>
              <a:t>niemals</a:t>
            </a:r>
            <a:r>
              <a:rPr sz="1200" spc="-40" dirty="0">
                <a:solidFill>
                  <a:srgbClr val="231F20"/>
                </a:solidFill>
                <a:latin typeface="Arial Narrow"/>
                <a:cs typeface="Arial Narrow"/>
              </a:rPr>
              <a:t> </a:t>
            </a:r>
            <a:r>
              <a:rPr sz="1200" spc="-20" dirty="0">
                <a:solidFill>
                  <a:srgbClr val="231F20"/>
                </a:solidFill>
                <a:latin typeface="Arial Narrow"/>
                <a:cs typeface="Arial Narrow"/>
              </a:rPr>
              <a:t>durch</a:t>
            </a:r>
            <a:r>
              <a:rPr sz="1200" spc="-40" dirty="0">
                <a:solidFill>
                  <a:srgbClr val="231F20"/>
                </a:solidFill>
                <a:latin typeface="Arial Narrow"/>
                <a:cs typeface="Arial Narrow"/>
              </a:rPr>
              <a:t> </a:t>
            </a:r>
            <a:r>
              <a:rPr sz="1200" spc="-20" dirty="0">
                <a:solidFill>
                  <a:srgbClr val="231F20"/>
                </a:solidFill>
                <a:latin typeface="Arial Narrow"/>
                <a:cs typeface="Arial Narrow"/>
              </a:rPr>
              <a:t>ein</a:t>
            </a:r>
            <a:r>
              <a:rPr sz="1200" spc="-35" dirty="0">
                <a:solidFill>
                  <a:srgbClr val="231F20"/>
                </a:solidFill>
                <a:latin typeface="Arial Narrow"/>
                <a:cs typeface="Arial Narrow"/>
              </a:rPr>
              <a:t> </a:t>
            </a:r>
            <a:r>
              <a:rPr sz="1200" spc="-25" dirty="0">
                <a:solidFill>
                  <a:srgbClr val="231F20"/>
                </a:solidFill>
                <a:latin typeface="Arial Narrow"/>
                <a:cs typeface="Arial Narrow"/>
              </a:rPr>
              <a:t>inkompatibles</a:t>
            </a:r>
            <a:r>
              <a:rPr sz="1200" spc="-40" dirty="0">
                <a:solidFill>
                  <a:srgbClr val="231F20"/>
                </a:solidFill>
                <a:latin typeface="Arial Narrow"/>
                <a:cs typeface="Arial Narrow"/>
              </a:rPr>
              <a:t> </a:t>
            </a:r>
            <a:r>
              <a:rPr sz="1200" spc="-25" dirty="0">
                <a:solidFill>
                  <a:srgbClr val="231F20"/>
                </a:solidFill>
                <a:latin typeface="Arial Narrow"/>
                <a:cs typeface="Arial Narrow"/>
              </a:rPr>
              <a:t>Modell.</a:t>
            </a:r>
            <a:endParaRPr sz="1200">
              <a:latin typeface="Arial Narrow"/>
              <a:cs typeface="Arial Narrow"/>
            </a:endParaRPr>
          </a:p>
          <a:p>
            <a:pPr marL="188595" indent="-176530">
              <a:lnSpc>
                <a:spcPts val="1210"/>
              </a:lnSpc>
              <a:buChar char="●"/>
              <a:tabLst>
                <a:tab pos="189230" algn="l"/>
              </a:tabLst>
            </a:pPr>
            <a:r>
              <a:rPr sz="1200" dirty="0">
                <a:solidFill>
                  <a:srgbClr val="231F20"/>
                </a:solidFill>
                <a:latin typeface="Arial Narrow"/>
                <a:cs typeface="Arial Narrow"/>
              </a:rPr>
              <a:t>Verletzungsgefahr. Wenn </a:t>
            </a:r>
            <a:r>
              <a:rPr sz="1200" spc="-5" dirty="0">
                <a:solidFill>
                  <a:srgbClr val="231F20"/>
                </a:solidFill>
                <a:latin typeface="Arial Narrow"/>
                <a:cs typeface="Arial Narrow"/>
              </a:rPr>
              <a:t>das </a:t>
            </a:r>
            <a:r>
              <a:rPr sz="1200" dirty="0">
                <a:solidFill>
                  <a:srgbClr val="231F20"/>
                </a:solidFill>
                <a:latin typeface="Arial Narrow"/>
                <a:cs typeface="Arial Narrow"/>
              </a:rPr>
              <a:t>Netzkabel </a:t>
            </a:r>
            <a:r>
              <a:rPr sz="1200" spc="-5" dirty="0">
                <a:solidFill>
                  <a:srgbClr val="231F20"/>
                </a:solidFill>
                <a:latin typeface="Arial Narrow"/>
                <a:cs typeface="Arial Narrow"/>
              </a:rPr>
              <a:t>beschädigt ist, muss es durch den </a:t>
            </a:r>
            <a:r>
              <a:rPr sz="1200" dirty="0">
                <a:solidFill>
                  <a:srgbClr val="231F20"/>
                </a:solidFill>
                <a:latin typeface="Arial Narrow"/>
                <a:cs typeface="Arial Narrow"/>
              </a:rPr>
              <a:t>Hersteller, </a:t>
            </a:r>
            <a:r>
              <a:rPr sz="1200" spc="-5" dirty="0">
                <a:solidFill>
                  <a:srgbClr val="231F20"/>
                </a:solidFill>
                <a:latin typeface="Arial Narrow"/>
                <a:cs typeface="Arial Narrow"/>
              </a:rPr>
              <a:t>einen </a:t>
            </a:r>
            <a:r>
              <a:rPr sz="1200" dirty="0">
                <a:solidFill>
                  <a:srgbClr val="231F20"/>
                </a:solidFill>
                <a:latin typeface="Arial Narrow"/>
                <a:cs typeface="Arial Narrow"/>
              </a:rPr>
              <a:t>Servicevertreter</a:t>
            </a:r>
            <a:r>
              <a:rPr sz="1200" spc="-60" dirty="0">
                <a:solidFill>
                  <a:srgbClr val="231F20"/>
                </a:solidFill>
                <a:latin typeface="Arial Narrow"/>
                <a:cs typeface="Arial Narrow"/>
              </a:rPr>
              <a:t> </a:t>
            </a:r>
            <a:r>
              <a:rPr sz="1200" spc="-5" dirty="0">
                <a:solidFill>
                  <a:srgbClr val="231F20"/>
                </a:solidFill>
                <a:latin typeface="Arial Narrow"/>
                <a:cs typeface="Arial Narrow"/>
              </a:rPr>
              <a:t>oder</a:t>
            </a:r>
            <a:endParaRPr sz="1200">
              <a:latin typeface="Arial Narrow"/>
              <a:cs typeface="Arial Narrow"/>
            </a:endParaRPr>
          </a:p>
          <a:p>
            <a:pPr marL="188595">
              <a:lnSpc>
                <a:spcPts val="1300"/>
              </a:lnSpc>
            </a:pPr>
            <a:r>
              <a:rPr sz="1200" spc="-5" dirty="0">
                <a:solidFill>
                  <a:srgbClr val="231F20"/>
                </a:solidFill>
                <a:latin typeface="Arial Narrow"/>
                <a:cs typeface="Arial Narrow"/>
              </a:rPr>
              <a:t>eine ähnlich qualifizierte </a:t>
            </a:r>
            <a:r>
              <a:rPr sz="1200" dirty="0">
                <a:solidFill>
                  <a:srgbClr val="231F20"/>
                </a:solidFill>
                <a:latin typeface="Arial Narrow"/>
                <a:cs typeface="Arial Narrow"/>
              </a:rPr>
              <a:t>Person </a:t>
            </a:r>
            <a:r>
              <a:rPr sz="1200" spc="-5" dirty="0">
                <a:solidFill>
                  <a:srgbClr val="231F20"/>
                </a:solidFill>
                <a:latin typeface="Arial Narrow"/>
                <a:cs typeface="Arial Narrow"/>
              </a:rPr>
              <a:t>ersetzt </a:t>
            </a:r>
            <a:r>
              <a:rPr sz="1200" dirty="0">
                <a:solidFill>
                  <a:srgbClr val="231F20"/>
                </a:solidFill>
                <a:latin typeface="Arial Narrow"/>
                <a:cs typeface="Arial Narrow"/>
              </a:rPr>
              <a:t>werden, </a:t>
            </a:r>
            <a:r>
              <a:rPr sz="1200" spc="-5" dirty="0">
                <a:solidFill>
                  <a:srgbClr val="231F20"/>
                </a:solidFill>
                <a:latin typeface="Arial Narrow"/>
                <a:cs typeface="Arial Narrow"/>
              </a:rPr>
              <a:t>um eine Gefährdung zu</a:t>
            </a:r>
            <a:r>
              <a:rPr sz="1200" spc="-15" dirty="0">
                <a:solidFill>
                  <a:srgbClr val="231F20"/>
                </a:solidFill>
                <a:latin typeface="Arial Narrow"/>
                <a:cs typeface="Arial Narrow"/>
              </a:rPr>
              <a:t> </a:t>
            </a:r>
            <a:r>
              <a:rPr sz="1200" spc="-5" dirty="0">
                <a:solidFill>
                  <a:srgbClr val="231F20"/>
                </a:solidFill>
                <a:latin typeface="Arial Narrow"/>
                <a:cs typeface="Arial Narrow"/>
              </a:rPr>
              <a:t>vermeiden.</a:t>
            </a:r>
            <a:endParaRPr sz="1200">
              <a:latin typeface="Arial Narrow"/>
              <a:cs typeface="Arial Narrow"/>
            </a:endParaRPr>
          </a:p>
          <a:p>
            <a:pPr marL="188595" marR="55244" indent="-176530">
              <a:lnSpc>
                <a:spcPts val="1300"/>
              </a:lnSpc>
              <a:spcBef>
                <a:spcPts val="85"/>
              </a:spcBef>
              <a:buChar char="●"/>
              <a:tabLst>
                <a:tab pos="189230" algn="l"/>
              </a:tabLst>
            </a:pPr>
            <a:r>
              <a:rPr sz="1200" spc="-5" dirty="0">
                <a:solidFill>
                  <a:srgbClr val="231F20"/>
                </a:solidFill>
                <a:latin typeface="Arial Narrow"/>
                <a:cs typeface="Arial Narrow"/>
              </a:rPr>
              <a:t>Gefahr eines </a:t>
            </a:r>
            <a:r>
              <a:rPr sz="1200" dirty="0">
                <a:solidFill>
                  <a:srgbClr val="231F20"/>
                </a:solidFill>
                <a:latin typeface="Arial Narrow"/>
                <a:cs typeface="Arial Narrow"/>
              </a:rPr>
              <a:t>Stromschlags. </a:t>
            </a:r>
            <a:r>
              <a:rPr sz="1200" spc="-5" dirty="0">
                <a:solidFill>
                  <a:srgbClr val="231F20"/>
                </a:solidFill>
                <a:latin typeface="Arial Narrow"/>
                <a:cs typeface="Arial Narrow"/>
              </a:rPr>
              <a:t>Lassen </a:t>
            </a:r>
            <a:r>
              <a:rPr sz="1200" dirty="0">
                <a:solidFill>
                  <a:srgbClr val="231F20"/>
                </a:solidFill>
                <a:latin typeface="Arial Narrow"/>
                <a:cs typeface="Arial Narrow"/>
              </a:rPr>
              <a:t>Sie </a:t>
            </a:r>
            <a:r>
              <a:rPr sz="1200" spc="-5" dirty="0">
                <a:solidFill>
                  <a:srgbClr val="231F20"/>
                </a:solidFill>
                <a:latin typeface="Arial Narrow"/>
                <a:cs typeface="Arial Narrow"/>
              </a:rPr>
              <a:t>keine elektrischen Geräte </a:t>
            </a:r>
            <a:r>
              <a:rPr sz="1200" dirty="0">
                <a:solidFill>
                  <a:srgbClr val="231F20"/>
                </a:solidFill>
                <a:latin typeface="Arial Narrow"/>
                <a:cs typeface="Arial Narrow"/>
              </a:rPr>
              <a:t>wie </a:t>
            </a:r>
            <a:r>
              <a:rPr sz="1200" spc="-5" dirty="0">
                <a:solidFill>
                  <a:srgbClr val="231F20"/>
                </a:solidFill>
                <a:latin typeface="Arial Narrow"/>
                <a:cs typeface="Arial Narrow"/>
              </a:rPr>
              <a:t>Lampen, </a:t>
            </a:r>
            <a:r>
              <a:rPr sz="1200" dirty="0">
                <a:solidFill>
                  <a:srgbClr val="231F20"/>
                </a:solidFill>
                <a:latin typeface="Arial Narrow"/>
                <a:cs typeface="Arial Narrow"/>
              </a:rPr>
              <a:t>Telefone, Radios </a:t>
            </a:r>
            <a:r>
              <a:rPr sz="1200" spc="-5" dirty="0">
                <a:solidFill>
                  <a:srgbClr val="231F20"/>
                </a:solidFill>
                <a:latin typeface="Arial Narrow"/>
                <a:cs typeface="Arial Narrow"/>
              </a:rPr>
              <a:t>oder </a:t>
            </a:r>
            <a:r>
              <a:rPr sz="1200" dirty="0">
                <a:solidFill>
                  <a:srgbClr val="231F20"/>
                </a:solidFill>
                <a:latin typeface="Arial Narrow"/>
                <a:cs typeface="Arial Narrow"/>
              </a:rPr>
              <a:t>Fernseher  </a:t>
            </a:r>
            <a:r>
              <a:rPr sz="1200" spc="-5" dirty="0">
                <a:solidFill>
                  <a:srgbClr val="231F20"/>
                </a:solidFill>
                <a:latin typeface="Arial Narrow"/>
                <a:cs typeface="Arial Narrow"/>
              </a:rPr>
              <a:t>in einem </a:t>
            </a:r>
            <a:r>
              <a:rPr sz="1200" dirty="0">
                <a:solidFill>
                  <a:srgbClr val="231F20"/>
                </a:solidFill>
                <a:latin typeface="Arial Narrow"/>
                <a:cs typeface="Arial Narrow"/>
              </a:rPr>
              <a:t>Umkreis </a:t>
            </a:r>
            <a:r>
              <a:rPr sz="1200" spc="-5" dirty="0">
                <a:solidFill>
                  <a:srgbClr val="231F20"/>
                </a:solidFill>
                <a:latin typeface="Arial Narrow"/>
                <a:cs typeface="Arial Narrow"/>
              </a:rPr>
              <a:t>von 1,5 </a:t>
            </a:r>
            <a:r>
              <a:rPr sz="1200" dirty="0">
                <a:solidFill>
                  <a:srgbClr val="231F20"/>
                </a:solidFill>
                <a:latin typeface="Arial Narrow"/>
                <a:cs typeface="Arial Narrow"/>
              </a:rPr>
              <a:t>m </a:t>
            </a:r>
            <a:r>
              <a:rPr sz="1200" spc="-5" dirty="0">
                <a:solidFill>
                  <a:srgbClr val="231F20"/>
                </a:solidFill>
                <a:latin typeface="Arial Narrow"/>
                <a:cs typeface="Arial Narrow"/>
              </a:rPr>
              <a:t>um eine </a:t>
            </a:r>
            <a:r>
              <a:rPr sz="1200" dirty="0">
                <a:solidFill>
                  <a:srgbClr val="231F20"/>
                </a:solidFill>
                <a:latin typeface="Arial Narrow"/>
                <a:cs typeface="Arial Narrow"/>
              </a:rPr>
              <a:t>Whirlpool-Wanne</a:t>
            </a:r>
            <a:r>
              <a:rPr sz="1200" spc="-15" dirty="0">
                <a:solidFill>
                  <a:srgbClr val="231F20"/>
                </a:solidFill>
                <a:latin typeface="Arial Narrow"/>
                <a:cs typeface="Arial Narrow"/>
              </a:rPr>
              <a:t> </a:t>
            </a:r>
            <a:r>
              <a:rPr sz="1200" spc="-5" dirty="0">
                <a:solidFill>
                  <a:srgbClr val="231F20"/>
                </a:solidFill>
                <a:latin typeface="Arial Narrow"/>
                <a:cs typeface="Arial Narrow"/>
              </a:rPr>
              <a:t>zu.</a:t>
            </a:r>
            <a:endParaRPr sz="1200">
              <a:latin typeface="Arial Narrow"/>
              <a:cs typeface="Arial Narrow"/>
            </a:endParaRPr>
          </a:p>
          <a:p>
            <a:pPr marL="188595" indent="-176530">
              <a:lnSpc>
                <a:spcPts val="1280"/>
              </a:lnSpc>
              <a:buChar char="●"/>
              <a:tabLst>
                <a:tab pos="189230" algn="l"/>
              </a:tabLst>
            </a:pPr>
            <a:r>
              <a:rPr sz="1200" spc="-5" dirty="0">
                <a:solidFill>
                  <a:srgbClr val="231F20"/>
                </a:solidFill>
                <a:latin typeface="Arial Narrow"/>
                <a:cs typeface="Arial Narrow"/>
              </a:rPr>
              <a:t>Gefahr eines </a:t>
            </a:r>
            <a:r>
              <a:rPr sz="1200" dirty="0">
                <a:solidFill>
                  <a:srgbClr val="231F20"/>
                </a:solidFill>
                <a:latin typeface="Arial Narrow"/>
                <a:cs typeface="Arial Narrow"/>
              </a:rPr>
              <a:t>Stromschlags. Benutzen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a:t>
            </a:r>
            <a:r>
              <a:rPr sz="1200" dirty="0">
                <a:solidFill>
                  <a:srgbClr val="231F20"/>
                </a:solidFill>
                <a:latin typeface="Arial Narrow"/>
                <a:cs typeface="Arial Narrow"/>
              </a:rPr>
              <a:t>wenn </a:t>
            </a:r>
            <a:r>
              <a:rPr sz="1200" spc="-5" dirty="0">
                <a:solidFill>
                  <a:srgbClr val="231F20"/>
                </a:solidFill>
                <a:latin typeface="Arial Narrow"/>
                <a:cs typeface="Arial Narrow"/>
              </a:rPr>
              <a:t>es </a:t>
            </a:r>
            <a:r>
              <a:rPr sz="1200" dirty="0">
                <a:solidFill>
                  <a:srgbClr val="231F20"/>
                </a:solidFill>
                <a:latin typeface="Arial Narrow"/>
                <a:cs typeface="Arial Narrow"/>
              </a:rPr>
              <a:t>regnet, </a:t>
            </a:r>
            <a:r>
              <a:rPr sz="1200" spc="-5" dirty="0">
                <a:solidFill>
                  <a:srgbClr val="231F20"/>
                </a:solidFill>
                <a:latin typeface="Arial Narrow"/>
                <a:cs typeface="Arial Narrow"/>
              </a:rPr>
              <a:t>donnert oder</a:t>
            </a:r>
            <a:r>
              <a:rPr sz="1200" spc="-30" dirty="0">
                <a:solidFill>
                  <a:srgbClr val="231F20"/>
                </a:solidFill>
                <a:latin typeface="Arial Narrow"/>
                <a:cs typeface="Arial Narrow"/>
              </a:rPr>
              <a:t> </a:t>
            </a:r>
            <a:r>
              <a:rPr sz="1200" spc="-5" dirty="0">
                <a:solidFill>
                  <a:srgbClr val="231F20"/>
                </a:solidFill>
                <a:latin typeface="Arial Narrow"/>
                <a:cs typeface="Arial Narrow"/>
              </a:rPr>
              <a:t>blitzt.</a:t>
            </a:r>
            <a:endParaRPr sz="1200">
              <a:latin typeface="Arial Narrow"/>
              <a:cs typeface="Arial Narrow"/>
            </a:endParaRPr>
          </a:p>
        </p:txBody>
      </p:sp>
      <p:sp>
        <p:nvSpPr>
          <p:cNvPr id="9" name="object 9"/>
          <p:cNvSpPr txBox="1"/>
          <p:nvPr/>
        </p:nvSpPr>
        <p:spPr>
          <a:xfrm>
            <a:off x="525592" y="5603927"/>
            <a:ext cx="6502400" cy="4170045"/>
          </a:xfrm>
          <a:prstGeom prst="rect">
            <a:avLst/>
          </a:prstGeom>
        </p:spPr>
        <p:txBody>
          <a:bodyPr vert="horz" wrap="square" lIns="0" tIns="33020" rIns="0" bIns="0" rtlCol="0">
            <a:spAutoFit/>
          </a:bodyPr>
          <a:lstStyle/>
          <a:p>
            <a:pPr marL="188595" marR="5080" indent="-176530">
              <a:lnSpc>
                <a:spcPts val="1300"/>
              </a:lnSpc>
              <a:spcBef>
                <a:spcPts val="260"/>
              </a:spcBef>
              <a:buChar char="●"/>
              <a:tabLst>
                <a:tab pos="189230"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die Gefahr eines </a:t>
            </a:r>
            <a:r>
              <a:rPr sz="1200" dirty="0">
                <a:solidFill>
                  <a:srgbClr val="231F20"/>
                </a:solidFill>
                <a:latin typeface="Arial Narrow"/>
                <a:cs typeface="Arial Narrow"/>
              </a:rPr>
              <a:t>Stromschlags </a:t>
            </a:r>
            <a:r>
              <a:rPr sz="1200" spc="-5" dirty="0">
                <a:solidFill>
                  <a:srgbClr val="231F20"/>
                </a:solidFill>
                <a:latin typeface="Arial Narrow"/>
                <a:cs typeface="Arial Narrow"/>
              </a:rPr>
              <a:t>zu verringern, verwenden </a:t>
            </a:r>
            <a:r>
              <a:rPr sz="1200" dirty="0">
                <a:solidFill>
                  <a:srgbClr val="231F20"/>
                </a:solidFill>
                <a:latin typeface="Arial Narrow"/>
                <a:cs typeface="Arial Narrow"/>
              </a:rPr>
              <a:t>Sie </a:t>
            </a:r>
            <a:r>
              <a:rPr sz="1200" spc="-5" dirty="0">
                <a:solidFill>
                  <a:srgbClr val="231F20"/>
                </a:solidFill>
                <a:latin typeface="Arial Narrow"/>
                <a:cs typeface="Arial Narrow"/>
              </a:rPr>
              <a:t>kein </a:t>
            </a:r>
            <a:r>
              <a:rPr sz="1200" dirty="0">
                <a:solidFill>
                  <a:srgbClr val="231F20"/>
                </a:solidFill>
                <a:latin typeface="Arial Narrow"/>
                <a:cs typeface="Arial Narrow"/>
              </a:rPr>
              <a:t>Verlängerungskabel, </a:t>
            </a:r>
            <a:r>
              <a:rPr sz="1200" spc="-5" dirty="0">
                <a:solidFill>
                  <a:srgbClr val="231F20"/>
                </a:solidFill>
                <a:latin typeface="Arial Narrow"/>
                <a:cs typeface="Arial Narrow"/>
              </a:rPr>
              <a:t>keine </a:t>
            </a:r>
            <a:r>
              <a:rPr sz="1200" dirty="0">
                <a:solidFill>
                  <a:srgbClr val="231F20"/>
                </a:solidFill>
                <a:latin typeface="Arial Narrow"/>
                <a:cs typeface="Arial Narrow"/>
              </a:rPr>
              <a:t>Zeitschaltuhren,  </a:t>
            </a:r>
            <a:r>
              <a:rPr sz="1200" spc="-5" dirty="0">
                <a:solidFill>
                  <a:srgbClr val="231F20"/>
                </a:solidFill>
                <a:latin typeface="Arial Narrow"/>
                <a:cs typeface="Arial Narrow"/>
              </a:rPr>
              <a:t>keine </a:t>
            </a:r>
            <a:r>
              <a:rPr sz="1200" dirty="0">
                <a:solidFill>
                  <a:srgbClr val="231F20"/>
                </a:solidFill>
                <a:latin typeface="Arial Narrow"/>
                <a:cs typeface="Arial Narrow"/>
              </a:rPr>
              <a:t>Steckeradapter </a:t>
            </a:r>
            <a:r>
              <a:rPr sz="1200" spc="-5" dirty="0">
                <a:solidFill>
                  <a:srgbClr val="231F20"/>
                </a:solidFill>
                <a:latin typeface="Arial Narrow"/>
                <a:cs typeface="Arial Narrow"/>
              </a:rPr>
              <a:t>oder </a:t>
            </a:r>
            <a:r>
              <a:rPr sz="1200" dirty="0">
                <a:solidFill>
                  <a:srgbClr val="231F20"/>
                </a:solidFill>
                <a:latin typeface="Arial Narrow"/>
                <a:cs typeface="Arial Narrow"/>
              </a:rPr>
              <a:t>Konverter-Stecker, </a:t>
            </a:r>
            <a:r>
              <a:rPr sz="1200" spc="-5" dirty="0">
                <a:solidFill>
                  <a:srgbClr val="231F20"/>
                </a:solidFill>
                <a:latin typeface="Arial Narrow"/>
                <a:cs typeface="Arial Narrow"/>
              </a:rPr>
              <a:t>um das Gerät an die </a:t>
            </a:r>
            <a:r>
              <a:rPr sz="1200" dirty="0">
                <a:solidFill>
                  <a:srgbClr val="231F20"/>
                </a:solidFill>
                <a:latin typeface="Arial Narrow"/>
                <a:cs typeface="Arial Narrow"/>
              </a:rPr>
              <a:t>Stromversorgung </a:t>
            </a:r>
            <a:r>
              <a:rPr sz="1200" spc="-5" dirty="0">
                <a:solidFill>
                  <a:srgbClr val="231F20"/>
                </a:solidFill>
                <a:latin typeface="Arial Narrow"/>
                <a:cs typeface="Arial Narrow"/>
              </a:rPr>
              <a:t>anzuschließen. </a:t>
            </a:r>
            <a:r>
              <a:rPr sz="1200" dirty="0">
                <a:solidFill>
                  <a:srgbClr val="231F20"/>
                </a:solidFill>
                <a:latin typeface="Arial Narrow"/>
                <a:cs typeface="Arial Narrow"/>
              </a:rPr>
              <a:t>Sorgen Sie  </a:t>
            </a:r>
            <a:r>
              <a:rPr sz="1200" spc="-5" dirty="0">
                <a:solidFill>
                  <a:srgbClr val="231F20"/>
                </a:solidFill>
                <a:latin typeface="Arial Narrow"/>
                <a:cs typeface="Arial Narrow"/>
              </a:rPr>
              <a:t>für eine ordnungsgemäß platzierte</a:t>
            </a:r>
            <a:r>
              <a:rPr sz="1200" spc="-10" dirty="0">
                <a:solidFill>
                  <a:srgbClr val="231F20"/>
                </a:solidFill>
                <a:latin typeface="Arial Narrow"/>
                <a:cs typeface="Arial Narrow"/>
              </a:rPr>
              <a:t> </a:t>
            </a:r>
            <a:r>
              <a:rPr sz="1200" dirty="0">
                <a:solidFill>
                  <a:srgbClr val="231F20"/>
                </a:solidFill>
                <a:latin typeface="Arial Narrow"/>
                <a:cs typeface="Arial Narrow"/>
              </a:rPr>
              <a:t>Steckdose.</a:t>
            </a:r>
            <a:endParaRPr sz="1200">
              <a:latin typeface="Arial Narrow"/>
              <a:cs typeface="Arial Narrow"/>
            </a:endParaRPr>
          </a:p>
          <a:p>
            <a:pPr marL="188595" indent="-176530">
              <a:lnSpc>
                <a:spcPts val="1210"/>
              </a:lnSpc>
              <a:buChar char="●"/>
              <a:tabLst>
                <a:tab pos="189230" algn="l"/>
              </a:tabLst>
            </a:pPr>
            <a:r>
              <a:rPr sz="1200" dirty="0">
                <a:solidFill>
                  <a:srgbClr val="231F20"/>
                </a:solidFill>
                <a:latin typeface="Arial Narrow"/>
                <a:cs typeface="Arial Narrow"/>
              </a:rPr>
              <a:t>Dieses </a:t>
            </a:r>
            <a:r>
              <a:rPr sz="1200" spc="-5" dirty="0">
                <a:solidFill>
                  <a:srgbClr val="231F20"/>
                </a:solidFill>
                <a:latin typeface="Arial Narrow"/>
                <a:cs typeface="Arial Narrow"/>
              </a:rPr>
              <a:t>Gerät mit eingebauten </a:t>
            </a:r>
            <a:r>
              <a:rPr sz="1200" dirty="0">
                <a:solidFill>
                  <a:srgbClr val="231F20"/>
                </a:solidFill>
                <a:latin typeface="Arial Narrow"/>
                <a:cs typeface="Arial Narrow"/>
              </a:rPr>
              <a:t>Heizelementen </a:t>
            </a:r>
            <a:r>
              <a:rPr sz="1200" spc="-5" dirty="0">
                <a:solidFill>
                  <a:srgbClr val="231F20"/>
                </a:solidFill>
                <a:latin typeface="Arial Narrow"/>
                <a:cs typeface="Arial Narrow"/>
              </a:rPr>
              <a:t>muss an eine geerdete </a:t>
            </a:r>
            <a:r>
              <a:rPr sz="1200" dirty="0">
                <a:solidFill>
                  <a:srgbClr val="231F20"/>
                </a:solidFill>
                <a:latin typeface="Arial Narrow"/>
                <a:cs typeface="Arial Narrow"/>
              </a:rPr>
              <a:t>Netzsteckdose </a:t>
            </a:r>
            <a:r>
              <a:rPr sz="1200" spc="-5" dirty="0">
                <a:solidFill>
                  <a:srgbClr val="231F20"/>
                </a:solidFill>
                <a:latin typeface="Arial Narrow"/>
                <a:cs typeface="Arial Narrow"/>
              </a:rPr>
              <a:t>mit einem </a:t>
            </a:r>
            <a:r>
              <a:rPr sz="1200" dirty="0">
                <a:solidFill>
                  <a:srgbClr val="231F20"/>
                </a:solidFill>
                <a:latin typeface="Arial Narrow"/>
                <a:cs typeface="Arial Narrow"/>
              </a:rPr>
              <a:t>Netzkabel</a:t>
            </a:r>
            <a:r>
              <a:rPr sz="1200" spc="-35" dirty="0">
                <a:solidFill>
                  <a:srgbClr val="231F20"/>
                </a:solidFill>
                <a:latin typeface="Arial Narrow"/>
                <a:cs typeface="Arial Narrow"/>
              </a:rPr>
              <a:t> </a:t>
            </a:r>
            <a:r>
              <a:rPr sz="1200" spc="-5" dirty="0">
                <a:solidFill>
                  <a:srgbClr val="231F20"/>
                </a:solidFill>
                <a:latin typeface="Arial Narrow"/>
                <a:cs typeface="Arial Narrow"/>
              </a:rPr>
              <a:t>mit</a:t>
            </a:r>
            <a:endParaRPr sz="1200">
              <a:latin typeface="Arial Narrow"/>
              <a:cs typeface="Arial Narrow"/>
            </a:endParaRPr>
          </a:p>
          <a:p>
            <a:pPr marL="188595" marR="164465">
              <a:lnSpc>
                <a:spcPts val="1300"/>
              </a:lnSpc>
              <a:spcBef>
                <a:spcPts val="90"/>
              </a:spcBef>
            </a:pPr>
            <a:r>
              <a:rPr sz="1200" dirty="0">
                <a:solidFill>
                  <a:srgbClr val="231F20"/>
                </a:solidFill>
                <a:latin typeface="Arial Narrow"/>
                <a:cs typeface="Arial Narrow"/>
              </a:rPr>
              <a:t>Stecker </a:t>
            </a:r>
            <a:r>
              <a:rPr sz="1200" spc="-5" dirty="0">
                <a:solidFill>
                  <a:srgbClr val="231F20"/>
                </a:solidFill>
                <a:latin typeface="Arial Narrow"/>
                <a:cs typeface="Arial Narrow"/>
              </a:rPr>
              <a:t>und eine </a:t>
            </a:r>
            <a:r>
              <a:rPr sz="1200" dirty="0">
                <a:solidFill>
                  <a:srgbClr val="231F20"/>
                </a:solidFill>
                <a:latin typeface="Arial Narrow"/>
                <a:cs typeface="Arial Narrow"/>
              </a:rPr>
              <a:t>PRCD (ortsveränderliche Fehlerstrom-Schutzeinrichtung) </a:t>
            </a:r>
            <a:r>
              <a:rPr sz="1200" spc="-5" dirty="0">
                <a:solidFill>
                  <a:srgbClr val="231F20"/>
                </a:solidFill>
                <a:latin typeface="Arial Narrow"/>
                <a:cs typeface="Arial Narrow"/>
              </a:rPr>
              <a:t>mit einem </a:t>
            </a:r>
            <a:r>
              <a:rPr sz="1200" dirty="0">
                <a:solidFill>
                  <a:srgbClr val="231F20"/>
                </a:solidFill>
                <a:latin typeface="Arial Narrow"/>
                <a:cs typeface="Arial Narrow"/>
              </a:rPr>
              <a:t>Auslösestrom </a:t>
            </a:r>
            <a:r>
              <a:rPr sz="1200" spc="-5" dirty="0">
                <a:solidFill>
                  <a:srgbClr val="231F20"/>
                </a:solidFill>
                <a:latin typeface="Arial Narrow"/>
                <a:cs typeface="Arial Narrow"/>
              </a:rPr>
              <a:t>von 10 mA  angeschlossen</a:t>
            </a:r>
            <a:r>
              <a:rPr sz="1200" spc="-10"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188595" marR="857250" indent="-176530">
              <a:lnSpc>
                <a:spcPts val="1300"/>
              </a:lnSpc>
              <a:buChar char="●"/>
              <a:tabLst>
                <a:tab pos="189230" algn="l"/>
              </a:tabLst>
            </a:pPr>
            <a:r>
              <a:rPr sz="1200" dirty="0">
                <a:solidFill>
                  <a:srgbClr val="231F20"/>
                </a:solidFill>
                <a:latin typeface="Arial Narrow"/>
                <a:cs typeface="Arial Narrow"/>
              </a:rPr>
              <a:t>Dieses </a:t>
            </a:r>
            <a:r>
              <a:rPr sz="1200" spc="-5" dirty="0">
                <a:solidFill>
                  <a:srgbClr val="231F20"/>
                </a:solidFill>
                <a:latin typeface="Arial Narrow"/>
                <a:cs typeface="Arial Narrow"/>
              </a:rPr>
              <a:t>geerdete Gerät darf für eine feste </a:t>
            </a:r>
            <a:r>
              <a:rPr sz="1200" dirty="0">
                <a:solidFill>
                  <a:srgbClr val="231F20"/>
                </a:solidFill>
                <a:latin typeface="Arial Narrow"/>
                <a:cs typeface="Arial Narrow"/>
              </a:rPr>
              <a:t>Verkabelung </a:t>
            </a:r>
            <a:r>
              <a:rPr sz="1200" spc="-5" dirty="0">
                <a:solidFill>
                  <a:srgbClr val="231F20"/>
                </a:solidFill>
                <a:latin typeface="Arial Narrow"/>
                <a:cs typeface="Arial Narrow"/>
              </a:rPr>
              <a:t>nur direkt an eine </a:t>
            </a:r>
            <a:r>
              <a:rPr sz="1200" dirty="0">
                <a:solidFill>
                  <a:srgbClr val="231F20"/>
                </a:solidFill>
                <a:latin typeface="Arial Narrow"/>
                <a:cs typeface="Arial Narrow"/>
              </a:rPr>
              <a:t>Schutzkontakt-Steckdose  </a:t>
            </a:r>
            <a:r>
              <a:rPr sz="1200" spc="-5" dirty="0">
                <a:solidFill>
                  <a:srgbClr val="231F20"/>
                </a:solidFill>
                <a:latin typeface="Arial Narrow"/>
                <a:cs typeface="Arial Narrow"/>
              </a:rPr>
              <a:t>angeschlossen</a:t>
            </a:r>
            <a:r>
              <a:rPr sz="1200" spc="-10"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188595" marR="294640" indent="-176530">
              <a:lnSpc>
                <a:spcPts val="1300"/>
              </a:lnSpc>
              <a:buChar char="●"/>
              <a:tabLst>
                <a:tab pos="189230" algn="l"/>
              </a:tabLst>
            </a:pPr>
            <a:r>
              <a:rPr sz="1200" dirty="0">
                <a:solidFill>
                  <a:srgbClr val="231F20"/>
                </a:solidFill>
                <a:latin typeface="Arial Narrow"/>
                <a:cs typeface="Arial Narrow"/>
              </a:rPr>
              <a:t>Teile, </a:t>
            </a:r>
            <a:r>
              <a:rPr sz="1200" spc="-5" dirty="0">
                <a:solidFill>
                  <a:srgbClr val="231F20"/>
                </a:solidFill>
                <a:latin typeface="Arial Narrow"/>
                <a:cs typeface="Arial Narrow"/>
              </a:rPr>
              <a:t>die spannungsführende </a:t>
            </a:r>
            <a:r>
              <a:rPr sz="1200" dirty="0">
                <a:solidFill>
                  <a:srgbClr val="231F20"/>
                </a:solidFill>
                <a:latin typeface="Arial Narrow"/>
                <a:cs typeface="Arial Narrow"/>
              </a:rPr>
              <a:t>Komponenten </a:t>
            </a:r>
            <a:r>
              <a:rPr sz="1200" spc="-5" dirty="0">
                <a:solidFill>
                  <a:srgbClr val="231F20"/>
                </a:solidFill>
                <a:latin typeface="Arial Narrow"/>
                <a:cs typeface="Arial Narrow"/>
              </a:rPr>
              <a:t>enthalten, mit </a:t>
            </a:r>
            <a:r>
              <a:rPr sz="1200" dirty="0">
                <a:solidFill>
                  <a:srgbClr val="231F20"/>
                </a:solidFill>
                <a:latin typeface="Arial Narrow"/>
                <a:cs typeface="Arial Narrow"/>
              </a:rPr>
              <a:t>Ausnahme </a:t>
            </a:r>
            <a:r>
              <a:rPr sz="1200" spc="-5" dirty="0">
                <a:solidFill>
                  <a:srgbClr val="231F20"/>
                </a:solidFill>
                <a:latin typeface="Arial Narrow"/>
                <a:cs typeface="Arial Narrow"/>
              </a:rPr>
              <a:t>der </a:t>
            </a:r>
            <a:r>
              <a:rPr sz="1200" dirty="0">
                <a:solidFill>
                  <a:srgbClr val="231F20"/>
                </a:solidFill>
                <a:latin typeface="Arial Narrow"/>
                <a:cs typeface="Arial Narrow"/>
              </a:rPr>
              <a:t>Teile, </a:t>
            </a:r>
            <a:r>
              <a:rPr sz="1200" spc="-5" dirty="0">
                <a:solidFill>
                  <a:srgbClr val="231F20"/>
                </a:solidFill>
                <a:latin typeface="Arial Narrow"/>
                <a:cs typeface="Arial Narrow"/>
              </a:rPr>
              <a:t>die mit einer  </a:t>
            </a:r>
            <a:r>
              <a:rPr sz="1200" dirty="0">
                <a:solidFill>
                  <a:srgbClr val="231F20"/>
                </a:solidFill>
                <a:latin typeface="Arial Narrow"/>
                <a:cs typeface="Arial Narrow"/>
              </a:rPr>
              <a:t>Sicherheitskleinspannung </a:t>
            </a:r>
            <a:r>
              <a:rPr sz="1200" spc="-5" dirty="0">
                <a:solidFill>
                  <a:srgbClr val="231F20"/>
                </a:solidFill>
                <a:latin typeface="Arial Narrow"/>
                <a:cs typeface="Arial Narrow"/>
              </a:rPr>
              <a:t>von höchstens 12 </a:t>
            </a:r>
            <a:r>
              <a:rPr sz="1200" dirty="0">
                <a:solidFill>
                  <a:srgbClr val="231F20"/>
                </a:solidFill>
                <a:latin typeface="Arial Narrow"/>
                <a:cs typeface="Arial Narrow"/>
              </a:rPr>
              <a:t>V </a:t>
            </a:r>
            <a:r>
              <a:rPr sz="1200" spc="-5" dirty="0">
                <a:solidFill>
                  <a:srgbClr val="231F20"/>
                </a:solidFill>
                <a:latin typeface="Arial Narrow"/>
                <a:cs typeface="Arial Narrow"/>
              </a:rPr>
              <a:t>versorgt </a:t>
            </a:r>
            <a:r>
              <a:rPr sz="1200" dirty="0">
                <a:solidFill>
                  <a:srgbClr val="231F20"/>
                </a:solidFill>
                <a:latin typeface="Arial Narrow"/>
                <a:cs typeface="Arial Narrow"/>
              </a:rPr>
              <a:t>werden, </a:t>
            </a:r>
            <a:r>
              <a:rPr sz="1200" spc="-5" dirty="0">
                <a:solidFill>
                  <a:srgbClr val="231F20"/>
                </a:solidFill>
                <a:latin typeface="Arial Narrow"/>
                <a:cs typeface="Arial Narrow"/>
              </a:rPr>
              <a:t>müssen für alle </a:t>
            </a:r>
            <a:r>
              <a:rPr sz="1200" dirty="0">
                <a:solidFill>
                  <a:srgbClr val="231F20"/>
                </a:solidFill>
                <a:latin typeface="Arial Narrow"/>
                <a:cs typeface="Arial Narrow"/>
              </a:rPr>
              <a:t>Personen, </a:t>
            </a:r>
            <a:r>
              <a:rPr sz="1200" spc="-5" dirty="0">
                <a:solidFill>
                  <a:srgbClr val="231F20"/>
                </a:solidFill>
                <a:latin typeface="Arial Narrow"/>
                <a:cs typeface="Arial Narrow"/>
              </a:rPr>
              <a:t>die den </a:t>
            </a:r>
            <a:r>
              <a:rPr sz="1200" dirty="0">
                <a:solidFill>
                  <a:srgbClr val="231F20"/>
                </a:solidFill>
                <a:latin typeface="Arial Narrow"/>
                <a:cs typeface="Arial Narrow"/>
              </a:rPr>
              <a:t>Whirlpool  </a:t>
            </a:r>
            <a:r>
              <a:rPr sz="1200" spc="-5" dirty="0">
                <a:solidFill>
                  <a:srgbClr val="231F20"/>
                </a:solidFill>
                <a:latin typeface="Arial Narrow"/>
                <a:cs typeface="Arial Narrow"/>
              </a:rPr>
              <a:t>benutzen, unzugänglich</a:t>
            </a:r>
            <a:r>
              <a:rPr sz="1200" spc="-10" dirty="0">
                <a:solidFill>
                  <a:srgbClr val="231F20"/>
                </a:solidFill>
                <a:latin typeface="Arial Narrow"/>
                <a:cs typeface="Arial Narrow"/>
              </a:rPr>
              <a:t> </a:t>
            </a:r>
            <a:r>
              <a:rPr sz="1200" spc="-5" dirty="0">
                <a:solidFill>
                  <a:srgbClr val="231F20"/>
                </a:solidFill>
                <a:latin typeface="Arial Narrow"/>
                <a:cs typeface="Arial Narrow"/>
              </a:rPr>
              <a:t>sein.</a:t>
            </a:r>
            <a:endParaRPr sz="1200">
              <a:latin typeface="Arial Narrow"/>
              <a:cs typeface="Arial Narrow"/>
            </a:endParaRPr>
          </a:p>
          <a:p>
            <a:pPr marL="188595" indent="-176530">
              <a:lnSpc>
                <a:spcPts val="1210"/>
              </a:lnSpc>
              <a:buChar char="●"/>
              <a:tabLst>
                <a:tab pos="189230" algn="l"/>
              </a:tabLst>
            </a:pPr>
            <a:r>
              <a:rPr sz="1200" dirty="0">
                <a:solidFill>
                  <a:srgbClr val="231F20"/>
                </a:solidFill>
                <a:latin typeface="Arial Narrow"/>
                <a:cs typeface="Arial Narrow"/>
              </a:rPr>
              <a:t>Teile, </a:t>
            </a:r>
            <a:r>
              <a:rPr sz="1200" spc="-5" dirty="0">
                <a:solidFill>
                  <a:srgbClr val="231F20"/>
                </a:solidFill>
                <a:latin typeface="Arial Narrow"/>
                <a:cs typeface="Arial Narrow"/>
              </a:rPr>
              <a:t>die elektrische </a:t>
            </a:r>
            <a:r>
              <a:rPr sz="1200" dirty="0">
                <a:solidFill>
                  <a:srgbClr val="231F20"/>
                </a:solidFill>
                <a:latin typeface="Arial Narrow"/>
                <a:cs typeface="Arial Narrow"/>
              </a:rPr>
              <a:t>Komponenten </a:t>
            </a:r>
            <a:r>
              <a:rPr sz="1200" spc="-5" dirty="0">
                <a:solidFill>
                  <a:srgbClr val="231F20"/>
                </a:solidFill>
                <a:latin typeface="Arial Narrow"/>
                <a:cs typeface="Arial Narrow"/>
              </a:rPr>
              <a:t>enthalten, mit </a:t>
            </a:r>
            <a:r>
              <a:rPr sz="1200" dirty="0">
                <a:solidFill>
                  <a:srgbClr val="231F20"/>
                </a:solidFill>
                <a:latin typeface="Arial Narrow"/>
                <a:cs typeface="Arial Narrow"/>
              </a:rPr>
              <a:t>Ausnahme </a:t>
            </a:r>
            <a:r>
              <a:rPr sz="1200" spc="-5" dirty="0">
                <a:solidFill>
                  <a:srgbClr val="231F20"/>
                </a:solidFill>
                <a:latin typeface="Arial Narrow"/>
                <a:cs typeface="Arial Narrow"/>
              </a:rPr>
              <a:t>von </a:t>
            </a:r>
            <a:r>
              <a:rPr sz="1200" dirty="0">
                <a:solidFill>
                  <a:srgbClr val="231F20"/>
                </a:solidFill>
                <a:latin typeface="Arial Narrow"/>
                <a:cs typeface="Arial Narrow"/>
              </a:rPr>
              <a:t>Fernbedienungsvorrichtungen, </a:t>
            </a:r>
            <a:r>
              <a:rPr sz="1200" spc="-5" dirty="0">
                <a:solidFill>
                  <a:srgbClr val="231F20"/>
                </a:solidFill>
                <a:latin typeface="Arial Narrow"/>
                <a:cs typeface="Arial Narrow"/>
              </a:rPr>
              <a:t>müssen</a:t>
            </a:r>
            <a:r>
              <a:rPr sz="1200" spc="-40" dirty="0">
                <a:solidFill>
                  <a:srgbClr val="231F20"/>
                </a:solidFill>
                <a:latin typeface="Arial Narrow"/>
                <a:cs typeface="Arial Narrow"/>
              </a:rPr>
              <a:t> </a:t>
            </a:r>
            <a:r>
              <a:rPr sz="1200" spc="-5" dirty="0">
                <a:solidFill>
                  <a:srgbClr val="231F20"/>
                </a:solidFill>
                <a:latin typeface="Arial Narrow"/>
                <a:cs typeface="Arial Narrow"/>
              </a:rPr>
              <a:t>so</a:t>
            </a:r>
            <a:endParaRPr sz="1200">
              <a:latin typeface="Arial Narrow"/>
              <a:cs typeface="Arial Narrow"/>
            </a:endParaRPr>
          </a:p>
          <a:p>
            <a:pPr marL="188595">
              <a:lnSpc>
                <a:spcPts val="1300"/>
              </a:lnSpc>
            </a:pPr>
            <a:r>
              <a:rPr sz="1200" spc="-5" dirty="0">
                <a:solidFill>
                  <a:srgbClr val="231F20"/>
                </a:solidFill>
                <a:latin typeface="Arial Narrow"/>
                <a:cs typeface="Arial Narrow"/>
              </a:rPr>
              <a:t>platziert oder befestigt </a:t>
            </a:r>
            <a:r>
              <a:rPr sz="1200" dirty="0">
                <a:solidFill>
                  <a:srgbClr val="231F20"/>
                </a:solidFill>
                <a:latin typeface="Arial Narrow"/>
                <a:cs typeface="Arial Narrow"/>
              </a:rPr>
              <a:t>werden, </a:t>
            </a:r>
            <a:r>
              <a:rPr sz="1200" spc="-5" dirty="0">
                <a:solidFill>
                  <a:srgbClr val="231F20"/>
                </a:solidFill>
                <a:latin typeface="Arial Narrow"/>
                <a:cs typeface="Arial Narrow"/>
              </a:rPr>
              <a:t>dass sie nicht in den </a:t>
            </a:r>
            <a:r>
              <a:rPr sz="1200" dirty="0">
                <a:solidFill>
                  <a:srgbClr val="231F20"/>
                </a:solidFill>
                <a:latin typeface="Arial Narrow"/>
                <a:cs typeface="Arial Narrow"/>
              </a:rPr>
              <a:t>Whirlpool </a:t>
            </a:r>
            <a:r>
              <a:rPr sz="1200" spc="-5" dirty="0">
                <a:solidFill>
                  <a:srgbClr val="231F20"/>
                </a:solidFill>
                <a:latin typeface="Arial Narrow"/>
                <a:cs typeface="Arial Narrow"/>
              </a:rPr>
              <a:t>fallen</a:t>
            </a:r>
            <a:r>
              <a:rPr sz="1200" spc="-15" dirty="0">
                <a:solidFill>
                  <a:srgbClr val="231F20"/>
                </a:solidFill>
                <a:latin typeface="Arial Narrow"/>
                <a:cs typeface="Arial Narrow"/>
              </a:rPr>
              <a:t> </a:t>
            </a:r>
            <a:r>
              <a:rPr sz="1200" spc="-5" dirty="0">
                <a:solidFill>
                  <a:srgbClr val="231F20"/>
                </a:solidFill>
                <a:latin typeface="Arial Narrow"/>
                <a:cs typeface="Arial Narrow"/>
              </a:rPr>
              <a:t>können.</a:t>
            </a:r>
            <a:endParaRPr sz="1200">
              <a:latin typeface="Arial Narrow"/>
              <a:cs typeface="Arial Narrow"/>
            </a:endParaRPr>
          </a:p>
          <a:p>
            <a:pPr marL="188595" indent="-176530">
              <a:lnSpc>
                <a:spcPts val="1300"/>
              </a:lnSpc>
              <a:buChar char="●"/>
              <a:tabLst>
                <a:tab pos="189230" algn="l"/>
              </a:tabLst>
            </a:pPr>
            <a:r>
              <a:rPr sz="1200" dirty="0">
                <a:solidFill>
                  <a:srgbClr val="231F20"/>
                </a:solidFill>
                <a:latin typeface="Arial Narrow"/>
                <a:cs typeface="Arial Narrow"/>
              </a:rPr>
              <a:t>Die Elektroinstallation </a:t>
            </a:r>
            <a:r>
              <a:rPr sz="1200" spc="-5" dirty="0">
                <a:solidFill>
                  <a:srgbClr val="231F20"/>
                </a:solidFill>
                <a:latin typeface="Arial Narrow"/>
                <a:cs typeface="Arial Narrow"/>
              </a:rPr>
              <a:t>sollte die örtlichen </a:t>
            </a:r>
            <a:r>
              <a:rPr sz="1200" dirty="0">
                <a:solidFill>
                  <a:srgbClr val="231F20"/>
                </a:solidFill>
                <a:latin typeface="Arial Narrow"/>
                <a:cs typeface="Arial Narrow"/>
              </a:rPr>
              <a:t>Anforderungen </a:t>
            </a:r>
            <a:r>
              <a:rPr sz="1200" spc="-5" dirty="0">
                <a:solidFill>
                  <a:srgbClr val="231F20"/>
                </a:solidFill>
                <a:latin typeface="Arial Narrow"/>
                <a:cs typeface="Arial Narrow"/>
              </a:rPr>
              <a:t>oder </a:t>
            </a:r>
            <a:r>
              <a:rPr sz="1200" dirty="0">
                <a:solidFill>
                  <a:srgbClr val="231F20"/>
                </a:solidFill>
                <a:latin typeface="Arial Narrow"/>
                <a:cs typeface="Arial Narrow"/>
              </a:rPr>
              <a:t>Normen</a:t>
            </a:r>
            <a:r>
              <a:rPr sz="1200" spc="-10" dirty="0">
                <a:solidFill>
                  <a:srgbClr val="231F20"/>
                </a:solidFill>
                <a:latin typeface="Arial Narrow"/>
                <a:cs typeface="Arial Narrow"/>
              </a:rPr>
              <a:t> </a:t>
            </a:r>
            <a:r>
              <a:rPr sz="1200" spc="-5" dirty="0">
                <a:solidFill>
                  <a:srgbClr val="231F20"/>
                </a:solidFill>
                <a:latin typeface="Arial Narrow"/>
                <a:cs typeface="Arial Narrow"/>
              </a:rPr>
              <a:t>erfüllen.</a:t>
            </a:r>
            <a:endParaRPr sz="1200">
              <a:latin typeface="Arial Narrow"/>
              <a:cs typeface="Arial Narrow"/>
            </a:endParaRPr>
          </a:p>
          <a:p>
            <a:pPr marL="188595" marR="121920" indent="-176530">
              <a:lnSpc>
                <a:spcPts val="1300"/>
              </a:lnSpc>
              <a:spcBef>
                <a:spcPts val="85"/>
              </a:spcBef>
              <a:buChar char="●"/>
              <a:tabLst>
                <a:tab pos="189230" algn="l"/>
              </a:tabLst>
            </a:pPr>
            <a:r>
              <a:rPr sz="1200" dirty="0">
                <a:solidFill>
                  <a:srgbClr val="231F20"/>
                </a:solidFill>
                <a:latin typeface="Arial Narrow"/>
                <a:cs typeface="Arial Narrow"/>
              </a:rPr>
              <a:t>Der </a:t>
            </a:r>
            <a:r>
              <a:rPr sz="1200" spc="-5" dirty="0">
                <a:solidFill>
                  <a:srgbClr val="231F20"/>
                </a:solidFill>
                <a:latin typeface="Arial Narrow"/>
                <a:cs typeface="Arial Narrow"/>
              </a:rPr>
              <a:t>verkabelte </a:t>
            </a:r>
            <a:r>
              <a:rPr sz="1200" dirty="0">
                <a:solidFill>
                  <a:srgbClr val="231F20"/>
                </a:solidFill>
                <a:latin typeface="Arial Narrow"/>
                <a:cs typeface="Arial Narrow"/>
              </a:rPr>
              <a:t>Controller </a:t>
            </a:r>
            <a:r>
              <a:rPr sz="1200" spc="-5" dirty="0">
                <a:solidFill>
                  <a:srgbClr val="231F20"/>
                </a:solidFill>
                <a:latin typeface="Arial Narrow"/>
                <a:cs typeface="Arial Narrow"/>
              </a:rPr>
              <a:t>muss bei </a:t>
            </a:r>
            <a:r>
              <a:rPr sz="1200" dirty="0">
                <a:solidFill>
                  <a:srgbClr val="231F20"/>
                </a:solidFill>
                <a:latin typeface="Arial Narrow"/>
                <a:cs typeface="Arial Narrow"/>
              </a:rPr>
              <a:t>Nichtgebrauch </a:t>
            </a:r>
            <a:r>
              <a:rPr sz="1200" spc="-5" dirty="0">
                <a:solidFill>
                  <a:srgbClr val="231F20"/>
                </a:solidFill>
                <a:latin typeface="Arial Narrow"/>
                <a:cs typeface="Arial Narrow"/>
              </a:rPr>
              <a:t>ordnungsgemäß in der </a:t>
            </a:r>
            <a:r>
              <a:rPr sz="1200" dirty="0">
                <a:solidFill>
                  <a:srgbClr val="231F20"/>
                </a:solidFill>
                <a:latin typeface="Arial Narrow"/>
                <a:cs typeface="Arial Narrow"/>
              </a:rPr>
              <a:t>Seitentasche </a:t>
            </a:r>
            <a:r>
              <a:rPr sz="1200" spc="-5" dirty="0">
                <a:solidFill>
                  <a:srgbClr val="231F20"/>
                </a:solidFill>
                <a:latin typeface="Arial Narrow"/>
                <a:cs typeface="Arial Narrow"/>
              </a:rPr>
              <a:t>verstaut </a:t>
            </a:r>
            <a:r>
              <a:rPr sz="1200" dirty="0">
                <a:solidFill>
                  <a:srgbClr val="231F20"/>
                </a:solidFill>
                <a:latin typeface="Arial Narrow"/>
                <a:cs typeface="Arial Narrow"/>
              </a:rPr>
              <a:t>werden, </a:t>
            </a:r>
            <a:r>
              <a:rPr sz="1200" spc="-5" dirty="0">
                <a:solidFill>
                  <a:srgbClr val="231F20"/>
                </a:solidFill>
                <a:latin typeface="Arial Narrow"/>
                <a:cs typeface="Arial Narrow"/>
              </a:rPr>
              <a:t>um ihn  vor </a:t>
            </a:r>
            <a:r>
              <a:rPr sz="1200" dirty="0">
                <a:solidFill>
                  <a:srgbClr val="231F20"/>
                </a:solidFill>
                <a:latin typeface="Arial Narrow"/>
                <a:cs typeface="Arial Narrow"/>
              </a:rPr>
              <a:t>Stürzen </a:t>
            </a:r>
            <a:r>
              <a:rPr sz="1200" spc="-5" dirty="0">
                <a:solidFill>
                  <a:srgbClr val="231F20"/>
                </a:solidFill>
                <a:latin typeface="Arial Narrow"/>
                <a:cs typeface="Arial Narrow"/>
              </a:rPr>
              <a:t>oder anderen Gefahren zu</a:t>
            </a:r>
            <a:r>
              <a:rPr sz="1200" spc="-10" dirty="0">
                <a:solidFill>
                  <a:srgbClr val="231F20"/>
                </a:solidFill>
                <a:latin typeface="Arial Narrow"/>
                <a:cs typeface="Arial Narrow"/>
              </a:rPr>
              <a:t> </a:t>
            </a:r>
            <a:r>
              <a:rPr sz="1200" spc="-5" dirty="0">
                <a:solidFill>
                  <a:srgbClr val="231F20"/>
                </a:solidFill>
                <a:latin typeface="Arial Narrow"/>
                <a:cs typeface="Arial Narrow"/>
              </a:rPr>
              <a:t>schützen.</a:t>
            </a:r>
            <a:endParaRPr sz="1200">
              <a:latin typeface="Arial Narrow"/>
              <a:cs typeface="Arial Narrow"/>
            </a:endParaRPr>
          </a:p>
          <a:p>
            <a:pPr marL="188595" marR="151130" indent="-176530">
              <a:lnSpc>
                <a:spcPts val="1300"/>
              </a:lnSpc>
              <a:buChar char="●"/>
              <a:tabLst>
                <a:tab pos="189230" algn="l"/>
              </a:tabLst>
            </a:pPr>
            <a:r>
              <a:rPr sz="1200" dirty="0">
                <a:solidFill>
                  <a:srgbClr val="231F20"/>
                </a:solidFill>
                <a:latin typeface="Arial Narrow"/>
                <a:cs typeface="Arial Narrow"/>
              </a:rPr>
              <a:t>Dieses </a:t>
            </a:r>
            <a:r>
              <a:rPr sz="1200" spc="-5" dirty="0">
                <a:solidFill>
                  <a:srgbClr val="231F20"/>
                </a:solidFill>
                <a:latin typeface="Arial Narrow"/>
                <a:cs typeface="Arial Narrow"/>
              </a:rPr>
              <a:t>Gerät kann von </a:t>
            </a:r>
            <a:r>
              <a:rPr sz="1200" dirty="0">
                <a:solidFill>
                  <a:srgbClr val="231F20"/>
                </a:solidFill>
                <a:latin typeface="Arial Narrow"/>
                <a:cs typeface="Arial Narrow"/>
              </a:rPr>
              <a:t>Kindern </a:t>
            </a:r>
            <a:r>
              <a:rPr sz="1200" spc="-5" dirty="0">
                <a:solidFill>
                  <a:srgbClr val="231F20"/>
                </a:solidFill>
                <a:latin typeface="Arial Narrow"/>
                <a:cs typeface="Arial Narrow"/>
              </a:rPr>
              <a:t>ab </a:t>
            </a:r>
            <a:r>
              <a:rPr sz="1200" dirty="0">
                <a:solidFill>
                  <a:srgbClr val="231F20"/>
                </a:solidFill>
                <a:latin typeface="Arial Narrow"/>
                <a:cs typeface="Arial Narrow"/>
              </a:rPr>
              <a:t>8 </a:t>
            </a:r>
            <a:r>
              <a:rPr sz="1200" spc="-5" dirty="0">
                <a:solidFill>
                  <a:srgbClr val="231F20"/>
                </a:solidFill>
                <a:latin typeface="Arial Narrow"/>
                <a:cs typeface="Arial Narrow"/>
              </a:rPr>
              <a:t>Jahren und von </a:t>
            </a:r>
            <a:r>
              <a:rPr sz="1200" dirty="0">
                <a:solidFill>
                  <a:srgbClr val="231F20"/>
                </a:solidFill>
                <a:latin typeface="Arial Narrow"/>
                <a:cs typeface="Arial Narrow"/>
              </a:rPr>
              <a:t>Personen </a:t>
            </a:r>
            <a:r>
              <a:rPr sz="1200" spc="-5" dirty="0">
                <a:solidFill>
                  <a:srgbClr val="231F20"/>
                </a:solidFill>
                <a:latin typeface="Arial Narrow"/>
                <a:cs typeface="Arial Narrow"/>
              </a:rPr>
              <a:t>mit eingeschränkten körperlichen, sensorischen  oder geistigen </a:t>
            </a:r>
            <a:r>
              <a:rPr sz="1200" dirty="0">
                <a:solidFill>
                  <a:srgbClr val="231F20"/>
                </a:solidFill>
                <a:latin typeface="Arial Narrow"/>
                <a:cs typeface="Arial Narrow"/>
              </a:rPr>
              <a:t>Fähigkeiten </a:t>
            </a:r>
            <a:r>
              <a:rPr sz="1200" spc="-5" dirty="0">
                <a:solidFill>
                  <a:srgbClr val="231F20"/>
                </a:solidFill>
                <a:latin typeface="Arial Narrow"/>
                <a:cs typeface="Arial Narrow"/>
              </a:rPr>
              <a:t>oder mangelnder </a:t>
            </a:r>
            <a:r>
              <a:rPr sz="1200" dirty="0">
                <a:solidFill>
                  <a:srgbClr val="231F20"/>
                </a:solidFill>
                <a:latin typeface="Arial Narrow"/>
                <a:cs typeface="Arial Narrow"/>
              </a:rPr>
              <a:t>Erfahrung </a:t>
            </a:r>
            <a:r>
              <a:rPr sz="1200" spc="-5" dirty="0">
                <a:solidFill>
                  <a:srgbClr val="231F20"/>
                </a:solidFill>
                <a:latin typeface="Arial Narrow"/>
                <a:cs typeface="Arial Narrow"/>
              </a:rPr>
              <a:t>und </a:t>
            </a:r>
            <a:r>
              <a:rPr sz="1200" dirty="0">
                <a:solidFill>
                  <a:srgbClr val="231F20"/>
                </a:solidFill>
                <a:latin typeface="Arial Narrow"/>
                <a:cs typeface="Arial Narrow"/>
              </a:rPr>
              <a:t>Kenntnissen </a:t>
            </a:r>
            <a:r>
              <a:rPr sz="1200" spc="-5" dirty="0">
                <a:solidFill>
                  <a:srgbClr val="231F20"/>
                </a:solidFill>
                <a:latin typeface="Arial Narrow"/>
                <a:cs typeface="Arial Narrow"/>
              </a:rPr>
              <a:t>benutzt </a:t>
            </a:r>
            <a:r>
              <a:rPr sz="1200" dirty="0">
                <a:solidFill>
                  <a:srgbClr val="231F20"/>
                </a:solidFill>
                <a:latin typeface="Arial Narrow"/>
                <a:cs typeface="Arial Narrow"/>
              </a:rPr>
              <a:t>werden, </a:t>
            </a:r>
            <a:r>
              <a:rPr sz="1200" spc="-5" dirty="0">
                <a:solidFill>
                  <a:srgbClr val="231F20"/>
                </a:solidFill>
                <a:latin typeface="Arial Narrow"/>
                <a:cs typeface="Arial Narrow"/>
              </a:rPr>
              <a:t>vorausgesetzt, sie  </a:t>
            </a:r>
            <a:r>
              <a:rPr sz="1200" dirty="0">
                <a:solidFill>
                  <a:srgbClr val="231F20"/>
                </a:solidFill>
                <a:latin typeface="Arial Narrow"/>
                <a:cs typeface="Arial Narrow"/>
              </a:rPr>
              <a:t>werden </a:t>
            </a:r>
            <a:r>
              <a:rPr sz="1200" spc="-5" dirty="0">
                <a:solidFill>
                  <a:srgbClr val="231F20"/>
                </a:solidFill>
                <a:latin typeface="Arial Narrow"/>
                <a:cs typeface="Arial Narrow"/>
              </a:rPr>
              <a:t>beaufsichtigt oder sind in die sichere </a:t>
            </a:r>
            <a:r>
              <a:rPr sz="1200" dirty="0">
                <a:solidFill>
                  <a:srgbClr val="231F20"/>
                </a:solidFill>
                <a:latin typeface="Arial Narrow"/>
                <a:cs typeface="Arial Narrow"/>
              </a:rPr>
              <a:t>Verwendung </a:t>
            </a:r>
            <a:r>
              <a:rPr sz="1200" spc="-5" dirty="0">
                <a:solidFill>
                  <a:srgbClr val="231F20"/>
                </a:solidFill>
                <a:latin typeface="Arial Narrow"/>
                <a:cs typeface="Arial Narrow"/>
              </a:rPr>
              <a:t>des Geräts eingewiesen </a:t>
            </a:r>
            <a:r>
              <a:rPr sz="1200" dirty="0">
                <a:solidFill>
                  <a:srgbClr val="231F20"/>
                </a:solidFill>
                <a:latin typeface="Arial Narrow"/>
                <a:cs typeface="Arial Narrow"/>
              </a:rPr>
              <a:t>worden </a:t>
            </a:r>
            <a:r>
              <a:rPr sz="1200" spc="-5" dirty="0">
                <a:solidFill>
                  <a:srgbClr val="231F20"/>
                </a:solidFill>
                <a:latin typeface="Arial Narrow"/>
                <a:cs typeface="Arial Narrow"/>
              </a:rPr>
              <a:t>und verstehen die  damit verbundenen Gefahren. </a:t>
            </a:r>
            <a:r>
              <a:rPr sz="1200" dirty="0">
                <a:solidFill>
                  <a:srgbClr val="231F20"/>
                </a:solidFill>
                <a:latin typeface="Arial Narrow"/>
                <a:cs typeface="Arial Narrow"/>
              </a:rPr>
              <a:t>Kinder </a:t>
            </a:r>
            <a:r>
              <a:rPr sz="1200" spc="-5" dirty="0">
                <a:solidFill>
                  <a:srgbClr val="231F20"/>
                </a:solidFill>
                <a:latin typeface="Arial Narrow"/>
                <a:cs typeface="Arial Narrow"/>
              </a:rPr>
              <a:t>dürfen nicht ohne </a:t>
            </a:r>
            <a:r>
              <a:rPr sz="1200" dirty="0">
                <a:solidFill>
                  <a:srgbClr val="231F20"/>
                </a:solidFill>
                <a:latin typeface="Arial Narrow"/>
                <a:cs typeface="Arial Narrow"/>
              </a:rPr>
              <a:t>Aufsicht </a:t>
            </a:r>
            <a:r>
              <a:rPr sz="1200" spc="-5" dirty="0">
                <a:solidFill>
                  <a:srgbClr val="231F20"/>
                </a:solidFill>
                <a:latin typeface="Arial Narrow"/>
                <a:cs typeface="Arial Narrow"/>
              </a:rPr>
              <a:t>mit dem Gerät spielen und </a:t>
            </a:r>
            <a:r>
              <a:rPr sz="1200" dirty="0">
                <a:solidFill>
                  <a:srgbClr val="231F20"/>
                </a:solidFill>
                <a:latin typeface="Arial Narrow"/>
                <a:cs typeface="Arial Narrow"/>
              </a:rPr>
              <a:t>weder Reinigungs-  </a:t>
            </a:r>
            <a:r>
              <a:rPr sz="1200" spc="-5" dirty="0">
                <a:solidFill>
                  <a:srgbClr val="231F20"/>
                </a:solidFill>
                <a:latin typeface="Arial Narrow"/>
                <a:cs typeface="Arial Narrow"/>
              </a:rPr>
              <a:t>noch </a:t>
            </a:r>
            <a:r>
              <a:rPr sz="1200" dirty="0">
                <a:solidFill>
                  <a:srgbClr val="231F20"/>
                </a:solidFill>
                <a:latin typeface="Arial Narrow"/>
                <a:cs typeface="Arial Narrow"/>
              </a:rPr>
              <a:t>Wartungsarbeiten </a:t>
            </a:r>
            <a:r>
              <a:rPr sz="1200" spc="-5" dirty="0">
                <a:solidFill>
                  <a:srgbClr val="231F20"/>
                </a:solidFill>
                <a:latin typeface="Arial Narrow"/>
                <a:cs typeface="Arial Narrow"/>
              </a:rPr>
              <a:t>am Gerät</a:t>
            </a:r>
            <a:r>
              <a:rPr sz="1200" spc="-10" dirty="0">
                <a:solidFill>
                  <a:srgbClr val="231F20"/>
                </a:solidFill>
                <a:latin typeface="Arial Narrow"/>
                <a:cs typeface="Arial Narrow"/>
              </a:rPr>
              <a:t> </a:t>
            </a:r>
            <a:r>
              <a:rPr sz="1200" spc="-5" dirty="0">
                <a:solidFill>
                  <a:srgbClr val="231F20"/>
                </a:solidFill>
                <a:latin typeface="Arial Narrow"/>
                <a:cs typeface="Arial Narrow"/>
              </a:rPr>
              <a:t>durchführen.</a:t>
            </a:r>
            <a:endParaRPr sz="1200">
              <a:latin typeface="Arial Narrow"/>
              <a:cs typeface="Arial Narrow"/>
            </a:endParaRPr>
          </a:p>
          <a:p>
            <a:pPr marL="188595" indent="-176530">
              <a:lnSpc>
                <a:spcPts val="1210"/>
              </a:lnSpc>
              <a:buChar char="●"/>
              <a:tabLst>
                <a:tab pos="189230" algn="l"/>
              </a:tabLst>
            </a:pPr>
            <a:r>
              <a:rPr sz="1200" dirty="0">
                <a:solidFill>
                  <a:srgbClr val="231F20"/>
                </a:solidFill>
                <a:latin typeface="Arial Narrow"/>
                <a:cs typeface="Arial Narrow"/>
              </a:rPr>
              <a:t>Um Risiken </a:t>
            </a:r>
            <a:r>
              <a:rPr sz="1200" spc="-5" dirty="0">
                <a:solidFill>
                  <a:srgbClr val="231F20"/>
                </a:solidFill>
                <a:latin typeface="Arial Narrow"/>
                <a:cs typeface="Arial Narrow"/>
              </a:rPr>
              <a:t>oder </a:t>
            </a:r>
            <a:r>
              <a:rPr sz="1200" dirty="0">
                <a:solidFill>
                  <a:srgbClr val="231F20"/>
                </a:solidFill>
                <a:latin typeface="Arial Narrow"/>
                <a:cs typeface="Arial Narrow"/>
              </a:rPr>
              <a:t>Verletzungen </a:t>
            </a:r>
            <a:r>
              <a:rPr sz="1200" spc="-5" dirty="0">
                <a:solidFill>
                  <a:srgbClr val="231F20"/>
                </a:solidFill>
                <a:latin typeface="Arial Narrow"/>
                <a:cs typeface="Arial Narrow"/>
              </a:rPr>
              <a:t>einzuschränken, halten </a:t>
            </a:r>
            <a:r>
              <a:rPr sz="1200" dirty="0">
                <a:solidFill>
                  <a:srgbClr val="231F20"/>
                </a:solidFill>
                <a:latin typeface="Arial Narrow"/>
                <a:cs typeface="Arial Narrow"/>
              </a:rPr>
              <a:t>Sie Kinder </a:t>
            </a:r>
            <a:r>
              <a:rPr sz="1200" spc="-5" dirty="0">
                <a:solidFill>
                  <a:srgbClr val="231F20"/>
                </a:solidFill>
                <a:latin typeface="Arial Narrow"/>
                <a:cs typeface="Arial Narrow"/>
              </a:rPr>
              <a:t>von diesem </a:t>
            </a:r>
            <a:r>
              <a:rPr sz="1200" dirty="0">
                <a:solidFill>
                  <a:srgbClr val="231F20"/>
                </a:solidFill>
                <a:latin typeface="Arial Narrow"/>
                <a:cs typeface="Arial Narrow"/>
              </a:rPr>
              <a:t>Produkt </a:t>
            </a:r>
            <a:r>
              <a:rPr sz="1200" spc="-5" dirty="0">
                <a:solidFill>
                  <a:srgbClr val="231F20"/>
                </a:solidFill>
                <a:latin typeface="Arial Narrow"/>
                <a:cs typeface="Arial Narrow"/>
              </a:rPr>
              <a:t>fern, </a:t>
            </a:r>
            <a:r>
              <a:rPr sz="1200" dirty="0">
                <a:solidFill>
                  <a:srgbClr val="231F20"/>
                </a:solidFill>
                <a:latin typeface="Arial Narrow"/>
                <a:cs typeface="Arial Narrow"/>
              </a:rPr>
              <a:t>wenn </a:t>
            </a:r>
            <a:r>
              <a:rPr sz="1200" spc="-5" dirty="0">
                <a:solidFill>
                  <a:srgbClr val="231F20"/>
                </a:solidFill>
                <a:latin typeface="Arial Narrow"/>
                <a:cs typeface="Arial Narrow"/>
              </a:rPr>
              <a:t>sie nicht</a:t>
            </a:r>
            <a:r>
              <a:rPr sz="1200" spc="-60" dirty="0">
                <a:solidFill>
                  <a:srgbClr val="231F20"/>
                </a:solidFill>
                <a:latin typeface="Arial Narrow"/>
                <a:cs typeface="Arial Narrow"/>
              </a:rPr>
              <a:t> </a:t>
            </a:r>
            <a:r>
              <a:rPr sz="1200" spc="-5" dirty="0">
                <a:solidFill>
                  <a:srgbClr val="231F20"/>
                </a:solidFill>
                <a:latin typeface="Arial Narrow"/>
                <a:cs typeface="Arial Narrow"/>
              </a:rPr>
              <a:t>streng</a:t>
            </a:r>
            <a:endParaRPr sz="1200">
              <a:latin typeface="Arial Narrow"/>
              <a:cs typeface="Arial Narrow"/>
            </a:endParaRPr>
          </a:p>
          <a:p>
            <a:pPr marL="188595">
              <a:lnSpc>
                <a:spcPts val="1300"/>
              </a:lnSpc>
            </a:pPr>
            <a:r>
              <a:rPr sz="1200" spc="-5" dirty="0">
                <a:solidFill>
                  <a:srgbClr val="231F20"/>
                </a:solidFill>
                <a:latin typeface="Arial Narrow"/>
                <a:cs typeface="Arial Narrow"/>
              </a:rPr>
              <a:t>überwacht</a:t>
            </a:r>
            <a:r>
              <a:rPr sz="1200" spc="-10"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188595" marR="156845" indent="-176530">
              <a:lnSpc>
                <a:spcPts val="1300"/>
              </a:lnSpc>
              <a:spcBef>
                <a:spcPts val="90"/>
              </a:spcBef>
              <a:buChar char="●"/>
              <a:tabLst>
                <a:tab pos="189230"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das </a:t>
            </a:r>
            <a:r>
              <a:rPr sz="1200" dirty="0">
                <a:solidFill>
                  <a:srgbClr val="231F20"/>
                </a:solidFill>
                <a:latin typeface="Arial Narrow"/>
                <a:cs typeface="Arial Narrow"/>
              </a:rPr>
              <a:t>Risiko </a:t>
            </a:r>
            <a:r>
              <a:rPr sz="1200" spc="-5" dirty="0">
                <a:solidFill>
                  <a:srgbClr val="231F20"/>
                </a:solidFill>
                <a:latin typeface="Arial Narrow"/>
                <a:cs typeface="Arial Narrow"/>
              </a:rPr>
              <a:t>des </a:t>
            </a:r>
            <a:r>
              <a:rPr sz="1200" dirty="0">
                <a:solidFill>
                  <a:srgbClr val="231F20"/>
                </a:solidFill>
                <a:latin typeface="Arial Narrow"/>
                <a:cs typeface="Arial Narrow"/>
              </a:rPr>
              <a:t>Ertrinkens </a:t>
            </a:r>
            <a:r>
              <a:rPr sz="1200" spc="-5" dirty="0">
                <a:solidFill>
                  <a:srgbClr val="231F20"/>
                </a:solidFill>
                <a:latin typeface="Arial Narrow"/>
                <a:cs typeface="Arial Narrow"/>
              </a:rPr>
              <a:t>von </a:t>
            </a:r>
            <a:r>
              <a:rPr sz="1200" dirty="0">
                <a:solidFill>
                  <a:srgbClr val="231F20"/>
                </a:solidFill>
                <a:latin typeface="Arial Narrow"/>
                <a:cs typeface="Arial Narrow"/>
              </a:rPr>
              <a:t>Kindern </a:t>
            </a:r>
            <a:r>
              <a:rPr sz="1200" spc="-5" dirty="0">
                <a:solidFill>
                  <a:srgbClr val="231F20"/>
                </a:solidFill>
                <a:latin typeface="Arial Narrow"/>
                <a:cs typeface="Arial Narrow"/>
              </a:rPr>
              <a:t>einzudämmern, sollten </a:t>
            </a:r>
            <a:r>
              <a:rPr sz="1200" dirty="0">
                <a:solidFill>
                  <a:srgbClr val="231F20"/>
                </a:solidFill>
                <a:latin typeface="Arial Narrow"/>
                <a:cs typeface="Arial Narrow"/>
              </a:rPr>
              <a:t>Kinder </a:t>
            </a:r>
            <a:r>
              <a:rPr sz="1200" spc="-5" dirty="0">
                <a:solidFill>
                  <a:srgbClr val="231F20"/>
                </a:solidFill>
                <a:latin typeface="Arial Narrow"/>
                <a:cs typeface="Arial Narrow"/>
              </a:rPr>
              <a:t>ständig beaufsichtigt </a:t>
            </a:r>
            <a:r>
              <a:rPr sz="1200" dirty="0">
                <a:solidFill>
                  <a:srgbClr val="231F20"/>
                </a:solidFill>
                <a:latin typeface="Arial Narrow"/>
                <a:cs typeface="Arial Narrow"/>
              </a:rPr>
              <a:t>werden. Bringen  Sie </a:t>
            </a:r>
            <a:r>
              <a:rPr sz="1200" spc="-5" dirty="0">
                <a:solidFill>
                  <a:srgbClr val="231F20"/>
                </a:solidFill>
                <a:latin typeface="Arial Narrow"/>
                <a:cs typeface="Arial Narrow"/>
              </a:rPr>
              <a:t>die </a:t>
            </a:r>
            <a:r>
              <a:rPr sz="1200" dirty="0">
                <a:solidFill>
                  <a:srgbClr val="231F20"/>
                </a:solidFill>
                <a:latin typeface="Arial Narrow"/>
                <a:cs typeface="Arial Narrow"/>
              </a:rPr>
              <a:t>Whirlpool-Abdeckung </a:t>
            </a:r>
            <a:r>
              <a:rPr sz="1200" spc="-5" dirty="0">
                <a:solidFill>
                  <a:srgbClr val="231F20"/>
                </a:solidFill>
                <a:latin typeface="Arial Narrow"/>
                <a:cs typeface="Arial Narrow"/>
              </a:rPr>
              <a:t>nach jedem Gebrauch an und schließen </a:t>
            </a:r>
            <a:r>
              <a:rPr sz="1200" dirty="0">
                <a:solidFill>
                  <a:srgbClr val="231F20"/>
                </a:solidFill>
                <a:latin typeface="Arial Narrow"/>
                <a:cs typeface="Arial Narrow"/>
              </a:rPr>
              <a:t>Sie </a:t>
            </a:r>
            <a:r>
              <a:rPr sz="1200" spc="-5" dirty="0">
                <a:solidFill>
                  <a:srgbClr val="231F20"/>
                </a:solidFill>
                <a:latin typeface="Arial Narrow"/>
                <a:cs typeface="Arial Narrow"/>
              </a:rPr>
              <a:t>diese</a:t>
            </a:r>
            <a:r>
              <a:rPr sz="1200" spc="-20" dirty="0">
                <a:solidFill>
                  <a:srgbClr val="231F20"/>
                </a:solidFill>
                <a:latin typeface="Arial Narrow"/>
                <a:cs typeface="Arial Narrow"/>
              </a:rPr>
              <a:t> </a:t>
            </a:r>
            <a:r>
              <a:rPr sz="1200" spc="-5" dirty="0">
                <a:solidFill>
                  <a:srgbClr val="231F20"/>
                </a:solidFill>
                <a:latin typeface="Arial Narrow"/>
                <a:cs typeface="Arial Narrow"/>
              </a:rPr>
              <a:t>ab.</a:t>
            </a:r>
            <a:endParaRPr sz="1200">
              <a:latin typeface="Arial Narrow"/>
              <a:cs typeface="Arial Narrow"/>
            </a:endParaRPr>
          </a:p>
        </p:txBody>
      </p:sp>
      <p:grpSp>
        <p:nvGrpSpPr>
          <p:cNvPr id="10" name="object 10"/>
          <p:cNvGrpSpPr/>
          <p:nvPr/>
        </p:nvGrpSpPr>
        <p:grpSpPr>
          <a:xfrm>
            <a:off x="541324" y="5214125"/>
            <a:ext cx="6478905" cy="288290"/>
            <a:chOff x="541324" y="5214125"/>
            <a:chExt cx="6478905" cy="288290"/>
          </a:xfrm>
        </p:grpSpPr>
        <p:sp>
          <p:nvSpPr>
            <p:cNvPr id="11" name="object 11"/>
            <p:cNvSpPr/>
            <p:nvPr/>
          </p:nvSpPr>
          <p:spPr>
            <a:xfrm>
              <a:off x="541324" y="5214125"/>
              <a:ext cx="6478905" cy="288290"/>
            </a:xfrm>
            <a:custGeom>
              <a:avLst/>
              <a:gdLst/>
              <a:ahLst/>
              <a:cxnLst/>
              <a:rect l="l" t="t" r="r" b="b"/>
              <a:pathLst>
                <a:path w="6478905" h="288289">
                  <a:moveTo>
                    <a:pt x="6478397" y="0"/>
                  </a:moveTo>
                  <a:lnTo>
                    <a:pt x="0" y="0"/>
                  </a:lnTo>
                  <a:lnTo>
                    <a:pt x="0" y="287997"/>
                  </a:lnTo>
                  <a:lnTo>
                    <a:pt x="6478397" y="287997"/>
                  </a:lnTo>
                  <a:lnTo>
                    <a:pt x="6478397" y="0"/>
                  </a:lnTo>
                  <a:close/>
                </a:path>
              </a:pathLst>
            </a:custGeom>
            <a:solidFill>
              <a:srgbClr val="58595B"/>
            </a:solidFill>
          </p:spPr>
          <p:txBody>
            <a:bodyPr wrap="square" lIns="0" tIns="0" rIns="0" bIns="0" rtlCol="0"/>
            <a:lstStyle/>
            <a:p>
              <a:endParaRPr/>
            </a:p>
          </p:txBody>
        </p:sp>
        <p:sp>
          <p:nvSpPr>
            <p:cNvPr id="12" name="object 12"/>
            <p:cNvSpPr/>
            <p:nvPr/>
          </p:nvSpPr>
          <p:spPr>
            <a:xfrm>
              <a:off x="3320144" y="5298012"/>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41324" y="5214125"/>
            <a:ext cx="6478905" cy="288290"/>
          </a:xfrm>
          <a:prstGeom prst="rect">
            <a:avLst/>
          </a:prstGeom>
        </p:spPr>
        <p:txBody>
          <a:bodyPr vert="horz" wrap="square" lIns="0" tIns="81280" rIns="0" bIns="0" rtlCol="0">
            <a:spAutoFit/>
          </a:bodyPr>
          <a:lstStyle/>
          <a:p>
            <a:pPr marL="66675" algn="ctr">
              <a:lnSpc>
                <a:spcPct val="100000"/>
              </a:lnSpc>
              <a:spcBef>
                <a:spcPts val="640"/>
              </a:spcBef>
              <a:tabLst>
                <a:tab pos="24765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WARNUNG</a:t>
            </a:r>
            <a:endParaRPr sz="1200">
              <a:latin typeface="Arial Narrow"/>
              <a:cs typeface="Arial Narrow"/>
            </a:endParaRPr>
          </a:p>
        </p:txBody>
      </p:sp>
      <p:sp>
        <p:nvSpPr>
          <p:cNvPr id="14" name="object 14"/>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3</a:t>
            </a:r>
            <a:endParaRPr sz="6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4</a:t>
            </a:r>
            <a:endParaRPr sz="600">
              <a:latin typeface="Arial"/>
              <a:cs typeface="Arial"/>
            </a:endParaRPr>
          </a:p>
        </p:txBody>
      </p:sp>
      <p:sp>
        <p:nvSpPr>
          <p:cNvPr id="2" name="object 2"/>
          <p:cNvSpPr txBox="1"/>
          <p:nvPr/>
        </p:nvSpPr>
        <p:spPr>
          <a:xfrm>
            <a:off x="529389" y="454855"/>
            <a:ext cx="6492875" cy="9288145"/>
          </a:xfrm>
          <a:prstGeom prst="rect">
            <a:avLst/>
          </a:prstGeom>
        </p:spPr>
        <p:txBody>
          <a:bodyPr vert="horz" wrap="square" lIns="0" tIns="33020" rIns="0" bIns="0" rtlCol="0">
            <a:spAutoFit/>
          </a:bodyPr>
          <a:lstStyle/>
          <a:p>
            <a:pPr marL="198120" marR="5080" indent="-186055">
              <a:lnSpc>
                <a:spcPts val="1300"/>
              </a:lnSpc>
              <a:spcBef>
                <a:spcPts val="260"/>
              </a:spcBef>
              <a:buChar char="●"/>
              <a:tabLst>
                <a:tab pos="198755" algn="l"/>
              </a:tabLst>
            </a:pPr>
            <a:r>
              <a:rPr sz="1200" dirty="0">
                <a:solidFill>
                  <a:srgbClr val="231F20"/>
                </a:solidFill>
                <a:latin typeface="Arial Narrow"/>
                <a:cs typeface="Arial Narrow"/>
              </a:rPr>
              <a:t>Vergewissern Sie </a:t>
            </a:r>
            <a:r>
              <a:rPr sz="1200" spc="-5" dirty="0">
                <a:solidFill>
                  <a:srgbClr val="231F20"/>
                </a:solidFill>
                <a:latin typeface="Arial Narrow"/>
                <a:cs typeface="Arial Narrow"/>
              </a:rPr>
              <a:t>sich, dass der </a:t>
            </a:r>
            <a:r>
              <a:rPr sz="1200" dirty="0">
                <a:solidFill>
                  <a:srgbClr val="231F20"/>
                </a:solidFill>
                <a:latin typeface="Arial Narrow"/>
                <a:cs typeface="Arial Narrow"/>
              </a:rPr>
              <a:t>Boden </a:t>
            </a:r>
            <a:r>
              <a:rPr sz="1200" spc="-5" dirty="0">
                <a:solidFill>
                  <a:srgbClr val="231F20"/>
                </a:solidFill>
                <a:latin typeface="Arial Narrow"/>
                <a:cs typeface="Arial Narrow"/>
              </a:rPr>
              <a:t>die erwartete </a:t>
            </a:r>
            <a:r>
              <a:rPr sz="1200" dirty="0">
                <a:solidFill>
                  <a:srgbClr val="231F20"/>
                </a:solidFill>
                <a:latin typeface="Arial Narrow"/>
                <a:cs typeface="Arial Narrow"/>
              </a:rPr>
              <a:t>Belastung </a:t>
            </a:r>
            <a:r>
              <a:rPr sz="1200" spc="-5" dirty="0">
                <a:solidFill>
                  <a:srgbClr val="231F20"/>
                </a:solidFill>
                <a:latin typeface="Arial Narrow"/>
                <a:cs typeface="Arial Narrow"/>
              </a:rPr>
              <a:t>tragen kann, die auf dem </a:t>
            </a:r>
            <a:r>
              <a:rPr sz="1200" dirty="0">
                <a:solidFill>
                  <a:srgbClr val="231F20"/>
                </a:solidFill>
                <a:latin typeface="Arial Narrow"/>
                <a:cs typeface="Arial Narrow"/>
              </a:rPr>
              <a:t>Datenblatt </a:t>
            </a:r>
            <a:r>
              <a:rPr sz="1200" spc="-5" dirty="0">
                <a:solidFill>
                  <a:srgbClr val="231F20"/>
                </a:solidFill>
                <a:latin typeface="Arial Narrow"/>
                <a:cs typeface="Arial Narrow"/>
              </a:rPr>
              <a:t>zu finden ist.  </a:t>
            </a:r>
            <a:r>
              <a:rPr sz="1200" dirty="0">
                <a:solidFill>
                  <a:srgbClr val="231F20"/>
                </a:solidFill>
                <a:latin typeface="Arial Narrow"/>
                <a:cs typeface="Arial Narrow"/>
              </a:rPr>
              <a:t>Um </a:t>
            </a:r>
            <a:r>
              <a:rPr sz="1200" spc="-5" dirty="0">
                <a:solidFill>
                  <a:srgbClr val="231F20"/>
                </a:solidFill>
                <a:latin typeface="Arial Narrow"/>
                <a:cs typeface="Arial Narrow"/>
              </a:rPr>
              <a:t>das Gesamtgewicht zu erhalten, müssen </a:t>
            </a:r>
            <a:r>
              <a:rPr sz="1200" dirty="0">
                <a:solidFill>
                  <a:srgbClr val="231F20"/>
                </a:solidFill>
                <a:latin typeface="Arial Narrow"/>
                <a:cs typeface="Arial Narrow"/>
              </a:rPr>
              <a:t>Sie </a:t>
            </a:r>
            <a:r>
              <a:rPr sz="1200" spc="-5" dirty="0">
                <a:solidFill>
                  <a:srgbClr val="231F20"/>
                </a:solidFill>
                <a:latin typeface="Arial Narrow"/>
                <a:cs typeface="Arial Narrow"/>
              </a:rPr>
              <a:t>die erwartete </a:t>
            </a:r>
            <a:r>
              <a:rPr sz="1200" dirty="0">
                <a:solidFill>
                  <a:srgbClr val="231F20"/>
                </a:solidFill>
                <a:latin typeface="Arial Narrow"/>
                <a:cs typeface="Arial Narrow"/>
              </a:rPr>
              <a:t>Wassermenge </a:t>
            </a:r>
            <a:r>
              <a:rPr sz="1200" spc="-5" dirty="0">
                <a:solidFill>
                  <a:srgbClr val="231F20"/>
                </a:solidFill>
                <a:latin typeface="Arial Narrow"/>
                <a:cs typeface="Arial Narrow"/>
              </a:rPr>
              <a:t>mit dem </a:t>
            </a:r>
            <a:r>
              <a:rPr sz="1200" dirty="0">
                <a:solidFill>
                  <a:srgbClr val="231F20"/>
                </a:solidFill>
                <a:latin typeface="Arial Narrow"/>
                <a:cs typeface="Arial Narrow"/>
              </a:rPr>
              <a:t>Körpergewicht </a:t>
            </a:r>
            <a:r>
              <a:rPr sz="1200" spc="-5" dirty="0">
                <a:solidFill>
                  <a:srgbClr val="231F20"/>
                </a:solidFill>
                <a:latin typeface="Arial Narrow"/>
                <a:cs typeface="Arial Narrow"/>
              </a:rPr>
              <a:t>der  </a:t>
            </a:r>
            <a:r>
              <a:rPr sz="1200" dirty="0">
                <a:solidFill>
                  <a:srgbClr val="231F20"/>
                </a:solidFill>
                <a:latin typeface="Arial Narrow"/>
                <a:cs typeface="Arial Narrow"/>
              </a:rPr>
              <a:t>Personen </a:t>
            </a:r>
            <a:r>
              <a:rPr sz="1200" spc="-5" dirty="0">
                <a:solidFill>
                  <a:srgbClr val="231F20"/>
                </a:solidFill>
                <a:latin typeface="Arial Narrow"/>
                <a:cs typeface="Arial Narrow"/>
              </a:rPr>
              <a:t>und dem </a:t>
            </a:r>
            <a:r>
              <a:rPr sz="1200" dirty="0">
                <a:solidFill>
                  <a:srgbClr val="231F20"/>
                </a:solidFill>
                <a:latin typeface="Arial Narrow"/>
                <a:cs typeface="Arial Narrow"/>
              </a:rPr>
              <a:t>Spa-Gewicht</a:t>
            </a:r>
            <a:r>
              <a:rPr sz="1200" spc="-5" dirty="0">
                <a:solidFill>
                  <a:srgbClr val="231F20"/>
                </a:solidFill>
                <a:latin typeface="Arial Narrow"/>
                <a:cs typeface="Arial Narrow"/>
              </a:rPr>
              <a:t> addieren.</a:t>
            </a:r>
            <a:endParaRPr sz="1200">
              <a:latin typeface="Arial Narrow"/>
              <a:cs typeface="Arial Narrow"/>
            </a:endParaRPr>
          </a:p>
          <a:p>
            <a:pPr marL="198120" indent="-186055">
              <a:lnSpc>
                <a:spcPts val="1210"/>
              </a:lnSpc>
              <a:buChar char="●"/>
              <a:tabLst>
                <a:tab pos="198755"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herum muss ein adäquates </a:t>
            </a:r>
            <a:r>
              <a:rPr sz="1200" dirty="0">
                <a:solidFill>
                  <a:srgbClr val="231F20"/>
                </a:solidFill>
                <a:latin typeface="Arial Narrow"/>
                <a:cs typeface="Arial Narrow"/>
              </a:rPr>
              <a:t>Entwässerungssystem </a:t>
            </a:r>
            <a:r>
              <a:rPr sz="1200" spc="-5" dirty="0">
                <a:solidFill>
                  <a:srgbClr val="231F20"/>
                </a:solidFill>
                <a:latin typeface="Arial Narrow"/>
                <a:cs typeface="Arial Narrow"/>
              </a:rPr>
              <a:t>vorgesehen </a:t>
            </a:r>
            <a:r>
              <a:rPr sz="1200" dirty="0">
                <a:solidFill>
                  <a:srgbClr val="231F20"/>
                </a:solidFill>
                <a:latin typeface="Arial Narrow"/>
                <a:cs typeface="Arial Narrow"/>
              </a:rPr>
              <a:t>werden, </a:t>
            </a:r>
            <a:r>
              <a:rPr sz="1200" spc="-5" dirty="0">
                <a:solidFill>
                  <a:srgbClr val="231F20"/>
                </a:solidFill>
                <a:latin typeface="Arial Narrow"/>
                <a:cs typeface="Arial Narrow"/>
              </a:rPr>
              <a:t>um</a:t>
            </a:r>
            <a:r>
              <a:rPr sz="1200" spc="-45" dirty="0">
                <a:solidFill>
                  <a:srgbClr val="231F20"/>
                </a:solidFill>
                <a:latin typeface="Arial Narrow"/>
                <a:cs typeface="Arial Narrow"/>
              </a:rPr>
              <a:t> </a:t>
            </a:r>
            <a:r>
              <a:rPr sz="1200" spc="-5" dirty="0">
                <a:solidFill>
                  <a:srgbClr val="231F20"/>
                </a:solidFill>
                <a:latin typeface="Arial Narrow"/>
                <a:cs typeface="Arial Narrow"/>
              </a:rPr>
              <a:t>überlaufendes</a:t>
            </a:r>
            <a:endParaRPr sz="1200">
              <a:latin typeface="Arial Narrow"/>
              <a:cs typeface="Arial Narrow"/>
            </a:endParaRPr>
          </a:p>
          <a:p>
            <a:pPr marL="198120">
              <a:lnSpc>
                <a:spcPts val="1300"/>
              </a:lnSpc>
            </a:pPr>
            <a:r>
              <a:rPr sz="1200" dirty="0">
                <a:solidFill>
                  <a:srgbClr val="231F20"/>
                </a:solidFill>
                <a:latin typeface="Arial Narrow"/>
                <a:cs typeface="Arial Narrow"/>
              </a:rPr>
              <a:t>Wasser</a:t>
            </a:r>
            <a:r>
              <a:rPr sz="1200" spc="-5" dirty="0">
                <a:solidFill>
                  <a:srgbClr val="231F20"/>
                </a:solidFill>
                <a:latin typeface="Arial Narrow"/>
                <a:cs typeface="Arial Narrow"/>
              </a:rPr>
              <a:t> abzuleiten.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Vorkehrungen </a:t>
            </a:r>
            <a:r>
              <a:rPr sz="1200" spc="-5" dirty="0">
                <a:solidFill>
                  <a:srgbClr val="231F20"/>
                </a:solidFill>
                <a:latin typeface="Arial Narrow"/>
                <a:cs typeface="Arial Narrow"/>
              </a:rPr>
              <a:t>zur </a:t>
            </a:r>
            <a:r>
              <a:rPr sz="1200" dirty="0">
                <a:solidFill>
                  <a:srgbClr val="231F20"/>
                </a:solidFill>
                <a:latin typeface="Arial Narrow"/>
                <a:cs typeface="Arial Narrow"/>
              </a:rPr>
              <a:t>Verringerung </a:t>
            </a:r>
            <a:r>
              <a:rPr sz="1200" spc="-5" dirty="0">
                <a:solidFill>
                  <a:srgbClr val="231F20"/>
                </a:solidFill>
                <a:latin typeface="Arial Narrow"/>
                <a:cs typeface="Arial Narrow"/>
              </a:rPr>
              <a:t>des</a:t>
            </a:r>
            <a:r>
              <a:rPr sz="1200" spc="-10" dirty="0">
                <a:solidFill>
                  <a:srgbClr val="231F20"/>
                </a:solidFill>
                <a:latin typeface="Arial Narrow"/>
                <a:cs typeface="Arial Narrow"/>
              </a:rPr>
              <a:t> </a:t>
            </a:r>
            <a:r>
              <a:rPr sz="1200" dirty="0">
                <a:solidFill>
                  <a:srgbClr val="231F20"/>
                </a:solidFill>
                <a:latin typeface="Arial Narrow"/>
                <a:cs typeface="Arial Narrow"/>
              </a:rPr>
              <a:t>Verletzungsrisikos:</a:t>
            </a:r>
            <a:endParaRPr sz="1200">
              <a:latin typeface="Arial Narrow"/>
              <a:cs typeface="Arial Narrow"/>
            </a:endParaRPr>
          </a:p>
          <a:p>
            <a:pPr marL="372110" marR="36195" lvl="1" indent="-173990">
              <a:lnSpc>
                <a:spcPts val="1300"/>
              </a:lnSpc>
              <a:spcBef>
                <a:spcPts val="90"/>
              </a:spcBef>
              <a:buAutoNum type="alphaLcParenR"/>
              <a:tabLst>
                <a:tab pos="379730" algn="l"/>
              </a:tabLst>
            </a:pPr>
            <a:r>
              <a:rPr sz="1200" dirty="0">
                <a:solidFill>
                  <a:srgbClr val="231F20"/>
                </a:solidFill>
                <a:latin typeface="Arial Narrow"/>
                <a:cs typeface="Arial Narrow"/>
              </a:rPr>
              <a:t>Für Kleinkinder </a:t>
            </a:r>
            <a:r>
              <a:rPr sz="1200" spc="-5" dirty="0">
                <a:solidFill>
                  <a:srgbClr val="231F20"/>
                </a:solidFill>
                <a:latin typeface="Arial Narrow"/>
                <a:cs typeface="Arial Narrow"/>
              </a:rPr>
              <a:t>und bei einer </a:t>
            </a:r>
            <a:r>
              <a:rPr sz="1200" dirty="0">
                <a:solidFill>
                  <a:srgbClr val="231F20"/>
                </a:solidFill>
                <a:latin typeface="Arial Narrow"/>
                <a:cs typeface="Arial Narrow"/>
              </a:rPr>
              <a:t>Whirlpool-Benutzung </a:t>
            </a:r>
            <a:r>
              <a:rPr sz="1200" spc="-5" dirty="0">
                <a:solidFill>
                  <a:srgbClr val="231F20"/>
                </a:solidFill>
                <a:latin typeface="Arial Narrow"/>
                <a:cs typeface="Arial Narrow"/>
              </a:rPr>
              <a:t>von mehr als 10 Minuten empfehlen sich niedrigere  </a:t>
            </a:r>
            <a:r>
              <a:rPr sz="1200" dirty="0">
                <a:solidFill>
                  <a:srgbClr val="231F20"/>
                </a:solidFill>
                <a:latin typeface="Arial Narrow"/>
                <a:cs typeface="Arial Narrow"/>
              </a:rPr>
              <a:t>Wassertemperaturen. Um </a:t>
            </a:r>
            <a:r>
              <a:rPr sz="1200" spc="-5" dirty="0">
                <a:solidFill>
                  <a:srgbClr val="231F20"/>
                </a:solidFill>
                <a:latin typeface="Arial Narrow"/>
                <a:cs typeface="Arial Narrow"/>
              </a:rPr>
              <a:t>ein mögliches </a:t>
            </a:r>
            <a:r>
              <a:rPr sz="1200" dirty="0">
                <a:solidFill>
                  <a:srgbClr val="231F20"/>
                </a:solidFill>
                <a:latin typeface="Arial Narrow"/>
                <a:cs typeface="Arial Narrow"/>
              </a:rPr>
              <a:t>Auftreten </a:t>
            </a:r>
            <a:r>
              <a:rPr sz="1200" spc="-5" dirty="0">
                <a:solidFill>
                  <a:srgbClr val="231F20"/>
                </a:solidFill>
                <a:latin typeface="Arial Narrow"/>
                <a:cs typeface="Arial Narrow"/>
              </a:rPr>
              <a:t>von </a:t>
            </a:r>
            <a:r>
              <a:rPr sz="1200" dirty="0">
                <a:solidFill>
                  <a:srgbClr val="231F20"/>
                </a:solidFill>
                <a:latin typeface="Arial Narrow"/>
                <a:cs typeface="Arial Narrow"/>
              </a:rPr>
              <a:t>Hyperthermie (Überwärmung </a:t>
            </a:r>
            <a:r>
              <a:rPr sz="1200" spc="-5" dirty="0">
                <a:solidFill>
                  <a:srgbClr val="231F20"/>
                </a:solidFill>
                <a:latin typeface="Arial Narrow"/>
                <a:cs typeface="Arial Narrow"/>
              </a:rPr>
              <a:t>des </a:t>
            </a:r>
            <a:r>
              <a:rPr sz="1200" dirty="0">
                <a:solidFill>
                  <a:srgbClr val="231F20"/>
                </a:solidFill>
                <a:latin typeface="Arial Narrow"/>
                <a:cs typeface="Arial Narrow"/>
              </a:rPr>
              <a:t>Körpers) </a:t>
            </a:r>
            <a:r>
              <a:rPr sz="1200" spc="-5" dirty="0">
                <a:solidFill>
                  <a:srgbClr val="231F20"/>
                </a:solidFill>
                <a:latin typeface="Arial Narrow"/>
                <a:cs typeface="Arial Narrow"/>
              </a:rPr>
              <a:t>zu  vermeiden, </a:t>
            </a:r>
            <a:r>
              <a:rPr sz="1200" dirty="0">
                <a:solidFill>
                  <a:srgbClr val="231F20"/>
                </a:solidFill>
                <a:latin typeface="Arial Narrow"/>
                <a:cs typeface="Arial Narrow"/>
              </a:rPr>
              <a:t>wird </a:t>
            </a:r>
            <a:r>
              <a:rPr sz="1200" spc="-5" dirty="0">
                <a:solidFill>
                  <a:srgbClr val="231F20"/>
                </a:solidFill>
                <a:latin typeface="Arial Narrow"/>
                <a:cs typeface="Arial Narrow"/>
              </a:rPr>
              <a:t>empfohlen, dass die durchschnittliche </a:t>
            </a:r>
            <a:r>
              <a:rPr sz="1200" dirty="0">
                <a:solidFill>
                  <a:srgbClr val="231F20"/>
                </a:solidFill>
                <a:latin typeface="Arial Narrow"/>
                <a:cs typeface="Arial Narrow"/>
              </a:rPr>
              <a:t>Whirlpool-Wassertemperatur </a:t>
            </a:r>
            <a:r>
              <a:rPr sz="1200" spc="-5" dirty="0">
                <a:solidFill>
                  <a:srgbClr val="231F20"/>
                </a:solidFill>
                <a:latin typeface="Arial Narrow"/>
                <a:cs typeface="Arial Narrow"/>
              </a:rPr>
              <a:t>40 </a:t>
            </a:r>
            <a:r>
              <a:rPr sz="1200" dirty="0">
                <a:solidFill>
                  <a:srgbClr val="231F20"/>
                </a:solidFill>
                <a:latin typeface="Arial Narrow"/>
                <a:cs typeface="Arial Narrow"/>
              </a:rPr>
              <a:t>°C </a:t>
            </a:r>
            <a:r>
              <a:rPr sz="1200" spc="-5" dirty="0">
                <a:solidFill>
                  <a:srgbClr val="231F20"/>
                </a:solidFill>
                <a:latin typeface="Arial Narrow"/>
                <a:cs typeface="Arial Narrow"/>
              </a:rPr>
              <a:t>nicht</a:t>
            </a:r>
            <a:r>
              <a:rPr sz="1200" spc="-65" dirty="0">
                <a:solidFill>
                  <a:srgbClr val="231F20"/>
                </a:solidFill>
                <a:latin typeface="Arial Narrow"/>
                <a:cs typeface="Arial Narrow"/>
              </a:rPr>
              <a:t> </a:t>
            </a:r>
            <a:r>
              <a:rPr sz="1200" spc="-5" dirty="0">
                <a:solidFill>
                  <a:srgbClr val="231F20"/>
                </a:solidFill>
                <a:latin typeface="Arial Narrow"/>
                <a:cs typeface="Arial Narrow"/>
              </a:rPr>
              <a:t>überschreitet.</a:t>
            </a:r>
            <a:endParaRPr sz="1200">
              <a:latin typeface="Arial Narrow"/>
              <a:cs typeface="Arial Narrow"/>
            </a:endParaRPr>
          </a:p>
          <a:p>
            <a:pPr marL="379095" lvl="1" indent="-181610">
              <a:lnSpc>
                <a:spcPts val="1210"/>
              </a:lnSpc>
              <a:buAutoNum type="alphaLcParenR"/>
              <a:tabLst>
                <a:tab pos="379730" algn="l"/>
              </a:tabLst>
            </a:pPr>
            <a:r>
              <a:rPr sz="1200" dirty="0">
                <a:solidFill>
                  <a:srgbClr val="231F20"/>
                </a:solidFill>
                <a:latin typeface="Arial Narrow"/>
                <a:cs typeface="Arial Narrow"/>
              </a:rPr>
              <a:t>Da </a:t>
            </a:r>
            <a:r>
              <a:rPr sz="1200" spc="-5" dirty="0">
                <a:solidFill>
                  <a:srgbClr val="231F20"/>
                </a:solidFill>
                <a:latin typeface="Arial Narrow"/>
                <a:cs typeface="Arial Narrow"/>
              </a:rPr>
              <a:t>überhöhte </a:t>
            </a:r>
            <a:r>
              <a:rPr sz="1200" dirty="0">
                <a:solidFill>
                  <a:srgbClr val="231F20"/>
                </a:solidFill>
                <a:latin typeface="Arial Narrow"/>
                <a:cs typeface="Arial Narrow"/>
              </a:rPr>
              <a:t>Wassertemperaturen </a:t>
            </a:r>
            <a:r>
              <a:rPr sz="1200" spc="-5" dirty="0">
                <a:solidFill>
                  <a:srgbClr val="231F20"/>
                </a:solidFill>
                <a:latin typeface="Arial Narrow"/>
                <a:cs typeface="Arial Narrow"/>
              </a:rPr>
              <a:t>in den ersten </a:t>
            </a:r>
            <a:r>
              <a:rPr sz="1200" dirty="0">
                <a:solidFill>
                  <a:srgbClr val="231F20"/>
                </a:solidFill>
                <a:latin typeface="Arial Narrow"/>
                <a:cs typeface="Arial Narrow"/>
              </a:rPr>
              <a:t>Schwangerschaftsmonaten </a:t>
            </a:r>
            <a:r>
              <a:rPr sz="1200" spc="-5" dirty="0">
                <a:solidFill>
                  <a:srgbClr val="231F20"/>
                </a:solidFill>
                <a:latin typeface="Arial Narrow"/>
                <a:cs typeface="Arial Narrow"/>
              </a:rPr>
              <a:t>ein hohes </a:t>
            </a:r>
            <a:r>
              <a:rPr sz="1200" dirty="0">
                <a:solidFill>
                  <a:srgbClr val="231F20"/>
                </a:solidFill>
                <a:latin typeface="Arial Narrow"/>
                <a:cs typeface="Arial Narrow"/>
              </a:rPr>
              <a:t>Potenzial</a:t>
            </a:r>
            <a:r>
              <a:rPr sz="1200" spc="-40" dirty="0">
                <a:solidFill>
                  <a:srgbClr val="231F20"/>
                </a:solidFill>
                <a:latin typeface="Arial Narrow"/>
                <a:cs typeface="Arial Narrow"/>
              </a:rPr>
              <a:t> </a:t>
            </a:r>
            <a:r>
              <a:rPr sz="1200" spc="-5" dirty="0">
                <a:solidFill>
                  <a:srgbClr val="231F20"/>
                </a:solidFill>
                <a:latin typeface="Arial Narrow"/>
                <a:cs typeface="Arial Narrow"/>
              </a:rPr>
              <a:t>haben,</a:t>
            </a:r>
            <a:endParaRPr sz="1200">
              <a:latin typeface="Arial Narrow"/>
              <a:cs typeface="Arial Narrow"/>
            </a:endParaRPr>
          </a:p>
          <a:p>
            <a:pPr marL="372110" marR="514984">
              <a:lnSpc>
                <a:spcPts val="1300"/>
              </a:lnSpc>
              <a:spcBef>
                <a:spcPts val="90"/>
              </a:spcBef>
            </a:pPr>
            <a:r>
              <a:rPr sz="1200" dirty="0">
                <a:solidFill>
                  <a:srgbClr val="231F20"/>
                </a:solidFill>
                <a:latin typeface="Arial Narrow"/>
                <a:cs typeface="Arial Narrow"/>
              </a:rPr>
              <a:t>Schäden </a:t>
            </a:r>
            <a:r>
              <a:rPr sz="1200" spc="-5" dirty="0">
                <a:solidFill>
                  <a:srgbClr val="231F20"/>
                </a:solidFill>
                <a:latin typeface="Arial Narrow"/>
                <a:cs typeface="Arial Narrow"/>
              </a:rPr>
              <a:t>am </a:t>
            </a:r>
            <a:r>
              <a:rPr sz="1200" dirty="0">
                <a:solidFill>
                  <a:srgbClr val="231F20"/>
                </a:solidFill>
                <a:latin typeface="Arial Narrow"/>
                <a:cs typeface="Arial Narrow"/>
              </a:rPr>
              <a:t>Fötus </a:t>
            </a:r>
            <a:r>
              <a:rPr sz="1200" spc="-5" dirty="0">
                <a:solidFill>
                  <a:srgbClr val="231F20"/>
                </a:solidFill>
                <a:latin typeface="Arial Narrow"/>
                <a:cs typeface="Arial Narrow"/>
              </a:rPr>
              <a:t>zu verursachen, sollten schwangere oder möglicherweise schwangere </a:t>
            </a:r>
            <a:r>
              <a:rPr sz="1200" dirty="0">
                <a:solidFill>
                  <a:srgbClr val="231F20"/>
                </a:solidFill>
                <a:latin typeface="Arial Narrow"/>
                <a:cs typeface="Arial Narrow"/>
              </a:rPr>
              <a:t>Frauen </a:t>
            </a:r>
            <a:r>
              <a:rPr sz="1200" spc="-5" dirty="0">
                <a:solidFill>
                  <a:srgbClr val="231F20"/>
                </a:solidFill>
                <a:latin typeface="Arial Narrow"/>
                <a:cs typeface="Arial Narrow"/>
              </a:rPr>
              <a:t>die  </a:t>
            </a:r>
            <a:r>
              <a:rPr sz="1200" dirty="0">
                <a:solidFill>
                  <a:srgbClr val="231F20"/>
                </a:solidFill>
                <a:latin typeface="Arial Narrow"/>
                <a:cs typeface="Arial Narrow"/>
              </a:rPr>
              <a:t>Wassertemperaturen </a:t>
            </a:r>
            <a:r>
              <a:rPr sz="1200" spc="-5" dirty="0">
                <a:solidFill>
                  <a:srgbClr val="231F20"/>
                </a:solidFill>
                <a:latin typeface="Arial Narrow"/>
                <a:cs typeface="Arial Narrow"/>
              </a:rPr>
              <a:t>im </a:t>
            </a:r>
            <a:r>
              <a:rPr sz="1200" dirty="0">
                <a:solidFill>
                  <a:srgbClr val="231F20"/>
                </a:solidFill>
                <a:latin typeface="Arial Narrow"/>
                <a:cs typeface="Arial Narrow"/>
              </a:rPr>
              <a:t>Whirlpool </a:t>
            </a:r>
            <a:r>
              <a:rPr sz="1200" spc="-5" dirty="0">
                <a:solidFill>
                  <a:srgbClr val="231F20"/>
                </a:solidFill>
                <a:latin typeface="Arial Narrow"/>
                <a:cs typeface="Arial Narrow"/>
              </a:rPr>
              <a:t>auf 38 </a:t>
            </a:r>
            <a:r>
              <a:rPr sz="1200" dirty="0">
                <a:solidFill>
                  <a:srgbClr val="231F20"/>
                </a:solidFill>
                <a:latin typeface="Arial Narrow"/>
                <a:cs typeface="Arial Narrow"/>
              </a:rPr>
              <a:t>°C</a:t>
            </a:r>
            <a:r>
              <a:rPr sz="1200" spc="-10" dirty="0">
                <a:solidFill>
                  <a:srgbClr val="231F20"/>
                </a:solidFill>
                <a:latin typeface="Arial Narrow"/>
                <a:cs typeface="Arial Narrow"/>
              </a:rPr>
              <a:t> </a:t>
            </a:r>
            <a:r>
              <a:rPr sz="1200" spc="-5" dirty="0">
                <a:solidFill>
                  <a:srgbClr val="231F20"/>
                </a:solidFill>
                <a:latin typeface="Arial Narrow"/>
                <a:cs typeface="Arial Narrow"/>
              </a:rPr>
              <a:t>begrenzen.</a:t>
            </a:r>
            <a:endParaRPr sz="1200">
              <a:latin typeface="Arial Narrow"/>
              <a:cs typeface="Arial Narrow"/>
            </a:endParaRPr>
          </a:p>
          <a:p>
            <a:pPr marL="372110" marR="165100" lvl="1" indent="-173990">
              <a:lnSpc>
                <a:spcPts val="1300"/>
              </a:lnSpc>
              <a:buAutoNum type="alphaLcParenR" startAt="3"/>
              <a:tabLst>
                <a:tab pos="372745" algn="l"/>
              </a:tabLst>
            </a:pPr>
            <a:r>
              <a:rPr sz="1200" dirty="0">
                <a:solidFill>
                  <a:srgbClr val="231F20"/>
                </a:solidFill>
                <a:latin typeface="Arial Narrow"/>
                <a:cs typeface="Arial Narrow"/>
              </a:rPr>
              <a:t>Vor </a:t>
            </a:r>
            <a:r>
              <a:rPr sz="1200" spc="-5" dirty="0">
                <a:solidFill>
                  <a:srgbClr val="231F20"/>
                </a:solidFill>
                <a:latin typeface="Arial Narrow"/>
                <a:cs typeface="Arial Narrow"/>
              </a:rPr>
              <a:t>dem </a:t>
            </a:r>
            <a:r>
              <a:rPr sz="1200" dirty="0">
                <a:solidFill>
                  <a:srgbClr val="231F20"/>
                </a:solidFill>
                <a:latin typeface="Arial Narrow"/>
                <a:cs typeface="Arial Narrow"/>
              </a:rPr>
              <a:t>Betreten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oder der </a:t>
            </a:r>
            <a:r>
              <a:rPr sz="1200" dirty="0">
                <a:solidFill>
                  <a:srgbClr val="231F20"/>
                </a:solidFill>
                <a:latin typeface="Arial Narrow"/>
                <a:cs typeface="Arial Narrow"/>
              </a:rPr>
              <a:t>Badewanne </a:t>
            </a:r>
            <a:r>
              <a:rPr sz="1200" spc="-5" dirty="0">
                <a:solidFill>
                  <a:srgbClr val="231F20"/>
                </a:solidFill>
                <a:latin typeface="Arial Narrow"/>
                <a:cs typeface="Arial Narrow"/>
              </a:rPr>
              <a:t>sollte der </a:t>
            </a:r>
            <a:r>
              <a:rPr sz="1200" dirty="0">
                <a:solidFill>
                  <a:srgbClr val="231F20"/>
                </a:solidFill>
                <a:latin typeface="Arial Narrow"/>
                <a:cs typeface="Arial Narrow"/>
              </a:rPr>
              <a:t>Benutzer </a:t>
            </a:r>
            <a:r>
              <a:rPr sz="1200" spc="-5" dirty="0">
                <a:solidFill>
                  <a:srgbClr val="231F20"/>
                </a:solidFill>
                <a:latin typeface="Arial Narrow"/>
                <a:cs typeface="Arial Narrow"/>
              </a:rPr>
              <a:t>die </a:t>
            </a:r>
            <a:r>
              <a:rPr sz="1200" dirty="0">
                <a:solidFill>
                  <a:srgbClr val="231F20"/>
                </a:solidFill>
                <a:latin typeface="Arial Narrow"/>
                <a:cs typeface="Arial Narrow"/>
              </a:rPr>
              <a:t>Wassertemperatur </a:t>
            </a:r>
            <a:r>
              <a:rPr sz="1200" spc="-5" dirty="0">
                <a:solidFill>
                  <a:srgbClr val="231F20"/>
                </a:solidFill>
                <a:latin typeface="Arial Narrow"/>
                <a:cs typeface="Arial Narrow"/>
              </a:rPr>
              <a:t>mit einem  genauen </a:t>
            </a:r>
            <a:r>
              <a:rPr sz="1200" dirty="0">
                <a:solidFill>
                  <a:srgbClr val="231F20"/>
                </a:solidFill>
                <a:latin typeface="Arial Narrow"/>
                <a:cs typeface="Arial Narrow"/>
              </a:rPr>
              <a:t>Thermometer </a:t>
            </a:r>
            <a:r>
              <a:rPr sz="1200" spc="-5" dirty="0">
                <a:solidFill>
                  <a:srgbClr val="231F20"/>
                </a:solidFill>
                <a:latin typeface="Arial Narrow"/>
                <a:cs typeface="Arial Narrow"/>
              </a:rPr>
              <a:t>messen, da die </a:t>
            </a:r>
            <a:r>
              <a:rPr sz="1200" dirty="0">
                <a:solidFill>
                  <a:srgbClr val="231F20"/>
                </a:solidFill>
                <a:latin typeface="Arial Narrow"/>
                <a:cs typeface="Arial Narrow"/>
              </a:rPr>
              <a:t>Toleranz </a:t>
            </a:r>
            <a:r>
              <a:rPr sz="1200" spc="-5" dirty="0">
                <a:solidFill>
                  <a:srgbClr val="231F20"/>
                </a:solidFill>
                <a:latin typeface="Arial Narrow"/>
                <a:cs typeface="Arial Narrow"/>
              </a:rPr>
              <a:t>der </a:t>
            </a:r>
            <a:r>
              <a:rPr sz="1200" dirty="0">
                <a:solidFill>
                  <a:srgbClr val="231F20"/>
                </a:solidFill>
                <a:latin typeface="Arial Narrow"/>
                <a:cs typeface="Arial Narrow"/>
              </a:rPr>
              <a:t>Wassertemperatur-Regelvorrichtungen </a:t>
            </a:r>
            <a:r>
              <a:rPr sz="1200" spc="-5" dirty="0">
                <a:solidFill>
                  <a:srgbClr val="231F20"/>
                </a:solidFill>
                <a:latin typeface="Arial Narrow"/>
                <a:cs typeface="Arial Narrow"/>
              </a:rPr>
              <a:t>variieren</a:t>
            </a:r>
            <a:r>
              <a:rPr sz="1200" spc="-70" dirty="0">
                <a:solidFill>
                  <a:srgbClr val="231F20"/>
                </a:solidFill>
                <a:latin typeface="Arial Narrow"/>
                <a:cs typeface="Arial Narrow"/>
              </a:rPr>
              <a:t> </a:t>
            </a:r>
            <a:r>
              <a:rPr sz="1200" spc="-5" dirty="0">
                <a:solidFill>
                  <a:srgbClr val="231F20"/>
                </a:solidFill>
                <a:latin typeface="Arial Narrow"/>
                <a:cs typeface="Arial Narrow"/>
              </a:rPr>
              <a:t>kann.</a:t>
            </a:r>
            <a:endParaRPr sz="1200">
              <a:latin typeface="Arial Narrow"/>
              <a:cs typeface="Arial Narrow"/>
            </a:endParaRPr>
          </a:p>
          <a:p>
            <a:pPr marL="372110" marR="5080" lvl="1" indent="-173990">
              <a:lnSpc>
                <a:spcPts val="1300"/>
              </a:lnSpc>
              <a:buAutoNum type="alphaLcParenR" startAt="3"/>
              <a:tabLst>
                <a:tab pos="379730" algn="l"/>
              </a:tabLst>
            </a:pPr>
            <a:r>
              <a:rPr sz="1200" dirty="0">
                <a:solidFill>
                  <a:srgbClr val="231F20"/>
                </a:solidFill>
                <a:latin typeface="Arial Narrow"/>
                <a:cs typeface="Arial Narrow"/>
              </a:rPr>
              <a:t>Die Einnahme </a:t>
            </a:r>
            <a:r>
              <a:rPr sz="1200" spc="-5" dirty="0">
                <a:solidFill>
                  <a:srgbClr val="231F20"/>
                </a:solidFill>
                <a:latin typeface="Arial Narrow"/>
                <a:cs typeface="Arial Narrow"/>
              </a:rPr>
              <a:t>von </a:t>
            </a:r>
            <a:r>
              <a:rPr sz="1200" dirty="0">
                <a:solidFill>
                  <a:srgbClr val="231F20"/>
                </a:solidFill>
                <a:latin typeface="Arial Narrow"/>
                <a:cs typeface="Arial Narrow"/>
              </a:rPr>
              <a:t>Alkohol, Drogen </a:t>
            </a:r>
            <a:r>
              <a:rPr sz="1200" spc="-5" dirty="0">
                <a:solidFill>
                  <a:srgbClr val="231F20"/>
                </a:solidFill>
                <a:latin typeface="Arial Narrow"/>
                <a:cs typeface="Arial Narrow"/>
              </a:rPr>
              <a:t>oder Medikamenten vor oder </a:t>
            </a:r>
            <a:r>
              <a:rPr sz="1200" dirty="0">
                <a:solidFill>
                  <a:srgbClr val="231F20"/>
                </a:solidFill>
                <a:latin typeface="Arial Narrow"/>
                <a:cs typeface="Arial Narrow"/>
              </a:rPr>
              <a:t>während </a:t>
            </a:r>
            <a:r>
              <a:rPr sz="1200" spc="-5" dirty="0">
                <a:solidFill>
                  <a:srgbClr val="231F20"/>
                </a:solidFill>
                <a:latin typeface="Arial Narrow"/>
                <a:cs typeface="Arial Narrow"/>
              </a:rPr>
              <a:t>der </a:t>
            </a:r>
            <a:r>
              <a:rPr sz="1200" dirty="0">
                <a:solidFill>
                  <a:srgbClr val="231F20"/>
                </a:solidFill>
                <a:latin typeface="Arial Narrow"/>
                <a:cs typeface="Arial Narrow"/>
              </a:rPr>
              <a:t>Benutzung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kann  zu </a:t>
            </a:r>
            <a:r>
              <a:rPr sz="1200" dirty="0">
                <a:solidFill>
                  <a:srgbClr val="231F20"/>
                </a:solidFill>
                <a:latin typeface="Arial Narrow"/>
                <a:cs typeface="Arial Narrow"/>
              </a:rPr>
              <a:t>Bewusstlosigkeit </a:t>
            </a:r>
            <a:r>
              <a:rPr sz="1200" spc="-5" dirty="0">
                <a:solidFill>
                  <a:srgbClr val="231F20"/>
                </a:solidFill>
                <a:latin typeface="Arial Narrow"/>
                <a:cs typeface="Arial Narrow"/>
              </a:rPr>
              <a:t>und einem möglichen </a:t>
            </a:r>
            <a:r>
              <a:rPr sz="1200" dirty="0">
                <a:solidFill>
                  <a:srgbClr val="231F20"/>
                </a:solidFill>
                <a:latin typeface="Arial Narrow"/>
                <a:cs typeface="Arial Narrow"/>
              </a:rPr>
              <a:t>Ertrinken</a:t>
            </a:r>
            <a:r>
              <a:rPr sz="1200" spc="-10" dirty="0">
                <a:solidFill>
                  <a:srgbClr val="231F20"/>
                </a:solidFill>
                <a:latin typeface="Arial Narrow"/>
                <a:cs typeface="Arial Narrow"/>
              </a:rPr>
              <a:t> </a:t>
            </a:r>
            <a:r>
              <a:rPr sz="1200" dirty="0">
                <a:solidFill>
                  <a:srgbClr val="231F20"/>
                </a:solidFill>
                <a:latin typeface="Arial Narrow"/>
                <a:cs typeface="Arial Narrow"/>
              </a:rPr>
              <a:t>führen.</a:t>
            </a:r>
            <a:endParaRPr sz="1200">
              <a:latin typeface="Arial Narrow"/>
              <a:cs typeface="Arial Narrow"/>
            </a:endParaRPr>
          </a:p>
          <a:p>
            <a:pPr marL="372110" marR="303530" lvl="1" indent="-173990">
              <a:lnSpc>
                <a:spcPts val="1300"/>
              </a:lnSpc>
              <a:buAutoNum type="alphaLcParenR" startAt="3"/>
              <a:tabLst>
                <a:tab pos="379730" algn="l"/>
              </a:tabLst>
            </a:pPr>
            <a:r>
              <a:rPr sz="1200" dirty="0">
                <a:solidFill>
                  <a:srgbClr val="231F20"/>
                </a:solidFill>
                <a:latin typeface="Arial Narrow"/>
                <a:cs typeface="Arial Narrow"/>
              </a:rPr>
              <a:t>Die Einnahme </a:t>
            </a:r>
            <a:r>
              <a:rPr sz="1200" spc="-5" dirty="0">
                <a:solidFill>
                  <a:srgbClr val="231F20"/>
                </a:solidFill>
                <a:latin typeface="Arial Narrow"/>
                <a:cs typeface="Arial Narrow"/>
              </a:rPr>
              <a:t>von </a:t>
            </a:r>
            <a:r>
              <a:rPr sz="1200" dirty="0">
                <a:solidFill>
                  <a:srgbClr val="231F20"/>
                </a:solidFill>
                <a:latin typeface="Arial Narrow"/>
                <a:cs typeface="Arial Narrow"/>
              </a:rPr>
              <a:t>Alkohol, Drogen </a:t>
            </a:r>
            <a:r>
              <a:rPr sz="1200" spc="-5" dirty="0">
                <a:solidFill>
                  <a:srgbClr val="231F20"/>
                </a:solidFill>
                <a:latin typeface="Arial Narrow"/>
                <a:cs typeface="Arial Narrow"/>
              </a:rPr>
              <a:t>oder Medikamenten kann das </a:t>
            </a:r>
            <a:r>
              <a:rPr sz="1200" dirty="0">
                <a:solidFill>
                  <a:srgbClr val="231F20"/>
                </a:solidFill>
                <a:latin typeface="Arial Narrow"/>
                <a:cs typeface="Arial Narrow"/>
              </a:rPr>
              <a:t>Risiko </a:t>
            </a:r>
            <a:r>
              <a:rPr sz="1200" spc="-5" dirty="0">
                <a:solidFill>
                  <a:srgbClr val="231F20"/>
                </a:solidFill>
                <a:latin typeface="Arial Narrow"/>
                <a:cs typeface="Arial Narrow"/>
              </a:rPr>
              <a:t>einer tödlichen </a:t>
            </a:r>
            <a:r>
              <a:rPr sz="1200" dirty="0">
                <a:solidFill>
                  <a:srgbClr val="231F20"/>
                </a:solidFill>
                <a:latin typeface="Arial Narrow"/>
                <a:cs typeface="Arial Narrow"/>
              </a:rPr>
              <a:t>Hyperthermie </a:t>
            </a:r>
            <a:r>
              <a:rPr sz="1200" spc="-5" dirty="0">
                <a:solidFill>
                  <a:srgbClr val="231F20"/>
                </a:solidFill>
                <a:latin typeface="Arial Narrow"/>
                <a:cs typeface="Arial Narrow"/>
              </a:rPr>
              <a:t>im  </a:t>
            </a:r>
            <a:r>
              <a:rPr sz="1200" dirty="0">
                <a:solidFill>
                  <a:srgbClr val="231F20"/>
                </a:solidFill>
                <a:latin typeface="Arial Narrow"/>
                <a:cs typeface="Arial Narrow"/>
              </a:rPr>
              <a:t>Whirlpool </a:t>
            </a:r>
            <a:r>
              <a:rPr sz="1200" spc="-5" dirty="0">
                <a:solidFill>
                  <a:srgbClr val="231F20"/>
                </a:solidFill>
                <a:latin typeface="Arial Narrow"/>
                <a:cs typeface="Arial Narrow"/>
              </a:rPr>
              <a:t>stark</a:t>
            </a:r>
            <a:r>
              <a:rPr sz="1200" spc="-10" dirty="0">
                <a:solidFill>
                  <a:srgbClr val="231F20"/>
                </a:solidFill>
                <a:latin typeface="Arial Narrow"/>
                <a:cs typeface="Arial Narrow"/>
              </a:rPr>
              <a:t> </a:t>
            </a:r>
            <a:r>
              <a:rPr sz="1200" spc="-5" dirty="0">
                <a:solidFill>
                  <a:srgbClr val="231F20"/>
                </a:solidFill>
                <a:latin typeface="Arial Narrow"/>
                <a:cs typeface="Arial Narrow"/>
              </a:rPr>
              <a:t>erhöhen.</a:t>
            </a:r>
            <a:endParaRPr sz="1200">
              <a:latin typeface="Arial Narrow"/>
              <a:cs typeface="Arial Narrow"/>
            </a:endParaRPr>
          </a:p>
          <a:p>
            <a:pPr marL="372110" marR="25400" lvl="1" indent="-173990">
              <a:lnSpc>
                <a:spcPts val="1300"/>
              </a:lnSpc>
              <a:buAutoNum type="alphaLcParenR" startAt="3"/>
              <a:tabLst>
                <a:tab pos="379730" algn="l"/>
              </a:tabLst>
            </a:pPr>
            <a:r>
              <a:rPr sz="1200" dirty="0">
                <a:solidFill>
                  <a:srgbClr val="231F20"/>
                </a:solidFill>
                <a:latin typeface="Arial Narrow"/>
                <a:cs typeface="Arial Narrow"/>
              </a:rPr>
              <a:t>Die Ursachen </a:t>
            </a:r>
            <a:r>
              <a:rPr sz="1200" spc="-5" dirty="0">
                <a:solidFill>
                  <a:srgbClr val="231F20"/>
                </a:solidFill>
                <a:latin typeface="Arial Narrow"/>
                <a:cs typeface="Arial Narrow"/>
              </a:rPr>
              <a:t>und </a:t>
            </a:r>
            <a:r>
              <a:rPr sz="1200" dirty="0">
                <a:solidFill>
                  <a:srgbClr val="231F20"/>
                </a:solidFill>
                <a:latin typeface="Arial Narrow"/>
                <a:cs typeface="Arial Narrow"/>
              </a:rPr>
              <a:t>Symptome </a:t>
            </a:r>
            <a:r>
              <a:rPr sz="1200" spc="-5" dirty="0">
                <a:solidFill>
                  <a:srgbClr val="231F20"/>
                </a:solidFill>
                <a:latin typeface="Arial Narrow"/>
                <a:cs typeface="Arial Narrow"/>
              </a:rPr>
              <a:t>der </a:t>
            </a:r>
            <a:r>
              <a:rPr sz="1200" dirty="0">
                <a:solidFill>
                  <a:srgbClr val="231F20"/>
                </a:solidFill>
                <a:latin typeface="Arial Narrow"/>
                <a:cs typeface="Arial Narrow"/>
              </a:rPr>
              <a:t>Hyperthermie </a:t>
            </a:r>
            <a:r>
              <a:rPr sz="1200" spc="-5" dirty="0">
                <a:solidFill>
                  <a:srgbClr val="231F20"/>
                </a:solidFill>
                <a:latin typeface="Arial Narrow"/>
                <a:cs typeface="Arial Narrow"/>
              </a:rPr>
              <a:t>können </a:t>
            </a:r>
            <a:r>
              <a:rPr sz="1200" dirty="0">
                <a:solidFill>
                  <a:srgbClr val="231F20"/>
                </a:solidFill>
                <a:latin typeface="Arial Narrow"/>
                <a:cs typeface="Arial Narrow"/>
              </a:rPr>
              <a:t>wie </a:t>
            </a:r>
            <a:r>
              <a:rPr sz="1200" spc="-5" dirty="0">
                <a:solidFill>
                  <a:srgbClr val="231F20"/>
                </a:solidFill>
                <a:latin typeface="Arial Narrow"/>
                <a:cs typeface="Arial Narrow"/>
              </a:rPr>
              <a:t>folgt beschrieben </a:t>
            </a:r>
            <a:r>
              <a:rPr sz="1200" dirty="0">
                <a:solidFill>
                  <a:srgbClr val="231F20"/>
                </a:solidFill>
                <a:latin typeface="Arial Narrow"/>
                <a:cs typeface="Arial Narrow"/>
              </a:rPr>
              <a:t>werden: Hyperthermie </a:t>
            </a:r>
            <a:r>
              <a:rPr sz="1200" spc="-5" dirty="0">
                <a:solidFill>
                  <a:srgbClr val="231F20"/>
                </a:solidFill>
                <a:latin typeface="Arial Narrow"/>
                <a:cs typeface="Arial Narrow"/>
              </a:rPr>
              <a:t>tritt auf,  </a:t>
            </a:r>
            <a:r>
              <a:rPr sz="1200" dirty="0">
                <a:solidFill>
                  <a:srgbClr val="231F20"/>
                </a:solidFill>
                <a:latin typeface="Arial Narrow"/>
                <a:cs typeface="Arial Narrow"/>
              </a:rPr>
              <a:t>wenn </a:t>
            </a:r>
            <a:r>
              <a:rPr sz="1200" spc="-5" dirty="0">
                <a:solidFill>
                  <a:srgbClr val="231F20"/>
                </a:solidFill>
                <a:latin typeface="Arial Narrow"/>
                <a:cs typeface="Arial Narrow"/>
              </a:rPr>
              <a:t>die innere </a:t>
            </a:r>
            <a:r>
              <a:rPr sz="1200" dirty="0">
                <a:solidFill>
                  <a:srgbClr val="231F20"/>
                </a:solidFill>
                <a:latin typeface="Arial Narrow"/>
                <a:cs typeface="Arial Narrow"/>
              </a:rPr>
              <a:t>Körpertemperatur </a:t>
            </a:r>
            <a:r>
              <a:rPr sz="1200" spc="-5" dirty="0">
                <a:solidFill>
                  <a:srgbClr val="231F20"/>
                </a:solidFill>
                <a:latin typeface="Arial Narrow"/>
                <a:cs typeface="Arial Narrow"/>
              </a:rPr>
              <a:t>ein </a:t>
            </a:r>
            <a:r>
              <a:rPr sz="1200" dirty="0">
                <a:solidFill>
                  <a:srgbClr val="231F20"/>
                </a:solidFill>
                <a:latin typeface="Arial Narrow"/>
                <a:cs typeface="Arial Narrow"/>
              </a:rPr>
              <a:t>Niveau </a:t>
            </a:r>
            <a:r>
              <a:rPr sz="1200" spc="-5" dirty="0">
                <a:solidFill>
                  <a:srgbClr val="231F20"/>
                </a:solidFill>
                <a:latin typeface="Arial Narrow"/>
                <a:cs typeface="Arial Narrow"/>
              </a:rPr>
              <a:t>erreicht, das einige Grad über der normalen </a:t>
            </a:r>
            <a:r>
              <a:rPr sz="1200" dirty="0">
                <a:solidFill>
                  <a:srgbClr val="231F20"/>
                </a:solidFill>
                <a:latin typeface="Arial Narrow"/>
                <a:cs typeface="Arial Narrow"/>
              </a:rPr>
              <a:t>Körpertemperatur  </a:t>
            </a:r>
            <a:r>
              <a:rPr sz="1200" spc="-5" dirty="0">
                <a:solidFill>
                  <a:srgbClr val="231F20"/>
                </a:solidFill>
                <a:latin typeface="Arial Narrow"/>
                <a:cs typeface="Arial Narrow"/>
              </a:rPr>
              <a:t>von 37 </a:t>
            </a:r>
            <a:r>
              <a:rPr sz="1200" dirty="0">
                <a:solidFill>
                  <a:srgbClr val="231F20"/>
                </a:solidFill>
                <a:latin typeface="Arial Narrow"/>
                <a:cs typeface="Arial Narrow"/>
              </a:rPr>
              <a:t>°C </a:t>
            </a:r>
            <a:r>
              <a:rPr sz="1200" spc="-5" dirty="0">
                <a:solidFill>
                  <a:srgbClr val="231F20"/>
                </a:solidFill>
                <a:latin typeface="Arial Narrow"/>
                <a:cs typeface="Arial Narrow"/>
              </a:rPr>
              <a:t>liegt. </a:t>
            </a:r>
            <a:r>
              <a:rPr sz="1200" dirty="0">
                <a:solidFill>
                  <a:srgbClr val="231F20"/>
                </a:solidFill>
                <a:latin typeface="Arial Narrow"/>
                <a:cs typeface="Arial Narrow"/>
              </a:rPr>
              <a:t>Zu </a:t>
            </a:r>
            <a:r>
              <a:rPr sz="1200" spc="-5" dirty="0">
                <a:solidFill>
                  <a:srgbClr val="231F20"/>
                </a:solidFill>
                <a:latin typeface="Arial Narrow"/>
                <a:cs typeface="Arial Narrow"/>
              </a:rPr>
              <a:t>den </a:t>
            </a:r>
            <a:r>
              <a:rPr sz="1200" dirty="0">
                <a:solidFill>
                  <a:srgbClr val="231F20"/>
                </a:solidFill>
                <a:latin typeface="Arial Narrow"/>
                <a:cs typeface="Arial Narrow"/>
              </a:rPr>
              <a:t>Symptomen </a:t>
            </a:r>
            <a:r>
              <a:rPr sz="1200" spc="-5" dirty="0">
                <a:solidFill>
                  <a:srgbClr val="231F20"/>
                </a:solidFill>
                <a:latin typeface="Arial Narrow"/>
                <a:cs typeface="Arial Narrow"/>
              </a:rPr>
              <a:t>der </a:t>
            </a:r>
            <a:r>
              <a:rPr sz="1200" dirty="0">
                <a:solidFill>
                  <a:srgbClr val="231F20"/>
                </a:solidFill>
                <a:latin typeface="Arial Narrow"/>
                <a:cs typeface="Arial Narrow"/>
              </a:rPr>
              <a:t>Hyperthermie </a:t>
            </a:r>
            <a:r>
              <a:rPr sz="1200" spc="-5" dirty="0">
                <a:solidFill>
                  <a:srgbClr val="231F20"/>
                </a:solidFill>
                <a:latin typeface="Arial Narrow"/>
                <a:cs typeface="Arial Narrow"/>
              </a:rPr>
              <a:t>gehören ein </a:t>
            </a:r>
            <a:r>
              <a:rPr sz="1200" dirty="0">
                <a:solidFill>
                  <a:srgbClr val="231F20"/>
                </a:solidFill>
                <a:latin typeface="Arial Narrow"/>
                <a:cs typeface="Arial Narrow"/>
              </a:rPr>
              <a:t>Anstieg </a:t>
            </a:r>
            <a:r>
              <a:rPr sz="1200" spc="-5" dirty="0">
                <a:solidFill>
                  <a:srgbClr val="231F20"/>
                </a:solidFill>
                <a:latin typeface="Arial Narrow"/>
                <a:cs typeface="Arial Narrow"/>
              </a:rPr>
              <a:t>der inneren </a:t>
            </a:r>
            <a:r>
              <a:rPr sz="1200" dirty="0">
                <a:solidFill>
                  <a:srgbClr val="231F20"/>
                </a:solidFill>
                <a:latin typeface="Arial Narrow"/>
                <a:cs typeface="Arial Narrow"/>
              </a:rPr>
              <a:t>Körpertemperatur,  Schwindelgefühl, </a:t>
            </a:r>
            <a:r>
              <a:rPr sz="1200" spc="-5" dirty="0">
                <a:solidFill>
                  <a:srgbClr val="231F20"/>
                </a:solidFill>
                <a:latin typeface="Arial Narrow"/>
                <a:cs typeface="Arial Narrow"/>
              </a:rPr>
              <a:t>Lethargie, </a:t>
            </a:r>
            <a:r>
              <a:rPr sz="1200" dirty="0">
                <a:solidFill>
                  <a:srgbClr val="231F20"/>
                </a:solidFill>
                <a:latin typeface="Arial Narrow"/>
                <a:cs typeface="Arial Narrow"/>
              </a:rPr>
              <a:t>Schläfrigkeit </a:t>
            </a:r>
            <a:r>
              <a:rPr sz="1200" spc="-5" dirty="0">
                <a:solidFill>
                  <a:srgbClr val="231F20"/>
                </a:solidFill>
                <a:latin typeface="Arial Narrow"/>
                <a:cs typeface="Arial Narrow"/>
              </a:rPr>
              <a:t>und Ohnmacht. </a:t>
            </a:r>
            <a:r>
              <a:rPr sz="1200" dirty="0">
                <a:solidFill>
                  <a:srgbClr val="231F20"/>
                </a:solidFill>
                <a:latin typeface="Arial Narrow"/>
                <a:cs typeface="Arial Narrow"/>
              </a:rPr>
              <a:t>Zu </a:t>
            </a:r>
            <a:r>
              <a:rPr sz="1200" spc="-5" dirty="0">
                <a:solidFill>
                  <a:srgbClr val="231F20"/>
                </a:solidFill>
                <a:latin typeface="Arial Narrow"/>
                <a:cs typeface="Arial Narrow"/>
              </a:rPr>
              <a:t>den </a:t>
            </a:r>
            <a:r>
              <a:rPr sz="1200" dirty="0">
                <a:solidFill>
                  <a:srgbClr val="231F20"/>
                </a:solidFill>
                <a:latin typeface="Arial Narrow"/>
                <a:cs typeface="Arial Narrow"/>
              </a:rPr>
              <a:t>Auswirkungen </a:t>
            </a:r>
            <a:r>
              <a:rPr sz="1200" spc="-5" dirty="0">
                <a:solidFill>
                  <a:srgbClr val="231F20"/>
                </a:solidFill>
                <a:latin typeface="Arial Narrow"/>
                <a:cs typeface="Arial Narrow"/>
              </a:rPr>
              <a:t>einer </a:t>
            </a:r>
            <a:r>
              <a:rPr sz="1200" dirty="0">
                <a:solidFill>
                  <a:srgbClr val="231F20"/>
                </a:solidFill>
                <a:latin typeface="Arial Narrow"/>
                <a:cs typeface="Arial Narrow"/>
              </a:rPr>
              <a:t>Hyperthermie </a:t>
            </a:r>
            <a:r>
              <a:rPr sz="1200" spc="-5" dirty="0">
                <a:solidFill>
                  <a:srgbClr val="231F20"/>
                </a:solidFill>
                <a:latin typeface="Arial Narrow"/>
                <a:cs typeface="Arial Narrow"/>
              </a:rPr>
              <a:t>zählen die  </a:t>
            </a:r>
            <a:r>
              <a:rPr sz="1200" dirty="0">
                <a:solidFill>
                  <a:srgbClr val="231F20"/>
                </a:solidFill>
                <a:latin typeface="Arial Narrow"/>
                <a:cs typeface="Arial Narrow"/>
              </a:rPr>
              <a:t>Unfähigkeit, Wärme wahrzunehmen, </a:t>
            </a:r>
            <a:r>
              <a:rPr sz="1200" spc="-5" dirty="0">
                <a:solidFill>
                  <a:srgbClr val="231F20"/>
                </a:solidFill>
                <a:latin typeface="Arial Narrow"/>
                <a:cs typeface="Arial Narrow"/>
              </a:rPr>
              <a:t>das </a:t>
            </a:r>
            <a:r>
              <a:rPr sz="1200" dirty="0">
                <a:solidFill>
                  <a:srgbClr val="231F20"/>
                </a:solidFill>
                <a:latin typeface="Arial Narrow"/>
                <a:cs typeface="Arial Narrow"/>
              </a:rPr>
              <a:t>Bedürfnis,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zu verlassen, das </a:t>
            </a:r>
            <a:r>
              <a:rPr sz="1200" dirty="0">
                <a:solidFill>
                  <a:srgbClr val="231F20"/>
                </a:solidFill>
                <a:latin typeface="Arial Narrow"/>
                <a:cs typeface="Arial Narrow"/>
              </a:rPr>
              <a:t>Übersehen </a:t>
            </a:r>
            <a:r>
              <a:rPr sz="1200" spc="-5" dirty="0">
                <a:solidFill>
                  <a:srgbClr val="231F20"/>
                </a:solidFill>
                <a:latin typeface="Arial Narrow"/>
                <a:cs typeface="Arial Narrow"/>
              </a:rPr>
              <a:t>drohender  Gefahren, </a:t>
            </a:r>
            <a:r>
              <a:rPr sz="1200" dirty="0">
                <a:solidFill>
                  <a:srgbClr val="231F20"/>
                </a:solidFill>
                <a:latin typeface="Arial Narrow"/>
                <a:cs typeface="Arial Narrow"/>
              </a:rPr>
              <a:t>Schäden </a:t>
            </a:r>
            <a:r>
              <a:rPr sz="1200" spc="-5" dirty="0">
                <a:solidFill>
                  <a:srgbClr val="231F20"/>
                </a:solidFill>
                <a:latin typeface="Arial Narrow"/>
                <a:cs typeface="Arial Narrow"/>
              </a:rPr>
              <a:t>am </a:t>
            </a:r>
            <a:r>
              <a:rPr sz="1200" dirty="0">
                <a:solidFill>
                  <a:srgbClr val="231F20"/>
                </a:solidFill>
                <a:latin typeface="Arial Narrow"/>
                <a:cs typeface="Arial Narrow"/>
              </a:rPr>
              <a:t>Fötus </a:t>
            </a:r>
            <a:r>
              <a:rPr sz="1200" spc="-5" dirty="0">
                <a:solidFill>
                  <a:srgbClr val="231F20"/>
                </a:solidFill>
                <a:latin typeface="Arial Narrow"/>
                <a:cs typeface="Arial Narrow"/>
              </a:rPr>
              <a:t>bei schwangeren </a:t>
            </a:r>
            <a:r>
              <a:rPr sz="1200" dirty="0">
                <a:solidFill>
                  <a:srgbClr val="231F20"/>
                </a:solidFill>
                <a:latin typeface="Arial Narrow"/>
                <a:cs typeface="Arial Narrow"/>
              </a:rPr>
              <a:t>Frauen, </a:t>
            </a:r>
            <a:r>
              <a:rPr sz="1200" spc="-5" dirty="0">
                <a:solidFill>
                  <a:srgbClr val="231F20"/>
                </a:solidFill>
                <a:latin typeface="Arial Narrow"/>
                <a:cs typeface="Arial Narrow"/>
              </a:rPr>
              <a:t>die körperliche </a:t>
            </a:r>
            <a:r>
              <a:rPr sz="1200" dirty="0">
                <a:solidFill>
                  <a:srgbClr val="231F20"/>
                </a:solidFill>
                <a:latin typeface="Arial Narrow"/>
                <a:cs typeface="Arial Narrow"/>
              </a:rPr>
              <a:t>Unfähigkeit,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zu  verlassen, und </a:t>
            </a:r>
            <a:r>
              <a:rPr sz="1200" dirty="0">
                <a:solidFill>
                  <a:srgbClr val="231F20"/>
                </a:solidFill>
                <a:latin typeface="Arial Narrow"/>
                <a:cs typeface="Arial Narrow"/>
              </a:rPr>
              <a:t>Bewusstlosigkeit, </a:t>
            </a:r>
            <a:r>
              <a:rPr sz="1200" spc="-5" dirty="0">
                <a:solidFill>
                  <a:srgbClr val="231F20"/>
                </a:solidFill>
                <a:latin typeface="Arial Narrow"/>
                <a:cs typeface="Arial Narrow"/>
              </a:rPr>
              <a:t>die zu einer </a:t>
            </a:r>
            <a:r>
              <a:rPr sz="1200" dirty="0">
                <a:solidFill>
                  <a:srgbClr val="231F20"/>
                </a:solidFill>
                <a:latin typeface="Arial Narrow"/>
                <a:cs typeface="Arial Narrow"/>
              </a:rPr>
              <a:t>Ertrinkungsgefahr</a:t>
            </a:r>
            <a:r>
              <a:rPr sz="1200" spc="-10" dirty="0">
                <a:solidFill>
                  <a:srgbClr val="231F20"/>
                </a:solidFill>
                <a:latin typeface="Arial Narrow"/>
                <a:cs typeface="Arial Narrow"/>
              </a:rPr>
              <a:t> </a:t>
            </a:r>
            <a:r>
              <a:rPr sz="1200" dirty="0">
                <a:solidFill>
                  <a:srgbClr val="231F20"/>
                </a:solidFill>
                <a:latin typeface="Arial Narrow"/>
                <a:cs typeface="Arial Narrow"/>
              </a:rPr>
              <a:t>führt.</a:t>
            </a:r>
            <a:endParaRPr sz="1200">
              <a:latin typeface="Arial Narrow"/>
              <a:cs typeface="Arial Narrow"/>
            </a:endParaRPr>
          </a:p>
          <a:p>
            <a:pPr marL="379095" lvl="1" indent="-181610">
              <a:lnSpc>
                <a:spcPts val="1205"/>
              </a:lnSpc>
              <a:buAutoNum type="alphaLcParenR" startAt="3"/>
              <a:tabLst>
                <a:tab pos="379730" algn="l"/>
              </a:tabLst>
            </a:pPr>
            <a:r>
              <a:rPr sz="1200" dirty="0">
                <a:solidFill>
                  <a:srgbClr val="231F20"/>
                </a:solidFill>
                <a:latin typeface="Arial Narrow"/>
                <a:cs typeface="Arial Narrow"/>
              </a:rPr>
              <a:t>Übergewichtige Personen </a:t>
            </a:r>
            <a:r>
              <a:rPr sz="1200" spc="-5" dirty="0">
                <a:solidFill>
                  <a:srgbClr val="231F20"/>
                </a:solidFill>
                <a:latin typeface="Arial Narrow"/>
                <a:cs typeface="Arial Narrow"/>
              </a:rPr>
              <a:t>oder </a:t>
            </a:r>
            <a:r>
              <a:rPr sz="1200" dirty="0">
                <a:solidFill>
                  <a:srgbClr val="231F20"/>
                </a:solidFill>
                <a:latin typeface="Arial Narrow"/>
                <a:cs typeface="Arial Narrow"/>
              </a:rPr>
              <a:t>Personen </a:t>
            </a:r>
            <a:r>
              <a:rPr sz="1200" spc="-5" dirty="0">
                <a:solidFill>
                  <a:srgbClr val="231F20"/>
                </a:solidFill>
                <a:latin typeface="Arial Narrow"/>
                <a:cs typeface="Arial Narrow"/>
              </a:rPr>
              <a:t>mit </a:t>
            </a:r>
            <a:r>
              <a:rPr sz="1200" dirty="0">
                <a:solidFill>
                  <a:srgbClr val="231F20"/>
                </a:solidFill>
                <a:latin typeface="Arial Narrow"/>
                <a:cs typeface="Arial Narrow"/>
              </a:rPr>
              <a:t>Vorerkrankungen </a:t>
            </a:r>
            <a:r>
              <a:rPr sz="1200" spc="-5" dirty="0">
                <a:solidFill>
                  <a:srgbClr val="231F20"/>
                </a:solidFill>
                <a:latin typeface="Arial Narrow"/>
                <a:cs typeface="Arial Narrow"/>
              </a:rPr>
              <a:t>am </a:t>
            </a:r>
            <a:r>
              <a:rPr sz="1200" dirty="0">
                <a:solidFill>
                  <a:srgbClr val="231F20"/>
                </a:solidFill>
                <a:latin typeface="Arial Narrow"/>
                <a:cs typeface="Arial Narrow"/>
              </a:rPr>
              <a:t>Herz, </a:t>
            </a:r>
            <a:r>
              <a:rPr sz="1200" spc="-5" dirty="0">
                <a:solidFill>
                  <a:srgbClr val="231F20"/>
                </a:solidFill>
                <a:latin typeface="Arial Narrow"/>
                <a:cs typeface="Arial Narrow"/>
              </a:rPr>
              <a:t>niedrigem oder hohem</a:t>
            </a:r>
            <a:r>
              <a:rPr sz="1200" spc="-50" dirty="0">
                <a:solidFill>
                  <a:srgbClr val="231F20"/>
                </a:solidFill>
                <a:latin typeface="Arial Narrow"/>
                <a:cs typeface="Arial Narrow"/>
              </a:rPr>
              <a:t> </a:t>
            </a:r>
            <a:r>
              <a:rPr sz="1200" dirty="0">
                <a:solidFill>
                  <a:srgbClr val="231F20"/>
                </a:solidFill>
                <a:latin typeface="Arial Narrow"/>
                <a:cs typeface="Arial Narrow"/>
              </a:rPr>
              <a:t>Blutdruck,</a:t>
            </a:r>
            <a:endParaRPr sz="1200">
              <a:latin typeface="Arial Narrow"/>
              <a:cs typeface="Arial Narrow"/>
            </a:endParaRPr>
          </a:p>
          <a:p>
            <a:pPr marL="372110">
              <a:lnSpc>
                <a:spcPts val="1300"/>
              </a:lnSpc>
            </a:pPr>
            <a:r>
              <a:rPr sz="1200" dirty="0">
                <a:solidFill>
                  <a:srgbClr val="231F20"/>
                </a:solidFill>
                <a:latin typeface="Arial Narrow"/>
                <a:cs typeface="Arial Narrow"/>
              </a:rPr>
              <a:t>Kreislaufproblemen </a:t>
            </a:r>
            <a:r>
              <a:rPr sz="1200" spc="-5" dirty="0">
                <a:solidFill>
                  <a:srgbClr val="231F20"/>
                </a:solidFill>
                <a:latin typeface="Arial Narrow"/>
                <a:cs typeface="Arial Narrow"/>
              </a:rPr>
              <a:t>oder </a:t>
            </a:r>
            <a:r>
              <a:rPr sz="1200" dirty="0">
                <a:solidFill>
                  <a:srgbClr val="231F20"/>
                </a:solidFill>
                <a:latin typeface="Arial Narrow"/>
                <a:cs typeface="Arial Narrow"/>
              </a:rPr>
              <a:t>Diabetes </a:t>
            </a:r>
            <a:r>
              <a:rPr sz="1200" spc="-5" dirty="0">
                <a:solidFill>
                  <a:srgbClr val="231F20"/>
                </a:solidFill>
                <a:latin typeface="Arial Narrow"/>
                <a:cs typeface="Arial Narrow"/>
              </a:rPr>
              <a:t>sollten vor der </a:t>
            </a:r>
            <a:r>
              <a:rPr sz="1200" dirty="0">
                <a:solidFill>
                  <a:srgbClr val="231F20"/>
                </a:solidFill>
                <a:latin typeface="Arial Narrow"/>
                <a:cs typeface="Arial Narrow"/>
              </a:rPr>
              <a:t>Benutzung </a:t>
            </a:r>
            <a:r>
              <a:rPr sz="1200" spc="-5" dirty="0">
                <a:solidFill>
                  <a:srgbClr val="231F20"/>
                </a:solidFill>
                <a:latin typeface="Arial Narrow"/>
                <a:cs typeface="Arial Narrow"/>
              </a:rPr>
              <a:t>eines </a:t>
            </a:r>
            <a:r>
              <a:rPr sz="1200" dirty="0">
                <a:solidFill>
                  <a:srgbClr val="231F20"/>
                </a:solidFill>
                <a:latin typeface="Arial Narrow"/>
                <a:cs typeface="Arial Narrow"/>
              </a:rPr>
              <a:t>Whirlpools </a:t>
            </a:r>
            <a:r>
              <a:rPr sz="1200" spc="-5" dirty="0">
                <a:solidFill>
                  <a:srgbClr val="231F20"/>
                </a:solidFill>
                <a:latin typeface="Arial Narrow"/>
                <a:cs typeface="Arial Narrow"/>
              </a:rPr>
              <a:t>einen </a:t>
            </a:r>
            <a:r>
              <a:rPr sz="1200" dirty="0">
                <a:solidFill>
                  <a:srgbClr val="231F20"/>
                </a:solidFill>
                <a:latin typeface="Arial Narrow"/>
                <a:cs typeface="Arial Narrow"/>
              </a:rPr>
              <a:t>Arzt</a:t>
            </a:r>
            <a:r>
              <a:rPr sz="1200" spc="-30" dirty="0">
                <a:solidFill>
                  <a:srgbClr val="231F20"/>
                </a:solidFill>
                <a:latin typeface="Arial Narrow"/>
                <a:cs typeface="Arial Narrow"/>
              </a:rPr>
              <a:t> </a:t>
            </a:r>
            <a:r>
              <a:rPr sz="1200" spc="-5" dirty="0">
                <a:solidFill>
                  <a:srgbClr val="231F20"/>
                </a:solidFill>
                <a:latin typeface="Arial Narrow"/>
                <a:cs typeface="Arial Narrow"/>
              </a:rPr>
              <a:t>konsultieren.</a:t>
            </a:r>
            <a:endParaRPr sz="1200">
              <a:latin typeface="Arial Narrow"/>
              <a:cs typeface="Arial Narrow"/>
            </a:endParaRPr>
          </a:p>
          <a:p>
            <a:pPr marL="372110" marR="117475" lvl="1" indent="-173990">
              <a:lnSpc>
                <a:spcPts val="1300"/>
              </a:lnSpc>
              <a:spcBef>
                <a:spcPts val="85"/>
              </a:spcBef>
              <a:buAutoNum type="alphaLcParenR" startAt="8"/>
              <a:tabLst>
                <a:tab pos="379730" algn="l"/>
              </a:tabLst>
            </a:pPr>
            <a:r>
              <a:rPr sz="1200" dirty="0">
                <a:solidFill>
                  <a:srgbClr val="231F20"/>
                </a:solidFill>
                <a:latin typeface="Arial Narrow"/>
                <a:cs typeface="Arial Narrow"/>
              </a:rPr>
              <a:t>Personen, </a:t>
            </a:r>
            <a:r>
              <a:rPr sz="1200" spc="-5" dirty="0">
                <a:solidFill>
                  <a:srgbClr val="231F20"/>
                </a:solidFill>
                <a:latin typeface="Arial Narrow"/>
                <a:cs typeface="Arial Narrow"/>
              </a:rPr>
              <a:t>die Medikamente einnehmen, sollten vor der </a:t>
            </a:r>
            <a:r>
              <a:rPr sz="1200" dirty="0">
                <a:solidFill>
                  <a:srgbClr val="231F20"/>
                </a:solidFill>
                <a:latin typeface="Arial Narrow"/>
                <a:cs typeface="Arial Narrow"/>
              </a:rPr>
              <a:t>Benutzung </a:t>
            </a:r>
            <a:r>
              <a:rPr sz="1200" spc="-5" dirty="0">
                <a:solidFill>
                  <a:srgbClr val="231F20"/>
                </a:solidFill>
                <a:latin typeface="Arial Narrow"/>
                <a:cs typeface="Arial Narrow"/>
              </a:rPr>
              <a:t>eines </a:t>
            </a:r>
            <a:r>
              <a:rPr sz="1200" dirty="0">
                <a:solidFill>
                  <a:srgbClr val="231F20"/>
                </a:solidFill>
                <a:latin typeface="Arial Narrow"/>
                <a:cs typeface="Arial Narrow"/>
              </a:rPr>
              <a:t>Whirlpools </a:t>
            </a:r>
            <a:r>
              <a:rPr sz="1200" spc="-5" dirty="0">
                <a:solidFill>
                  <a:srgbClr val="231F20"/>
                </a:solidFill>
                <a:latin typeface="Arial Narrow"/>
                <a:cs typeface="Arial Narrow"/>
              </a:rPr>
              <a:t>einen </a:t>
            </a:r>
            <a:r>
              <a:rPr sz="1200" dirty="0">
                <a:solidFill>
                  <a:srgbClr val="231F20"/>
                </a:solidFill>
                <a:latin typeface="Arial Narrow"/>
                <a:cs typeface="Arial Narrow"/>
              </a:rPr>
              <a:t>Arzt </a:t>
            </a:r>
            <a:r>
              <a:rPr sz="1200" spc="-5" dirty="0">
                <a:solidFill>
                  <a:srgbClr val="231F20"/>
                </a:solidFill>
                <a:latin typeface="Arial Narrow"/>
                <a:cs typeface="Arial Narrow"/>
              </a:rPr>
              <a:t>konsultieren,  da einige Medikamente </a:t>
            </a:r>
            <a:r>
              <a:rPr sz="1200" dirty="0">
                <a:solidFill>
                  <a:srgbClr val="231F20"/>
                </a:solidFill>
                <a:latin typeface="Arial Narrow"/>
                <a:cs typeface="Arial Narrow"/>
              </a:rPr>
              <a:t>Schläfrigkeit </a:t>
            </a:r>
            <a:r>
              <a:rPr sz="1200" spc="-5" dirty="0">
                <a:solidFill>
                  <a:srgbClr val="231F20"/>
                </a:solidFill>
                <a:latin typeface="Arial Narrow"/>
                <a:cs typeface="Arial Narrow"/>
              </a:rPr>
              <a:t>hervorrufen oder die </a:t>
            </a:r>
            <a:r>
              <a:rPr sz="1200" dirty="0">
                <a:solidFill>
                  <a:srgbClr val="231F20"/>
                </a:solidFill>
                <a:latin typeface="Arial Narrow"/>
                <a:cs typeface="Arial Narrow"/>
              </a:rPr>
              <a:t>Herzfrequenz, </a:t>
            </a:r>
            <a:r>
              <a:rPr sz="1200" spc="-5" dirty="0">
                <a:solidFill>
                  <a:srgbClr val="231F20"/>
                </a:solidFill>
                <a:latin typeface="Arial Narrow"/>
                <a:cs typeface="Arial Narrow"/>
              </a:rPr>
              <a:t>den </a:t>
            </a:r>
            <a:r>
              <a:rPr sz="1200" dirty="0">
                <a:solidFill>
                  <a:srgbClr val="231F20"/>
                </a:solidFill>
                <a:latin typeface="Arial Narrow"/>
                <a:cs typeface="Arial Narrow"/>
              </a:rPr>
              <a:t>Blutdruck </a:t>
            </a:r>
            <a:r>
              <a:rPr sz="1200" spc="-5" dirty="0">
                <a:solidFill>
                  <a:srgbClr val="231F20"/>
                </a:solidFill>
                <a:latin typeface="Arial Narrow"/>
                <a:cs typeface="Arial Narrow"/>
              </a:rPr>
              <a:t>oder den </a:t>
            </a:r>
            <a:r>
              <a:rPr sz="1200" dirty="0">
                <a:solidFill>
                  <a:srgbClr val="231F20"/>
                </a:solidFill>
                <a:latin typeface="Arial Narrow"/>
                <a:cs typeface="Arial Narrow"/>
              </a:rPr>
              <a:t>Kreislauf  </a:t>
            </a:r>
            <a:r>
              <a:rPr sz="1200" spc="-5" dirty="0">
                <a:solidFill>
                  <a:srgbClr val="231F20"/>
                </a:solidFill>
                <a:latin typeface="Arial Narrow"/>
                <a:cs typeface="Arial Narrow"/>
              </a:rPr>
              <a:t>beeinflussen</a:t>
            </a:r>
            <a:r>
              <a:rPr sz="1200" spc="-10" dirty="0">
                <a:solidFill>
                  <a:srgbClr val="231F20"/>
                </a:solidFill>
                <a:latin typeface="Arial Narrow"/>
                <a:cs typeface="Arial Narrow"/>
              </a:rPr>
              <a:t> </a:t>
            </a:r>
            <a:r>
              <a:rPr sz="1200" spc="-5" dirty="0">
                <a:solidFill>
                  <a:srgbClr val="231F20"/>
                </a:solidFill>
                <a:latin typeface="Arial Narrow"/>
                <a:cs typeface="Arial Narrow"/>
              </a:rPr>
              <a:t>können.</a:t>
            </a:r>
            <a:endParaRPr sz="1200">
              <a:latin typeface="Arial Narrow"/>
              <a:cs typeface="Arial Narrow"/>
            </a:endParaRPr>
          </a:p>
          <a:p>
            <a:pPr marL="198120">
              <a:lnSpc>
                <a:spcPts val="1210"/>
              </a:lnSpc>
            </a:pPr>
            <a:r>
              <a:rPr sz="1200" spc="-5" dirty="0">
                <a:solidFill>
                  <a:srgbClr val="231F20"/>
                </a:solidFill>
                <a:latin typeface="Arial Narrow"/>
                <a:cs typeface="Arial Narrow"/>
              </a:rPr>
              <a:t>i) </a:t>
            </a:r>
            <a:r>
              <a:rPr sz="1200" dirty="0">
                <a:solidFill>
                  <a:srgbClr val="231F20"/>
                </a:solidFill>
                <a:latin typeface="Arial Narrow"/>
                <a:cs typeface="Arial Narrow"/>
              </a:rPr>
              <a:t>Bei Schwangerschaft, Diabetes, </a:t>
            </a:r>
            <a:r>
              <a:rPr sz="1200" spc="-5" dirty="0">
                <a:solidFill>
                  <a:srgbClr val="231F20"/>
                </a:solidFill>
                <a:latin typeface="Arial Narrow"/>
                <a:cs typeface="Arial Narrow"/>
              </a:rPr>
              <a:t>einem schlechten Gesundheitszustand oder </a:t>
            </a:r>
            <a:r>
              <a:rPr sz="1200" dirty="0">
                <a:solidFill>
                  <a:srgbClr val="231F20"/>
                </a:solidFill>
                <a:latin typeface="Arial Narrow"/>
                <a:cs typeface="Arial Narrow"/>
              </a:rPr>
              <a:t>Personen </a:t>
            </a:r>
            <a:r>
              <a:rPr sz="1200" spc="-5" dirty="0">
                <a:solidFill>
                  <a:srgbClr val="231F20"/>
                </a:solidFill>
                <a:latin typeface="Arial Narrow"/>
                <a:cs typeface="Arial Narrow"/>
              </a:rPr>
              <a:t>unter</a:t>
            </a:r>
            <a:r>
              <a:rPr sz="1200" spc="-30" dirty="0">
                <a:solidFill>
                  <a:srgbClr val="231F20"/>
                </a:solidFill>
                <a:latin typeface="Arial Narrow"/>
                <a:cs typeface="Arial Narrow"/>
              </a:rPr>
              <a:t> </a:t>
            </a:r>
            <a:r>
              <a:rPr sz="1200" spc="-5" dirty="0">
                <a:solidFill>
                  <a:srgbClr val="231F20"/>
                </a:solidFill>
                <a:latin typeface="Arial Narrow"/>
                <a:cs typeface="Arial Narrow"/>
              </a:rPr>
              <a:t>ärztlicher</a:t>
            </a:r>
            <a:endParaRPr sz="1200">
              <a:latin typeface="Arial Narrow"/>
              <a:cs typeface="Arial Narrow"/>
            </a:endParaRPr>
          </a:p>
          <a:p>
            <a:pPr marL="372110">
              <a:lnSpc>
                <a:spcPts val="1300"/>
              </a:lnSpc>
            </a:pPr>
            <a:r>
              <a:rPr sz="1200" dirty="0">
                <a:solidFill>
                  <a:srgbClr val="231F20"/>
                </a:solidFill>
                <a:latin typeface="Arial Narrow"/>
                <a:cs typeface="Arial Narrow"/>
              </a:rPr>
              <a:t>Behandlung </a:t>
            </a:r>
            <a:r>
              <a:rPr sz="1200" spc="-5" dirty="0">
                <a:solidFill>
                  <a:srgbClr val="231F20"/>
                </a:solidFill>
                <a:latin typeface="Arial Narrow"/>
                <a:cs typeface="Arial Narrow"/>
              </a:rPr>
              <a:t>sollte vor der </a:t>
            </a:r>
            <a:r>
              <a:rPr sz="1200" dirty="0">
                <a:solidFill>
                  <a:srgbClr val="231F20"/>
                </a:solidFill>
                <a:latin typeface="Arial Narrow"/>
                <a:cs typeface="Arial Narrow"/>
              </a:rPr>
              <a:t>Anwendung </a:t>
            </a:r>
            <a:r>
              <a:rPr sz="1200" spc="-5" dirty="0">
                <a:solidFill>
                  <a:srgbClr val="231F20"/>
                </a:solidFill>
                <a:latin typeface="Arial Narrow"/>
                <a:cs typeface="Arial Narrow"/>
              </a:rPr>
              <a:t>ein </a:t>
            </a:r>
            <a:r>
              <a:rPr sz="1200" dirty="0">
                <a:solidFill>
                  <a:srgbClr val="231F20"/>
                </a:solidFill>
                <a:latin typeface="Arial Narrow"/>
                <a:cs typeface="Arial Narrow"/>
              </a:rPr>
              <a:t>Arzt </a:t>
            </a:r>
            <a:r>
              <a:rPr sz="1200" spc="-5" dirty="0">
                <a:solidFill>
                  <a:srgbClr val="231F20"/>
                </a:solidFill>
                <a:latin typeface="Arial Narrow"/>
                <a:cs typeface="Arial Narrow"/>
              </a:rPr>
              <a:t>aufgesucht</a:t>
            </a:r>
            <a:r>
              <a:rPr sz="1200" spc="-15"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198120" indent="-186055">
              <a:lnSpc>
                <a:spcPts val="1300"/>
              </a:lnSpc>
              <a:buChar char="●"/>
              <a:tabLst>
                <a:tab pos="198755" algn="l"/>
              </a:tabLst>
            </a:pPr>
            <a:r>
              <a:rPr sz="1200" spc="-5" dirty="0">
                <a:solidFill>
                  <a:srgbClr val="231F20"/>
                </a:solidFill>
                <a:latin typeface="Arial Narrow"/>
                <a:cs typeface="Arial Narrow"/>
              </a:rPr>
              <a:t>Menschen mit einer Infektionskrankheit sollten keinen </a:t>
            </a:r>
            <a:r>
              <a:rPr sz="1200" dirty="0">
                <a:solidFill>
                  <a:srgbClr val="231F20"/>
                </a:solidFill>
                <a:latin typeface="Arial Narrow"/>
                <a:cs typeface="Arial Narrow"/>
              </a:rPr>
              <a:t>Spa </a:t>
            </a:r>
            <a:r>
              <a:rPr sz="1200" spc="-5" dirty="0">
                <a:solidFill>
                  <a:srgbClr val="231F20"/>
                </a:solidFill>
                <a:latin typeface="Arial Narrow"/>
                <a:cs typeface="Arial Narrow"/>
              </a:rPr>
              <a:t>oder </a:t>
            </a:r>
            <a:r>
              <a:rPr sz="1200" dirty="0">
                <a:solidFill>
                  <a:srgbClr val="231F20"/>
                </a:solidFill>
                <a:latin typeface="Arial Narrow"/>
                <a:cs typeface="Arial Narrow"/>
              </a:rPr>
              <a:t>Whirlpool</a:t>
            </a:r>
            <a:r>
              <a:rPr sz="1200" spc="-15" dirty="0">
                <a:solidFill>
                  <a:srgbClr val="231F20"/>
                </a:solidFill>
                <a:latin typeface="Arial Narrow"/>
                <a:cs typeface="Arial Narrow"/>
              </a:rPr>
              <a:t> </a:t>
            </a:r>
            <a:r>
              <a:rPr sz="1200" spc="-5" dirty="0">
                <a:solidFill>
                  <a:srgbClr val="231F20"/>
                </a:solidFill>
                <a:latin typeface="Arial Narrow"/>
                <a:cs typeface="Arial Narrow"/>
              </a:rPr>
              <a:t>benutzen.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Um Verletzungen </a:t>
            </a:r>
            <a:r>
              <a:rPr sz="1200" spc="-5" dirty="0">
                <a:solidFill>
                  <a:srgbClr val="231F20"/>
                </a:solidFill>
                <a:latin typeface="Arial Narrow"/>
                <a:cs typeface="Arial Narrow"/>
              </a:rPr>
              <a:t>zu vermeiden, gehen </a:t>
            </a:r>
            <a:r>
              <a:rPr sz="1200" dirty="0">
                <a:solidFill>
                  <a:srgbClr val="231F20"/>
                </a:solidFill>
                <a:latin typeface="Arial Narrow"/>
                <a:cs typeface="Arial Narrow"/>
              </a:rPr>
              <a:t>Sie </a:t>
            </a:r>
            <a:r>
              <a:rPr sz="1200" spc="-5" dirty="0">
                <a:solidFill>
                  <a:srgbClr val="231F20"/>
                </a:solidFill>
                <a:latin typeface="Arial Narrow"/>
                <a:cs typeface="Arial Narrow"/>
              </a:rPr>
              <a:t>beim </a:t>
            </a:r>
            <a:r>
              <a:rPr sz="1200" dirty="0">
                <a:solidFill>
                  <a:srgbClr val="231F20"/>
                </a:solidFill>
                <a:latin typeface="Arial Narrow"/>
                <a:cs typeface="Arial Narrow"/>
              </a:rPr>
              <a:t>Betreten </a:t>
            </a:r>
            <a:r>
              <a:rPr sz="1200" spc="-5" dirty="0">
                <a:solidFill>
                  <a:srgbClr val="231F20"/>
                </a:solidFill>
                <a:latin typeface="Arial Narrow"/>
                <a:cs typeface="Arial Narrow"/>
              </a:rPr>
              <a:t>oder </a:t>
            </a:r>
            <a:r>
              <a:rPr sz="1200" dirty="0">
                <a:solidFill>
                  <a:srgbClr val="231F20"/>
                </a:solidFill>
                <a:latin typeface="Arial Narrow"/>
                <a:cs typeface="Arial Narrow"/>
              </a:rPr>
              <a:t>Verlassen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vorsichtig</a:t>
            </a:r>
            <a:r>
              <a:rPr sz="1200" spc="-60" dirty="0">
                <a:solidFill>
                  <a:srgbClr val="231F20"/>
                </a:solidFill>
                <a:latin typeface="Arial Narrow"/>
                <a:cs typeface="Arial Narrow"/>
              </a:rPr>
              <a:t> </a:t>
            </a:r>
            <a:r>
              <a:rPr sz="1200" spc="-5" dirty="0">
                <a:solidFill>
                  <a:srgbClr val="231F20"/>
                </a:solidFill>
                <a:latin typeface="Arial Narrow"/>
                <a:cs typeface="Arial Narrow"/>
              </a:rPr>
              <a:t>vor.</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Wassertemperaturen </a:t>
            </a:r>
            <a:r>
              <a:rPr sz="1200" spc="-5" dirty="0">
                <a:solidFill>
                  <a:srgbClr val="231F20"/>
                </a:solidFill>
                <a:latin typeface="Arial Narrow"/>
                <a:cs typeface="Arial Narrow"/>
              </a:rPr>
              <a:t>von mehr als 40 </a:t>
            </a:r>
            <a:r>
              <a:rPr sz="1200" dirty="0">
                <a:solidFill>
                  <a:srgbClr val="231F20"/>
                </a:solidFill>
                <a:latin typeface="Arial Narrow"/>
                <a:cs typeface="Arial Narrow"/>
              </a:rPr>
              <a:t>°C </a:t>
            </a:r>
            <a:r>
              <a:rPr sz="1200" spc="-5" dirty="0">
                <a:solidFill>
                  <a:srgbClr val="231F20"/>
                </a:solidFill>
                <a:latin typeface="Arial Narrow"/>
                <a:cs typeface="Arial Narrow"/>
              </a:rPr>
              <a:t>können gesundheitsschädlich</a:t>
            </a:r>
            <a:r>
              <a:rPr sz="1200" spc="-15" dirty="0">
                <a:solidFill>
                  <a:srgbClr val="231F20"/>
                </a:solidFill>
                <a:latin typeface="Arial Narrow"/>
                <a:cs typeface="Arial Narrow"/>
              </a:rPr>
              <a:t> </a:t>
            </a:r>
            <a:r>
              <a:rPr sz="1200" spc="-5" dirty="0">
                <a:solidFill>
                  <a:srgbClr val="231F20"/>
                </a:solidFill>
                <a:latin typeface="Arial Narrow"/>
                <a:cs typeface="Arial Narrow"/>
              </a:rPr>
              <a:t>sein.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Benutzen Sie </a:t>
            </a:r>
            <a:r>
              <a:rPr sz="1200" spc="-5" dirty="0">
                <a:solidFill>
                  <a:srgbClr val="231F20"/>
                </a:solidFill>
                <a:latin typeface="Arial Narrow"/>
                <a:cs typeface="Arial Narrow"/>
              </a:rPr>
              <a:t>einen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niemals allein und lassen </a:t>
            </a:r>
            <a:r>
              <a:rPr sz="1200" dirty="0">
                <a:solidFill>
                  <a:srgbClr val="231F20"/>
                </a:solidFill>
                <a:latin typeface="Arial Narrow"/>
                <a:cs typeface="Arial Narrow"/>
              </a:rPr>
              <a:t>Sie </a:t>
            </a:r>
            <a:r>
              <a:rPr sz="1200" spc="-5" dirty="0">
                <a:solidFill>
                  <a:srgbClr val="231F20"/>
                </a:solidFill>
                <a:latin typeface="Arial Narrow"/>
                <a:cs typeface="Arial Narrow"/>
              </a:rPr>
              <a:t>ihn auch andere nicht allein</a:t>
            </a:r>
            <a:r>
              <a:rPr sz="1200" spc="-35" dirty="0">
                <a:solidFill>
                  <a:srgbClr val="231F20"/>
                </a:solidFill>
                <a:latin typeface="Arial Narrow"/>
                <a:cs typeface="Arial Narrow"/>
              </a:rPr>
              <a:t> </a:t>
            </a:r>
            <a:r>
              <a:rPr sz="1200" spc="-5" dirty="0">
                <a:solidFill>
                  <a:srgbClr val="231F20"/>
                </a:solidFill>
                <a:latin typeface="Arial Narrow"/>
                <a:cs typeface="Arial Narrow"/>
              </a:rPr>
              <a:t>benutzen.</a:t>
            </a:r>
            <a:endParaRPr sz="1200">
              <a:latin typeface="Arial Narrow"/>
              <a:cs typeface="Arial Narrow"/>
            </a:endParaRPr>
          </a:p>
          <a:p>
            <a:pPr marL="198120" indent="-186055">
              <a:lnSpc>
                <a:spcPts val="1305"/>
              </a:lnSpc>
              <a:buChar char="●"/>
              <a:tabLst>
                <a:tab pos="198755" algn="l"/>
              </a:tabLst>
            </a:pPr>
            <a:r>
              <a:rPr sz="1200" dirty="0">
                <a:solidFill>
                  <a:srgbClr val="231F20"/>
                </a:solidFill>
                <a:latin typeface="Arial Narrow"/>
                <a:cs typeface="Arial Narrow"/>
              </a:rPr>
              <a:t>Nutzen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nicht unmittelbar nach einer anstrengenden</a:t>
            </a:r>
            <a:r>
              <a:rPr sz="1200" spc="-25" dirty="0">
                <a:solidFill>
                  <a:srgbClr val="231F20"/>
                </a:solidFill>
                <a:latin typeface="Arial Narrow"/>
                <a:cs typeface="Arial Narrow"/>
              </a:rPr>
              <a:t> </a:t>
            </a:r>
            <a:r>
              <a:rPr sz="1200" dirty="0">
                <a:solidFill>
                  <a:srgbClr val="231F20"/>
                </a:solidFill>
                <a:latin typeface="Arial Narrow"/>
                <a:cs typeface="Arial Narrow"/>
              </a:rPr>
              <a:t>Trainingseinheit.</a:t>
            </a:r>
            <a:endParaRPr sz="1200">
              <a:latin typeface="Arial Narrow"/>
              <a:cs typeface="Arial Narrow"/>
            </a:endParaRPr>
          </a:p>
          <a:p>
            <a:pPr marL="198120" marR="41910" indent="-186055">
              <a:lnSpc>
                <a:spcPts val="1300"/>
              </a:lnSpc>
              <a:spcBef>
                <a:spcPts val="95"/>
              </a:spcBef>
              <a:buChar char="●"/>
              <a:tabLst>
                <a:tab pos="198755" algn="l"/>
              </a:tabLst>
            </a:pPr>
            <a:r>
              <a:rPr sz="1200" spc="-25" dirty="0">
                <a:solidFill>
                  <a:srgbClr val="231F20"/>
                </a:solidFill>
                <a:latin typeface="Arial Narrow"/>
                <a:cs typeface="Arial Narrow"/>
              </a:rPr>
              <a:t>Die </a:t>
            </a:r>
            <a:r>
              <a:rPr sz="1200" spc="-35" dirty="0">
                <a:solidFill>
                  <a:srgbClr val="231F20"/>
                </a:solidFill>
                <a:latin typeface="Arial Narrow"/>
                <a:cs typeface="Arial Narrow"/>
              </a:rPr>
              <a:t>Wärme </a:t>
            </a:r>
            <a:r>
              <a:rPr sz="1200" spc="-30" dirty="0">
                <a:solidFill>
                  <a:srgbClr val="231F20"/>
                </a:solidFill>
                <a:latin typeface="Arial Narrow"/>
                <a:cs typeface="Arial Narrow"/>
              </a:rPr>
              <a:t>des </a:t>
            </a:r>
            <a:r>
              <a:rPr sz="1200" spc="-25" dirty="0">
                <a:solidFill>
                  <a:srgbClr val="231F20"/>
                </a:solidFill>
                <a:latin typeface="Arial Narrow"/>
                <a:cs typeface="Arial Narrow"/>
              </a:rPr>
              <a:t>Whirlpools </a:t>
            </a:r>
            <a:r>
              <a:rPr sz="1200" spc="-35" dirty="0">
                <a:solidFill>
                  <a:srgbClr val="231F20"/>
                </a:solidFill>
                <a:latin typeface="Arial Narrow"/>
                <a:cs typeface="Arial Narrow"/>
              </a:rPr>
              <a:t>kann </a:t>
            </a:r>
            <a:r>
              <a:rPr sz="1200" spc="-25" dirty="0">
                <a:solidFill>
                  <a:srgbClr val="231F20"/>
                </a:solidFill>
                <a:latin typeface="Arial Narrow"/>
                <a:cs typeface="Arial Narrow"/>
              </a:rPr>
              <a:t>in </a:t>
            </a:r>
            <a:r>
              <a:rPr sz="1200" spc="-30" dirty="0">
                <a:solidFill>
                  <a:srgbClr val="231F20"/>
                </a:solidFill>
                <a:latin typeface="Arial Narrow"/>
                <a:cs typeface="Arial Narrow"/>
              </a:rPr>
              <a:t>Verbindung mit </a:t>
            </a:r>
            <a:r>
              <a:rPr sz="1200" spc="-25" dirty="0">
                <a:solidFill>
                  <a:srgbClr val="231F20"/>
                </a:solidFill>
                <a:latin typeface="Arial Narrow"/>
                <a:cs typeface="Arial Narrow"/>
              </a:rPr>
              <a:t>Alkohol, </a:t>
            </a:r>
            <a:r>
              <a:rPr sz="1200" spc="-30" dirty="0">
                <a:solidFill>
                  <a:srgbClr val="231F20"/>
                </a:solidFill>
                <a:latin typeface="Arial Narrow"/>
                <a:cs typeface="Arial Narrow"/>
              </a:rPr>
              <a:t>Drogen oder </a:t>
            </a:r>
            <a:r>
              <a:rPr sz="1200" spc="-35" dirty="0">
                <a:solidFill>
                  <a:srgbClr val="231F20"/>
                </a:solidFill>
                <a:latin typeface="Arial Narrow"/>
                <a:cs typeface="Arial Narrow"/>
              </a:rPr>
              <a:t>Medikamenten </a:t>
            </a:r>
            <a:r>
              <a:rPr sz="1200" spc="-25" dirty="0">
                <a:solidFill>
                  <a:srgbClr val="231F20"/>
                </a:solidFill>
                <a:latin typeface="Arial Narrow"/>
                <a:cs typeface="Arial Narrow"/>
              </a:rPr>
              <a:t>Bewusstlosigkeit </a:t>
            </a:r>
            <a:r>
              <a:rPr sz="1200" spc="-30" dirty="0">
                <a:solidFill>
                  <a:srgbClr val="231F20"/>
                </a:solidFill>
                <a:latin typeface="Arial Narrow"/>
                <a:cs typeface="Arial Narrow"/>
              </a:rPr>
              <a:t>verursachen.  </a:t>
            </a:r>
            <a:r>
              <a:rPr sz="1200" dirty="0">
                <a:solidFill>
                  <a:srgbClr val="231F20"/>
                </a:solidFill>
                <a:latin typeface="Arial Narrow"/>
                <a:cs typeface="Arial Narrow"/>
              </a:rPr>
              <a:t>Verlassen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sofort, </a:t>
            </a:r>
            <a:r>
              <a:rPr sz="1200" dirty="0">
                <a:solidFill>
                  <a:srgbClr val="231F20"/>
                </a:solidFill>
                <a:latin typeface="Arial Narrow"/>
                <a:cs typeface="Arial Narrow"/>
              </a:rPr>
              <a:t>wenn Sie </a:t>
            </a:r>
            <a:r>
              <a:rPr sz="1200" spc="-5" dirty="0">
                <a:solidFill>
                  <a:srgbClr val="231F20"/>
                </a:solidFill>
                <a:latin typeface="Arial Narrow"/>
                <a:cs typeface="Arial Narrow"/>
              </a:rPr>
              <a:t>sich unwohl, schwindlig oder schläfrig fühlen. </a:t>
            </a:r>
            <a:r>
              <a:rPr sz="1200" dirty="0">
                <a:solidFill>
                  <a:srgbClr val="231F20"/>
                </a:solidFill>
                <a:latin typeface="Arial Narrow"/>
                <a:cs typeface="Arial Narrow"/>
              </a:rPr>
              <a:t>Die Wärme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kann </a:t>
            </a:r>
            <a:r>
              <a:rPr sz="1200" dirty="0">
                <a:solidFill>
                  <a:srgbClr val="231F20"/>
                </a:solidFill>
                <a:latin typeface="Arial Narrow"/>
                <a:cs typeface="Arial Narrow"/>
              </a:rPr>
              <a:t>Hyperthermie </a:t>
            </a:r>
            <a:r>
              <a:rPr sz="1200" spc="-5" dirty="0">
                <a:solidFill>
                  <a:srgbClr val="231F20"/>
                </a:solidFill>
                <a:latin typeface="Arial Narrow"/>
                <a:cs typeface="Arial Narrow"/>
              </a:rPr>
              <a:t>und </a:t>
            </a:r>
            <a:r>
              <a:rPr sz="1200" dirty="0">
                <a:solidFill>
                  <a:srgbClr val="231F20"/>
                </a:solidFill>
                <a:latin typeface="Arial Narrow"/>
                <a:cs typeface="Arial Narrow"/>
              </a:rPr>
              <a:t>Bewusstlosigkeit </a:t>
            </a:r>
            <a:r>
              <a:rPr sz="1200" spc="-5" dirty="0">
                <a:solidFill>
                  <a:srgbClr val="231F20"/>
                </a:solidFill>
                <a:latin typeface="Arial Narrow"/>
                <a:cs typeface="Arial Narrow"/>
              </a:rPr>
              <a:t>verursachen. </a:t>
            </a:r>
            <a:r>
              <a:rPr sz="1200" dirty="0">
                <a:solidFill>
                  <a:srgbClr val="231F20"/>
                </a:solidFill>
                <a:latin typeface="Arial Narrow"/>
                <a:cs typeface="Arial Narrow"/>
              </a:rPr>
              <a:t>Um </a:t>
            </a:r>
            <a:r>
              <a:rPr sz="1200" spc="-5" dirty="0">
                <a:solidFill>
                  <a:srgbClr val="231F20"/>
                </a:solidFill>
                <a:latin typeface="Arial Narrow"/>
                <a:cs typeface="Arial Narrow"/>
              </a:rPr>
              <a:t>ein </a:t>
            </a:r>
            <a:r>
              <a:rPr sz="1200" dirty="0">
                <a:solidFill>
                  <a:srgbClr val="231F20"/>
                </a:solidFill>
                <a:latin typeface="Arial Narrow"/>
                <a:cs typeface="Arial Narrow"/>
              </a:rPr>
              <a:t>Einfrieren </a:t>
            </a:r>
            <a:r>
              <a:rPr sz="1200" spc="-5" dirty="0">
                <a:solidFill>
                  <a:srgbClr val="231F20"/>
                </a:solidFill>
                <a:latin typeface="Arial Narrow"/>
                <a:cs typeface="Arial Narrow"/>
              </a:rPr>
              <a:t>zu verhindern, darf der  </a:t>
            </a:r>
            <a:r>
              <a:rPr sz="1200" dirty="0">
                <a:solidFill>
                  <a:srgbClr val="231F20"/>
                </a:solidFill>
                <a:latin typeface="Arial Narrow"/>
                <a:cs typeface="Arial Narrow"/>
              </a:rPr>
              <a:t>Whirlpool </a:t>
            </a:r>
            <a:r>
              <a:rPr sz="1200" spc="-5" dirty="0">
                <a:solidFill>
                  <a:srgbClr val="231F20"/>
                </a:solidFill>
                <a:latin typeface="Arial Narrow"/>
                <a:cs typeface="Arial Narrow"/>
              </a:rPr>
              <a:t>keinen </a:t>
            </a:r>
            <a:r>
              <a:rPr sz="1200" dirty="0">
                <a:solidFill>
                  <a:srgbClr val="231F20"/>
                </a:solidFill>
                <a:latin typeface="Arial Narrow"/>
                <a:cs typeface="Arial Narrow"/>
              </a:rPr>
              <a:t>Temperaturen </a:t>
            </a:r>
            <a:r>
              <a:rPr sz="1200" spc="-5" dirty="0">
                <a:solidFill>
                  <a:srgbClr val="231F20"/>
                </a:solidFill>
                <a:latin typeface="Arial Narrow"/>
                <a:cs typeface="Arial Narrow"/>
              </a:rPr>
              <a:t>unter </a:t>
            </a:r>
            <a:r>
              <a:rPr sz="1200" dirty="0">
                <a:solidFill>
                  <a:srgbClr val="231F20"/>
                </a:solidFill>
                <a:latin typeface="Arial Narrow"/>
                <a:cs typeface="Arial Narrow"/>
              </a:rPr>
              <a:t>0 °C </a:t>
            </a:r>
            <a:r>
              <a:rPr sz="1200" spc="-5" dirty="0">
                <a:solidFill>
                  <a:srgbClr val="231F20"/>
                </a:solidFill>
                <a:latin typeface="Arial Narrow"/>
                <a:cs typeface="Arial Narrow"/>
              </a:rPr>
              <a:t>ausgesetzt </a:t>
            </a:r>
            <a:r>
              <a:rPr sz="1200" dirty="0">
                <a:solidFill>
                  <a:srgbClr val="231F20"/>
                </a:solidFill>
                <a:latin typeface="Arial Narrow"/>
                <a:cs typeface="Arial Narrow"/>
              </a:rPr>
              <a:t>werden, wenn </a:t>
            </a:r>
            <a:r>
              <a:rPr sz="1200" spc="-5" dirty="0">
                <a:solidFill>
                  <a:srgbClr val="231F20"/>
                </a:solidFill>
                <a:latin typeface="Arial Narrow"/>
                <a:cs typeface="Arial Narrow"/>
              </a:rPr>
              <a:t>sich noch </a:t>
            </a:r>
            <a:r>
              <a:rPr sz="1200" dirty="0">
                <a:solidFill>
                  <a:srgbClr val="231F20"/>
                </a:solidFill>
                <a:latin typeface="Arial Narrow"/>
                <a:cs typeface="Arial Narrow"/>
              </a:rPr>
              <a:t>Wasser </a:t>
            </a:r>
            <a:r>
              <a:rPr sz="1200" spc="-5" dirty="0">
                <a:solidFill>
                  <a:srgbClr val="231F20"/>
                </a:solidFill>
                <a:latin typeface="Arial Narrow"/>
                <a:cs typeface="Arial Narrow"/>
              </a:rPr>
              <a:t>im </a:t>
            </a:r>
            <a:r>
              <a:rPr sz="1200" dirty="0">
                <a:solidFill>
                  <a:srgbClr val="231F20"/>
                </a:solidFill>
                <a:latin typeface="Arial Narrow"/>
                <a:cs typeface="Arial Narrow"/>
              </a:rPr>
              <a:t>Becken </a:t>
            </a:r>
            <a:r>
              <a:rPr sz="1200" spc="-5" dirty="0">
                <a:solidFill>
                  <a:srgbClr val="231F20"/>
                </a:solidFill>
                <a:latin typeface="Arial Narrow"/>
                <a:cs typeface="Arial Narrow"/>
              </a:rPr>
              <a:t>befindet. </a:t>
            </a:r>
            <a:r>
              <a:rPr sz="1200" dirty="0">
                <a:solidFill>
                  <a:srgbClr val="231F20"/>
                </a:solidFill>
                <a:latin typeface="Arial Narrow"/>
                <a:cs typeface="Arial Narrow"/>
              </a:rPr>
              <a:t>Es  </a:t>
            </a:r>
            <a:r>
              <a:rPr sz="1200" spc="-5" dirty="0">
                <a:solidFill>
                  <a:srgbClr val="231F20"/>
                </a:solidFill>
                <a:latin typeface="Arial Narrow"/>
                <a:cs typeface="Arial Narrow"/>
              </a:rPr>
              <a:t>ist hilfreich, eine </a:t>
            </a:r>
            <a:r>
              <a:rPr sz="1200" dirty="0">
                <a:solidFill>
                  <a:srgbClr val="231F20"/>
                </a:solidFill>
                <a:latin typeface="Arial Narrow"/>
                <a:cs typeface="Arial Narrow"/>
              </a:rPr>
              <a:t>Temperaturschutzmatte </a:t>
            </a:r>
            <a:r>
              <a:rPr sz="1200" spc="-5" dirty="0">
                <a:solidFill>
                  <a:srgbClr val="231F20"/>
                </a:solidFill>
                <a:latin typeface="Arial Narrow"/>
                <a:cs typeface="Arial Narrow"/>
              </a:rPr>
              <a:t>zwischen den </a:t>
            </a:r>
            <a:r>
              <a:rPr sz="1200" dirty="0">
                <a:solidFill>
                  <a:srgbClr val="231F20"/>
                </a:solidFill>
                <a:latin typeface="Arial Narrow"/>
                <a:cs typeface="Arial Narrow"/>
              </a:rPr>
              <a:t>Whirlpool </a:t>
            </a:r>
            <a:r>
              <a:rPr sz="1200" spc="-5" dirty="0">
                <a:solidFill>
                  <a:srgbClr val="231F20"/>
                </a:solidFill>
                <a:latin typeface="Arial Narrow"/>
                <a:cs typeface="Arial Narrow"/>
              </a:rPr>
              <a:t>und den </a:t>
            </a:r>
            <a:r>
              <a:rPr sz="1200" dirty="0">
                <a:solidFill>
                  <a:srgbClr val="231F20"/>
                </a:solidFill>
                <a:latin typeface="Arial Narrow"/>
                <a:cs typeface="Arial Narrow"/>
              </a:rPr>
              <a:t>Boden </a:t>
            </a:r>
            <a:r>
              <a:rPr sz="1200" spc="-5" dirty="0">
                <a:solidFill>
                  <a:srgbClr val="231F20"/>
                </a:solidFill>
                <a:latin typeface="Arial Narrow"/>
                <a:cs typeface="Arial Narrow"/>
              </a:rPr>
              <a:t>zu legen. </a:t>
            </a:r>
            <a:r>
              <a:rPr sz="1200" dirty="0">
                <a:solidFill>
                  <a:srgbClr val="231F20"/>
                </a:solidFill>
                <a:latin typeface="Arial Narrow"/>
                <a:cs typeface="Arial Narrow"/>
              </a:rPr>
              <a:t>Eine </a:t>
            </a:r>
            <a:r>
              <a:rPr sz="1200" spc="-5" dirty="0">
                <a:solidFill>
                  <a:srgbClr val="231F20"/>
                </a:solidFill>
                <a:latin typeface="Arial Narrow"/>
                <a:cs typeface="Arial Narrow"/>
              </a:rPr>
              <a:t>ähnliche Matte  aus </a:t>
            </a:r>
            <a:r>
              <a:rPr sz="1200" dirty="0">
                <a:solidFill>
                  <a:srgbClr val="231F20"/>
                </a:solidFill>
                <a:latin typeface="Arial Narrow"/>
                <a:cs typeface="Arial Narrow"/>
              </a:rPr>
              <a:t>Schaumstoff </a:t>
            </a:r>
            <a:r>
              <a:rPr sz="1200" spc="-5" dirty="0">
                <a:solidFill>
                  <a:srgbClr val="231F20"/>
                </a:solidFill>
                <a:latin typeface="Arial Narrow"/>
                <a:cs typeface="Arial Narrow"/>
              </a:rPr>
              <a:t>oder einem anderen Material mit </a:t>
            </a:r>
            <a:r>
              <a:rPr sz="1200" dirty="0">
                <a:solidFill>
                  <a:srgbClr val="231F20"/>
                </a:solidFill>
                <a:latin typeface="Arial Narrow"/>
                <a:cs typeface="Arial Narrow"/>
              </a:rPr>
              <a:t>Wärmesperrfunktion </a:t>
            </a:r>
            <a:r>
              <a:rPr sz="1200" spc="-5" dirty="0">
                <a:solidFill>
                  <a:srgbClr val="231F20"/>
                </a:solidFill>
                <a:latin typeface="Arial Narrow"/>
                <a:cs typeface="Arial Narrow"/>
              </a:rPr>
              <a:t>kann ebenfalls verwendet </a:t>
            </a:r>
            <a:r>
              <a:rPr sz="1200" dirty="0">
                <a:solidFill>
                  <a:srgbClr val="231F20"/>
                </a:solidFill>
                <a:latin typeface="Arial Narrow"/>
                <a:cs typeface="Arial Narrow"/>
              </a:rPr>
              <a:t>werden.  Schalten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ein, </a:t>
            </a:r>
            <a:r>
              <a:rPr sz="1200" dirty="0">
                <a:solidFill>
                  <a:srgbClr val="231F20"/>
                </a:solidFill>
                <a:latin typeface="Arial Narrow"/>
                <a:cs typeface="Arial Narrow"/>
              </a:rPr>
              <a:t>wenn </a:t>
            </a:r>
            <a:r>
              <a:rPr sz="1200" spc="-5" dirty="0">
                <a:solidFill>
                  <a:srgbClr val="231F20"/>
                </a:solidFill>
                <a:latin typeface="Arial Narrow"/>
                <a:cs typeface="Arial Narrow"/>
              </a:rPr>
              <a:t>das </a:t>
            </a:r>
            <a:r>
              <a:rPr sz="1200" dirty="0">
                <a:solidFill>
                  <a:srgbClr val="231F20"/>
                </a:solidFill>
                <a:latin typeface="Arial Narrow"/>
                <a:cs typeface="Arial Narrow"/>
              </a:rPr>
              <a:t>Wasser </a:t>
            </a:r>
            <a:r>
              <a:rPr sz="1200" spc="-5" dirty="0">
                <a:solidFill>
                  <a:srgbClr val="231F20"/>
                </a:solidFill>
                <a:latin typeface="Arial Narrow"/>
                <a:cs typeface="Arial Narrow"/>
              </a:rPr>
              <a:t>gefroren</a:t>
            </a:r>
            <a:r>
              <a:rPr sz="1200" spc="-15"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198120" indent="-186055">
              <a:lnSpc>
                <a:spcPts val="1205"/>
              </a:lnSpc>
              <a:buChar char="●"/>
              <a:tabLst>
                <a:tab pos="198755" algn="l"/>
              </a:tabLst>
            </a:pPr>
            <a:r>
              <a:rPr sz="1200" spc="-5" dirty="0">
                <a:solidFill>
                  <a:srgbClr val="231F20"/>
                </a:solidFill>
                <a:latin typeface="Arial Narrow"/>
                <a:cs typeface="Arial Narrow"/>
              </a:rPr>
              <a:t>Geben </a:t>
            </a:r>
            <a:r>
              <a:rPr sz="1200" dirty="0">
                <a:solidFill>
                  <a:srgbClr val="231F20"/>
                </a:solidFill>
                <a:latin typeface="Arial Narrow"/>
                <a:cs typeface="Arial Narrow"/>
              </a:rPr>
              <a:t>Sie </a:t>
            </a:r>
            <a:r>
              <a:rPr sz="1200" spc="-5" dirty="0">
                <a:solidFill>
                  <a:srgbClr val="231F20"/>
                </a:solidFill>
                <a:latin typeface="Arial Narrow"/>
                <a:cs typeface="Arial Narrow"/>
              </a:rPr>
              <a:t>niemals </a:t>
            </a:r>
            <a:r>
              <a:rPr sz="1200" dirty="0">
                <a:solidFill>
                  <a:srgbClr val="231F20"/>
                </a:solidFill>
                <a:latin typeface="Arial Narrow"/>
                <a:cs typeface="Arial Narrow"/>
              </a:rPr>
              <a:t>Wasser </a:t>
            </a:r>
            <a:r>
              <a:rPr sz="1200" spc="-5" dirty="0">
                <a:solidFill>
                  <a:srgbClr val="231F20"/>
                </a:solidFill>
                <a:latin typeface="Arial Narrow"/>
                <a:cs typeface="Arial Narrow"/>
              </a:rPr>
              <a:t>mit einer </a:t>
            </a:r>
            <a:r>
              <a:rPr sz="1200" dirty="0">
                <a:solidFill>
                  <a:srgbClr val="231F20"/>
                </a:solidFill>
                <a:latin typeface="Arial Narrow"/>
                <a:cs typeface="Arial Narrow"/>
              </a:rPr>
              <a:t>Temperatur </a:t>
            </a:r>
            <a:r>
              <a:rPr sz="1200" spc="-5" dirty="0">
                <a:solidFill>
                  <a:srgbClr val="231F20"/>
                </a:solidFill>
                <a:latin typeface="Arial Narrow"/>
                <a:cs typeface="Arial Narrow"/>
              </a:rPr>
              <a:t>von mehr als 40 </a:t>
            </a:r>
            <a:r>
              <a:rPr sz="1200" dirty="0">
                <a:solidFill>
                  <a:srgbClr val="231F20"/>
                </a:solidFill>
                <a:latin typeface="Arial Narrow"/>
                <a:cs typeface="Arial Narrow"/>
              </a:rPr>
              <a:t>°C </a:t>
            </a:r>
            <a:r>
              <a:rPr sz="1200" spc="-5" dirty="0">
                <a:solidFill>
                  <a:srgbClr val="231F20"/>
                </a:solidFill>
                <a:latin typeface="Arial Narrow"/>
                <a:cs typeface="Arial Narrow"/>
              </a:rPr>
              <a:t>direkt in den</a:t>
            </a:r>
            <a:r>
              <a:rPr sz="1200" spc="-20" dirty="0">
                <a:solidFill>
                  <a:srgbClr val="231F20"/>
                </a:solidFill>
                <a:latin typeface="Arial Narrow"/>
                <a:cs typeface="Arial Narrow"/>
              </a:rPr>
              <a:t> </a:t>
            </a:r>
            <a:r>
              <a:rPr sz="1200" dirty="0">
                <a:solidFill>
                  <a:srgbClr val="231F20"/>
                </a:solidFill>
                <a:latin typeface="Arial Narrow"/>
                <a:cs typeface="Arial Narrow"/>
              </a:rPr>
              <a:t>Whirlpool.</a:t>
            </a:r>
            <a:endParaRPr sz="1200">
              <a:latin typeface="Arial Narrow"/>
              <a:cs typeface="Arial Narrow"/>
            </a:endParaRPr>
          </a:p>
          <a:p>
            <a:pPr marL="198120" marR="601980" indent="-186055">
              <a:lnSpc>
                <a:spcPts val="1300"/>
              </a:lnSpc>
              <a:spcBef>
                <a:spcPts val="90"/>
              </a:spcBef>
              <a:buChar char="●"/>
              <a:tabLst>
                <a:tab pos="198755" algn="l"/>
              </a:tabLst>
            </a:pPr>
            <a:r>
              <a:rPr sz="1200" dirty="0">
                <a:solidFill>
                  <a:srgbClr val="231F20"/>
                </a:solidFill>
                <a:latin typeface="Arial Narrow"/>
                <a:cs typeface="Arial Narrow"/>
              </a:rPr>
              <a:t>Ziehen Sie </a:t>
            </a:r>
            <a:r>
              <a:rPr sz="1200" spc="-5" dirty="0">
                <a:solidFill>
                  <a:srgbClr val="231F20"/>
                </a:solidFill>
                <a:latin typeface="Arial Narrow"/>
                <a:cs typeface="Arial Narrow"/>
              </a:rPr>
              <a:t>immer den </a:t>
            </a:r>
            <a:r>
              <a:rPr sz="1200" dirty="0">
                <a:solidFill>
                  <a:srgbClr val="231F20"/>
                </a:solidFill>
                <a:latin typeface="Arial Narrow"/>
                <a:cs typeface="Arial Narrow"/>
              </a:rPr>
              <a:t>Netzstecker </a:t>
            </a:r>
            <a:r>
              <a:rPr sz="1200" spc="-5" dirty="0">
                <a:solidFill>
                  <a:srgbClr val="231F20"/>
                </a:solidFill>
                <a:latin typeface="Arial Narrow"/>
                <a:cs typeface="Arial Narrow"/>
              </a:rPr>
              <a:t>aus der </a:t>
            </a:r>
            <a:r>
              <a:rPr sz="1200" dirty="0">
                <a:solidFill>
                  <a:srgbClr val="231F20"/>
                </a:solidFill>
                <a:latin typeface="Arial Narrow"/>
                <a:cs typeface="Arial Narrow"/>
              </a:rPr>
              <a:t>Steckdose, </a:t>
            </a:r>
            <a:r>
              <a:rPr sz="1200" spc="-5" dirty="0">
                <a:solidFill>
                  <a:srgbClr val="231F20"/>
                </a:solidFill>
                <a:latin typeface="Arial Narrow"/>
                <a:cs typeface="Arial Narrow"/>
              </a:rPr>
              <a:t>bevor </a:t>
            </a:r>
            <a:r>
              <a:rPr sz="1200" dirty="0">
                <a:solidFill>
                  <a:srgbClr val="231F20"/>
                </a:solidFill>
                <a:latin typeface="Arial Narrow"/>
                <a:cs typeface="Arial Narrow"/>
              </a:rPr>
              <a:t>Sie </a:t>
            </a:r>
            <a:r>
              <a:rPr sz="1200" spc="-5" dirty="0">
                <a:solidFill>
                  <a:srgbClr val="231F20"/>
                </a:solidFill>
                <a:latin typeface="Arial Narrow"/>
                <a:cs typeface="Arial Narrow"/>
              </a:rPr>
              <a:t>das </a:t>
            </a:r>
            <a:r>
              <a:rPr sz="1200" dirty="0">
                <a:solidFill>
                  <a:srgbClr val="231F20"/>
                </a:solidFill>
                <a:latin typeface="Arial Narrow"/>
                <a:cs typeface="Arial Narrow"/>
              </a:rPr>
              <a:t>Produkt </a:t>
            </a:r>
            <a:r>
              <a:rPr sz="1200" spc="-5" dirty="0">
                <a:solidFill>
                  <a:srgbClr val="231F20"/>
                </a:solidFill>
                <a:latin typeface="Arial Narrow"/>
                <a:cs typeface="Arial Narrow"/>
              </a:rPr>
              <a:t>entfernen, </a:t>
            </a:r>
            <a:r>
              <a:rPr sz="1200" dirty="0">
                <a:solidFill>
                  <a:srgbClr val="231F20"/>
                </a:solidFill>
                <a:latin typeface="Arial Narrow"/>
                <a:cs typeface="Arial Narrow"/>
              </a:rPr>
              <a:t>reinigen, </a:t>
            </a:r>
            <a:r>
              <a:rPr sz="1200" spc="-5" dirty="0">
                <a:solidFill>
                  <a:srgbClr val="231F20"/>
                </a:solidFill>
                <a:latin typeface="Arial Narrow"/>
                <a:cs typeface="Arial Narrow"/>
              </a:rPr>
              <a:t>oder  </a:t>
            </a:r>
            <a:r>
              <a:rPr sz="1200" dirty="0">
                <a:solidFill>
                  <a:srgbClr val="231F20"/>
                </a:solidFill>
                <a:latin typeface="Arial Narrow"/>
                <a:cs typeface="Arial Narrow"/>
              </a:rPr>
              <a:t>Wartungs- </a:t>
            </a:r>
            <a:r>
              <a:rPr sz="1200" spc="-5" dirty="0">
                <a:solidFill>
                  <a:srgbClr val="231F20"/>
                </a:solidFill>
                <a:latin typeface="Arial Narrow"/>
                <a:cs typeface="Arial Narrow"/>
              </a:rPr>
              <a:t>oder </a:t>
            </a:r>
            <a:r>
              <a:rPr sz="1200" dirty="0">
                <a:solidFill>
                  <a:srgbClr val="231F20"/>
                </a:solidFill>
                <a:latin typeface="Arial Narrow"/>
                <a:cs typeface="Arial Narrow"/>
              </a:rPr>
              <a:t>Anpassungsarbeiten</a:t>
            </a:r>
            <a:r>
              <a:rPr sz="1200" spc="-5" dirty="0">
                <a:solidFill>
                  <a:srgbClr val="231F20"/>
                </a:solidFill>
                <a:latin typeface="Arial Narrow"/>
                <a:cs typeface="Arial Narrow"/>
              </a:rPr>
              <a:t> vornehmen.</a:t>
            </a:r>
            <a:endParaRPr sz="1200">
              <a:latin typeface="Arial Narrow"/>
              <a:cs typeface="Arial Narrow"/>
            </a:endParaRPr>
          </a:p>
          <a:p>
            <a:pPr marL="198120" indent="-186055">
              <a:lnSpc>
                <a:spcPts val="1210"/>
              </a:lnSpc>
              <a:buChar char="●"/>
              <a:tabLst>
                <a:tab pos="198755" algn="l"/>
              </a:tabLst>
            </a:pPr>
            <a:r>
              <a:rPr sz="1200" dirty="0">
                <a:solidFill>
                  <a:srgbClr val="231F20"/>
                </a:solidFill>
                <a:latin typeface="Arial Narrow"/>
                <a:cs typeface="Arial Narrow"/>
              </a:rPr>
              <a:t>Springen </a:t>
            </a:r>
            <a:r>
              <a:rPr sz="1200" spc="-5" dirty="0">
                <a:solidFill>
                  <a:srgbClr val="231F20"/>
                </a:solidFill>
                <a:latin typeface="Arial Narrow"/>
                <a:cs typeface="Arial Narrow"/>
              </a:rPr>
              <a:t>oder tauchen </a:t>
            </a:r>
            <a:r>
              <a:rPr sz="1200" dirty="0">
                <a:solidFill>
                  <a:srgbClr val="231F20"/>
                </a:solidFill>
                <a:latin typeface="Arial Narrow"/>
                <a:cs typeface="Arial Narrow"/>
              </a:rPr>
              <a:t>Sie </a:t>
            </a:r>
            <a:r>
              <a:rPr sz="1200" spc="-5" dirty="0">
                <a:solidFill>
                  <a:srgbClr val="231F20"/>
                </a:solidFill>
                <a:latin typeface="Arial Narrow"/>
                <a:cs typeface="Arial Narrow"/>
              </a:rPr>
              <a:t>niemals in einen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flaches</a:t>
            </a:r>
            <a:r>
              <a:rPr sz="1200" spc="-20" dirty="0">
                <a:solidFill>
                  <a:srgbClr val="231F20"/>
                </a:solidFill>
                <a:latin typeface="Arial Narrow"/>
                <a:cs typeface="Arial Narrow"/>
              </a:rPr>
              <a:t> </a:t>
            </a:r>
            <a:r>
              <a:rPr sz="1200" dirty="0">
                <a:solidFill>
                  <a:srgbClr val="231F20"/>
                </a:solidFill>
                <a:latin typeface="Arial Narrow"/>
                <a:cs typeface="Arial Narrow"/>
              </a:rPr>
              <a:t>Wasserbecken.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Kein Teil </a:t>
            </a:r>
            <a:r>
              <a:rPr sz="1200" spc="-5" dirty="0">
                <a:solidFill>
                  <a:srgbClr val="231F20"/>
                </a:solidFill>
                <a:latin typeface="Arial Narrow"/>
                <a:cs typeface="Arial Narrow"/>
              </a:rPr>
              <a:t>des elektrischen Geräts darf sich </a:t>
            </a:r>
            <a:r>
              <a:rPr sz="1200" dirty="0">
                <a:solidFill>
                  <a:srgbClr val="231F20"/>
                </a:solidFill>
                <a:latin typeface="Arial Narrow"/>
                <a:cs typeface="Arial Narrow"/>
              </a:rPr>
              <a:t>während </a:t>
            </a:r>
            <a:r>
              <a:rPr sz="1200" spc="-5" dirty="0">
                <a:solidFill>
                  <a:srgbClr val="231F20"/>
                </a:solidFill>
                <a:latin typeface="Arial Narrow"/>
                <a:cs typeface="Arial Narrow"/>
              </a:rPr>
              <a:t>der </a:t>
            </a:r>
            <a:r>
              <a:rPr sz="1200" dirty="0">
                <a:solidFill>
                  <a:srgbClr val="231F20"/>
                </a:solidFill>
                <a:latin typeface="Arial Narrow"/>
                <a:cs typeface="Arial Narrow"/>
              </a:rPr>
              <a:t>Benutzung </a:t>
            </a:r>
            <a:r>
              <a:rPr sz="1200" spc="-5" dirty="0">
                <a:solidFill>
                  <a:srgbClr val="231F20"/>
                </a:solidFill>
                <a:latin typeface="Arial Narrow"/>
                <a:cs typeface="Arial Narrow"/>
              </a:rPr>
              <a:t>über dem </a:t>
            </a:r>
            <a:r>
              <a:rPr sz="1200" dirty="0">
                <a:solidFill>
                  <a:srgbClr val="231F20"/>
                </a:solidFill>
                <a:latin typeface="Arial Narrow"/>
                <a:cs typeface="Arial Narrow"/>
              </a:rPr>
              <a:t>Whirlpool</a:t>
            </a:r>
            <a:r>
              <a:rPr sz="1200" spc="-20" dirty="0">
                <a:solidFill>
                  <a:srgbClr val="231F20"/>
                </a:solidFill>
                <a:latin typeface="Arial Narrow"/>
                <a:cs typeface="Arial Narrow"/>
              </a:rPr>
              <a:t> </a:t>
            </a:r>
            <a:r>
              <a:rPr sz="1200" spc="-5" dirty="0">
                <a:solidFill>
                  <a:srgbClr val="231F20"/>
                </a:solidFill>
                <a:latin typeface="Arial Narrow"/>
                <a:cs typeface="Arial Narrow"/>
              </a:rPr>
              <a:t>befinden.</a:t>
            </a:r>
            <a:endParaRPr sz="1200">
              <a:latin typeface="Arial Narrow"/>
              <a:cs typeface="Arial Narrow"/>
            </a:endParaRPr>
          </a:p>
          <a:p>
            <a:pPr marL="198120" marR="40005" indent="-186055">
              <a:lnSpc>
                <a:spcPts val="1300"/>
              </a:lnSpc>
              <a:spcBef>
                <a:spcPts val="90"/>
              </a:spcBef>
              <a:buChar char="●"/>
              <a:tabLst>
                <a:tab pos="198755" algn="l"/>
              </a:tabLst>
            </a:pPr>
            <a:r>
              <a:rPr sz="1200" dirty="0">
                <a:solidFill>
                  <a:srgbClr val="231F20"/>
                </a:solidFill>
                <a:latin typeface="Arial Narrow"/>
                <a:cs typeface="Arial Narrow"/>
              </a:rPr>
              <a:t>Vergraben Sie </a:t>
            </a:r>
            <a:r>
              <a:rPr sz="1200" spc="-5" dirty="0">
                <a:solidFill>
                  <a:srgbClr val="231F20"/>
                </a:solidFill>
                <a:latin typeface="Arial Narrow"/>
                <a:cs typeface="Arial Narrow"/>
              </a:rPr>
              <a:t>das </a:t>
            </a:r>
            <a:r>
              <a:rPr sz="1200" dirty="0">
                <a:solidFill>
                  <a:srgbClr val="231F20"/>
                </a:solidFill>
                <a:latin typeface="Arial Narrow"/>
                <a:cs typeface="Arial Narrow"/>
              </a:rPr>
              <a:t>Stromkabel </a:t>
            </a:r>
            <a:r>
              <a:rPr sz="1200" spc="-5" dirty="0">
                <a:solidFill>
                  <a:srgbClr val="231F20"/>
                </a:solidFill>
                <a:latin typeface="Arial Narrow"/>
                <a:cs typeface="Arial Narrow"/>
              </a:rPr>
              <a:t>keinesfalls. Lassen </a:t>
            </a:r>
            <a:r>
              <a:rPr sz="1200" dirty="0">
                <a:solidFill>
                  <a:srgbClr val="231F20"/>
                </a:solidFill>
                <a:latin typeface="Arial Narrow"/>
                <a:cs typeface="Arial Narrow"/>
              </a:rPr>
              <a:t>Sie </a:t>
            </a:r>
            <a:r>
              <a:rPr sz="1200" spc="-5" dirty="0">
                <a:solidFill>
                  <a:srgbClr val="231F20"/>
                </a:solidFill>
                <a:latin typeface="Arial Narrow"/>
                <a:cs typeface="Arial Narrow"/>
              </a:rPr>
              <a:t>das </a:t>
            </a:r>
            <a:r>
              <a:rPr sz="1200" dirty="0">
                <a:solidFill>
                  <a:srgbClr val="231F20"/>
                </a:solidFill>
                <a:latin typeface="Arial Narrow"/>
                <a:cs typeface="Arial Narrow"/>
              </a:rPr>
              <a:t>Kabel </a:t>
            </a:r>
            <a:r>
              <a:rPr sz="1200" spc="-5" dirty="0">
                <a:solidFill>
                  <a:srgbClr val="231F20"/>
                </a:solidFill>
                <a:latin typeface="Arial Narrow"/>
                <a:cs typeface="Arial Narrow"/>
              </a:rPr>
              <a:t>so verlaufen, dass es nicht durch </a:t>
            </a:r>
            <a:r>
              <a:rPr sz="1200" dirty="0">
                <a:solidFill>
                  <a:srgbClr val="231F20"/>
                </a:solidFill>
                <a:latin typeface="Arial Narrow"/>
                <a:cs typeface="Arial Narrow"/>
              </a:rPr>
              <a:t>Rasenmäher,  Heckenscheren </a:t>
            </a:r>
            <a:r>
              <a:rPr sz="1200" spc="-5" dirty="0">
                <a:solidFill>
                  <a:srgbClr val="231F20"/>
                </a:solidFill>
                <a:latin typeface="Arial Narrow"/>
                <a:cs typeface="Arial Narrow"/>
              </a:rPr>
              <a:t>oder andere Geräte beschädigt</a:t>
            </a:r>
            <a:r>
              <a:rPr sz="1200" spc="-10" dirty="0">
                <a:solidFill>
                  <a:srgbClr val="231F20"/>
                </a:solidFill>
                <a:latin typeface="Arial Narrow"/>
                <a:cs typeface="Arial Narrow"/>
              </a:rPr>
              <a:t> </a:t>
            </a:r>
            <a:r>
              <a:rPr sz="1200" dirty="0">
                <a:solidFill>
                  <a:srgbClr val="231F20"/>
                </a:solidFill>
                <a:latin typeface="Arial Narrow"/>
                <a:cs typeface="Arial Narrow"/>
              </a:rPr>
              <a:t>wird.</a:t>
            </a:r>
            <a:endParaRPr sz="1200">
              <a:latin typeface="Arial Narrow"/>
              <a:cs typeface="Arial Narrow"/>
            </a:endParaRPr>
          </a:p>
          <a:p>
            <a:pPr marL="198120" marR="158115" indent="-186055">
              <a:lnSpc>
                <a:spcPts val="1300"/>
              </a:lnSpc>
              <a:buChar char="●"/>
              <a:tabLst>
                <a:tab pos="198755" algn="l"/>
              </a:tabLst>
            </a:pPr>
            <a:r>
              <a:rPr sz="1200" dirty="0">
                <a:solidFill>
                  <a:srgbClr val="231F20"/>
                </a:solidFill>
                <a:latin typeface="Arial Narrow"/>
                <a:cs typeface="Arial Narrow"/>
              </a:rPr>
              <a:t>Versuchen Sie </a:t>
            </a:r>
            <a:r>
              <a:rPr sz="1200" spc="-5" dirty="0">
                <a:solidFill>
                  <a:srgbClr val="231F20"/>
                </a:solidFill>
                <a:latin typeface="Arial Narrow"/>
                <a:cs typeface="Arial Narrow"/>
              </a:rPr>
              <a:t>nicht, das Gerät ein- oder auszustecken, </a:t>
            </a:r>
            <a:r>
              <a:rPr sz="1200" dirty="0">
                <a:solidFill>
                  <a:srgbClr val="231F20"/>
                </a:solidFill>
                <a:latin typeface="Arial Narrow"/>
                <a:cs typeface="Arial Narrow"/>
              </a:rPr>
              <a:t>während Sie </a:t>
            </a:r>
            <a:r>
              <a:rPr sz="1200" spc="-5" dirty="0">
                <a:solidFill>
                  <a:srgbClr val="231F20"/>
                </a:solidFill>
                <a:latin typeface="Arial Narrow"/>
                <a:cs typeface="Arial Narrow"/>
              </a:rPr>
              <a:t>im </a:t>
            </a:r>
            <a:r>
              <a:rPr sz="1200" dirty="0">
                <a:solidFill>
                  <a:srgbClr val="231F20"/>
                </a:solidFill>
                <a:latin typeface="Arial Narrow"/>
                <a:cs typeface="Arial Narrow"/>
              </a:rPr>
              <a:t>Wasser </a:t>
            </a:r>
            <a:r>
              <a:rPr sz="1200" spc="-5" dirty="0">
                <a:solidFill>
                  <a:srgbClr val="231F20"/>
                </a:solidFill>
                <a:latin typeface="Arial Narrow"/>
                <a:cs typeface="Arial Narrow"/>
              </a:rPr>
              <a:t>stehen oder </a:t>
            </a:r>
            <a:r>
              <a:rPr sz="1200" dirty="0">
                <a:solidFill>
                  <a:srgbClr val="231F20"/>
                </a:solidFill>
                <a:latin typeface="Arial Narrow"/>
                <a:cs typeface="Arial Narrow"/>
              </a:rPr>
              <a:t>wenn </a:t>
            </a:r>
            <a:r>
              <a:rPr sz="1200" spc="-5" dirty="0">
                <a:solidFill>
                  <a:srgbClr val="231F20"/>
                </a:solidFill>
                <a:latin typeface="Arial Narrow"/>
                <a:cs typeface="Arial Narrow"/>
              </a:rPr>
              <a:t>Ihre </a:t>
            </a:r>
            <a:r>
              <a:rPr sz="1200" dirty="0">
                <a:solidFill>
                  <a:srgbClr val="231F20"/>
                </a:solidFill>
                <a:latin typeface="Arial Narrow"/>
                <a:cs typeface="Arial Narrow"/>
              </a:rPr>
              <a:t>Hände  </a:t>
            </a:r>
            <a:r>
              <a:rPr sz="1200" spc="-5" dirty="0">
                <a:solidFill>
                  <a:srgbClr val="231F20"/>
                </a:solidFill>
                <a:latin typeface="Arial Narrow"/>
                <a:cs typeface="Arial Narrow"/>
              </a:rPr>
              <a:t>nass</a:t>
            </a:r>
            <a:r>
              <a:rPr sz="1200" spc="-10" dirty="0">
                <a:solidFill>
                  <a:srgbClr val="231F20"/>
                </a:solidFill>
                <a:latin typeface="Arial Narrow"/>
                <a:cs typeface="Arial Narrow"/>
              </a:rPr>
              <a:t> </a:t>
            </a:r>
            <a:r>
              <a:rPr sz="1200" spc="-5" dirty="0">
                <a:solidFill>
                  <a:srgbClr val="231F20"/>
                </a:solidFill>
                <a:latin typeface="Arial Narrow"/>
                <a:cs typeface="Arial Narrow"/>
              </a:rPr>
              <a:t>sind.</a:t>
            </a:r>
            <a:endParaRPr sz="1200">
              <a:latin typeface="Arial Narrow"/>
              <a:cs typeface="Arial Narrow"/>
            </a:endParaRPr>
          </a:p>
          <a:p>
            <a:pPr marL="198120" marR="54610" indent="-186055">
              <a:lnSpc>
                <a:spcPts val="1300"/>
              </a:lnSpc>
              <a:buChar char="●"/>
              <a:tabLst>
                <a:tab pos="198755" algn="l"/>
              </a:tabLst>
            </a:pPr>
            <a:r>
              <a:rPr sz="1200" dirty="0">
                <a:solidFill>
                  <a:srgbClr val="231F20"/>
                </a:solidFill>
                <a:latin typeface="Arial Narrow"/>
                <a:cs typeface="Arial Narrow"/>
              </a:rPr>
              <a:t>Verwenden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a:t>
            </a:r>
            <a:r>
              <a:rPr sz="1200" dirty="0">
                <a:solidFill>
                  <a:srgbClr val="231F20"/>
                </a:solidFill>
                <a:latin typeface="Arial Narrow"/>
                <a:cs typeface="Arial Narrow"/>
              </a:rPr>
              <a:t>wenn </a:t>
            </a:r>
            <a:r>
              <a:rPr sz="1200" spc="-5" dirty="0">
                <a:solidFill>
                  <a:srgbClr val="231F20"/>
                </a:solidFill>
                <a:latin typeface="Arial Narrow"/>
                <a:cs typeface="Arial Narrow"/>
              </a:rPr>
              <a:t>er bei der Lieferung beschädigt ist und/oder in irgendeiner </a:t>
            </a:r>
            <a:r>
              <a:rPr sz="1200" dirty="0">
                <a:solidFill>
                  <a:srgbClr val="231F20"/>
                </a:solidFill>
                <a:latin typeface="Arial Narrow"/>
                <a:cs typeface="Arial Narrow"/>
              </a:rPr>
              <a:t>Weise </a:t>
            </a:r>
            <a:r>
              <a:rPr sz="1200" spc="-5" dirty="0">
                <a:solidFill>
                  <a:srgbClr val="231F20"/>
                </a:solidFill>
                <a:latin typeface="Arial Narrow"/>
                <a:cs typeface="Arial Narrow"/>
              </a:rPr>
              <a:t>nicht  </a:t>
            </a:r>
            <a:r>
              <a:rPr sz="1200" dirty="0">
                <a:solidFill>
                  <a:srgbClr val="231F20"/>
                </a:solidFill>
                <a:latin typeface="Arial Narrow"/>
                <a:cs typeface="Arial Narrow"/>
              </a:rPr>
              <a:t>richtig</a:t>
            </a:r>
            <a:r>
              <a:rPr sz="1200" spc="-5" dirty="0">
                <a:solidFill>
                  <a:srgbClr val="231F20"/>
                </a:solidFill>
                <a:latin typeface="Arial Narrow"/>
                <a:cs typeface="Arial Narrow"/>
              </a:rPr>
              <a:t> </a:t>
            </a:r>
            <a:r>
              <a:rPr sz="1200" dirty="0">
                <a:solidFill>
                  <a:srgbClr val="231F20"/>
                </a:solidFill>
                <a:latin typeface="Arial Narrow"/>
                <a:cs typeface="Arial Narrow"/>
              </a:rPr>
              <a:t>funktioniert.</a:t>
            </a:r>
            <a:endParaRPr sz="1200">
              <a:latin typeface="Arial Narrow"/>
              <a:cs typeface="Arial Narrow"/>
            </a:endParaRPr>
          </a:p>
          <a:p>
            <a:pPr marL="198120" indent="-186055">
              <a:lnSpc>
                <a:spcPts val="1280"/>
              </a:lnSpc>
              <a:buChar char="●"/>
              <a:tabLst>
                <a:tab pos="198755" algn="l"/>
              </a:tabLst>
            </a:pPr>
            <a:r>
              <a:rPr sz="1200" dirty="0">
                <a:solidFill>
                  <a:srgbClr val="231F20"/>
                </a:solidFill>
                <a:latin typeface="Arial Narrow"/>
                <a:cs typeface="Arial Narrow"/>
              </a:rPr>
              <a:t>Wenden Sie </a:t>
            </a:r>
            <a:r>
              <a:rPr sz="1200" spc="-5" dirty="0">
                <a:solidFill>
                  <a:srgbClr val="231F20"/>
                </a:solidFill>
                <a:latin typeface="Arial Narrow"/>
                <a:cs typeface="Arial Narrow"/>
              </a:rPr>
              <a:t>sich für </a:t>
            </a:r>
            <a:r>
              <a:rPr sz="1200" dirty="0">
                <a:solidFill>
                  <a:srgbClr val="231F20"/>
                </a:solidFill>
                <a:latin typeface="Arial Narrow"/>
                <a:cs typeface="Arial Narrow"/>
              </a:rPr>
              <a:t>weitere Anweisungen </a:t>
            </a:r>
            <a:r>
              <a:rPr sz="1200" spc="-5" dirty="0">
                <a:solidFill>
                  <a:srgbClr val="231F20"/>
                </a:solidFill>
                <a:latin typeface="Arial Narrow"/>
                <a:cs typeface="Arial Narrow"/>
              </a:rPr>
              <a:t>an das </a:t>
            </a:r>
            <a:r>
              <a:rPr sz="1200" dirty="0">
                <a:solidFill>
                  <a:srgbClr val="231F20"/>
                </a:solidFill>
                <a:latin typeface="Arial Narrow"/>
                <a:cs typeface="Arial Narrow"/>
              </a:rPr>
              <a:t>Servicezentrum </a:t>
            </a:r>
            <a:r>
              <a:rPr sz="1200" spc="-5" dirty="0">
                <a:solidFill>
                  <a:srgbClr val="231F20"/>
                </a:solidFill>
                <a:latin typeface="Arial Narrow"/>
                <a:cs typeface="Arial Narrow"/>
              </a:rPr>
              <a:t>von</a:t>
            </a:r>
            <a:r>
              <a:rPr sz="1200" spc="-20" dirty="0">
                <a:solidFill>
                  <a:srgbClr val="231F20"/>
                </a:solidFill>
                <a:latin typeface="Arial Narrow"/>
                <a:cs typeface="Arial Narrow"/>
              </a:rPr>
              <a:t> </a:t>
            </a:r>
            <a:r>
              <a:rPr sz="1200" spc="-5" dirty="0">
                <a:solidFill>
                  <a:srgbClr val="231F20"/>
                </a:solidFill>
                <a:latin typeface="Arial Narrow"/>
                <a:cs typeface="Arial Narrow"/>
              </a:rPr>
              <a:t>MSpa.</a:t>
            </a:r>
            <a:endParaRPr sz="1200">
              <a:latin typeface="Arial Narrow"/>
              <a:cs typeface="Arial Narro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7521" y="2904430"/>
            <a:ext cx="6514465" cy="4298950"/>
          </a:xfrm>
          <a:prstGeom prst="rect">
            <a:avLst/>
          </a:prstGeom>
        </p:spPr>
        <p:txBody>
          <a:bodyPr vert="horz" wrap="square" lIns="0" tIns="22860" rIns="0" bIns="0" rtlCol="0">
            <a:spAutoFit/>
          </a:bodyPr>
          <a:lstStyle/>
          <a:p>
            <a:pPr marL="213995" marR="379730" indent="-176530">
              <a:lnSpc>
                <a:spcPts val="1400"/>
              </a:lnSpc>
              <a:spcBef>
                <a:spcPts val="180"/>
              </a:spcBef>
              <a:buChar char="●"/>
              <a:tabLst>
                <a:tab pos="214629" algn="l"/>
              </a:tabLst>
            </a:pPr>
            <a:r>
              <a:rPr sz="1200" dirty="0">
                <a:solidFill>
                  <a:srgbClr val="231F20"/>
                </a:solidFill>
                <a:latin typeface="Arial Narrow"/>
                <a:cs typeface="Arial Narrow"/>
              </a:rPr>
              <a:t>Fügen Sie Chemikalien </a:t>
            </a:r>
            <a:r>
              <a:rPr sz="1200" spc="-5" dirty="0">
                <a:solidFill>
                  <a:srgbClr val="231F20"/>
                </a:solidFill>
                <a:latin typeface="Arial Narrow"/>
                <a:cs typeface="Arial Narrow"/>
              </a:rPr>
              <a:t>stets dem </a:t>
            </a:r>
            <a:r>
              <a:rPr sz="1200" dirty="0">
                <a:solidFill>
                  <a:srgbClr val="231F20"/>
                </a:solidFill>
                <a:latin typeface="Arial Narrow"/>
                <a:cs typeface="Arial Narrow"/>
              </a:rPr>
              <a:t>Wasser </a:t>
            </a:r>
            <a:r>
              <a:rPr sz="1200" spc="-5" dirty="0">
                <a:solidFill>
                  <a:srgbClr val="231F20"/>
                </a:solidFill>
                <a:latin typeface="Arial Narrow"/>
                <a:cs typeface="Arial Narrow"/>
              </a:rPr>
              <a:t>hinzu und niemals </a:t>
            </a:r>
            <a:r>
              <a:rPr sz="1200" dirty="0">
                <a:solidFill>
                  <a:srgbClr val="231F20"/>
                </a:solidFill>
                <a:latin typeface="Arial Narrow"/>
                <a:cs typeface="Arial Narrow"/>
              </a:rPr>
              <a:t>Wasser </a:t>
            </a:r>
            <a:r>
              <a:rPr sz="1200" spc="-5" dirty="0">
                <a:solidFill>
                  <a:srgbClr val="231F20"/>
                </a:solidFill>
                <a:latin typeface="Arial Narrow"/>
                <a:cs typeface="Arial Narrow"/>
              </a:rPr>
              <a:t>zu den </a:t>
            </a:r>
            <a:r>
              <a:rPr sz="1200" dirty="0">
                <a:solidFill>
                  <a:srgbClr val="231F20"/>
                </a:solidFill>
                <a:latin typeface="Arial Narrow"/>
                <a:cs typeface="Arial Narrow"/>
              </a:rPr>
              <a:t>Chemikalien. Die Zugabe </a:t>
            </a:r>
            <a:r>
              <a:rPr sz="1200" spc="-5" dirty="0">
                <a:solidFill>
                  <a:srgbClr val="231F20"/>
                </a:solidFill>
                <a:latin typeface="Arial Narrow"/>
                <a:cs typeface="Arial Narrow"/>
              </a:rPr>
              <a:t>von  </a:t>
            </a:r>
            <a:r>
              <a:rPr sz="1200" dirty="0">
                <a:solidFill>
                  <a:srgbClr val="231F20"/>
                </a:solidFill>
                <a:latin typeface="Arial Narrow"/>
                <a:cs typeface="Arial Narrow"/>
              </a:rPr>
              <a:t>Wasser </a:t>
            </a:r>
            <a:r>
              <a:rPr sz="1200" spc="-5" dirty="0">
                <a:solidFill>
                  <a:srgbClr val="231F20"/>
                </a:solidFill>
                <a:latin typeface="Arial Narrow"/>
                <a:cs typeface="Arial Narrow"/>
              </a:rPr>
              <a:t>zu </a:t>
            </a:r>
            <a:r>
              <a:rPr sz="1200" dirty="0">
                <a:solidFill>
                  <a:srgbClr val="231F20"/>
                </a:solidFill>
                <a:latin typeface="Arial Narrow"/>
                <a:cs typeface="Arial Narrow"/>
              </a:rPr>
              <a:t>Chemikalien </a:t>
            </a:r>
            <a:r>
              <a:rPr sz="1200" spc="-5" dirty="0">
                <a:solidFill>
                  <a:srgbClr val="231F20"/>
                </a:solidFill>
                <a:latin typeface="Arial Narrow"/>
                <a:cs typeface="Arial Narrow"/>
              </a:rPr>
              <a:t>kann starke </a:t>
            </a:r>
            <a:r>
              <a:rPr sz="1200" dirty="0">
                <a:solidFill>
                  <a:srgbClr val="231F20"/>
                </a:solidFill>
                <a:latin typeface="Arial Narrow"/>
                <a:cs typeface="Arial Narrow"/>
              </a:rPr>
              <a:t>Dämpfe </a:t>
            </a:r>
            <a:r>
              <a:rPr sz="1200" spc="-5" dirty="0">
                <a:solidFill>
                  <a:srgbClr val="231F20"/>
                </a:solidFill>
                <a:latin typeface="Arial Narrow"/>
                <a:cs typeface="Arial Narrow"/>
              </a:rPr>
              <a:t>oder heftige </a:t>
            </a:r>
            <a:r>
              <a:rPr sz="1200" dirty="0">
                <a:solidFill>
                  <a:srgbClr val="231F20"/>
                </a:solidFill>
                <a:latin typeface="Arial Narrow"/>
                <a:cs typeface="Arial Narrow"/>
              </a:rPr>
              <a:t>Reaktionen </a:t>
            </a:r>
            <a:r>
              <a:rPr sz="1200" spc="-5" dirty="0">
                <a:solidFill>
                  <a:srgbClr val="231F20"/>
                </a:solidFill>
                <a:latin typeface="Arial Narrow"/>
                <a:cs typeface="Arial Narrow"/>
              </a:rPr>
              <a:t>und gefährliche </a:t>
            </a:r>
            <a:r>
              <a:rPr sz="1200" dirty="0">
                <a:solidFill>
                  <a:srgbClr val="231F20"/>
                </a:solidFill>
                <a:latin typeface="Arial Narrow"/>
                <a:cs typeface="Arial Narrow"/>
              </a:rPr>
              <a:t>Chemikalienspritzer  </a:t>
            </a:r>
            <a:r>
              <a:rPr sz="1200" spc="-5" dirty="0">
                <a:solidFill>
                  <a:srgbClr val="231F20"/>
                </a:solidFill>
                <a:latin typeface="Arial Narrow"/>
                <a:cs typeface="Arial Narrow"/>
              </a:rPr>
              <a:t>verursachen.</a:t>
            </a:r>
            <a:endParaRPr sz="1200">
              <a:latin typeface="Arial Narrow"/>
              <a:cs typeface="Arial Narrow"/>
            </a:endParaRPr>
          </a:p>
          <a:p>
            <a:pPr marL="213995" marR="30480" indent="-176530">
              <a:lnSpc>
                <a:spcPts val="1400"/>
              </a:lnSpc>
              <a:buChar char="●"/>
              <a:tabLst>
                <a:tab pos="214629" algn="l"/>
              </a:tabLst>
            </a:pPr>
            <a:r>
              <a:rPr sz="1200" dirty="0">
                <a:solidFill>
                  <a:srgbClr val="231F20"/>
                </a:solidFill>
                <a:latin typeface="Arial Narrow"/>
                <a:cs typeface="Arial Narrow"/>
              </a:rPr>
              <a:t>Entsorgen Sie </a:t>
            </a:r>
            <a:r>
              <a:rPr sz="1200" spc="-5" dirty="0">
                <a:solidFill>
                  <a:srgbClr val="231F20"/>
                </a:solidFill>
                <a:latin typeface="Arial Narrow"/>
                <a:cs typeface="Arial Narrow"/>
              </a:rPr>
              <a:t>bereits gebrauchtes </a:t>
            </a:r>
            <a:r>
              <a:rPr sz="1200" dirty="0">
                <a:solidFill>
                  <a:srgbClr val="231F20"/>
                </a:solidFill>
                <a:latin typeface="Arial Narrow"/>
                <a:cs typeface="Arial Narrow"/>
              </a:rPr>
              <a:t>Wasser </a:t>
            </a:r>
            <a:r>
              <a:rPr sz="1200" spc="-5" dirty="0">
                <a:solidFill>
                  <a:srgbClr val="231F20"/>
                </a:solidFill>
                <a:latin typeface="Arial Narrow"/>
                <a:cs typeface="Arial Narrow"/>
              </a:rPr>
              <a:t>umgehend oder verwenden </a:t>
            </a:r>
            <a:r>
              <a:rPr sz="1200" dirty="0">
                <a:solidFill>
                  <a:srgbClr val="231F20"/>
                </a:solidFill>
                <a:latin typeface="Arial Narrow"/>
                <a:cs typeface="Arial Narrow"/>
              </a:rPr>
              <a:t>Sie Wasserchemikalien </a:t>
            </a:r>
            <a:r>
              <a:rPr sz="1200" spc="-5" dirty="0">
                <a:solidFill>
                  <a:srgbClr val="231F20"/>
                </a:solidFill>
                <a:latin typeface="Arial Narrow"/>
                <a:cs typeface="Arial Narrow"/>
              </a:rPr>
              <a:t>zur </a:t>
            </a:r>
            <a:r>
              <a:rPr sz="1200" dirty="0">
                <a:solidFill>
                  <a:srgbClr val="231F20"/>
                </a:solidFill>
                <a:latin typeface="Arial Narrow"/>
                <a:cs typeface="Arial Narrow"/>
              </a:rPr>
              <a:t>Reinigung.  </a:t>
            </a:r>
            <a:r>
              <a:rPr sz="1200" spc="-5" dirty="0">
                <a:solidFill>
                  <a:srgbClr val="231F20"/>
                </a:solidFill>
                <a:latin typeface="Arial Narrow"/>
                <a:cs typeface="Arial Narrow"/>
              </a:rPr>
              <a:t>Normalerweise wird empfohlen, einen Whirlpool alle 3–5 Tage zu entleeren und </a:t>
            </a:r>
            <a:r>
              <a:rPr sz="1200" spc="-10" dirty="0">
                <a:solidFill>
                  <a:srgbClr val="231F20"/>
                </a:solidFill>
                <a:latin typeface="Arial Narrow"/>
                <a:cs typeface="Arial Narrow"/>
              </a:rPr>
              <a:t>mit sauberem </a:t>
            </a:r>
            <a:r>
              <a:rPr sz="1200" spc="-5" dirty="0">
                <a:solidFill>
                  <a:srgbClr val="231F20"/>
                </a:solidFill>
                <a:latin typeface="Arial Narrow"/>
                <a:cs typeface="Arial Narrow"/>
              </a:rPr>
              <a:t>Wasser</a:t>
            </a:r>
            <a:r>
              <a:rPr sz="1200" spc="-90" dirty="0">
                <a:solidFill>
                  <a:srgbClr val="231F20"/>
                </a:solidFill>
                <a:latin typeface="Arial Narrow"/>
                <a:cs typeface="Arial Narrow"/>
              </a:rPr>
              <a:t> </a:t>
            </a:r>
            <a:r>
              <a:rPr sz="1200" spc="-5" dirty="0">
                <a:solidFill>
                  <a:srgbClr val="231F20"/>
                </a:solidFill>
                <a:latin typeface="Arial Narrow"/>
                <a:cs typeface="Arial Narrow"/>
              </a:rPr>
              <a:t>aufzufüllen.</a:t>
            </a:r>
            <a:endParaRPr sz="1200">
              <a:latin typeface="Arial Narrow"/>
              <a:cs typeface="Arial Narrow"/>
            </a:endParaRPr>
          </a:p>
          <a:p>
            <a:pPr marL="213995" indent="-176530">
              <a:lnSpc>
                <a:spcPts val="1340"/>
              </a:lnSpc>
              <a:buChar char="●"/>
              <a:tabLst>
                <a:tab pos="214629" algn="l"/>
              </a:tabLst>
            </a:pPr>
            <a:r>
              <a:rPr sz="1200" dirty="0">
                <a:solidFill>
                  <a:srgbClr val="231F20"/>
                </a:solidFill>
                <a:latin typeface="Arial Narrow"/>
                <a:cs typeface="Arial Narrow"/>
              </a:rPr>
              <a:t>Verwenden Sie </a:t>
            </a:r>
            <a:r>
              <a:rPr sz="1200" spc="-5" dirty="0">
                <a:solidFill>
                  <a:srgbClr val="231F20"/>
                </a:solidFill>
                <a:latin typeface="Arial Narrow"/>
                <a:cs typeface="Arial Narrow"/>
              </a:rPr>
              <a:t>das </a:t>
            </a:r>
            <a:r>
              <a:rPr sz="1200" dirty="0">
                <a:solidFill>
                  <a:srgbClr val="231F20"/>
                </a:solidFill>
                <a:latin typeface="Arial Narrow"/>
                <a:cs typeface="Arial Narrow"/>
              </a:rPr>
              <a:t>Chemikalien-Set </a:t>
            </a:r>
            <a:r>
              <a:rPr sz="1200" spc="-5" dirty="0">
                <a:solidFill>
                  <a:srgbClr val="231F20"/>
                </a:solidFill>
                <a:latin typeface="Arial Narrow"/>
                <a:cs typeface="Arial Narrow"/>
              </a:rPr>
              <a:t>zur </a:t>
            </a:r>
            <a:r>
              <a:rPr sz="1200" dirty="0">
                <a:solidFill>
                  <a:srgbClr val="231F20"/>
                </a:solidFill>
                <a:latin typeface="Arial Narrow"/>
                <a:cs typeface="Arial Narrow"/>
              </a:rPr>
              <a:t>Desinfektion </a:t>
            </a:r>
            <a:r>
              <a:rPr sz="1200" spc="-5" dirty="0">
                <a:solidFill>
                  <a:srgbClr val="231F20"/>
                </a:solidFill>
                <a:latin typeface="Arial Narrow"/>
                <a:cs typeface="Arial Narrow"/>
              </a:rPr>
              <a:t>gemäß den </a:t>
            </a:r>
            <a:r>
              <a:rPr sz="1200" dirty="0">
                <a:solidFill>
                  <a:srgbClr val="231F20"/>
                </a:solidFill>
                <a:latin typeface="Arial Narrow"/>
                <a:cs typeface="Arial Narrow"/>
              </a:rPr>
              <a:t>Anweisungen </a:t>
            </a:r>
            <a:r>
              <a:rPr sz="1200" spc="-5" dirty="0">
                <a:solidFill>
                  <a:srgbClr val="231F20"/>
                </a:solidFill>
                <a:latin typeface="Arial Narrow"/>
                <a:cs typeface="Arial Narrow"/>
              </a:rPr>
              <a:t>des</a:t>
            </a:r>
            <a:r>
              <a:rPr sz="1200" spc="-25" dirty="0">
                <a:solidFill>
                  <a:srgbClr val="231F20"/>
                </a:solidFill>
                <a:latin typeface="Arial Narrow"/>
                <a:cs typeface="Arial Narrow"/>
              </a:rPr>
              <a:t> </a:t>
            </a:r>
            <a:r>
              <a:rPr sz="1200" dirty="0">
                <a:solidFill>
                  <a:srgbClr val="231F20"/>
                </a:solidFill>
                <a:latin typeface="Arial Narrow"/>
                <a:cs typeface="Arial Narrow"/>
              </a:rPr>
              <a:t>Herstellers.</a:t>
            </a:r>
            <a:endParaRPr sz="1200">
              <a:latin typeface="Arial Narrow"/>
              <a:cs typeface="Arial Narrow"/>
            </a:endParaRPr>
          </a:p>
          <a:p>
            <a:pPr marL="213995" marR="313055" indent="-176530">
              <a:lnSpc>
                <a:spcPts val="1400"/>
              </a:lnSpc>
              <a:spcBef>
                <a:spcPts val="60"/>
              </a:spcBef>
              <a:buChar char="●"/>
              <a:tabLst>
                <a:tab pos="214629" algn="l"/>
              </a:tabLst>
            </a:pPr>
            <a:r>
              <a:rPr sz="1200" dirty="0">
                <a:solidFill>
                  <a:srgbClr val="231F20"/>
                </a:solidFill>
                <a:latin typeface="Arial Narrow"/>
                <a:cs typeface="Arial Narrow"/>
              </a:rPr>
              <a:t>Verlassen </a:t>
            </a:r>
            <a:r>
              <a:rPr sz="1200" spc="-5" dirty="0">
                <a:solidFill>
                  <a:srgbClr val="231F20"/>
                </a:solidFill>
                <a:latin typeface="Arial Narrow"/>
                <a:cs typeface="Arial Narrow"/>
              </a:rPr>
              <a:t>oder betreiben </a:t>
            </a:r>
            <a:r>
              <a:rPr sz="1200" dirty="0">
                <a:solidFill>
                  <a:srgbClr val="231F20"/>
                </a:solidFill>
                <a:latin typeface="Arial Narrow"/>
                <a:cs typeface="Arial Narrow"/>
              </a:rPr>
              <a:t>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nie bei einer </a:t>
            </a:r>
            <a:r>
              <a:rPr sz="1200" dirty="0">
                <a:solidFill>
                  <a:srgbClr val="231F20"/>
                </a:solidFill>
                <a:latin typeface="Arial Narrow"/>
                <a:cs typeface="Arial Narrow"/>
              </a:rPr>
              <a:t>Außentemperatur </a:t>
            </a:r>
            <a:r>
              <a:rPr sz="1200" spc="-5" dirty="0">
                <a:solidFill>
                  <a:srgbClr val="231F20"/>
                </a:solidFill>
                <a:latin typeface="Arial Narrow"/>
                <a:cs typeface="Arial Narrow"/>
              </a:rPr>
              <a:t>von unter </a:t>
            </a:r>
            <a:r>
              <a:rPr sz="1200" dirty="0">
                <a:solidFill>
                  <a:srgbClr val="231F20"/>
                </a:solidFill>
                <a:latin typeface="Arial Narrow"/>
                <a:cs typeface="Arial Narrow"/>
              </a:rPr>
              <a:t>4 °C (39 °F), wenn </a:t>
            </a:r>
            <a:r>
              <a:rPr sz="1200" spc="-5" dirty="0">
                <a:solidFill>
                  <a:srgbClr val="231F20"/>
                </a:solidFill>
                <a:latin typeface="Arial Narrow"/>
                <a:cs typeface="Arial Narrow"/>
              </a:rPr>
              <a:t>die  </a:t>
            </a:r>
            <a:r>
              <a:rPr sz="1200" dirty="0">
                <a:solidFill>
                  <a:srgbClr val="231F20"/>
                </a:solidFill>
                <a:latin typeface="Arial Narrow"/>
                <a:cs typeface="Arial Narrow"/>
              </a:rPr>
              <a:t>Heizung </a:t>
            </a:r>
            <a:r>
              <a:rPr sz="1200" spc="-5" dirty="0">
                <a:solidFill>
                  <a:srgbClr val="231F20"/>
                </a:solidFill>
                <a:latin typeface="Arial Narrow"/>
                <a:cs typeface="Arial Narrow"/>
              </a:rPr>
              <a:t>ausgeschaltet</a:t>
            </a:r>
            <a:r>
              <a:rPr sz="1200" spc="-1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13995" marR="534035" indent="-176530">
              <a:lnSpc>
                <a:spcPts val="1400"/>
              </a:lnSpc>
              <a:buChar char="●"/>
              <a:tabLst>
                <a:tab pos="214629" algn="l"/>
              </a:tabLst>
            </a:pPr>
            <a:r>
              <a:rPr sz="1200" dirty="0">
                <a:solidFill>
                  <a:srgbClr val="231F20"/>
                </a:solidFill>
                <a:latin typeface="Arial Narrow"/>
                <a:cs typeface="Arial Narrow"/>
              </a:rPr>
              <a:t>Betreten </a:t>
            </a:r>
            <a:r>
              <a:rPr sz="1200" spc="-5" dirty="0">
                <a:solidFill>
                  <a:srgbClr val="231F20"/>
                </a:solidFill>
                <a:latin typeface="Arial Narrow"/>
                <a:cs typeface="Arial Narrow"/>
              </a:rPr>
              <a:t>und verlassen </a:t>
            </a:r>
            <a:r>
              <a:rPr sz="1200" dirty="0">
                <a:solidFill>
                  <a:srgbClr val="231F20"/>
                </a:solidFill>
                <a:latin typeface="Arial Narrow"/>
                <a:cs typeface="Arial Narrow"/>
              </a:rPr>
              <a:t>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immer langsam und vorsichtig. </a:t>
            </a:r>
            <a:r>
              <a:rPr sz="1200" dirty="0">
                <a:solidFill>
                  <a:srgbClr val="231F20"/>
                </a:solidFill>
                <a:latin typeface="Arial Narrow"/>
                <a:cs typeface="Arial Narrow"/>
              </a:rPr>
              <a:t>Seien Sie </a:t>
            </a:r>
            <a:r>
              <a:rPr sz="1200" spc="-5" dirty="0">
                <a:solidFill>
                  <a:srgbClr val="231F20"/>
                </a:solidFill>
                <a:latin typeface="Arial Narrow"/>
                <a:cs typeface="Arial Narrow"/>
              </a:rPr>
              <a:t>besonders  vorsichtig, </a:t>
            </a:r>
            <a:r>
              <a:rPr sz="1200" dirty="0">
                <a:solidFill>
                  <a:srgbClr val="231F20"/>
                </a:solidFill>
                <a:latin typeface="Arial Narrow"/>
                <a:cs typeface="Arial Narrow"/>
              </a:rPr>
              <a:t>wenn </a:t>
            </a:r>
            <a:r>
              <a:rPr sz="1200" spc="-5" dirty="0">
                <a:solidFill>
                  <a:srgbClr val="231F20"/>
                </a:solidFill>
                <a:latin typeface="Arial Narrow"/>
                <a:cs typeface="Arial Narrow"/>
              </a:rPr>
              <a:t>der </a:t>
            </a:r>
            <a:r>
              <a:rPr sz="1200" dirty="0">
                <a:solidFill>
                  <a:srgbClr val="231F20"/>
                </a:solidFill>
                <a:latin typeface="Arial Narrow"/>
                <a:cs typeface="Arial Narrow"/>
              </a:rPr>
              <a:t>Boden </a:t>
            </a:r>
            <a:r>
              <a:rPr sz="1200" spc="-5" dirty="0">
                <a:solidFill>
                  <a:srgbClr val="231F20"/>
                </a:solidFill>
                <a:latin typeface="Arial Narrow"/>
                <a:cs typeface="Arial Narrow"/>
              </a:rPr>
              <a:t>nass</a:t>
            </a:r>
            <a:r>
              <a:rPr sz="1200" spc="-1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13995" marR="137160" indent="-176530">
              <a:lnSpc>
                <a:spcPts val="1400"/>
              </a:lnSpc>
              <a:buChar char="●"/>
              <a:tabLst>
                <a:tab pos="214629" algn="l"/>
              </a:tabLst>
            </a:pPr>
            <a:r>
              <a:rPr sz="1200" dirty="0">
                <a:solidFill>
                  <a:srgbClr val="231F20"/>
                </a:solidFill>
                <a:latin typeface="Arial Narrow"/>
                <a:cs typeface="Arial Narrow"/>
              </a:rPr>
              <a:t>Um Schäden </a:t>
            </a:r>
            <a:r>
              <a:rPr sz="1200" spc="-5" dirty="0">
                <a:solidFill>
                  <a:srgbClr val="231F20"/>
                </a:solidFill>
                <a:latin typeface="Arial Narrow"/>
                <a:cs typeface="Arial Narrow"/>
              </a:rPr>
              <a:t>an der </a:t>
            </a:r>
            <a:r>
              <a:rPr sz="1200" dirty="0">
                <a:solidFill>
                  <a:srgbClr val="231F20"/>
                </a:solidFill>
                <a:latin typeface="Arial Narrow"/>
                <a:cs typeface="Arial Narrow"/>
              </a:rPr>
              <a:t>Pumpe </a:t>
            </a:r>
            <a:r>
              <a:rPr sz="1200" spc="-5" dirty="0">
                <a:solidFill>
                  <a:srgbClr val="231F20"/>
                </a:solidFill>
                <a:latin typeface="Arial Narrow"/>
                <a:cs typeface="Arial Narrow"/>
              </a:rPr>
              <a:t>zu vermeiden, darf der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nie eingeschaltet </a:t>
            </a:r>
            <a:r>
              <a:rPr sz="1200" dirty="0">
                <a:solidFill>
                  <a:srgbClr val="231F20"/>
                </a:solidFill>
                <a:latin typeface="Arial Narrow"/>
                <a:cs typeface="Arial Narrow"/>
              </a:rPr>
              <a:t>werden, wenn </a:t>
            </a:r>
            <a:r>
              <a:rPr sz="1200" spc="-5" dirty="0">
                <a:solidFill>
                  <a:srgbClr val="231F20"/>
                </a:solidFill>
                <a:latin typeface="Arial Narrow"/>
                <a:cs typeface="Arial Narrow"/>
              </a:rPr>
              <a:t>er nicht  bis zum Mindestwasserstand gefüllt</a:t>
            </a:r>
            <a:r>
              <a:rPr sz="1200" spc="-1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13995" marR="561975" indent="-176530">
              <a:lnSpc>
                <a:spcPts val="1400"/>
              </a:lnSpc>
              <a:buChar char="●"/>
              <a:tabLst>
                <a:tab pos="214629" algn="l"/>
              </a:tabLst>
            </a:pPr>
            <a:r>
              <a:rPr sz="1200" dirty="0">
                <a:solidFill>
                  <a:srgbClr val="231F20"/>
                </a:solidFill>
                <a:latin typeface="Arial Narrow"/>
                <a:cs typeface="Arial Narrow"/>
              </a:rPr>
              <a:t>Der 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darf nur an einem ordnungsgemäß vorbereiteten Ort aufgestellt </a:t>
            </a:r>
            <a:r>
              <a:rPr sz="1200" dirty="0">
                <a:solidFill>
                  <a:srgbClr val="231F20"/>
                </a:solidFill>
                <a:latin typeface="Arial Narrow"/>
                <a:cs typeface="Arial Narrow"/>
              </a:rPr>
              <a:t>werden, </a:t>
            </a:r>
            <a:r>
              <a:rPr sz="1200" spc="-5" dirty="0">
                <a:solidFill>
                  <a:srgbClr val="231F20"/>
                </a:solidFill>
                <a:latin typeface="Arial Narrow"/>
                <a:cs typeface="Arial Narrow"/>
              </a:rPr>
              <a:t>der die  </a:t>
            </a:r>
            <a:r>
              <a:rPr sz="1200" dirty="0">
                <a:solidFill>
                  <a:srgbClr val="231F20"/>
                </a:solidFill>
                <a:latin typeface="Arial Narrow"/>
                <a:cs typeface="Arial Narrow"/>
              </a:rPr>
              <a:t>Anforderungen </a:t>
            </a:r>
            <a:r>
              <a:rPr sz="1200" spc="-5" dirty="0">
                <a:solidFill>
                  <a:srgbClr val="231F20"/>
                </a:solidFill>
                <a:latin typeface="Arial Narrow"/>
                <a:cs typeface="Arial Narrow"/>
              </a:rPr>
              <a:t>an die </a:t>
            </a:r>
            <a:r>
              <a:rPr sz="1200" dirty="0">
                <a:solidFill>
                  <a:srgbClr val="231F20"/>
                </a:solidFill>
                <a:latin typeface="Arial Narrow"/>
                <a:cs typeface="Arial Narrow"/>
              </a:rPr>
              <a:t>Bodenbelastung</a:t>
            </a:r>
            <a:r>
              <a:rPr sz="1200" spc="-5" dirty="0">
                <a:solidFill>
                  <a:srgbClr val="231F20"/>
                </a:solidFill>
                <a:latin typeface="Arial Narrow"/>
                <a:cs typeface="Arial Narrow"/>
              </a:rPr>
              <a:t> erfüllt.</a:t>
            </a:r>
            <a:endParaRPr sz="1200">
              <a:latin typeface="Arial Narrow"/>
              <a:cs typeface="Arial Narrow"/>
            </a:endParaRPr>
          </a:p>
          <a:p>
            <a:pPr marL="213995" marR="241935" indent="-176530">
              <a:lnSpc>
                <a:spcPts val="1400"/>
              </a:lnSpc>
              <a:spcBef>
                <a:spcPts val="5"/>
              </a:spcBef>
              <a:buChar char="●"/>
              <a:tabLst>
                <a:tab pos="214629" algn="l"/>
              </a:tabLst>
            </a:pPr>
            <a:r>
              <a:rPr sz="1200" spc="-5" dirty="0">
                <a:solidFill>
                  <a:srgbClr val="231F20"/>
                </a:solidFill>
                <a:latin typeface="Arial Narrow"/>
                <a:cs typeface="Arial Narrow"/>
              </a:rPr>
              <a:t>Lassen </a:t>
            </a:r>
            <a:r>
              <a:rPr sz="1200" dirty="0">
                <a:solidFill>
                  <a:srgbClr val="231F20"/>
                </a:solidFill>
                <a:latin typeface="Arial Narrow"/>
                <a:cs typeface="Arial Narrow"/>
              </a:rPr>
              <a:t>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über einen längeren </a:t>
            </a:r>
            <a:r>
              <a:rPr sz="1200" dirty="0">
                <a:solidFill>
                  <a:srgbClr val="231F20"/>
                </a:solidFill>
                <a:latin typeface="Arial Narrow"/>
                <a:cs typeface="Arial Narrow"/>
              </a:rPr>
              <a:t>Zeitraum </a:t>
            </a:r>
            <a:r>
              <a:rPr sz="1200" spc="-5" dirty="0">
                <a:solidFill>
                  <a:srgbClr val="231F20"/>
                </a:solidFill>
                <a:latin typeface="Arial Narrow"/>
                <a:cs typeface="Arial Narrow"/>
              </a:rPr>
              <a:t>leer stehen. </a:t>
            </a:r>
            <a:r>
              <a:rPr sz="1200" dirty="0">
                <a:solidFill>
                  <a:srgbClr val="231F20"/>
                </a:solidFill>
                <a:latin typeface="Arial Narrow"/>
                <a:cs typeface="Arial Narrow"/>
              </a:rPr>
              <a:t>Entleeren Sie </a:t>
            </a:r>
            <a:r>
              <a:rPr sz="1200" spc="-5" dirty="0">
                <a:solidFill>
                  <a:srgbClr val="231F20"/>
                </a:solidFill>
                <a:latin typeface="Arial Narrow"/>
                <a:cs typeface="Arial Narrow"/>
              </a:rPr>
              <a:t>den </a:t>
            </a:r>
            <a:r>
              <a:rPr sz="1200" dirty="0">
                <a:solidFill>
                  <a:srgbClr val="231F20"/>
                </a:solidFill>
                <a:latin typeface="Arial Narrow"/>
                <a:cs typeface="Arial Narrow"/>
              </a:rPr>
              <a:t>Pool </a:t>
            </a:r>
            <a:r>
              <a:rPr sz="1200" spc="-5" dirty="0">
                <a:solidFill>
                  <a:srgbClr val="231F20"/>
                </a:solidFill>
                <a:latin typeface="Arial Narrow"/>
                <a:cs typeface="Arial Narrow"/>
              </a:rPr>
              <a:t>vollständig,  </a:t>
            </a:r>
            <a:r>
              <a:rPr sz="1200" dirty="0">
                <a:solidFill>
                  <a:srgbClr val="231F20"/>
                </a:solidFill>
                <a:latin typeface="Arial Narrow"/>
                <a:cs typeface="Arial Narrow"/>
              </a:rPr>
              <a:t>wenn </a:t>
            </a:r>
            <a:r>
              <a:rPr sz="1200" spc="-5" dirty="0">
                <a:solidFill>
                  <a:srgbClr val="231F20"/>
                </a:solidFill>
                <a:latin typeface="Arial Narrow"/>
                <a:cs typeface="Arial Narrow"/>
              </a:rPr>
              <a:t>er über einen längeren </a:t>
            </a:r>
            <a:r>
              <a:rPr sz="1200" dirty="0">
                <a:solidFill>
                  <a:srgbClr val="231F20"/>
                </a:solidFill>
                <a:latin typeface="Arial Narrow"/>
                <a:cs typeface="Arial Narrow"/>
              </a:rPr>
              <a:t>Zeitraum </a:t>
            </a:r>
            <a:r>
              <a:rPr sz="1200" spc="-5" dirty="0">
                <a:solidFill>
                  <a:srgbClr val="231F20"/>
                </a:solidFill>
                <a:latin typeface="Arial Narrow"/>
                <a:cs typeface="Arial Narrow"/>
              </a:rPr>
              <a:t>nicht benutzt </a:t>
            </a:r>
            <a:r>
              <a:rPr sz="1200" dirty="0">
                <a:solidFill>
                  <a:srgbClr val="231F20"/>
                </a:solidFill>
                <a:latin typeface="Arial Narrow"/>
                <a:cs typeface="Arial Narrow"/>
              </a:rPr>
              <a:t>wird. Setzen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dem direkten  </a:t>
            </a:r>
            <a:r>
              <a:rPr sz="1200" dirty="0">
                <a:solidFill>
                  <a:srgbClr val="231F20"/>
                </a:solidFill>
                <a:latin typeface="Arial Narrow"/>
                <a:cs typeface="Arial Narrow"/>
              </a:rPr>
              <a:t>Sonnenlicht </a:t>
            </a:r>
            <a:r>
              <a:rPr sz="1200" spc="-5" dirty="0">
                <a:solidFill>
                  <a:srgbClr val="231F20"/>
                </a:solidFill>
                <a:latin typeface="Arial Narrow"/>
                <a:cs typeface="Arial Narrow"/>
              </a:rPr>
              <a:t>aus. </a:t>
            </a:r>
            <a:r>
              <a:rPr sz="1200" dirty="0">
                <a:solidFill>
                  <a:srgbClr val="231F20"/>
                </a:solidFill>
                <a:latin typeface="Arial Narrow"/>
                <a:cs typeface="Arial Narrow"/>
              </a:rPr>
              <a:t>Prüfen Sie </a:t>
            </a:r>
            <a:r>
              <a:rPr sz="1200" spc="-5" dirty="0">
                <a:solidFill>
                  <a:srgbClr val="231F20"/>
                </a:solidFill>
                <a:latin typeface="Arial Narrow"/>
                <a:cs typeface="Arial Narrow"/>
              </a:rPr>
              <a:t>ihn </a:t>
            </a:r>
            <a:r>
              <a:rPr sz="1200" dirty="0">
                <a:solidFill>
                  <a:srgbClr val="231F20"/>
                </a:solidFill>
                <a:latin typeface="Arial Narrow"/>
                <a:cs typeface="Arial Narrow"/>
              </a:rPr>
              <a:t>regelmäßig </a:t>
            </a:r>
            <a:r>
              <a:rPr sz="1200" spc="-5" dirty="0">
                <a:solidFill>
                  <a:srgbClr val="231F20"/>
                </a:solidFill>
                <a:latin typeface="Arial Narrow"/>
                <a:cs typeface="Arial Narrow"/>
              </a:rPr>
              <a:t>vor jedem Gebrauch. </a:t>
            </a:r>
            <a:r>
              <a:rPr sz="1200" dirty="0">
                <a:solidFill>
                  <a:srgbClr val="231F20"/>
                </a:solidFill>
                <a:latin typeface="Arial Narrow"/>
                <a:cs typeface="Arial Narrow"/>
              </a:rPr>
              <a:t>Wenn </a:t>
            </a:r>
            <a:r>
              <a:rPr sz="1200" spc="-5" dirty="0">
                <a:solidFill>
                  <a:srgbClr val="231F20"/>
                </a:solidFill>
                <a:latin typeface="Arial Narrow"/>
                <a:cs typeface="Arial Narrow"/>
              </a:rPr>
              <a:t>der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in Gebrauch ist,  </a:t>
            </a:r>
            <a:r>
              <a:rPr sz="1200" dirty="0">
                <a:solidFill>
                  <a:srgbClr val="231F20"/>
                </a:solidFill>
                <a:latin typeface="Arial Narrow"/>
                <a:cs typeface="Arial Narrow"/>
              </a:rPr>
              <a:t>räumen Sie </a:t>
            </a:r>
            <a:r>
              <a:rPr sz="1200" spc="-5" dirty="0">
                <a:solidFill>
                  <a:srgbClr val="231F20"/>
                </a:solidFill>
                <a:latin typeface="Arial Narrow"/>
                <a:cs typeface="Arial Narrow"/>
              </a:rPr>
              <a:t>ihn sofort </a:t>
            </a:r>
            <a:r>
              <a:rPr sz="1200" dirty="0">
                <a:solidFill>
                  <a:srgbClr val="231F20"/>
                </a:solidFill>
                <a:latin typeface="Arial Narrow"/>
                <a:cs typeface="Arial Narrow"/>
              </a:rPr>
              <a:t>weg </a:t>
            </a:r>
            <a:r>
              <a:rPr sz="1200" spc="-5" dirty="0">
                <a:solidFill>
                  <a:srgbClr val="231F20"/>
                </a:solidFill>
                <a:latin typeface="Arial Narrow"/>
                <a:cs typeface="Arial Narrow"/>
              </a:rPr>
              <a:t>oder bewahren </a:t>
            </a:r>
            <a:r>
              <a:rPr sz="1200" dirty="0">
                <a:solidFill>
                  <a:srgbClr val="231F20"/>
                </a:solidFill>
                <a:latin typeface="Arial Narrow"/>
                <a:cs typeface="Arial Narrow"/>
              </a:rPr>
              <a:t>Sie </a:t>
            </a:r>
            <a:r>
              <a:rPr sz="1200" spc="-5" dirty="0">
                <a:solidFill>
                  <a:srgbClr val="231F20"/>
                </a:solidFill>
                <a:latin typeface="Arial Narrow"/>
                <a:cs typeface="Arial Narrow"/>
              </a:rPr>
              <a:t>ihn in einem geschlossenen </a:t>
            </a:r>
            <a:r>
              <a:rPr sz="1200" dirty="0">
                <a:solidFill>
                  <a:srgbClr val="231F20"/>
                </a:solidFill>
                <a:latin typeface="Arial Narrow"/>
                <a:cs typeface="Arial Narrow"/>
              </a:rPr>
              <a:t>Raum</a:t>
            </a:r>
            <a:r>
              <a:rPr sz="1200" spc="-15" dirty="0">
                <a:solidFill>
                  <a:srgbClr val="231F20"/>
                </a:solidFill>
                <a:latin typeface="Arial Narrow"/>
                <a:cs typeface="Arial Narrow"/>
              </a:rPr>
              <a:t> </a:t>
            </a:r>
            <a:r>
              <a:rPr sz="1200" spc="-5" dirty="0">
                <a:solidFill>
                  <a:srgbClr val="231F20"/>
                </a:solidFill>
                <a:latin typeface="Arial Narrow"/>
                <a:cs typeface="Arial Narrow"/>
              </a:rPr>
              <a:t>auf.</a:t>
            </a:r>
            <a:endParaRPr sz="1200">
              <a:latin typeface="Arial Narrow"/>
              <a:cs typeface="Arial Narrow"/>
            </a:endParaRPr>
          </a:p>
          <a:p>
            <a:pPr marL="213995" indent="-176530">
              <a:lnSpc>
                <a:spcPts val="1340"/>
              </a:lnSpc>
              <a:buChar char="●"/>
              <a:tabLst>
                <a:tab pos="214629" algn="l"/>
              </a:tabLst>
            </a:pPr>
            <a:r>
              <a:rPr sz="1200" spc="-5" dirty="0">
                <a:solidFill>
                  <a:srgbClr val="231F20"/>
                </a:solidFill>
                <a:latin typeface="Arial Narrow"/>
                <a:cs typeface="Arial Narrow"/>
              </a:rPr>
              <a:t>Öffnen </a:t>
            </a:r>
            <a:r>
              <a:rPr sz="1200" dirty="0">
                <a:solidFill>
                  <a:srgbClr val="231F20"/>
                </a:solidFill>
                <a:latin typeface="Arial Narrow"/>
                <a:cs typeface="Arial Narrow"/>
              </a:rPr>
              <a:t>Sie </a:t>
            </a:r>
            <a:r>
              <a:rPr sz="1200" spc="-5" dirty="0">
                <a:solidFill>
                  <a:srgbClr val="231F20"/>
                </a:solidFill>
                <a:latin typeface="Arial Narrow"/>
                <a:cs typeface="Arial Narrow"/>
              </a:rPr>
              <a:t>den oberen </a:t>
            </a:r>
            <a:r>
              <a:rPr sz="1200" dirty="0">
                <a:solidFill>
                  <a:srgbClr val="231F20"/>
                </a:solidFill>
                <a:latin typeface="Arial Narrow"/>
                <a:cs typeface="Arial Narrow"/>
              </a:rPr>
              <a:t>Deckel </a:t>
            </a:r>
            <a:r>
              <a:rPr sz="1200" spc="-5" dirty="0">
                <a:solidFill>
                  <a:srgbClr val="231F20"/>
                </a:solidFill>
                <a:latin typeface="Arial Narrow"/>
                <a:cs typeface="Arial Narrow"/>
              </a:rPr>
              <a:t>des </a:t>
            </a:r>
            <a:r>
              <a:rPr sz="1200" dirty="0">
                <a:solidFill>
                  <a:srgbClr val="231F20"/>
                </a:solidFill>
                <a:latin typeface="Arial Narrow"/>
                <a:cs typeface="Arial Narrow"/>
              </a:rPr>
              <a:t>Whirlpools, wenn </a:t>
            </a:r>
            <a:r>
              <a:rPr sz="1200" spc="-5" dirty="0">
                <a:solidFill>
                  <a:srgbClr val="231F20"/>
                </a:solidFill>
                <a:latin typeface="Arial Narrow"/>
                <a:cs typeface="Arial Narrow"/>
              </a:rPr>
              <a:t>die </a:t>
            </a:r>
            <a:r>
              <a:rPr sz="1200" dirty="0">
                <a:solidFill>
                  <a:srgbClr val="231F20"/>
                </a:solidFill>
                <a:latin typeface="Arial Narrow"/>
                <a:cs typeface="Arial Narrow"/>
              </a:rPr>
              <a:t>Blasenfunktion </a:t>
            </a:r>
            <a:r>
              <a:rPr sz="1200" spc="-5" dirty="0">
                <a:solidFill>
                  <a:srgbClr val="231F20"/>
                </a:solidFill>
                <a:latin typeface="Arial Narrow"/>
                <a:cs typeface="Arial Narrow"/>
              </a:rPr>
              <a:t>eingeschaltet</a:t>
            </a:r>
            <a:r>
              <a:rPr sz="1200" spc="-2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13995" marR="88265" indent="-176530" algn="just">
              <a:lnSpc>
                <a:spcPts val="1400"/>
              </a:lnSpc>
              <a:spcBef>
                <a:spcPts val="60"/>
              </a:spcBef>
              <a:buChar char="●"/>
              <a:tabLst>
                <a:tab pos="214629"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eine Gefährdung durch unbeabsichtigtes </a:t>
            </a:r>
            <a:r>
              <a:rPr sz="1200" dirty="0">
                <a:solidFill>
                  <a:srgbClr val="231F20"/>
                </a:solidFill>
                <a:latin typeface="Arial Narrow"/>
                <a:cs typeface="Arial Narrow"/>
              </a:rPr>
              <a:t>Zurücksetzen </a:t>
            </a:r>
            <a:r>
              <a:rPr sz="1200" spc="-5" dirty="0">
                <a:solidFill>
                  <a:srgbClr val="231F20"/>
                </a:solidFill>
                <a:latin typeface="Arial Narrow"/>
                <a:cs typeface="Arial Narrow"/>
              </a:rPr>
              <a:t>des thermischen </a:t>
            </a:r>
            <a:r>
              <a:rPr sz="1200" dirty="0">
                <a:solidFill>
                  <a:srgbClr val="231F20"/>
                </a:solidFill>
                <a:latin typeface="Arial Narrow"/>
                <a:cs typeface="Arial Narrow"/>
              </a:rPr>
              <a:t>Schutzschalters </a:t>
            </a:r>
            <a:r>
              <a:rPr sz="1200" spc="-5" dirty="0">
                <a:solidFill>
                  <a:srgbClr val="231F20"/>
                </a:solidFill>
                <a:latin typeface="Arial Narrow"/>
                <a:cs typeface="Arial Narrow"/>
              </a:rPr>
              <a:t>zu vermeiden, darf  dieses Gerät nicht über ein externes </a:t>
            </a:r>
            <a:r>
              <a:rPr sz="1200" dirty="0">
                <a:solidFill>
                  <a:srgbClr val="231F20"/>
                </a:solidFill>
                <a:latin typeface="Arial Narrow"/>
                <a:cs typeface="Arial Narrow"/>
              </a:rPr>
              <a:t>Schaltgerät, wie </a:t>
            </a:r>
            <a:r>
              <a:rPr sz="1200" spc="-5" dirty="0">
                <a:solidFill>
                  <a:srgbClr val="231F20"/>
                </a:solidFill>
                <a:latin typeface="Arial Narrow"/>
                <a:cs typeface="Arial Narrow"/>
              </a:rPr>
              <a:t>z. </a:t>
            </a:r>
            <a:r>
              <a:rPr sz="1200" dirty="0">
                <a:solidFill>
                  <a:srgbClr val="231F20"/>
                </a:solidFill>
                <a:latin typeface="Arial Narrow"/>
                <a:cs typeface="Arial Narrow"/>
              </a:rPr>
              <a:t>B. </a:t>
            </a:r>
            <a:r>
              <a:rPr sz="1200" spc="-5" dirty="0">
                <a:solidFill>
                  <a:srgbClr val="231F20"/>
                </a:solidFill>
                <a:latin typeface="Arial Narrow"/>
                <a:cs typeface="Arial Narrow"/>
              </a:rPr>
              <a:t>eine </a:t>
            </a:r>
            <a:r>
              <a:rPr sz="1200" dirty="0">
                <a:solidFill>
                  <a:srgbClr val="231F20"/>
                </a:solidFill>
                <a:latin typeface="Arial Narrow"/>
                <a:cs typeface="Arial Narrow"/>
              </a:rPr>
              <a:t>Zeitschaltuhr, </a:t>
            </a:r>
            <a:r>
              <a:rPr sz="1200" spc="-5" dirty="0">
                <a:solidFill>
                  <a:srgbClr val="231F20"/>
                </a:solidFill>
                <a:latin typeface="Arial Narrow"/>
                <a:cs typeface="Arial Narrow"/>
              </a:rPr>
              <a:t>gespeist oder an einen </a:t>
            </a:r>
            <a:r>
              <a:rPr sz="1200" dirty="0">
                <a:solidFill>
                  <a:srgbClr val="231F20"/>
                </a:solidFill>
                <a:latin typeface="Arial Narrow"/>
                <a:cs typeface="Arial Narrow"/>
              </a:rPr>
              <a:t>Stromkreis  </a:t>
            </a:r>
            <a:r>
              <a:rPr sz="1200" spc="-5" dirty="0">
                <a:solidFill>
                  <a:srgbClr val="231F20"/>
                </a:solidFill>
                <a:latin typeface="Arial Narrow"/>
                <a:cs typeface="Arial Narrow"/>
              </a:rPr>
              <a:t>angeschlossen </a:t>
            </a:r>
            <a:r>
              <a:rPr sz="1200" dirty="0">
                <a:solidFill>
                  <a:srgbClr val="231F20"/>
                </a:solidFill>
                <a:latin typeface="Arial Narrow"/>
                <a:cs typeface="Arial Narrow"/>
              </a:rPr>
              <a:t>werden, </a:t>
            </a:r>
            <a:r>
              <a:rPr sz="1200" spc="-5" dirty="0">
                <a:solidFill>
                  <a:srgbClr val="231F20"/>
                </a:solidFill>
                <a:latin typeface="Arial Narrow"/>
                <a:cs typeface="Arial Narrow"/>
              </a:rPr>
              <a:t>der </a:t>
            </a:r>
            <a:r>
              <a:rPr sz="1200" dirty="0">
                <a:solidFill>
                  <a:srgbClr val="231F20"/>
                </a:solidFill>
                <a:latin typeface="Arial Narrow"/>
                <a:cs typeface="Arial Narrow"/>
              </a:rPr>
              <a:t>regelmäßig </a:t>
            </a:r>
            <a:r>
              <a:rPr sz="1200" spc="-5" dirty="0">
                <a:solidFill>
                  <a:srgbClr val="231F20"/>
                </a:solidFill>
                <a:latin typeface="Arial Narrow"/>
                <a:cs typeface="Arial Narrow"/>
              </a:rPr>
              <a:t>vom </a:t>
            </a:r>
            <a:r>
              <a:rPr sz="1200" dirty="0">
                <a:solidFill>
                  <a:srgbClr val="231F20"/>
                </a:solidFill>
                <a:latin typeface="Arial Narrow"/>
                <a:cs typeface="Arial Narrow"/>
              </a:rPr>
              <a:t>Versorgungsunternehmen </a:t>
            </a:r>
            <a:r>
              <a:rPr sz="1200" spc="-5" dirty="0">
                <a:solidFill>
                  <a:srgbClr val="231F20"/>
                </a:solidFill>
                <a:latin typeface="Arial Narrow"/>
                <a:cs typeface="Arial Narrow"/>
              </a:rPr>
              <a:t>ein- und ausgeschaltet</a:t>
            </a:r>
            <a:r>
              <a:rPr sz="1200" spc="-30" dirty="0">
                <a:solidFill>
                  <a:srgbClr val="231F20"/>
                </a:solidFill>
                <a:latin typeface="Arial Narrow"/>
                <a:cs typeface="Arial Narrow"/>
              </a:rPr>
              <a:t> </a:t>
            </a:r>
            <a:r>
              <a:rPr sz="1200" dirty="0">
                <a:solidFill>
                  <a:srgbClr val="231F20"/>
                </a:solidFill>
                <a:latin typeface="Arial Narrow"/>
                <a:cs typeface="Arial Narrow"/>
              </a:rPr>
              <a:t>wird.</a:t>
            </a:r>
            <a:endParaRPr sz="1200">
              <a:latin typeface="Arial Narrow"/>
              <a:cs typeface="Arial Narrow"/>
            </a:endParaRPr>
          </a:p>
          <a:p>
            <a:pPr marL="213995" marR="170180" indent="-176530" algn="just">
              <a:lnSpc>
                <a:spcPts val="1400"/>
              </a:lnSpc>
              <a:buChar char="●"/>
              <a:tabLst>
                <a:tab pos="214629" algn="l"/>
              </a:tabLst>
            </a:pPr>
            <a:r>
              <a:rPr sz="1200" dirty="0">
                <a:solidFill>
                  <a:srgbClr val="231F20"/>
                </a:solidFill>
                <a:latin typeface="Arial Narrow"/>
                <a:cs typeface="Arial Narrow"/>
              </a:rPr>
              <a:t>Sobald </a:t>
            </a:r>
            <a:r>
              <a:rPr sz="1200" spc="-5" dirty="0">
                <a:solidFill>
                  <a:srgbClr val="231F20"/>
                </a:solidFill>
                <a:latin typeface="Arial Narrow"/>
                <a:cs typeface="Arial Narrow"/>
              </a:rPr>
              <a:t>der </a:t>
            </a:r>
            <a:r>
              <a:rPr sz="1200" dirty="0">
                <a:solidFill>
                  <a:srgbClr val="231F20"/>
                </a:solidFill>
                <a:latin typeface="Arial Narrow"/>
                <a:cs typeface="Arial Narrow"/>
              </a:rPr>
              <a:t>Whirlpool </a:t>
            </a:r>
            <a:r>
              <a:rPr sz="1200" spc="-5" dirty="0">
                <a:solidFill>
                  <a:srgbClr val="231F20"/>
                </a:solidFill>
                <a:latin typeface="Arial Narrow"/>
                <a:cs typeface="Arial Narrow"/>
              </a:rPr>
              <a:t>angeschlossen ist, finden </a:t>
            </a:r>
            <a:r>
              <a:rPr sz="1200" dirty="0">
                <a:solidFill>
                  <a:srgbClr val="231F20"/>
                </a:solidFill>
                <a:latin typeface="Arial Narrow"/>
                <a:cs typeface="Arial Narrow"/>
              </a:rPr>
              <a:t>Sie </a:t>
            </a:r>
            <a:r>
              <a:rPr sz="1200" spc="-5" dirty="0">
                <a:solidFill>
                  <a:srgbClr val="231F20"/>
                </a:solidFill>
                <a:latin typeface="Arial Narrow"/>
                <a:cs typeface="Arial Narrow"/>
              </a:rPr>
              <a:t>in den entsprechenden </a:t>
            </a:r>
            <a:r>
              <a:rPr sz="1200" dirty="0">
                <a:solidFill>
                  <a:srgbClr val="231F20"/>
                </a:solidFill>
                <a:latin typeface="Arial Narrow"/>
                <a:cs typeface="Arial Narrow"/>
              </a:rPr>
              <a:t>Kapiteln Einzelheiten </a:t>
            </a:r>
            <a:r>
              <a:rPr sz="1200" spc="-5" dirty="0">
                <a:solidFill>
                  <a:srgbClr val="231F20"/>
                </a:solidFill>
                <a:latin typeface="Arial Narrow"/>
                <a:cs typeface="Arial Narrow"/>
              </a:rPr>
              <a:t>zu </a:t>
            </a:r>
            <a:r>
              <a:rPr sz="1200" dirty="0">
                <a:solidFill>
                  <a:srgbClr val="231F20"/>
                </a:solidFill>
                <a:latin typeface="Arial Narrow"/>
                <a:cs typeface="Arial Narrow"/>
              </a:rPr>
              <a:t>Reinigung,  regelmäßigen Kontrollen </a:t>
            </a:r>
            <a:r>
              <a:rPr sz="1200" spc="-5" dirty="0">
                <a:solidFill>
                  <a:srgbClr val="231F20"/>
                </a:solidFill>
                <a:latin typeface="Arial Narrow"/>
                <a:cs typeface="Arial Narrow"/>
              </a:rPr>
              <a:t>und anderen</a:t>
            </a:r>
            <a:r>
              <a:rPr sz="1200" spc="-10" dirty="0">
                <a:solidFill>
                  <a:srgbClr val="231F20"/>
                </a:solidFill>
                <a:latin typeface="Arial Narrow"/>
                <a:cs typeface="Arial Narrow"/>
              </a:rPr>
              <a:t> </a:t>
            </a:r>
            <a:r>
              <a:rPr sz="1200" dirty="0">
                <a:solidFill>
                  <a:srgbClr val="231F20"/>
                </a:solidFill>
                <a:latin typeface="Arial Narrow"/>
                <a:cs typeface="Arial Narrow"/>
              </a:rPr>
              <a:t>Wartungsarbeiten.</a:t>
            </a:r>
            <a:endParaRPr sz="1200">
              <a:latin typeface="Arial Narrow"/>
              <a:cs typeface="Arial Narrow"/>
            </a:endParaRPr>
          </a:p>
        </p:txBody>
      </p:sp>
      <p:sp>
        <p:nvSpPr>
          <p:cNvPr id="3" name="object 3"/>
          <p:cNvSpPr txBox="1"/>
          <p:nvPr/>
        </p:nvSpPr>
        <p:spPr>
          <a:xfrm>
            <a:off x="532921" y="507940"/>
            <a:ext cx="6489700" cy="1809114"/>
          </a:xfrm>
          <a:prstGeom prst="rect">
            <a:avLst/>
          </a:prstGeom>
        </p:spPr>
        <p:txBody>
          <a:bodyPr vert="horz" wrap="square" lIns="0" tIns="12700" rIns="0" bIns="0" rtlCol="0">
            <a:spAutoFit/>
          </a:bodyPr>
          <a:lstStyle/>
          <a:p>
            <a:pPr marL="188595" indent="-176530">
              <a:lnSpc>
                <a:spcPts val="1420"/>
              </a:lnSpc>
              <a:spcBef>
                <a:spcPts val="100"/>
              </a:spcBef>
              <a:buChar char="●"/>
              <a:tabLst>
                <a:tab pos="189230" algn="l"/>
              </a:tabLst>
            </a:pPr>
            <a:r>
              <a:rPr sz="1200" dirty="0">
                <a:solidFill>
                  <a:srgbClr val="231F20"/>
                </a:solidFill>
                <a:latin typeface="Arial Narrow"/>
                <a:cs typeface="Arial Narrow"/>
              </a:rPr>
              <a:t>Halten Sie </a:t>
            </a:r>
            <a:r>
              <a:rPr sz="1200" spc="-5" dirty="0">
                <a:solidFill>
                  <a:srgbClr val="231F20"/>
                </a:solidFill>
                <a:latin typeface="Arial Narrow"/>
                <a:cs typeface="Arial Narrow"/>
              </a:rPr>
              <a:t>alle </a:t>
            </a:r>
            <a:r>
              <a:rPr sz="1200" dirty="0">
                <a:solidFill>
                  <a:srgbClr val="231F20"/>
                </a:solidFill>
                <a:latin typeface="Arial Narrow"/>
                <a:cs typeface="Arial Narrow"/>
              </a:rPr>
              <a:t>Haustiere </a:t>
            </a:r>
            <a:r>
              <a:rPr sz="1200" spc="-5" dirty="0">
                <a:solidFill>
                  <a:srgbClr val="231F20"/>
                </a:solidFill>
                <a:latin typeface="Arial Narrow"/>
                <a:cs typeface="Arial Narrow"/>
              </a:rPr>
              <a:t>vom </a:t>
            </a:r>
            <a:r>
              <a:rPr sz="1200" dirty="0">
                <a:solidFill>
                  <a:srgbClr val="231F20"/>
                </a:solidFill>
                <a:latin typeface="Arial Narrow"/>
                <a:cs typeface="Arial Narrow"/>
              </a:rPr>
              <a:t>Whirlpool </a:t>
            </a:r>
            <a:r>
              <a:rPr sz="1200" spc="-5" dirty="0">
                <a:solidFill>
                  <a:srgbClr val="231F20"/>
                </a:solidFill>
                <a:latin typeface="Arial Narrow"/>
                <a:cs typeface="Arial Narrow"/>
              </a:rPr>
              <a:t>fern, um </a:t>
            </a:r>
            <a:r>
              <a:rPr sz="1200" dirty="0">
                <a:solidFill>
                  <a:srgbClr val="231F20"/>
                </a:solidFill>
                <a:latin typeface="Arial Narrow"/>
                <a:cs typeface="Arial Narrow"/>
              </a:rPr>
              <a:t>Schäden </a:t>
            </a:r>
            <a:r>
              <a:rPr sz="1200" spc="-5" dirty="0">
                <a:solidFill>
                  <a:srgbClr val="231F20"/>
                </a:solidFill>
                <a:latin typeface="Arial Narrow"/>
                <a:cs typeface="Arial Narrow"/>
              </a:rPr>
              <a:t>zu</a:t>
            </a:r>
            <a:r>
              <a:rPr sz="1200" spc="-15" dirty="0">
                <a:solidFill>
                  <a:srgbClr val="231F20"/>
                </a:solidFill>
                <a:latin typeface="Arial Narrow"/>
                <a:cs typeface="Arial Narrow"/>
              </a:rPr>
              <a:t> </a:t>
            </a:r>
            <a:r>
              <a:rPr sz="1200" spc="-5" dirty="0">
                <a:solidFill>
                  <a:srgbClr val="231F20"/>
                </a:solidFill>
                <a:latin typeface="Arial Narrow"/>
                <a:cs typeface="Arial Narrow"/>
              </a:rPr>
              <a:t>vermeiden.</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Fügen Sie </a:t>
            </a:r>
            <a:r>
              <a:rPr sz="1200" spc="-5" dirty="0">
                <a:solidFill>
                  <a:srgbClr val="231F20"/>
                </a:solidFill>
                <a:latin typeface="Arial Narrow"/>
                <a:cs typeface="Arial Narrow"/>
              </a:rPr>
              <a:t>dem </a:t>
            </a:r>
            <a:r>
              <a:rPr sz="1200" dirty="0">
                <a:solidFill>
                  <a:srgbClr val="231F20"/>
                </a:solidFill>
                <a:latin typeface="Arial Narrow"/>
                <a:cs typeface="Arial Narrow"/>
              </a:rPr>
              <a:t>Badewasser </a:t>
            </a:r>
            <a:r>
              <a:rPr sz="1200" spc="-5" dirty="0">
                <a:solidFill>
                  <a:srgbClr val="231F20"/>
                </a:solidFill>
                <a:latin typeface="Arial Narrow"/>
                <a:cs typeface="Arial Narrow"/>
              </a:rPr>
              <a:t>kein </a:t>
            </a:r>
            <a:r>
              <a:rPr sz="1200" dirty="0">
                <a:solidFill>
                  <a:srgbClr val="231F20"/>
                </a:solidFill>
                <a:latin typeface="Arial Narrow"/>
                <a:cs typeface="Arial Narrow"/>
              </a:rPr>
              <a:t>Badeöl </a:t>
            </a:r>
            <a:r>
              <a:rPr sz="1200" spc="-5" dirty="0">
                <a:solidFill>
                  <a:srgbClr val="231F20"/>
                </a:solidFill>
                <a:latin typeface="Arial Narrow"/>
                <a:cs typeface="Arial Narrow"/>
              </a:rPr>
              <a:t>oder </a:t>
            </a:r>
            <a:r>
              <a:rPr sz="1200" dirty="0">
                <a:solidFill>
                  <a:srgbClr val="231F20"/>
                </a:solidFill>
                <a:latin typeface="Arial Narrow"/>
                <a:cs typeface="Arial Narrow"/>
              </a:rPr>
              <a:t>Badesalz</a:t>
            </a:r>
            <a:r>
              <a:rPr sz="1200" spc="-10" dirty="0">
                <a:solidFill>
                  <a:srgbClr val="231F20"/>
                </a:solidFill>
                <a:latin typeface="Arial Narrow"/>
                <a:cs typeface="Arial Narrow"/>
              </a:rPr>
              <a:t> </a:t>
            </a:r>
            <a:r>
              <a:rPr sz="1200" spc="-5" dirty="0">
                <a:solidFill>
                  <a:srgbClr val="231F20"/>
                </a:solidFill>
                <a:latin typeface="Arial Narrow"/>
                <a:cs typeface="Arial Narrow"/>
              </a:rPr>
              <a:t>hinzu.</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Vermeiden Sie </a:t>
            </a:r>
            <a:r>
              <a:rPr sz="1200" spc="-5" dirty="0">
                <a:solidFill>
                  <a:srgbClr val="231F20"/>
                </a:solidFill>
                <a:latin typeface="Arial Narrow"/>
                <a:cs typeface="Arial Narrow"/>
              </a:rPr>
              <a:t>es zu jeder </a:t>
            </a:r>
            <a:r>
              <a:rPr sz="1200" dirty="0">
                <a:solidFill>
                  <a:srgbClr val="231F20"/>
                </a:solidFill>
                <a:latin typeface="Arial Narrow"/>
                <a:cs typeface="Arial Narrow"/>
              </a:rPr>
              <a:t>Zeit, </a:t>
            </a:r>
            <a:r>
              <a:rPr sz="1200" spc="-5" dirty="0">
                <a:solidFill>
                  <a:srgbClr val="231F20"/>
                </a:solidFill>
                <a:latin typeface="Arial Narrow"/>
                <a:cs typeface="Arial Narrow"/>
              </a:rPr>
              <a:t>den </a:t>
            </a:r>
            <a:r>
              <a:rPr sz="1200" dirty="0">
                <a:solidFill>
                  <a:srgbClr val="231F20"/>
                </a:solidFill>
                <a:latin typeface="Arial Narrow"/>
                <a:cs typeface="Arial Narrow"/>
              </a:rPr>
              <a:t>Kopf </a:t>
            </a:r>
            <a:r>
              <a:rPr sz="1200" spc="-5" dirty="0">
                <a:solidFill>
                  <a:srgbClr val="231F20"/>
                </a:solidFill>
                <a:latin typeface="Arial Narrow"/>
                <a:cs typeface="Arial Narrow"/>
              </a:rPr>
              <a:t>unter </a:t>
            </a:r>
            <a:r>
              <a:rPr sz="1200" dirty="0">
                <a:solidFill>
                  <a:srgbClr val="231F20"/>
                </a:solidFill>
                <a:latin typeface="Arial Narrow"/>
                <a:cs typeface="Arial Narrow"/>
              </a:rPr>
              <a:t>Wasser </a:t>
            </a:r>
            <a:r>
              <a:rPr sz="1200" spc="-5" dirty="0">
                <a:solidFill>
                  <a:srgbClr val="231F20"/>
                </a:solidFill>
                <a:latin typeface="Arial Narrow"/>
                <a:cs typeface="Arial Narrow"/>
              </a:rPr>
              <a:t>zu</a:t>
            </a:r>
            <a:r>
              <a:rPr sz="1200" spc="-15" dirty="0">
                <a:solidFill>
                  <a:srgbClr val="231F20"/>
                </a:solidFill>
                <a:latin typeface="Arial Narrow"/>
                <a:cs typeface="Arial Narrow"/>
              </a:rPr>
              <a:t> </a:t>
            </a:r>
            <a:r>
              <a:rPr sz="1200" spc="-5" dirty="0">
                <a:solidFill>
                  <a:srgbClr val="231F20"/>
                </a:solidFill>
                <a:latin typeface="Arial Narrow"/>
                <a:cs typeface="Arial Narrow"/>
              </a:rPr>
              <a:t>halten.</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Vermeiden Sie </a:t>
            </a:r>
            <a:r>
              <a:rPr sz="1200" spc="-5" dirty="0">
                <a:solidFill>
                  <a:srgbClr val="231F20"/>
                </a:solidFill>
                <a:latin typeface="Arial Narrow"/>
                <a:cs typeface="Arial Narrow"/>
              </a:rPr>
              <a:t>das </a:t>
            </a:r>
            <a:r>
              <a:rPr sz="1200" dirty="0">
                <a:solidFill>
                  <a:srgbClr val="231F20"/>
                </a:solidFill>
                <a:latin typeface="Arial Narrow"/>
                <a:cs typeface="Arial Narrow"/>
              </a:rPr>
              <a:t>Verschlucken </a:t>
            </a:r>
            <a:r>
              <a:rPr sz="1200" spc="-5" dirty="0">
                <a:solidFill>
                  <a:srgbClr val="231F20"/>
                </a:solidFill>
                <a:latin typeface="Arial Narrow"/>
                <a:cs typeface="Arial Narrow"/>
              </a:rPr>
              <a:t>des</a:t>
            </a:r>
            <a:r>
              <a:rPr sz="1200" spc="-10" dirty="0">
                <a:solidFill>
                  <a:srgbClr val="231F20"/>
                </a:solidFill>
                <a:latin typeface="Arial Narrow"/>
                <a:cs typeface="Arial Narrow"/>
              </a:rPr>
              <a:t> </a:t>
            </a:r>
            <a:r>
              <a:rPr sz="1200" dirty="0">
                <a:solidFill>
                  <a:srgbClr val="231F20"/>
                </a:solidFill>
                <a:latin typeface="Arial Narrow"/>
                <a:cs typeface="Arial Narrow"/>
              </a:rPr>
              <a:t>Whirlpool-Wassers.</a:t>
            </a:r>
            <a:endParaRPr sz="1200">
              <a:latin typeface="Arial Narrow"/>
              <a:cs typeface="Arial Narrow"/>
            </a:endParaRPr>
          </a:p>
          <a:p>
            <a:pPr marL="188595" marR="5080" indent="-176530">
              <a:lnSpc>
                <a:spcPts val="1400"/>
              </a:lnSpc>
              <a:spcBef>
                <a:spcPts val="60"/>
              </a:spcBef>
              <a:buChar char="●"/>
              <a:tabLst>
                <a:tab pos="189230" algn="l"/>
              </a:tabLst>
            </a:pPr>
            <a:r>
              <a:rPr sz="1200" dirty="0">
                <a:solidFill>
                  <a:srgbClr val="231F20"/>
                </a:solidFill>
                <a:latin typeface="Arial Narrow"/>
                <a:cs typeface="Arial Narrow"/>
              </a:rPr>
              <a:t>Der Whirlpool </a:t>
            </a:r>
            <a:r>
              <a:rPr sz="1200" spc="-5" dirty="0">
                <a:solidFill>
                  <a:srgbClr val="231F20"/>
                </a:solidFill>
                <a:latin typeface="Arial Narrow"/>
                <a:cs typeface="Arial Narrow"/>
              </a:rPr>
              <a:t>enthält einen </a:t>
            </a:r>
            <a:r>
              <a:rPr sz="1200" dirty="0">
                <a:solidFill>
                  <a:srgbClr val="231F20"/>
                </a:solidFill>
                <a:latin typeface="Arial Narrow"/>
                <a:cs typeface="Arial Narrow"/>
              </a:rPr>
              <a:t>UVC-Strahler. Um </a:t>
            </a:r>
            <a:r>
              <a:rPr sz="1200" spc="-5" dirty="0">
                <a:solidFill>
                  <a:srgbClr val="231F20"/>
                </a:solidFill>
                <a:latin typeface="Arial Narrow"/>
                <a:cs typeface="Arial Narrow"/>
              </a:rPr>
              <a:t>den </a:t>
            </a:r>
            <a:r>
              <a:rPr sz="1200" dirty="0">
                <a:solidFill>
                  <a:srgbClr val="231F20"/>
                </a:solidFill>
                <a:latin typeface="Arial Narrow"/>
                <a:cs typeface="Arial Narrow"/>
              </a:rPr>
              <a:t>UVC-Strahler </a:t>
            </a:r>
            <a:r>
              <a:rPr sz="1200" spc="-5" dirty="0">
                <a:solidFill>
                  <a:srgbClr val="231F20"/>
                </a:solidFill>
                <a:latin typeface="Arial Narrow"/>
                <a:cs typeface="Arial Narrow"/>
              </a:rPr>
              <a:t>zu ersetzen oder zu </a:t>
            </a:r>
            <a:r>
              <a:rPr sz="1200" dirty="0">
                <a:solidFill>
                  <a:srgbClr val="231F20"/>
                </a:solidFill>
                <a:latin typeface="Arial Narrow"/>
                <a:cs typeface="Arial Narrow"/>
              </a:rPr>
              <a:t>reparieren, wenden Sie </a:t>
            </a:r>
            <a:r>
              <a:rPr sz="1200" spc="-5" dirty="0">
                <a:solidFill>
                  <a:srgbClr val="231F20"/>
                </a:solidFill>
                <a:latin typeface="Arial Narrow"/>
                <a:cs typeface="Arial Narrow"/>
              </a:rPr>
              <a:t>sich  an einen professionellen</a:t>
            </a:r>
            <a:r>
              <a:rPr sz="1200" spc="-10" dirty="0">
                <a:solidFill>
                  <a:srgbClr val="231F20"/>
                </a:solidFill>
                <a:latin typeface="Arial Narrow"/>
                <a:cs typeface="Arial Narrow"/>
              </a:rPr>
              <a:t> </a:t>
            </a:r>
            <a:r>
              <a:rPr sz="1200" dirty="0">
                <a:solidFill>
                  <a:srgbClr val="231F20"/>
                </a:solidFill>
                <a:latin typeface="Arial Narrow"/>
                <a:cs typeface="Arial Narrow"/>
              </a:rPr>
              <a:t>Betreiber.</a:t>
            </a:r>
            <a:endParaRPr sz="1200">
              <a:latin typeface="Arial Narrow"/>
              <a:cs typeface="Arial Narrow"/>
            </a:endParaRPr>
          </a:p>
          <a:p>
            <a:pPr marL="188595" marR="261620" indent="-176530">
              <a:lnSpc>
                <a:spcPts val="1400"/>
              </a:lnSpc>
              <a:buChar char="●"/>
              <a:tabLst>
                <a:tab pos="189230" algn="l"/>
              </a:tabLst>
            </a:pPr>
            <a:r>
              <a:rPr sz="1200" dirty="0">
                <a:solidFill>
                  <a:srgbClr val="231F20"/>
                </a:solidFill>
                <a:latin typeface="Arial Narrow"/>
                <a:cs typeface="Arial Narrow"/>
              </a:rPr>
              <a:t>Eine </a:t>
            </a:r>
            <a:r>
              <a:rPr sz="1200" spc="-5" dirty="0">
                <a:solidFill>
                  <a:srgbClr val="231F20"/>
                </a:solidFill>
                <a:latin typeface="Arial Narrow"/>
                <a:cs typeface="Arial Narrow"/>
              </a:rPr>
              <a:t>unsachgemäße </a:t>
            </a:r>
            <a:r>
              <a:rPr sz="1200" dirty="0">
                <a:solidFill>
                  <a:srgbClr val="231F20"/>
                </a:solidFill>
                <a:latin typeface="Arial Narrow"/>
                <a:cs typeface="Arial Narrow"/>
              </a:rPr>
              <a:t>Verwendung </a:t>
            </a:r>
            <a:r>
              <a:rPr sz="1200" spc="-5" dirty="0">
                <a:solidFill>
                  <a:srgbClr val="231F20"/>
                </a:solidFill>
                <a:latin typeface="Arial Narrow"/>
                <a:cs typeface="Arial Narrow"/>
              </a:rPr>
              <a:t>des Gerätes oder eine </a:t>
            </a:r>
            <a:r>
              <a:rPr sz="1200" dirty="0">
                <a:solidFill>
                  <a:srgbClr val="231F20"/>
                </a:solidFill>
                <a:latin typeface="Arial Narrow"/>
                <a:cs typeface="Arial Narrow"/>
              </a:rPr>
              <a:t>Beschädigung </a:t>
            </a:r>
            <a:r>
              <a:rPr sz="1200" spc="-5" dirty="0">
                <a:solidFill>
                  <a:srgbClr val="231F20"/>
                </a:solidFill>
                <a:latin typeface="Arial Narrow"/>
                <a:cs typeface="Arial Narrow"/>
              </a:rPr>
              <a:t>des Gehäuses kann zum </a:t>
            </a:r>
            <a:r>
              <a:rPr sz="1200" dirty="0">
                <a:solidFill>
                  <a:srgbClr val="231F20"/>
                </a:solidFill>
                <a:latin typeface="Arial Narrow"/>
                <a:cs typeface="Arial Narrow"/>
              </a:rPr>
              <a:t>Austritt  </a:t>
            </a:r>
            <a:r>
              <a:rPr sz="1200" spc="-5" dirty="0">
                <a:solidFill>
                  <a:srgbClr val="231F20"/>
                </a:solidFill>
                <a:latin typeface="Arial Narrow"/>
                <a:cs typeface="Arial Narrow"/>
              </a:rPr>
              <a:t>gefährlicher </a:t>
            </a:r>
            <a:r>
              <a:rPr sz="1200" dirty="0">
                <a:solidFill>
                  <a:srgbClr val="231F20"/>
                </a:solidFill>
                <a:latin typeface="Arial Narrow"/>
                <a:cs typeface="Arial Narrow"/>
              </a:rPr>
              <a:t>UVC-Strahlung </a:t>
            </a:r>
            <a:r>
              <a:rPr sz="1200" spc="-5" dirty="0">
                <a:solidFill>
                  <a:srgbClr val="231F20"/>
                </a:solidFill>
                <a:latin typeface="Arial Narrow"/>
                <a:cs typeface="Arial Narrow"/>
              </a:rPr>
              <a:t>führen. </a:t>
            </a:r>
            <a:r>
              <a:rPr sz="1200" dirty="0">
                <a:solidFill>
                  <a:srgbClr val="231F20"/>
                </a:solidFill>
                <a:latin typeface="Arial Narrow"/>
                <a:cs typeface="Arial Narrow"/>
              </a:rPr>
              <a:t>UVC-Strahlung </a:t>
            </a:r>
            <a:r>
              <a:rPr sz="1200" spc="-5" dirty="0">
                <a:solidFill>
                  <a:srgbClr val="231F20"/>
                </a:solidFill>
                <a:latin typeface="Arial Narrow"/>
                <a:cs typeface="Arial Narrow"/>
              </a:rPr>
              <a:t>kann selbst in kleinen </a:t>
            </a:r>
            <a:r>
              <a:rPr sz="1200" dirty="0">
                <a:solidFill>
                  <a:srgbClr val="231F20"/>
                </a:solidFill>
                <a:latin typeface="Arial Narrow"/>
                <a:cs typeface="Arial Narrow"/>
              </a:rPr>
              <a:t>Dosen Augen </a:t>
            </a:r>
            <a:r>
              <a:rPr sz="1200" spc="-5" dirty="0">
                <a:solidFill>
                  <a:srgbClr val="231F20"/>
                </a:solidFill>
                <a:latin typeface="Arial Narrow"/>
                <a:cs typeface="Arial Narrow"/>
              </a:rPr>
              <a:t>und </a:t>
            </a:r>
            <a:r>
              <a:rPr sz="1200" dirty="0">
                <a:solidFill>
                  <a:srgbClr val="231F20"/>
                </a:solidFill>
                <a:latin typeface="Arial Narrow"/>
                <a:cs typeface="Arial Narrow"/>
              </a:rPr>
              <a:t>Haut</a:t>
            </a:r>
            <a:r>
              <a:rPr sz="1200" spc="-60" dirty="0">
                <a:solidFill>
                  <a:srgbClr val="231F20"/>
                </a:solidFill>
                <a:latin typeface="Arial Narrow"/>
                <a:cs typeface="Arial Narrow"/>
              </a:rPr>
              <a:t> </a:t>
            </a:r>
            <a:r>
              <a:rPr sz="1200" spc="-5" dirty="0">
                <a:solidFill>
                  <a:srgbClr val="231F20"/>
                </a:solidFill>
                <a:latin typeface="Arial Narrow"/>
                <a:cs typeface="Arial Narrow"/>
              </a:rPr>
              <a:t>schädigen.</a:t>
            </a:r>
            <a:endParaRPr sz="1200">
              <a:latin typeface="Arial Narrow"/>
              <a:cs typeface="Arial Narrow"/>
            </a:endParaRPr>
          </a:p>
          <a:p>
            <a:pPr>
              <a:lnSpc>
                <a:spcPct val="100000"/>
              </a:lnSpc>
            </a:pPr>
            <a:endParaRPr sz="1150">
              <a:latin typeface="Arial Narrow"/>
              <a:cs typeface="Arial Narrow"/>
            </a:endParaRPr>
          </a:p>
          <a:p>
            <a:pPr marL="188595">
              <a:lnSpc>
                <a:spcPct val="100000"/>
              </a:lnSpc>
            </a:pPr>
            <a:r>
              <a:rPr sz="1200" b="1" dirty="0">
                <a:solidFill>
                  <a:srgbClr val="231F20"/>
                </a:solidFill>
                <a:latin typeface="Arial Narrow"/>
                <a:cs typeface="Arial Narrow"/>
              </a:rPr>
              <a:t>WARNUNG: Verwenden Sie den UVC-Strahler nicht, </a:t>
            </a:r>
            <a:r>
              <a:rPr sz="1200" b="1" spc="-5" dirty="0">
                <a:solidFill>
                  <a:srgbClr val="231F20"/>
                </a:solidFill>
                <a:latin typeface="Arial Narrow"/>
                <a:cs typeface="Arial Narrow"/>
              </a:rPr>
              <a:t>wenn er aus </a:t>
            </a:r>
            <a:r>
              <a:rPr sz="1200" b="1" dirty="0">
                <a:solidFill>
                  <a:srgbClr val="231F20"/>
                </a:solidFill>
                <a:latin typeface="Arial Narrow"/>
                <a:cs typeface="Arial Narrow"/>
              </a:rPr>
              <a:t>dem </a:t>
            </a:r>
            <a:r>
              <a:rPr sz="1200" b="1" spc="-5" dirty="0">
                <a:solidFill>
                  <a:srgbClr val="231F20"/>
                </a:solidFill>
                <a:latin typeface="Arial Narrow"/>
                <a:cs typeface="Arial Narrow"/>
              </a:rPr>
              <a:t>Gerätgehäuse entfernt</a:t>
            </a:r>
            <a:r>
              <a:rPr sz="1200" b="1" spc="-40" dirty="0">
                <a:solidFill>
                  <a:srgbClr val="231F20"/>
                </a:solidFill>
                <a:latin typeface="Arial Narrow"/>
                <a:cs typeface="Arial Narrow"/>
              </a:rPr>
              <a:t> </a:t>
            </a:r>
            <a:r>
              <a:rPr sz="1200" b="1" dirty="0">
                <a:solidFill>
                  <a:srgbClr val="231F20"/>
                </a:solidFill>
                <a:latin typeface="Arial Narrow"/>
                <a:cs typeface="Arial Narrow"/>
              </a:rPr>
              <a:t>ist.</a:t>
            </a:r>
            <a:endParaRPr sz="1200">
              <a:latin typeface="Arial Narrow"/>
              <a:cs typeface="Arial Narrow"/>
            </a:endParaRPr>
          </a:p>
        </p:txBody>
      </p:sp>
      <p:grpSp>
        <p:nvGrpSpPr>
          <p:cNvPr id="4" name="object 4"/>
          <p:cNvGrpSpPr/>
          <p:nvPr/>
        </p:nvGrpSpPr>
        <p:grpSpPr>
          <a:xfrm>
            <a:off x="536333" y="2537498"/>
            <a:ext cx="6483985" cy="288290"/>
            <a:chOff x="536333" y="2537498"/>
            <a:chExt cx="6483985" cy="288290"/>
          </a:xfrm>
        </p:grpSpPr>
        <p:sp>
          <p:nvSpPr>
            <p:cNvPr id="5" name="object 5"/>
            <p:cNvSpPr/>
            <p:nvPr/>
          </p:nvSpPr>
          <p:spPr>
            <a:xfrm>
              <a:off x="536333" y="2537498"/>
              <a:ext cx="6483985" cy="288290"/>
            </a:xfrm>
            <a:custGeom>
              <a:avLst/>
              <a:gdLst/>
              <a:ahLst/>
              <a:cxnLst/>
              <a:rect l="l" t="t" r="r" b="b"/>
              <a:pathLst>
                <a:path w="6483984" h="288289">
                  <a:moveTo>
                    <a:pt x="6483731" y="0"/>
                  </a:moveTo>
                  <a:lnTo>
                    <a:pt x="0" y="0"/>
                  </a:lnTo>
                  <a:lnTo>
                    <a:pt x="0" y="287997"/>
                  </a:lnTo>
                  <a:lnTo>
                    <a:pt x="6483731" y="287997"/>
                  </a:lnTo>
                  <a:lnTo>
                    <a:pt x="6483731" y="0"/>
                  </a:lnTo>
                  <a:close/>
                </a:path>
              </a:pathLst>
            </a:custGeom>
            <a:solidFill>
              <a:srgbClr val="58595B"/>
            </a:solidFill>
          </p:spPr>
          <p:txBody>
            <a:bodyPr wrap="square" lIns="0" tIns="0" rIns="0" bIns="0" rtlCol="0"/>
            <a:lstStyle/>
            <a:p>
              <a:endParaRPr/>
            </a:p>
          </p:txBody>
        </p:sp>
        <p:sp>
          <p:nvSpPr>
            <p:cNvPr id="6" name="object 6"/>
            <p:cNvSpPr/>
            <p:nvPr/>
          </p:nvSpPr>
          <p:spPr>
            <a:xfrm>
              <a:off x="3280246" y="2600230"/>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36333" y="2537498"/>
            <a:ext cx="6483985" cy="288290"/>
          </a:xfrm>
          <a:prstGeom prst="rect">
            <a:avLst/>
          </a:prstGeom>
        </p:spPr>
        <p:txBody>
          <a:bodyPr vert="horz" wrap="square" lIns="0" tIns="59690" rIns="0" bIns="0" rtlCol="0">
            <a:spAutoFit/>
          </a:bodyPr>
          <a:lstStyle/>
          <a:p>
            <a:pPr marR="5080" algn="ctr">
              <a:lnSpc>
                <a:spcPct val="100000"/>
              </a:lnSpc>
              <a:spcBef>
                <a:spcPts val="470"/>
              </a:spcBef>
              <a:tabLst>
                <a:tab pos="18034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VORSICHT</a:t>
            </a:r>
            <a:endParaRPr sz="1200">
              <a:latin typeface="Arial Narrow"/>
              <a:cs typeface="Arial Narrow"/>
            </a:endParaRPr>
          </a:p>
        </p:txBody>
      </p:sp>
      <p:grpSp>
        <p:nvGrpSpPr>
          <p:cNvPr id="8" name="object 8"/>
          <p:cNvGrpSpPr/>
          <p:nvPr/>
        </p:nvGrpSpPr>
        <p:grpSpPr>
          <a:xfrm>
            <a:off x="1005801" y="7942526"/>
            <a:ext cx="1109980" cy="1109980"/>
            <a:chOff x="1005801" y="7942526"/>
            <a:chExt cx="1109980" cy="1109980"/>
          </a:xfrm>
        </p:grpSpPr>
        <p:sp>
          <p:nvSpPr>
            <p:cNvPr id="9" name="object 9"/>
            <p:cNvSpPr/>
            <p:nvPr/>
          </p:nvSpPr>
          <p:spPr>
            <a:xfrm>
              <a:off x="1099317" y="8036017"/>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10" name="object 10"/>
            <p:cNvSpPr/>
            <p:nvPr/>
          </p:nvSpPr>
          <p:spPr>
            <a:xfrm>
              <a:off x="1542528" y="8469115"/>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69"/>
                  </a:lnTo>
                  <a:lnTo>
                    <a:pt x="0" y="488454"/>
                  </a:lnTo>
                  <a:lnTo>
                    <a:pt x="18009" y="489364"/>
                  </a:lnTo>
                  <a:lnTo>
                    <a:pt x="65168" y="486982"/>
                  </a:lnTo>
                  <a:lnTo>
                    <a:pt x="109791" y="480171"/>
                  </a:lnTo>
                  <a:lnTo>
                    <a:pt x="109791" y="154152"/>
                  </a:lnTo>
                  <a:lnTo>
                    <a:pt x="461358" y="154152"/>
                  </a:lnTo>
                  <a:lnTo>
                    <a:pt x="469865" y="121065"/>
                  </a:lnTo>
                  <a:lnTo>
                    <a:pt x="476854" y="75270"/>
                  </a:lnTo>
                  <a:lnTo>
                    <a:pt x="477491" y="62658"/>
                  </a:lnTo>
                  <a:lnTo>
                    <a:pt x="444601" y="29757"/>
                  </a:lnTo>
                  <a:lnTo>
                    <a:pt x="402449" y="7870"/>
                  </a:lnTo>
                  <a:lnTo>
                    <a:pt x="354037" y="0"/>
                  </a:lnTo>
                  <a:close/>
                </a:path>
                <a:path w="477519" h="489584">
                  <a:moveTo>
                    <a:pt x="388543" y="154152"/>
                  </a:moveTo>
                  <a:lnTo>
                    <a:pt x="124675" y="154152"/>
                  </a:lnTo>
                  <a:lnTo>
                    <a:pt x="124675" y="476466"/>
                  </a:lnTo>
                  <a:lnTo>
                    <a:pt x="197543" y="453114"/>
                  </a:lnTo>
                  <a:lnTo>
                    <a:pt x="237861" y="433689"/>
                  </a:lnTo>
                  <a:lnTo>
                    <a:pt x="275889" y="410584"/>
                  </a:lnTo>
                  <a:lnTo>
                    <a:pt x="311395" y="384030"/>
                  </a:lnTo>
                  <a:lnTo>
                    <a:pt x="344148" y="354259"/>
                  </a:lnTo>
                  <a:lnTo>
                    <a:pt x="373916" y="321503"/>
                  </a:lnTo>
                  <a:lnTo>
                    <a:pt x="388543" y="301941"/>
                  </a:lnTo>
                  <a:lnTo>
                    <a:pt x="388543" y="154152"/>
                  </a:lnTo>
                  <a:close/>
                </a:path>
                <a:path w="477519" h="489584">
                  <a:moveTo>
                    <a:pt x="461358" y="154152"/>
                  </a:moveTo>
                  <a:lnTo>
                    <a:pt x="403440" y="154152"/>
                  </a:lnTo>
                  <a:lnTo>
                    <a:pt x="403440" y="281100"/>
                  </a:lnTo>
                  <a:lnTo>
                    <a:pt x="423569" y="247964"/>
                  </a:lnTo>
                  <a:lnTo>
                    <a:pt x="442991" y="207644"/>
                  </a:lnTo>
                  <a:lnTo>
                    <a:pt x="458500" y="165268"/>
                  </a:lnTo>
                  <a:lnTo>
                    <a:pt x="461358" y="154152"/>
                  </a:lnTo>
                  <a:close/>
                </a:path>
              </a:pathLst>
            </a:custGeom>
            <a:solidFill>
              <a:srgbClr val="FFFFFF"/>
            </a:solidFill>
          </p:spPr>
          <p:txBody>
            <a:bodyPr wrap="square" lIns="0" tIns="0" rIns="0" bIns="0" rtlCol="0"/>
            <a:lstStyle/>
            <a:p>
              <a:endParaRPr/>
            </a:p>
          </p:txBody>
        </p:sp>
        <p:sp>
          <p:nvSpPr>
            <p:cNvPr id="11" name="object 11"/>
            <p:cNvSpPr/>
            <p:nvPr/>
          </p:nvSpPr>
          <p:spPr>
            <a:xfrm>
              <a:off x="1699741" y="8224900"/>
              <a:ext cx="201091" cy="201053"/>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128306" y="8429625"/>
              <a:ext cx="432434" cy="92075"/>
            </a:xfrm>
            <a:custGeom>
              <a:avLst/>
              <a:gdLst/>
              <a:ahLst/>
              <a:cxnLst/>
              <a:rect l="l" t="t" r="r" b="b"/>
              <a:pathLst>
                <a:path w="432434" h="92075">
                  <a:moveTo>
                    <a:pt x="432206" y="83400"/>
                  </a:moveTo>
                  <a:lnTo>
                    <a:pt x="424776" y="68872"/>
                  </a:lnTo>
                  <a:lnTo>
                    <a:pt x="422338" y="69456"/>
                  </a:lnTo>
                  <a:lnTo>
                    <a:pt x="414693" y="69646"/>
                  </a:lnTo>
                  <a:lnTo>
                    <a:pt x="401205" y="67284"/>
                  </a:lnTo>
                  <a:lnTo>
                    <a:pt x="381203" y="60185"/>
                  </a:lnTo>
                  <a:lnTo>
                    <a:pt x="349885" y="51168"/>
                  </a:lnTo>
                  <a:lnTo>
                    <a:pt x="320865" y="50571"/>
                  </a:lnTo>
                  <a:lnTo>
                    <a:pt x="294195" y="55867"/>
                  </a:lnTo>
                  <a:lnTo>
                    <a:pt x="269925" y="64528"/>
                  </a:lnTo>
                  <a:lnTo>
                    <a:pt x="245414" y="72580"/>
                  </a:lnTo>
                  <a:lnTo>
                    <a:pt x="223558" y="75387"/>
                  </a:lnTo>
                  <a:lnTo>
                    <a:pt x="204203" y="72936"/>
                  </a:lnTo>
                  <a:lnTo>
                    <a:pt x="187223" y="65252"/>
                  </a:lnTo>
                  <a:lnTo>
                    <a:pt x="163525" y="53784"/>
                  </a:lnTo>
                  <a:lnTo>
                    <a:pt x="133248" y="45770"/>
                  </a:lnTo>
                  <a:lnTo>
                    <a:pt x="101231" y="43942"/>
                  </a:lnTo>
                  <a:lnTo>
                    <a:pt x="72275" y="51066"/>
                  </a:lnTo>
                  <a:lnTo>
                    <a:pt x="49149" y="58839"/>
                  </a:lnTo>
                  <a:lnTo>
                    <a:pt x="25844" y="62623"/>
                  </a:lnTo>
                  <a:lnTo>
                    <a:pt x="7785" y="63817"/>
                  </a:lnTo>
                  <a:lnTo>
                    <a:pt x="368" y="63893"/>
                  </a:lnTo>
                  <a:lnTo>
                    <a:pt x="0" y="80175"/>
                  </a:lnTo>
                  <a:lnTo>
                    <a:pt x="8724" y="80073"/>
                  </a:lnTo>
                  <a:lnTo>
                    <a:pt x="28435" y="78701"/>
                  </a:lnTo>
                  <a:lnTo>
                    <a:pt x="53746" y="74447"/>
                  </a:lnTo>
                  <a:lnTo>
                    <a:pt x="79286" y="65709"/>
                  </a:lnTo>
                  <a:lnTo>
                    <a:pt x="103352" y="60109"/>
                  </a:lnTo>
                  <a:lnTo>
                    <a:pt x="130962" y="61912"/>
                  </a:lnTo>
                  <a:lnTo>
                    <a:pt x="157505" y="68897"/>
                  </a:lnTo>
                  <a:lnTo>
                    <a:pt x="178346" y="78879"/>
                  </a:lnTo>
                  <a:lnTo>
                    <a:pt x="188442" y="84416"/>
                  </a:lnTo>
                  <a:lnTo>
                    <a:pt x="199224" y="88379"/>
                  </a:lnTo>
                  <a:lnTo>
                    <a:pt x="210693" y="90754"/>
                  </a:lnTo>
                  <a:lnTo>
                    <a:pt x="222821" y="91554"/>
                  </a:lnTo>
                  <a:lnTo>
                    <a:pt x="235242" y="90805"/>
                  </a:lnTo>
                  <a:lnTo>
                    <a:pt x="248285" y="88569"/>
                  </a:lnTo>
                  <a:lnTo>
                    <a:pt x="261912" y="84836"/>
                  </a:lnTo>
                  <a:lnTo>
                    <a:pt x="276123" y="79616"/>
                  </a:lnTo>
                  <a:lnTo>
                    <a:pt x="303974" y="70142"/>
                  </a:lnTo>
                  <a:lnTo>
                    <a:pt x="328891" y="66268"/>
                  </a:lnTo>
                  <a:lnTo>
                    <a:pt x="352082" y="67945"/>
                  </a:lnTo>
                  <a:lnTo>
                    <a:pt x="374751" y="75120"/>
                  </a:lnTo>
                  <a:lnTo>
                    <a:pt x="399503" y="83654"/>
                  </a:lnTo>
                  <a:lnTo>
                    <a:pt x="416775" y="86080"/>
                  </a:lnTo>
                  <a:lnTo>
                    <a:pt x="427405" y="85090"/>
                  </a:lnTo>
                  <a:lnTo>
                    <a:pt x="432206" y="83400"/>
                  </a:lnTo>
                  <a:close/>
                </a:path>
                <a:path w="432434" h="92075">
                  <a:moveTo>
                    <a:pt x="432219" y="39433"/>
                  </a:moveTo>
                  <a:lnTo>
                    <a:pt x="424776" y="24955"/>
                  </a:lnTo>
                  <a:lnTo>
                    <a:pt x="422313" y="25514"/>
                  </a:lnTo>
                  <a:lnTo>
                    <a:pt x="414667" y="25692"/>
                  </a:lnTo>
                  <a:lnTo>
                    <a:pt x="401193" y="23342"/>
                  </a:lnTo>
                  <a:lnTo>
                    <a:pt x="381203" y="16268"/>
                  </a:lnTo>
                  <a:lnTo>
                    <a:pt x="349872" y="7226"/>
                  </a:lnTo>
                  <a:lnTo>
                    <a:pt x="320852" y="6616"/>
                  </a:lnTo>
                  <a:lnTo>
                    <a:pt x="294195" y="11925"/>
                  </a:lnTo>
                  <a:lnTo>
                    <a:pt x="269925" y="20612"/>
                  </a:lnTo>
                  <a:lnTo>
                    <a:pt x="245414" y="28651"/>
                  </a:lnTo>
                  <a:lnTo>
                    <a:pt x="223545" y="31432"/>
                  </a:lnTo>
                  <a:lnTo>
                    <a:pt x="204203" y="28994"/>
                  </a:lnTo>
                  <a:lnTo>
                    <a:pt x="187223" y="21310"/>
                  </a:lnTo>
                  <a:lnTo>
                    <a:pt x="163525" y="9829"/>
                  </a:lnTo>
                  <a:lnTo>
                    <a:pt x="133248" y="1816"/>
                  </a:lnTo>
                  <a:lnTo>
                    <a:pt x="101244" y="0"/>
                  </a:lnTo>
                  <a:lnTo>
                    <a:pt x="72288" y="7124"/>
                  </a:lnTo>
                  <a:lnTo>
                    <a:pt x="49174" y="14909"/>
                  </a:lnTo>
                  <a:lnTo>
                    <a:pt x="25895" y="18681"/>
                  </a:lnTo>
                  <a:lnTo>
                    <a:pt x="7835" y="19888"/>
                  </a:lnTo>
                  <a:lnTo>
                    <a:pt x="368" y="19964"/>
                  </a:lnTo>
                  <a:lnTo>
                    <a:pt x="0" y="36207"/>
                  </a:lnTo>
                  <a:lnTo>
                    <a:pt x="8724" y="36156"/>
                  </a:lnTo>
                  <a:lnTo>
                    <a:pt x="28435" y="34798"/>
                  </a:lnTo>
                  <a:lnTo>
                    <a:pt x="53746" y="30530"/>
                  </a:lnTo>
                  <a:lnTo>
                    <a:pt x="79286" y="21767"/>
                  </a:lnTo>
                  <a:lnTo>
                    <a:pt x="103378" y="16179"/>
                  </a:lnTo>
                  <a:lnTo>
                    <a:pt x="130987" y="17983"/>
                  </a:lnTo>
                  <a:lnTo>
                    <a:pt x="157518" y="24968"/>
                  </a:lnTo>
                  <a:lnTo>
                    <a:pt x="178346" y="34925"/>
                  </a:lnTo>
                  <a:lnTo>
                    <a:pt x="188442" y="40474"/>
                  </a:lnTo>
                  <a:lnTo>
                    <a:pt x="199224" y="44437"/>
                  </a:lnTo>
                  <a:lnTo>
                    <a:pt x="210705" y="46824"/>
                  </a:lnTo>
                  <a:lnTo>
                    <a:pt x="222859" y="47612"/>
                  </a:lnTo>
                  <a:lnTo>
                    <a:pt x="235267" y="46863"/>
                  </a:lnTo>
                  <a:lnTo>
                    <a:pt x="248285" y="44615"/>
                  </a:lnTo>
                  <a:lnTo>
                    <a:pt x="261912" y="40868"/>
                  </a:lnTo>
                  <a:lnTo>
                    <a:pt x="276123" y="35623"/>
                  </a:lnTo>
                  <a:lnTo>
                    <a:pt x="303987" y="26187"/>
                  </a:lnTo>
                  <a:lnTo>
                    <a:pt x="328904" y="22339"/>
                  </a:lnTo>
                  <a:lnTo>
                    <a:pt x="352094" y="24015"/>
                  </a:lnTo>
                  <a:lnTo>
                    <a:pt x="374751" y="31165"/>
                  </a:lnTo>
                  <a:lnTo>
                    <a:pt x="399554" y="39712"/>
                  </a:lnTo>
                  <a:lnTo>
                    <a:pt x="416826" y="42138"/>
                  </a:lnTo>
                  <a:lnTo>
                    <a:pt x="427443" y="41148"/>
                  </a:lnTo>
                  <a:lnTo>
                    <a:pt x="432219" y="39433"/>
                  </a:lnTo>
                  <a:close/>
                </a:path>
              </a:pathLst>
            </a:custGeom>
            <a:solidFill>
              <a:srgbClr val="FFFFFF"/>
            </a:solidFill>
          </p:spPr>
          <p:txBody>
            <a:bodyPr wrap="square" lIns="0" tIns="0" rIns="0" bIns="0" rtlCol="0"/>
            <a:lstStyle/>
            <a:p>
              <a:endParaRPr/>
            </a:p>
          </p:txBody>
        </p:sp>
        <p:sp>
          <p:nvSpPr>
            <p:cNvPr id="13" name="object 13"/>
            <p:cNvSpPr/>
            <p:nvPr/>
          </p:nvSpPr>
          <p:spPr>
            <a:xfrm>
              <a:off x="1232917" y="8241680"/>
              <a:ext cx="448499" cy="19586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05801" y="7942526"/>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grpSp>
      <p:grpSp>
        <p:nvGrpSpPr>
          <p:cNvPr id="15" name="object 15"/>
          <p:cNvGrpSpPr/>
          <p:nvPr/>
        </p:nvGrpSpPr>
        <p:grpSpPr>
          <a:xfrm>
            <a:off x="3965150" y="7942516"/>
            <a:ext cx="1109980" cy="1109980"/>
            <a:chOff x="3965150" y="7942516"/>
            <a:chExt cx="1109980" cy="1109980"/>
          </a:xfrm>
        </p:grpSpPr>
        <p:sp>
          <p:nvSpPr>
            <p:cNvPr id="16" name="object 16"/>
            <p:cNvSpPr/>
            <p:nvPr/>
          </p:nvSpPr>
          <p:spPr>
            <a:xfrm>
              <a:off x="4220812" y="8363246"/>
              <a:ext cx="84785" cy="8478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965143" y="7942516"/>
              <a:ext cx="1109980" cy="1109980"/>
            </a:xfrm>
            <a:custGeom>
              <a:avLst/>
              <a:gdLst/>
              <a:ahLst/>
              <a:cxnLst/>
              <a:rect l="l" t="t" r="r" b="b"/>
              <a:pathLst>
                <a:path w="1109979" h="1109979">
                  <a:moveTo>
                    <a:pt x="1109433" y="554824"/>
                  </a:moveTo>
                  <a:lnTo>
                    <a:pt x="1107401" y="506958"/>
                  </a:lnTo>
                  <a:lnTo>
                    <a:pt x="1101394" y="460197"/>
                  </a:lnTo>
                  <a:lnTo>
                    <a:pt x="1091603" y="414756"/>
                  </a:lnTo>
                  <a:lnTo>
                    <a:pt x="1078179" y="370776"/>
                  </a:lnTo>
                  <a:lnTo>
                    <a:pt x="1061300" y="328422"/>
                  </a:lnTo>
                  <a:lnTo>
                    <a:pt x="1041120" y="287870"/>
                  </a:lnTo>
                  <a:lnTo>
                    <a:pt x="1017816" y="249288"/>
                  </a:lnTo>
                  <a:lnTo>
                    <a:pt x="995591" y="218452"/>
                  </a:lnTo>
                  <a:lnTo>
                    <a:pt x="995591" y="554824"/>
                  </a:lnTo>
                  <a:lnTo>
                    <a:pt x="992606" y="606285"/>
                  </a:lnTo>
                  <a:lnTo>
                    <a:pt x="983869" y="656018"/>
                  </a:lnTo>
                  <a:lnTo>
                    <a:pt x="969721" y="703668"/>
                  </a:lnTo>
                  <a:lnTo>
                    <a:pt x="950506" y="748906"/>
                  </a:lnTo>
                  <a:lnTo>
                    <a:pt x="926553" y="791387"/>
                  </a:lnTo>
                  <a:lnTo>
                    <a:pt x="898207" y="830757"/>
                  </a:lnTo>
                  <a:lnTo>
                    <a:pt x="871054" y="803630"/>
                  </a:lnTo>
                  <a:lnTo>
                    <a:pt x="877531" y="793381"/>
                  </a:lnTo>
                  <a:lnTo>
                    <a:pt x="859497" y="792060"/>
                  </a:lnTo>
                  <a:lnTo>
                    <a:pt x="831837" y="764400"/>
                  </a:lnTo>
                  <a:lnTo>
                    <a:pt x="831837" y="897496"/>
                  </a:lnTo>
                  <a:lnTo>
                    <a:pt x="792314" y="926033"/>
                  </a:lnTo>
                  <a:lnTo>
                    <a:pt x="749681" y="950150"/>
                  </a:lnTo>
                  <a:lnTo>
                    <a:pt x="704265" y="969492"/>
                  </a:lnTo>
                  <a:lnTo>
                    <a:pt x="656399" y="983729"/>
                  </a:lnTo>
                  <a:lnTo>
                    <a:pt x="606425" y="992530"/>
                  </a:lnTo>
                  <a:lnTo>
                    <a:pt x="554659" y="995527"/>
                  </a:lnTo>
                  <a:lnTo>
                    <a:pt x="506641" y="992949"/>
                  </a:lnTo>
                  <a:lnTo>
                    <a:pt x="460108" y="985367"/>
                  </a:lnTo>
                  <a:lnTo>
                    <a:pt x="415353" y="973074"/>
                  </a:lnTo>
                  <a:lnTo>
                    <a:pt x="372630" y="956310"/>
                  </a:lnTo>
                  <a:lnTo>
                    <a:pt x="332206" y="935367"/>
                  </a:lnTo>
                  <a:lnTo>
                    <a:pt x="294373" y="910513"/>
                  </a:lnTo>
                  <a:lnTo>
                    <a:pt x="259359" y="882002"/>
                  </a:lnTo>
                  <a:lnTo>
                    <a:pt x="227469" y="850112"/>
                  </a:lnTo>
                  <a:lnTo>
                    <a:pt x="198958" y="815111"/>
                  </a:lnTo>
                  <a:lnTo>
                    <a:pt x="174104" y="777265"/>
                  </a:lnTo>
                  <a:lnTo>
                    <a:pt x="153162" y="736854"/>
                  </a:lnTo>
                  <a:lnTo>
                    <a:pt x="136398" y="694131"/>
                  </a:lnTo>
                  <a:lnTo>
                    <a:pt x="124091" y="649376"/>
                  </a:lnTo>
                  <a:lnTo>
                    <a:pt x="116522" y="602856"/>
                  </a:lnTo>
                  <a:lnTo>
                    <a:pt x="113931" y="554824"/>
                  </a:lnTo>
                  <a:lnTo>
                    <a:pt x="116928" y="503021"/>
                  </a:lnTo>
                  <a:lnTo>
                    <a:pt x="125717" y="453034"/>
                  </a:lnTo>
                  <a:lnTo>
                    <a:pt x="139954" y="405168"/>
                  </a:lnTo>
                  <a:lnTo>
                    <a:pt x="159308" y="359778"/>
                  </a:lnTo>
                  <a:lnTo>
                    <a:pt x="183438" y="317157"/>
                  </a:lnTo>
                  <a:lnTo>
                    <a:pt x="212026" y="277647"/>
                  </a:lnTo>
                  <a:lnTo>
                    <a:pt x="392239" y="457885"/>
                  </a:lnTo>
                  <a:lnTo>
                    <a:pt x="383476" y="461467"/>
                  </a:lnTo>
                  <a:lnTo>
                    <a:pt x="371030" y="470598"/>
                  </a:lnTo>
                  <a:lnTo>
                    <a:pt x="353885" y="489305"/>
                  </a:lnTo>
                  <a:lnTo>
                    <a:pt x="325221" y="524014"/>
                  </a:lnTo>
                  <a:lnTo>
                    <a:pt x="285724" y="571157"/>
                  </a:lnTo>
                  <a:lnTo>
                    <a:pt x="246545" y="616559"/>
                  </a:lnTo>
                  <a:lnTo>
                    <a:pt x="204546" y="664260"/>
                  </a:lnTo>
                  <a:lnTo>
                    <a:pt x="201866" y="673519"/>
                  </a:lnTo>
                  <a:lnTo>
                    <a:pt x="201536" y="679323"/>
                  </a:lnTo>
                  <a:lnTo>
                    <a:pt x="204076" y="684123"/>
                  </a:lnTo>
                  <a:lnTo>
                    <a:pt x="209969" y="690359"/>
                  </a:lnTo>
                  <a:lnTo>
                    <a:pt x="218503" y="695248"/>
                  </a:lnTo>
                  <a:lnTo>
                    <a:pt x="228396" y="694486"/>
                  </a:lnTo>
                  <a:lnTo>
                    <a:pt x="239407" y="688111"/>
                  </a:lnTo>
                  <a:lnTo>
                    <a:pt x="251282" y="676211"/>
                  </a:lnTo>
                  <a:lnTo>
                    <a:pt x="276860" y="646874"/>
                  </a:lnTo>
                  <a:lnTo>
                    <a:pt x="370890" y="541401"/>
                  </a:lnTo>
                  <a:lnTo>
                    <a:pt x="383768" y="549478"/>
                  </a:lnTo>
                  <a:lnTo>
                    <a:pt x="392468" y="553072"/>
                  </a:lnTo>
                  <a:lnTo>
                    <a:pt x="400989" y="553008"/>
                  </a:lnTo>
                  <a:lnTo>
                    <a:pt x="413308" y="550087"/>
                  </a:lnTo>
                  <a:lnTo>
                    <a:pt x="434809" y="536841"/>
                  </a:lnTo>
                  <a:lnTo>
                    <a:pt x="454926" y="520573"/>
                  </a:lnTo>
                  <a:lnTo>
                    <a:pt x="643686" y="709345"/>
                  </a:lnTo>
                  <a:lnTo>
                    <a:pt x="630720" y="712076"/>
                  </a:lnTo>
                  <a:lnTo>
                    <a:pt x="598360" y="721271"/>
                  </a:lnTo>
                  <a:lnTo>
                    <a:pt x="566127" y="725614"/>
                  </a:lnTo>
                  <a:lnTo>
                    <a:pt x="526249" y="722096"/>
                  </a:lnTo>
                  <a:lnTo>
                    <a:pt x="470890" y="707732"/>
                  </a:lnTo>
                  <a:lnTo>
                    <a:pt x="426821" y="698360"/>
                  </a:lnTo>
                  <a:lnTo>
                    <a:pt x="391426" y="698766"/>
                  </a:lnTo>
                  <a:lnTo>
                    <a:pt x="363143" y="705281"/>
                  </a:lnTo>
                  <a:lnTo>
                    <a:pt x="340448" y="714235"/>
                  </a:lnTo>
                  <a:lnTo>
                    <a:pt x="316484" y="721918"/>
                  </a:lnTo>
                  <a:lnTo>
                    <a:pt x="289064" y="726630"/>
                  </a:lnTo>
                  <a:lnTo>
                    <a:pt x="263690" y="727862"/>
                  </a:lnTo>
                  <a:lnTo>
                    <a:pt x="245872" y="725131"/>
                  </a:lnTo>
                  <a:lnTo>
                    <a:pt x="249910" y="740270"/>
                  </a:lnTo>
                  <a:lnTo>
                    <a:pt x="253758" y="748499"/>
                  </a:lnTo>
                  <a:lnTo>
                    <a:pt x="259638" y="752640"/>
                  </a:lnTo>
                  <a:lnTo>
                    <a:pt x="269798" y="755573"/>
                  </a:lnTo>
                  <a:lnTo>
                    <a:pt x="284721" y="757542"/>
                  </a:lnTo>
                  <a:lnTo>
                    <a:pt x="305257" y="755840"/>
                  </a:lnTo>
                  <a:lnTo>
                    <a:pt x="334162" y="748842"/>
                  </a:lnTo>
                  <a:lnTo>
                    <a:pt x="374167" y="734910"/>
                  </a:lnTo>
                  <a:lnTo>
                    <a:pt x="419620" y="727722"/>
                  </a:lnTo>
                  <a:lnTo>
                    <a:pt x="461619" y="735571"/>
                  </a:lnTo>
                  <a:lnTo>
                    <a:pt x="498068" y="748753"/>
                  </a:lnTo>
                  <a:lnTo>
                    <a:pt x="526808" y="757555"/>
                  </a:lnTo>
                  <a:lnTo>
                    <a:pt x="554101" y="758609"/>
                  </a:lnTo>
                  <a:lnTo>
                    <a:pt x="585393" y="755624"/>
                  </a:lnTo>
                  <a:lnTo>
                    <a:pt x="617181" y="749541"/>
                  </a:lnTo>
                  <a:lnTo>
                    <a:pt x="645972" y="741362"/>
                  </a:lnTo>
                  <a:lnTo>
                    <a:pt x="671385" y="737044"/>
                  </a:lnTo>
                  <a:lnTo>
                    <a:pt x="698182" y="763841"/>
                  </a:lnTo>
                  <a:lnTo>
                    <a:pt x="668375" y="765848"/>
                  </a:lnTo>
                  <a:lnTo>
                    <a:pt x="630720" y="773811"/>
                  </a:lnTo>
                  <a:lnTo>
                    <a:pt x="598360" y="782993"/>
                  </a:lnTo>
                  <a:lnTo>
                    <a:pt x="566127" y="787336"/>
                  </a:lnTo>
                  <a:lnTo>
                    <a:pt x="526249" y="783831"/>
                  </a:lnTo>
                  <a:lnTo>
                    <a:pt x="470890" y="769467"/>
                  </a:lnTo>
                  <a:lnTo>
                    <a:pt x="426821" y="760082"/>
                  </a:lnTo>
                  <a:lnTo>
                    <a:pt x="391426" y="760488"/>
                  </a:lnTo>
                  <a:lnTo>
                    <a:pt x="363143" y="767003"/>
                  </a:lnTo>
                  <a:lnTo>
                    <a:pt x="340448" y="775982"/>
                  </a:lnTo>
                  <a:lnTo>
                    <a:pt x="316484" y="783640"/>
                  </a:lnTo>
                  <a:lnTo>
                    <a:pt x="289064" y="788352"/>
                  </a:lnTo>
                  <a:lnTo>
                    <a:pt x="263690" y="789597"/>
                  </a:lnTo>
                  <a:lnTo>
                    <a:pt x="245872" y="786853"/>
                  </a:lnTo>
                  <a:lnTo>
                    <a:pt x="249910" y="802017"/>
                  </a:lnTo>
                  <a:lnTo>
                    <a:pt x="253758" y="810234"/>
                  </a:lnTo>
                  <a:lnTo>
                    <a:pt x="259638" y="814374"/>
                  </a:lnTo>
                  <a:lnTo>
                    <a:pt x="269798" y="817283"/>
                  </a:lnTo>
                  <a:lnTo>
                    <a:pt x="284721" y="819264"/>
                  </a:lnTo>
                  <a:lnTo>
                    <a:pt x="305257" y="817575"/>
                  </a:lnTo>
                  <a:lnTo>
                    <a:pt x="334162" y="810590"/>
                  </a:lnTo>
                  <a:lnTo>
                    <a:pt x="374167" y="796645"/>
                  </a:lnTo>
                  <a:lnTo>
                    <a:pt x="419620" y="789457"/>
                  </a:lnTo>
                  <a:lnTo>
                    <a:pt x="461619" y="797306"/>
                  </a:lnTo>
                  <a:lnTo>
                    <a:pt x="498068" y="810475"/>
                  </a:lnTo>
                  <a:lnTo>
                    <a:pt x="526808" y="819302"/>
                  </a:lnTo>
                  <a:lnTo>
                    <a:pt x="554101" y="820343"/>
                  </a:lnTo>
                  <a:lnTo>
                    <a:pt x="585393" y="817333"/>
                  </a:lnTo>
                  <a:lnTo>
                    <a:pt x="617181" y="811263"/>
                  </a:lnTo>
                  <a:lnTo>
                    <a:pt x="645972" y="803071"/>
                  </a:lnTo>
                  <a:lnTo>
                    <a:pt x="675652" y="798029"/>
                  </a:lnTo>
                  <a:lnTo>
                    <a:pt x="710285" y="799439"/>
                  </a:lnTo>
                  <a:lnTo>
                    <a:pt x="738428" y="804087"/>
                  </a:lnTo>
                  <a:lnTo>
                    <a:pt x="831837" y="897496"/>
                  </a:lnTo>
                  <a:lnTo>
                    <a:pt x="831837" y="764400"/>
                  </a:lnTo>
                  <a:lnTo>
                    <a:pt x="825842" y="758405"/>
                  </a:lnTo>
                  <a:lnTo>
                    <a:pt x="845439" y="757478"/>
                  </a:lnTo>
                  <a:lnTo>
                    <a:pt x="866990" y="748334"/>
                  </a:lnTo>
                  <a:lnTo>
                    <a:pt x="877531" y="731634"/>
                  </a:lnTo>
                  <a:lnTo>
                    <a:pt x="831824" y="728294"/>
                  </a:lnTo>
                  <a:lnTo>
                    <a:pt x="805497" y="725144"/>
                  </a:lnTo>
                  <a:lnTo>
                    <a:pt x="788530" y="720344"/>
                  </a:lnTo>
                  <a:lnTo>
                    <a:pt x="787120" y="719683"/>
                  </a:lnTo>
                  <a:lnTo>
                    <a:pt x="535025" y="467614"/>
                  </a:lnTo>
                  <a:lnTo>
                    <a:pt x="543725" y="463130"/>
                  </a:lnTo>
                  <a:lnTo>
                    <a:pt x="561086" y="452374"/>
                  </a:lnTo>
                  <a:lnTo>
                    <a:pt x="571728" y="438264"/>
                  </a:lnTo>
                  <a:lnTo>
                    <a:pt x="577062" y="425983"/>
                  </a:lnTo>
                  <a:lnTo>
                    <a:pt x="578523" y="420738"/>
                  </a:lnTo>
                  <a:lnTo>
                    <a:pt x="832916" y="301117"/>
                  </a:lnTo>
                  <a:lnTo>
                    <a:pt x="849312" y="291782"/>
                  </a:lnTo>
                  <a:lnTo>
                    <a:pt x="856018" y="284492"/>
                  </a:lnTo>
                  <a:lnTo>
                    <a:pt x="854176" y="275450"/>
                  </a:lnTo>
                  <a:lnTo>
                    <a:pt x="844892" y="260921"/>
                  </a:lnTo>
                  <a:lnTo>
                    <a:pt x="828776" y="249440"/>
                  </a:lnTo>
                  <a:lnTo>
                    <a:pt x="811339" y="250710"/>
                  </a:lnTo>
                  <a:lnTo>
                    <a:pt x="797369" y="257086"/>
                  </a:lnTo>
                  <a:lnTo>
                    <a:pt x="791641" y="260921"/>
                  </a:lnTo>
                  <a:lnTo>
                    <a:pt x="551357" y="372872"/>
                  </a:lnTo>
                  <a:lnTo>
                    <a:pt x="537476" y="366471"/>
                  </a:lnTo>
                  <a:lnTo>
                    <a:pt x="525932" y="366483"/>
                  </a:lnTo>
                  <a:lnTo>
                    <a:pt x="510527" y="374865"/>
                  </a:lnTo>
                  <a:lnTo>
                    <a:pt x="471144" y="403745"/>
                  </a:lnTo>
                  <a:lnTo>
                    <a:pt x="345059" y="277647"/>
                  </a:lnTo>
                  <a:lnTo>
                    <a:pt x="278536" y="211137"/>
                  </a:lnTo>
                  <a:lnTo>
                    <a:pt x="318008" y="182841"/>
                  </a:lnTo>
                  <a:lnTo>
                    <a:pt x="360540" y="158927"/>
                  </a:lnTo>
                  <a:lnTo>
                    <a:pt x="405803" y="139725"/>
                  </a:lnTo>
                  <a:lnTo>
                    <a:pt x="453466" y="125603"/>
                  </a:lnTo>
                  <a:lnTo>
                    <a:pt x="503186" y="116878"/>
                  </a:lnTo>
                  <a:lnTo>
                    <a:pt x="554659" y="113880"/>
                  </a:lnTo>
                  <a:lnTo>
                    <a:pt x="602703" y="116471"/>
                  </a:lnTo>
                  <a:lnTo>
                    <a:pt x="649262" y="124053"/>
                  </a:lnTo>
                  <a:lnTo>
                    <a:pt x="694029" y="136347"/>
                  </a:lnTo>
                  <a:lnTo>
                    <a:pt x="736777" y="153111"/>
                  </a:lnTo>
                  <a:lnTo>
                    <a:pt x="777214" y="174053"/>
                  </a:lnTo>
                  <a:lnTo>
                    <a:pt x="815073" y="198920"/>
                  </a:lnTo>
                  <a:lnTo>
                    <a:pt x="850099" y="227431"/>
                  </a:lnTo>
                  <a:lnTo>
                    <a:pt x="882002" y="259334"/>
                  </a:lnTo>
                  <a:lnTo>
                    <a:pt x="910526" y="294347"/>
                  </a:lnTo>
                  <a:lnTo>
                    <a:pt x="935393" y="332206"/>
                  </a:lnTo>
                  <a:lnTo>
                    <a:pt x="956348" y="372656"/>
                  </a:lnTo>
                  <a:lnTo>
                    <a:pt x="973112" y="415404"/>
                  </a:lnTo>
                  <a:lnTo>
                    <a:pt x="985431" y="460209"/>
                  </a:lnTo>
                  <a:lnTo>
                    <a:pt x="993000" y="506755"/>
                  </a:lnTo>
                  <a:lnTo>
                    <a:pt x="995591" y="554824"/>
                  </a:lnTo>
                  <a:lnTo>
                    <a:pt x="995591" y="218452"/>
                  </a:lnTo>
                  <a:lnTo>
                    <a:pt x="962469" y="178663"/>
                  </a:lnTo>
                  <a:lnTo>
                    <a:pt x="930783" y="146964"/>
                  </a:lnTo>
                  <a:lnTo>
                    <a:pt x="896620" y="117894"/>
                  </a:lnTo>
                  <a:lnTo>
                    <a:pt x="860158" y="91630"/>
                  </a:lnTo>
                  <a:lnTo>
                    <a:pt x="821575" y="68313"/>
                  </a:lnTo>
                  <a:lnTo>
                    <a:pt x="781024" y="48133"/>
                  </a:lnTo>
                  <a:lnTo>
                    <a:pt x="738682" y="31254"/>
                  </a:lnTo>
                  <a:lnTo>
                    <a:pt x="694702" y="17830"/>
                  </a:lnTo>
                  <a:lnTo>
                    <a:pt x="649262" y="8039"/>
                  </a:lnTo>
                  <a:lnTo>
                    <a:pt x="602526" y="2044"/>
                  </a:lnTo>
                  <a:lnTo>
                    <a:pt x="554659" y="0"/>
                  </a:lnTo>
                  <a:lnTo>
                    <a:pt x="506806" y="2044"/>
                  </a:lnTo>
                  <a:lnTo>
                    <a:pt x="460082" y="8039"/>
                  </a:lnTo>
                  <a:lnTo>
                    <a:pt x="414655" y="17830"/>
                  </a:lnTo>
                  <a:lnTo>
                    <a:pt x="370700" y="31254"/>
                  </a:lnTo>
                  <a:lnTo>
                    <a:pt x="328358" y="48133"/>
                  </a:lnTo>
                  <a:lnTo>
                    <a:pt x="287820" y="68313"/>
                  </a:lnTo>
                  <a:lnTo>
                    <a:pt x="249237" y="91630"/>
                  </a:lnTo>
                  <a:lnTo>
                    <a:pt x="212788" y="117894"/>
                  </a:lnTo>
                  <a:lnTo>
                    <a:pt x="178638" y="146964"/>
                  </a:lnTo>
                  <a:lnTo>
                    <a:pt x="146951" y="178663"/>
                  </a:lnTo>
                  <a:lnTo>
                    <a:pt x="117881" y="212826"/>
                  </a:lnTo>
                  <a:lnTo>
                    <a:pt x="91617" y="249288"/>
                  </a:lnTo>
                  <a:lnTo>
                    <a:pt x="68313" y="287870"/>
                  </a:lnTo>
                  <a:lnTo>
                    <a:pt x="48133" y="328422"/>
                  </a:lnTo>
                  <a:lnTo>
                    <a:pt x="31254" y="370776"/>
                  </a:lnTo>
                  <a:lnTo>
                    <a:pt x="17830" y="414756"/>
                  </a:lnTo>
                  <a:lnTo>
                    <a:pt x="8039" y="460209"/>
                  </a:lnTo>
                  <a:lnTo>
                    <a:pt x="2032" y="506958"/>
                  </a:lnTo>
                  <a:lnTo>
                    <a:pt x="0" y="554824"/>
                  </a:lnTo>
                  <a:lnTo>
                    <a:pt x="2032" y="602665"/>
                  </a:lnTo>
                  <a:lnTo>
                    <a:pt x="8039" y="649376"/>
                  </a:lnTo>
                  <a:lnTo>
                    <a:pt x="17830" y="694791"/>
                  </a:lnTo>
                  <a:lnTo>
                    <a:pt x="31254" y="738746"/>
                  </a:lnTo>
                  <a:lnTo>
                    <a:pt x="48133" y="781075"/>
                  </a:lnTo>
                  <a:lnTo>
                    <a:pt x="68313" y="821613"/>
                  </a:lnTo>
                  <a:lnTo>
                    <a:pt x="91617" y="860196"/>
                  </a:lnTo>
                  <a:lnTo>
                    <a:pt x="117881" y="896645"/>
                  </a:lnTo>
                  <a:lnTo>
                    <a:pt x="146951" y="930795"/>
                  </a:lnTo>
                  <a:lnTo>
                    <a:pt x="178638" y="962494"/>
                  </a:lnTo>
                  <a:lnTo>
                    <a:pt x="212788" y="991552"/>
                  </a:lnTo>
                  <a:lnTo>
                    <a:pt x="249237" y="1017828"/>
                  </a:lnTo>
                  <a:lnTo>
                    <a:pt x="287820" y="1041146"/>
                  </a:lnTo>
                  <a:lnTo>
                    <a:pt x="328358" y="1061326"/>
                  </a:lnTo>
                  <a:lnTo>
                    <a:pt x="370700" y="1078204"/>
                  </a:lnTo>
                  <a:lnTo>
                    <a:pt x="414655" y="1091628"/>
                  </a:lnTo>
                  <a:lnTo>
                    <a:pt x="460082" y="1101432"/>
                  </a:lnTo>
                  <a:lnTo>
                    <a:pt x="506806" y="1107427"/>
                  </a:lnTo>
                  <a:lnTo>
                    <a:pt x="554659" y="1109459"/>
                  </a:lnTo>
                  <a:lnTo>
                    <a:pt x="602526" y="1107427"/>
                  </a:lnTo>
                  <a:lnTo>
                    <a:pt x="649262" y="1101432"/>
                  </a:lnTo>
                  <a:lnTo>
                    <a:pt x="694702" y="1091628"/>
                  </a:lnTo>
                  <a:lnTo>
                    <a:pt x="738682" y="1078204"/>
                  </a:lnTo>
                  <a:lnTo>
                    <a:pt x="781024" y="1061326"/>
                  </a:lnTo>
                  <a:lnTo>
                    <a:pt x="821575" y="1041146"/>
                  </a:lnTo>
                  <a:lnTo>
                    <a:pt x="860158" y="1017828"/>
                  </a:lnTo>
                  <a:lnTo>
                    <a:pt x="891095" y="995527"/>
                  </a:lnTo>
                  <a:lnTo>
                    <a:pt x="896620" y="991552"/>
                  </a:lnTo>
                  <a:lnTo>
                    <a:pt x="930783" y="962494"/>
                  </a:lnTo>
                  <a:lnTo>
                    <a:pt x="962469" y="930795"/>
                  </a:lnTo>
                  <a:lnTo>
                    <a:pt x="991539" y="896645"/>
                  </a:lnTo>
                  <a:lnTo>
                    <a:pt x="1017816" y="860196"/>
                  </a:lnTo>
                  <a:lnTo>
                    <a:pt x="1035596" y="830757"/>
                  </a:lnTo>
                  <a:lnTo>
                    <a:pt x="1041120" y="821613"/>
                  </a:lnTo>
                  <a:lnTo>
                    <a:pt x="1061300" y="781075"/>
                  </a:lnTo>
                  <a:lnTo>
                    <a:pt x="1078179" y="738746"/>
                  </a:lnTo>
                  <a:lnTo>
                    <a:pt x="1091603" y="694791"/>
                  </a:lnTo>
                  <a:lnTo>
                    <a:pt x="1101394" y="649376"/>
                  </a:lnTo>
                  <a:lnTo>
                    <a:pt x="1107401" y="602665"/>
                  </a:lnTo>
                  <a:lnTo>
                    <a:pt x="1109433" y="554824"/>
                  </a:lnTo>
                  <a:close/>
                </a:path>
              </a:pathLst>
            </a:custGeom>
            <a:solidFill>
              <a:srgbClr val="231F20"/>
            </a:solidFill>
          </p:spPr>
          <p:txBody>
            <a:bodyPr wrap="square" lIns="0" tIns="0" rIns="0" bIns="0" rtlCol="0"/>
            <a:lstStyle/>
            <a:p>
              <a:endParaRPr/>
            </a:p>
          </p:txBody>
        </p:sp>
      </p:grpSp>
      <p:grpSp>
        <p:nvGrpSpPr>
          <p:cNvPr id="18" name="object 18"/>
          <p:cNvGrpSpPr/>
          <p:nvPr/>
        </p:nvGrpSpPr>
        <p:grpSpPr>
          <a:xfrm>
            <a:off x="2485485" y="7942532"/>
            <a:ext cx="1109980" cy="1109980"/>
            <a:chOff x="2485485" y="7942532"/>
            <a:chExt cx="1109980" cy="1109980"/>
          </a:xfrm>
        </p:grpSpPr>
        <p:sp>
          <p:nvSpPr>
            <p:cNvPr id="19" name="object 19"/>
            <p:cNvSpPr/>
            <p:nvPr/>
          </p:nvSpPr>
          <p:spPr>
            <a:xfrm>
              <a:off x="2485485" y="7942532"/>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0" name="object 20"/>
            <p:cNvSpPr/>
            <p:nvPr/>
          </p:nvSpPr>
          <p:spPr>
            <a:xfrm>
              <a:off x="2754791" y="8088235"/>
              <a:ext cx="234124" cy="231965"/>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2714612" y="8166316"/>
              <a:ext cx="790575" cy="740410"/>
            </a:xfrm>
            <a:custGeom>
              <a:avLst/>
              <a:gdLst/>
              <a:ahLst/>
              <a:cxnLst/>
              <a:rect l="l" t="t" r="r" b="b"/>
              <a:pathLst>
                <a:path w="790575" h="740409">
                  <a:moveTo>
                    <a:pt x="445376" y="310083"/>
                  </a:moveTo>
                  <a:lnTo>
                    <a:pt x="362127" y="215531"/>
                  </a:lnTo>
                  <a:lnTo>
                    <a:pt x="300240" y="241261"/>
                  </a:lnTo>
                  <a:lnTo>
                    <a:pt x="356120" y="338150"/>
                  </a:lnTo>
                  <a:lnTo>
                    <a:pt x="445376" y="310083"/>
                  </a:lnTo>
                  <a:close/>
                </a:path>
                <a:path w="790575" h="740409">
                  <a:moveTo>
                    <a:pt x="547636" y="23723"/>
                  </a:moveTo>
                  <a:lnTo>
                    <a:pt x="531698" y="0"/>
                  </a:lnTo>
                  <a:lnTo>
                    <a:pt x="312254" y="128498"/>
                  </a:lnTo>
                  <a:lnTo>
                    <a:pt x="437311" y="276821"/>
                  </a:lnTo>
                  <a:lnTo>
                    <a:pt x="370065" y="128498"/>
                  </a:lnTo>
                  <a:lnTo>
                    <a:pt x="547636" y="23723"/>
                  </a:lnTo>
                  <a:close/>
                </a:path>
                <a:path w="790575" h="740409">
                  <a:moveTo>
                    <a:pt x="634098" y="174980"/>
                  </a:moveTo>
                  <a:lnTo>
                    <a:pt x="574255" y="23723"/>
                  </a:lnTo>
                  <a:lnTo>
                    <a:pt x="388073" y="134442"/>
                  </a:lnTo>
                  <a:lnTo>
                    <a:pt x="462013" y="288493"/>
                  </a:lnTo>
                  <a:lnTo>
                    <a:pt x="634098" y="174980"/>
                  </a:lnTo>
                  <a:close/>
                </a:path>
                <a:path w="790575" h="740409">
                  <a:moveTo>
                    <a:pt x="790105" y="282879"/>
                  </a:moveTo>
                  <a:lnTo>
                    <a:pt x="783653" y="240588"/>
                  </a:lnTo>
                  <a:lnTo>
                    <a:pt x="646442" y="179578"/>
                  </a:lnTo>
                  <a:lnTo>
                    <a:pt x="468820" y="303314"/>
                  </a:lnTo>
                  <a:lnTo>
                    <a:pt x="529272" y="328574"/>
                  </a:lnTo>
                  <a:lnTo>
                    <a:pt x="579031" y="315391"/>
                  </a:lnTo>
                  <a:lnTo>
                    <a:pt x="605955" y="315633"/>
                  </a:lnTo>
                  <a:lnTo>
                    <a:pt x="619366" y="333451"/>
                  </a:lnTo>
                  <a:lnTo>
                    <a:pt x="621131" y="341096"/>
                  </a:lnTo>
                  <a:lnTo>
                    <a:pt x="604977" y="335102"/>
                  </a:lnTo>
                  <a:lnTo>
                    <a:pt x="547357" y="335432"/>
                  </a:lnTo>
                  <a:lnTo>
                    <a:pt x="396062" y="416344"/>
                  </a:lnTo>
                  <a:lnTo>
                    <a:pt x="380111" y="391160"/>
                  </a:lnTo>
                  <a:lnTo>
                    <a:pt x="278612" y="230847"/>
                  </a:lnTo>
                  <a:lnTo>
                    <a:pt x="259943" y="204635"/>
                  </a:lnTo>
                  <a:lnTo>
                    <a:pt x="248539" y="191376"/>
                  </a:lnTo>
                  <a:lnTo>
                    <a:pt x="240677" y="187477"/>
                  </a:lnTo>
                  <a:lnTo>
                    <a:pt x="239737" y="187020"/>
                  </a:lnTo>
                  <a:lnTo>
                    <a:pt x="228866" y="187477"/>
                  </a:lnTo>
                  <a:lnTo>
                    <a:pt x="49644" y="179565"/>
                  </a:lnTo>
                  <a:lnTo>
                    <a:pt x="6159" y="223088"/>
                  </a:lnTo>
                  <a:lnTo>
                    <a:pt x="1854" y="639318"/>
                  </a:lnTo>
                  <a:lnTo>
                    <a:pt x="0" y="664933"/>
                  </a:lnTo>
                  <a:lnTo>
                    <a:pt x="28562" y="690892"/>
                  </a:lnTo>
                  <a:lnTo>
                    <a:pt x="64516" y="717765"/>
                  </a:lnTo>
                  <a:lnTo>
                    <a:pt x="98412" y="738365"/>
                  </a:lnTo>
                  <a:lnTo>
                    <a:pt x="282613" y="739889"/>
                  </a:lnTo>
                  <a:lnTo>
                    <a:pt x="281571" y="530618"/>
                  </a:lnTo>
                  <a:lnTo>
                    <a:pt x="210947" y="422224"/>
                  </a:lnTo>
                  <a:lnTo>
                    <a:pt x="200863" y="400773"/>
                  </a:lnTo>
                  <a:lnTo>
                    <a:pt x="197497" y="391160"/>
                  </a:lnTo>
                  <a:lnTo>
                    <a:pt x="200863" y="391160"/>
                  </a:lnTo>
                  <a:lnTo>
                    <a:pt x="210947" y="398551"/>
                  </a:lnTo>
                  <a:lnTo>
                    <a:pt x="308483" y="540626"/>
                  </a:lnTo>
                  <a:lnTo>
                    <a:pt x="331000" y="566534"/>
                  </a:lnTo>
                  <a:lnTo>
                    <a:pt x="346913" y="577710"/>
                  </a:lnTo>
                  <a:lnTo>
                    <a:pt x="363753" y="576453"/>
                  </a:lnTo>
                  <a:lnTo>
                    <a:pt x="389115" y="565023"/>
                  </a:lnTo>
                  <a:lnTo>
                    <a:pt x="617994" y="430809"/>
                  </a:lnTo>
                  <a:lnTo>
                    <a:pt x="621969" y="416344"/>
                  </a:lnTo>
                  <a:lnTo>
                    <a:pt x="633145" y="375729"/>
                  </a:lnTo>
                  <a:lnTo>
                    <a:pt x="655713" y="389039"/>
                  </a:lnTo>
                  <a:lnTo>
                    <a:pt x="748931" y="315391"/>
                  </a:lnTo>
                  <a:lnTo>
                    <a:pt x="790105" y="282879"/>
                  </a:lnTo>
                  <a:close/>
                </a:path>
              </a:pathLst>
            </a:custGeom>
            <a:solidFill>
              <a:srgbClr val="FFFFFF"/>
            </a:solidFill>
          </p:spPr>
          <p:txBody>
            <a:bodyPr wrap="square" lIns="0" tIns="0" rIns="0" bIns="0" rtlCol="0"/>
            <a:lstStyle/>
            <a:p>
              <a:endParaRPr/>
            </a:p>
          </p:txBody>
        </p:sp>
      </p:grpSp>
      <p:sp>
        <p:nvSpPr>
          <p:cNvPr id="22" name="object 22"/>
          <p:cNvSpPr/>
          <p:nvPr/>
        </p:nvSpPr>
        <p:spPr>
          <a:xfrm>
            <a:off x="5444822" y="7942505"/>
            <a:ext cx="1109446" cy="1109459"/>
          </a:xfrm>
          <a:prstGeom prst="rect">
            <a:avLst/>
          </a:prstGeom>
          <a:blipFill>
            <a:blip r:embed="rId6" cstate="print"/>
            <a:stretch>
              <a:fillRect/>
            </a:stretch>
          </a:blipFill>
        </p:spPr>
        <p:txBody>
          <a:bodyPr wrap="square" lIns="0" tIns="0" rIns="0" bIns="0" rtlCol="0"/>
          <a:lstStyle/>
          <a:p>
            <a:endParaRPr/>
          </a:p>
        </p:txBody>
      </p:sp>
      <p:graphicFrame>
        <p:nvGraphicFramePr>
          <p:cNvPr id="23" name="object 23"/>
          <p:cNvGraphicFramePr>
            <a:graphicFrameLocks noGrp="1"/>
          </p:cNvGraphicFramePr>
          <p:nvPr/>
        </p:nvGraphicFramePr>
        <p:xfrm>
          <a:off x="529628" y="7384974"/>
          <a:ext cx="6504305" cy="2341880"/>
        </p:xfrm>
        <a:graphic>
          <a:graphicData uri="http://schemas.openxmlformats.org/drawingml/2006/table">
            <a:tbl>
              <a:tblPr firstRow="1" bandRow="1">
                <a:tableStyleId>{2D5ABB26-0587-4C30-8999-92F81FD0307C}</a:tableStyleId>
              </a:tblPr>
              <a:tblGrid>
                <a:gridCol w="1619250">
                  <a:extLst>
                    <a:ext uri="{9D8B030D-6E8A-4147-A177-3AD203B41FA5}">
                      <a16:colId xmlns:a16="http://schemas.microsoft.com/office/drawing/2014/main" val="20000"/>
                    </a:ext>
                  </a:extLst>
                </a:gridCol>
                <a:gridCol w="1805939">
                  <a:extLst>
                    <a:ext uri="{9D8B030D-6E8A-4147-A177-3AD203B41FA5}">
                      <a16:colId xmlns:a16="http://schemas.microsoft.com/office/drawing/2014/main" val="20001"/>
                    </a:ext>
                  </a:extLst>
                </a:gridCol>
                <a:gridCol w="1221105">
                  <a:extLst>
                    <a:ext uri="{9D8B030D-6E8A-4147-A177-3AD203B41FA5}">
                      <a16:colId xmlns:a16="http://schemas.microsoft.com/office/drawing/2014/main" val="20002"/>
                    </a:ext>
                  </a:extLst>
                </a:gridCol>
                <a:gridCol w="1835785">
                  <a:extLst>
                    <a:ext uri="{9D8B030D-6E8A-4147-A177-3AD203B41FA5}">
                      <a16:colId xmlns:a16="http://schemas.microsoft.com/office/drawing/2014/main" val="20003"/>
                    </a:ext>
                  </a:extLst>
                </a:gridCol>
              </a:tblGrid>
              <a:tr h="294703">
                <a:tc gridSpan="4">
                  <a:txBody>
                    <a:bodyPr/>
                    <a:lstStyle/>
                    <a:p>
                      <a:pPr marL="18415" algn="ctr">
                        <a:lnSpc>
                          <a:spcPct val="100000"/>
                        </a:lnSpc>
                        <a:spcBef>
                          <a:spcPts val="425"/>
                        </a:spcBef>
                      </a:pPr>
                      <a:r>
                        <a:rPr sz="1200" b="1" dirty="0">
                          <a:solidFill>
                            <a:srgbClr val="FFFFFF"/>
                          </a:solidFill>
                          <a:latin typeface="Arial Narrow"/>
                          <a:cs typeface="Arial Narrow"/>
                        </a:rPr>
                        <a:t>ERKLÄRUNG</a:t>
                      </a:r>
                      <a:r>
                        <a:rPr sz="1200" b="1" spc="-5" dirty="0">
                          <a:solidFill>
                            <a:srgbClr val="FFFFFF"/>
                          </a:solidFill>
                          <a:latin typeface="Arial Narrow"/>
                          <a:cs typeface="Arial Narrow"/>
                        </a:rPr>
                        <a:t> </a:t>
                      </a:r>
                      <a:r>
                        <a:rPr sz="1200" b="1" dirty="0">
                          <a:solidFill>
                            <a:srgbClr val="FFFFFF"/>
                          </a:solidFill>
                          <a:latin typeface="Arial Narrow"/>
                          <a:cs typeface="Arial Narrow"/>
                        </a:rPr>
                        <a:t>WHIRLPOOL-WARNZEICHEN</a:t>
                      </a:r>
                      <a:endParaRPr sz="1200">
                        <a:latin typeface="Arial Narrow"/>
                        <a:cs typeface="Arial Narrow"/>
                      </a:endParaRPr>
                    </a:p>
                  </a:txBody>
                  <a:tcPr marL="0" marR="0" marT="53975" marB="0">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40369">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900">
                        <a:latin typeface="Times New Roman"/>
                        <a:cs typeface="Times New Roman"/>
                      </a:endParaRPr>
                    </a:p>
                    <a:p>
                      <a:pPr marL="645160" marR="208279" indent="20320">
                        <a:lnSpc>
                          <a:spcPct val="100000"/>
                        </a:lnSpc>
                      </a:pPr>
                      <a:r>
                        <a:rPr sz="1200" dirty="0">
                          <a:solidFill>
                            <a:srgbClr val="231F20"/>
                          </a:solidFill>
                          <a:latin typeface="Arial Narrow"/>
                          <a:cs typeface="Arial Narrow"/>
                        </a:rPr>
                        <a:t>Aufsicht </a:t>
                      </a:r>
                      <a:r>
                        <a:rPr sz="1200" spc="-5" dirty="0">
                          <a:solidFill>
                            <a:srgbClr val="231F20"/>
                          </a:solidFill>
                          <a:latin typeface="Arial Narrow"/>
                          <a:cs typeface="Arial Narrow"/>
                        </a:rPr>
                        <a:t>von  </a:t>
                      </a:r>
                      <a:r>
                        <a:rPr sz="1200" dirty="0">
                          <a:solidFill>
                            <a:srgbClr val="231F20"/>
                          </a:solidFill>
                          <a:latin typeface="Arial Narrow"/>
                          <a:cs typeface="Arial Narrow"/>
                        </a:rPr>
                        <a:t>Erwachsenen</a:t>
                      </a:r>
                      <a:endParaRPr sz="1200">
                        <a:latin typeface="Arial Narrow"/>
                        <a:cs typeface="Arial Narrow"/>
                      </a:endParaRPr>
                    </a:p>
                  </a:txBody>
                  <a:tcPr marL="0" marR="0" marT="0" marB="0">
                    <a:lnL w="19050">
                      <a:solidFill>
                        <a:srgbClr val="58595B"/>
                      </a:solidFill>
                      <a:prstDash val="solid"/>
                    </a:lnL>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1100">
                        <a:latin typeface="Times New Roman"/>
                        <a:cs typeface="Times New Roman"/>
                      </a:endParaRPr>
                    </a:p>
                    <a:p>
                      <a:pPr marL="215900">
                        <a:lnSpc>
                          <a:spcPct val="100000"/>
                        </a:lnSpc>
                      </a:pPr>
                      <a:r>
                        <a:rPr sz="1200" dirty="0">
                          <a:solidFill>
                            <a:srgbClr val="231F20"/>
                          </a:solidFill>
                          <a:latin typeface="Arial Narrow"/>
                          <a:cs typeface="Arial Narrow"/>
                        </a:rPr>
                        <a:t>Benutzerhandbuch</a:t>
                      </a:r>
                      <a:r>
                        <a:rPr sz="1200" spc="-15" dirty="0">
                          <a:solidFill>
                            <a:srgbClr val="231F20"/>
                          </a:solidFill>
                          <a:latin typeface="Arial Narrow"/>
                          <a:cs typeface="Arial Narrow"/>
                        </a:rPr>
                        <a:t> </a:t>
                      </a:r>
                      <a:r>
                        <a:rPr sz="1200" spc="-5" dirty="0">
                          <a:solidFill>
                            <a:srgbClr val="231F20"/>
                          </a:solidFill>
                          <a:latin typeface="Arial Narrow"/>
                          <a:cs typeface="Arial Narrow"/>
                        </a:rPr>
                        <a:t>lesen</a:t>
                      </a:r>
                      <a:endParaRPr sz="1200">
                        <a:latin typeface="Arial Narrow"/>
                        <a:cs typeface="Arial Narrow"/>
                      </a:endParaRPr>
                    </a:p>
                  </a:txBody>
                  <a:tcPr marL="0" marR="0" marT="0" marB="0">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1100">
                        <a:latin typeface="Times New Roman"/>
                        <a:cs typeface="Times New Roman"/>
                      </a:endParaRPr>
                    </a:p>
                    <a:p>
                      <a:pPr marL="206375">
                        <a:lnSpc>
                          <a:spcPct val="100000"/>
                        </a:lnSpc>
                      </a:pPr>
                      <a:r>
                        <a:rPr sz="1200" dirty="0">
                          <a:solidFill>
                            <a:srgbClr val="231F20"/>
                          </a:solidFill>
                          <a:latin typeface="Arial Narrow"/>
                          <a:cs typeface="Arial Narrow"/>
                        </a:rPr>
                        <a:t>Kein</a:t>
                      </a:r>
                      <a:r>
                        <a:rPr sz="1200" spc="-15" dirty="0">
                          <a:solidFill>
                            <a:srgbClr val="231F20"/>
                          </a:solidFill>
                          <a:latin typeface="Arial Narrow"/>
                          <a:cs typeface="Arial Narrow"/>
                        </a:rPr>
                        <a:t> </a:t>
                      </a:r>
                      <a:r>
                        <a:rPr sz="1200" dirty="0">
                          <a:solidFill>
                            <a:srgbClr val="231F20"/>
                          </a:solidFill>
                          <a:latin typeface="Arial Narrow"/>
                          <a:cs typeface="Arial Narrow"/>
                        </a:rPr>
                        <a:t>Tauchen</a:t>
                      </a:r>
                      <a:endParaRPr sz="1200">
                        <a:latin typeface="Arial Narrow"/>
                        <a:cs typeface="Arial Narrow"/>
                      </a:endParaRPr>
                    </a:p>
                  </a:txBody>
                  <a:tcPr marL="0" marR="0" marT="0" marB="0">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900">
                        <a:latin typeface="Times New Roman"/>
                        <a:cs typeface="Times New Roman"/>
                      </a:endParaRPr>
                    </a:p>
                    <a:p>
                      <a:pPr marL="243204" marR="307340" indent="124460">
                        <a:lnSpc>
                          <a:spcPct val="100000"/>
                        </a:lnSpc>
                      </a:pPr>
                      <a:r>
                        <a:rPr sz="1200" dirty="0">
                          <a:solidFill>
                            <a:srgbClr val="231F20"/>
                          </a:solidFill>
                          <a:latin typeface="Arial Narrow"/>
                          <a:cs typeface="Arial Narrow"/>
                        </a:rPr>
                        <a:t>Finger </a:t>
                      </a:r>
                      <a:r>
                        <a:rPr sz="1200" spc="-5" dirty="0">
                          <a:solidFill>
                            <a:srgbClr val="231F20"/>
                          </a:solidFill>
                          <a:latin typeface="Arial Narrow"/>
                          <a:cs typeface="Arial Narrow"/>
                        </a:rPr>
                        <a:t>nicht in den  Massagestrahl</a:t>
                      </a:r>
                      <a:r>
                        <a:rPr sz="1200" spc="-75" dirty="0">
                          <a:solidFill>
                            <a:srgbClr val="231F20"/>
                          </a:solidFill>
                          <a:latin typeface="Arial Narrow"/>
                          <a:cs typeface="Arial Narrow"/>
                        </a:rPr>
                        <a:t> </a:t>
                      </a:r>
                      <a:r>
                        <a:rPr sz="1200" spc="-5" dirty="0">
                          <a:solidFill>
                            <a:srgbClr val="231F20"/>
                          </a:solidFill>
                          <a:latin typeface="Arial Narrow"/>
                          <a:cs typeface="Arial Narrow"/>
                        </a:rPr>
                        <a:t>stecken</a:t>
                      </a:r>
                      <a:endParaRPr sz="1200">
                        <a:latin typeface="Arial Narrow"/>
                        <a:cs typeface="Arial Narrow"/>
                      </a:endParaRPr>
                    </a:p>
                  </a:txBody>
                  <a:tcPr marL="0" marR="0" marT="0" marB="0">
                    <a:lnR w="19050">
                      <a:solidFill>
                        <a:srgbClr val="58595B"/>
                      </a:solidFill>
                      <a:prstDash val="solid"/>
                    </a:lnR>
                    <a:lnB w="19050">
                      <a:solidFill>
                        <a:srgbClr val="58595B"/>
                      </a:solidFill>
                      <a:prstDash val="solid"/>
                    </a:lnB>
                  </a:tcPr>
                </a:tc>
                <a:extLst>
                  <a:ext uri="{0D108BD9-81ED-4DB2-BD59-A6C34878D82A}">
                    <a16:rowId xmlns:a16="http://schemas.microsoft.com/office/drawing/2014/main" val="10001"/>
                  </a:ext>
                </a:extLst>
              </a:tr>
            </a:tbl>
          </a:graphicData>
        </a:graphic>
      </p:graphicFrame>
      <p:sp>
        <p:nvSpPr>
          <p:cNvPr id="24" name="object 24"/>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5</a:t>
            </a:r>
            <a:endParaRPr sz="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712244" y="9911121"/>
            <a:ext cx="135890" cy="212090"/>
          </a:xfrm>
          <a:prstGeom prst="rect">
            <a:avLst/>
          </a:prstGeom>
        </p:spPr>
        <p:txBody>
          <a:bodyPr vert="horz" wrap="square" lIns="0" tIns="4445" rIns="0" bIns="0" rtlCol="0">
            <a:spAutoFit/>
          </a:bodyPr>
          <a:lstStyle/>
          <a:p>
            <a:pPr>
              <a:lnSpc>
                <a:spcPct val="100000"/>
              </a:lnSpc>
              <a:spcBef>
                <a:spcPts val="35"/>
              </a:spcBef>
            </a:pPr>
            <a:endParaRPr sz="700">
              <a:latin typeface="Times New Roman"/>
              <a:cs typeface="Times New Roman"/>
            </a:endParaRPr>
          </a:p>
          <a:p>
            <a:pPr marL="25400">
              <a:lnSpc>
                <a:spcPct val="100000"/>
              </a:lnSpc>
            </a:pPr>
            <a:fld id="{81D60167-4931-47E6-BA6A-407CBD079E47}" type="slidenum">
              <a:rPr sz="600" dirty="0">
                <a:solidFill>
                  <a:srgbClr val="131111"/>
                </a:solidFill>
                <a:latin typeface="Arial"/>
                <a:cs typeface="Arial"/>
              </a:rPr>
              <a:t>4</a:t>
            </a:fld>
            <a:endParaRPr sz="600">
              <a:latin typeface="Arial"/>
              <a:cs typeface="Arial"/>
            </a:endParaRPr>
          </a:p>
        </p:txBody>
      </p:sp>
      <p:sp>
        <p:nvSpPr>
          <p:cNvPr id="2" name="object 2"/>
          <p:cNvSpPr txBox="1"/>
          <p:nvPr/>
        </p:nvSpPr>
        <p:spPr>
          <a:xfrm>
            <a:off x="304834" y="369790"/>
            <a:ext cx="7086600" cy="10069103"/>
          </a:xfrm>
          <a:prstGeom prst="rect">
            <a:avLst/>
          </a:prstGeom>
        </p:spPr>
        <p:txBody>
          <a:bodyPr vert="horz" wrap="square" lIns="0" tIns="12700" rIns="0" bIns="0" rtlCol="0">
            <a:spAutoFit/>
          </a:bodyPr>
          <a:lstStyle/>
          <a:p>
            <a:pPr marL="37464">
              <a:lnSpc>
                <a:spcPct val="100000"/>
              </a:lnSpc>
              <a:spcBef>
                <a:spcPts val="100"/>
              </a:spcBef>
              <a:tabLst>
                <a:tab pos="218440" algn="l"/>
              </a:tabLst>
            </a:pPr>
            <a:r>
              <a:rPr lang="ru-RU" sz="1200" dirty="0">
                <a:solidFill>
                  <a:srgbClr val="231F20"/>
                </a:solidFill>
                <a:latin typeface="Arial Narrow"/>
                <a:cs typeface="Arial Narrow"/>
              </a:rPr>
              <a:t>Следует обеспечить надежную дренажную систему для сброса избыточной воды</a:t>
            </a:r>
            <a:r>
              <a:rPr sz="1200" dirty="0">
                <a:solidFill>
                  <a:srgbClr val="231F20"/>
                </a:solidFill>
                <a:latin typeface="Arial Narrow"/>
                <a:cs typeface="Arial Narrow"/>
              </a:rPr>
              <a:t>.</a:t>
            </a:r>
            <a:endParaRPr lang="ru-RU" sz="1200" dirty="0">
              <a:solidFill>
                <a:srgbClr val="231F20"/>
              </a:solidFill>
              <a:latin typeface="Arial Narrow"/>
              <a:cs typeface="Arial Narrow"/>
            </a:endParaRPr>
          </a:p>
          <a:p>
            <a:pPr marL="37464">
              <a:lnSpc>
                <a:spcPct val="100000"/>
              </a:lnSpc>
              <a:spcBef>
                <a:spcPts val="100"/>
              </a:spcBef>
              <a:tabLst>
                <a:tab pos="218440" algn="l"/>
              </a:tabLst>
            </a:pPr>
            <a:r>
              <a:rPr lang="ru-RU" sz="1200" dirty="0">
                <a:solidFill>
                  <a:srgbClr val="231F20"/>
                </a:solidFill>
                <a:latin typeface="Arial Narrow"/>
                <a:cs typeface="Arial Narrow"/>
              </a:rPr>
              <a:t>Для предотвращения несчастных случаев:</a:t>
            </a:r>
            <a:endParaRPr sz="1200" dirty="0">
              <a:latin typeface="Arial Narrow"/>
              <a:cs typeface="Arial Narrow"/>
            </a:endParaRPr>
          </a:p>
          <a:p>
            <a:pPr marL="391795" marR="113664" lvl="1" indent="-173990">
              <a:lnSpc>
                <a:spcPct val="104200"/>
              </a:lnSpc>
              <a:buAutoNum type="alphaLcParenR"/>
              <a:tabLst>
                <a:tab pos="398780" algn="l"/>
              </a:tabLst>
            </a:pPr>
            <a:r>
              <a:rPr lang="ru-RU" sz="1200" spc="-5" dirty="0">
                <a:solidFill>
                  <a:srgbClr val="231F20"/>
                </a:solidFill>
                <a:latin typeface="Arial Narrow"/>
                <a:cs typeface="Arial Narrow"/>
              </a:rPr>
              <a:t>Для детей рекомендуется использовать более низкую температуру воды при использовании ванны более</a:t>
            </a:r>
            <a:r>
              <a:rPr sz="1200" spc="-5" dirty="0">
                <a:solidFill>
                  <a:srgbClr val="231F20"/>
                </a:solidFill>
                <a:latin typeface="Arial Narrow"/>
                <a:cs typeface="Arial Narrow"/>
              </a:rPr>
              <a:t> 10 </a:t>
            </a:r>
            <a:r>
              <a:rPr lang="ru-RU" sz="1200" spc="-5" dirty="0">
                <a:solidFill>
                  <a:srgbClr val="231F20"/>
                </a:solidFill>
                <a:latin typeface="Arial Narrow"/>
                <a:cs typeface="Arial Narrow"/>
              </a:rPr>
              <a:t>минут</a:t>
            </a:r>
            <a:r>
              <a:rPr sz="1200" spc="-5" dirty="0">
                <a:solidFill>
                  <a:srgbClr val="231F20"/>
                </a:solidFill>
                <a:latin typeface="Arial Narrow"/>
                <a:cs typeface="Arial Narrow"/>
              </a:rPr>
              <a:t>. </a:t>
            </a:r>
            <a:r>
              <a:rPr lang="ru-RU" sz="1200" spc="-5" dirty="0">
                <a:solidFill>
                  <a:srgbClr val="231F20"/>
                </a:solidFill>
                <a:latin typeface="Arial Narrow"/>
                <a:cs typeface="Arial Narrow"/>
              </a:rPr>
              <a:t>Во избежание возникновения гипертермии </a:t>
            </a:r>
            <a:r>
              <a:rPr sz="1200" dirty="0">
                <a:solidFill>
                  <a:srgbClr val="231F20"/>
                </a:solidFill>
                <a:latin typeface="Arial Narrow"/>
                <a:cs typeface="Arial Narrow"/>
              </a:rPr>
              <a:t>(</a:t>
            </a:r>
            <a:r>
              <a:rPr lang="ru-RU" sz="1200" dirty="0">
                <a:solidFill>
                  <a:srgbClr val="231F20"/>
                </a:solidFill>
                <a:latin typeface="Arial Narrow"/>
                <a:cs typeface="Arial Narrow"/>
              </a:rPr>
              <a:t>теплового стресса</a:t>
            </a:r>
            <a:r>
              <a:rPr sz="1200" spc="-5" dirty="0">
                <a:solidFill>
                  <a:srgbClr val="231F20"/>
                </a:solidFill>
                <a:latin typeface="Arial Narrow"/>
                <a:cs typeface="Arial Narrow"/>
              </a:rPr>
              <a:t>), </a:t>
            </a:r>
            <a:r>
              <a:rPr lang="ru-RU" sz="1200" spc="-5" dirty="0">
                <a:solidFill>
                  <a:srgbClr val="231F20"/>
                </a:solidFill>
                <a:latin typeface="Arial Narrow"/>
                <a:cs typeface="Arial Narrow"/>
              </a:rPr>
              <a:t>рекомендуется, чтобы средняя температура воды в СПА-бассейне не превышала</a:t>
            </a:r>
            <a:r>
              <a:rPr sz="1200" spc="-5" dirty="0">
                <a:solidFill>
                  <a:srgbClr val="231F20"/>
                </a:solidFill>
                <a:latin typeface="Arial Narrow"/>
                <a:cs typeface="Arial Narrow"/>
              </a:rPr>
              <a:t> 40°C</a:t>
            </a:r>
            <a:r>
              <a:rPr sz="1200" spc="-15" dirty="0">
                <a:solidFill>
                  <a:srgbClr val="231F20"/>
                </a:solidFill>
                <a:latin typeface="Arial Narrow"/>
                <a:cs typeface="Arial Narrow"/>
              </a:rPr>
              <a:t> </a:t>
            </a:r>
            <a:r>
              <a:rPr sz="1200" dirty="0">
                <a:solidFill>
                  <a:srgbClr val="231F20"/>
                </a:solidFill>
                <a:latin typeface="Arial Narrow"/>
                <a:cs typeface="Arial Narrow"/>
              </a:rPr>
              <a:t>.</a:t>
            </a:r>
            <a:endParaRPr sz="1200" dirty="0">
              <a:latin typeface="Arial Narrow"/>
              <a:cs typeface="Arial Narrow"/>
            </a:endParaRPr>
          </a:p>
          <a:p>
            <a:pPr marL="405130" marR="37465" lvl="1" indent="-187960">
              <a:lnSpc>
                <a:spcPct val="104200"/>
              </a:lnSpc>
              <a:buAutoNum type="alphaLcParenR" startAt="2"/>
              <a:tabLst>
                <a:tab pos="398780" algn="l"/>
              </a:tabLst>
            </a:pPr>
            <a:r>
              <a:rPr lang="ru-RU" sz="1200" dirty="0">
                <a:solidFill>
                  <a:srgbClr val="231F20"/>
                </a:solidFill>
                <a:latin typeface="Arial Narrow"/>
                <a:cs typeface="Arial Narrow"/>
              </a:rPr>
              <a:t>Поскольку повышенная температура воды имеет высокий риск нанесения вреда здоровью беременных женщин на ранних сроках беременности</a:t>
            </a:r>
            <a:r>
              <a:rPr sz="1200" spc="-5" dirty="0">
                <a:solidFill>
                  <a:srgbClr val="231F20"/>
                </a:solidFill>
                <a:latin typeface="Arial Narrow"/>
                <a:cs typeface="Arial Narrow"/>
              </a:rPr>
              <a:t>, </a:t>
            </a:r>
            <a:r>
              <a:rPr lang="ru-RU" sz="1200" spc="-5" dirty="0">
                <a:solidFill>
                  <a:srgbClr val="231F20"/>
                </a:solidFill>
                <a:latin typeface="Arial Narrow"/>
                <a:cs typeface="Arial Narrow"/>
              </a:rPr>
              <a:t>им следует ограничить температуру воды до</a:t>
            </a:r>
            <a:r>
              <a:rPr sz="1200" spc="-5" dirty="0">
                <a:solidFill>
                  <a:srgbClr val="231F20"/>
                </a:solidFill>
                <a:latin typeface="Arial Narrow"/>
                <a:cs typeface="Arial Narrow"/>
              </a:rPr>
              <a:t> 38°C</a:t>
            </a:r>
            <a:r>
              <a:rPr sz="1200" dirty="0">
                <a:solidFill>
                  <a:srgbClr val="231F20"/>
                </a:solidFill>
                <a:latin typeface="Arial Narrow"/>
                <a:cs typeface="Arial Narrow"/>
              </a:rPr>
              <a:t>.</a:t>
            </a:r>
            <a:endParaRPr sz="1200" dirty="0">
              <a:latin typeface="Arial Narrow"/>
              <a:cs typeface="Arial Narrow"/>
            </a:endParaRPr>
          </a:p>
          <a:p>
            <a:pPr marL="391795" marR="30480" lvl="1" indent="-173990">
              <a:lnSpc>
                <a:spcPct val="104200"/>
              </a:lnSpc>
              <a:buAutoNum type="alphaLcParenR" startAt="2"/>
              <a:tabLst>
                <a:tab pos="391795" algn="l"/>
              </a:tabLst>
            </a:pPr>
            <a:r>
              <a:rPr lang="ru-RU" sz="1200" spc="-10" dirty="0">
                <a:solidFill>
                  <a:srgbClr val="231F20"/>
                </a:solidFill>
                <a:latin typeface="Arial Narrow"/>
                <a:cs typeface="Arial Narrow"/>
              </a:rPr>
              <a:t>Перед тем, как войти в ванну</a:t>
            </a:r>
            <a:r>
              <a:rPr sz="1200" spc="-15" dirty="0">
                <a:solidFill>
                  <a:srgbClr val="231F20"/>
                </a:solidFill>
                <a:latin typeface="Arial Narrow"/>
                <a:cs typeface="Arial Narrow"/>
              </a:rPr>
              <a:t>, </a:t>
            </a:r>
            <a:r>
              <a:rPr lang="ru-RU" sz="1200" spc="-15" dirty="0">
                <a:solidFill>
                  <a:srgbClr val="231F20"/>
                </a:solidFill>
                <a:latin typeface="Arial Narrow"/>
                <a:cs typeface="Arial Narrow"/>
              </a:rPr>
              <a:t>пользователю рекомендуется измерить температуру воды точным термометром, поскольку существует погрешность устройств регулирования температуры воды </a:t>
            </a:r>
            <a:r>
              <a:rPr sz="1200" spc="-5" dirty="0">
                <a:solidFill>
                  <a:srgbClr val="231F20"/>
                </a:solidFill>
                <a:latin typeface="Arial Narrow"/>
                <a:cs typeface="Arial Narrow"/>
              </a:rPr>
              <a:t>.</a:t>
            </a:r>
            <a:endParaRPr sz="1200" dirty="0">
              <a:latin typeface="Arial Narrow"/>
              <a:cs typeface="Arial Narrow"/>
            </a:endParaRPr>
          </a:p>
          <a:p>
            <a:pPr marL="391795" marR="57785" lvl="1" indent="-173990">
              <a:lnSpc>
                <a:spcPct val="104200"/>
              </a:lnSpc>
              <a:buAutoNum type="alphaLcParenR" startAt="2"/>
              <a:tabLst>
                <a:tab pos="398780" algn="l"/>
              </a:tabLst>
            </a:pPr>
            <a:r>
              <a:rPr lang="ru-RU" sz="1200" dirty="0">
                <a:solidFill>
                  <a:srgbClr val="231F20"/>
                </a:solidFill>
                <a:latin typeface="Arial Narrow"/>
                <a:cs typeface="Arial Narrow"/>
              </a:rPr>
              <a:t>Употребление алкоголя, наркотиков или медикаментов перед или во время использования гидромассажной ванны может привести к потере сознания с риском утопления</a:t>
            </a:r>
            <a:r>
              <a:rPr sz="1200" spc="-5" dirty="0">
                <a:solidFill>
                  <a:srgbClr val="231F20"/>
                </a:solidFill>
                <a:latin typeface="Arial Narrow"/>
                <a:cs typeface="Arial Narrow"/>
              </a:rPr>
              <a:t>.</a:t>
            </a:r>
            <a:endParaRPr sz="1200" dirty="0">
              <a:latin typeface="Arial Narrow"/>
              <a:cs typeface="Arial Narrow"/>
            </a:endParaRPr>
          </a:p>
          <a:p>
            <a:pPr marL="398145" lvl="1" indent="-180975">
              <a:lnSpc>
                <a:spcPct val="100000"/>
              </a:lnSpc>
              <a:spcBef>
                <a:spcPts val="55"/>
              </a:spcBef>
              <a:buAutoNum type="alphaLcParenR" startAt="2"/>
              <a:tabLst>
                <a:tab pos="398780" algn="l"/>
              </a:tabLst>
            </a:pPr>
            <a:r>
              <a:rPr lang="ru-RU" sz="1200" dirty="0">
                <a:solidFill>
                  <a:srgbClr val="231F20"/>
                </a:solidFill>
                <a:latin typeface="Arial Narrow"/>
                <a:cs typeface="Arial Narrow"/>
              </a:rPr>
              <a:t>Употребление алкоголя, наркотиков или медикаментов может значительно увеличить риск смертельной гипертермии в гидромассажной ванне</a:t>
            </a:r>
            <a:r>
              <a:rPr sz="1200" spc="-5" dirty="0">
                <a:solidFill>
                  <a:srgbClr val="231F20"/>
                </a:solidFill>
                <a:latin typeface="Arial Narrow"/>
                <a:cs typeface="Arial Narrow"/>
              </a:rPr>
              <a:t>.</a:t>
            </a:r>
            <a:endParaRPr sz="1200" dirty="0">
              <a:latin typeface="Arial Narrow"/>
              <a:cs typeface="Arial Narrow"/>
            </a:endParaRPr>
          </a:p>
          <a:p>
            <a:pPr marL="391795" marR="106045" lvl="1" indent="-173990">
              <a:lnSpc>
                <a:spcPct val="104200"/>
              </a:lnSpc>
              <a:buAutoNum type="alphaLcParenR" startAt="2"/>
              <a:tabLst>
                <a:tab pos="398780" algn="l"/>
              </a:tabLst>
            </a:pPr>
            <a:r>
              <a:rPr lang="ru-RU" sz="1200" dirty="0">
                <a:solidFill>
                  <a:srgbClr val="231F20"/>
                </a:solidFill>
                <a:latin typeface="Arial Narrow"/>
                <a:cs typeface="Arial Narrow"/>
              </a:rPr>
              <a:t>Симптомы гипертермии включают </a:t>
            </a:r>
            <a:r>
              <a:rPr lang="ru-RU" sz="1200" spc="-5" dirty="0">
                <a:solidFill>
                  <a:srgbClr val="231F20"/>
                </a:solidFill>
                <a:latin typeface="Arial Narrow"/>
                <a:cs typeface="Arial Narrow"/>
              </a:rPr>
              <a:t>увеличение температуры тела (выше </a:t>
            </a:r>
            <a:r>
              <a:rPr lang="en-US" sz="1200" spc="-5" dirty="0">
                <a:solidFill>
                  <a:srgbClr val="231F20"/>
                </a:solidFill>
                <a:latin typeface="Arial Narrow"/>
                <a:cs typeface="Arial Narrow"/>
              </a:rPr>
              <a:t>37°C </a:t>
            </a:r>
            <a:r>
              <a:rPr lang="ru-RU" sz="1200" spc="-5" dirty="0">
                <a:solidFill>
                  <a:srgbClr val="231F20"/>
                </a:solidFill>
                <a:latin typeface="Arial Narrow"/>
                <a:cs typeface="Arial Narrow"/>
              </a:rPr>
              <a:t>)</a:t>
            </a:r>
            <a:r>
              <a:rPr sz="1200" spc="-5" dirty="0">
                <a:solidFill>
                  <a:srgbClr val="231F20"/>
                </a:solidFill>
                <a:latin typeface="Arial Narrow"/>
                <a:cs typeface="Arial Narrow"/>
              </a:rPr>
              <a:t>,</a:t>
            </a:r>
            <a:r>
              <a:rPr lang="ru-RU" sz="1200" spc="-5" dirty="0">
                <a:solidFill>
                  <a:srgbClr val="231F20"/>
                </a:solidFill>
                <a:latin typeface="Arial Narrow"/>
                <a:cs typeface="Arial Narrow"/>
              </a:rPr>
              <a:t> головокружение, вялость, сонливость и обмороки</a:t>
            </a:r>
            <a:r>
              <a:rPr sz="1200" spc="-5" dirty="0">
                <a:solidFill>
                  <a:srgbClr val="231F20"/>
                </a:solidFill>
                <a:latin typeface="Arial Narrow"/>
                <a:cs typeface="Arial Narrow"/>
              </a:rPr>
              <a:t>. </a:t>
            </a:r>
            <a:r>
              <a:rPr lang="ru-RU" sz="1200" dirty="0">
                <a:solidFill>
                  <a:srgbClr val="231F20"/>
                </a:solidFill>
                <a:latin typeface="Arial Narrow"/>
                <a:cs typeface="Arial Narrow"/>
              </a:rPr>
              <a:t>Последствия гипертермии включают неспособность переносить жар</a:t>
            </a:r>
            <a:r>
              <a:rPr sz="1200" spc="-5" dirty="0">
                <a:solidFill>
                  <a:srgbClr val="231F20"/>
                </a:solidFill>
                <a:latin typeface="Arial Narrow"/>
                <a:cs typeface="Arial Narrow"/>
              </a:rPr>
              <a:t>; </a:t>
            </a:r>
            <a:r>
              <a:rPr lang="ru-RU" sz="1200" dirty="0">
                <a:solidFill>
                  <a:srgbClr val="231F20"/>
                </a:solidFill>
                <a:latin typeface="Arial Narrow"/>
                <a:cs typeface="Arial Narrow"/>
              </a:rPr>
              <a:t>физическую неспособность выйти из ванны</a:t>
            </a:r>
            <a:r>
              <a:rPr sz="1200" spc="-5" dirty="0">
                <a:solidFill>
                  <a:srgbClr val="231F20"/>
                </a:solidFill>
                <a:latin typeface="Arial Narrow"/>
                <a:cs typeface="Arial Narrow"/>
              </a:rPr>
              <a:t>; </a:t>
            </a:r>
            <a:r>
              <a:rPr lang="ru-RU" sz="1200" spc="-5" dirty="0">
                <a:solidFill>
                  <a:srgbClr val="231F20"/>
                </a:solidFill>
                <a:latin typeface="Arial Narrow"/>
                <a:cs typeface="Arial Narrow"/>
              </a:rPr>
              <a:t>невнимательность к опасности</a:t>
            </a:r>
            <a:r>
              <a:rPr sz="1200" spc="-5" dirty="0">
                <a:solidFill>
                  <a:srgbClr val="231F20"/>
                </a:solidFill>
                <a:latin typeface="Arial Narrow"/>
                <a:cs typeface="Arial Narrow"/>
              </a:rPr>
              <a:t>; </a:t>
            </a:r>
            <a:r>
              <a:rPr lang="ru-RU" sz="1200" spc="-5" dirty="0">
                <a:solidFill>
                  <a:srgbClr val="231F20"/>
                </a:solidFill>
                <a:latin typeface="Arial Narrow"/>
                <a:cs typeface="Arial Narrow"/>
              </a:rPr>
              <a:t>повреждение плода у беременных женщин</a:t>
            </a:r>
            <a:r>
              <a:rPr sz="1200" dirty="0">
                <a:solidFill>
                  <a:srgbClr val="231F20"/>
                </a:solidFill>
                <a:latin typeface="Arial Narrow"/>
                <a:cs typeface="Arial Narrow"/>
              </a:rPr>
              <a:t>; </a:t>
            </a:r>
            <a:r>
              <a:rPr lang="ru-RU" sz="1200" spc="-5" dirty="0">
                <a:solidFill>
                  <a:srgbClr val="231F20"/>
                </a:solidFill>
                <a:latin typeface="Arial Narrow"/>
                <a:cs typeface="Arial Narrow"/>
              </a:rPr>
              <a:t>бессознательное состояние, приводящее к опасности утопления. </a:t>
            </a:r>
            <a:endParaRPr lang="en-US" sz="1200" dirty="0">
              <a:latin typeface="Arial Narrow"/>
              <a:cs typeface="Arial Narrow"/>
            </a:endParaRPr>
          </a:p>
          <a:p>
            <a:pPr marL="391795" marR="66675" lvl="1" indent="-173990">
              <a:lnSpc>
                <a:spcPct val="104200"/>
              </a:lnSpc>
              <a:buAutoNum type="alphaLcParenR" startAt="7"/>
              <a:tabLst>
                <a:tab pos="398780" algn="l"/>
              </a:tabLst>
            </a:pPr>
            <a:r>
              <a:rPr lang="ru-RU" sz="1200" spc="-5" dirty="0">
                <a:solidFill>
                  <a:srgbClr val="231F20"/>
                </a:solidFill>
                <a:latin typeface="Arial Narrow"/>
                <a:cs typeface="Arial Narrow"/>
              </a:rPr>
              <a:t>Пользователям с лишним весом, сердечными заболеваниями</a:t>
            </a:r>
            <a:r>
              <a:rPr lang="en-US" sz="1200" spc="-5" dirty="0">
                <a:solidFill>
                  <a:srgbClr val="231F20"/>
                </a:solidFill>
                <a:latin typeface="Arial Narrow"/>
                <a:cs typeface="Arial Narrow"/>
              </a:rPr>
              <a:t>,</a:t>
            </a:r>
            <a:r>
              <a:rPr lang="ru-RU" sz="1200" spc="-5" dirty="0">
                <a:solidFill>
                  <a:srgbClr val="231F20"/>
                </a:solidFill>
                <a:latin typeface="Arial Narrow"/>
                <a:cs typeface="Arial Narrow"/>
              </a:rPr>
              <a:t> низким или высоким кровяным давлением, заболеваниями сердечно-сосудистой системы или диабетом в анамнезе следует проконсультироваться с врачом перед использованием гидромассажной ванны</a:t>
            </a:r>
            <a:r>
              <a:rPr lang="en-US" sz="1200" spc="-5" dirty="0">
                <a:solidFill>
                  <a:srgbClr val="231F20"/>
                </a:solidFill>
                <a:latin typeface="Arial Narrow"/>
                <a:cs typeface="Arial Narrow"/>
              </a:rPr>
              <a:t>.</a:t>
            </a:r>
            <a:endParaRPr lang="en-US" sz="1200" dirty="0">
              <a:latin typeface="Arial Narrow"/>
              <a:cs typeface="Arial Narrow"/>
            </a:endParaRPr>
          </a:p>
          <a:p>
            <a:pPr marL="391795" marR="149860" lvl="1" indent="-173990">
              <a:lnSpc>
                <a:spcPct val="104200"/>
              </a:lnSpc>
              <a:buAutoNum type="alphaLcParenR" startAt="7"/>
              <a:tabLst>
                <a:tab pos="398780" algn="l"/>
              </a:tabLst>
            </a:pPr>
            <a:r>
              <a:rPr lang="ru-RU" sz="1200" dirty="0">
                <a:solidFill>
                  <a:srgbClr val="231F20"/>
                </a:solidFill>
                <a:latin typeface="Arial Narrow"/>
                <a:cs typeface="Arial Narrow"/>
              </a:rPr>
              <a:t>Пользователи, принимающие лекарственные средства, обязаны проконсультироваться с врачом до использования гидромассажной ванны, поскольку некоторые лекарства могут вызывать сонливость или влиять на частоту сердечных сокращений, артериальное давление или </a:t>
            </a:r>
            <a:r>
              <a:rPr lang="ru-RU" sz="1200" spc="-5" dirty="0">
                <a:solidFill>
                  <a:srgbClr val="231F20"/>
                </a:solidFill>
                <a:latin typeface="Arial Narrow"/>
                <a:cs typeface="Arial Narrow"/>
              </a:rPr>
              <a:t>кровообращение</a:t>
            </a:r>
            <a:r>
              <a:rPr sz="1200" spc="-5" dirty="0">
                <a:solidFill>
                  <a:srgbClr val="231F20"/>
                </a:solidFill>
                <a:latin typeface="Arial Narrow"/>
                <a:cs typeface="Arial Narrow"/>
              </a:rPr>
              <a:t>.</a:t>
            </a:r>
            <a:endParaRPr sz="1200" dirty="0">
              <a:latin typeface="Arial Narrow"/>
              <a:cs typeface="Arial Narrow"/>
            </a:endParaRPr>
          </a:p>
          <a:p>
            <a:pPr marL="217804">
              <a:lnSpc>
                <a:spcPct val="100000"/>
              </a:lnSpc>
              <a:spcBef>
                <a:spcPts val="60"/>
              </a:spcBef>
            </a:pPr>
            <a:r>
              <a:rPr sz="1200" spc="-5" dirty="0">
                <a:solidFill>
                  <a:srgbClr val="231F20"/>
                </a:solidFill>
                <a:latin typeface="Arial Narrow"/>
                <a:cs typeface="Arial Narrow"/>
              </a:rPr>
              <a:t>i) </a:t>
            </a:r>
            <a:r>
              <a:rPr lang="ru-RU" sz="1200" dirty="0">
                <a:solidFill>
                  <a:srgbClr val="231F20"/>
                </a:solidFill>
                <a:latin typeface="Arial Narrow"/>
                <a:cs typeface="Arial Narrow"/>
              </a:rPr>
              <a:t>Проконсультируйтесь с врачом в случае беременности, наличия диабета в анамнезе или слабого здоровья</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Пользователям с инфекционными заболеваниями запрещается пользоваться гидромассажной ванной</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Во избежание травм</a:t>
            </a:r>
            <a:r>
              <a:rPr lang="en-US" sz="1200" spc="-5" dirty="0">
                <a:solidFill>
                  <a:srgbClr val="231F20"/>
                </a:solidFill>
                <a:latin typeface="Arial Narrow"/>
                <a:cs typeface="Arial Narrow"/>
              </a:rPr>
              <a:t> </a:t>
            </a:r>
            <a:r>
              <a:rPr lang="ru-RU" sz="1200" spc="-5" dirty="0">
                <a:solidFill>
                  <a:srgbClr val="231F20"/>
                </a:solidFill>
                <a:latin typeface="Arial Narrow"/>
                <a:cs typeface="Arial Narrow"/>
              </a:rPr>
              <a:t>соблюдайте осторожность при входе или выходе из гидромассажной ванны</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Запрещается наполнять ванну водой с температурой выше </a:t>
            </a:r>
            <a:r>
              <a:rPr sz="1200" spc="-5" dirty="0">
                <a:solidFill>
                  <a:srgbClr val="231F20"/>
                </a:solidFill>
                <a:latin typeface="Arial Narrow"/>
                <a:cs typeface="Arial Narrow"/>
              </a:rPr>
              <a:t>40°C.</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Никогда не используйте сами и не позволяйте другим пользоваться гидромассажной ванной в одиночку</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пользуйтесь гидромассажной ванны после интенсивной физической нагрузки</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spc="-20" dirty="0">
                <a:solidFill>
                  <a:srgbClr val="231F20"/>
                </a:solidFill>
                <a:latin typeface="Arial Narrow"/>
                <a:cs typeface="Arial Narrow"/>
              </a:rPr>
              <a:t>Высокая температура воды в СПА </a:t>
            </a:r>
            <a:r>
              <a:rPr lang="ru-RU" sz="1200" spc="-5" dirty="0">
                <a:solidFill>
                  <a:srgbClr val="231F20"/>
                </a:solidFill>
                <a:latin typeface="Arial Narrow"/>
                <a:cs typeface="Arial Narrow"/>
              </a:rPr>
              <a:t>в сочетании с алкоголем, наркотиками,</a:t>
            </a:r>
            <a:r>
              <a:rPr sz="1200" spc="-5" dirty="0">
                <a:solidFill>
                  <a:srgbClr val="231F20"/>
                </a:solidFill>
                <a:latin typeface="Arial Narrow"/>
                <a:cs typeface="Arial Narrow"/>
              </a:rPr>
              <a:t> </a:t>
            </a:r>
            <a:r>
              <a:rPr lang="ru-RU" sz="1200" spc="-5" dirty="0">
                <a:solidFill>
                  <a:srgbClr val="231F20"/>
                </a:solidFill>
                <a:latin typeface="Arial Narrow"/>
                <a:cs typeface="Arial Narrow"/>
              </a:rPr>
              <a:t>или медикаментами </a:t>
            </a:r>
            <a:r>
              <a:rPr lang="ru-RU" sz="1200" spc="-20" dirty="0">
                <a:solidFill>
                  <a:srgbClr val="231F20"/>
                </a:solidFill>
                <a:latin typeface="Arial Narrow"/>
                <a:cs typeface="Arial Narrow"/>
              </a:rPr>
              <a:t>могут стать причиной потери сознания</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spc="-15" dirty="0">
                <a:solidFill>
                  <a:srgbClr val="231F20"/>
                </a:solidFill>
                <a:latin typeface="Arial Narrow"/>
                <a:cs typeface="Arial Narrow"/>
              </a:rPr>
              <a:t>Немедленно покиньте СПА, если почувствуете дискомфорт, головокружение или сонливость.</a:t>
            </a:r>
            <a:r>
              <a:rPr sz="1200" spc="-20" dirty="0">
                <a:solidFill>
                  <a:srgbClr val="231F20"/>
                </a:solidFill>
                <a:latin typeface="Arial Narrow"/>
                <a:cs typeface="Arial Narrow"/>
              </a:rPr>
              <a:t> </a:t>
            </a:r>
            <a:endParaRPr sz="1200" dirty="0">
              <a:latin typeface="Arial Narrow"/>
              <a:cs typeface="Arial Narrow"/>
            </a:endParaRPr>
          </a:p>
          <a:p>
            <a:pPr marL="217804" marR="107950" indent="-180340">
              <a:lnSpc>
                <a:spcPct val="104200"/>
              </a:lnSpc>
              <a:buChar char="●"/>
              <a:tabLst>
                <a:tab pos="218440" algn="l"/>
              </a:tabLst>
            </a:pPr>
            <a:r>
              <a:rPr lang="ru-RU" sz="1200" spc="-20" dirty="0">
                <a:solidFill>
                  <a:srgbClr val="231F20"/>
                </a:solidFill>
                <a:latin typeface="Arial Narrow"/>
                <a:cs typeface="Arial Narrow"/>
              </a:rPr>
              <a:t>Для предотвращения замерзания наполненный водой СПА-бассейн не должен</a:t>
            </a:r>
            <a:r>
              <a:rPr sz="1200" spc="-20" dirty="0">
                <a:solidFill>
                  <a:srgbClr val="231F20"/>
                </a:solidFill>
                <a:latin typeface="Arial Narrow"/>
                <a:cs typeface="Arial Narrow"/>
              </a:rPr>
              <a:t> </a:t>
            </a:r>
            <a:r>
              <a:rPr lang="ru-RU" sz="1200" spc="-20" dirty="0">
                <a:solidFill>
                  <a:srgbClr val="231F20"/>
                </a:solidFill>
                <a:latin typeface="Arial Narrow"/>
                <a:cs typeface="Arial Narrow"/>
              </a:rPr>
              <a:t>подвергаться воздействию температур ниже </a:t>
            </a:r>
            <a:r>
              <a:rPr sz="1200" spc="-25" dirty="0">
                <a:solidFill>
                  <a:srgbClr val="231F20"/>
                </a:solidFill>
                <a:latin typeface="Arial Narrow"/>
                <a:cs typeface="Arial Narrow"/>
              </a:rPr>
              <a:t>0°C</a:t>
            </a:r>
            <a:r>
              <a:rPr sz="1200" spc="-20" dirty="0">
                <a:solidFill>
                  <a:srgbClr val="231F20"/>
                </a:solidFill>
                <a:latin typeface="Arial Narrow"/>
                <a:cs typeface="Arial Narrow"/>
              </a:rPr>
              <a:t>. </a:t>
            </a:r>
            <a:r>
              <a:rPr lang="ru-RU" sz="1200" spc="-15" dirty="0">
                <a:solidFill>
                  <a:srgbClr val="231F20"/>
                </a:solidFill>
                <a:latin typeface="Arial Narrow"/>
                <a:cs typeface="Arial Narrow"/>
              </a:rPr>
              <a:t>Между гидромассажным бассейном и землей рекомендуется разместить </a:t>
            </a:r>
            <a:r>
              <a:rPr lang="ru-RU" sz="1200" spc="-15" dirty="0" err="1">
                <a:solidFill>
                  <a:srgbClr val="231F20"/>
                </a:solidFill>
                <a:latin typeface="Arial Narrow"/>
                <a:cs typeface="Arial Narrow"/>
              </a:rPr>
              <a:t>теплосберегающий</a:t>
            </a:r>
            <a:r>
              <a:rPr lang="ru-RU" sz="1200" spc="-15" dirty="0">
                <a:solidFill>
                  <a:srgbClr val="231F20"/>
                </a:solidFill>
                <a:latin typeface="Arial Narrow"/>
                <a:cs typeface="Arial Narrow"/>
              </a:rPr>
              <a:t> коврик</a:t>
            </a:r>
            <a:r>
              <a:rPr sz="1200" spc="-20" dirty="0">
                <a:solidFill>
                  <a:srgbClr val="231F20"/>
                </a:solidFill>
                <a:latin typeface="Arial Narrow"/>
                <a:cs typeface="Arial Narrow"/>
              </a:rPr>
              <a:t>. </a:t>
            </a:r>
            <a:r>
              <a:rPr lang="ru-RU" sz="1200" spc="-20" dirty="0">
                <a:solidFill>
                  <a:srgbClr val="231F20"/>
                </a:solidFill>
                <a:latin typeface="Arial Narrow"/>
                <a:cs typeface="Arial Narrow"/>
              </a:rPr>
              <a:t>Не включайте СПА, если вода в бассейне замерзла</a:t>
            </a:r>
            <a:r>
              <a:rPr sz="1200" spc="-1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spc="-15" dirty="0">
                <a:solidFill>
                  <a:srgbClr val="231F20"/>
                </a:solidFill>
                <a:latin typeface="Arial Narrow"/>
                <a:cs typeface="Arial Narrow"/>
              </a:rPr>
              <a:t>Всегда отключайте изделие от электрической сети перед демонтажем, чисткой, техническим обслуживанием или настройкой</a:t>
            </a:r>
            <a:r>
              <a:rPr sz="1200" spc="-1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Никогда не прыгайте и не ныряйте в гидромассажную ванну</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располагайте никакие электроприборы поблизости СПА-бассейна.</a:t>
            </a:r>
            <a:endParaRPr sz="1200" dirty="0">
              <a:latin typeface="Arial Narrow"/>
              <a:cs typeface="Arial Narrow"/>
            </a:endParaRPr>
          </a:p>
          <a:p>
            <a:pPr marL="217804" marR="107314" indent="-180340">
              <a:lnSpc>
                <a:spcPct val="104200"/>
              </a:lnSpc>
              <a:buChar char="●"/>
              <a:tabLst>
                <a:tab pos="218440" algn="l"/>
              </a:tabLst>
            </a:pPr>
            <a:r>
              <a:rPr lang="ru-RU" sz="1200" dirty="0">
                <a:solidFill>
                  <a:srgbClr val="231F20"/>
                </a:solidFill>
                <a:latin typeface="Arial Narrow"/>
                <a:cs typeface="Arial Narrow"/>
              </a:rPr>
              <a:t>Не углубляйте сетевой шнур в землю. Сетевой шнур следует подключать и прокладывать так, чтобы исключить возможность его повреждения.</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Запрещается включать или отключать изделие от сети, когда находитесь в воде или мокрыми руками</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используйте гидромассажную ванну, если она повреждена при доставке и/или если она неисправна</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Обратитесь в сервисный центр для получения дальнейших инструкций</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Во избежание повреждений оборудования не подпускайте к нему домашних животных</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добавляйте масло, гели или соль для ванн в ванну</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опускайте голову под воду</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Избегайте проглатывания воды из ванны</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В ванне есть излучатель УФ</a:t>
            </a:r>
            <a:r>
              <a:rPr sz="1200" dirty="0">
                <a:solidFill>
                  <a:srgbClr val="231F20"/>
                </a:solidFill>
                <a:latin typeface="Arial Narrow"/>
                <a:cs typeface="Arial Narrow"/>
              </a:rPr>
              <a:t> </a:t>
            </a:r>
            <a:r>
              <a:rPr lang="ru-RU" sz="1200" dirty="0">
                <a:solidFill>
                  <a:srgbClr val="231F20"/>
                </a:solidFill>
                <a:latin typeface="Arial Narrow"/>
                <a:cs typeface="Arial Narrow"/>
              </a:rPr>
              <a:t>(</a:t>
            </a:r>
            <a:r>
              <a:rPr sz="1200" dirty="0">
                <a:solidFill>
                  <a:srgbClr val="231F20"/>
                </a:solidFill>
                <a:latin typeface="Arial Narrow"/>
                <a:cs typeface="Arial Narrow"/>
              </a:rPr>
              <a:t>UVC</a:t>
            </a:r>
            <a:r>
              <a:rPr lang="ru-RU" sz="1200" dirty="0">
                <a:solidFill>
                  <a:srgbClr val="231F20"/>
                </a:solidFill>
                <a:latin typeface="Arial Narrow"/>
                <a:cs typeface="Arial Narrow"/>
              </a:rPr>
              <a:t>) (ультрафиолетового излучения)</a:t>
            </a:r>
            <a:r>
              <a:rPr sz="1200" spc="-5" dirty="0">
                <a:solidFill>
                  <a:srgbClr val="231F20"/>
                </a:solidFill>
                <a:latin typeface="Arial Narrow"/>
                <a:cs typeface="Arial Narrow"/>
              </a:rPr>
              <a:t>. </a:t>
            </a:r>
            <a:r>
              <a:rPr lang="ru-RU" sz="1200" dirty="0">
                <a:solidFill>
                  <a:srgbClr val="231F20"/>
                </a:solidFill>
                <a:latin typeface="Arial Narrow"/>
                <a:cs typeface="Arial Narrow"/>
              </a:rPr>
              <a:t>Для замены или ремонта УФ-излучателя обратитесь к профессионалам</a:t>
            </a:r>
            <a:r>
              <a:rPr sz="1200" spc="-5" dirty="0">
                <a:solidFill>
                  <a:srgbClr val="231F20"/>
                </a:solidFill>
                <a:latin typeface="Arial Narrow"/>
                <a:cs typeface="Arial Narrow"/>
              </a:rPr>
              <a:t>.</a:t>
            </a:r>
            <a:endParaRPr sz="1200" dirty="0">
              <a:latin typeface="Arial Narrow"/>
              <a:cs typeface="Arial Narr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20126" y="1334872"/>
            <a:ext cx="5407660" cy="3202305"/>
            <a:chOff x="1120126" y="1334872"/>
            <a:chExt cx="5407660" cy="3202305"/>
          </a:xfrm>
        </p:grpSpPr>
        <p:sp>
          <p:nvSpPr>
            <p:cNvPr id="3" name="object 3"/>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04251" y="4312056"/>
              <a:ext cx="4767580" cy="225425"/>
            </a:xfrm>
            <a:custGeom>
              <a:avLst/>
              <a:gdLst/>
              <a:ahLst/>
              <a:cxnLst/>
              <a:rect l="l" t="t" r="r" b="b"/>
              <a:pathLst>
                <a:path w="4767580" h="225425">
                  <a:moveTo>
                    <a:pt x="427901" y="0"/>
                  </a:moveTo>
                  <a:lnTo>
                    <a:pt x="0" y="0"/>
                  </a:lnTo>
                  <a:lnTo>
                    <a:pt x="0" y="224904"/>
                  </a:lnTo>
                  <a:lnTo>
                    <a:pt x="427901" y="224904"/>
                  </a:lnTo>
                  <a:lnTo>
                    <a:pt x="427901" y="0"/>
                  </a:lnTo>
                  <a:close/>
                </a:path>
                <a:path w="4767580" h="225425">
                  <a:moveTo>
                    <a:pt x="1289164" y="0"/>
                  </a:moveTo>
                  <a:lnTo>
                    <a:pt x="861263" y="0"/>
                  </a:lnTo>
                  <a:lnTo>
                    <a:pt x="861263" y="224904"/>
                  </a:lnTo>
                  <a:lnTo>
                    <a:pt x="1289164" y="224904"/>
                  </a:lnTo>
                  <a:lnTo>
                    <a:pt x="1289164" y="0"/>
                  </a:lnTo>
                  <a:close/>
                </a:path>
                <a:path w="4767580" h="225425">
                  <a:moveTo>
                    <a:pt x="3862057" y="0"/>
                  </a:moveTo>
                  <a:lnTo>
                    <a:pt x="3434156" y="0"/>
                  </a:lnTo>
                  <a:lnTo>
                    <a:pt x="3434156" y="224904"/>
                  </a:lnTo>
                  <a:lnTo>
                    <a:pt x="3862057" y="224904"/>
                  </a:lnTo>
                  <a:lnTo>
                    <a:pt x="3862057" y="0"/>
                  </a:lnTo>
                  <a:close/>
                </a:path>
                <a:path w="4767580" h="225425">
                  <a:moveTo>
                    <a:pt x="4767224" y="0"/>
                  </a:moveTo>
                  <a:lnTo>
                    <a:pt x="4339323" y="0"/>
                  </a:lnTo>
                  <a:lnTo>
                    <a:pt x="4339323" y="224904"/>
                  </a:lnTo>
                  <a:lnTo>
                    <a:pt x="4767224" y="224904"/>
                  </a:lnTo>
                  <a:lnTo>
                    <a:pt x="4767224" y="0"/>
                  </a:lnTo>
                  <a:close/>
                </a:path>
              </a:pathLst>
            </a:custGeom>
            <a:solidFill>
              <a:srgbClr val="FFFFFF"/>
            </a:solidFill>
          </p:spPr>
          <p:txBody>
            <a:bodyPr wrap="square" lIns="0" tIns="0" rIns="0" bIns="0" rtlCol="0"/>
            <a:lstStyle/>
            <a:p>
              <a:endParaRPr/>
            </a:p>
          </p:txBody>
        </p:sp>
      </p:grpSp>
      <p:sp>
        <p:nvSpPr>
          <p:cNvPr id="5" name="object 5"/>
          <p:cNvSpPr txBox="1"/>
          <p:nvPr/>
        </p:nvSpPr>
        <p:spPr>
          <a:xfrm>
            <a:off x="1338440" y="2638857"/>
            <a:ext cx="427990" cy="225425"/>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sz="900" b="1" dirty="0">
                <a:solidFill>
                  <a:srgbClr val="231F20"/>
                </a:solidFill>
                <a:latin typeface="Arial Narrow"/>
                <a:cs typeface="Arial Narrow"/>
              </a:rPr>
              <a:t>Zone</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21" name="object 21"/>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6</a:t>
            </a:r>
            <a:endParaRPr sz="600">
              <a:latin typeface="Arial"/>
              <a:cs typeface="Arial"/>
            </a:endParaRPr>
          </a:p>
        </p:txBody>
      </p:sp>
      <p:sp>
        <p:nvSpPr>
          <p:cNvPr id="6" name="object 6"/>
          <p:cNvSpPr txBox="1"/>
          <p:nvPr/>
        </p:nvSpPr>
        <p:spPr>
          <a:xfrm>
            <a:off x="5705182" y="2638857"/>
            <a:ext cx="427990" cy="225425"/>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sz="900" b="1" dirty="0">
                <a:solidFill>
                  <a:srgbClr val="231F20"/>
                </a:solidFill>
                <a:latin typeface="Arial Narrow"/>
                <a:cs typeface="Arial Narrow"/>
              </a:rPr>
              <a:t>Zone</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7" name="object 7"/>
          <p:cNvSpPr txBox="1"/>
          <p:nvPr/>
        </p:nvSpPr>
        <p:spPr>
          <a:xfrm>
            <a:off x="4745139" y="2097849"/>
            <a:ext cx="427990" cy="225425"/>
          </a:xfrm>
          <a:prstGeom prst="rect">
            <a:avLst/>
          </a:prstGeom>
          <a:solidFill>
            <a:srgbClr val="FFFFFF"/>
          </a:solidFill>
        </p:spPr>
        <p:txBody>
          <a:bodyPr vert="horz" wrap="square" lIns="0" tIns="0" rIns="0" bIns="0" rtlCol="0">
            <a:spAutoFit/>
          </a:bodyPr>
          <a:lstStyle/>
          <a:p>
            <a:pPr marL="136525">
              <a:lnSpc>
                <a:spcPts val="955"/>
              </a:lnSpc>
            </a:pPr>
            <a:r>
              <a:rPr sz="1000" b="1" spc="15" dirty="0">
                <a:solidFill>
                  <a:srgbClr val="231F20"/>
                </a:solidFill>
                <a:latin typeface="Arial Narrow"/>
                <a:cs typeface="Arial Narrow"/>
              </a:rPr>
              <a:t>h</a:t>
            </a:r>
            <a:endParaRPr sz="1000">
              <a:latin typeface="Arial Narrow"/>
              <a:cs typeface="Arial Narrow"/>
            </a:endParaRPr>
          </a:p>
        </p:txBody>
      </p:sp>
      <p:sp>
        <p:nvSpPr>
          <p:cNvPr id="8" name="object 8"/>
          <p:cNvSpPr txBox="1"/>
          <p:nvPr/>
        </p:nvSpPr>
        <p:spPr>
          <a:xfrm>
            <a:off x="4745139" y="3203905"/>
            <a:ext cx="93345" cy="165100"/>
          </a:xfrm>
          <a:prstGeom prst="rect">
            <a:avLst/>
          </a:prstGeom>
          <a:solidFill>
            <a:srgbClr val="FFFFFF"/>
          </a:solidFill>
        </p:spPr>
        <p:txBody>
          <a:bodyPr vert="horz" wrap="square" lIns="0" tIns="0" rIns="0" bIns="0" rtlCol="0">
            <a:spAutoFit/>
          </a:bodyPr>
          <a:lstStyle/>
          <a:p>
            <a:pPr>
              <a:lnSpc>
                <a:spcPts val="1085"/>
              </a:lnSpc>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3486556" y="2599791"/>
            <a:ext cx="427990" cy="225425"/>
          </a:xfrm>
          <a:prstGeom prst="rect">
            <a:avLst/>
          </a:prstGeom>
          <a:solidFill>
            <a:srgbClr val="FFFFFF"/>
          </a:solidFill>
        </p:spPr>
        <p:txBody>
          <a:bodyPr vert="horz" wrap="square" lIns="0" tIns="60960" rIns="0" bIns="0" rtlCol="0">
            <a:spAutoFit/>
          </a:bodyPr>
          <a:lstStyle/>
          <a:p>
            <a:pPr marL="74295">
              <a:lnSpc>
                <a:spcPct val="100000"/>
              </a:lnSpc>
              <a:spcBef>
                <a:spcPts val="480"/>
              </a:spcBef>
            </a:pPr>
            <a:r>
              <a:rPr sz="900" b="1" dirty="0">
                <a:solidFill>
                  <a:srgbClr val="231F20"/>
                </a:solidFill>
                <a:latin typeface="Arial Narrow"/>
                <a:cs typeface="Arial Narrow"/>
              </a:rPr>
              <a:t>Zone</a:t>
            </a:r>
            <a:r>
              <a:rPr sz="900" b="1" spc="-35" dirty="0">
                <a:solidFill>
                  <a:srgbClr val="231F20"/>
                </a:solidFill>
                <a:latin typeface="Arial Narrow"/>
                <a:cs typeface="Arial Narrow"/>
              </a:rPr>
              <a:t> </a:t>
            </a:r>
            <a:r>
              <a:rPr sz="900" b="1" dirty="0">
                <a:solidFill>
                  <a:srgbClr val="231F20"/>
                </a:solidFill>
                <a:latin typeface="Arial Narrow"/>
                <a:cs typeface="Arial Narrow"/>
              </a:rPr>
              <a:t>1</a:t>
            </a:r>
            <a:endParaRPr sz="900">
              <a:latin typeface="Arial Narrow"/>
              <a:cs typeface="Arial Narrow"/>
            </a:endParaRPr>
          </a:p>
        </p:txBody>
      </p:sp>
      <p:sp>
        <p:nvSpPr>
          <p:cNvPr id="10" name="object 10"/>
          <p:cNvSpPr txBox="1"/>
          <p:nvPr/>
        </p:nvSpPr>
        <p:spPr>
          <a:xfrm>
            <a:off x="3455961" y="2954299"/>
            <a:ext cx="427990" cy="225425"/>
          </a:xfrm>
          <a:prstGeom prst="rect">
            <a:avLst/>
          </a:prstGeom>
          <a:solidFill>
            <a:srgbClr val="FFFFFF"/>
          </a:solidFill>
        </p:spPr>
        <p:txBody>
          <a:bodyPr vert="horz" wrap="square" lIns="0" tIns="85090" rIns="0" bIns="0" rtlCol="0">
            <a:spAutoFit/>
          </a:bodyPr>
          <a:lstStyle/>
          <a:p>
            <a:pPr marL="119380">
              <a:lnSpc>
                <a:spcPct val="100000"/>
              </a:lnSpc>
              <a:spcBef>
                <a:spcPts val="670"/>
              </a:spcBef>
            </a:pPr>
            <a:r>
              <a:rPr sz="900" b="1" dirty="0">
                <a:solidFill>
                  <a:srgbClr val="231F20"/>
                </a:solidFill>
                <a:latin typeface="Arial Narrow"/>
                <a:cs typeface="Arial Narrow"/>
              </a:rPr>
              <a:t>Zone</a:t>
            </a:r>
            <a:r>
              <a:rPr sz="900" b="1" spc="-80"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1" name="object 11"/>
          <p:cNvSpPr txBox="1"/>
          <p:nvPr/>
        </p:nvSpPr>
        <p:spPr>
          <a:xfrm>
            <a:off x="3455961" y="3316351"/>
            <a:ext cx="427990" cy="225425"/>
          </a:xfrm>
          <a:prstGeom prst="rect">
            <a:avLst/>
          </a:prstGeom>
          <a:solidFill>
            <a:srgbClr val="CFD0D1"/>
          </a:solidFill>
        </p:spPr>
        <p:txBody>
          <a:bodyPr vert="horz" wrap="square" lIns="0" tIns="57785" rIns="0" bIns="0" rtlCol="0">
            <a:spAutoFit/>
          </a:bodyPr>
          <a:lstStyle/>
          <a:p>
            <a:pPr marL="119380">
              <a:lnSpc>
                <a:spcPct val="100000"/>
              </a:lnSpc>
              <a:spcBef>
                <a:spcPts val="455"/>
              </a:spcBef>
            </a:pPr>
            <a:r>
              <a:rPr sz="900" b="1" dirty="0">
                <a:solidFill>
                  <a:srgbClr val="231F20"/>
                </a:solidFill>
                <a:latin typeface="Arial Narrow"/>
                <a:cs typeface="Arial Narrow"/>
              </a:rPr>
              <a:t>Zone</a:t>
            </a:r>
            <a:r>
              <a:rPr sz="900" b="1" spc="-80"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2" name="object 12"/>
          <p:cNvSpPr txBox="1"/>
          <p:nvPr/>
        </p:nvSpPr>
        <p:spPr>
          <a:xfrm>
            <a:off x="2446566" y="2888450"/>
            <a:ext cx="427990" cy="225425"/>
          </a:xfrm>
          <a:prstGeom prst="rect">
            <a:avLst/>
          </a:prstGeom>
          <a:solidFill>
            <a:srgbClr val="FFFFFF"/>
          </a:solidFill>
        </p:spPr>
        <p:txBody>
          <a:bodyPr vert="horz" wrap="square" lIns="0" tIns="35560" rIns="0" bIns="0" rtlCol="0">
            <a:spAutoFit/>
          </a:bodyPr>
          <a:lstStyle/>
          <a:p>
            <a:pPr marL="13970">
              <a:lnSpc>
                <a:spcPct val="100000"/>
              </a:lnSpc>
              <a:spcBef>
                <a:spcPts val="28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3" name="object 13"/>
          <p:cNvSpPr txBox="1"/>
          <p:nvPr/>
        </p:nvSpPr>
        <p:spPr>
          <a:xfrm>
            <a:off x="4154263" y="2313419"/>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4" name="object 14"/>
          <p:cNvSpPr txBox="1"/>
          <p:nvPr/>
        </p:nvSpPr>
        <p:spPr>
          <a:xfrm>
            <a:off x="1466187"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5" name="object 15"/>
          <p:cNvSpPr txBox="1"/>
          <p:nvPr/>
        </p:nvSpPr>
        <p:spPr>
          <a:xfrm>
            <a:off x="587675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6" name="object 16"/>
          <p:cNvSpPr txBox="1"/>
          <p:nvPr/>
        </p:nvSpPr>
        <p:spPr>
          <a:xfrm>
            <a:off x="2354878"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7" name="object 17"/>
          <p:cNvSpPr txBox="1"/>
          <p:nvPr/>
        </p:nvSpPr>
        <p:spPr>
          <a:xfrm>
            <a:off x="491678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8" name="object 18"/>
          <p:cNvSpPr txBox="1"/>
          <p:nvPr/>
        </p:nvSpPr>
        <p:spPr>
          <a:xfrm>
            <a:off x="546050" y="506791"/>
            <a:ext cx="633984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Arial Narrow"/>
                <a:cs typeface="Arial Narrow"/>
              </a:rPr>
              <a:t>Warnung: </a:t>
            </a:r>
            <a:r>
              <a:rPr sz="1200" dirty="0">
                <a:solidFill>
                  <a:srgbClr val="231F20"/>
                </a:solidFill>
                <a:latin typeface="Arial Narrow"/>
                <a:cs typeface="Arial Narrow"/>
              </a:rPr>
              <a:t>Die Wasserschutzstufen </a:t>
            </a:r>
            <a:r>
              <a:rPr sz="1200" spc="-5" dirty="0">
                <a:solidFill>
                  <a:srgbClr val="231F20"/>
                </a:solidFill>
                <a:latin typeface="Arial Narrow"/>
                <a:cs typeface="Arial Narrow"/>
              </a:rPr>
              <a:t>des Geräts variieren in den verschiedenen </a:t>
            </a:r>
            <a:r>
              <a:rPr sz="1200" dirty="0">
                <a:solidFill>
                  <a:srgbClr val="231F20"/>
                </a:solidFill>
                <a:latin typeface="Arial Narrow"/>
                <a:cs typeface="Arial Narrow"/>
              </a:rPr>
              <a:t>Bereichen </a:t>
            </a:r>
            <a:r>
              <a:rPr sz="1200" spc="-5" dirty="0">
                <a:solidFill>
                  <a:srgbClr val="231F20"/>
                </a:solidFill>
                <a:latin typeface="Arial Narrow"/>
                <a:cs typeface="Arial Narrow"/>
              </a:rPr>
              <a:t>des </a:t>
            </a:r>
            <a:r>
              <a:rPr sz="1200" dirty="0">
                <a:solidFill>
                  <a:srgbClr val="231F20"/>
                </a:solidFill>
                <a:latin typeface="Arial Narrow"/>
                <a:cs typeface="Arial Narrow"/>
              </a:rPr>
              <a:t>Produkts, wie </a:t>
            </a:r>
            <a:r>
              <a:rPr sz="1200" spc="-5" dirty="0">
                <a:solidFill>
                  <a:srgbClr val="231F20"/>
                </a:solidFill>
                <a:latin typeface="Arial Narrow"/>
                <a:cs typeface="Arial Narrow"/>
              </a:rPr>
              <a:t>in der  folgenden </a:t>
            </a:r>
            <a:r>
              <a:rPr sz="1200" dirty="0">
                <a:solidFill>
                  <a:srgbClr val="231F20"/>
                </a:solidFill>
                <a:latin typeface="Arial Narrow"/>
                <a:cs typeface="Arial Narrow"/>
              </a:rPr>
              <a:t>Abbildung </a:t>
            </a:r>
            <a:r>
              <a:rPr sz="1200" spc="-5" dirty="0">
                <a:solidFill>
                  <a:srgbClr val="231F20"/>
                </a:solidFill>
                <a:latin typeface="Arial Narrow"/>
                <a:cs typeface="Arial Narrow"/>
              </a:rPr>
              <a:t>dargestellt. </a:t>
            </a:r>
            <a:r>
              <a:rPr sz="1200" b="1" dirty="0">
                <a:solidFill>
                  <a:srgbClr val="231F20"/>
                </a:solidFill>
                <a:latin typeface="Arial Narrow"/>
                <a:cs typeface="Arial Narrow"/>
              </a:rPr>
              <a:t>(Die </a:t>
            </a:r>
            <a:r>
              <a:rPr sz="1200" b="1" spc="-5" dirty="0">
                <a:solidFill>
                  <a:srgbClr val="231F20"/>
                </a:solidFill>
                <a:latin typeface="Arial Narrow"/>
                <a:cs typeface="Arial Narrow"/>
              </a:rPr>
              <a:t>Installationsvorschriften entsprechen </a:t>
            </a:r>
            <a:r>
              <a:rPr sz="1200" b="1" dirty="0">
                <a:solidFill>
                  <a:srgbClr val="231F20"/>
                </a:solidFill>
                <a:latin typeface="Arial Narrow"/>
                <a:cs typeface="Arial Narrow"/>
              </a:rPr>
              <a:t>der Norm </a:t>
            </a:r>
            <a:r>
              <a:rPr sz="1200" b="1" spc="-5" dirty="0">
                <a:solidFill>
                  <a:srgbClr val="231F20"/>
                </a:solidFill>
                <a:latin typeface="Arial Narrow"/>
                <a:cs typeface="Arial Narrow"/>
              </a:rPr>
              <a:t>IEC</a:t>
            </a:r>
            <a:r>
              <a:rPr sz="1200" b="1" spc="-40" dirty="0">
                <a:solidFill>
                  <a:srgbClr val="231F20"/>
                </a:solidFill>
                <a:latin typeface="Arial Narrow"/>
                <a:cs typeface="Arial Narrow"/>
              </a:rPr>
              <a:t> </a:t>
            </a:r>
            <a:r>
              <a:rPr sz="1200" b="1" spc="-5" dirty="0">
                <a:solidFill>
                  <a:srgbClr val="231F20"/>
                </a:solidFill>
                <a:latin typeface="Arial Narrow"/>
                <a:cs typeface="Arial Narrow"/>
              </a:rPr>
              <a:t>60364-7-702.)</a:t>
            </a:r>
            <a:endParaRPr sz="1200">
              <a:latin typeface="Arial Narrow"/>
              <a:cs typeface="Arial Narrow"/>
            </a:endParaRPr>
          </a:p>
        </p:txBody>
      </p:sp>
      <p:sp>
        <p:nvSpPr>
          <p:cNvPr id="19" name="object 19"/>
          <p:cNvSpPr txBox="1"/>
          <p:nvPr/>
        </p:nvSpPr>
        <p:spPr>
          <a:xfrm>
            <a:off x="536754" y="4881585"/>
            <a:ext cx="56654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ANMERKUNG - </a:t>
            </a:r>
            <a:r>
              <a:rPr sz="1200" dirty="0">
                <a:solidFill>
                  <a:srgbClr val="231F20"/>
                </a:solidFill>
                <a:latin typeface="Arial Narrow"/>
                <a:cs typeface="Arial Narrow"/>
              </a:rPr>
              <a:t>Die </a:t>
            </a:r>
            <a:r>
              <a:rPr sz="1200" spc="-5" dirty="0">
                <a:solidFill>
                  <a:srgbClr val="231F20"/>
                </a:solidFill>
                <a:latin typeface="Arial Narrow"/>
                <a:cs typeface="Arial Narrow"/>
              </a:rPr>
              <a:t>Maße der gemessenen </a:t>
            </a:r>
            <a:r>
              <a:rPr sz="1200" dirty="0">
                <a:solidFill>
                  <a:srgbClr val="231F20"/>
                </a:solidFill>
                <a:latin typeface="Arial Narrow"/>
                <a:cs typeface="Arial Narrow"/>
              </a:rPr>
              <a:t>Zone </a:t>
            </a:r>
            <a:r>
              <a:rPr sz="1200" spc="-5" dirty="0">
                <a:solidFill>
                  <a:srgbClr val="231F20"/>
                </a:solidFill>
                <a:latin typeface="Arial Narrow"/>
                <a:cs typeface="Arial Narrow"/>
              </a:rPr>
              <a:t>sind durch </a:t>
            </a:r>
            <a:r>
              <a:rPr sz="1200" dirty="0">
                <a:solidFill>
                  <a:srgbClr val="231F20"/>
                </a:solidFill>
                <a:latin typeface="Arial Narrow"/>
                <a:cs typeface="Arial Narrow"/>
              </a:rPr>
              <a:t>Wände </a:t>
            </a:r>
            <a:r>
              <a:rPr sz="1200" spc="-5" dirty="0">
                <a:solidFill>
                  <a:srgbClr val="231F20"/>
                </a:solidFill>
                <a:latin typeface="Arial Narrow"/>
                <a:cs typeface="Arial Narrow"/>
              </a:rPr>
              <a:t>und feste </a:t>
            </a:r>
            <a:r>
              <a:rPr sz="1200" dirty="0">
                <a:solidFill>
                  <a:srgbClr val="231F20"/>
                </a:solidFill>
                <a:latin typeface="Arial Narrow"/>
                <a:cs typeface="Arial Narrow"/>
              </a:rPr>
              <a:t>Trennwände</a:t>
            </a:r>
            <a:r>
              <a:rPr sz="1200" spc="-65" dirty="0">
                <a:solidFill>
                  <a:srgbClr val="231F20"/>
                </a:solidFill>
                <a:latin typeface="Arial Narrow"/>
                <a:cs typeface="Arial Narrow"/>
              </a:rPr>
              <a:t> </a:t>
            </a:r>
            <a:r>
              <a:rPr sz="1200" spc="-5" dirty="0">
                <a:solidFill>
                  <a:srgbClr val="231F20"/>
                </a:solidFill>
                <a:latin typeface="Arial Narrow"/>
                <a:cs typeface="Arial Narrow"/>
              </a:rPr>
              <a:t>begrenzt.</a:t>
            </a:r>
            <a:endParaRPr sz="1200">
              <a:latin typeface="Arial Narrow"/>
              <a:cs typeface="Arial Narrow"/>
            </a:endParaRPr>
          </a:p>
        </p:txBody>
      </p:sp>
      <p:graphicFrame>
        <p:nvGraphicFramePr>
          <p:cNvPr id="20" name="object 20"/>
          <p:cNvGraphicFramePr>
            <a:graphicFrameLocks noGrp="1"/>
          </p:cNvGraphicFramePr>
          <p:nvPr/>
        </p:nvGraphicFramePr>
        <p:xfrm>
          <a:off x="538378" y="5280393"/>
          <a:ext cx="6486525" cy="3363595"/>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sz="1200" dirty="0">
                          <a:solidFill>
                            <a:srgbClr val="231F20"/>
                          </a:solidFill>
                          <a:latin typeface="Arial Narrow"/>
                          <a:cs typeface="Arial Narrow"/>
                        </a:rPr>
                        <a:t>Zonen</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55"/>
                        </a:spcBef>
                      </a:pPr>
                      <a:r>
                        <a:rPr sz="1200" dirty="0">
                          <a:solidFill>
                            <a:srgbClr val="231F20"/>
                          </a:solidFill>
                          <a:latin typeface="Arial Narrow"/>
                          <a:cs typeface="Arial Narrow"/>
                        </a:rPr>
                        <a:t>Beschreibung </a:t>
                      </a:r>
                      <a:r>
                        <a:rPr sz="1200" spc="-5" dirty="0">
                          <a:solidFill>
                            <a:srgbClr val="231F20"/>
                          </a:solidFill>
                          <a:latin typeface="Arial Narrow"/>
                          <a:cs typeface="Arial Narrow"/>
                        </a:rPr>
                        <a:t>der</a:t>
                      </a:r>
                      <a:r>
                        <a:rPr sz="1200" spc="-10" dirty="0">
                          <a:solidFill>
                            <a:srgbClr val="231F20"/>
                          </a:solidFill>
                          <a:latin typeface="Arial Narrow"/>
                          <a:cs typeface="Arial Narrow"/>
                        </a:rPr>
                        <a:t> </a:t>
                      </a:r>
                      <a:r>
                        <a:rPr sz="1200" dirty="0">
                          <a:solidFill>
                            <a:srgbClr val="231F20"/>
                          </a:solidFill>
                          <a:latin typeface="Arial Narrow"/>
                          <a:cs typeface="Arial Narrow"/>
                        </a:rPr>
                        <a:t>Zonen</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537622">
                <a:tc>
                  <a:txBody>
                    <a:bodyPr/>
                    <a:lstStyle/>
                    <a:p>
                      <a:pPr>
                        <a:lnSpc>
                          <a:spcPct val="100000"/>
                        </a:lnSpc>
                        <a:spcBef>
                          <a:spcPts val="30"/>
                        </a:spcBef>
                      </a:pPr>
                      <a:endParaRPr sz="115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marR="445770">
                        <a:lnSpc>
                          <a:spcPct val="100000"/>
                        </a:lnSpc>
                        <a:spcBef>
                          <a:spcPts val="780"/>
                        </a:spcBef>
                      </a:pPr>
                      <a:r>
                        <a:rPr sz="1200" dirty="0">
                          <a:solidFill>
                            <a:srgbClr val="231F20"/>
                          </a:solidFill>
                          <a:latin typeface="Arial Narrow"/>
                          <a:cs typeface="Arial Narrow"/>
                        </a:rPr>
                        <a:t>Zone 0 </a:t>
                      </a:r>
                      <a:r>
                        <a:rPr sz="1200" spc="-5" dirty="0">
                          <a:solidFill>
                            <a:srgbClr val="231F20"/>
                          </a:solidFill>
                          <a:latin typeface="Arial Narrow"/>
                          <a:cs typeface="Arial Narrow"/>
                        </a:rPr>
                        <a:t>ist das innere </a:t>
                      </a:r>
                      <a:r>
                        <a:rPr sz="1200" dirty="0">
                          <a:solidFill>
                            <a:srgbClr val="231F20"/>
                          </a:solidFill>
                          <a:latin typeface="Arial Narrow"/>
                          <a:cs typeface="Arial Narrow"/>
                        </a:rPr>
                        <a:t>Becken </a:t>
                      </a:r>
                      <a:r>
                        <a:rPr sz="1200" spc="-5" dirty="0">
                          <a:solidFill>
                            <a:srgbClr val="231F20"/>
                          </a:solidFill>
                          <a:latin typeface="Arial Narrow"/>
                          <a:cs typeface="Arial Narrow"/>
                        </a:rPr>
                        <a:t>einschließlich eventueller </a:t>
                      </a:r>
                      <a:r>
                        <a:rPr sz="1200" dirty="0">
                          <a:solidFill>
                            <a:srgbClr val="231F20"/>
                          </a:solidFill>
                          <a:latin typeface="Arial Narrow"/>
                          <a:cs typeface="Arial Narrow"/>
                        </a:rPr>
                        <a:t>Aussparungen </a:t>
                      </a:r>
                      <a:r>
                        <a:rPr sz="1200" spc="-5" dirty="0">
                          <a:solidFill>
                            <a:srgbClr val="231F20"/>
                          </a:solidFill>
                          <a:latin typeface="Arial Narrow"/>
                          <a:cs typeface="Arial Narrow"/>
                        </a:rPr>
                        <a:t>in den </a:t>
                      </a:r>
                      <a:r>
                        <a:rPr sz="1200" dirty="0">
                          <a:solidFill>
                            <a:srgbClr val="231F20"/>
                          </a:solidFill>
                          <a:latin typeface="Arial Narrow"/>
                          <a:cs typeface="Arial Narrow"/>
                        </a:rPr>
                        <a:t>Wänden </a:t>
                      </a:r>
                      <a:r>
                        <a:rPr sz="1200" spc="-5" dirty="0">
                          <a:solidFill>
                            <a:srgbClr val="231F20"/>
                          </a:solidFill>
                          <a:latin typeface="Arial Narrow"/>
                          <a:cs typeface="Arial Narrow"/>
                        </a:rPr>
                        <a:t>oder  im</a:t>
                      </a:r>
                      <a:r>
                        <a:rPr sz="1200" spc="-10" dirty="0">
                          <a:solidFill>
                            <a:srgbClr val="231F20"/>
                          </a:solidFill>
                          <a:latin typeface="Arial Narrow"/>
                          <a:cs typeface="Arial Narrow"/>
                        </a:rPr>
                        <a:t> </a:t>
                      </a:r>
                      <a:r>
                        <a:rPr sz="1200" dirty="0">
                          <a:solidFill>
                            <a:srgbClr val="231F20"/>
                          </a:solidFill>
                          <a:latin typeface="Arial Narrow"/>
                          <a:cs typeface="Arial Narrow"/>
                        </a:rPr>
                        <a:t>Boden.</a:t>
                      </a:r>
                      <a:endParaRPr sz="1200">
                        <a:latin typeface="Arial Narrow"/>
                        <a:cs typeface="Arial Narrow"/>
                      </a:endParaRPr>
                    </a:p>
                  </a:txBody>
                  <a:tcPr marL="0" marR="0" marT="990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050"/>
                        </a:spcBef>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1250">
                        <a:latin typeface="Times New Roman"/>
                        <a:cs typeface="Times New Roman"/>
                      </a:endParaRPr>
                    </a:p>
                    <a:p>
                      <a:pPr marL="73660">
                        <a:lnSpc>
                          <a:spcPct val="100000"/>
                        </a:lnSpc>
                        <a:spcBef>
                          <a:spcPts val="5"/>
                        </a:spcBef>
                      </a:pPr>
                      <a:r>
                        <a:rPr sz="1200" dirty="0">
                          <a:solidFill>
                            <a:srgbClr val="231F20"/>
                          </a:solidFill>
                          <a:latin typeface="Arial Narrow"/>
                          <a:cs typeface="Arial Narrow"/>
                        </a:rPr>
                        <a:t>Zone 1 </a:t>
                      </a:r>
                      <a:r>
                        <a:rPr sz="1200" spc="-5" dirty="0">
                          <a:solidFill>
                            <a:srgbClr val="231F20"/>
                          </a:solidFill>
                          <a:latin typeface="Arial Narrow"/>
                          <a:cs typeface="Arial Narrow"/>
                        </a:rPr>
                        <a:t>ist begrenzt</a:t>
                      </a:r>
                      <a:r>
                        <a:rPr sz="1200" spc="-15" dirty="0">
                          <a:solidFill>
                            <a:srgbClr val="231F20"/>
                          </a:solidFill>
                          <a:latin typeface="Arial Narrow"/>
                          <a:cs typeface="Arial Narrow"/>
                        </a:rPr>
                        <a:t> </a:t>
                      </a:r>
                      <a:r>
                        <a:rPr sz="1200" spc="-5" dirty="0">
                          <a:solidFill>
                            <a:srgbClr val="231F20"/>
                          </a:solidFill>
                          <a:latin typeface="Arial Narrow"/>
                          <a:cs typeface="Arial Narrow"/>
                        </a:rPr>
                        <a:t>durch</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Zone</a:t>
                      </a:r>
                      <a:r>
                        <a:rPr sz="1200" spc="-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Eine </a:t>
                      </a:r>
                      <a:r>
                        <a:rPr sz="1200" spc="-5" dirty="0">
                          <a:solidFill>
                            <a:srgbClr val="231F20"/>
                          </a:solidFill>
                          <a:latin typeface="Arial Narrow"/>
                          <a:cs typeface="Arial Narrow"/>
                        </a:rPr>
                        <a:t>vertikale </a:t>
                      </a:r>
                      <a:r>
                        <a:rPr sz="1200" dirty="0">
                          <a:solidFill>
                            <a:srgbClr val="231F20"/>
                          </a:solidFill>
                          <a:latin typeface="Arial Narrow"/>
                          <a:cs typeface="Arial Narrow"/>
                        </a:rPr>
                        <a:t>Ebene, </a:t>
                      </a:r>
                      <a:r>
                        <a:rPr sz="1200" spc="-5" dirty="0">
                          <a:solidFill>
                            <a:srgbClr val="231F20"/>
                          </a:solidFill>
                          <a:latin typeface="Arial Narrow"/>
                          <a:cs typeface="Arial Narrow"/>
                        </a:rPr>
                        <a:t>die </a:t>
                      </a:r>
                      <a:r>
                        <a:rPr sz="1200" dirty="0">
                          <a:solidFill>
                            <a:srgbClr val="231F20"/>
                          </a:solidFill>
                          <a:latin typeface="Arial Narrow"/>
                          <a:cs typeface="Arial Narrow"/>
                        </a:rPr>
                        <a:t>2 m </a:t>
                      </a:r>
                      <a:r>
                        <a:rPr sz="1200" spc="-5" dirty="0">
                          <a:solidFill>
                            <a:srgbClr val="231F20"/>
                          </a:solidFill>
                          <a:latin typeface="Arial Narrow"/>
                          <a:cs typeface="Arial Narrow"/>
                        </a:rPr>
                        <a:t>vom </a:t>
                      </a:r>
                      <a:r>
                        <a:rPr sz="1200" dirty="0">
                          <a:solidFill>
                            <a:srgbClr val="231F20"/>
                          </a:solidFill>
                          <a:latin typeface="Arial Narrow"/>
                          <a:cs typeface="Arial Narrow"/>
                        </a:rPr>
                        <a:t>Beckenrand </a:t>
                      </a:r>
                      <a:r>
                        <a:rPr sz="1200" spc="-5" dirty="0">
                          <a:solidFill>
                            <a:srgbClr val="231F20"/>
                          </a:solidFill>
                          <a:latin typeface="Arial Narrow"/>
                          <a:cs typeface="Arial Narrow"/>
                        </a:rPr>
                        <a:t>entfernt</a:t>
                      </a:r>
                      <a:r>
                        <a:rPr sz="1200" spc="-25"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Den Boden </a:t>
                      </a:r>
                      <a:r>
                        <a:rPr sz="1200" spc="-5" dirty="0">
                          <a:solidFill>
                            <a:srgbClr val="231F20"/>
                          </a:solidFill>
                          <a:latin typeface="Arial Narrow"/>
                          <a:cs typeface="Arial Narrow"/>
                        </a:rPr>
                        <a:t>oder die </a:t>
                      </a:r>
                      <a:r>
                        <a:rPr sz="1200" dirty="0">
                          <a:solidFill>
                            <a:srgbClr val="231F20"/>
                          </a:solidFill>
                          <a:latin typeface="Arial Narrow"/>
                          <a:cs typeface="Arial Narrow"/>
                        </a:rPr>
                        <a:t>Fläche, </a:t>
                      </a:r>
                      <a:r>
                        <a:rPr sz="1200" spc="-5" dirty="0">
                          <a:solidFill>
                            <a:srgbClr val="231F20"/>
                          </a:solidFill>
                          <a:latin typeface="Arial Narrow"/>
                          <a:cs typeface="Arial Narrow"/>
                        </a:rPr>
                        <a:t>die voraussichtlich von den </a:t>
                      </a:r>
                      <a:r>
                        <a:rPr sz="1200" dirty="0">
                          <a:solidFill>
                            <a:srgbClr val="231F20"/>
                          </a:solidFill>
                          <a:latin typeface="Arial Narrow"/>
                          <a:cs typeface="Arial Narrow"/>
                        </a:rPr>
                        <a:t>Benutzern </a:t>
                      </a:r>
                      <a:r>
                        <a:rPr sz="1200" spc="-5" dirty="0">
                          <a:solidFill>
                            <a:srgbClr val="231F20"/>
                          </a:solidFill>
                          <a:latin typeface="Arial Narrow"/>
                          <a:cs typeface="Arial Narrow"/>
                        </a:rPr>
                        <a:t>eingenommen</a:t>
                      </a:r>
                      <a:r>
                        <a:rPr sz="1200" spc="-35" dirty="0">
                          <a:solidFill>
                            <a:srgbClr val="231F20"/>
                          </a:solidFill>
                          <a:latin typeface="Arial Narrow"/>
                          <a:cs typeface="Arial Narrow"/>
                        </a:rPr>
                        <a:t> </a:t>
                      </a:r>
                      <a:r>
                        <a:rPr sz="1200" dirty="0">
                          <a:solidFill>
                            <a:srgbClr val="231F20"/>
                          </a:solidFill>
                          <a:latin typeface="Arial Narrow"/>
                          <a:cs typeface="Arial Narrow"/>
                        </a:rPr>
                        <a:t>wird</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Die </a:t>
                      </a:r>
                      <a:r>
                        <a:rPr sz="1200" spc="-5" dirty="0">
                          <a:solidFill>
                            <a:srgbClr val="231F20"/>
                          </a:solidFill>
                          <a:latin typeface="Arial Narrow"/>
                          <a:cs typeface="Arial Narrow"/>
                        </a:rPr>
                        <a:t>horizontale </a:t>
                      </a:r>
                      <a:r>
                        <a:rPr sz="1200" dirty="0">
                          <a:solidFill>
                            <a:srgbClr val="231F20"/>
                          </a:solidFill>
                          <a:latin typeface="Arial Narrow"/>
                          <a:cs typeface="Arial Narrow"/>
                        </a:rPr>
                        <a:t>Ebene, </a:t>
                      </a:r>
                      <a:r>
                        <a:rPr sz="1200" spc="-5" dirty="0">
                          <a:solidFill>
                            <a:srgbClr val="231F20"/>
                          </a:solidFill>
                          <a:latin typeface="Arial Narrow"/>
                          <a:cs typeface="Arial Narrow"/>
                        </a:rPr>
                        <a:t>die 2,5 </a:t>
                      </a:r>
                      <a:r>
                        <a:rPr sz="1200" dirty="0">
                          <a:solidFill>
                            <a:srgbClr val="231F20"/>
                          </a:solidFill>
                          <a:latin typeface="Arial Narrow"/>
                          <a:cs typeface="Arial Narrow"/>
                        </a:rPr>
                        <a:t>m </a:t>
                      </a:r>
                      <a:r>
                        <a:rPr sz="1200" spc="-5" dirty="0">
                          <a:solidFill>
                            <a:srgbClr val="231F20"/>
                          </a:solidFill>
                          <a:latin typeface="Arial Narrow"/>
                          <a:cs typeface="Arial Narrow"/>
                        </a:rPr>
                        <a:t>über dem </a:t>
                      </a:r>
                      <a:r>
                        <a:rPr sz="1200" dirty="0">
                          <a:solidFill>
                            <a:srgbClr val="231F20"/>
                          </a:solidFill>
                          <a:latin typeface="Arial Narrow"/>
                          <a:cs typeface="Arial Narrow"/>
                        </a:rPr>
                        <a:t>Boden </a:t>
                      </a:r>
                      <a:r>
                        <a:rPr sz="1200" spc="-5" dirty="0">
                          <a:solidFill>
                            <a:srgbClr val="231F20"/>
                          </a:solidFill>
                          <a:latin typeface="Arial Narrow"/>
                          <a:cs typeface="Arial Narrow"/>
                        </a:rPr>
                        <a:t>oder der Oberfläche</a:t>
                      </a:r>
                      <a:r>
                        <a:rPr sz="1200" spc="-30" dirty="0">
                          <a:solidFill>
                            <a:srgbClr val="231F20"/>
                          </a:solidFill>
                          <a:latin typeface="Arial Narrow"/>
                          <a:cs typeface="Arial Narrow"/>
                        </a:rPr>
                        <a:t> </a:t>
                      </a:r>
                      <a:r>
                        <a:rPr sz="1200" spc="-5" dirty="0">
                          <a:solidFill>
                            <a:srgbClr val="231F20"/>
                          </a:solidFill>
                          <a:latin typeface="Arial Narrow"/>
                          <a:cs typeface="Arial Narrow"/>
                        </a:rPr>
                        <a:t>liegt</a:t>
                      </a:r>
                      <a:endParaRPr sz="12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040723">
                <a:tc>
                  <a:txBody>
                    <a:bodyPr/>
                    <a:lstStyle/>
                    <a:p>
                      <a:pPr>
                        <a:lnSpc>
                          <a:spcPct val="100000"/>
                        </a:lnSpc>
                      </a:pPr>
                      <a:endParaRPr sz="1400">
                        <a:latin typeface="Times New Roman"/>
                        <a:cs typeface="Times New Roman"/>
                      </a:endParaRPr>
                    </a:p>
                    <a:p>
                      <a:pPr>
                        <a:lnSpc>
                          <a:spcPct val="100000"/>
                        </a:lnSpc>
                        <a:spcBef>
                          <a:spcPts val="55"/>
                        </a:spcBef>
                      </a:pPr>
                      <a:endParaRPr sz="160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30"/>
                        </a:spcBef>
                      </a:pPr>
                      <a:r>
                        <a:rPr sz="1200" dirty="0">
                          <a:solidFill>
                            <a:srgbClr val="231F20"/>
                          </a:solidFill>
                          <a:latin typeface="Arial Narrow"/>
                          <a:cs typeface="Arial Narrow"/>
                        </a:rPr>
                        <a:t>Zone 2 </a:t>
                      </a:r>
                      <a:r>
                        <a:rPr sz="1200" spc="-5" dirty="0">
                          <a:solidFill>
                            <a:srgbClr val="231F20"/>
                          </a:solidFill>
                          <a:latin typeface="Arial Narrow"/>
                          <a:cs typeface="Arial Narrow"/>
                        </a:rPr>
                        <a:t>ist begrenzt</a:t>
                      </a:r>
                      <a:r>
                        <a:rPr sz="1200" spc="-15" dirty="0">
                          <a:solidFill>
                            <a:srgbClr val="231F20"/>
                          </a:solidFill>
                          <a:latin typeface="Arial Narrow"/>
                          <a:cs typeface="Arial Narrow"/>
                        </a:rPr>
                        <a:t> </a:t>
                      </a:r>
                      <a:r>
                        <a:rPr sz="1200" spc="-5" dirty="0">
                          <a:solidFill>
                            <a:srgbClr val="231F20"/>
                          </a:solidFill>
                          <a:latin typeface="Arial Narrow"/>
                          <a:cs typeface="Arial Narrow"/>
                        </a:rPr>
                        <a:t>durch</a:t>
                      </a:r>
                      <a:endParaRPr sz="1200">
                        <a:latin typeface="Arial Narrow"/>
                        <a:cs typeface="Arial Narrow"/>
                      </a:endParaRPr>
                    </a:p>
                    <a:p>
                      <a:pPr marL="212090" marR="387985" indent="-139065">
                        <a:lnSpc>
                          <a:spcPct val="100000"/>
                        </a:lnSpc>
                        <a:buChar char="•"/>
                        <a:tabLst>
                          <a:tab pos="222250" algn="l"/>
                        </a:tabLst>
                      </a:pPr>
                      <a:r>
                        <a:rPr sz="1200" dirty="0">
                          <a:solidFill>
                            <a:srgbClr val="231F20"/>
                          </a:solidFill>
                          <a:latin typeface="Arial Narrow"/>
                          <a:cs typeface="Arial Narrow"/>
                        </a:rPr>
                        <a:t>Eine </a:t>
                      </a:r>
                      <a:r>
                        <a:rPr sz="1200" spc="-5" dirty="0">
                          <a:solidFill>
                            <a:srgbClr val="231F20"/>
                          </a:solidFill>
                          <a:latin typeface="Arial Narrow"/>
                          <a:cs typeface="Arial Narrow"/>
                        </a:rPr>
                        <a:t>vertikale </a:t>
                      </a:r>
                      <a:r>
                        <a:rPr sz="1200" dirty="0">
                          <a:solidFill>
                            <a:srgbClr val="231F20"/>
                          </a:solidFill>
                          <a:latin typeface="Arial Narrow"/>
                          <a:cs typeface="Arial Narrow"/>
                        </a:rPr>
                        <a:t>Ebene </a:t>
                      </a:r>
                      <a:r>
                        <a:rPr sz="1200" spc="-5" dirty="0">
                          <a:solidFill>
                            <a:srgbClr val="231F20"/>
                          </a:solidFill>
                          <a:latin typeface="Arial Narrow"/>
                          <a:cs typeface="Arial Narrow"/>
                        </a:rPr>
                        <a:t>außerhalb von </a:t>
                      </a:r>
                      <a:r>
                        <a:rPr sz="1200" dirty="0">
                          <a:solidFill>
                            <a:srgbClr val="231F20"/>
                          </a:solidFill>
                          <a:latin typeface="Arial Narrow"/>
                          <a:cs typeface="Arial Narrow"/>
                        </a:rPr>
                        <a:t>Zone 1 </a:t>
                      </a:r>
                      <a:r>
                        <a:rPr sz="1200" spc="-5" dirty="0">
                          <a:solidFill>
                            <a:srgbClr val="231F20"/>
                          </a:solidFill>
                          <a:latin typeface="Arial Narrow"/>
                          <a:cs typeface="Arial Narrow"/>
                        </a:rPr>
                        <a:t>und eine parallele </a:t>
                      </a:r>
                      <a:r>
                        <a:rPr sz="1200" dirty="0">
                          <a:solidFill>
                            <a:srgbClr val="231F20"/>
                          </a:solidFill>
                          <a:latin typeface="Arial Narrow"/>
                          <a:cs typeface="Arial Narrow"/>
                        </a:rPr>
                        <a:t>Ebene, </a:t>
                      </a:r>
                      <a:r>
                        <a:rPr sz="1200" spc="-5" dirty="0">
                          <a:solidFill>
                            <a:srgbClr val="231F20"/>
                          </a:solidFill>
                          <a:latin typeface="Arial Narrow"/>
                          <a:cs typeface="Arial Narrow"/>
                        </a:rPr>
                        <a:t>die 1,5 </a:t>
                      </a:r>
                      <a:r>
                        <a:rPr sz="1200" dirty="0">
                          <a:solidFill>
                            <a:srgbClr val="231F20"/>
                          </a:solidFill>
                          <a:latin typeface="Arial Narrow"/>
                          <a:cs typeface="Arial Narrow"/>
                        </a:rPr>
                        <a:t>m </a:t>
                      </a:r>
                      <a:r>
                        <a:rPr sz="1200" spc="-5" dirty="0">
                          <a:solidFill>
                            <a:srgbClr val="231F20"/>
                          </a:solidFill>
                          <a:latin typeface="Arial Narrow"/>
                          <a:cs typeface="Arial Narrow"/>
                        </a:rPr>
                        <a:t>von </a:t>
                      </a:r>
                      <a:r>
                        <a:rPr sz="1200" dirty="0">
                          <a:solidFill>
                            <a:srgbClr val="231F20"/>
                          </a:solidFill>
                          <a:latin typeface="Arial Narrow"/>
                          <a:cs typeface="Arial Narrow"/>
                        </a:rPr>
                        <a:t>Zone  1 </a:t>
                      </a:r>
                      <a:r>
                        <a:rPr sz="1200" spc="-5" dirty="0">
                          <a:solidFill>
                            <a:srgbClr val="231F20"/>
                          </a:solidFill>
                          <a:latin typeface="Arial Narrow"/>
                          <a:cs typeface="Arial Narrow"/>
                        </a:rPr>
                        <a:t>entfernt</a:t>
                      </a:r>
                      <a:r>
                        <a:rPr sz="1200" spc="-15"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Den Boden </a:t>
                      </a:r>
                      <a:r>
                        <a:rPr sz="1200" spc="-5" dirty="0">
                          <a:solidFill>
                            <a:srgbClr val="231F20"/>
                          </a:solidFill>
                          <a:latin typeface="Arial Narrow"/>
                          <a:cs typeface="Arial Narrow"/>
                        </a:rPr>
                        <a:t>oder die </a:t>
                      </a:r>
                      <a:r>
                        <a:rPr sz="1200" dirty="0">
                          <a:solidFill>
                            <a:srgbClr val="231F20"/>
                          </a:solidFill>
                          <a:latin typeface="Arial Narrow"/>
                          <a:cs typeface="Arial Narrow"/>
                        </a:rPr>
                        <a:t>Fläche, </a:t>
                      </a:r>
                      <a:r>
                        <a:rPr sz="1200" spc="-5" dirty="0">
                          <a:solidFill>
                            <a:srgbClr val="231F20"/>
                          </a:solidFill>
                          <a:latin typeface="Arial Narrow"/>
                          <a:cs typeface="Arial Narrow"/>
                        </a:rPr>
                        <a:t>die von den </a:t>
                      </a:r>
                      <a:r>
                        <a:rPr sz="1200" dirty="0">
                          <a:solidFill>
                            <a:srgbClr val="231F20"/>
                          </a:solidFill>
                          <a:latin typeface="Arial Narrow"/>
                          <a:cs typeface="Arial Narrow"/>
                        </a:rPr>
                        <a:t>Benutzern </a:t>
                      </a:r>
                      <a:r>
                        <a:rPr sz="1200" spc="-5" dirty="0">
                          <a:solidFill>
                            <a:srgbClr val="231F20"/>
                          </a:solidFill>
                          <a:latin typeface="Arial Narrow"/>
                          <a:cs typeface="Arial Narrow"/>
                        </a:rPr>
                        <a:t>eingenommen </a:t>
                      </a:r>
                      <a:r>
                        <a:rPr sz="1200" dirty="0">
                          <a:solidFill>
                            <a:srgbClr val="231F20"/>
                          </a:solidFill>
                          <a:latin typeface="Arial Narrow"/>
                          <a:cs typeface="Arial Narrow"/>
                        </a:rPr>
                        <a:t>werden</a:t>
                      </a:r>
                      <a:r>
                        <a:rPr sz="1200" spc="-20" dirty="0">
                          <a:solidFill>
                            <a:srgbClr val="231F20"/>
                          </a:solidFill>
                          <a:latin typeface="Arial Narrow"/>
                          <a:cs typeface="Arial Narrow"/>
                        </a:rPr>
                        <a:t> </a:t>
                      </a:r>
                      <a:r>
                        <a:rPr sz="1200" spc="-5" dirty="0">
                          <a:solidFill>
                            <a:srgbClr val="231F20"/>
                          </a:solidFill>
                          <a:latin typeface="Arial Narrow"/>
                          <a:cs typeface="Arial Narrow"/>
                        </a:rPr>
                        <a:t>soll.</a:t>
                      </a:r>
                      <a:endParaRPr sz="1200">
                        <a:latin typeface="Arial Narrow"/>
                        <a:cs typeface="Arial Narrow"/>
                      </a:endParaRPr>
                    </a:p>
                  </a:txBody>
                  <a:tcPr marL="0" marR="0" marT="1562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972" y="455004"/>
            <a:ext cx="152590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SPEZIFIKATIONEN</a:t>
            </a:r>
            <a:endParaRPr sz="1600">
              <a:latin typeface="Arial Narrow"/>
              <a:cs typeface="Arial Narrow"/>
            </a:endParaRPr>
          </a:p>
        </p:txBody>
      </p:sp>
      <p:sp>
        <p:nvSpPr>
          <p:cNvPr id="3" name="object 3"/>
          <p:cNvSpPr/>
          <p:nvPr/>
        </p:nvSpPr>
        <p:spPr>
          <a:xfrm>
            <a:off x="549351" y="793159"/>
            <a:ext cx="6463665" cy="0"/>
          </a:xfrm>
          <a:custGeom>
            <a:avLst/>
            <a:gdLst/>
            <a:ahLst/>
            <a:cxnLst/>
            <a:rect l="l" t="t" r="r" b="b"/>
            <a:pathLst>
              <a:path w="6463665">
                <a:moveTo>
                  <a:pt x="0" y="0"/>
                </a:moveTo>
                <a:lnTo>
                  <a:pt x="6463233" y="0"/>
                </a:lnTo>
              </a:path>
            </a:pathLst>
          </a:custGeom>
          <a:ln w="11290">
            <a:solidFill>
              <a:srgbClr val="231F20"/>
            </a:solidFill>
            <a:prstDash val="sysDot"/>
          </a:ln>
        </p:spPr>
        <p:txBody>
          <a:bodyPr wrap="square" lIns="0" tIns="0" rIns="0" bIns="0" rtlCol="0"/>
          <a:lstStyle/>
          <a:p>
            <a:endParaRPr/>
          </a:p>
        </p:txBody>
      </p:sp>
      <p:sp>
        <p:nvSpPr>
          <p:cNvPr id="4" name="object 4"/>
          <p:cNvSpPr/>
          <p:nvPr/>
        </p:nvSpPr>
        <p:spPr>
          <a:xfrm>
            <a:off x="547687" y="6011215"/>
            <a:ext cx="6465570" cy="0"/>
          </a:xfrm>
          <a:custGeom>
            <a:avLst/>
            <a:gdLst/>
            <a:ahLst/>
            <a:cxnLst/>
            <a:rect l="l" t="t" r="r" b="b"/>
            <a:pathLst>
              <a:path w="6465570">
                <a:moveTo>
                  <a:pt x="0" y="0"/>
                </a:moveTo>
                <a:lnTo>
                  <a:pt x="6465290" y="0"/>
                </a:lnTo>
              </a:path>
            </a:pathLst>
          </a:custGeom>
          <a:ln w="11150">
            <a:solidFill>
              <a:srgbClr val="231F20"/>
            </a:solidFill>
            <a:prstDash val="sysDot"/>
          </a:ln>
        </p:spPr>
        <p:txBody>
          <a:bodyPr wrap="square" lIns="0" tIns="0" rIns="0" bIns="0" rtlCol="0"/>
          <a:lstStyle/>
          <a:p>
            <a:endParaRPr/>
          </a:p>
        </p:txBody>
      </p:sp>
      <p:sp>
        <p:nvSpPr>
          <p:cNvPr id="5" name="object 5"/>
          <p:cNvSpPr txBox="1"/>
          <p:nvPr/>
        </p:nvSpPr>
        <p:spPr>
          <a:xfrm>
            <a:off x="527434" y="5690312"/>
            <a:ext cx="1821180" cy="60579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PRODUKTÜBERSICHT</a:t>
            </a:r>
            <a:endParaRPr sz="1600">
              <a:latin typeface="Arial Narrow"/>
              <a:cs typeface="Arial Narrow"/>
            </a:endParaRPr>
          </a:p>
          <a:p>
            <a:pPr marL="13970">
              <a:lnSpc>
                <a:spcPct val="100000"/>
              </a:lnSpc>
              <a:spcBef>
                <a:spcPts val="1210"/>
              </a:spcBef>
            </a:pPr>
            <a:r>
              <a:rPr sz="1200" b="1" dirty="0">
                <a:solidFill>
                  <a:srgbClr val="231F20"/>
                </a:solidFill>
                <a:latin typeface="Arial Narrow"/>
                <a:cs typeface="Arial Narrow"/>
              </a:rPr>
              <a:t>Verpackungsinhalt</a:t>
            </a:r>
            <a:endParaRPr sz="1200">
              <a:latin typeface="Arial Narrow"/>
              <a:cs typeface="Arial Narrow"/>
            </a:endParaRPr>
          </a:p>
        </p:txBody>
      </p:sp>
      <p:sp>
        <p:nvSpPr>
          <p:cNvPr id="6" name="object 6"/>
          <p:cNvSpPr/>
          <p:nvPr/>
        </p:nvSpPr>
        <p:spPr>
          <a:xfrm>
            <a:off x="2051469" y="1724289"/>
            <a:ext cx="64668" cy="16048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051469" y="2081179"/>
            <a:ext cx="64668" cy="16048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051469" y="2424030"/>
            <a:ext cx="64668" cy="16048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051469" y="2774091"/>
            <a:ext cx="64668" cy="160482"/>
          </a:xfrm>
          <a:prstGeom prst="rect">
            <a:avLst/>
          </a:prstGeom>
          <a:blipFill>
            <a:blip r:embed="rId3" cstate="print"/>
            <a:stretch>
              <a:fillRect/>
            </a:stretch>
          </a:blipFill>
        </p:spPr>
        <p:txBody>
          <a:bodyPr wrap="square" lIns="0" tIns="0" rIns="0" bIns="0" rtlCol="0"/>
          <a:lstStyle/>
          <a:p>
            <a:endParaRPr/>
          </a:p>
        </p:txBody>
      </p:sp>
      <p:graphicFrame>
        <p:nvGraphicFramePr>
          <p:cNvPr id="10" name="object 10"/>
          <p:cNvGraphicFramePr>
            <a:graphicFrameLocks noGrp="1"/>
          </p:cNvGraphicFramePr>
          <p:nvPr/>
        </p:nvGraphicFramePr>
        <p:xfrm>
          <a:off x="536959" y="1026319"/>
          <a:ext cx="6490335" cy="202946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497839">
                  <a:extLst>
                    <a:ext uri="{9D8B030D-6E8A-4147-A177-3AD203B41FA5}">
                      <a16:colId xmlns:a16="http://schemas.microsoft.com/office/drawing/2014/main" val="20001"/>
                    </a:ext>
                  </a:extLst>
                </a:gridCol>
                <a:gridCol w="542290">
                  <a:extLst>
                    <a:ext uri="{9D8B030D-6E8A-4147-A177-3AD203B41FA5}">
                      <a16:colId xmlns:a16="http://schemas.microsoft.com/office/drawing/2014/main" val="20002"/>
                    </a:ext>
                  </a:extLst>
                </a:gridCol>
                <a:gridCol w="626744">
                  <a:extLst>
                    <a:ext uri="{9D8B030D-6E8A-4147-A177-3AD203B41FA5}">
                      <a16:colId xmlns:a16="http://schemas.microsoft.com/office/drawing/2014/main" val="20003"/>
                    </a:ext>
                  </a:extLst>
                </a:gridCol>
                <a:gridCol w="1193165">
                  <a:extLst>
                    <a:ext uri="{9D8B030D-6E8A-4147-A177-3AD203B41FA5}">
                      <a16:colId xmlns:a16="http://schemas.microsoft.com/office/drawing/2014/main" val="20004"/>
                    </a:ext>
                  </a:extLst>
                </a:gridCol>
                <a:gridCol w="133921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gridCol w="889635">
                  <a:extLst>
                    <a:ext uri="{9D8B030D-6E8A-4147-A177-3AD203B41FA5}">
                      <a16:colId xmlns:a16="http://schemas.microsoft.com/office/drawing/2014/main" val="20007"/>
                    </a:ext>
                  </a:extLst>
                </a:gridCol>
              </a:tblGrid>
              <a:tr h="273050">
                <a:tc gridSpan="8">
                  <a:txBody>
                    <a:bodyPr/>
                    <a:lstStyle/>
                    <a:p>
                      <a:pPr marL="24765" algn="ctr">
                        <a:lnSpc>
                          <a:spcPct val="100000"/>
                        </a:lnSpc>
                        <a:spcBef>
                          <a:spcPts val="470"/>
                        </a:spcBef>
                      </a:pPr>
                      <a:r>
                        <a:rPr sz="1000" b="1" dirty="0">
                          <a:solidFill>
                            <a:srgbClr val="FFFFFF"/>
                          </a:solidFill>
                          <a:latin typeface="Arial Narrow"/>
                          <a:cs typeface="Arial Narrow"/>
                        </a:rPr>
                        <a:t>WHIRLPOOL</a:t>
                      </a:r>
                      <a:endParaRPr sz="10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0">
                <a:tc>
                  <a:txBody>
                    <a:bodyPr/>
                    <a:lstStyle/>
                    <a:p>
                      <a:pPr marL="238125" marR="125730" indent="-135890">
                        <a:lnSpc>
                          <a:spcPts val="1000"/>
                        </a:lnSpc>
                        <a:spcBef>
                          <a:spcPts val="285"/>
                        </a:spcBef>
                      </a:pPr>
                      <a:r>
                        <a:rPr sz="900" b="1" spc="-5" dirty="0">
                          <a:solidFill>
                            <a:srgbClr val="231F20"/>
                          </a:solidFill>
                          <a:latin typeface="Arial Narrow"/>
                          <a:cs typeface="Arial Narrow"/>
                        </a:rPr>
                        <a:t>Modell</a:t>
                      </a:r>
                      <a:r>
                        <a:rPr sz="900" b="1" spc="-85" dirty="0">
                          <a:solidFill>
                            <a:srgbClr val="231F20"/>
                          </a:solidFill>
                          <a:latin typeface="Arial Narrow"/>
                          <a:cs typeface="Arial Narrow"/>
                        </a:rPr>
                        <a:t> </a:t>
                      </a:r>
                      <a:r>
                        <a:rPr sz="900" b="1" dirty="0">
                          <a:solidFill>
                            <a:srgbClr val="231F20"/>
                          </a:solidFill>
                          <a:latin typeface="Arial Narrow"/>
                          <a:cs typeface="Arial Narrow"/>
                        </a:rPr>
                        <a:t>Nr./  Code</a:t>
                      </a:r>
                      <a:endParaRPr sz="900">
                        <a:latin typeface="Arial Narrow"/>
                        <a:cs typeface="Arial Narrow"/>
                      </a:endParaRPr>
                    </a:p>
                  </a:txBody>
                  <a:tcPr marL="0" marR="0" marT="361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6670" algn="ctr">
                        <a:lnSpc>
                          <a:spcPct val="100000"/>
                        </a:lnSpc>
                        <a:spcBef>
                          <a:spcPts val="685"/>
                        </a:spcBef>
                      </a:pPr>
                      <a:r>
                        <a:rPr sz="900" b="1" dirty="0">
                          <a:solidFill>
                            <a:srgbClr val="231F20"/>
                          </a:solidFill>
                          <a:latin typeface="Arial Narrow"/>
                          <a:cs typeface="Arial Narrow"/>
                        </a:rPr>
                        <a:t>Form</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6675" marR="60325" indent="-5715">
                        <a:lnSpc>
                          <a:spcPts val="900"/>
                        </a:lnSpc>
                        <a:spcBef>
                          <a:spcPts val="414"/>
                        </a:spcBef>
                      </a:pPr>
                      <a:r>
                        <a:rPr sz="900" b="1" dirty="0">
                          <a:solidFill>
                            <a:srgbClr val="231F20"/>
                          </a:solidFill>
                          <a:latin typeface="Arial Narrow"/>
                          <a:cs typeface="Arial Narrow"/>
                        </a:rPr>
                        <a:t>Sitzplatz-  kapazität</a:t>
                      </a:r>
                      <a:endParaRPr sz="90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5570" marR="102235" indent="17780">
                        <a:lnSpc>
                          <a:spcPts val="900"/>
                        </a:lnSpc>
                        <a:spcBef>
                          <a:spcPts val="414"/>
                        </a:spcBef>
                      </a:pPr>
                      <a:r>
                        <a:rPr sz="900" b="1" dirty="0">
                          <a:solidFill>
                            <a:srgbClr val="231F20"/>
                          </a:solidFill>
                          <a:latin typeface="Arial Narrow"/>
                          <a:cs typeface="Arial Narrow"/>
                        </a:rPr>
                        <a:t>Wasser-  kapazität</a:t>
                      </a:r>
                      <a:endParaRPr sz="90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0955" algn="ctr">
                        <a:lnSpc>
                          <a:spcPct val="100000"/>
                        </a:lnSpc>
                        <a:spcBef>
                          <a:spcPts val="685"/>
                        </a:spcBef>
                      </a:pPr>
                      <a:r>
                        <a:rPr sz="900" b="1" spc="-5" dirty="0">
                          <a:solidFill>
                            <a:srgbClr val="231F20"/>
                          </a:solidFill>
                          <a:latin typeface="Arial Narrow"/>
                          <a:cs typeface="Arial Narrow"/>
                        </a:rPr>
                        <a:t>Maße</a:t>
                      </a:r>
                      <a:r>
                        <a:rPr sz="900" b="1" spc="-15" dirty="0">
                          <a:solidFill>
                            <a:srgbClr val="231F20"/>
                          </a:solidFill>
                          <a:latin typeface="Arial Narrow"/>
                          <a:cs typeface="Arial Narrow"/>
                        </a:rPr>
                        <a:t> </a:t>
                      </a:r>
                      <a:r>
                        <a:rPr sz="900" b="1" dirty="0">
                          <a:solidFill>
                            <a:srgbClr val="231F20"/>
                          </a:solidFill>
                          <a:latin typeface="Arial Narrow"/>
                          <a:cs typeface="Arial Narrow"/>
                        </a:rPr>
                        <a:t>außen</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70" algn="ctr">
                        <a:lnSpc>
                          <a:spcPct val="100000"/>
                        </a:lnSpc>
                        <a:spcBef>
                          <a:spcPts val="685"/>
                        </a:spcBef>
                      </a:pPr>
                      <a:r>
                        <a:rPr sz="900" b="1" spc="-5" dirty="0">
                          <a:solidFill>
                            <a:srgbClr val="231F20"/>
                          </a:solidFill>
                          <a:latin typeface="Arial Narrow"/>
                          <a:cs typeface="Arial Narrow"/>
                        </a:rPr>
                        <a:t>Maße</a:t>
                      </a:r>
                      <a:r>
                        <a:rPr sz="900" b="1" spc="-15" dirty="0">
                          <a:solidFill>
                            <a:srgbClr val="231F20"/>
                          </a:solidFill>
                          <a:latin typeface="Arial Narrow"/>
                          <a:cs typeface="Arial Narrow"/>
                        </a:rPr>
                        <a:t> </a:t>
                      </a:r>
                      <a:r>
                        <a:rPr sz="900" b="1" dirty="0">
                          <a:solidFill>
                            <a:srgbClr val="231F20"/>
                          </a:solidFill>
                          <a:latin typeface="Arial Narrow"/>
                          <a:cs typeface="Arial Narrow"/>
                        </a:rPr>
                        <a:t>innen</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77800">
                        <a:lnSpc>
                          <a:spcPct val="100000"/>
                        </a:lnSpc>
                        <a:spcBef>
                          <a:spcPts val="685"/>
                        </a:spcBef>
                      </a:pPr>
                      <a:r>
                        <a:rPr sz="900" b="1" dirty="0">
                          <a:solidFill>
                            <a:srgbClr val="231F20"/>
                          </a:solidFill>
                          <a:latin typeface="Arial Narrow"/>
                          <a:cs typeface="Arial Narrow"/>
                        </a:rPr>
                        <a:t>Höhe</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2230" algn="ctr">
                        <a:lnSpc>
                          <a:spcPct val="100000"/>
                        </a:lnSpc>
                        <a:spcBef>
                          <a:spcPts val="685"/>
                        </a:spcBef>
                      </a:pPr>
                      <a:r>
                        <a:rPr sz="900" b="1" spc="-5" dirty="0">
                          <a:solidFill>
                            <a:srgbClr val="231F20"/>
                          </a:solidFill>
                          <a:latin typeface="Arial Narrow"/>
                          <a:cs typeface="Arial Narrow"/>
                        </a:rPr>
                        <a:t>Gewicht</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56040">
                <a:tc>
                  <a:txBody>
                    <a:bodyPr/>
                    <a:lstStyle/>
                    <a:p>
                      <a:pPr algn="ctr">
                        <a:lnSpc>
                          <a:spcPct val="100000"/>
                        </a:lnSpc>
                        <a:spcBef>
                          <a:spcPts val="334"/>
                        </a:spcBef>
                      </a:pPr>
                      <a:r>
                        <a:rPr sz="900" b="1" dirty="0">
                          <a:solidFill>
                            <a:srgbClr val="231F20"/>
                          </a:solidFill>
                          <a:latin typeface="Arial Narrow"/>
                          <a:cs typeface="Arial Narrow"/>
                        </a:rPr>
                        <a:t>U-NE021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Nest</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5"/>
                        </a:spcBef>
                      </a:pPr>
                      <a:r>
                        <a:rPr sz="900" spc="-15" dirty="0">
                          <a:solidFill>
                            <a:srgbClr val="231F20"/>
                          </a:solidFill>
                          <a:latin typeface="Arial Narrow"/>
                          <a:cs typeface="Arial Narrow"/>
                        </a:rPr>
                        <a:t>Oval</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65"/>
                        </a:spcBef>
                      </a:pPr>
                      <a:r>
                        <a:rPr sz="900" dirty="0">
                          <a:solidFill>
                            <a:srgbClr val="231F20"/>
                          </a:solidFill>
                          <a:latin typeface="Arial Narrow"/>
                          <a:cs typeface="Arial Narrow"/>
                        </a:rPr>
                        <a:t>2</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30"/>
                        </a:spcBef>
                      </a:pPr>
                      <a:r>
                        <a:rPr sz="900" spc="-5" dirty="0">
                          <a:solidFill>
                            <a:srgbClr val="231F20"/>
                          </a:solidFill>
                          <a:latin typeface="Arial Narrow"/>
                          <a:cs typeface="Arial Narrow"/>
                        </a:rPr>
                        <a:t>550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(145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19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9"/>
                        </a:spcBef>
                      </a:pPr>
                      <a:r>
                        <a:rPr sz="900" spc="-25" dirty="0">
                          <a:solidFill>
                            <a:srgbClr val="231F20"/>
                          </a:solidFill>
                          <a:latin typeface="Arial Narrow"/>
                          <a:cs typeface="Arial Narrow"/>
                        </a:rPr>
                        <a:t>1.86 </a:t>
                      </a:r>
                      <a:r>
                        <a:rPr sz="900" spc="-20" dirty="0">
                          <a:solidFill>
                            <a:srgbClr val="231F20"/>
                          </a:solidFill>
                          <a:latin typeface="Arial Narrow"/>
                          <a:cs typeface="Arial Narrow"/>
                        </a:rPr>
                        <a:t>x </a:t>
                      </a:r>
                      <a:r>
                        <a:rPr sz="900" spc="-25" dirty="0">
                          <a:solidFill>
                            <a:srgbClr val="231F20"/>
                          </a:solidFill>
                          <a:latin typeface="Arial Narrow"/>
                          <a:cs typeface="Arial Narrow"/>
                        </a:rPr>
                        <a:t>1.25 </a:t>
                      </a:r>
                      <a:r>
                        <a:rPr sz="900" spc="-35" dirty="0">
                          <a:solidFill>
                            <a:srgbClr val="231F20"/>
                          </a:solidFill>
                          <a:latin typeface="Arial Narrow"/>
                          <a:cs typeface="Arial Narrow"/>
                        </a:rPr>
                        <a:t>m </a:t>
                      </a:r>
                      <a:r>
                        <a:rPr sz="900" spc="-20" dirty="0">
                          <a:solidFill>
                            <a:srgbClr val="231F20"/>
                          </a:solidFill>
                          <a:latin typeface="Arial Narrow"/>
                          <a:cs typeface="Arial Narrow"/>
                        </a:rPr>
                        <a:t>(73.5” x</a:t>
                      </a:r>
                      <a:r>
                        <a:rPr sz="900" spc="15" dirty="0">
                          <a:solidFill>
                            <a:srgbClr val="231F20"/>
                          </a:solidFill>
                          <a:latin typeface="Arial Narrow"/>
                          <a:cs typeface="Arial Narrow"/>
                        </a:rPr>
                        <a:t> </a:t>
                      </a:r>
                      <a:r>
                        <a:rPr sz="900" spc="-20" dirty="0">
                          <a:solidFill>
                            <a:srgbClr val="231F20"/>
                          </a:solidFill>
                          <a:latin typeface="Arial Narrow"/>
                          <a:cs typeface="Arial Narrow"/>
                        </a:rPr>
                        <a:t>49.5”)</a:t>
                      </a:r>
                      <a:endParaRPr sz="90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800">
                        <a:latin typeface="Times New Roman"/>
                        <a:cs typeface="Times New Roman"/>
                      </a:endParaRPr>
                    </a:p>
                    <a:p>
                      <a:pPr marR="6350" algn="ctr">
                        <a:lnSpc>
                          <a:spcPct val="100000"/>
                        </a:lnSpc>
                      </a:pPr>
                      <a:r>
                        <a:rPr sz="900" spc="-5" dirty="0">
                          <a:solidFill>
                            <a:srgbClr val="231F20"/>
                          </a:solidFill>
                          <a:latin typeface="Arial Narrow"/>
                          <a:cs typeface="Arial Narrow"/>
                        </a:rPr>
                        <a:t>1.46 </a:t>
                      </a:r>
                      <a:r>
                        <a:rPr sz="900" dirty="0">
                          <a:solidFill>
                            <a:srgbClr val="231F20"/>
                          </a:solidFill>
                          <a:latin typeface="Arial Narrow"/>
                          <a:cs typeface="Arial Narrow"/>
                        </a:rPr>
                        <a:t>x </a:t>
                      </a:r>
                      <a:r>
                        <a:rPr sz="900" spc="-5" dirty="0">
                          <a:solidFill>
                            <a:srgbClr val="231F20"/>
                          </a:solidFill>
                          <a:latin typeface="Arial Narrow"/>
                          <a:cs typeface="Arial Narrow"/>
                        </a:rPr>
                        <a:t>0.85 </a:t>
                      </a:r>
                      <a:r>
                        <a:rPr sz="900" dirty="0">
                          <a:solidFill>
                            <a:srgbClr val="231F20"/>
                          </a:solidFill>
                          <a:latin typeface="Arial Narrow"/>
                          <a:cs typeface="Arial Narrow"/>
                        </a:rPr>
                        <a:t>m (57.5” x</a:t>
                      </a:r>
                      <a:r>
                        <a:rPr sz="900" spc="-80" dirty="0">
                          <a:solidFill>
                            <a:srgbClr val="231F20"/>
                          </a:solidFill>
                          <a:latin typeface="Arial Narrow"/>
                          <a:cs typeface="Arial Narrow"/>
                        </a:rPr>
                        <a:t> </a:t>
                      </a:r>
                      <a:r>
                        <a:rPr sz="900" dirty="0">
                          <a:solidFill>
                            <a:srgbClr val="231F20"/>
                          </a:solidFill>
                          <a:latin typeface="Arial Narrow"/>
                          <a:cs typeface="Arial Narrow"/>
                        </a:rPr>
                        <a:t>33.5”)</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marL="95250">
                        <a:lnSpc>
                          <a:spcPct val="100000"/>
                        </a:lnSpc>
                        <a:spcBef>
                          <a:spcPts val="5"/>
                        </a:spcBef>
                      </a:pPr>
                      <a:r>
                        <a:rPr sz="900" spc="-5" dirty="0">
                          <a:solidFill>
                            <a:srgbClr val="231F20"/>
                          </a:solidFill>
                          <a:latin typeface="Arial Narrow"/>
                          <a:cs typeface="Arial Narrow"/>
                        </a:rPr>
                        <a:t>0.68m</a:t>
                      </a:r>
                      <a:r>
                        <a:rPr sz="900" spc="-25"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
                        </a:spcBef>
                      </a:pPr>
                      <a:endParaRPr sz="800">
                        <a:latin typeface="Times New Roman"/>
                        <a:cs typeface="Times New Roman"/>
                      </a:endParaRPr>
                    </a:p>
                    <a:p>
                      <a:pPr marL="10160" algn="ctr">
                        <a:lnSpc>
                          <a:spcPct val="100000"/>
                        </a:lnSpc>
                      </a:pPr>
                      <a:r>
                        <a:rPr sz="900" spc="-5" dirty="0">
                          <a:solidFill>
                            <a:srgbClr val="231F20"/>
                          </a:solidFill>
                          <a:latin typeface="Arial Narrow"/>
                          <a:cs typeface="Arial Narrow"/>
                        </a:rPr>
                        <a:t>29 kg </a:t>
                      </a:r>
                      <a:r>
                        <a:rPr sz="900" dirty="0">
                          <a:solidFill>
                            <a:srgbClr val="231F20"/>
                          </a:solidFill>
                          <a:latin typeface="Arial Narrow"/>
                          <a:cs typeface="Arial Narrow"/>
                        </a:rPr>
                        <a:t>(63.9</a:t>
                      </a:r>
                      <a:r>
                        <a:rPr sz="900" spc="-4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6040">
                <a:tc>
                  <a:txBody>
                    <a:bodyPr/>
                    <a:lstStyle/>
                    <a:p>
                      <a:pPr marL="162560">
                        <a:lnSpc>
                          <a:spcPct val="100000"/>
                        </a:lnSpc>
                        <a:spcBef>
                          <a:spcPts val="330"/>
                        </a:spcBef>
                      </a:pPr>
                      <a:r>
                        <a:rPr sz="900" b="1" dirty="0">
                          <a:solidFill>
                            <a:srgbClr val="231F20"/>
                          </a:solidFill>
                          <a:latin typeface="Arial Narrow"/>
                          <a:cs typeface="Arial Narrow"/>
                        </a:rPr>
                        <a:t>U-AU061</a:t>
                      </a:r>
                      <a:endParaRPr sz="900">
                        <a:latin typeface="Arial Narrow"/>
                        <a:cs typeface="Arial Narrow"/>
                      </a:endParaRPr>
                    </a:p>
                    <a:p>
                      <a:pPr marL="204470">
                        <a:lnSpc>
                          <a:spcPct val="100000"/>
                        </a:lnSpc>
                        <a:spcBef>
                          <a:spcPts val="20"/>
                        </a:spcBef>
                      </a:pPr>
                      <a:r>
                        <a:rPr sz="900" b="1" dirty="0">
                          <a:solidFill>
                            <a:srgbClr val="231F20"/>
                          </a:solidFill>
                          <a:latin typeface="Arial Narrow"/>
                          <a:cs typeface="Arial Narrow"/>
                        </a:rPr>
                        <a:t>Aurora</a:t>
                      </a:r>
                      <a:endParaRPr sz="900">
                        <a:latin typeface="Arial Narrow"/>
                        <a:cs typeface="Arial Narrow"/>
                      </a:endParaRPr>
                    </a:p>
                  </a:txBody>
                  <a:tcPr marL="0" marR="0" marT="419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5"/>
                        </a:spcBef>
                      </a:pPr>
                      <a:r>
                        <a:rPr sz="900" spc="-10" dirty="0">
                          <a:solidFill>
                            <a:srgbClr val="231F20"/>
                          </a:solidFill>
                          <a:latin typeface="Arial Narrow"/>
                          <a:cs typeface="Arial Narrow"/>
                        </a:rPr>
                        <a:t>Rund</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65"/>
                        </a:spcBef>
                      </a:pPr>
                      <a:r>
                        <a:rPr sz="900" dirty="0">
                          <a:solidFill>
                            <a:srgbClr val="231F20"/>
                          </a:solidFill>
                          <a:latin typeface="Arial Narrow"/>
                          <a:cs typeface="Arial Narrow"/>
                        </a:rPr>
                        <a:t>6</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30"/>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19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5"/>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800">
                        <a:latin typeface="Times New Roman"/>
                        <a:cs typeface="Times New Roman"/>
                      </a:endParaRPr>
                    </a:p>
                    <a:p>
                      <a:pPr marR="6350" algn="ctr">
                        <a:lnSpc>
                          <a:spcPct val="100000"/>
                        </a:lnSpc>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marL="95250">
                        <a:lnSpc>
                          <a:spcPct val="100000"/>
                        </a:lnSpc>
                      </a:pPr>
                      <a:r>
                        <a:rPr sz="900" spc="-5" dirty="0">
                          <a:solidFill>
                            <a:srgbClr val="231F20"/>
                          </a:solidFill>
                          <a:latin typeface="Arial Narrow"/>
                          <a:cs typeface="Arial Narrow"/>
                        </a:rPr>
                        <a:t>0.70m</a:t>
                      </a:r>
                      <a:r>
                        <a:rPr sz="900" spc="-25"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00">
                        <a:latin typeface="Times New Roman"/>
                        <a:cs typeface="Times New Roman"/>
                      </a:endParaRPr>
                    </a:p>
                    <a:p>
                      <a:pPr marL="87630">
                        <a:lnSpc>
                          <a:spcPct val="100000"/>
                        </a:lnSpc>
                        <a:spcBef>
                          <a:spcPts val="5"/>
                        </a:spcBef>
                      </a:pPr>
                      <a:r>
                        <a:rPr sz="900" spc="-5" dirty="0">
                          <a:solidFill>
                            <a:srgbClr val="231F20"/>
                          </a:solidFill>
                          <a:latin typeface="Arial Narrow"/>
                          <a:cs typeface="Arial Narrow"/>
                        </a:rPr>
                        <a:t>34.4 kg </a:t>
                      </a:r>
                      <a:r>
                        <a:rPr sz="900" dirty="0">
                          <a:solidFill>
                            <a:srgbClr val="231F20"/>
                          </a:solidFill>
                          <a:latin typeface="Arial Narrow"/>
                          <a:cs typeface="Arial Narrow"/>
                        </a:rPr>
                        <a:t>(75.8</a:t>
                      </a:r>
                      <a:r>
                        <a:rPr sz="900" spc="-4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356040">
                <a:tc>
                  <a:txBody>
                    <a:bodyPr/>
                    <a:lstStyle/>
                    <a:p>
                      <a:pPr marL="162560">
                        <a:lnSpc>
                          <a:spcPct val="100000"/>
                        </a:lnSpc>
                        <a:spcBef>
                          <a:spcPts val="325"/>
                        </a:spcBef>
                      </a:pPr>
                      <a:r>
                        <a:rPr sz="900" b="1" dirty="0">
                          <a:solidFill>
                            <a:srgbClr val="231F20"/>
                          </a:solidFill>
                          <a:latin typeface="Arial Narrow"/>
                          <a:cs typeface="Arial Narrow"/>
                        </a:rPr>
                        <a:t>U-RB061</a:t>
                      </a:r>
                      <a:endParaRPr sz="900">
                        <a:latin typeface="Arial Narrow"/>
                        <a:cs typeface="Arial Narrow"/>
                      </a:endParaRPr>
                    </a:p>
                    <a:p>
                      <a:pPr marL="214629">
                        <a:lnSpc>
                          <a:spcPct val="100000"/>
                        </a:lnSpc>
                        <a:spcBef>
                          <a:spcPts val="20"/>
                        </a:spcBef>
                      </a:pPr>
                      <a:r>
                        <a:rPr sz="900" b="1" dirty="0">
                          <a:solidFill>
                            <a:srgbClr val="231F20"/>
                          </a:solidFill>
                          <a:latin typeface="Arial Narrow"/>
                          <a:cs typeface="Arial Narrow"/>
                        </a:rPr>
                        <a:t>Rimba</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0"/>
                        </a:spcBef>
                      </a:pPr>
                      <a:r>
                        <a:rPr sz="900" spc="-10" dirty="0">
                          <a:solidFill>
                            <a:srgbClr val="231F20"/>
                          </a:solidFill>
                          <a:latin typeface="Arial Narrow"/>
                          <a:cs typeface="Arial Narrow"/>
                        </a:rPr>
                        <a:t>Rund</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60"/>
                        </a:spcBef>
                      </a:pPr>
                      <a:r>
                        <a:rPr sz="900" dirty="0">
                          <a:solidFill>
                            <a:srgbClr val="231F20"/>
                          </a:solidFill>
                          <a:latin typeface="Arial Narrow"/>
                          <a:cs typeface="Arial Narrow"/>
                        </a:rPr>
                        <a:t>6</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2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5"/>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800">
                        <a:latin typeface="Times New Roman"/>
                        <a:cs typeface="Times New Roman"/>
                      </a:endParaRPr>
                    </a:p>
                    <a:p>
                      <a:pPr marR="6350" algn="ctr">
                        <a:lnSpc>
                          <a:spcPct val="100000"/>
                        </a:lnSpc>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800">
                        <a:latin typeface="Times New Roman"/>
                        <a:cs typeface="Times New Roman"/>
                      </a:endParaRPr>
                    </a:p>
                    <a:p>
                      <a:pPr marL="95250">
                        <a:lnSpc>
                          <a:spcPct val="100000"/>
                        </a:lnSpc>
                      </a:pPr>
                      <a:r>
                        <a:rPr sz="900" spc="-5" dirty="0">
                          <a:solidFill>
                            <a:srgbClr val="231F20"/>
                          </a:solidFill>
                          <a:latin typeface="Arial Narrow"/>
                          <a:cs typeface="Arial Narrow"/>
                        </a:rPr>
                        <a:t>0.70m</a:t>
                      </a:r>
                      <a:r>
                        <a:rPr sz="900" spc="-25"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00">
                        <a:latin typeface="Times New Roman"/>
                        <a:cs typeface="Times New Roman"/>
                      </a:endParaRPr>
                    </a:p>
                    <a:p>
                      <a:pPr marL="10160" algn="ctr">
                        <a:lnSpc>
                          <a:spcPct val="100000"/>
                        </a:lnSpc>
                      </a:pPr>
                      <a:r>
                        <a:rPr sz="900" spc="-5" dirty="0">
                          <a:solidFill>
                            <a:srgbClr val="231F20"/>
                          </a:solidFill>
                          <a:latin typeface="Arial Narrow"/>
                          <a:cs typeface="Arial Narrow"/>
                        </a:rPr>
                        <a:t>34 kg </a:t>
                      </a:r>
                      <a:r>
                        <a:rPr sz="900" dirty="0">
                          <a:solidFill>
                            <a:srgbClr val="231F20"/>
                          </a:solidFill>
                          <a:latin typeface="Arial Narrow"/>
                          <a:cs typeface="Arial Narrow"/>
                        </a:rPr>
                        <a:t>(74.9</a:t>
                      </a:r>
                      <a:r>
                        <a:rPr sz="900" spc="-4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56039">
                <a:tc>
                  <a:txBody>
                    <a:bodyPr/>
                    <a:lstStyle/>
                    <a:p>
                      <a:pPr algn="ctr">
                        <a:lnSpc>
                          <a:spcPct val="100000"/>
                        </a:lnSpc>
                        <a:spcBef>
                          <a:spcPts val="320"/>
                        </a:spcBef>
                      </a:pPr>
                      <a:r>
                        <a:rPr sz="900" b="1" dirty="0">
                          <a:solidFill>
                            <a:srgbClr val="231F20"/>
                          </a:solidFill>
                          <a:latin typeface="Arial Narrow"/>
                          <a:cs typeface="Arial Narrow"/>
                        </a:rPr>
                        <a:t>U-VT061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Vito</a:t>
                      </a:r>
                      <a:endParaRPr sz="90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55"/>
                        </a:spcBef>
                      </a:pPr>
                      <a:r>
                        <a:rPr sz="900" spc="-5" dirty="0">
                          <a:solidFill>
                            <a:srgbClr val="231F20"/>
                          </a:solidFill>
                          <a:latin typeface="Arial Narrow"/>
                          <a:cs typeface="Arial Narrow"/>
                        </a:rPr>
                        <a:t>Quadratisch</a:t>
                      </a:r>
                      <a:endParaRPr sz="900">
                        <a:latin typeface="Arial Narrow"/>
                        <a:cs typeface="Arial Narrow"/>
                      </a:endParaRPr>
                    </a:p>
                  </a:txBody>
                  <a:tcPr marL="0" marR="0" marT="1085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55"/>
                        </a:spcBef>
                      </a:pPr>
                      <a:r>
                        <a:rPr sz="900" dirty="0">
                          <a:solidFill>
                            <a:srgbClr val="231F20"/>
                          </a:solidFill>
                          <a:latin typeface="Arial Narrow"/>
                          <a:cs typeface="Arial Narrow"/>
                        </a:rPr>
                        <a:t>6</a:t>
                      </a:r>
                      <a:endParaRPr sz="900">
                        <a:latin typeface="Arial Narrow"/>
                        <a:cs typeface="Arial Narrow"/>
                      </a:endParaRPr>
                    </a:p>
                  </a:txBody>
                  <a:tcPr marL="0" marR="0" marT="1085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20"/>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0"/>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sz="900" dirty="0">
                          <a:solidFill>
                            <a:srgbClr val="231F20"/>
                          </a:solidFill>
                          <a:latin typeface="Arial Narrow"/>
                          <a:cs typeface="Arial Narrow"/>
                        </a:rPr>
                        <a:t>m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
                        </a:spcBef>
                      </a:pPr>
                      <a:endParaRPr sz="800">
                        <a:latin typeface="Times New Roman"/>
                        <a:cs typeface="Times New Roman"/>
                      </a:endParaRPr>
                    </a:p>
                    <a:p>
                      <a:pPr marR="6350" algn="ctr">
                        <a:lnSpc>
                          <a:spcPct val="100000"/>
                        </a:lnSpc>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sz="900" dirty="0">
                          <a:solidFill>
                            <a:srgbClr val="231F20"/>
                          </a:solidFill>
                          <a:latin typeface="Arial Narrow"/>
                          <a:cs typeface="Arial Narrow"/>
                        </a:rPr>
                        <a:t>m (57” x</a:t>
                      </a:r>
                      <a:r>
                        <a:rPr sz="900" spc="-60" dirty="0">
                          <a:solidFill>
                            <a:srgbClr val="231F20"/>
                          </a:solidFill>
                          <a:latin typeface="Arial Narrow"/>
                          <a:cs typeface="Arial Narrow"/>
                        </a:rPr>
                        <a:t> </a:t>
                      </a:r>
                      <a:r>
                        <a:rPr sz="900" dirty="0">
                          <a:solidFill>
                            <a:srgbClr val="231F20"/>
                          </a:solidFill>
                          <a:latin typeface="Arial Narrow"/>
                          <a:cs typeface="Arial Narrow"/>
                        </a:rPr>
                        <a:t>57”)</a:t>
                      </a:r>
                      <a:endParaRPr sz="90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800">
                        <a:latin typeface="Times New Roman"/>
                        <a:cs typeface="Times New Roman"/>
                      </a:endParaRPr>
                    </a:p>
                    <a:p>
                      <a:pPr marL="95250">
                        <a:lnSpc>
                          <a:spcPct val="100000"/>
                        </a:lnSpc>
                      </a:pPr>
                      <a:r>
                        <a:rPr sz="900" spc="-5" dirty="0">
                          <a:solidFill>
                            <a:srgbClr val="231F20"/>
                          </a:solidFill>
                          <a:latin typeface="Arial Narrow"/>
                          <a:cs typeface="Arial Narrow"/>
                        </a:rPr>
                        <a:t>0.68m</a:t>
                      </a:r>
                      <a:r>
                        <a:rPr sz="900" spc="-25"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5"/>
                        </a:spcBef>
                      </a:pPr>
                      <a:endParaRPr sz="750">
                        <a:latin typeface="Times New Roman"/>
                        <a:cs typeface="Times New Roman"/>
                      </a:endParaRPr>
                    </a:p>
                    <a:p>
                      <a:pPr marL="10160" algn="ctr">
                        <a:lnSpc>
                          <a:spcPct val="100000"/>
                        </a:lnSpc>
                      </a:pPr>
                      <a:r>
                        <a:rPr sz="900" spc="-5" dirty="0">
                          <a:solidFill>
                            <a:srgbClr val="231F20"/>
                          </a:solidFill>
                          <a:latin typeface="Arial Narrow"/>
                          <a:cs typeface="Arial Narrow"/>
                        </a:rPr>
                        <a:t>34 kg </a:t>
                      </a:r>
                      <a:r>
                        <a:rPr sz="900" dirty="0">
                          <a:solidFill>
                            <a:srgbClr val="231F20"/>
                          </a:solidFill>
                          <a:latin typeface="Arial Narrow"/>
                          <a:cs typeface="Arial Narrow"/>
                        </a:rPr>
                        <a:t>(74.9</a:t>
                      </a:r>
                      <a:r>
                        <a:rPr sz="900" spc="-4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graphicFrame>
        <p:nvGraphicFramePr>
          <p:cNvPr id="11" name="object 11"/>
          <p:cNvGraphicFramePr>
            <a:graphicFrameLocks noGrp="1"/>
          </p:cNvGraphicFramePr>
          <p:nvPr/>
        </p:nvGraphicFramePr>
        <p:xfrm>
          <a:off x="538149" y="3312795"/>
          <a:ext cx="6488430" cy="2207260"/>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345530">
                <a:tc>
                  <a:txBody>
                    <a:bodyPr/>
                    <a:lstStyle/>
                    <a:p>
                      <a:pPr marR="15240" algn="ctr">
                        <a:lnSpc>
                          <a:spcPct val="100000"/>
                        </a:lnSpc>
                        <a:spcBef>
                          <a:spcPts val="730"/>
                        </a:spcBef>
                      </a:pPr>
                      <a:r>
                        <a:rPr sz="1000" b="1" dirty="0">
                          <a:solidFill>
                            <a:srgbClr val="FFFFFF"/>
                          </a:solidFill>
                          <a:latin typeface="Arial Narrow"/>
                          <a:cs typeface="Arial Narrow"/>
                        </a:rPr>
                        <a:t>Spezifikationen</a:t>
                      </a:r>
                      <a:r>
                        <a:rPr sz="1000" b="1" spc="-15" dirty="0">
                          <a:solidFill>
                            <a:srgbClr val="FFFFFF"/>
                          </a:solidFill>
                          <a:latin typeface="Arial Narrow"/>
                          <a:cs typeface="Arial Narrow"/>
                        </a:rPr>
                        <a:t> </a:t>
                      </a:r>
                      <a:r>
                        <a:rPr sz="1000" b="1" dirty="0">
                          <a:solidFill>
                            <a:srgbClr val="FFFFFF"/>
                          </a:solidFill>
                          <a:latin typeface="Arial Narrow"/>
                          <a:cs typeface="Arial Narrow"/>
                        </a:rPr>
                        <a:t>Steuerungssystem</a:t>
                      </a:r>
                      <a:endParaRPr sz="1000">
                        <a:latin typeface="Arial Narrow"/>
                        <a:cs typeface="Arial Narrow"/>
                      </a:endParaRPr>
                    </a:p>
                  </a:txBody>
                  <a:tcPr marL="0" marR="0" marT="9271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58115" algn="ctr">
                        <a:lnSpc>
                          <a:spcPct val="100000"/>
                        </a:lnSpc>
                        <a:spcBef>
                          <a:spcPts val="705"/>
                        </a:spcBef>
                      </a:pPr>
                      <a:r>
                        <a:rPr sz="1000" b="1" dirty="0">
                          <a:solidFill>
                            <a:srgbClr val="FFFFFF"/>
                          </a:solidFill>
                          <a:latin typeface="Arial Narrow"/>
                          <a:cs typeface="Arial Narrow"/>
                        </a:rPr>
                        <a:t>U-NE021 / U-AU061 / U-RB061 /</a:t>
                      </a:r>
                      <a:r>
                        <a:rPr sz="1000" b="1" spc="-30" dirty="0">
                          <a:solidFill>
                            <a:srgbClr val="FFFFFF"/>
                          </a:solidFill>
                          <a:latin typeface="Arial Narrow"/>
                          <a:cs typeface="Arial Narrow"/>
                        </a:rPr>
                        <a:t> </a:t>
                      </a:r>
                      <a:r>
                        <a:rPr sz="1000" b="1" dirty="0">
                          <a:solidFill>
                            <a:srgbClr val="FFFFFF"/>
                          </a:solidFill>
                          <a:latin typeface="Arial Narrow"/>
                          <a:cs typeface="Arial Narrow"/>
                        </a:rPr>
                        <a:t>U-VT061</a:t>
                      </a:r>
                      <a:endParaRPr sz="1000">
                        <a:latin typeface="Arial Narrow"/>
                        <a:cs typeface="Arial Narrow"/>
                      </a:endParaRPr>
                    </a:p>
                  </a:txBody>
                  <a:tcPr marL="0" marR="0" marT="89535"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39011">
                <a:tc>
                  <a:txBody>
                    <a:bodyPr/>
                    <a:lstStyle/>
                    <a:p>
                      <a:pPr marR="22225" algn="ctr">
                        <a:lnSpc>
                          <a:spcPct val="100000"/>
                        </a:lnSpc>
                        <a:spcBef>
                          <a:spcPts val="405"/>
                        </a:spcBef>
                      </a:pPr>
                      <a:r>
                        <a:rPr sz="900" b="1" dirty="0">
                          <a:solidFill>
                            <a:srgbClr val="231F20"/>
                          </a:solidFill>
                          <a:latin typeface="Arial Narrow"/>
                          <a:cs typeface="Arial Narrow"/>
                        </a:rPr>
                        <a:t>Steuerung</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5"/>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02016">
                <a:tc>
                  <a:txBody>
                    <a:bodyPr/>
                    <a:lstStyle/>
                    <a:p>
                      <a:pPr marR="22225" algn="ctr">
                        <a:lnSpc>
                          <a:spcPct val="100000"/>
                        </a:lnSpc>
                        <a:spcBef>
                          <a:spcPts val="125"/>
                        </a:spcBef>
                      </a:pPr>
                      <a:r>
                        <a:rPr sz="900" b="1" dirty="0">
                          <a:solidFill>
                            <a:srgbClr val="231F20"/>
                          </a:solidFill>
                          <a:latin typeface="Arial Narrow"/>
                          <a:cs typeface="Arial Narrow"/>
                        </a:rPr>
                        <a:t>Nennleistung</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25"/>
                        </a:spcBef>
                      </a:pPr>
                      <a:r>
                        <a:rPr sz="900" dirty="0">
                          <a:solidFill>
                            <a:srgbClr val="231F20"/>
                          </a:solidFill>
                          <a:latin typeface="Arial Narrow"/>
                          <a:cs typeface="Arial Narrow"/>
                        </a:rPr>
                        <a:t>2300W</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2015">
                <a:tc>
                  <a:txBody>
                    <a:bodyPr/>
                    <a:lstStyle/>
                    <a:p>
                      <a:pPr marR="22225" algn="ctr">
                        <a:lnSpc>
                          <a:spcPct val="100000"/>
                        </a:lnSpc>
                        <a:spcBef>
                          <a:spcPts val="135"/>
                        </a:spcBef>
                      </a:pPr>
                      <a:r>
                        <a:rPr sz="900" b="1" dirty="0">
                          <a:solidFill>
                            <a:srgbClr val="231F20"/>
                          </a:solidFill>
                          <a:latin typeface="Arial Narrow"/>
                          <a:cs typeface="Arial Narrow"/>
                        </a:rPr>
                        <a:t>Heizung</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35"/>
                        </a:spcBef>
                      </a:pPr>
                      <a:r>
                        <a:rPr sz="900" dirty="0">
                          <a:solidFill>
                            <a:srgbClr val="231F20"/>
                          </a:solidFill>
                          <a:latin typeface="Arial Narrow"/>
                          <a:cs typeface="Arial Narrow"/>
                        </a:rPr>
                        <a:t>1500W</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2015">
                <a:tc>
                  <a:txBody>
                    <a:bodyPr/>
                    <a:lstStyle/>
                    <a:p>
                      <a:pPr marR="22860" algn="ctr">
                        <a:lnSpc>
                          <a:spcPct val="100000"/>
                        </a:lnSpc>
                        <a:spcBef>
                          <a:spcPts val="140"/>
                        </a:spcBef>
                      </a:pPr>
                      <a:r>
                        <a:rPr sz="900" b="1" spc="-5" dirty="0">
                          <a:solidFill>
                            <a:srgbClr val="231F20"/>
                          </a:solidFill>
                          <a:latin typeface="Arial Narrow"/>
                          <a:cs typeface="Arial Narrow"/>
                        </a:rPr>
                        <a:t>Massage-Luftgebläse</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140"/>
                        </a:spcBef>
                      </a:pPr>
                      <a:r>
                        <a:rPr sz="900" dirty="0">
                          <a:solidFill>
                            <a:srgbClr val="231F20"/>
                          </a:solidFill>
                          <a:latin typeface="Arial Narrow"/>
                          <a:cs typeface="Arial Narrow"/>
                        </a:rPr>
                        <a:t>3 Stufen (Stufe </a:t>
                      </a:r>
                      <a:r>
                        <a:rPr sz="900" spc="-5" dirty="0">
                          <a:solidFill>
                            <a:srgbClr val="231F20"/>
                          </a:solidFill>
                          <a:latin typeface="Arial Narrow"/>
                          <a:cs typeface="Arial Narrow"/>
                        </a:rPr>
                        <a:t>1: 300 </a:t>
                      </a:r>
                      <a:r>
                        <a:rPr sz="900" dirty="0">
                          <a:solidFill>
                            <a:srgbClr val="231F20"/>
                          </a:solidFill>
                          <a:latin typeface="Arial Narrow"/>
                          <a:cs typeface="Arial Narrow"/>
                        </a:rPr>
                        <a:t>W, Stufe </a:t>
                      </a:r>
                      <a:r>
                        <a:rPr sz="900" spc="-5" dirty="0">
                          <a:solidFill>
                            <a:srgbClr val="231F20"/>
                          </a:solidFill>
                          <a:latin typeface="Arial Narrow"/>
                          <a:cs typeface="Arial Narrow"/>
                        </a:rPr>
                        <a:t>2: 500 </a:t>
                      </a:r>
                      <a:r>
                        <a:rPr sz="900" dirty="0">
                          <a:solidFill>
                            <a:srgbClr val="231F20"/>
                          </a:solidFill>
                          <a:latin typeface="Arial Narrow"/>
                          <a:cs typeface="Arial Narrow"/>
                        </a:rPr>
                        <a:t>W, Stufe </a:t>
                      </a:r>
                      <a:r>
                        <a:rPr sz="900" spc="-5" dirty="0">
                          <a:solidFill>
                            <a:srgbClr val="231F20"/>
                          </a:solidFill>
                          <a:latin typeface="Arial Narrow"/>
                          <a:cs typeface="Arial Narrow"/>
                        </a:rPr>
                        <a:t>3: 720</a:t>
                      </a:r>
                      <a:r>
                        <a:rPr sz="900" spc="-30"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02016">
                <a:tc>
                  <a:txBody>
                    <a:bodyPr/>
                    <a:lstStyle/>
                    <a:p>
                      <a:pPr marR="22860" algn="ctr">
                        <a:lnSpc>
                          <a:spcPct val="100000"/>
                        </a:lnSpc>
                        <a:spcBef>
                          <a:spcPts val="150"/>
                        </a:spcBef>
                      </a:pPr>
                      <a:r>
                        <a:rPr sz="900" b="1" dirty="0">
                          <a:solidFill>
                            <a:srgbClr val="231F20"/>
                          </a:solidFill>
                          <a:latin typeface="Arial Narrow"/>
                          <a:cs typeface="Arial Narrow"/>
                        </a:rPr>
                        <a:t>Filterpumpe</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50"/>
                        </a:spcBef>
                      </a:pPr>
                      <a:r>
                        <a:rPr sz="900" dirty="0">
                          <a:solidFill>
                            <a:srgbClr val="231F20"/>
                          </a:solidFill>
                          <a:latin typeface="Arial Narrow"/>
                          <a:cs typeface="Arial Narrow"/>
                        </a:rPr>
                        <a:t>1800L/hr</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02015">
                <a:tc>
                  <a:txBody>
                    <a:bodyPr/>
                    <a:lstStyle/>
                    <a:p>
                      <a:pPr marR="22860" algn="ctr">
                        <a:lnSpc>
                          <a:spcPct val="100000"/>
                        </a:lnSpc>
                        <a:spcBef>
                          <a:spcPts val="160"/>
                        </a:spcBef>
                      </a:pPr>
                      <a:r>
                        <a:rPr sz="900" b="1" dirty="0">
                          <a:solidFill>
                            <a:srgbClr val="231F20"/>
                          </a:solidFill>
                          <a:latin typeface="Arial Narrow"/>
                          <a:cs typeface="Arial Narrow"/>
                        </a:rPr>
                        <a:t>Integrierter</a:t>
                      </a:r>
                      <a:r>
                        <a:rPr sz="900" b="1" spc="-10" dirty="0">
                          <a:solidFill>
                            <a:srgbClr val="231F20"/>
                          </a:solidFill>
                          <a:latin typeface="Arial Narrow"/>
                          <a:cs typeface="Arial Narrow"/>
                        </a:rPr>
                        <a:t> </a:t>
                      </a:r>
                      <a:r>
                        <a:rPr sz="900" b="1" spc="-5" dirty="0">
                          <a:solidFill>
                            <a:srgbClr val="231F20"/>
                          </a:solidFill>
                          <a:latin typeface="Arial Narrow"/>
                          <a:cs typeface="Arial Narrow"/>
                        </a:rPr>
                        <a:t>Ozongenerator</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60"/>
                        </a:spcBef>
                      </a:pPr>
                      <a:r>
                        <a:rPr sz="900" spc="-5" dirty="0">
                          <a:solidFill>
                            <a:srgbClr val="231F20"/>
                          </a:solidFill>
                          <a:latin typeface="Arial Narrow"/>
                          <a:cs typeface="Arial Narrow"/>
                        </a:rPr>
                        <a:t>5.5W,</a:t>
                      </a:r>
                      <a:r>
                        <a:rPr sz="900" spc="-10" dirty="0">
                          <a:solidFill>
                            <a:srgbClr val="231F20"/>
                          </a:solidFill>
                          <a:latin typeface="Arial Narrow"/>
                          <a:cs typeface="Arial Narrow"/>
                        </a:rPr>
                        <a:t> </a:t>
                      </a:r>
                      <a:r>
                        <a:rPr sz="900" dirty="0">
                          <a:solidFill>
                            <a:srgbClr val="231F20"/>
                          </a:solidFill>
                          <a:latin typeface="Arial Narrow"/>
                          <a:cs typeface="Arial Narrow"/>
                        </a:rPr>
                        <a:t>30-50mg/hr</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2016">
                <a:tc>
                  <a:txBody>
                    <a:bodyPr/>
                    <a:lstStyle/>
                    <a:p>
                      <a:pPr marR="22225" algn="ctr">
                        <a:lnSpc>
                          <a:spcPct val="100000"/>
                        </a:lnSpc>
                        <a:spcBef>
                          <a:spcPts val="170"/>
                        </a:spcBef>
                      </a:pPr>
                      <a:r>
                        <a:rPr sz="900" b="1" spc="-5" dirty="0">
                          <a:solidFill>
                            <a:srgbClr val="231F20"/>
                          </a:solidFill>
                          <a:latin typeface="Arial Narrow"/>
                          <a:cs typeface="Arial Narrow"/>
                        </a:rPr>
                        <a:t>UVC-Strahlungsfluss</a:t>
                      </a:r>
                      <a:endParaRPr sz="90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70"/>
                        </a:spcBef>
                      </a:pPr>
                      <a:r>
                        <a:rPr sz="900" dirty="0">
                          <a:solidFill>
                            <a:srgbClr val="231F20"/>
                          </a:solidFill>
                          <a:latin typeface="Arial Narrow"/>
                          <a:cs typeface="Arial Narrow"/>
                        </a:rPr>
                        <a:t>2000uW</a:t>
                      </a:r>
                      <a:endParaRPr sz="90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2015">
                <a:tc>
                  <a:txBody>
                    <a:bodyPr/>
                    <a:lstStyle/>
                    <a:p>
                      <a:pPr marR="22860" algn="ctr">
                        <a:lnSpc>
                          <a:spcPct val="100000"/>
                        </a:lnSpc>
                        <a:spcBef>
                          <a:spcPts val="180"/>
                        </a:spcBef>
                      </a:pPr>
                      <a:r>
                        <a:rPr sz="900" b="1" spc="-5" dirty="0">
                          <a:solidFill>
                            <a:srgbClr val="231F20"/>
                          </a:solidFill>
                          <a:latin typeface="Arial Narrow"/>
                          <a:cs typeface="Arial Narrow"/>
                        </a:rPr>
                        <a:t>Obere</a:t>
                      </a:r>
                      <a:r>
                        <a:rPr sz="900" b="1" spc="-10" dirty="0">
                          <a:solidFill>
                            <a:srgbClr val="231F20"/>
                          </a:solidFill>
                          <a:latin typeface="Arial Narrow"/>
                          <a:cs typeface="Arial Narrow"/>
                        </a:rPr>
                        <a:t> </a:t>
                      </a:r>
                      <a:r>
                        <a:rPr sz="900" b="1" dirty="0">
                          <a:solidFill>
                            <a:srgbClr val="231F20"/>
                          </a:solidFill>
                          <a:latin typeface="Arial Narrow"/>
                          <a:cs typeface="Arial Narrow"/>
                        </a:rPr>
                        <a:t>Abdeckung</a:t>
                      </a:r>
                      <a:endParaRPr sz="90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180"/>
                        </a:spcBef>
                      </a:pPr>
                      <a:r>
                        <a:rPr sz="900" dirty="0">
                          <a:solidFill>
                            <a:srgbClr val="231F20"/>
                          </a:solidFill>
                          <a:latin typeface="Arial Narrow"/>
                          <a:cs typeface="Arial Narrow"/>
                        </a:rPr>
                        <a:t>Rhino-Tech™ </a:t>
                      </a:r>
                      <a:r>
                        <a:rPr sz="900" spc="-5" dirty="0">
                          <a:solidFill>
                            <a:srgbClr val="231F20"/>
                          </a:solidFill>
                          <a:latin typeface="Arial Narrow"/>
                          <a:cs typeface="Arial Narrow"/>
                        </a:rPr>
                        <a:t>verstärktes</a:t>
                      </a:r>
                      <a:r>
                        <a:rPr sz="900" spc="-10" dirty="0">
                          <a:solidFill>
                            <a:srgbClr val="231F20"/>
                          </a:solidFill>
                          <a:latin typeface="Arial Narrow"/>
                          <a:cs typeface="Arial Narrow"/>
                        </a:rPr>
                        <a:t> </a:t>
                      </a:r>
                      <a:r>
                        <a:rPr sz="900" dirty="0">
                          <a:solidFill>
                            <a:srgbClr val="231F20"/>
                          </a:solidFill>
                          <a:latin typeface="Arial Narrow"/>
                          <a:cs typeface="Arial Narrow"/>
                        </a:rPr>
                        <a:t>PVC</a:t>
                      </a:r>
                      <a:endParaRPr sz="90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02015">
                <a:tc>
                  <a:txBody>
                    <a:bodyPr/>
                    <a:lstStyle/>
                    <a:p>
                      <a:pPr marR="22860" algn="ctr">
                        <a:lnSpc>
                          <a:spcPct val="100000"/>
                        </a:lnSpc>
                        <a:spcBef>
                          <a:spcPts val="190"/>
                        </a:spcBef>
                      </a:pPr>
                      <a:r>
                        <a:rPr sz="900" b="1" dirty="0">
                          <a:solidFill>
                            <a:srgbClr val="231F20"/>
                          </a:solidFill>
                          <a:latin typeface="Arial Narrow"/>
                          <a:cs typeface="Arial Narrow"/>
                        </a:rPr>
                        <a:t>Liner-Material</a:t>
                      </a:r>
                      <a:endParaRPr sz="90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190"/>
                        </a:spcBef>
                      </a:pPr>
                      <a:r>
                        <a:rPr sz="900" dirty="0">
                          <a:solidFill>
                            <a:srgbClr val="231F20"/>
                          </a:solidFill>
                          <a:latin typeface="Arial Narrow"/>
                          <a:cs typeface="Arial Narrow"/>
                        </a:rPr>
                        <a:t>PVC + Premium-Rhino-Tech™ </a:t>
                      </a:r>
                      <a:r>
                        <a:rPr sz="900" spc="-5" dirty="0">
                          <a:solidFill>
                            <a:srgbClr val="231F20"/>
                          </a:solidFill>
                          <a:latin typeface="Arial Narrow"/>
                          <a:cs typeface="Arial Narrow"/>
                        </a:rPr>
                        <a:t>verstärktes</a:t>
                      </a:r>
                      <a:r>
                        <a:rPr sz="900" spc="-20" dirty="0">
                          <a:solidFill>
                            <a:srgbClr val="231F20"/>
                          </a:solidFill>
                          <a:latin typeface="Arial Narrow"/>
                          <a:cs typeface="Arial Narrow"/>
                        </a:rPr>
                        <a:t> </a:t>
                      </a:r>
                      <a:r>
                        <a:rPr sz="900" dirty="0">
                          <a:solidFill>
                            <a:srgbClr val="231F20"/>
                          </a:solidFill>
                          <a:latin typeface="Arial Narrow"/>
                          <a:cs typeface="Arial Narrow"/>
                        </a:rPr>
                        <a:t>PVC</a:t>
                      </a:r>
                      <a:endParaRPr sz="90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bl>
          </a:graphicData>
        </a:graphic>
      </p:graphicFrame>
      <p:sp>
        <p:nvSpPr>
          <p:cNvPr id="12" name="object 12"/>
          <p:cNvSpPr txBox="1"/>
          <p:nvPr/>
        </p:nvSpPr>
        <p:spPr>
          <a:xfrm>
            <a:off x="3864620" y="8953816"/>
            <a:ext cx="3068955" cy="797560"/>
          </a:xfrm>
          <a:prstGeom prst="rect">
            <a:avLst/>
          </a:prstGeom>
        </p:spPr>
        <p:txBody>
          <a:bodyPr vert="horz" wrap="square" lIns="0" tIns="25400" rIns="0" bIns="0" rtlCol="0">
            <a:spAutoFit/>
          </a:bodyPr>
          <a:lstStyle/>
          <a:p>
            <a:pPr marL="12700" marR="93345">
              <a:lnSpc>
                <a:spcPts val="1000"/>
              </a:lnSpc>
              <a:spcBef>
                <a:spcPts val="20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Zeichnungen </a:t>
            </a:r>
            <a:r>
              <a:rPr sz="900" spc="-5" dirty="0">
                <a:solidFill>
                  <a:srgbClr val="231F20"/>
                </a:solidFill>
                <a:latin typeface="Arial Narrow"/>
                <a:cs typeface="Arial Narrow"/>
              </a:rPr>
              <a:t>dienen nur als </a:t>
            </a:r>
            <a:r>
              <a:rPr sz="900" dirty="0">
                <a:solidFill>
                  <a:srgbClr val="231F20"/>
                </a:solidFill>
                <a:latin typeface="Arial Narrow"/>
                <a:cs typeface="Arial Narrow"/>
              </a:rPr>
              <a:t>Referenz. Die</a:t>
            </a:r>
            <a:r>
              <a:rPr sz="900" spc="-90" dirty="0">
                <a:solidFill>
                  <a:srgbClr val="231F20"/>
                </a:solidFill>
                <a:latin typeface="Arial Narrow"/>
                <a:cs typeface="Arial Narrow"/>
              </a:rPr>
              <a:t> </a:t>
            </a:r>
            <a:r>
              <a:rPr sz="900" dirty="0">
                <a:solidFill>
                  <a:srgbClr val="231F20"/>
                </a:solidFill>
                <a:latin typeface="Arial Narrow"/>
                <a:cs typeface="Arial Narrow"/>
              </a:rPr>
              <a:t>tatsächlichen  Produkte </a:t>
            </a:r>
            <a:r>
              <a:rPr sz="900" spc="-5" dirty="0">
                <a:solidFill>
                  <a:srgbClr val="231F20"/>
                </a:solidFill>
                <a:latin typeface="Arial Narrow"/>
                <a:cs typeface="Arial Narrow"/>
              </a:rPr>
              <a:t>können variieren. </a:t>
            </a:r>
            <a:r>
              <a:rPr sz="900" dirty="0">
                <a:solidFill>
                  <a:srgbClr val="231F20"/>
                </a:solidFill>
                <a:latin typeface="Arial Narrow"/>
                <a:cs typeface="Arial Narrow"/>
              </a:rPr>
              <a:t>Nicht</a:t>
            </a:r>
            <a:r>
              <a:rPr sz="900" spc="-10" dirty="0">
                <a:solidFill>
                  <a:srgbClr val="231F20"/>
                </a:solidFill>
                <a:latin typeface="Arial Narrow"/>
                <a:cs typeface="Arial Narrow"/>
              </a:rPr>
              <a:t> </a:t>
            </a:r>
            <a:r>
              <a:rPr sz="900" spc="-5" dirty="0">
                <a:solidFill>
                  <a:srgbClr val="231F20"/>
                </a:solidFill>
                <a:latin typeface="Arial Narrow"/>
                <a:cs typeface="Arial Narrow"/>
              </a:rPr>
              <a:t>maßstabsgetreu.</a:t>
            </a:r>
            <a:endParaRPr sz="900">
              <a:latin typeface="Arial Narrow"/>
              <a:cs typeface="Arial Narrow"/>
            </a:endParaRPr>
          </a:p>
          <a:p>
            <a:pPr marL="12700" marR="5080">
              <a:lnSpc>
                <a:spcPts val="1000"/>
              </a:lnSpc>
            </a:pPr>
            <a:r>
              <a:rPr sz="900" dirty="0">
                <a:solidFill>
                  <a:srgbClr val="231F20"/>
                </a:solidFill>
                <a:latin typeface="Arial Narrow"/>
                <a:cs typeface="Arial Narrow"/>
              </a:rPr>
              <a:t>Verwenden Sie </a:t>
            </a:r>
            <a:r>
              <a:rPr sz="900" spc="-5" dirty="0">
                <a:solidFill>
                  <a:srgbClr val="231F20"/>
                </a:solidFill>
                <a:latin typeface="Arial Narrow"/>
                <a:cs typeface="Arial Narrow"/>
              </a:rPr>
              <a:t>aus </a:t>
            </a:r>
            <a:r>
              <a:rPr sz="900" dirty="0">
                <a:solidFill>
                  <a:srgbClr val="231F20"/>
                </a:solidFill>
                <a:latin typeface="Arial Narrow"/>
                <a:cs typeface="Arial Narrow"/>
              </a:rPr>
              <a:t>Sicherheitsgründen </a:t>
            </a:r>
            <a:r>
              <a:rPr sz="900" spc="-5" dirty="0">
                <a:solidFill>
                  <a:srgbClr val="231F20"/>
                </a:solidFill>
                <a:latin typeface="Arial Narrow"/>
                <a:cs typeface="Arial Narrow"/>
              </a:rPr>
              <a:t>ausschließlich das von MSpa zur  </a:t>
            </a:r>
            <a:r>
              <a:rPr sz="900" dirty="0">
                <a:solidFill>
                  <a:srgbClr val="231F20"/>
                </a:solidFill>
                <a:latin typeface="Arial Narrow"/>
                <a:cs typeface="Arial Narrow"/>
              </a:rPr>
              <a:t>Verfügung </a:t>
            </a:r>
            <a:r>
              <a:rPr sz="900" spc="-5" dirty="0">
                <a:solidFill>
                  <a:srgbClr val="231F20"/>
                </a:solidFill>
                <a:latin typeface="Arial Narrow"/>
                <a:cs typeface="Arial Narrow"/>
              </a:rPr>
              <a:t>gestellte</a:t>
            </a:r>
            <a:r>
              <a:rPr sz="900" spc="-10" dirty="0">
                <a:solidFill>
                  <a:srgbClr val="231F20"/>
                </a:solidFill>
                <a:latin typeface="Arial Narrow"/>
                <a:cs typeface="Arial Narrow"/>
              </a:rPr>
              <a:t> </a:t>
            </a:r>
            <a:r>
              <a:rPr sz="900" dirty="0">
                <a:solidFill>
                  <a:srgbClr val="231F20"/>
                </a:solidFill>
                <a:latin typeface="Arial Narrow"/>
                <a:cs typeface="Arial Narrow"/>
              </a:rPr>
              <a:t>Zubehör.</a:t>
            </a:r>
            <a:endParaRPr sz="900">
              <a:latin typeface="Arial Narrow"/>
              <a:cs typeface="Arial Narrow"/>
            </a:endParaRPr>
          </a:p>
          <a:p>
            <a:pPr marL="12700" marR="478790">
              <a:lnSpc>
                <a:spcPts val="1000"/>
              </a:lnSpc>
            </a:pPr>
            <a:r>
              <a:rPr sz="900" spc="-5" dirty="0">
                <a:solidFill>
                  <a:srgbClr val="231F20"/>
                </a:solidFill>
                <a:latin typeface="Arial Narrow"/>
                <a:cs typeface="Arial Narrow"/>
              </a:rPr>
              <a:t>Geben </a:t>
            </a:r>
            <a:r>
              <a:rPr sz="900" dirty="0">
                <a:solidFill>
                  <a:srgbClr val="231F20"/>
                </a:solidFill>
                <a:latin typeface="Arial Narrow"/>
                <a:cs typeface="Arial Narrow"/>
              </a:rPr>
              <a:t>Sie </a:t>
            </a:r>
            <a:r>
              <a:rPr sz="900" spc="-5" dirty="0">
                <a:solidFill>
                  <a:srgbClr val="231F20"/>
                </a:solidFill>
                <a:latin typeface="Arial Narrow"/>
                <a:cs typeface="Arial Narrow"/>
              </a:rPr>
              <a:t>bei der </a:t>
            </a:r>
            <a:r>
              <a:rPr sz="900" dirty="0">
                <a:solidFill>
                  <a:srgbClr val="231F20"/>
                </a:solidFill>
                <a:latin typeface="Arial Narrow"/>
                <a:cs typeface="Arial Narrow"/>
              </a:rPr>
              <a:t>Bestellung </a:t>
            </a:r>
            <a:r>
              <a:rPr sz="900" spc="-5" dirty="0">
                <a:solidFill>
                  <a:srgbClr val="231F20"/>
                </a:solidFill>
                <a:latin typeface="Arial Narrow"/>
                <a:cs typeface="Arial Narrow"/>
              </a:rPr>
              <a:t>von </a:t>
            </a:r>
            <a:r>
              <a:rPr sz="900" dirty="0">
                <a:solidFill>
                  <a:srgbClr val="231F20"/>
                </a:solidFill>
                <a:latin typeface="Arial Narrow"/>
                <a:cs typeface="Arial Narrow"/>
              </a:rPr>
              <a:t>Teilen </a:t>
            </a:r>
            <a:r>
              <a:rPr sz="900" spc="-5" dirty="0">
                <a:solidFill>
                  <a:srgbClr val="231F20"/>
                </a:solidFill>
                <a:latin typeface="Arial Narrow"/>
                <a:cs typeface="Arial Narrow"/>
              </a:rPr>
              <a:t>unbedingt die MSpa-  Modellnummer und-beschreibung</a:t>
            </a:r>
            <a:r>
              <a:rPr sz="900" spc="-10" dirty="0">
                <a:solidFill>
                  <a:srgbClr val="231F20"/>
                </a:solidFill>
                <a:latin typeface="Arial Narrow"/>
                <a:cs typeface="Arial Narrow"/>
              </a:rPr>
              <a:t> </a:t>
            </a:r>
            <a:r>
              <a:rPr sz="900" dirty="0">
                <a:solidFill>
                  <a:srgbClr val="231F20"/>
                </a:solidFill>
                <a:latin typeface="Arial Narrow"/>
                <a:cs typeface="Arial Narrow"/>
              </a:rPr>
              <a:t>an.</a:t>
            </a:r>
            <a:endParaRPr sz="900">
              <a:latin typeface="Arial Narrow"/>
              <a:cs typeface="Arial Narrow"/>
            </a:endParaRPr>
          </a:p>
        </p:txBody>
      </p:sp>
      <p:graphicFrame>
        <p:nvGraphicFramePr>
          <p:cNvPr id="13" name="object 13"/>
          <p:cNvGraphicFramePr>
            <a:graphicFrameLocks noGrp="1"/>
          </p:cNvGraphicFramePr>
          <p:nvPr/>
        </p:nvGraphicFramePr>
        <p:xfrm>
          <a:off x="3869295" y="6444310"/>
          <a:ext cx="3166745" cy="2402205"/>
        </p:xfrm>
        <a:graphic>
          <a:graphicData uri="http://schemas.openxmlformats.org/drawingml/2006/table">
            <a:tbl>
              <a:tblPr firstRow="1" bandRow="1">
                <a:tableStyleId>{2D5ABB26-0587-4C30-8999-92F81FD0307C}</a:tableStyleId>
              </a:tblPr>
              <a:tblGrid>
                <a:gridCol w="490855">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marL="43815" algn="ctr">
                        <a:lnSpc>
                          <a:spcPct val="100000"/>
                        </a:lnSpc>
                        <a:spcBef>
                          <a:spcPts val="195"/>
                        </a:spcBef>
                      </a:pPr>
                      <a:r>
                        <a:rPr sz="1000" b="1" dirty="0">
                          <a:solidFill>
                            <a:srgbClr val="FFFFFF"/>
                          </a:solidFill>
                          <a:latin typeface="Arial Narrow"/>
                          <a:cs typeface="Arial Narrow"/>
                        </a:rPr>
                        <a:t>REF.</a:t>
                      </a:r>
                      <a:r>
                        <a:rPr sz="1000" b="1" spc="-100" dirty="0">
                          <a:solidFill>
                            <a:srgbClr val="FFFFFF"/>
                          </a:solidFill>
                          <a:latin typeface="Arial Narrow"/>
                          <a:cs typeface="Arial Narrow"/>
                        </a:rPr>
                        <a:t> </a:t>
                      </a:r>
                      <a:r>
                        <a:rPr sz="1000" b="1" dirty="0">
                          <a:solidFill>
                            <a:srgbClr val="FFFFFF"/>
                          </a:solidFill>
                          <a:latin typeface="Arial Narrow"/>
                          <a:cs typeface="Arial Narrow"/>
                        </a:rPr>
                        <a:t>NR.</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tc>
                  <a:txBody>
                    <a:bodyPr/>
                    <a:lstStyle/>
                    <a:p>
                      <a:pPr marL="857885">
                        <a:lnSpc>
                          <a:spcPct val="100000"/>
                        </a:lnSpc>
                        <a:spcBef>
                          <a:spcPts val="195"/>
                        </a:spcBef>
                      </a:pPr>
                      <a:r>
                        <a:rPr sz="1000" b="1" dirty="0">
                          <a:solidFill>
                            <a:srgbClr val="FFFFFF"/>
                          </a:solidFill>
                          <a:latin typeface="Arial Narrow"/>
                          <a:cs typeface="Arial Narrow"/>
                        </a:rPr>
                        <a:t>TEILEBESCHREIBUNG</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extLst>
                  <a:ext uri="{0D108BD9-81ED-4DB2-BD59-A6C34878D82A}">
                    <a16:rowId xmlns:a16="http://schemas.microsoft.com/office/drawing/2014/main" val="10000"/>
                  </a:ext>
                </a:extLst>
              </a:tr>
              <a:tr h="215311">
                <a:tc>
                  <a:txBody>
                    <a:bodyPr/>
                    <a:lstStyle/>
                    <a:p>
                      <a:pPr marR="15875" algn="ctr">
                        <a:lnSpc>
                          <a:spcPct val="100000"/>
                        </a:lnSpc>
                        <a:spcBef>
                          <a:spcPts val="420"/>
                        </a:spcBef>
                      </a:pPr>
                      <a:r>
                        <a:rPr sz="900" b="1" dirty="0">
                          <a:solidFill>
                            <a:srgbClr val="231F20"/>
                          </a:solidFill>
                          <a:latin typeface="Arial Narrow"/>
                          <a:cs typeface="Arial Narrow"/>
                        </a:rPr>
                        <a:t>A</a:t>
                      </a:r>
                      <a:endParaRPr sz="900">
                        <a:latin typeface="Arial Narrow"/>
                        <a:cs typeface="Arial Narrow"/>
                      </a:endParaRPr>
                    </a:p>
                  </a:txBody>
                  <a:tcPr marL="0" marR="0" marT="53340"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marL="623570">
                        <a:lnSpc>
                          <a:spcPct val="100000"/>
                        </a:lnSpc>
                        <a:spcBef>
                          <a:spcPts val="365"/>
                        </a:spcBef>
                      </a:pPr>
                      <a:r>
                        <a:rPr sz="900" dirty="0">
                          <a:solidFill>
                            <a:srgbClr val="231F20"/>
                          </a:solidFill>
                          <a:latin typeface="Arial Narrow"/>
                          <a:cs typeface="Arial Narrow"/>
                        </a:rPr>
                        <a:t>Whirlpool-Abdeckung </a:t>
                      </a:r>
                      <a:r>
                        <a:rPr sz="900" spc="-5" dirty="0">
                          <a:solidFill>
                            <a:srgbClr val="231F20"/>
                          </a:solidFill>
                          <a:latin typeface="Arial Narrow"/>
                          <a:cs typeface="Arial Narrow"/>
                        </a:rPr>
                        <a:t>mit</a:t>
                      </a:r>
                      <a:r>
                        <a:rPr sz="900" spc="-15" dirty="0">
                          <a:solidFill>
                            <a:srgbClr val="231F20"/>
                          </a:solidFill>
                          <a:latin typeface="Arial Narrow"/>
                          <a:cs typeface="Arial Narrow"/>
                        </a:rPr>
                        <a:t> </a:t>
                      </a:r>
                      <a:r>
                        <a:rPr sz="900" dirty="0">
                          <a:solidFill>
                            <a:srgbClr val="231F20"/>
                          </a:solidFill>
                          <a:latin typeface="Arial Narrow"/>
                          <a:cs typeface="Arial Narrow"/>
                        </a:rPr>
                        <a:t>Schnalle</a:t>
                      </a:r>
                      <a:endParaRPr sz="900">
                        <a:latin typeface="Arial Narrow"/>
                        <a:cs typeface="Arial Narrow"/>
                      </a:endParaRPr>
                    </a:p>
                  </a:txBody>
                  <a:tcPr marL="0" marR="0" marT="46355"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177223">
                <a:tc>
                  <a:txBody>
                    <a:bodyPr/>
                    <a:lstStyle/>
                    <a:p>
                      <a:pPr marR="15875" algn="ctr">
                        <a:lnSpc>
                          <a:spcPct val="100000"/>
                        </a:lnSpc>
                        <a:spcBef>
                          <a:spcPts val="125"/>
                        </a:spcBef>
                      </a:pPr>
                      <a:r>
                        <a:rPr sz="900" b="1" dirty="0">
                          <a:solidFill>
                            <a:srgbClr val="231F20"/>
                          </a:solidFill>
                          <a:latin typeface="Arial Narrow"/>
                          <a:cs typeface="Arial Narrow"/>
                        </a:rPr>
                        <a:t>B</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70"/>
                        </a:spcBef>
                      </a:pPr>
                      <a:r>
                        <a:rPr sz="900" dirty="0">
                          <a:solidFill>
                            <a:srgbClr val="231F20"/>
                          </a:solidFill>
                          <a:latin typeface="Arial Narrow"/>
                          <a:cs typeface="Arial Narrow"/>
                        </a:rPr>
                        <a:t>Whirlpool-Wanne</a:t>
                      </a:r>
                      <a:endParaRPr sz="90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77217">
                <a:tc>
                  <a:txBody>
                    <a:bodyPr/>
                    <a:lstStyle/>
                    <a:p>
                      <a:pPr marR="15875" algn="ctr">
                        <a:lnSpc>
                          <a:spcPct val="100000"/>
                        </a:lnSpc>
                        <a:spcBef>
                          <a:spcPts val="130"/>
                        </a:spcBef>
                      </a:pPr>
                      <a:r>
                        <a:rPr sz="900" b="1" dirty="0">
                          <a:solidFill>
                            <a:srgbClr val="231F20"/>
                          </a:solidFill>
                          <a:latin typeface="Arial Narrow"/>
                          <a:cs typeface="Arial Narrow"/>
                        </a:rPr>
                        <a:t>C</a:t>
                      </a:r>
                      <a:endParaRPr sz="90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67385">
                        <a:lnSpc>
                          <a:spcPct val="100000"/>
                        </a:lnSpc>
                        <a:spcBef>
                          <a:spcPts val="75"/>
                        </a:spcBef>
                      </a:pPr>
                      <a:r>
                        <a:rPr sz="900" dirty="0">
                          <a:solidFill>
                            <a:srgbClr val="231F20"/>
                          </a:solidFill>
                          <a:latin typeface="Arial Narrow"/>
                          <a:cs typeface="Arial Narrow"/>
                        </a:rPr>
                        <a:t>Kabelgebundene</a:t>
                      </a:r>
                      <a:r>
                        <a:rPr sz="900" spc="-5" dirty="0">
                          <a:solidFill>
                            <a:srgbClr val="231F20"/>
                          </a:solidFill>
                          <a:latin typeface="Arial Narrow"/>
                          <a:cs typeface="Arial Narrow"/>
                        </a:rPr>
                        <a:t> </a:t>
                      </a:r>
                      <a:r>
                        <a:rPr sz="900" dirty="0">
                          <a:solidFill>
                            <a:srgbClr val="231F20"/>
                          </a:solidFill>
                          <a:latin typeface="Arial Narrow"/>
                          <a:cs typeface="Arial Narrow"/>
                        </a:rPr>
                        <a:t>Fernbedienung</a:t>
                      </a:r>
                      <a:endParaRPr sz="90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77223">
                <a:tc>
                  <a:txBody>
                    <a:bodyPr/>
                    <a:lstStyle/>
                    <a:p>
                      <a:pPr marR="15875" algn="ctr">
                        <a:lnSpc>
                          <a:spcPct val="100000"/>
                        </a:lnSpc>
                        <a:spcBef>
                          <a:spcPts val="135"/>
                        </a:spcBef>
                      </a:pPr>
                      <a:r>
                        <a:rPr sz="900" b="1" dirty="0">
                          <a:solidFill>
                            <a:srgbClr val="231F20"/>
                          </a:solidFill>
                          <a:latin typeface="Arial Narrow"/>
                          <a:cs typeface="Arial Narrow"/>
                        </a:rPr>
                        <a:t>D</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80"/>
                        </a:spcBef>
                      </a:pPr>
                      <a:r>
                        <a:rPr sz="900" dirty="0">
                          <a:solidFill>
                            <a:srgbClr val="231F20"/>
                          </a:solidFill>
                          <a:latin typeface="Arial Narrow"/>
                          <a:cs typeface="Arial Narrow"/>
                        </a:rPr>
                        <a:t>Wärmeschutzmatte</a:t>
                      </a:r>
                      <a:endParaRPr sz="900">
                        <a:latin typeface="Arial Narrow"/>
                        <a:cs typeface="Arial Narrow"/>
                      </a:endParaRPr>
                    </a:p>
                  </a:txBody>
                  <a:tcPr marL="0" marR="0" marT="10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7217">
                <a:tc>
                  <a:txBody>
                    <a:bodyPr/>
                    <a:lstStyle/>
                    <a:p>
                      <a:pPr marR="15875" algn="ctr">
                        <a:lnSpc>
                          <a:spcPct val="100000"/>
                        </a:lnSpc>
                        <a:spcBef>
                          <a:spcPts val="135"/>
                        </a:spcBef>
                      </a:pPr>
                      <a:r>
                        <a:rPr sz="900" b="1" dirty="0">
                          <a:solidFill>
                            <a:srgbClr val="231F20"/>
                          </a:solidFill>
                          <a:latin typeface="Arial Narrow"/>
                          <a:cs typeface="Arial Narrow"/>
                        </a:rPr>
                        <a:t>E</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995">
                        <a:lnSpc>
                          <a:spcPct val="100000"/>
                        </a:lnSpc>
                        <a:spcBef>
                          <a:spcPts val="80"/>
                        </a:spcBef>
                      </a:pPr>
                      <a:r>
                        <a:rPr sz="900" spc="-25" dirty="0">
                          <a:solidFill>
                            <a:srgbClr val="231F20"/>
                          </a:solidFill>
                          <a:latin typeface="Arial Narrow"/>
                          <a:cs typeface="Arial Narrow"/>
                        </a:rPr>
                        <a:t>Filterkartusche </a:t>
                      </a:r>
                      <a:r>
                        <a:rPr sz="900" spc="-30" dirty="0">
                          <a:solidFill>
                            <a:srgbClr val="231F20"/>
                          </a:solidFill>
                          <a:latin typeface="Arial Narrow"/>
                          <a:cs typeface="Arial Narrow"/>
                        </a:rPr>
                        <a:t>mit Netzabdeckung </a:t>
                      </a:r>
                      <a:r>
                        <a:rPr sz="900" spc="-25" dirty="0">
                          <a:solidFill>
                            <a:srgbClr val="231F20"/>
                          </a:solidFill>
                          <a:latin typeface="Arial Narrow"/>
                          <a:cs typeface="Arial Narrow"/>
                        </a:rPr>
                        <a:t>* </a:t>
                      </a:r>
                      <a:r>
                        <a:rPr sz="900" spc="-30" dirty="0">
                          <a:solidFill>
                            <a:srgbClr val="231F20"/>
                          </a:solidFill>
                          <a:latin typeface="Arial Narrow"/>
                          <a:cs typeface="Arial Narrow"/>
                        </a:rPr>
                        <a:t>2 </a:t>
                      </a:r>
                      <a:r>
                        <a:rPr sz="900" spc="-35" dirty="0">
                          <a:solidFill>
                            <a:srgbClr val="231F20"/>
                          </a:solidFill>
                          <a:latin typeface="Arial Narrow"/>
                          <a:cs typeface="Arial Narrow"/>
                        </a:rPr>
                        <a:t>+ </a:t>
                      </a:r>
                      <a:r>
                        <a:rPr sz="900" spc="-25" dirty="0">
                          <a:solidFill>
                            <a:srgbClr val="231F20"/>
                          </a:solidFill>
                          <a:latin typeface="Arial Narrow"/>
                          <a:cs typeface="Arial Narrow"/>
                        </a:rPr>
                        <a:t>Filterkartuschenbasis *</a:t>
                      </a:r>
                      <a:r>
                        <a:rPr sz="900" spc="105" dirty="0">
                          <a:solidFill>
                            <a:srgbClr val="231F20"/>
                          </a:solidFill>
                          <a:latin typeface="Arial Narrow"/>
                          <a:cs typeface="Arial Narrow"/>
                        </a:rPr>
                        <a:t> </a:t>
                      </a:r>
                      <a:r>
                        <a:rPr sz="900" spc="-30" dirty="0">
                          <a:solidFill>
                            <a:srgbClr val="231F20"/>
                          </a:solidFill>
                          <a:latin typeface="Arial Narrow"/>
                          <a:cs typeface="Arial Narrow"/>
                        </a:rPr>
                        <a:t>1</a:t>
                      </a:r>
                      <a:endParaRPr sz="900">
                        <a:latin typeface="Arial Narrow"/>
                        <a:cs typeface="Arial Narrow"/>
                      </a:endParaRPr>
                    </a:p>
                  </a:txBody>
                  <a:tcPr marL="0" marR="0" marT="10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77223">
                <a:tc>
                  <a:txBody>
                    <a:bodyPr/>
                    <a:lstStyle/>
                    <a:p>
                      <a:pPr marR="15875" algn="ctr">
                        <a:lnSpc>
                          <a:spcPct val="100000"/>
                        </a:lnSpc>
                        <a:spcBef>
                          <a:spcPts val="140"/>
                        </a:spcBef>
                      </a:pPr>
                      <a:r>
                        <a:rPr sz="900" b="1" dirty="0">
                          <a:solidFill>
                            <a:srgbClr val="231F20"/>
                          </a:solidFill>
                          <a:latin typeface="Arial Narrow"/>
                          <a:cs typeface="Arial Narrow"/>
                        </a:rPr>
                        <a:t>F</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85"/>
                        </a:spcBef>
                      </a:pPr>
                      <a:r>
                        <a:rPr sz="900" dirty="0">
                          <a:solidFill>
                            <a:srgbClr val="231F20"/>
                          </a:solidFill>
                          <a:latin typeface="Arial Narrow"/>
                          <a:cs typeface="Arial Narrow"/>
                        </a:rPr>
                        <a:t>Aufblasschlauch</a:t>
                      </a:r>
                      <a:endParaRPr sz="900">
                        <a:latin typeface="Arial Narrow"/>
                        <a:cs typeface="Arial Narrow"/>
                      </a:endParaRPr>
                    </a:p>
                  </a:txBody>
                  <a:tcPr marL="0" marR="0" marT="107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77217">
                <a:tc>
                  <a:txBody>
                    <a:bodyPr/>
                    <a:lstStyle/>
                    <a:p>
                      <a:pPr marR="15875" algn="ctr">
                        <a:lnSpc>
                          <a:spcPct val="100000"/>
                        </a:lnSpc>
                        <a:spcBef>
                          <a:spcPts val="145"/>
                        </a:spcBef>
                      </a:pPr>
                      <a:r>
                        <a:rPr sz="900" b="1" dirty="0">
                          <a:solidFill>
                            <a:srgbClr val="231F20"/>
                          </a:solidFill>
                          <a:latin typeface="Arial Narrow"/>
                          <a:cs typeface="Arial Narrow"/>
                        </a:rPr>
                        <a:t>G</a:t>
                      </a:r>
                      <a:endParaRPr sz="90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6595">
                        <a:lnSpc>
                          <a:spcPct val="100000"/>
                        </a:lnSpc>
                        <a:spcBef>
                          <a:spcPts val="90"/>
                        </a:spcBef>
                      </a:pPr>
                      <a:r>
                        <a:rPr sz="900" dirty="0">
                          <a:solidFill>
                            <a:srgbClr val="231F20"/>
                          </a:solidFill>
                          <a:latin typeface="Arial Narrow"/>
                          <a:cs typeface="Arial Narrow"/>
                        </a:rPr>
                        <a:t>Aufblasbare</a:t>
                      </a:r>
                      <a:r>
                        <a:rPr sz="900" spc="-5" dirty="0">
                          <a:solidFill>
                            <a:srgbClr val="231F20"/>
                          </a:solidFill>
                          <a:latin typeface="Arial Narrow"/>
                          <a:cs typeface="Arial Narrow"/>
                        </a:rPr>
                        <a:t> </a:t>
                      </a:r>
                      <a:r>
                        <a:rPr sz="900" dirty="0">
                          <a:solidFill>
                            <a:srgbClr val="231F20"/>
                          </a:solidFill>
                          <a:latin typeface="Arial Narrow"/>
                          <a:cs typeface="Arial Narrow"/>
                        </a:rPr>
                        <a:t>Thermoabdeckung</a:t>
                      </a:r>
                      <a:endParaRPr sz="90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77223">
                <a:tc>
                  <a:txBody>
                    <a:bodyPr/>
                    <a:lstStyle/>
                    <a:p>
                      <a:pPr marR="16510" algn="ctr">
                        <a:lnSpc>
                          <a:spcPct val="100000"/>
                        </a:lnSpc>
                        <a:spcBef>
                          <a:spcPts val="150"/>
                        </a:spcBef>
                      </a:pPr>
                      <a:r>
                        <a:rPr sz="900" b="1" dirty="0">
                          <a:solidFill>
                            <a:srgbClr val="231F20"/>
                          </a:solidFill>
                          <a:latin typeface="Arial Narrow"/>
                          <a:cs typeface="Arial Narrow"/>
                        </a:rPr>
                        <a:t>H</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5344">
                        <a:lnSpc>
                          <a:spcPct val="100000"/>
                        </a:lnSpc>
                        <a:spcBef>
                          <a:spcPts val="95"/>
                        </a:spcBef>
                      </a:pPr>
                      <a:r>
                        <a:rPr sz="900" spc="-5" dirty="0">
                          <a:solidFill>
                            <a:srgbClr val="231F20"/>
                          </a:solidFill>
                          <a:latin typeface="Arial Narrow"/>
                          <a:cs typeface="Arial Narrow"/>
                        </a:rPr>
                        <a:t>Gartenschlauch-Adapter</a:t>
                      </a:r>
                      <a:endParaRPr sz="900">
                        <a:latin typeface="Arial Narrow"/>
                        <a:cs typeface="Arial Narrow"/>
                      </a:endParaRPr>
                    </a:p>
                  </a:txBody>
                  <a:tcPr marL="0" marR="0" marT="120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77223">
                <a:tc>
                  <a:txBody>
                    <a:bodyPr/>
                    <a:lstStyle/>
                    <a:p>
                      <a:pPr marR="15875" algn="ctr">
                        <a:lnSpc>
                          <a:spcPct val="100000"/>
                        </a:lnSpc>
                        <a:spcBef>
                          <a:spcPts val="155"/>
                        </a:spcBef>
                      </a:pPr>
                      <a:r>
                        <a:rPr sz="900" b="1" dirty="0">
                          <a:solidFill>
                            <a:srgbClr val="231F20"/>
                          </a:solidFill>
                          <a:latin typeface="Arial Narrow"/>
                          <a:cs typeface="Arial Narrow"/>
                        </a:rPr>
                        <a:t>I</a:t>
                      </a:r>
                      <a:endParaRPr sz="90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00"/>
                        </a:spcBef>
                      </a:pPr>
                      <a:r>
                        <a:rPr sz="900" dirty="0">
                          <a:solidFill>
                            <a:srgbClr val="231F20"/>
                          </a:solidFill>
                          <a:latin typeface="Arial Narrow"/>
                          <a:cs typeface="Arial Narrow"/>
                        </a:rPr>
                        <a:t>Schraubenschlüssel</a:t>
                      </a:r>
                      <a:endParaRPr sz="90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77217">
                <a:tc>
                  <a:txBody>
                    <a:bodyPr/>
                    <a:lstStyle/>
                    <a:p>
                      <a:pPr marR="15875" algn="ctr">
                        <a:lnSpc>
                          <a:spcPct val="100000"/>
                        </a:lnSpc>
                        <a:spcBef>
                          <a:spcPts val="160"/>
                        </a:spcBef>
                      </a:pPr>
                      <a:r>
                        <a:rPr sz="900" b="1" dirty="0">
                          <a:solidFill>
                            <a:srgbClr val="231F20"/>
                          </a:solidFill>
                          <a:latin typeface="Arial Narrow"/>
                          <a:cs typeface="Arial Narrow"/>
                        </a:rPr>
                        <a:t>J</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05"/>
                        </a:spcBef>
                      </a:pPr>
                      <a:r>
                        <a:rPr sz="900" dirty="0">
                          <a:solidFill>
                            <a:srgbClr val="231F20"/>
                          </a:solidFill>
                          <a:latin typeface="Arial Narrow"/>
                          <a:cs typeface="Arial Narrow"/>
                        </a:rPr>
                        <a:t>Reparatur-Set</a:t>
                      </a:r>
                      <a:endParaRPr sz="90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77223">
                <a:tc>
                  <a:txBody>
                    <a:bodyPr/>
                    <a:lstStyle/>
                    <a:p>
                      <a:pPr marR="16510" algn="ctr">
                        <a:lnSpc>
                          <a:spcPct val="100000"/>
                        </a:lnSpc>
                        <a:spcBef>
                          <a:spcPts val="165"/>
                        </a:spcBef>
                      </a:pPr>
                      <a:r>
                        <a:rPr sz="900" b="1" dirty="0">
                          <a:solidFill>
                            <a:srgbClr val="231F20"/>
                          </a:solidFill>
                          <a:latin typeface="Arial Narrow"/>
                          <a:cs typeface="Arial Narrow"/>
                        </a:rPr>
                        <a:t>K</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19150">
                        <a:lnSpc>
                          <a:spcPct val="100000"/>
                        </a:lnSpc>
                        <a:spcBef>
                          <a:spcPts val="110"/>
                        </a:spcBef>
                      </a:pPr>
                      <a:r>
                        <a:rPr sz="900" dirty="0">
                          <a:solidFill>
                            <a:srgbClr val="231F20"/>
                          </a:solidFill>
                          <a:latin typeface="Arial Narrow"/>
                          <a:cs typeface="Arial Narrow"/>
                        </a:rPr>
                        <a:t>Seitenleiste (nur für</a:t>
                      </a:r>
                      <a:r>
                        <a:rPr sz="900" spc="-15" dirty="0">
                          <a:solidFill>
                            <a:srgbClr val="231F20"/>
                          </a:solidFill>
                          <a:latin typeface="Arial Narrow"/>
                          <a:cs typeface="Arial Narrow"/>
                        </a:rPr>
                        <a:t> </a:t>
                      </a:r>
                      <a:r>
                        <a:rPr sz="900" dirty="0">
                          <a:solidFill>
                            <a:srgbClr val="231F20"/>
                          </a:solidFill>
                          <a:latin typeface="Arial Narrow"/>
                          <a:cs typeface="Arial Narrow"/>
                        </a:rPr>
                        <a:t>Nest)</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177222">
                <a:tc>
                  <a:txBody>
                    <a:bodyPr/>
                    <a:lstStyle/>
                    <a:p>
                      <a:pPr marR="16510" algn="ctr">
                        <a:lnSpc>
                          <a:spcPct val="100000"/>
                        </a:lnSpc>
                        <a:spcBef>
                          <a:spcPts val="170"/>
                        </a:spcBef>
                      </a:pPr>
                      <a:r>
                        <a:rPr sz="900" b="1" dirty="0">
                          <a:solidFill>
                            <a:srgbClr val="231F20"/>
                          </a:solidFill>
                          <a:latin typeface="Arial Narrow"/>
                          <a:cs typeface="Arial Narrow"/>
                        </a:rPr>
                        <a:t>L</a:t>
                      </a:r>
                      <a:endParaRPr sz="90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1675">
                        <a:lnSpc>
                          <a:spcPct val="100000"/>
                        </a:lnSpc>
                        <a:spcBef>
                          <a:spcPts val="114"/>
                        </a:spcBef>
                      </a:pPr>
                      <a:r>
                        <a:rPr sz="900" spc="-5" dirty="0">
                          <a:solidFill>
                            <a:srgbClr val="231F20"/>
                          </a:solidFill>
                          <a:latin typeface="Arial Narrow"/>
                          <a:cs typeface="Arial Narrow"/>
                        </a:rPr>
                        <a:t>LED-Lichtleiste </a:t>
                      </a:r>
                      <a:r>
                        <a:rPr sz="900" dirty="0">
                          <a:solidFill>
                            <a:srgbClr val="231F20"/>
                          </a:solidFill>
                          <a:latin typeface="Arial Narrow"/>
                          <a:cs typeface="Arial Narrow"/>
                        </a:rPr>
                        <a:t>(nur für</a:t>
                      </a:r>
                      <a:r>
                        <a:rPr sz="900" spc="-15" dirty="0">
                          <a:solidFill>
                            <a:srgbClr val="231F20"/>
                          </a:solidFill>
                          <a:latin typeface="Arial Narrow"/>
                          <a:cs typeface="Arial Narrow"/>
                        </a:rPr>
                        <a:t> </a:t>
                      </a:r>
                      <a:r>
                        <a:rPr sz="900" dirty="0">
                          <a:solidFill>
                            <a:srgbClr val="231F20"/>
                          </a:solidFill>
                          <a:latin typeface="Arial Narrow"/>
                          <a:cs typeface="Arial Narrow"/>
                        </a:rPr>
                        <a:t>Aurora)</a:t>
                      </a:r>
                      <a:endParaRPr sz="900">
                        <a:latin typeface="Arial Narrow"/>
                        <a:cs typeface="Arial Narrow"/>
                      </a:endParaRPr>
                    </a:p>
                  </a:txBody>
                  <a:tcPr marL="0" marR="0" marT="146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bl>
          </a:graphicData>
        </a:graphic>
      </p:graphicFrame>
      <p:grpSp>
        <p:nvGrpSpPr>
          <p:cNvPr id="14" name="object 14"/>
          <p:cNvGrpSpPr/>
          <p:nvPr/>
        </p:nvGrpSpPr>
        <p:grpSpPr>
          <a:xfrm>
            <a:off x="1833375" y="8245171"/>
            <a:ext cx="570230" cy="471805"/>
            <a:chOff x="1833375" y="8245171"/>
            <a:chExt cx="570230" cy="471805"/>
          </a:xfrm>
        </p:grpSpPr>
        <p:sp>
          <p:nvSpPr>
            <p:cNvPr id="15" name="object 15"/>
            <p:cNvSpPr/>
            <p:nvPr/>
          </p:nvSpPr>
          <p:spPr>
            <a:xfrm>
              <a:off x="2091823" y="8267720"/>
              <a:ext cx="288231" cy="27519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990029" y="8246594"/>
              <a:ext cx="412115" cy="379095"/>
            </a:xfrm>
            <a:custGeom>
              <a:avLst/>
              <a:gdLst/>
              <a:ahLst/>
              <a:cxnLst/>
              <a:rect l="l" t="t" r="r" b="b"/>
              <a:pathLst>
                <a:path w="412114" h="379095">
                  <a:moveTo>
                    <a:pt x="3896" y="187117"/>
                  </a:moveTo>
                  <a:lnTo>
                    <a:pt x="0" y="170172"/>
                  </a:lnTo>
                  <a:lnTo>
                    <a:pt x="1483" y="160654"/>
                  </a:lnTo>
                  <a:lnTo>
                    <a:pt x="4899" y="156474"/>
                  </a:lnTo>
                  <a:lnTo>
                    <a:pt x="6804" y="155545"/>
                  </a:lnTo>
                  <a:lnTo>
                    <a:pt x="28826" y="139708"/>
                  </a:lnTo>
                  <a:lnTo>
                    <a:pt x="33703" y="152738"/>
                  </a:lnTo>
                  <a:lnTo>
                    <a:pt x="39735" y="153246"/>
                  </a:lnTo>
                  <a:lnTo>
                    <a:pt x="47754" y="154095"/>
                  </a:lnTo>
                  <a:lnTo>
                    <a:pt x="59503" y="155454"/>
                  </a:lnTo>
                  <a:lnTo>
                    <a:pt x="70117" y="156716"/>
                  </a:lnTo>
                  <a:lnTo>
                    <a:pt x="74736" y="157272"/>
                  </a:lnTo>
                  <a:lnTo>
                    <a:pt x="287588" y="11349"/>
                  </a:lnTo>
                  <a:lnTo>
                    <a:pt x="314099" y="0"/>
                  </a:lnTo>
                  <a:lnTo>
                    <a:pt x="333323" y="1657"/>
                  </a:lnTo>
                  <a:lnTo>
                    <a:pt x="354606" y="21220"/>
                  </a:lnTo>
                  <a:lnTo>
                    <a:pt x="387296" y="63584"/>
                  </a:lnTo>
                  <a:lnTo>
                    <a:pt x="407788" y="101021"/>
                  </a:lnTo>
                  <a:lnTo>
                    <a:pt x="412032" y="128886"/>
                  </a:lnTo>
                  <a:lnTo>
                    <a:pt x="408424" y="146271"/>
                  </a:lnTo>
                  <a:lnTo>
                    <a:pt x="405355" y="152268"/>
                  </a:lnTo>
                  <a:lnTo>
                    <a:pt x="197634" y="323109"/>
                  </a:lnTo>
                  <a:lnTo>
                    <a:pt x="196783" y="354186"/>
                  </a:lnTo>
                  <a:lnTo>
                    <a:pt x="202910" y="361088"/>
                  </a:lnTo>
                  <a:lnTo>
                    <a:pt x="204794" y="365112"/>
                  </a:lnTo>
                  <a:lnTo>
                    <a:pt x="202291" y="367811"/>
                  </a:lnTo>
                  <a:lnTo>
                    <a:pt x="195259" y="370734"/>
                  </a:lnTo>
                  <a:lnTo>
                    <a:pt x="185806" y="373970"/>
                  </a:lnTo>
                  <a:lnTo>
                    <a:pt x="177157" y="376458"/>
                  </a:lnTo>
                  <a:lnTo>
                    <a:pt x="170844" y="378056"/>
                  </a:lnTo>
                  <a:lnTo>
                    <a:pt x="168399" y="378620"/>
                  </a:lnTo>
                </a:path>
              </a:pathLst>
            </a:custGeom>
            <a:ln w="3175">
              <a:solidFill>
                <a:srgbClr val="58595B"/>
              </a:solidFill>
            </a:ln>
          </p:spPr>
          <p:txBody>
            <a:bodyPr wrap="square" lIns="0" tIns="0" rIns="0" bIns="0" rtlCol="0"/>
            <a:lstStyle/>
            <a:p>
              <a:endParaRPr/>
            </a:p>
          </p:txBody>
        </p:sp>
        <p:sp>
          <p:nvSpPr>
            <p:cNvPr id="17" name="object 17"/>
            <p:cNvSpPr/>
            <p:nvPr/>
          </p:nvSpPr>
          <p:spPr>
            <a:xfrm>
              <a:off x="2001196" y="8396873"/>
              <a:ext cx="194407" cy="19004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834798" y="8416278"/>
              <a:ext cx="327660" cy="299085"/>
            </a:xfrm>
            <a:custGeom>
              <a:avLst/>
              <a:gdLst/>
              <a:ahLst/>
              <a:cxnLst/>
              <a:rect l="l" t="t" r="r" b="b"/>
              <a:pathLst>
                <a:path w="327660" h="299084">
                  <a:moveTo>
                    <a:pt x="41998" y="299021"/>
                  </a:moveTo>
                  <a:lnTo>
                    <a:pt x="8481" y="268718"/>
                  </a:lnTo>
                  <a:lnTo>
                    <a:pt x="185" y="253617"/>
                  </a:lnTo>
                  <a:lnTo>
                    <a:pt x="546" y="250164"/>
                  </a:lnTo>
                  <a:lnTo>
                    <a:pt x="34108" y="280454"/>
                  </a:lnTo>
                  <a:lnTo>
                    <a:pt x="42388" y="295563"/>
                  </a:lnTo>
                  <a:lnTo>
                    <a:pt x="41998" y="299021"/>
                  </a:lnTo>
                  <a:close/>
                </a:path>
                <a:path w="327660" h="299084">
                  <a:moveTo>
                    <a:pt x="41998" y="299021"/>
                  </a:moveTo>
                  <a:lnTo>
                    <a:pt x="63474" y="278155"/>
                  </a:lnTo>
                  <a:lnTo>
                    <a:pt x="71566" y="278496"/>
                  </a:lnTo>
                  <a:lnTo>
                    <a:pt x="77206" y="277642"/>
                  </a:lnTo>
                  <a:lnTo>
                    <a:pt x="109726" y="256041"/>
                  </a:lnTo>
                  <a:lnTo>
                    <a:pt x="116751" y="250850"/>
                  </a:lnTo>
                  <a:lnTo>
                    <a:pt x="124505" y="255705"/>
                  </a:lnTo>
                  <a:lnTo>
                    <a:pt x="130395" y="256925"/>
                  </a:lnTo>
                  <a:lnTo>
                    <a:pt x="137398" y="254152"/>
                  </a:lnTo>
                  <a:lnTo>
                    <a:pt x="148488" y="247027"/>
                  </a:lnTo>
                  <a:lnTo>
                    <a:pt x="165315" y="231571"/>
                  </a:lnTo>
                  <a:lnTo>
                    <a:pt x="169704" y="229162"/>
                  </a:lnTo>
                  <a:lnTo>
                    <a:pt x="171375" y="226059"/>
                  </a:lnTo>
                  <a:lnTo>
                    <a:pt x="170514" y="220195"/>
                  </a:lnTo>
                  <a:lnTo>
                    <a:pt x="167309" y="209499"/>
                  </a:lnTo>
                  <a:lnTo>
                    <a:pt x="193332" y="193205"/>
                  </a:lnTo>
                  <a:lnTo>
                    <a:pt x="205961" y="211866"/>
                  </a:lnTo>
                  <a:lnTo>
                    <a:pt x="215787" y="219055"/>
                  </a:lnTo>
                  <a:lnTo>
                    <a:pt x="227863" y="215643"/>
                  </a:lnTo>
                  <a:lnTo>
                    <a:pt x="247243" y="202501"/>
                  </a:lnTo>
                  <a:lnTo>
                    <a:pt x="261861" y="190665"/>
                  </a:lnTo>
                  <a:lnTo>
                    <a:pt x="270009" y="195879"/>
                  </a:lnTo>
                  <a:lnTo>
                    <a:pt x="280504" y="199661"/>
                  </a:lnTo>
                  <a:lnTo>
                    <a:pt x="289571" y="201964"/>
                  </a:lnTo>
                  <a:lnTo>
                    <a:pt x="293433" y="202742"/>
                  </a:lnTo>
                  <a:lnTo>
                    <a:pt x="323634" y="208940"/>
                  </a:lnTo>
                  <a:lnTo>
                    <a:pt x="325424" y="169214"/>
                  </a:lnTo>
                  <a:lnTo>
                    <a:pt x="327365" y="159107"/>
                  </a:lnTo>
                  <a:lnTo>
                    <a:pt x="321430" y="150852"/>
                  </a:lnTo>
                  <a:lnTo>
                    <a:pt x="313534" y="145285"/>
                  </a:lnTo>
                  <a:lnTo>
                    <a:pt x="309587" y="143243"/>
                  </a:lnTo>
                  <a:lnTo>
                    <a:pt x="274129" y="90246"/>
                  </a:lnTo>
                  <a:lnTo>
                    <a:pt x="274218" y="76819"/>
                  </a:lnTo>
                  <a:lnTo>
                    <a:pt x="265784" y="68441"/>
                  </a:lnTo>
                  <a:lnTo>
                    <a:pt x="255689" y="64134"/>
                  </a:lnTo>
                  <a:lnTo>
                    <a:pt x="250799" y="62915"/>
                  </a:lnTo>
                  <a:lnTo>
                    <a:pt x="199491" y="8585"/>
                  </a:lnTo>
                  <a:lnTo>
                    <a:pt x="160743" y="0"/>
                  </a:lnTo>
                  <a:lnTo>
                    <a:pt x="157124" y="39052"/>
                  </a:lnTo>
                  <a:lnTo>
                    <a:pt x="172300" y="56273"/>
                  </a:lnTo>
                  <a:lnTo>
                    <a:pt x="137540" y="78676"/>
                  </a:lnTo>
                  <a:lnTo>
                    <a:pt x="127280" y="87319"/>
                  </a:lnTo>
                  <a:lnTo>
                    <a:pt x="123088" y="94243"/>
                  </a:lnTo>
                  <a:lnTo>
                    <a:pt x="124267" y="103086"/>
                  </a:lnTo>
                  <a:lnTo>
                    <a:pt x="130124" y="117487"/>
                  </a:lnTo>
                  <a:lnTo>
                    <a:pt x="108978" y="132816"/>
                  </a:lnTo>
                  <a:lnTo>
                    <a:pt x="100462" y="128024"/>
                  </a:lnTo>
                  <a:lnTo>
                    <a:pt x="94948" y="126199"/>
                  </a:lnTo>
                  <a:lnTo>
                    <a:pt x="90029" y="127137"/>
                  </a:lnTo>
                  <a:lnTo>
                    <a:pt x="55908" y="154420"/>
                  </a:lnTo>
                  <a:lnTo>
                    <a:pt x="47832" y="167052"/>
                  </a:lnTo>
                  <a:lnTo>
                    <a:pt x="48288" y="172991"/>
                  </a:lnTo>
                  <a:lnTo>
                    <a:pt x="50380" y="182943"/>
                  </a:lnTo>
                  <a:lnTo>
                    <a:pt x="28460" y="197751"/>
                  </a:lnTo>
                  <a:lnTo>
                    <a:pt x="15605" y="206556"/>
                  </a:lnTo>
                  <a:lnTo>
                    <a:pt x="10534" y="212896"/>
                  </a:lnTo>
                  <a:lnTo>
                    <a:pt x="12540" y="219836"/>
                  </a:lnTo>
                  <a:lnTo>
                    <a:pt x="20916" y="230441"/>
                  </a:lnTo>
                  <a:lnTo>
                    <a:pt x="0" y="251142"/>
                  </a:lnTo>
                </a:path>
              </a:pathLst>
            </a:custGeom>
            <a:ln w="3175">
              <a:solidFill>
                <a:srgbClr val="58595B"/>
              </a:solidFill>
            </a:ln>
          </p:spPr>
          <p:txBody>
            <a:bodyPr wrap="square" lIns="0" tIns="0" rIns="0" bIns="0" rtlCol="0"/>
            <a:lstStyle/>
            <a:p>
              <a:endParaRPr/>
            </a:p>
          </p:txBody>
        </p:sp>
        <p:sp>
          <p:nvSpPr>
            <p:cNvPr id="19" name="object 19"/>
            <p:cNvSpPr/>
            <p:nvPr/>
          </p:nvSpPr>
          <p:spPr>
            <a:xfrm>
              <a:off x="1854285" y="8471132"/>
              <a:ext cx="263908" cy="224723"/>
            </a:xfrm>
            <a:prstGeom prst="rect">
              <a:avLst/>
            </a:prstGeom>
            <a:blipFill>
              <a:blip r:embed="rId6" cstate="print"/>
              <a:stretch>
                <a:fillRect/>
              </a:stretch>
            </a:blipFill>
          </p:spPr>
          <p:txBody>
            <a:bodyPr wrap="square" lIns="0" tIns="0" rIns="0" bIns="0" rtlCol="0"/>
            <a:lstStyle/>
            <a:p>
              <a:endParaRPr/>
            </a:p>
          </p:txBody>
        </p:sp>
      </p:grpSp>
      <p:grpSp>
        <p:nvGrpSpPr>
          <p:cNvPr id="20" name="object 20"/>
          <p:cNvGrpSpPr/>
          <p:nvPr/>
        </p:nvGrpSpPr>
        <p:grpSpPr>
          <a:xfrm>
            <a:off x="1729299" y="6514147"/>
            <a:ext cx="769620" cy="582295"/>
            <a:chOff x="1729299" y="6514147"/>
            <a:chExt cx="769620" cy="582295"/>
          </a:xfrm>
        </p:grpSpPr>
        <p:sp>
          <p:nvSpPr>
            <p:cNvPr id="21" name="object 21"/>
            <p:cNvSpPr/>
            <p:nvPr/>
          </p:nvSpPr>
          <p:spPr>
            <a:xfrm>
              <a:off x="1732973" y="6572636"/>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8"/>
                  </a:lnTo>
                  <a:lnTo>
                    <a:pt x="664250" y="228660"/>
                  </a:lnTo>
                  <a:lnTo>
                    <a:pt x="699749" y="211148"/>
                  </a:lnTo>
                  <a:lnTo>
                    <a:pt x="741830" y="173624"/>
                  </a:lnTo>
                  <a:lnTo>
                    <a:pt x="757351" y="132880"/>
                  </a:lnTo>
                  <a:lnTo>
                    <a:pt x="755466" y="119115"/>
                  </a:lnTo>
                  <a:lnTo>
                    <a:pt x="732459" y="83108"/>
                  </a:lnTo>
                  <a:lnTo>
                    <a:pt x="669824" y="41230"/>
                  </a:lnTo>
                  <a:lnTo>
                    <a:pt x="611047" y="13334"/>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6"/>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6"/>
                  </a:lnTo>
                  <a:lnTo>
                    <a:pt x="29503" y="58368"/>
                  </a:lnTo>
                  <a:lnTo>
                    <a:pt x="69808" y="25399"/>
                  </a:lnTo>
                  <a:lnTo>
                    <a:pt x="106279" y="6243"/>
                  </a:lnTo>
                  <a:lnTo>
                    <a:pt x="122186" y="0"/>
                  </a:lnTo>
                </a:path>
              </a:pathLst>
            </a:custGeom>
            <a:ln w="3352">
              <a:solidFill>
                <a:srgbClr val="080909"/>
              </a:solidFill>
            </a:ln>
          </p:spPr>
          <p:txBody>
            <a:bodyPr wrap="square" lIns="0" tIns="0" rIns="0" bIns="0" rtlCol="0"/>
            <a:lstStyle/>
            <a:p>
              <a:endParaRPr/>
            </a:p>
          </p:txBody>
        </p:sp>
        <p:sp>
          <p:nvSpPr>
            <p:cNvPr id="22" name="object 22"/>
            <p:cNvSpPr/>
            <p:nvPr/>
          </p:nvSpPr>
          <p:spPr>
            <a:xfrm>
              <a:off x="1730975" y="6665968"/>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23" name="object 23"/>
            <p:cNvSpPr/>
            <p:nvPr/>
          </p:nvSpPr>
          <p:spPr>
            <a:xfrm>
              <a:off x="1830871" y="6571303"/>
              <a:ext cx="569595" cy="196850"/>
            </a:xfrm>
            <a:custGeom>
              <a:avLst/>
              <a:gdLst/>
              <a:ahLst/>
              <a:cxnLst/>
              <a:rect l="l" t="t" r="r" b="b"/>
              <a:pathLst>
                <a:path w="569594" h="196850">
                  <a:moveTo>
                    <a:pt x="80975" y="160286"/>
                  </a:moveTo>
                  <a:lnTo>
                    <a:pt x="80975" y="158953"/>
                  </a:lnTo>
                  <a:lnTo>
                    <a:pt x="78308" y="158953"/>
                  </a:lnTo>
                  <a:lnTo>
                    <a:pt x="78308" y="160286"/>
                  </a:lnTo>
                  <a:lnTo>
                    <a:pt x="78701" y="159003"/>
                  </a:lnTo>
                  <a:lnTo>
                    <a:pt x="73110" y="157191"/>
                  </a:lnTo>
                  <a:lnTo>
                    <a:pt x="64060" y="153741"/>
                  </a:lnTo>
                  <a:lnTo>
                    <a:pt x="27984" y="133653"/>
                  </a:lnTo>
                  <a:lnTo>
                    <a:pt x="3263" y="99377"/>
                  </a:lnTo>
                  <a:lnTo>
                    <a:pt x="2717" y="95427"/>
                  </a:lnTo>
                  <a:lnTo>
                    <a:pt x="2717" y="93471"/>
                  </a:lnTo>
                  <a:lnTo>
                    <a:pt x="26499" y="56362"/>
                  </a:lnTo>
                  <a:lnTo>
                    <a:pt x="75337" y="31095"/>
                  </a:lnTo>
                  <a:lnTo>
                    <a:pt x="104140" y="21450"/>
                  </a:lnTo>
                  <a:lnTo>
                    <a:pt x="103759" y="20180"/>
                  </a:lnTo>
                  <a:lnTo>
                    <a:pt x="104089" y="21462"/>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2"/>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49"/>
                  </a:lnTo>
                  <a:lnTo>
                    <a:pt x="300342" y="196849"/>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1"/>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24" name="object 24"/>
            <p:cNvSpPr/>
            <p:nvPr/>
          </p:nvSpPr>
          <p:spPr>
            <a:xfrm>
              <a:off x="1873859" y="6588557"/>
              <a:ext cx="452755" cy="158750"/>
            </a:xfrm>
            <a:custGeom>
              <a:avLst/>
              <a:gdLst/>
              <a:ahLst/>
              <a:cxnLst/>
              <a:rect l="l" t="t" r="r" b="b"/>
              <a:pathLst>
                <a:path w="452755" h="158750">
                  <a:moveTo>
                    <a:pt x="0" y="102450"/>
                  </a:moveTo>
                  <a:lnTo>
                    <a:pt x="2679" y="102450"/>
                  </a:lnTo>
                  <a:lnTo>
                    <a:pt x="2679" y="43726"/>
                  </a:lnTo>
                  <a:lnTo>
                    <a:pt x="0" y="43726"/>
                  </a:lnTo>
                  <a:lnTo>
                    <a:pt x="0" y="102450"/>
                  </a:lnTo>
                  <a:close/>
                </a:path>
                <a:path w="452755" h="158750">
                  <a:moveTo>
                    <a:pt x="53657" y="121196"/>
                  </a:moveTo>
                  <a:lnTo>
                    <a:pt x="56362" y="121196"/>
                  </a:lnTo>
                  <a:lnTo>
                    <a:pt x="56362" y="27470"/>
                  </a:lnTo>
                  <a:lnTo>
                    <a:pt x="53657" y="27470"/>
                  </a:lnTo>
                  <a:lnTo>
                    <a:pt x="53657" y="121196"/>
                  </a:lnTo>
                  <a:close/>
                </a:path>
                <a:path w="452755" h="158750">
                  <a:moveTo>
                    <a:pt x="127393" y="151180"/>
                  </a:moveTo>
                  <a:lnTo>
                    <a:pt x="130136" y="151180"/>
                  </a:lnTo>
                  <a:lnTo>
                    <a:pt x="130136" y="4965"/>
                  </a:lnTo>
                  <a:lnTo>
                    <a:pt x="127393" y="4965"/>
                  </a:lnTo>
                  <a:lnTo>
                    <a:pt x="127393" y="151180"/>
                  </a:lnTo>
                  <a:close/>
                </a:path>
                <a:path w="452755" h="158750">
                  <a:moveTo>
                    <a:pt x="219887" y="158673"/>
                  </a:moveTo>
                  <a:lnTo>
                    <a:pt x="222567" y="158673"/>
                  </a:lnTo>
                  <a:lnTo>
                    <a:pt x="222567" y="0"/>
                  </a:lnTo>
                  <a:lnTo>
                    <a:pt x="219887" y="0"/>
                  </a:lnTo>
                  <a:lnTo>
                    <a:pt x="219887" y="158673"/>
                  </a:lnTo>
                  <a:close/>
                </a:path>
                <a:path w="452755" h="158750">
                  <a:moveTo>
                    <a:pt x="297332" y="157441"/>
                  </a:moveTo>
                  <a:lnTo>
                    <a:pt x="300050" y="157441"/>
                  </a:lnTo>
                  <a:lnTo>
                    <a:pt x="300050" y="16243"/>
                  </a:lnTo>
                  <a:lnTo>
                    <a:pt x="297332" y="16243"/>
                  </a:lnTo>
                  <a:lnTo>
                    <a:pt x="297332" y="157441"/>
                  </a:lnTo>
                  <a:close/>
                </a:path>
                <a:path w="452755" h="158750">
                  <a:moveTo>
                    <a:pt x="377355" y="144945"/>
                  </a:moveTo>
                  <a:lnTo>
                    <a:pt x="380034" y="144945"/>
                  </a:lnTo>
                  <a:lnTo>
                    <a:pt x="380034" y="31216"/>
                  </a:lnTo>
                  <a:lnTo>
                    <a:pt x="377355" y="31216"/>
                  </a:lnTo>
                  <a:lnTo>
                    <a:pt x="377355" y="144945"/>
                  </a:lnTo>
                  <a:close/>
                </a:path>
                <a:path w="452755" h="158750">
                  <a:moveTo>
                    <a:pt x="449808" y="137426"/>
                  </a:moveTo>
                  <a:lnTo>
                    <a:pt x="452488" y="137426"/>
                  </a:lnTo>
                  <a:lnTo>
                    <a:pt x="452488" y="59982"/>
                  </a:lnTo>
                  <a:lnTo>
                    <a:pt x="449808" y="59982"/>
                  </a:lnTo>
                  <a:lnTo>
                    <a:pt x="449808" y="137426"/>
                  </a:lnTo>
                  <a:close/>
                </a:path>
              </a:pathLst>
            </a:custGeom>
            <a:ln w="3352">
              <a:solidFill>
                <a:srgbClr val="080909"/>
              </a:solidFill>
            </a:ln>
          </p:spPr>
          <p:txBody>
            <a:bodyPr wrap="square" lIns="0" tIns="0" rIns="0" bIns="0" rtlCol="0"/>
            <a:lstStyle/>
            <a:p>
              <a:endParaRPr/>
            </a:p>
          </p:txBody>
        </p:sp>
        <p:sp>
          <p:nvSpPr>
            <p:cNvPr id="25" name="object 25"/>
            <p:cNvSpPr/>
            <p:nvPr/>
          </p:nvSpPr>
          <p:spPr>
            <a:xfrm>
              <a:off x="2085225" y="6792531"/>
              <a:ext cx="79375" cy="34925"/>
            </a:xfrm>
            <a:custGeom>
              <a:avLst/>
              <a:gdLst/>
              <a:ahLst/>
              <a:cxnLst/>
              <a:rect l="l" t="t" r="r" b="b"/>
              <a:pathLst>
                <a:path w="79375" h="34925">
                  <a:moveTo>
                    <a:pt x="40119" y="0"/>
                  </a:moveTo>
                  <a:lnTo>
                    <a:pt x="35814" y="520"/>
                  </a:lnTo>
                  <a:lnTo>
                    <a:pt x="22860" y="520"/>
                  </a:lnTo>
                  <a:lnTo>
                    <a:pt x="22123" y="2578"/>
                  </a:lnTo>
                  <a:lnTo>
                    <a:pt x="21615" y="469"/>
                  </a:lnTo>
                  <a:lnTo>
                    <a:pt x="19024" y="673"/>
                  </a:lnTo>
                  <a:lnTo>
                    <a:pt x="2184" y="673"/>
                  </a:lnTo>
                  <a:lnTo>
                    <a:pt x="1270" y="889"/>
                  </a:lnTo>
                  <a:lnTo>
                    <a:pt x="2057" y="1473"/>
                  </a:lnTo>
                  <a:lnTo>
                    <a:pt x="3136" y="1651"/>
                  </a:lnTo>
                  <a:lnTo>
                    <a:pt x="5829" y="1993"/>
                  </a:lnTo>
                  <a:lnTo>
                    <a:pt x="4178" y="7772"/>
                  </a:lnTo>
                  <a:lnTo>
                    <a:pt x="0" y="27101"/>
                  </a:lnTo>
                  <a:lnTo>
                    <a:pt x="1066" y="27203"/>
                  </a:lnTo>
                  <a:lnTo>
                    <a:pt x="4432" y="27266"/>
                  </a:lnTo>
                  <a:lnTo>
                    <a:pt x="7480" y="27266"/>
                  </a:lnTo>
                  <a:lnTo>
                    <a:pt x="7696" y="25539"/>
                  </a:lnTo>
                  <a:lnTo>
                    <a:pt x="10325" y="13970"/>
                  </a:lnTo>
                  <a:lnTo>
                    <a:pt x="11658" y="6464"/>
                  </a:lnTo>
                  <a:lnTo>
                    <a:pt x="13055" y="6883"/>
                  </a:lnTo>
                  <a:lnTo>
                    <a:pt x="13931" y="6883"/>
                  </a:lnTo>
                  <a:lnTo>
                    <a:pt x="18034" y="7048"/>
                  </a:lnTo>
                  <a:lnTo>
                    <a:pt x="17462" y="8572"/>
                  </a:lnTo>
                  <a:lnTo>
                    <a:pt x="14592" y="21983"/>
                  </a:lnTo>
                  <a:lnTo>
                    <a:pt x="13741" y="25539"/>
                  </a:lnTo>
                  <a:lnTo>
                    <a:pt x="13373" y="27012"/>
                  </a:lnTo>
                  <a:lnTo>
                    <a:pt x="14808" y="27266"/>
                  </a:lnTo>
                  <a:lnTo>
                    <a:pt x="17005" y="27266"/>
                  </a:lnTo>
                  <a:lnTo>
                    <a:pt x="21221" y="27381"/>
                  </a:lnTo>
                  <a:lnTo>
                    <a:pt x="21272" y="25057"/>
                  </a:lnTo>
                  <a:lnTo>
                    <a:pt x="23901" y="12217"/>
                  </a:lnTo>
                  <a:lnTo>
                    <a:pt x="24726" y="8572"/>
                  </a:lnTo>
                  <a:lnTo>
                    <a:pt x="25120" y="6718"/>
                  </a:lnTo>
                  <a:lnTo>
                    <a:pt x="26492" y="6972"/>
                  </a:lnTo>
                  <a:lnTo>
                    <a:pt x="28638" y="6921"/>
                  </a:lnTo>
                  <a:lnTo>
                    <a:pt x="31508" y="6921"/>
                  </a:lnTo>
                  <a:lnTo>
                    <a:pt x="30835" y="8928"/>
                  </a:lnTo>
                  <a:lnTo>
                    <a:pt x="27635" y="23482"/>
                  </a:lnTo>
                  <a:lnTo>
                    <a:pt x="26695" y="27419"/>
                  </a:lnTo>
                  <a:lnTo>
                    <a:pt x="28079" y="27381"/>
                  </a:lnTo>
                  <a:lnTo>
                    <a:pt x="34480" y="27381"/>
                  </a:lnTo>
                  <a:lnTo>
                    <a:pt x="34658" y="25057"/>
                  </a:lnTo>
                  <a:lnTo>
                    <a:pt x="37515" y="12217"/>
                  </a:lnTo>
                  <a:lnTo>
                    <a:pt x="38646" y="6921"/>
                  </a:lnTo>
                  <a:lnTo>
                    <a:pt x="38684" y="6718"/>
                  </a:lnTo>
                  <a:lnTo>
                    <a:pt x="38735" y="6464"/>
                  </a:lnTo>
                  <a:lnTo>
                    <a:pt x="39573" y="2578"/>
                  </a:lnTo>
                  <a:lnTo>
                    <a:pt x="40119" y="0"/>
                  </a:lnTo>
                  <a:close/>
                </a:path>
                <a:path w="79375" h="34925">
                  <a:moveTo>
                    <a:pt x="79311" y="28765"/>
                  </a:moveTo>
                  <a:lnTo>
                    <a:pt x="77685" y="28714"/>
                  </a:lnTo>
                  <a:lnTo>
                    <a:pt x="68681" y="29337"/>
                  </a:lnTo>
                  <a:lnTo>
                    <a:pt x="68630" y="28867"/>
                  </a:lnTo>
                  <a:lnTo>
                    <a:pt x="68719" y="28740"/>
                  </a:lnTo>
                  <a:lnTo>
                    <a:pt x="69786" y="28168"/>
                  </a:lnTo>
                  <a:lnTo>
                    <a:pt x="70078" y="27863"/>
                  </a:lnTo>
                  <a:lnTo>
                    <a:pt x="70294" y="27647"/>
                  </a:lnTo>
                  <a:lnTo>
                    <a:pt x="70269" y="27216"/>
                  </a:lnTo>
                  <a:lnTo>
                    <a:pt x="70167" y="27051"/>
                  </a:lnTo>
                  <a:lnTo>
                    <a:pt x="68668" y="27393"/>
                  </a:lnTo>
                  <a:lnTo>
                    <a:pt x="68529" y="27647"/>
                  </a:lnTo>
                  <a:lnTo>
                    <a:pt x="68427" y="26847"/>
                  </a:lnTo>
                  <a:lnTo>
                    <a:pt x="68275" y="26873"/>
                  </a:lnTo>
                  <a:lnTo>
                    <a:pt x="68275" y="27914"/>
                  </a:lnTo>
                  <a:lnTo>
                    <a:pt x="65176" y="29083"/>
                  </a:lnTo>
                  <a:lnTo>
                    <a:pt x="62382" y="30022"/>
                  </a:lnTo>
                  <a:lnTo>
                    <a:pt x="62890" y="28981"/>
                  </a:lnTo>
                  <a:lnTo>
                    <a:pt x="62979" y="28803"/>
                  </a:lnTo>
                  <a:lnTo>
                    <a:pt x="67513" y="27863"/>
                  </a:lnTo>
                  <a:lnTo>
                    <a:pt x="68275" y="27914"/>
                  </a:lnTo>
                  <a:lnTo>
                    <a:pt x="68275" y="26873"/>
                  </a:lnTo>
                  <a:lnTo>
                    <a:pt x="64617" y="27216"/>
                  </a:lnTo>
                  <a:lnTo>
                    <a:pt x="61150" y="28790"/>
                  </a:lnTo>
                  <a:lnTo>
                    <a:pt x="60807" y="28790"/>
                  </a:lnTo>
                  <a:lnTo>
                    <a:pt x="61912" y="27965"/>
                  </a:lnTo>
                  <a:lnTo>
                    <a:pt x="61925" y="27584"/>
                  </a:lnTo>
                  <a:lnTo>
                    <a:pt x="61772" y="26987"/>
                  </a:lnTo>
                  <a:lnTo>
                    <a:pt x="61010" y="26860"/>
                  </a:lnTo>
                  <a:lnTo>
                    <a:pt x="61010" y="27965"/>
                  </a:lnTo>
                  <a:lnTo>
                    <a:pt x="58242" y="29133"/>
                  </a:lnTo>
                  <a:lnTo>
                    <a:pt x="57277" y="29286"/>
                  </a:lnTo>
                  <a:lnTo>
                    <a:pt x="56502" y="29375"/>
                  </a:lnTo>
                  <a:lnTo>
                    <a:pt x="55232" y="29578"/>
                  </a:lnTo>
                  <a:lnTo>
                    <a:pt x="55549" y="29133"/>
                  </a:lnTo>
                  <a:lnTo>
                    <a:pt x="57035" y="28473"/>
                  </a:lnTo>
                  <a:lnTo>
                    <a:pt x="59029" y="27584"/>
                  </a:lnTo>
                  <a:lnTo>
                    <a:pt x="61010" y="27965"/>
                  </a:lnTo>
                  <a:lnTo>
                    <a:pt x="61010" y="26860"/>
                  </a:lnTo>
                  <a:lnTo>
                    <a:pt x="56756" y="27774"/>
                  </a:lnTo>
                  <a:lnTo>
                    <a:pt x="56337" y="28473"/>
                  </a:lnTo>
                  <a:lnTo>
                    <a:pt x="56680" y="27838"/>
                  </a:lnTo>
                  <a:lnTo>
                    <a:pt x="56896" y="27393"/>
                  </a:lnTo>
                  <a:lnTo>
                    <a:pt x="57111" y="26860"/>
                  </a:lnTo>
                  <a:lnTo>
                    <a:pt x="54978" y="27101"/>
                  </a:lnTo>
                  <a:lnTo>
                    <a:pt x="54864" y="27647"/>
                  </a:lnTo>
                  <a:lnTo>
                    <a:pt x="49847" y="28587"/>
                  </a:lnTo>
                  <a:lnTo>
                    <a:pt x="48679" y="28841"/>
                  </a:lnTo>
                  <a:lnTo>
                    <a:pt x="51041" y="27470"/>
                  </a:lnTo>
                  <a:lnTo>
                    <a:pt x="48475" y="26123"/>
                  </a:lnTo>
                  <a:lnTo>
                    <a:pt x="41795" y="25603"/>
                  </a:lnTo>
                  <a:lnTo>
                    <a:pt x="38950" y="25476"/>
                  </a:lnTo>
                  <a:lnTo>
                    <a:pt x="38023" y="25146"/>
                  </a:lnTo>
                  <a:lnTo>
                    <a:pt x="38709" y="25019"/>
                  </a:lnTo>
                  <a:lnTo>
                    <a:pt x="40309" y="23812"/>
                  </a:lnTo>
                  <a:lnTo>
                    <a:pt x="49326" y="22186"/>
                  </a:lnTo>
                  <a:lnTo>
                    <a:pt x="52628" y="21856"/>
                  </a:lnTo>
                  <a:lnTo>
                    <a:pt x="54940" y="22212"/>
                  </a:lnTo>
                  <a:lnTo>
                    <a:pt x="56578" y="22440"/>
                  </a:lnTo>
                  <a:lnTo>
                    <a:pt x="56502" y="22961"/>
                  </a:lnTo>
                  <a:lnTo>
                    <a:pt x="56832" y="23164"/>
                  </a:lnTo>
                  <a:lnTo>
                    <a:pt x="53073" y="23558"/>
                  </a:lnTo>
                  <a:lnTo>
                    <a:pt x="53213" y="23977"/>
                  </a:lnTo>
                  <a:lnTo>
                    <a:pt x="56908" y="23977"/>
                  </a:lnTo>
                  <a:lnTo>
                    <a:pt x="57569" y="23368"/>
                  </a:lnTo>
                  <a:lnTo>
                    <a:pt x="58204" y="22745"/>
                  </a:lnTo>
                  <a:lnTo>
                    <a:pt x="58331" y="21856"/>
                  </a:lnTo>
                  <a:lnTo>
                    <a:pt x="58381" y="21513"/>
                  </a:lnTo>
                  <a:lnTo>
                    <a:pt x="55435" y="20878"/>
                  </a:lnTo>
                  <a:lnTo>
                    <a:pt x="52565" y="20231"/>
                  </a:lnTo>
                  <a:lnTo>
                    <a:pt x="45821" y="21361"/>
                  </a:lnTo>
                  <a:lnTo>
                    <a:pt x="41402" y="22440"/>
                  </a:lnTo>
                  <a:lnTo>
                    <a:pt x="36906" y="23977"/>
                  </a:lnTo>
                  <a:lnTo>
                    <a:pt x="36791" y="25019"/>
                  </a:lnTo>
                  <a:lnTo>
                    <a:pt x="36677" y="26631"/>
                  </a:lnTo>
                  <a:lnTo>
                    <a:pt x="43459" y="26758"/>
                  </a:lnTo>
                  <a:lnTo>
                    <a:pt x="45262" y="27127"/>
                  </a:lnTo>
                  <a:lnTo>
                    <a:pt x="46824" y="27470"/>
                  </a:lnTo>
                  <a:lnTo>
                    <a:pt x="47231" y="27774"/>
                  </a:lnTo>
                  <a:lnTo>
                    <a:pt x="47320" y="27965"/>
                  </a:lnTo>
                  <a:lnTo>
                    <a:pt x="44996" y="29133"/>
                  </a:lnTo>
                  <a:lnTo>
                    <a:pt x="44310" y="29540"/>
                  </a:lnTo>
                  <a:lnTo>
                    <a:pt x="40119" y="30353"/>
                  </a:lnTo>
                  <a:lnTo>
                    <a:pt x="40119" y="31089"/>
                  </a:lnTo>
                  <a:lnTo>
                    <a:pt x="39878" y="31369"/>
                  </a:lnTo>
                  <a:lnTo>
                    <a:pt x="36487" y="31800"/>
                  </a:lnTo>
                  <a:lnTo>
                    <a:pt x="35369" y="31800"/>
                  </a:lnTo>
                  <a:lnTo>
                    <a:pt x="40119" y="31089"/>
                  </a:lnTo>
                  <a:lnTo>
                    <a:pt x="40119" y="30353"/>
                  </a:lnTo>
                  <a:lnTo>
                    <a:pt x="39382" y="30492"/>
                  </a:lnTo>
                  <a:lnTo>
                    <a:pt x="33299" y="31470"/>
                  </a:lnTo>
                  <a:lnTo>
                    <a:pt x="33121" y="32651"/>
                  </a:lnTo>
                  <a:lnTo>
                    <a:pt x="34480" y="32727"/>
                  </a:lnTo>
                  <a:lnTo>
                    <a:pt x="40868" y="31800"/>
                  </a:lnTo>
                  <a:lnTo>
                    <a:pt x="42621" y="31546"/>
                  </a:lnTo>
                  <a:lnTo>
                    <a:pt x="43395" y="31089"/>
                  </a:lnTo>
                  <a:lnTo>
                    <a:pt x="44399" y="30492"/>
                  </a:lnTo>
                  <a:lnTo>
                    <a:pt x="52324" y="28841"/>
                  </a:lnTo>
                  <a:lnTo>
                    <a:pt x="53848" y="28524"/>
                  </a:lnTo>
                  <a:lnTo>
                    <a:pt x="54991" y="27838"/>
                  </a:lnTo>
                  <a:lnTo>
                    <a:pt x="54000" y="28714"/>
                  </a:lnTo>
                  <a:lnTo>
                    <a:pt x="53238" y="29629"/>
                  </a:lnTo>
                  <a:lnTo>
                    <a:pt x="51879" y="30365"/>
                  </a:lnTo>
                  <a:lnTo>
                    <a:pt x="51879" y="30746"/>
                  </a:lnTo>
                  <a:lnTo>
                    <a:pt x="50469" y="32054"/>
                  </a:lnTo>
                  <a:lnTo>
                    <a:pt x="49631" y="32727"/>
                  </a:lnTo>
                  <a:lnTo>
                    <a:pt x="48768" y="33388"/>
                  </a:lnTo>
                  <a:lnTo>
                    <a:pt x="49428" y="32054"/>
                  </a:lnTo>
                  <a:lnTo>
                    <a:pt x="51879" y="30746"/>
                  </a:lnTo>
                  <a:lnTo>
                    <a:pt x="51879" y="30365"/>
                  </a:lnTo>
                  <a:lnTo>
                    <a:pt x="51625" y="30492"/>
                  </a:lnTo>
                  <a:lnTo>
                    <a:pt x="48729" y="31978"/>
                  </a:lnTo>
                  <a:lnTo>
                    <a:pt x="47713" y="33591"/>
                  </a:lnTo>
                  <a:lnTo>
                    <a:pt x="48768" y="34518"/>
                  </a:lnTo>
                  <a:lnTo>
                    <a:pt x="50419" y="33388"/>
                  </a:lnTo>
                  <a:lnTo>
                    <a:pt x="51701" y="32512"/>
                  </a:lnTo>
                  <a:lnTo>
                    <a:pt x="53670" y="30746"/>
                  </a:lnTo>
                  <a:lnTo>
                    <a:pt x="54597" y="29921"/>
                  </a:lnTo>
                  <a:lnTo>
                    <a:pt x="54762" y="30581"/>
                  </a:lnTo>
                  <a:lnTo>
                    <a:pt x="58216" y="30086"/>
                  </a:lnTo>
                  <a:lnTo>
                    <a:pt x="58762" y="29921"/>
                  </a:lnTo>
                  <a:lnTo>
                    <a:pt x="58928" y="29870"/>
                  </a:lnTo>
                  <a:lnTo>
                    <a:pt x="59524" y="29578"/>
                  </a:lnTo>
                  <a:lnTo>
                    <a:pt x="60185" y="29273"/>
                  </a:lnTo>
                  <a:lnTo>
                    <a:pt x="61290" y="28981"/>
                  </a:lnTo>
                  <a:lnTo>
                    <a:pt x="61087" y="29870"/>
                  </a:lnTo>
                  <a:lnTo>
                    <a:pt x="60972" y="30822"/>
                  </a:lnTo>
                  <a:lnTo>
                    <a:pt x="64592" y="30086"/>
                  </a:lnTo>
                  <a:lnTo>
                    <a:pt x="64719" y="30022"/>
                  </a:lnTo>
                  <a:lnTo>
                    <a:pt x="67144" y="28867"/>
                  </a:lnTo>
                  <a:lnTo>
                    <a:pt x="66776" y="30022"/>
                  </a:lnTo>
                  <a:lnTo>
                    <a:pt x="68770" y="29959"/>
                  </a:lnTo>
                  <a:lnTo>
                    <a:pt x="72491" y="29629"/>
                  </a:lnTo>
                  <a:lnTo>
                    <a:pt x="75247" y="29337"/>
                  </a:lnTo>
                  <a:lnTo>
                    <a:pt x="78371" y="29006"/>
                  </a:lnTo>
                  <a:lnTo>
                    <a:pt x="79311" y="28765"/>
                  </a:lnTo>
                  <a:close/>
                </a:path>
              </a:pathLst>
            </a:custGeom>
            <a:solidFill>
              <a:srgbClr val="231F20"/>
            </a:solidFill>
          </p:spPr>
          <p:txBody>
            <a:bodyPr wrap="square" lIns="0" tIns="0" rIns="0" bIns="0" rtlCol="0"/>
            <a:lstStyle/>
            <a:p>
              <a:endParaRPr/>
            </a:p>
          </p:txBody>
        </p:sp>
        <p:sp>
          <p:nvSpPr>
            <p:cNvPr id="26" name="object 26"/>
            <p:cNvSpPr/>
            <p:nvPr/>
          </p:nvSpPr>
          <p:spPr>
            <a:xfrm>
              <a:off x="1855155" y="6515823"/>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27" name="object 27"/>
            <p:cNvSpPr/>
            <p:nvPr/>
          </p:nvSpPr>
          <p:spPr>
            <a:xfrm>
              <a:off x="1855787" y="6518345"/>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grpSp>
      <p:grpSp>
        <p:nvGrpSpPr>
          <p:cNvPr id="28" name="object 28"/>
          <p:cNvGrpSpPr/>
          <p:nvPr/>
        </p:nvGrpSpPr>
        <p:grpSpPr>
          <a:xfrm>
            <a:off x="738013" y="9094260"/>
            <a:ext cx="659765" cy="507365"/>
            <a:chOff x="738013" y="9094260"/>
            <a:chExt cx="659765" cy="507365"/>
          </a:xfrm>
        </p:grpSpPr>
        <p:sp>
          <p:nvSpPr>
            <p:cNvPr id="29" name="object 29"/>
            <p:cNvSpPr/>
            <p:nvPr/>
          </p:nvSpPr>
          <p:spPr>
            <a:xfrm>
              <a:off x="843785" y="9231704"/>
              <a:ext cx="385445" cy="238760"/>
            </a:xfrm>
            <a:custGeom>
              <a:avLst/>
              <a:gdLst/>
              <a:ahLst/>
              <a:cxnLst/>
              <a:rect l="l" t="t" r="r" b="b"/>
              <a:pathLst>
                <a:path w="385444"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30" name="object 30"/>
            <p:cNvSpPr/>
            <p:nvPr/>
          </p:nvSpPr>
          <p:spPr>
            <a:xfrm>
              <a:off x="843785" y="9231704"/>
              <a:ext cx="385445" cy="238760"/>
            </a:xfrm>
            <a:custGeom>
              <a:avLst/>
              <a:gdLst/>
              <a:ahLst/>
              <a:cxnLst/>
              <a:rect l="l" t="t" r="r" b="b"/>
              <a:pathLst>
                <a:path w="385444"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31" name="object 31"/>
            <p:cNvSpPr/>
            <p:nvPr/>
          </p:nvSpPr>
          <p:spPr>
            <a:xfrm>
              <a:off x="941590" y="9256483"/>
              <a:ext cx="385445" cy="238760"/>
            </a:xfrm>
            <a:custGeom>
              <a:avLst/>
              <a:gdLst/>
              <a:ahLst/>
              <a:cxnLst/>
              <a:rect l="l" t="t" r="r" b="b"/>
              <a:pathLst>
                <a:path w="385444"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32" name="object 32"/>
            <p:cNvSpPr/>
            <p:nvPr/>
          </p:nvSpPr>
          <p:spPr>
            <a:xfrm>
              <a:off x="941590" y="9256483"/>
              <a:ext cx="385445" cy="238760"/>
            </a:xfrm>
            <a:custGeom>
              <a:avLst/>
              <a:gdLst/>
              <a:ahLst/>
              <a:cxnLst/>
              <a:rect l="l" t="t" r="r" b="b"/>
              <a:pathLst>
                <a:path w="385444"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33" name="object 33"/>
            <p:cNvSpPr/>
            <p:nvPr/>
          </p:nvSpPr>
          <p:spPr>
            <a:xfrm>
              <a:off x="739601" y="9095847"/>
              <a:ext cx="656590" cy="504190"/>
            </a:xfrm>
            <a:custGeom>
              <a:avLst/>
              <a:gdLst/>
              <a:ahLst/>
              <a:cxnLst/>
              <a:rect l="l" t="t" r="r" b="b"/>
              <a:pathLst>
                <a:path w="656590"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34" name="object 34"/>
            <p:cNvSpPr/>
            <p:nvPr/>
          </p:nvSpPr>
          <p:spPr>
            <a:xfrm>
              <a:off x="746174" y="9108260"/>
              <a:ext cx="355600" cy="107314"/>
            </a:xfrm>
            <a:custGeom>
              <a:avLst/>
              <a:gdLst/>
              <a:ahLst/>
              <a:cxnLst/>
              <a:rect l="l" t="t" r="r" b="b"/>
              <a:pathLst>
                <a:path w="355600" h="107315">
                  <a:moveTo>
                    <a:pt x="0" y="106933"/>
                  </a:moveTo>
                  <a:lnTo>
                    <a:pt x="355053" y="0"/>
                  </a:lnTo>
                </a:path>
              </a:pathLst>
            </a:custGeom>
            <a:ln w="3175">
              <a:solidFill>
                <a:srgbClr val="231F20"/>
              </a:solidFill>
            </a:ln>
          </p:spPr>
          <p:txBody>
            <a:bodyPr wrap="square" lIns="0" tIns="0" rIns="0" bIns="0" rtlCol="0"/>
            <a:lstStyle/>
            <a:p>
              <a:endParaRPr/>
            </a:p>
          </p:txBody>
        </p:sp>
        <p:sp>
          <p:nvSpPr>
            <p:cNvPr id="35" name="object 35"/>
            <p:cNvSpPr/>
            <p:nvPr/>
          </p:nvSpPr>
          <p:spPr>
            <a:xfrm>
              <a:off x="749846" y="9119596"/>
              <a:ext cx="363220" cy="106045"/>
            </a:xfrm>
            <a:custGeom>
              <a:avLst/>
              <a:gdLst/>
              <a:ahLst/>
              <a:cxnLst/>
              <a:rect l="l" t="t" r="r" b="b"/>
              <a:pathLst>
                <a:path w="363219" h="106045">
                  <a:moveTo>
                    <a:pt x="0" y="105879"/>
                  </a:moveTo>
                  <a:lnTo>
                    <a:pt x="362635" y="0"/>
                  </a:lnTo>
                </a:path>
              </a:pathLst>
            </a:custGeom>
            <a:ln w="3175">
              <a:solidFill>
                <a:srgbClr val="231F20"/>
              </a:solidFill>
            </a:ln>
          </p:spPr>
          <p:txBody>
            <a:bodyPr wrap="square" lIns="0" tIns="0" rIns="0" bIns="0" rtlCol="0"/>
            <a:lstStyle/>
            <a:p>
              <a:endParaRPr/>
            </a:p>
          </p:txBody>
        </p:sp>
      </p:grpSp>
      <p:grpSp>
        <p:nvGrpSpPr>
          <p:cNvPr id="36" name="object 36"/>
          <p:cNvGrpSpPr/>
          <p:nvPr/>
        </p:nvGrpSpPr>
        <p:grpSpPr>
          <a:xfrm>
            <a:off x="1688563" y="7354539"/>
            <a:ext cx="833755" cy="577850"/>
            <a:chOff x="1688563" y="7354539"/>
            <a:chExt cx="833755" cy="577850"/>
          </a:xfrm>
        </p:grpSpPr>
        <p:sp>
          <p:nvSpPr>
            <p:cNvPr id="37" name="object 37"/>
            <p:cNvSpPr/>
            <p:nvPr/>
          </p:nvSpPr>
          <p:spPr>
            <a:xfrm>
              <a:off x="2129251" y="7400639"/>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38" name="object 38"/>
            <p:cNvSpPr/>
            <p:nvPr/>
          </p:nvSpPr>
          <p:spPr>
            <a:xfrm>
              <a:off x="2133380" y="7393745"/>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39" name="object 39"/>
            <p:cNvSpPr/>
            <p:nvPr/>
          </p:nvSpPr>
          <p:spPr>
            <a:xfrm>
              <a:off x="2129286" y="7357459"/>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1"/>
                  </a:lnTo>
                  <a:lnTo>
                    <a:pt x="367880" y="35852"/>
                  </a:lnTo>
                  <a:lnTo>
                    <a:pt x="366433" y="37007"/>
                  </a:lnTo>
                </a:path>
              </a:pathLst>
            </a:custGeom>
            <a:ln w="3175">
              <a:solidFill>
                <a:srgbClr val="231F20"/>
              </a:solidFill>
            </a:ln>
          </p:spPr>
          <p:txBody>
            <a:bodyPr wrap="square" lIns="0" tIns="0" rIns="0" bIns="0" rtlCol="0"/>
            <a:lstStyle/>
            <a:p>
              <a:endParaRPr/>
            </a:p>
          </p:txBody>
        </p:sp>
        <p:sp>
          <p:nvSpPr>
            <p:cNvPr id="40" name="object 40"/>
            <p:cNvSpPr/>
            <p:nvPr/>
          </p:nvSpPr>
          <p:spPr>
            <a:xfrm>
              <a:off x="2230550" y="7376424"/>
              <a:ext cx="168275" cy="25400"/>
            </a:xfrm>
            <a:custGeom>
              <a:avLst/>
              <a:gdLst/>
              <a:ahLst/>
              <a:cxnLst/>
              <a:rect l="l" t="t" r="r" b="b"/>
              <a:pathLst>
                <a:path w="168275" h="25400">
                  <a:moveTo>
                    <a:pt x="167678" y="12700"/>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700"/>
                  </a:lnTo>
                  <a:close/>
                </a:path>
              </a:pathLst>
            </a:custGeom>
            <a:ln w="3175">
              <a:solidFill>
                <a:srgbClr val="231F20"/>
              </a:solidFill>
            </a:ln>
          </p:spPr>
          <p:txBody>
            <a:bodyPr wrap="square" lIns="0" tIns="0" rIns="0" bIns="0" rtlCol="0"/>
            <a:lstStyle/>
            <a:p>
              <a:endParaRPr/>
            </a:p>
          </p:txBody>
        </p:sp>
        <p:sp>
          <p:nvSpPr>
            <p:cNvPr id="41" name="object 41"/>
            <p:cNvSpPr/>
            <p:nvPr/>
          </p:nvSpPr>
          <p:spPr>
            <a:xfrm>
              <a:off x="2128684" y="7590801"/>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42" name="object 42"/>
            <p:cNvSpPr/>
            <p:nvPr/>
          </p:nvSpPr>
          <p:spPr>
            <a:xfrm>
              <a:off x="2131971" y="7600386"/>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43" name="object 43"/>
            <p:cNvSpPr/>
            <p:nvPr/>
          </p:nvSpPr>
          <p:spPr>
            <a:xfrm>
              <a:off x="2142802" y="7413420"/>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44" name="object 44"/>
            <p:cNvSpPr/>
            <p:nvPr/>
          </p:nvSpPr>
          <p:spPr>
            <a:xfrm>
              <a:off x="2155922" y="7417456"/>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5" name="object 45"/>
            <p:cNvSpPr/>
            <p:nvPr/>
          </p:nvSpPr>
          <p:spPr>
            <a:xfrm>
              <a:off x="2169057" y="7423249"/>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6" name="object 46"/>
            <p:cNvSpPr/>
            <p:nvPr/>
          </p:nvSpPr>
          <p:spPr>
            <a:xfrm>
              <a:off x="2182191" y="7423279"/>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7" name="object 47"/>
            <p:cNvSpPr/>
            <p:nvPr/>
          </p:nvSpPr>
          <p:spPr>
            <a:xfrm>
              <a:off x="2195325" y="7425028"/>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8" name="object 48"/>
            <p:cNvSpPr/>
            <p:nvPr/>
          </p:nvSpPr>
          <p:spPr>
            <a:xfrm>
              <a:off x="2208460" y="7428674"/>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9" name="object 49"/>
            <p:cNvSpPr/>
            <p:nvPr/>
          </p:nvSpPr>
          <p:spPr>
            <a:xfrm>
              <a:off x="2221605" y="7428723"/>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50" name="object 50"/>
            <p:cNvSpPr/>
            <p:nvPr/>
          </p:nvSpPr>
          <p:spPr>
            <a:xfrm>
              <a:off x="2234752" y="7430448"/>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51" name="object 51"/>
            <p:cNvSpPr/>
            <p:nvPr/>
          </p:nvSpPr>
          <p:spPr>
            <a:xfrm>
              <a:off x="2247874" y="7431354"/>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52" name="object 52"/>
            <p:cNvSpPr/>
            <p:nvPr/>
          </p:nvSpPr>
          <p:spPr>
            <a:xfrm>
              <a:off x="2261032" y="7432649"/>
              <a:ext cx="635" cy="203835"/>
            </a:xfrm>
            <a:custGeom>
              <a:avLst/>
              <a:gdLst/>
              <a:ahLst/>
              <a:cxnLst/>
              <a:rect l="l" t="t" r="r" b="b"/>
              <a:pathLst>
                <a:path w="635" h="203834">
                  <a:moveTo>
                    <a:pt x="546" y="0"/>
                  </a:moveTo>
                  <a:lnTo>
                    <a:pt x="0" y="203453"/>
                  </a:lnTo>
                </a:path>
              </a:pathLst>
            </a:custGeom>
            <a:ln w="3175">
              <a:solidFill>
                <a:srgbClr val="231F20"/>
              </a:solidFill>
            </a:ln>
          </p:spPr>
          <p:txBody>
            <a:bodyPr wrap="square" lIns="0" tIns="0" rIns="0" bIns="0" rtlCol="0"/>
            <a:lstStyle/>
            <a:p>
              <a:endParaRPr/>
            </a:p>
          </p:txBody>
        </p:sp>
        <p:sp>
          <p:nvSpPr>
            <p:cNvPr id="53" name="object 53"/>
            <p:cNvSpPr/>
            <p:nvPr/>
          </p:nvSpPr>
          <p:spPr>
            <a:xfrm>
              <a:off x="2274141" y="7432681"/>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54" name="object 54"/>
            <p:cNvSpPr/>
            <p:nvPr/>
          </p:nvSpPr>
          <p:spPr>
            <a:xfrm>
              <a:off x="2287288" y="7433847"/>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55" name="object 55"/>
            <p:cNvSpPr/>
            <p:nvPr/>
          </p:nvSpPr>
          <p:spPr>
            <a:xfrm>
              <a:off x="2300422" y="7434503"/>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56" name="object 56"/>
            <p:cNvSpPr/>
            <p:nvPr/>
          </p:nvSpPr>
          <p:spPr>
            <a:xfrm>
              <a:off x="2313581" y="7432780"/>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57" name="object 57"/>
            <p:cNvSpPr/>
            <p:nvPr/>
          </p:nvSpPr>
          <p:spPr>
            <a:xfrm>
              <a:off x="2326716" y="7432842"/>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58" name="object 58"/>
            <p:cNvSpPr/>
            <p:nvPr/>
          </p:nvSpPr>
          <p:spPr>
            <a:xfrm>
              <a:off x="2339874" y="7432854"/>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59" name="object 59"/>
            <p:cNvSpPr/>
            <p:nvPr/>
          </p:nvSpPr>
          <p:spPr>
            <a:xfrm>
              <a:off x="2353008" y="7431657"/>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60" name="object 60"/>
            <p:cNvSpPr/>
            <p:nvPr/>
          </p:nvSpPr>
          <p:spPr>
            <a:xfrm>
              <a:off x="2366154" y="7430795"/>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61" name="object 61"/>
            <p:cNvSpPr/>
            <p:nvPr/>
          </p:nvSpPr>
          <p:spPr>
            <a:xfrm>
              <a:off x="2379276" y="7430857"/>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62" name="object 62"/>
            <p:cNvSpPr/>
            <p:nvPr/>
          </p:nvSpPr>
          <p:spPr>
            <a:xfrm>
              <a:off x="2392423" y="7430882"/>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63" name="object 63"/>
            <p:cNvSpPr/>
            <p:nvPr/>
          </p:nvSpPr>
          <p:spPr>
            <a:xfrm>
              <a:off x="2405594" y="7430014"/>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64" name="object 64"/>
            <p:cNvSpPr/>
            <p:nvPr/>
          </p:nvSpPr>
          <p:spPr>
            <a:xfrm>
              <a:off x="2418754" y="7428618"/>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65" name="object 65"/>
            <p:cNvSpPr/>
            <p:nvPr/>
          </p:nvSpPr>
          <p:spPr>
            <a:xfrm>
              <a:off x="2431900" y="7427000"/>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66" name="object 66"/>
            <p:cNvSpPr/>
            <p:nvPr/>
          </p:nvSpPr>
          <p:spPr>
            <a:xfrm>
              <a:off x="2445059" y="7424855"/>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67" name="object 67"/>
            <p:cNvSpPr/>
            <p:nvPr/>
          </p:nvSpPr>
          <p:spPr>
            <a:xfrm>
              <a:off x="2458218" y="7424221"/>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68" name="object 68"/>
            <p:cNvSpPr/>
            <p:nvPr/>
          </p:nvSpPr>
          <p:spPr>
            <a:xfrm>
              <a:off x="2471352" y="7420377"/>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69" name="object 69"/>
            <p:cNvSpPr/>
            <p:nvPr/>
          </p:nvSpPr>
          <p:spPr>
            <a:xfrm>
              <a:off x="2484525" y="7415597"/>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70" name="object 70"/>
            <p:cNvSpPr/>
            <p:nvPr/>
          </p:nvSpPr>
          <p:spPr>
            <a:xfrm>
              <a:off x="2129246" y="7387927"/>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71" name="object 71"/>
            <p:cNvSpPr/>
            <p:nvPr/>
          </p:nvSpPr>
          <p:spPr>
            <a:xfrm>
              <a:off x="2499456" y="7388900"/>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72" name="object 72"/>
            <p:cNvSpPr/>
            <p:nvPr/>
          </p:nvSpPr>
          <p:spPr>
            <a:xfrm>
              <a:off x="2110607" y="7354539"/>
              <a:ext cx="411147" cy="308283"/>
            </a:xfrm>
            <a:prstGeom prst="rect">
              <a:avLst/>
            </a:prstGeom>
            <a:blipFill>
              <a:blip r:embed="rId7" cstate="print"/>
              <a:stretch>
                <a:fillRect/>
              </a:stretch>
            </a:blipFill>
          </p:spPr>
          <p:txBody>
            <a:bodyPr wrap="square" lIns="0" tIns="0" rIns="0" bIns="0" rtlCol="0"/>
            <a:lstStyle/>
            <a:p>
              <a:endParaRPr/>
            </a:p>
          </p:txBody>
        </p:sp>
        <p:sp>
          <p:nvSpPr>
            <p:cNvPr id="73" name="object 73"/>
            <p:cNvSpPr/>
            <p:nvPr/>
          </p:nvSpPr>
          <p:spPr>
            <a:xfrm>
              <a:off x="1709530" y="7574058"/>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74" name="object 74"/>
            <p:cNvSpPr/>
            <p:nvPr/>
          </p:nvSpPr>
          <p:spPr>
            <a:xfrm>
              <a:off x="1714190" y="7566303"/>
              <a:ext cx="407670" cy="27940"/>
            </a:xfrm>
            <a:custGeom>
              <a:avLst/>
              <a:gdLst/>
              <a:ahLst/>
              <a:cxnLst/>
              <a:rect l="l" t="t" r="r" b="b"/>
              <a:pathLst>
                <a:path w="407669" h="27940">
                  <a:moveTo>
                    <a:pt x="407428" y="838"/>
                  </a:moveTo>
                  <a:lnTo>
                    <a:pt x="381484" y="11594"/>
                  </a:lnTo>
                  <a:lnTo>
                    <a:pt x="335848" y="20118"/>
                  </a:lnTo>
                  <a:lnTo>
                    <a:pt x="275005" y="25682"/>
                  </a:lnTo>
                  <a:lnTo>
                    <a:pt x="203441" y="27559"/>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75" name="object 75"/>
            <p:cNvSpPr/>
            <p:nvPr/>
          </p:nvSpPr>
          <p:spPr>
            <a:xfrm>
              <a:off x="1709567" y="7525505"/>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76" name="object 76"/>
            <p:cNvSpPr/>
            <p:nvPr/>
          </p:nvSpPr>
          <p:spPr>
            <a:xfrm>
              <a:off x="1823463" y="7546839"/>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77" name="object 77"/>
            <p:cNvSpPr/>
            <p:nvPr/>
          </p:nvSpPr>
          <p:spPr>
            <a:xfrm>
              <a:off x="1708920" y="7787897"/>
              <a:ext cx="416559" cy="76835"/>
            </a:xfrm>
            <a:custGeom>
              <a:avLst/>
              <a:gdLst/>
              <a:ahLst/>
              <a:cxnLst/>
              <a:rect l="l" t="t" r="r" b="b"/>
              <a:pathLst>
                <a:path w="416560" h="76834">
                  <a:moveTo>
                    <a:pt x="399973" y="762"/>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78" name="object 78"/>
            <p:cNvSpPr/>
            <p:nvPr/>
          </p:nvSpPr>
          <p:spPr>
            <a:xfrm>
              <a:off x="1712617" y="7798666"/>
              <a:ext cx="408940" cy="45720"/>
            </a:xfrm>
            <a:custGeom>
              <a:avLst/>
              <a:gdLst/>
              <a:ahLst/>
              <a:cxnLst/>
              <a:rect l="l" t="t" r="r" b="b"/>
              <a:pathLst>
                <a:path w="408939" h="45720">
                  <a:moveTo>
                    <a:pt x="408927" y="1130"/>
                  </a:moveTo>
                  <a:lnTo>
                    <a:pt x="383511" y="18717"/>
                  </a:lnTo>
                  <a:lnTo>
                    <a:pt x="337858" y="32710"/>
                  </a:lnTo>
                  <a:lnTo>
                    <a:pt x="276592" y="41905"/>
                  </a:lnTo>
                  <a:lnTo>
                    <a:pt x="204342"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79" name="object 79"/>
            <p:cNvSpPr/>
            <p:nvPr/>
          </p:nvSpPr>
          <p:spPr>
            <a:xfrm>
              <a:off x="1724779" y="7588435"/>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80" name="object 80"/>
            <p:cNvSpPr/>
            <p:nvPr/>
          </p:nvSpPr>
          <p:spPr>
            <a:xfrm>
              <a:off x="1739537" y="7592980"/>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81" name="object 81"/>
            <p:cNvSpPr/>
            <p:nvPr/>
          </p:nvSpPr>
          <p:spPr>
            <a:xfrm>
              <a:off x="1754296" y="7599474"/>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82" name="object 82"/>
            <p:cNvSpPr/>
            <p:nvPr/>
          </p:nvSpPr>
          <p:spPr>
            <a:xfrm>
              <a:off x="1769067" y="7599523"/>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83" name="object 83"/>
            <p:cNvSpPr/>
            <p:nvPr/>
          </p:nvSpPr>
          <p:spPr>
            <a:xfrm>
              <a:off x="1783826" y="7601494"/>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84" name="object 84"/>
            <p:cNvSpPr/>
            <p:nvPr/>
          </p:nvSpPr>
          <p:spPr>
            <a:xfrm>
              <a:off x="1798623" y="7605594"/>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85" name="object 85"/>
            <p:cNvSpPr/>
            <p:nvPr/>
          </p:nvSpPr>
          <p:spPr>
            <a:xfrm>
              <a:off x="1813380" y="7605624"/>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86" name="object 86"/>
            <p:cNvSpPr/>
            <p:nvPr/>
          </p:nvSpPr>
          <p:spPr>
            <a:xfrm>
              <a:off x="1828177" y="7607566"/>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87" name="object 87"/>
            <p:cNvSpPr/>
            <p:nvPr/>
          </p:nvSpPr>
          <p:spPr>
            <a:xfrm>
              <a:off x="1842936" y="7608601"/>
              <a:ext cx="1270" cy="229870"/>
            </a:xfrm>
            <a:custGeom>
              <a:avLst/>
              <a:gdLst/>
              <a:ahLst/>
              <a:cxnLst/>
              <a:rect l="l" t="t" r="r" b="b"/>
              <a:pathLst>
                <a:path w="1269" h="229870">
                  <a:moveTo>
                    <a:pt x="647" y="0"/>
                  </a:moveTo>
                  <a:lnTo>
                    <a:pt x="0" y="229870"/>
                  </a:lnTo>
                </a:path>
              </a:pathLst>
            </a:custGeom>
            <a:ln w="3175">
              <a:solidFill>
                <a:srgbClr val="231F20"/>
              </a:solidFill>
            </a:ln>
          </p:spPr>
          <p:txBody>
            <a:bodyPr wrap="square" lIns="0" tIns="0" rIns="0" bIns="0" rtlCol="0"/>
            <a:lstStyle/>
            <a:p>
              <a:endParaRPr/>
            </a:p>
          </p:txBody>
        </p:sp>
        <p:sp>
          <p:nvSpPr>
            <p:cNvPr id="88" name="object 88"/>
            <p:cNvSpPr/>
            <p:nvPr/>
          </p:nvSpPr>
          <p:spPr>
            <a:xfrm>
              <a:off x="1857719" y="7610040"/>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89" name="object 89"/>
            <p:cNvSpPr/>
            <p:nvPr/>
          </p:nvSpPr>
          <p:spPr>
            <a:xfrm>
              <a:off x="1872477" y="7610077"/>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90" name="object 90"/>
            <p:cNvSpPr/>
            <p:nvPr/>
          </p:nvSpPr>
          <p:spPr>
            <a:xfrm>
              <a:off x="1887250" y="7611391"/>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91" name="object 91"/>
            <p:cNvSpPr/>
            <p:nvPr/>
          </p:nvSpPr>
          <p:spPr>
            <a:xfrm>
              <a:off x="1902020" y="7612148"/>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92" name="object 92"/>
            <p:cNvSpPr/>
            <p:nvPr/>
          </p:nvSpPr>
          <p:spPr>
            <a:xfrm>
              <a:off x="1916803" y="7610214"/>
              <a:ext cx="1270" cy="233679"/>
            </a:xfrm>
            <a:custGeom>
              <a:avLst/>
              <a:gdLst/>
              <a:ahLst/>
              <a:cxnLst/>
              <a:rect l="l" t="t" r="r" b="b"/>
              <a:pathLst>
                <a:path w="1269" h="233679">
                  <a:moveTo>
                    <a:pt x="660" y="0"/>
                  </a:moveTo>
                  <a:lnTo>
                    <a:pt x="0" y="233553"/>
                  </a:lnTo>
                </a:path>
              </a:pathLst>
            </a:custGeom>
            <a:ln w="3175">
              <a:solidFill>
                <a:srgbClr val="231F20"/>
              </a:solidFill>
            </a:ln>
          </p:spPr>
          <p:txBody>
            <a:bodyPr wrap="square" lIns="0" tIns="0" rIns="0" bIns="0" rtlCol="0"/>
            <a:lstStyle/>
            <a:p>
              <a:endParaRPr/>
            </a:p>
          </p:txBody>
        </p:sp>
        <p:sp>
          <p:nvSpPr>
            <p:cNvPr id="93" name="object 93"/>
            <p:cNvSpPr/>
            <p:nvPr/>
          </p:nvSpPr>
          <p:spPr>
            <a:xfrm>
              <a:off x="1931600" y="7610251"/>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94" name="object 94"/>
            <p:cNvSpPr/>
            <p:nvPr/>
          </p:nvSpPr>
          <p:spPr>
            <a:xfrm>
              <a:off x="1946396" y="7610281"/>
              <a:ext cx="635" cy="230504"/>
            </a:xfrm>
            <a:custGeom>
              <a:avLst/>
              <a:gdLst/>
              <a:ahLst/>
              <a:cxnLst/>
              <a:rect l="l" t="t" r="r" b="b"/>
              <a:pathLst>
                <a:path w="635" h="230504">
                  <a:moveTo>
                    <a:pt x="635" y="0"/>
                  </a:moveTo>
                  <a:lnTo>
                    <a:pt x="0" y="230377"/>
                  </a:lnTo>
                </a:path>
              </a:pathLst>
            </a:custGeom>
            <a:ln w="3175">
              <a:solidFill>
                <a:srgbClr val="231F20"/>
              </a:solidFill>
            </a:ln>
          </p:spPr>
          <p:txBody>
            <a:bodyPr wrap="square" lIns="0" tIns="0" rIns="0" bIns="0" rtlCol="0"/>
            <a:lstStyle/>
            <a:p>
              <a:endParaRPr/>
            </a:p>
          </p:txBody>
        </p:sp>
        <p:sp>
          <p:nvSpPr>
            <p:cNvPr id="95" name="object 95"/>
            <p:cNvSpPr/>
            <p:nvPr/>
          </p:nvSpPr>
          <p:spPr>
            <a:xfrm>
              <a:off x="1961142" y="7608949"/>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96" name="object 96"/>
            <p:cNvSpPr/>
            <p:nvPr/>
          </p:nvSpPr>
          <p:spPr>
            <a:xfrm>
              <a:off x="1975938" y="7607981"/>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97" name="object 97"/>
            <p:cNvSpPr/>
            <p:nvPr/>
          </p:nvSpPr>
          <p:spPr>
            <a:xfrm>
              <a:off x="1990722" y="7608037"/>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98" name="object 98"/>
            <p:cNvSpPr/>
            <p:nvPr/>
          </p:nvSpPr>
          <p:spPr>
            <a:xfrm>
              <a:off x="2005492" y="7608061"/>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99" name="object 99"/>
            <p:cNvSpPr/>
            <p:nvPr/>
          </p:nvSpPr>
          <p:spPr>
            <a:xfrm>
              <a:off x="2020263" y="7607089"/>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100" name="object 100"/>
            <p:cNvSpPr/>
            <p:nvPr/>
          </p:nvSpPr>
          <p:spPr>
            <a:xfrm>
              <a:off x="2035073" y="7605514"/>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101" name="object 101"/>
            <p:cNvSpPr/>
            <p:nvPr/>
          </p:nvSpPr>
          <p:spPr>
            <a:xfrm>
              <a:off x="2049830" y="7603703"/>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102" name="object 102"/>
            <p:cNvSpPr/>
            <p:nvPr/>
          </p:nvSpPr>
          <p:spPr>
            <a:xfrm>
              <a:off x="2064640" y="7601296"/>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103" name="object 103"/>
            <p:cNvSpPr/>
            <p:nvPr/>
          </p:nvSpPr>
          <p:spPr>
            <a:xfrm>
              <a:off x="2079449" y="7600584"/>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104" name="object 104"/>
            <p:cNvSpPr/>
            <p:nvPr/>
          </p:nvSpPr>
          <p:spPr>
            <a:xfrm>
              <a:off x="2094221" y="7596267"/>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105" name="object 105"/>
            <p:cNvSpPr/>
            <p:nvPr/>
          </p:nvSpPr>
          <p:spPr>
            <a:xfrm>
              <a:off x="2109041" y="7590866"/>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106" name="object 106"/>
            <p:cNvSpPr/>
            <p:nvPr/>
          </p:nvSpPr>
          <p:spPr>
            <a:xfrm>
              <a:off x="1709526" y="7559760"/>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107" name="object 107"/>
            <p:cNvSpPr/>
            <p:nvPr/>
          </p:nvSpPr>
          <p:spPr>
            <a:xfrm>
              <a:off x="2125836" y="7560838"/>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108" name="object 108"/>
            <p:cNvSpPr/>
            <p:nvPr/>
          </p:nvSpPr>
          <p:spPr>
            <a:xfrm>
              <a:off x="1688563" y="7522213"/>
              <a:ext cx="462339" cy="346658"/>
            </a:xfrm>
            <a:prstGeom prst="rect">
              <a:avLst/>
            </a:prstGeom>
            <a:blipFill>
              <a:blip r:embed="rId8" cstate="print"/>
              <a:stretch>
                <a:fillRect/>
              </a:stretch>
            </a:blipFill>
          </p:spPr>
          <p:txBody>
            <a:bodyPr wrap="square" lIns="0" tIns="0" rIns="0" bIns="0" rtlCol="0"/>
            <a:lstStyle/>
            <a:p>
              <a:endParaRPr/>
            </a:p>
          </p:txBody>
        </p:sp>
        <p:sp>
          <p:nvSpPr>
            <p:cNvPr id="109" name="object 109"/>
            <p:cNvSpPr/>
            <p:nvPr/>
          </p:nvSpPr>
          <p:spPr>
            <a:xfrm>
              <a:off x="2241029" y="7707516"/>
              <a:ext cx="172542" cy="224629"/>
            </a:xfrm>
            <a:prstGeom prst="rect">
              <a:avLst/>
            </a:prstGeom>
            <a:blipFill>
              <a:blip r:embed="rId9" cstate="print"/>
              <a:stretch>
                <a:fillRect/>
              </a:stretch>
            </a:blipFill>
          </p:spPr>
          <p:txBody>
            <a:bodyPr wrap="square" lIns="0" tIns="0" rIns="0" bIns="0" rtlCol="0"/>
            <a:lstStyle/>
            <a:p>
              <a:endParaRPr/>
            </a:p>
          </p:txBody>
        </p:sp>
      </p:grpSp>
      <p:sp>
        <p:nvSpPr>
          <p:cNvPr id="110" name="object 110"/>
          <p:cNvSpPr/>
          <p:nvPr/>
        </p:nvSpPr>
        <p:spPr>
          <a:xfrm>
            <a:off x="978522" y="6698584"/>
            <a:ext cx="159264" cy="77558"/>
          </a:xfrm>
          <a:prstGeom prst="rect">
            <a:avLst/>
          </a:prstGeom>
          <a:blipFill>
            <a:blip r:embed="rId10" cstate="print"/>
            <a:stretch>
              <a:fillRect/>
            </a:stretch>
          </a:blipFill>
        </p:spPr>
        <p:txBody>
          <a:bodyPr wrap="square" lIns="0" tIns="0" rIns="0" bIns="0" rtlCol="0"/>
          <a:lstStyle/>
          <a:p>
            <a:endParaRPr/>
          </a:p>
        </p:txBody>
      </p:sp>
      <p:sp>
        <p:nvSpPr>
          <p:cNvPr id="111" name="object 111"/>
          <p:cNvSpPr txBox="1"/>
          <p:nvPr/>
        </p:nvSpPr>
        <p:spPr>
          <a:xfrm rot="20280000">
            <a:off x="1123781" y="6710581"/>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grpSp>
        <p:nvGrpSpPr>
          <p:cNvPr id="112" name="object 112"/>
          <p:cNvGrpSpPr/>
          <p:nvPr/>
        </p:nvGrpSpPr>
        <p:grpSpPr>
          <a:xfrm>
            <a:off x="660247" y="6612303"/>
            <a:ext cx="812800" cy="400050"/>
            <a:chOff x="660247" y="6612303"/>
            <a:chExt cx="812800" cy="400050"/>
          </a:xfrm>
        </p:grpSpPr>
        <p:sp>
          <p:nvSpPr>
            <p:cNvPr id="113" name="object 113"/>
            <p:cNvSpPr/>
            <p:nvPr/>
          </p:nvSpPr>
          <p:spPr>
            <a:xfrm>
              <a:off x="668451" y="6701990"/>
              <a:ext cx="802005" cy="267970"/>
            </a:xfrm>
            <a:custGeom>
              <a:avLst/>
              <a:gdLst/>
              <a:ahLst/>
              <a:cxnLst/>
              <a:rect l="l" t="t" r="r" b="b"/>
              <a:pathLst>
                <a:path w="802005" h="267970">
                  <a:moveTo>
                    <a:pt x="792022" y="115100"/>
                  </a:moveTo>
                  <a:lnTo>
                    <a:pt x="697453" y="177154"/>
                  </a:lnTo>
                  <a:lnTo>
                    <a:pt x="583960" y="216715"/>
                  </a:lnTo>
                  <a:lnTo>
                    <a:pt x="484261" y="243128"/>
                  </a:lnTo>
                  <a:lnTo>
                    <a:pt x="441452" y="252742"/>
                  </a:lnTo>
                  <a:lnTo>
                    <a:pt x="381848" y="264734"/>
                  </a:lnTo>
                  <a:lnTo>
                    <a:pt x="330030" y="267479"/>
                  </a:lnTo>
                  <a:lnTo>
                    <a:pt x="293463" y="265678"/>
                  </a:lnTo>
                  <a:lnTo>
                    <a:pt x="136484" y="210978"/>
                  </a:lnTo>
                  <a:lnTo>
                    <a:pt x="52035" y="147467"/>
                  </a:lnTo>
                  <a:lnTo>
                    <a:pt x="11900" y="94188"/>
                  </a:lnTo>
                  <a:lnTo>
                    <a:pt x="0" y="0"/>
                  </a:lnTo>
                  <a:lnTo>
                    <a:pt x="64955" y="70742"/>
                  </a:lnTo>
                  <a:lnTo>
                    <a:pt x="110593" y="111452"/>
                  </a:lnTo>
                  <a:lnTo>
                    <a:pt x="158500" y="137545"/>
                  </a:lnTo>
                  <a:lnTo>
                    <a:pt x="230263" y="164439"/>
                  </a:lnTo>
                  <a:lnTo>
                    <a:pt x="297255" y="178501"/>
                  </a:lnTo>
                  <a:lnTo>
                    <a:pt x="341045" y="182830"/>
                  </a:lnTo>
                  <a:lnTo>
                    <a:pt x="380950" y="177103"/>
                  </a:lnTo>
                  <a:lnTo>
                    <a:pt x="436283" y="160997"/>
                  </a:lnTo>
                  <a:lnTo>
                    <a:pt x="612338" y="126782"/>
                  </a:lnTo>
                  <a:lnTo>
                    <a:pt x="709056" y="103158"/>
                  </a:lnTo>
                  <a:lnTo>
                    <a:pt x="760670" y="79130"/>
                  </a:lnTo>
                  <a:lnTo>
                    <a:pt x="801408" y="43700"/>
                  </a:lnTo>
                </a:path>
              </a:pathLst>
            </a:custGeom>
            <a:ln w="5321">
              <a:solidFill>
                <a:srgbClr val="221914"/>
              </a:solidFill>
            </a:ln>
          </p:spPr>
          <p:txBody>
            <a:bodyPr wrap="square" lIns="0" tIns="0" rIns="0" bIns="0" rtlCol="0"/>
            <a:lstStyle/>
            <a:p>
              <a:endParaRPr/>
            </a:p>
          </p:txBody>
        </p:sp>
        <p:sp>
          <p:nvSpPr>
            <p:cNvPr id="114" name="object 114"/>
            <p:cNvSpPr/>
            <p:nvPr/>
          </p:nvSpPr>
          <p:spPr>
            <a:xfrm>
              <a:off x="928105" y="6966793"/>
              <a:ext cx="40640" cy="42545"/>
            </a:xfrm>
            <a:custGeom>
              <a:avLst/>
              <a:gdLst/>
              <a:ahLst/>
              <a:cxnLst/>
              <a:rect l="l" t="t" r="r" b="b"/>
              <a:pathLst>
                <a:path w="40640" h="42545">
                  <a:moveTo>
                    <a:pt x="6311" y="0"/>
                  </a:moveTo>
                  <a:lnTo>
                    <a:pt x="0" y="10325"/>
                  </a:lnTo>
                  <a:lnTo>
                    <a:pt x="9715" y="16040"/>
                  </a:lnTo>
                  <a:lnTo>
                    <a:pt x="10871" y="27495"/>
                  </a:lnTo>
                  <a:lnTo>
                    <a:pt x="3441" y="27495"/>
                  </a:lnTo>
                  <a:lnTo>
                    <a:pt x="4559" y="36068"/>
                  </a:lnTo>
                  <a:lnTo>
                    <a:pt x="37211" y="42379"/>
                  </a:lnTo>
                  <a:lnTo>
                    <a:pt x="36093" y="33197"/>
                  </a:lnTo>
                  <a:lnTo>
                    <a:pt x="28654" y="32336"/>
                  </a:lnTo>
                  <a:lnTo>
                    <a:pt x="25876" y="30502"/>
                  </a:lnTo>
                  <a:lnTo>
                    <a:pt x="27488" y="26300"/>
                  </a:lnTo>
                  <a:lnTo>
                    <a:pt x="33223" y="18338"/>
                  </a:lnTo>
                  <a:lnTo>
                    <a:pt x="40627" y="12623"/>
                  </a:lnTo>
                  <a:lnTo>
                    <a:pt x="37211" y="5727"/>
                  </a:lnTo>
                  <a:lnTo>
                    <a:pt x="6311" y="0"/>
                  </a:lnTo>
                  <a:close/>
                </a:path>
              </a:pathLst>
            </a:custGeom>
            <a:ln w="5321">
              <a:solidFill>
                <a:srgbClr val="221914"/>
              </a:solidFill>
            </a:ln>
          </p:spPr>
          <p:txBody>
            <a:bodyPr wrap="square" lIns="0" tIns="0" rIns="0" bIns="0" rtlCol="0"/>
            <a:lstStyle/>
            <a:p>
              <a:endParaRPr/>
            </a:p>
          </p:txBody>
        </p:sp>
        <p:sp>
          <p:nvSpPr>
            <p:cNvPr id="115" name="object 115"/>
            <p:cNvSpPr/>
            <p:nvPr/>
          </p:nvSpPr>
          <p:spPr>
            <a:xfrm>
              <a:off x="930386" y="6969081"/>
              <a:ext cx="33655" cy="13970"/>
            </a:xfrm>
            <a:custGeom>
              <a:avLst/>
              <a:gdLst/>
              <a:ahLst/>
              <a:cxnLst/>
              <a:rect l="l" t="t" r="r" b="b"/>
              <a:pathLst>
                <a:path w="33655" h="13970">
                  <a:moveTo>
                    <a:pt x="6896" y="0"/>
                  </a:moveTo>
                  <a:lnTo>
                    <a:pt x="0" y="9144"/>
                  </a:lnTo>
                  <a:lnTo>
                    <a:pt x="14909" y="10312"/>
                  </a:lnTo>
                  <a:lnTo>
                    <a:pt x="26740" y="13444"/>
                  </a:lnTo>
                  <a:lnTo>
                    <a:pt x="32354" y="13890"/>
                  </a:lnTo>
                  <a:lnTo>
                    <a:pt x="33256" y="11112"/>
                  </a:lnTo>
                  <a:lnTo>
                    <a:pt x="30949" y="4572"/>
                  </a:lnTo>
                </a:path>
              </a:pathLst>
            </a:custGeom>
            <a:ln w="5321">
              <a:solidFill>
                <a:srgbClr val="221914"/>
              </a:solidFill>
            </a:ln>
          </p:spPr>
          <p:txBody>
            <a:bodyPr wrap="square" lIns="0" tIns="0" rIns="0" bIns="0" rtlCol="0"/>
            <a:lstStyle/>
            <a:p>
              <a:endParaRPr/>
            </a:p>
          </p:txBody>
        </p:sp>
        <p:sp>
          <p:nvSpPr>
            <p:cNvPr id="116" name="object 116"/>
            <p:cNvSpPr/>
            <p:nvPr/>
          </p:nvSpPr>
          <p:spPr>
            <a:xfrm>
              <a:off x="731245" y="6865137"/>
              <a:ext cx="5080" cy="29209"/>
            </a:xfrm>
            <a:custGeom>
              <a:avLst/>
              <a:gdLst/>
              <a:ahLst/>
              <a:cxnLst/>
              <a:rect l="l" t="t" r="r" b="b"/>
              <a:pathLst>
                <a:path w="5079" h="29209">
                  <a:moveTo>
                    <a:pt x="3035" y="0"/>
                  </a:moveTo>
                  <a:lnTo>
                    <a:pt x="0" y="6477"/>
                  </a:lnTo>
                  <a:lnTo>
                    <a:pt x="4940" y="11404"/>
                  </a:lnTo>
                  <a:lnTo>
                    <a:pt x="2285" y="24688"/>
                  </a:lnTo>
                  <a:lnTo>
                    <a:pt x="4203" y="28867"/>
                  </a:lnTo>
                </a:path>
              </a:pathLst>
            </a:custGeom>
            <a:ln w="5321">
              <a:solidFill>
                <a:srgbClr val="221914"/>
              </a:solidFill>
            </a:ln>
          </p:spPr>
          <p:txBody>
            <a:bodyPr wrap="square" lIns="0" tIns="0" rIns="0" bIns="0" rtlCol="0"/>
            <a:lstStyle/>
            <a:p>
              <a:endParaRPr/>
            </a:p>
          </p:txBody>
        </p:sp>
        <p:sp>
          <p:nvSpPr>
            <p:cNvPr id="117" name="object 117"/>
            <p:cNvSpPr/>
            <p:nvPr/>
          </p:nvSpPr>
          <p:spPr>
            <a:xfrm>
              <a:off x="731666" y="6867426"/>
              <a:ext cx="13335" cy="8890"/>
            </a:xfrm>
            <a:custGeom>
              <a:avLst/>
              <a:gdLst/>
              <a:ahLst/>
              <a:cxnLst/>
              <a:rect l="l" t="t" r="r" b="b"/>
              <a:pathLst>
                <a:path w="13334" h="8890">
                  <a:moveTo>
                    <a:pt x="4152" y="0"/>
                  </a:moveTo>
                  <a:lnTo>
                    <a:pt x="0" y="3797"/>
                  </a:lnTo>
                  <a:lnTo>
                    <a:pt x="10629" y="8369"/>
                  </a:lnTo>
                  <a:lnTo>
                    <a:pt x="12903" y="5334"/>
                  </a:lnTo>
                </a:path>
              </a:pathLst>
            </a:custGeom>
            <a:ln w="5321">
              <a:solidFill>
                <a:srgbClr val="221914"/>
              </a:solidFill>
            </a:ln>
          </p:spPr>
          <p:txBody>
            <a:bodyPr wrap="square" lIns="0" tIns="0" rIns="0" bIns="0" rtlCol="0"/>
            <a:lstStyle/>
            <a:p>
              <a:endParaRPr/>
            </a:p>
          </p:txBody>
        </p:sp>
        <p:sp>
          <p:nvSpPr>
            <p:cNvPr id="118" name="object 118"/>
            <p:cNvSpPr/>
            <p:nvPr/>
          </p:nvSpPr>
          <p:spPr>
            <a:xfrm>
              <a:off x="735065" y="6878833"/>
              <a:ext cx="14604" cy="22860"/>
            </a:xfrm>
            <a:custGeom>
              <a:avLst/>
              <a:gdLst/>
              <a:ahLst/>
              <a:cxnLst/>
              <a:rect l="l" t="t" r="r" b="b"/>
              <a:pathLst>
                <a:path w="14604" h="22859">
                  <a:moveTo>
                    <a:pt x="393" y="15176"/>
                  </a:moveTo>
                  <a:lnTo>
                    <a:pt x="6070" y="21272"/>
                  </a:lnTo>
                  <a:lnTo>
                    <a:pt x="10274" y="22783"/>
                  </a:lnTo>
                  <a:lnTo>
                    <a:pt x="12560" y="16306"/>
                  </a:lnTo>
                  <a:lnTo>
                    <a:pt x="0" y="10261"/>
                  </a:lnTo>
                  <a:lnTo>
                    <a:pt x="7988" y="3048"/>
                  </a:lnTo>
                  <a:lnTo>
                    <a:pt x="14439" y="2298"/>
                  </a:lnTo>
                  <a:lnTo>
                    <a:pt x="14439" y="0"/>
                  </a:lnTo>
                </a:path>
              </a:pathLst>
            </a:custGeom>
            <a:ln w="5321">
              <a:solidFill>
                <a:srgbClr val="221914"/>
              </a:solidFill>
            </a:ln>
          </p:spPr>
          <p:txBody>
            <a:bodyPr wrap="square" lIns="0" tIns="0" rIns="0" bIns="0" rtlCol="0"/>
            <a:lstStyle/>
            <a:p>
              <a:endParaRPr/>
            </a:p>
          </p:txBody>
        </p:sp>
        <p:sp>
          <p:nvSpPr>
            <p:cNvPr id="119" name="object 119"/>
            <p:cNvSpPr/>
            <p:nvPr/>
          </p:nvSpPr>
          <p:spPr>
            <a:xfrm>
              <a:off x="662908" y="6773824"/>
              <a:ext cx="7620" cy="30480"/>
            </a:xfrm>
            <a:custGeom>
              <a:avLst/>
              <a:gdLst/>
              <a:ahLst/>
              <a:cxnLst/>
              <a:rect l="l" t="t" r="r" b="b"/>
              <a:pathLst>
                <a:path w="7620" h="30479">
                  <a:moveTo>
                    <a:pt x="7264" y="0"/>
                  </a:moveTo>
                  <a:lnTo>
                    <a:pt x="0" y="7378"/>
                  </a:lnTo>
                  <a:lnTo>
                    <a:pt x="4076" y="13042"/>
                  </a:lnTo>
                  <a:lnTo>
                    <a:pt x="2590" y="25730"/>
                  </a:lnTo>
                  <a:lnTo>
                    <a:pt x="3810" y="30162"/>
                  </a:lnTo>
                </a:path>
              </a:pathLst>
            </a:custGeom>
            <a:ln w="5321">
              <a:solidFill>
                <a:srgbClr val="221914"/>
              </a:solidFill>
            </a:ln>
          </p:spPr>
          <p:txBody>
            <a:bodyPr wrap="square" lIns="0" tIns="0" rIns="0" bIns="0" rtlCol="0"/>
            <a:lstStyle/>
            <a:p>
              <a:endParaRPr/>
            </a:p>
          </p:txBody>
        </p:sp>
        <p:sp>
          <p:nvSpPr>
            <p:cNvPr id="120" name="object 120"/>
            <p:cNvSpPr/>
            <p:nvPr/>
          </p:nvSpPr>
          <p:spPr>
            <a:xfrm>
              <a:off x="663361" y="6777278"/>
              <a:ext cx="12700" cy="10160"/>
            </a:xfrm>
            <a:custGeom>
              <a:avLst/>
              <a:gdLst/>
              <a:ahLst/>
              <a:cxnLst/>
              <a:rect l="l" t="t" r="r" b="b"/>
              <a:pathLst>
                <a:path w="12700" h="10159">
                  <a:moveTo>
                    <a:pt x="8039" y="0"/>
                  </a:moveTo>
                  <a:lnTo>
                    <a:pt x="0" y="3606"/>
                  </a:lnTo>
                  <a:lnTo>
                    <a:pt x="9779" y="9804"/>
                  </a:lnTo>
                  <a:lnTo>
                    <a:pt x="12509" y="7188"/>
                  </a:lnTo>
                </a:path>
              </a:pathLst>
            </a:custGeom>
            <a:ln w="5321">
              <a:solidFill>
                <a:srgbClr val="221914"/>
              </a:solidFill>
            </a:ln>
          </p:spPr>
          <p:txBody>
            <a:bodyPr wrap="square" lIns="0" tIns="0" rIns="0" bIns="0" rtlCol="0"/>
            <a:lstStyle/>
            <a:p>
              <a:endParaRPr/>
            </a:p>
          </p:txBody>
        </p:sp>
        <p:sp>
          <p:nvSpPr>
            <p:cNvPr id="121" name="object 121"/>
            <p:cNvSpPr/>
            <p:nvPr/>
          </p:nvSpPr>
          <p:spPr>
            <a:xfrm>
              <a:off x="663881" y="6791248"/>
              <a:ext cx="16510" cy="21590"/>
            </a:xfrm>
            <a:custGeom>
              <a:avLst/>
              <a:gdLst/>
              <a:ahLst/>
              <a:cxnLst/>
              <a:rect l="l" t="t" r="r" b="b"/>
              <a:pathLst>
                <a:path w="16509" h="21590">
                  <a:moveTo>
                    <a:pt x="2832" y="12738"/>
                  </a:moveTo>
                  <a:lnTo>
                    <a:pt x="8077" y="19227"/>
                  </a:lnTo>
                  <a:lnTo>
                    <a:pt x="11988" y="21374"/>
                  </a:lnTo>
                  <a:lnTo>
                    <a:pt x="11988" y="12738"/>
                  </a:lnTo>
                  <a:lnTo>
                    <a:pt x="0" y="7823"/>
                  </a:lnTo>
                  <a:lnTo>
                    <a:pt x="9042" y="1981"/>
                  </a:lnTo>
                  <a:lnTo>
                    <a:pt x="15557" y="2247"/>
                  </a:lnTo>
                  <a:lnTo>
                    <a:pt x="15900" y="0"/>
                  </a:lnTo>
                </a:path>
              </a:pathLst>
            </a:custGeom>
            <a:ln w="5321">
              <a:solidFill>
                <a:srgbClr val="221914"/>
              </a:solidFill>
            </a:ln>
          </p:spPr>
          <p:txBody>
            <a:bodyPr wrap="square" lIns="0" tIns="0" rIns="0" bIns="0" rtlCol="0"/>
            <a:lstStyle/>
            <a:p>
              <a:endParaRPr/>
            </a:p>
          </p:txBody>
        </p:sp>
        <p:sp>
          <p:nvSpPr>
            <p:cNvPr id="122" name="object 122"/>
            <p:cNvSpPr/>
            <p:nvPr/>
          </p:nvSpPr>
          <p:spPr>
            <a:xfrm>
              <a:off x="1286433" y="6904104"/>
              <a:ext cx="27940" cy="41275"/>
            </a:xfrm>
            <a:custGeom>
              <a:avLst/>
              <a:gdLst/>
              <a:ahLst/>
              <a:cxnLst/>
              <a:rect l="l" t="t" r="r" b="b"/>
              <a:pathLst>
                <a:path w="27940" h="41275">
                  <a:moveTo>
                    <a:pt x="24866" y="0"/>
                  </a:moveTo>
                  <a:lnTo>
                    <a:pt x="24866" y="6578"/>
                  </a:lnTo>
                  <a:lnTo>
                    <a:pt x="23201" y="16196"/>
                  </a:lnTo>
                  <a:lnTo>
                    <a:pt x="24477" y="25011"/>
                  </a:lnTo>
                  <a:lnTo>
                    <a:pt x="26704" y="31451"/>
                  </a:lnTo>
                  <a:lnTo>
                    <a:pt x="27889" y="33947"/>
                  </a:lnTo>
                  <a:lnTo>
                    <a:pt x="3555" y="41008"/>
                  </a:lnTo>
                  <a:lnTo>
                    <a:pt x="2082" y="33947"/>
                  </a:lnTo>
                  <a:lnTo>
                    <a:pt x="8153" y="31927"/>
                  </a:lnTo>
                  <a:lnTo>
                    <a:pt x="9690" y="23812"/>
                  </a:lnTo>
                  <a:lnTo>
                    <a:pt x="0" y="8102"/>
                  </a:lnTo>
                  <a:lnTo>
                    <a:pt x="3086" y="7086"/>
                  </a:lnTo>
                </a:path>
              </a:pathLst>
            </a:custGeom>
            <a:ln w="5321">
              <a:solidFill>
                <a:srgbClr val="221914"/>
              </a:solidFill>
            </a:ln>
          </p:spPr>
          <p:txBody>
            <a:bodyPr wrap="square" lIns="0" tIns="0" rIns="0" bIns="0" rtlCol="0"/>
            <a:lstStyle/>
            <a:p>
              <a:endParaRPr/>
            </a:p>
          </p:txBody>
        </p:sp>
        <p:sp>
          <p:nvSpPr>
            <p:cNvPr id="123" name="object 123"/>
            <p:cNvSpPr/>
            <p:nvPr/>
          </p:nvSpPr>
          <p:spPr>
            <a:xfrm>
              <a:off x="1290526" y="6905630"/>
              <a:ext cx="19050" cy="12700"/>
            </a:xfrm>
            <a:custGeom>
              <a:avLst/>
              <a:gdLst/>
              <a:ahLst/>
              <a:cxnLst/>
              <a:rect l="l" t="t" r="r" b="b"/>
              <a:pathLst>
                <a:path w="19050" h="12700">
                  <a:moveTo>
                    <a:pt x="2057" y="5054"/>
                  </a:moveTo>
                  <a:lnTo>
                    <a:pt x="0" y="12166"/>
                  </a:lnTo>
                  <a:lnTo>
                    <a:pt x="3543" y="11645"/>
                  </a:lnTo>
                  <a:lnTo>
                    <a:pt x="18745" y="6070"/>
                  </a:lnTo>
                  <a:lnTo>
                    <a:pt x="17716" y="0"/>
                  </a:lnTo>
                </a:path>
              </a:pathLst>
            </a:custGeom>
            <a:ln w="5321">
              <a:solidFill>
                <a:srgbClr val="221914"/>
              </a:solidFill>
            </a:ln>
          </p:spPr>
          <p:txBody>
            <a:bodyPr wrap="square" lIns="0" tIns="0" rIns="0" bIns="0" rtlCol="0"/>
            <a:lstStyle/>
            <a:p>
              <a:endParaRPr/>
            </a:p>
          </p:txBody>
        </p:sp>
        <p:sp>
          <p:nvSpPr>
            <p:cNvPr id="124" name="object 124"/>
            <p:cNvSpPr/>
            <p:nvPr/>
          </p:nvSpPr>
          <p:spPr>
            <a:xfrm>
              <a:off x="1287115" y="6913481"/>
              <a:ext cx="5715" cy="22860"/>
            </a:xfrm>
            <a:custGeom>
              <a:avLst/>
              <a:gdLst/>
              <a:ahLst/>
              <a:cxnLst/>
              <a:rect l="l" t="t" r="r" b="b"/>
              <a:pathLst>
                <a:path w="5715" h="22859">
                  <a:moveTo>
                    <a:pt x="0" y="0"/>
                  </a:moveTo>
                  <a:lnTo>
                    <a:pt x="5359" y="15951"/>
                  </a:lnTo>
                  <a:lnTo>
                    <a:pt x="1905" y="22771"/>
                  </a:lnTo>
                </a:path>
              </a:pathLst>
            </a:custGeom>
            <a:ln w="5321">
              <a:solidFill>
                <a:srgbClr val="221914"/>
              </a:solidFill>
            </a:ln>
          </p:spPr>
          <p:txBody>
            <a:bodyPr wrap="square" lIns="0" tIns="0" rIns="0" bIns="0" rtlCol="0"/>
            <a:lstStyle/>
            <a:p>
              <a:endParaRPr/>
            </a:p>
          </p:txBody>
        </p:sp>
        <p:sp>
          <p:nvSpPr>
            <p:cNvPr id="125" name="object 125"/>
            <p:cNvSpPr/>
            <p:nvPr/>
          </p:nvSpPr>
          <p:spPr>
            <a:xfrm>
              <a:off x="1442684" y="6819130"/>
              <a:ext cx="24765" cy="45085"/>
            </a:xfrm>
            <a:custGeom>
              <a:avLst/>
              <a:gdLst/>
              <a:ahLst/>
              <a:cxnLst/>
              <a:rect l="l" t="t" r="r" b="b"/>
              <a:pathLst>
                <a:path w="24765" h="45084">
                  <a:moveTo>
                    <a:pt x="17729" y="0"/>
                  </a:moveTo>
                  <a:lnTo>
                    <a:pt x="19926" y="6159"/>
                  </a:lnTo>
                  <a:lnTo>
                    <a:pt x="19939" y="19469"/>
                  </a:lnTo>
                  <a:lnTo>
                    <a:pt x="24396" y="29171"/>
                  </a:lnTo>
                  <a:lnTo>
                    <a:pt x="10121" y="44564"/>
                  </a:lnTo>
                  <a:lnTo>
                    <a:pt x="10045" y="34505"/>
                  </a:lnTo>
                  <a:lnTo>
                    <a:pt x="14325" y="30861"/>
                  </a:lnTo>
                  <a:lnTo>
                    <a:pt x="13169" y="26682"/>
                  </a:lnTo>
                  <a:lnTo>
                    <a:pt x="0" y="14820"/>
                  </a:lnTo>
                  <a:lnTo>
                    <a:pt x="4254" y="15811"/>
                  </a:lnTo>
                </a:path>
              </a:pathLst>
            </a:custGeom>
            <a:ln w="5321">
              <a:solidFill>
                <a:srgbClr val="221914"/>
              </a:solidFill>
            </a:ln>
          </p:spPr>
          <p:txBody>
            <a:bodyPr wrap="square" lIns="0" tIns="0" rIns="0" bIns="0" rtlCol="0"/>
            <a:lstStyle/>
            <a:p>
              <a:endParaRPr/>
            </a:p>
          </p:txBody>
        </p:sp>
        <p:sp>
          <p:nvSpPr>
            <p:cNvPr id="126" name="object 126"/>
            <p:cNvSpPr/>
            <p:nvPr/>
          </p:nvSpPr>
          <p:spPr>
            <a:xfrm>
              <a:off x="1443669" y="6834943"/>
              <a:ext cx="10160" cy="20955"/>
            </a:xfrm>
            <a:custGeom>
              <a:avLst/>
              <a:gdLst/>
              <a:ahLst/>
              <a:cxnLst/>
              <a:rect l="l" t="t" r="r" b="b"/>
              <a:pathLst>
                <a:path w="10159" h="20954">
                  <a:moveTo>
                    <a:pt x="0" y="0"/>
                  </a:moveTo>
                  <a:lnTo>
                    <a:pt x="9677" y="13360"/>
                  </a:lnTo>
                  <a:lnTo>
                    <a:pt x="9131" y="20739"/>
                  </a:lnTo>
                </a:path>
              </a:pathLst>
            </a:custGeom>
            <a:ln w="5321">
              <a:solidFill>
                <a:srgbClr val="221914"/>
              </a:solidFill>
            </a:ln>
          </p:spPr>
          <p:txBody>
            <a:bodyPr wrap="square" lIns="0" tIns="0" rIns="0" bIns="0" rtlCol="0"/>
            <a:lstStyle/>
            <a:p>
              <a:endParaRPr/>
            </a:p>
          </p:txBody>
        </p:sp>
        <p:sp>
          <p:nvSpPr>
            <p:cNvPr id="127" name="object 127"/>
            <p:cNvSpPr/>
            <p:nvPr/>
          </p:nvSpPr>
          <p:spPr>
            <a:xfrm>
              <a:off x="668450" y="6614964"/>
              <a:ext cx="802005" cy="202565"/>
            </a:xfrm>
            <a:custGeom>
              <a:avLst/>
              <a:gdLst/>
              <a:ahLst/>
              <a:cxnLst/>
              <a:rect l="l" t="t" r="r" b="b"/>
              <a:pathLst>
                <a:path w="802005" h="202565">
                  <a:moveTo>
                    <a:pt x="375094" y="0"/>
                  </a:moveTo>
                  <a:lnTo>
                    <a:pt x="208649" y="11896"/>
                  </a:lnTo>
                  <a:lnTo>
                    <a:pt x="114095" y="24926"/>
                  </a:lnTo>
                  <a:lnTo>
                    <a:pt x="56267" y="47248"/>
                  </a:lnTo>
                  <a:lnTo>
                    <a:pt x="0" y="87020"/>
                  </a:lnTo>
                </a:path>
                <a:path w="802005" h="202565">
                  <a:moveTo>
                    <a:pt x="375094" y="0"/>
                  </a:moveTo>
                  <a:lnTo>
                    <a:pt x="614399" y="54306"/>
                  </a:lnTo>
                  <a:lnTo>
                    <a:pt x="738574" y="86026"/>
                  </a:lnTo>
                  <a:lnTo>
                    <a:pt x="787588" y="107416"/>
                  </a:lnTo>
                  <a:lnTo>
                    <a:pt x="801408" y="130733"/>
                  </a:lnTo>
                  <a:lnTo>
                    <a:pt x="792022" y="202133"/>
                  </a:lnTo>
                </a:path>
              </a:pathLst>
            </a:custGeom>
            <a:ln w="5321">
              <a:solidFill>
                <a:srgbClr val="221914"/>
              </a:solidFill>
            </a:ln>
          </p:spPr>
          <p:txBody>
            <a:bodyPr wrap="square" lIns="0" tIns="0" rIns="0" bIns="0" rtlCol="0"/>
            <a:lstStyle/>
            <a:p>
              <a:endParaRPr/>
            </a:p>
          </p:txBody>
        </p:sp>
      </p:grpSp>
      <p:sp>
        <p:nvSpPr>
          <p:cNvPr id="128" name="object 128"/>
          <p:cNvSpPr/>
          <p:nvPr/>
        </p:nvSpPr>
        <p:spPr>
          <a:xfrm>
            <a:off x="3045905" y="6529562"/>
            <a:ext cx="258737" cy="567283"/>
          </a:xfrm>
          <a:prstGeom prst="rect">
            <a:avLst/>
          </a:prstGeom>
          <a:blipFill>
            <a:blip r:embed="rId11" cstate="print"/>
            <a:stretch>
              <a:fillRect/>
            </a:stretch>
          </a:blipFill>
        </p:spPr>
        <p:txBody>
          <a:bodyPr wrap="square" lIns="0" tIns="0" rIns="0" bIns="0" rtlCol="0"/>
          <a:lstStyle/>
          <a:p>
            <a:endParaRPr/>
          </a:p>
        </p:txBody>
      </p:sp>
      <p:grpSp>
        <p:nvGrpSpPr>
          <p:cNvPr id="129" name="object 129"/>
          <p:cNvGrpSpPr/>
          <p:nvPr/>
        </p:nvGrpSpPr>
        <p:grpSpPr>
          <a:xfrm>
            <a:off x="2804273" y="7266147"/>
            <a:ext cx="713740" cy="744855"/>
            <a:chOff x="2804273" y="7266147"/>
            <a:chExt cx="713740" cy="744855"/>
          </a:xfrm>
        </p:grpSpPr>
        <p:sp>
          <p:nvSpPr>
            <p:cNvPr id="130" name="object 130"/>
            <p:cNvSpPr/>
            <p:nvPr/>
          </p:nvSpPr>
          <p:spPr>
            <a:xfrm>
              <a:off x="3340072" y="7558253"/>
              <a:ext cx="177744" cy="201359"/>
            </a:xfrm>
            <a:prstGeom prst="rect">
              <a:avLst/>
            </a:prstGeom>
            <a:blipFill>
              <a:blip r:embed="rId12" cstate="print"/>
              <a:stretch>
                <a:fillRect/>
              </a:stretch>
            </a:blipFill>
          </p:spPr>
          <p:txBody>
            <a:bodyPr wrap="square" lIns="0" tIns="0" rIns="0" bIns="0" rtlCol="0"/>
            <a:lstStyle/>
            <a:p>
              <a:endParaRPr/>
            </a:p>
          </p:txBody>
        </p:sp>
        <p:sp>
          <p:nvSpPr>
            <p:cNvPr id="131" name="object 131"/>
            <p:cNvSpPr/>
            <p:nvPr/>
          </p:nvSpPr>
          <p:spPr>
            <a:xfrm>
              <a:off x="2875232" y="7496734"/>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132" name="object 132"/>
            <p:cNvSpPr/>
            <p:nvPr/>
          </p:nvSpPr>
          <p:spPr>
            <a:xfrm>
              <a:off x="3117700" y="7266147"/>
              <a:ext cx="219657" cy="180648"/>
            </a:xfrm>
            <a:prstGeom prst="rect">
              <a:avLst/>
            </a:prstGeom>
            <a:blipFill>
              <a:blip r:embed="rId13" cstate="print"/>
              <a:stretch>
                <a:fillRect/>
              </a:stretch>
            </a:blipFill>
          </p:spPr>
          <p:txBody>
            <a:bodyPr wrap="square" lIns="0" tIns="0" rIns="0" bIns="0" rtlCol="0"/>
            <a:lstStyle/>
            <a:p>
              <a:endParaRPr/>
            </a:p>
          </p:txBody>
        </p:sp>
        <p:sp>
          <p:nvSpPr>
            <p:cNvPr id="133" name="object 133"/>
            <p:cNvSpPr/>
            <p:nvPr/>
          </p:nvSpPr>
          <p:spPr>
            <a:xfrm>
              <a:off x="2805924" y="7401151"/>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134" name="object 134"/>
            <p:cNvSpPr/>
            <p:nvPr/>
          </p:nvSpPr>
          <p:spPr>
            <a:xfrm>
              <a:off x="3322934" y="7744600"/>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135" name="object 135"/>
            <p:cNvSpPr/>
            <p:nvPr/>
          </p:nvSpPr>
          <p:spPr>
            <a:xfrm>
              <a:off x="3295141" y="7773050"/>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136" name="object 136"/>
            <p:cNvSpPr/>
            <p:nvPr/>
          </p:nvSpPr>
          <p:spPr>
            <a:xfrm>
              <a:off x="3259447" y="7805811"/>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137" name="object 137"/>
            <p:cNvSpPr/>
            <p:nvPr/>
          </p:nvSpPr>
          <p:spPr>
            <a:xfrm>
              <a:off x="3209378" y="7840247"/>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138" name="object 138"/>
            <p:cNvSpPr/>
            <p:nvPr/>
          </p:nvSpPr>
          <p:spPr>
            <a:xfrm>
              <a:off x="3140894" y="7863060"/>
              <a:ext cx="7620" cy="60960"/>
            </a:xfrm>
            <a:custGeom>
              <a:avLst/>
              <a:gdLst/>
              <a:ahLst/>
              <a:cxnLst/>
              <a:rect l="l" t="t" r="r" b="b"/>
              <a:pathLst>
                <a:path w="7619" h="60959">
                  <a:moveTo>
                    <a:pt x="0" y="0"/>
                  </a:moveTo>
                  <a:lnTo>
                    <a:pt x="7581" y="60833"/>
                  </a:lnTo>
                </a:path>
              </a:pathLst>
            </a:custGeom>
            <a:ln w="3302">
              <a:solidFill>
                <a:srgbClr val="58595B"/>
              </a:solidFill>
            </a:ln>
          </p:spPr>
          <p:txBody>
            <a:bodyPr wrap="square" lIns="0" tIns="0" rIns="0" bIns="0" rtlCol="0"/>
            <a:lstStyle/>
            <a:p>
              <a:endParaRPr/>
            </a:p>
          </p:txBody>
        </p:sp>
        <p:sp>
          <p:nvSpPr>
            <p:cNvPr id="139" name="object 139"/>
            <p:cNvSpPr/>
            <p:nvPr/>
          </p:nvSpPr>
          <p:spPr>
            <a:xfrm>
              <a:off x="3054060" y="7859792"/>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140" name="object 140"/>
            <p:cNvSpPr/>
            <p:nvPr/>
          </p:nvSpPr>
          <p:spPr>
            <a:xfrm>
              <a:off x="2871368" y="7750490"/>
              <a:ext cx="136734" cy="141330"/>
            </a:xfrm>
            <a:prstGeom prst="rect">
              <a:avLst/>
            </a:prstGeom>
            <a:blipFill>
              <a:blip r:embed="rId14" cstate="print"/>
              <a:stretch>
                <a:fillRect/>
              </a:stretch>
            </a:blipFill>
          </p:spPr>
          <p:txBody>
            <a:bodyPr wrap="square" lIns="0" tIns="0" rIns="0" bIns="0" rtlCol="0"/>
            <a:lstStyle/>
            <a:p>
              <a:endParaRPr/>
            </a:p>
          </p:txBody>
        </p:sp>
        <p:sp>
          <p:nvSpPr>
            <p:cNvPr id="141" name="object 141"/>
            <p:cNvSpPr/>
            <p:nvPr/>
          </p:nvSpPr>
          <p:spPr>
            <a:xfrm>
              <a:off x="2848961" y="7695202"/>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142" name="object 142"/>
            <p:cNvSpPr/>
            <p:nvPr/>
          </p:nvSpPr>
          <p:spPr>
            <a:xfrm>
              <a:off x="2852949" y="7615060"/>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143" name="object 143"/>
            <p:cNvSpPr/>
            <p:nvPr/>
          </p:nvSpPr>
          <p:spPr>
            <a:xfrm>
              <a:off x="2882886" y="7480738"/>
              <a:ext cx="105178" cy="95817"/>
            </a:xfrm>
            <a:prstGeom prst="rect">
              <a:avLst/>
            </a:prstGeom>
            <a:blipFill>
              <a:blip r:embed="rId15" cstate="print"/>
              <a:stretch>
                <a:fillRect/>
              </a:stretch>
            </a:blipFill>
          </p:spPr>
          <p:txBody>
            <a:bodyPr wrap="square" lIns="0" tIns="0" rIns="0" bIns="0" rtlCol="0"/>
            <a:lstStyle/>
            <a:p>
              <a:endParaRPr/>
            </a:p>
          </p:txBody>
        </p:sp>
        <p:sp>
          <p:nvSpPr>
            <p:cNvPr id="144" name="object 144"/>
            <p:cNvSpPr/>
            <p:nvPr/>
          </p:nvSpPr>
          <p:spPr>
            <a:xfrm>
              <a:off x="3027201" y="7443031"/>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145" name="object 145"/>
            <p:cNvSpPr/>
            <p:nvPr/>
          </p:nvSpPr>
          <p:spPr>
            <a:xfrm>
              <a:off x="3119352" y="7432972"/>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146" name="object 146"/>
            <p:cNvSpPr/>
            <p:nvPr/>
          </p:nvSpPr>
          <p:spPr>
            <a:xfrm>
              <a:off x="3188962" y="7477272"/>
              <a:ext cx="116561" cy="109655"/>
            </a:xfrm>
            <a:prstGeom prst="rect">
              <a:avLst/>
            </a:prstGeom>
            <a:blipFill>
              <a:blip r:embed="rId16" cstate="print"/>
              <a:stretch>
                <a:fillRect/>
              </a:stretch>
            </a:blipFill>
          </p:spPr>
          <p:txBody>
            <a:bodyPr wrap="square" lIns="0" tIns="0" rIns="0" bIns="0" rtlCol="0"/>
            <a:lstStyle/>
            <a:p>
              <a:endParaRPr/>
            </a:p>
          </p:txBody>
        </p:sp>
        <p:sp>
          <p:nvSpPr>
            <p:cNvPr id="147" name="object 147"/>
            <p:cNvSpPr/>
            <p:nvPr/>
          </p:nvSpPr>
          <p:spPr>
            <a:xfrm>
              <a:off x="3268209" y="7632135"/>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148" name="object 148"/>
            <p:cNvSpPr/>
            <p:nvPr/>
          </p:nvSpPr>
          <p:spPr>
            <a:xfrm>
              <a:off x="3274057" y="7707461"/>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149" name="object 149"/>
            <p:cNvSpPr/>
            <p:nvPr/>
          </p:nvSpPr>
          <p:spPr>
            <a:xfrm>
              <a:off x="3262721" y="7760828"/>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150" name="object 150"/>
            <p:cNvSpPr/>
            <p:nvPr/>
          </p:nvSpPr>
          <p:spPr>
            <a:xfrm>
              <a:off x="2935452" y="7507188"/>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151" name="object 151"/>
            <p:cNvSpPr/>
            <p:nvPr/>
          </p:nvSpPr>
          <p:spPr>
            <a:xfrm>
              <a:off x="2982688" y="7538590"/>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152" name="object 152"/>
            <p:cNvSpPr/>
            <p:nvPr/>
          </p:nvSpPr>
          <p:spPr>
            <a:xfrm>
              <a:off x="2941996" y="7573162"/>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153" name="object 153"/>
            <p:cNvSpPr/>
            <p:nvPr/>
          </p:nvSpPr>
          <p:spPr>
            <a:xfrm>
              <a:off x="2923889" y="7623594"/>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154" name="object 154"/>
            <p:cNvSpPr/>
            <p:nvPr/>
          </p:nvSpPr>
          <p:spPr>
            <a:xfrm>
              <a:off x="2920094" y="7674472"/>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155" name="object 155"/>
            <p:cNvSpPr/>
            <p:nvPr/>
          </p:nvSpPr>
          <p:spPr>
            <a:xfrm>
              <a:off x="3065896" y="7403963"/>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156" name="object 156"/>
            <p:cNvSpPr/>
            <p:nvPr/>
          </p:nvSpPr>
          <p:spPr>
            <a:xfrm>
              <a:off x="2884401" y="7804423"/>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157" name="object 157"/>
            <p:cNvSpPr/>
            <p:nvPr/>
          </p:nvSpPr>
          <p:spPr>
            <a:xfrm>
              <a:off x="2941998" y="7873187"/>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158" name="object 158"/>
            <p:cNvSpPr/>
            <p:nvPr/>
          </p:nvSpPr>
          <p:spPr>
            <a:xfrm>
              <a:off x="2990100" y="7903877"/>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159" name="object 159"/>
            <p:cNvSpPr/>
            <p:nvPr/>
          </p:nvSpPr>
          <p:spPr>
            <a:xfrm>
              <a:off x="3057894" y="7925011"/>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grpSp>
      <p:sp>
        <p:nvSpPr>
          <p:cNvPr id="160" name="object 160"/>
          <p:cNvSpPr/>
          <p:nvPr/>
        </p:nvSpPr>
        <p:spPr>
          <a:xfrm>
            <a:off x="660648" y="7304862"/>
            <a:ext cx="814336" cy="623328"/>
          </a:xfrm>
          <a:prstGeom prst="rect">
            <a:avLst/>
          </a:prstGeom>
          <a:blipFill>
            <a:blip r:embed="rId17" cstate="print"/>
            <a:stretch>
              <a:fillRect/>
            </a:stretch>
          </a:blipFill>
        </p:spPr>
        <p:txBody>
          <a:bodyPr wrap="square" lIns="0" tIns="0" rIns="0" bIns="0" rtlCol="0"/>
          <a:lstStyle/>
          <a:p>
            <a:endParaRPr/>
          </a:p>
        </p:txBody>
      </p:sp>
      <p:grpSp>
        <p:nvGrpSpPr>
          <p:cNvPr id="161" name="object 161"/>
          <p:cNvGrpSpPr/>
          <p:nvPr/>
        </p:nvGrpSpPr>
        <p:grpSpPr>
          <a:xfrm>
            <a:off x="628878" y="8338266"/>
            <a:ext cx="752475" cy="480695"/>
            <a:chOff x="628878" y="8338266"/>
            <a:chExt cx="752475" cy="480695"/>
          </a:xfrm>
        </p:grpSpPr>
        <p:sp>
          <p:nvSpPr>
            <p:cNvPr id="162" name="object 162"/>
            <p:cNvSpPr/>
            <p:nvPr/>
          </p:nvSpPr>
          <p:spPr>
            <a:xfrm>
              <a:off x="630466" y="8339853"/>
              <a:ext cx="749300" cy="477520"/>
            </a:xfrm>
            <a:custGeom>
              <a:avLst/>
              <a:gdLst/>
              <a:ahLst/>
              <a:cxnLst/>
              <a:rect l="l" t="t" r="r" b="b"/>
              <a:pathLst>
                <a:path w="749300" h="477520">
                  <a:moveTo>
                    <a:pt x="745350" y="238518"/>
                  </a:moveTo>
                  <a:lnTo>
                    <a:pt x="741616" y="238518"/>
                  </a:lnTo>
                  <a:lnTo>
                    <a:pt x="734285" y="284698"/>
                  </a:lnTo>
                  <a:lnTo>
                    <a:pt x="713111" y="327872"/>
                  </a:lnTo>
                  <a:lnTo>
                    <a:pt x="679469" y="367099"/>
                  </a:lnTo>
                  <a:lnTo>
                    <a:pt x="634733" y="401434"/>
                  </a:lnTo>
                  <a:lnTo>
                    <a:pt x="591936" y="424676"/>
                  </a:lnTo>
                  <a:lnTo>
                    <a:pt x="543747" y="443613"/>
                  </a:lnTo>
                  <a:lnTo>
                    <a:pt x="490934" y="457751"/>
                  </a:lnTo>
                  <a:lnTo>
                    <a:pt x="434266" y="466593"/>
                  </a:lnTo>
                  <a:lnTo>
                    <a:pt x="374510" y="469645"/>
                  </a:lnTo>
                  <a:lnTo>
                    <a:pt x="314743" y="466593"/>
                  </a:lnTo>
                  <a:lnTo>
                    <a:pt x="258061" y="457751"/>
                  </a:lnTo>
                  <a:lnTo>
                    <a:pt x="205239" y="443613"/>
                  </a:lnTo>
                  <a:lnTo>
                    <a:pt x="157052" y="424676"/>
                  </a:lnTo>
                  <a:lnTo>
                    <a:pt x="114274" y="401434"/>
                  </a:lnTo>
                  <a:lnTo>
                    <a:pt x="69534" y="367099"/>
                  </a:lnTo>
                  <a:lnTo>
                    <a:pt x="35893" y="327872"/>
                  </a:lnTo>
                  <a:lnTo>
                    <a:pt x="14715" y="284698"/>
                  </a:lnTo>
                  <a:lnTo>
                    <a:pt x="7365" y="238518"/>
                  </a:lnTo>
                  <a:lnTo>
                    <a:pt x="14715" y="192336"/>
                  </a:lnTo>
                  <a:lnTo>
                    <a:pt x="35893" y="149156"/>
                  </a:lnTo>
                  <a:lnTo>
                    <a:pt x="69534" y="109922"/>
                  </a:lnTo>
                  <a:lnTo>
                    <a:pt x="114274" y="75577"/>
                  </a:lnTo>
                  <a:lnTo>
                    <a:pt x="157052" y="52344"/>
                  </a:lnTo>
                  <a:lnTo>
                    <a:pt x="205239" y="33416"/>
                  </a:lnTo>
                  <a:lnTo>
                    <a:pt x="258061" y="19286"/>
                  </a:lnTo>
                  <a:lnTo>
                    <a:pt x="314743" y="10447"/>
                  </a:lnTo>
                  <a:lnTo>
                    <a:pt x="374510" y="7391"/>
                  </a:lnTo>
                  <a:lnTo>
                    <a:pt x="434266" y="10447"/>
                  </a:lnTo>
                  <a:lnTo>
                    <a:pt x="490934" y="19286"/>
                  </a:lnTo>
                  <a:lnTo>
                    <a:pt x="543747" y="33416"/>
                  </a:lnTo>
                  <a:lnTo>
                    <a:pt x="591936" y="52344"/>
                  </a:lnTo>
                  <a:lnTo>
                    <a:pt x="634733" y="75577"/>
                  </a:lnTo>
                  <a:lnTo>
                    <a:pt x="679469" y="109922"/>
                  </a:lnTo>
                  <a:lnTo>
                    <a:pt x="713111" y="149156"/>
                  </a:lnTo>
                  <a:lnTo>
                    <a:pt x="734285" y="192336"/>
                  </a:lnTo>
                  <a:lnTo>
                    <a:pt x="741616" y="238518"/>
                  </a:lnTo>
                  <a:lnTo>
                    <a:pt x="749020" y="238518"/>
                  </a:lnTo>
                  <a:lnTo>
                    <a:pt x="741295" y="190048"/>
                  </a:lnTo>
                  <a:lnTo>
                    <a:pt x="719245" y="145068"/>
                  </a:lnTo>
                  <a:lnTo>
                    <a:pt x="684498" y="104523"/>
                  </a:lnTo>
                  <a:lnTo>
                    <a:pt x="638683" y="69354"/>
                  </a:lnTo>
                  <a:lnTo>
                    <a:pt x="602707" y="49310"/>
                  </a:lnTo>
                  <a:lnTo>
                    <a:pt x="562929" y="32298"/>
                  </a:lnTo>
                  <a:lnTo>
                    <a:pt x="519784" y="18589"/>
                  </a:lnTo>
                  <a:lnTo>
                    <a:pt x="473708" y="8455"/>
                  </a:lnTo>
                  <a:lnTo>
                    <a:pt x="425138" y="2168"/>
                  </a:lnTo>
                  <a:lnTo>
                    <a:pt x="374510" y="0"/>
                  </a:lnTo>
                  <a:lnTo>
                    <a:pt x="323866" y="2168"/>
                  </a:lnTo>
                  <a:lnTo>
                    <a:pt x="275286" y="8455"/>
                  </a:lnTo>
                  <a:lnTo>
                    <a:pt x="229206" y="18589"/>
                  </a:lnTo>
                  <a:lnTo>
                    <a:pt x="186062" y="32298"/>
                  </a:lnTo>
                  <a:lnTo>
                    <a:pt x="146289" y="49310"/>
                  </a:lnTo>
                  <a:lnTo>
                    <a:pt x="110324" y="69354"/>
                  </a:lnTo>
                  <a:lnTo>
                    <a:pt x="64509" y="104523"/>
                  </a:lnTo>
                  <a:lnTo>
                    <a:pt x="29764" y="145068"/>
                  </a:lnTo>
                  <a:lnTo>
                    <a:pt x="7717" y="190048"/>
                  </a:lnTo>
                  <a:lnTo>
                    <a:pt x="0" y="238518"/>
                  </a:lnTo>
                  <a:lnTo>
                    <a:pt x="7717" y="286979"/>
                  </a:lnTo>
                  <a:lnTo>
                    <a:pt x="29764" y="331951"/>
                  </a:lnTo>
                  <a:lnTo>
                    <a:pt x="64509" y="372490"/>
                  </a:lnTo>
                  <a:lnTo>
                    <a:pt x="110324" y="407657"/>
                  </a:lnTo>
                  <a:lnTo>
                    <a:pt x="146289" y="427707"/>
                  </a:lnTo>
                  <a:lnTo>
                    <a:pt x="186062" y="444724"/>
                  </a:lnTo>
                  <a:lnTo>
                    <a:pt x="229206" y="458435"/>
                  </a:lnTo>
                  <a:lnTo>
                    <a:pt x="275286" y="468566"/>
                  </a:lnTo>
                  <a:lnTo>
                    <a:pt x="323866" y="474845"/>
                  </a:lnTo>
                  <a:lnTo>
                    <a:pt x="374510" y="476999"/>
                  </a:lnTo>
                  <a:lnTo>
                    <a:pt x="425138" y="474845"/>
                  </a:lnTo>
                  <a:lnTo>
                    <a:pt x="473708" y="468566"/>
                  </a:lnTo>
                  <a:lnTo>
                    <a:pt x="519784" y="458435"/>
                  </a:lnTo>
                  <a:lnTo>
                    <a:pt x="562929" y="444724"/>
                  </a:lnTo>
                  <a:lnTo>
                    <a:pt x="602707" y="427707"/>
                  </a:lnTo>
                  <a:lnTo>
                    <a:pt x="638683" y="407657"/>
                  </a:lnTo>
                  <a:lnTo>
                    <a:pt x="684498" y="372490"/>
                  </a:lnTo>
                  <a:lnTo>
                    <a:pt x="719245" y="331951"/>
                  </a:lnTo>
                  <a:lnTo>
                    <a:pt x="741295" y="286979"/>
                  </a:lnTo>
                  <a:lnTo>
                    <a:pt x="749020" y="238518"/>
                  </a:lnTo>
                </a:path>
              </a:pathLst>
            </a:custGeom>
            <a:ln w="3175">
              <a:solidFill>
                <a:srgbClr val="080909"/>
              </a:solidFill>
            </a:ln>
          </p:spPr>
          <p:txBody>
            <a:bodyPr wrap="square" lIns="0" tIns="0" rIns="0" bIns="0" rtlCol="0"/>
            <a:lstStyle/>
            <a:p>
              <a:endParaRPr/>
            </a:p>
          </p:txBody>
        </p:sp>
        <p:sp>
          <p:nvSpPr>
            <p:cNvPr id="163" name="object 163"/>
            <p:cNvSpPr/>
            <p:nvPr/>
          </p:nvSpPr>
          <p:spPr>
            <a:xfrm>
              <a:off x="685196" y="8355794"/>
              <a:ext cx="643890" cy="381635"/>
            </a:xfrm>
            <a:custGeom>
              <a:avLst/>
              <a:gdLst/>
              <a:ahLst/>
              <a:cxnLst/>
              <a:rect l="l" t="t" r="r" b="b"/>
              <a:pathLst>
                <a:path w="643890" h="381634">
                  <a:moveTo>
                    <a:pt x="640092" y="190703"/>
                  </a:moveTo>
                  <a:lnTo>
                    <a:pt x="636422" y="190703"/>
                  </a:lnTo>
                  <a:lnTo>
                    <a:pt x="630167" y="227179"/>
                  </a:lnTo>
                  <a:lnTo>
                    <a:pt x="612100" y="261361"/>
                  </a:lnTo>
                  <a:lnTo>
                    <a:pt x="583353" y="292478"/>
                  </a:lnTo>
                  <a:lnTo>
                    <a:pt x="545058" y="319760"/>
                  </a:lnTo>
                  <a:lnTo>
                    <a:pt x="508372" y="338241"/>
                  </a:lnTo>
                  <a:lnTo>
                    <a:pt x="467057" y="353307"/>
                  </a:lnTo>
                  <a:lnTo>
                    <a:pt x="421770" y="364560"/>
                  </a:lnTo>
                  <a:lnTo>
                    <a:pt x="373168" y="371604"/>
                  </a:lnTo>
                  <a:lnTo>
                    <a:pt x="321906" y="374040"/>
                  </a:lnTo>
                  <a:lnTo>
                    <a:pt x="270636" y="371604"/>
                  </a:lnTo>
                  <a:lnTo>
                    <a:pt x="222027" y="364560"/>
                  </a:lnTo>
                  <a:lnTo>
                    <a:pt x="176738" y="353307"/>
                  </a:lnTo>
                  <a:lnTo>
                    <a:pt x="135431" y="338241"/>
                  </a:lnTo>
                  <a:lnTo>
                    <a:pt x="98767" y="319760"/>
                  </a:lnTo>
                  <a:lnTo>
                    <a:pt x="60473" y="292478"/>
                  </a:lnTo>
                  <a:lnTo>
                    <a:pt x="31727" y="261361"/>
                  </a:lnTo>
                  <a:lnTo>
                    <a:pt x="13664" y="227179"/>
                  </a:lnTo>
                  <a:lnTo>
                    <a:pt x="7416" y="190703"/>
                  </a:lnTo>
                  <a:lnTo>
                    <a:pt x="13664" y="154243"/>
                  </a:lnTo>
                  <a:lnTo>
                    <a:pt x="31727" y="120068"/>
                  </a:lnTo>
                  <a:lnTo>
                    <a:pt x="60473" y="88947"/>
                  </a:lnTo>
                  <a:lnTo>
                    <a:pt x="98767" y="61645"/>
                  </a:lnTo>
                  <a:lnTo>
                    <a:pt x="135431" y="43163"/>
                  </a:lnTo>
                  <a:lnTo>
                    <a:pt x="176738" y="28096"/>
                  </a:lnTo>
                  <a:lnTo>
                    <a:pt x="222027" y="16842"/>
                  </a:lnTo>
                  <a:lnTo>
                    <a:pt x="270636" y="9803"/>
                  </a:lnTo>
                  <a:lnTo>
                    <a:pt x="321906" y="7378"/>
                  </a:lnTo>
                  <a:lnTo>
                    <a:pt x="373168" y="9803"/>
                  </a:lnTo>
                  <a:lnTo>
                    <a:pt x="421770" y="16842"/>
                  </a:lnTo>
                  <a:lnTo>
                    <a:pt x="467057" y="28096"/>
                  </a:lnTo>
                  <a:lnTo>
                    <a:pt x="508372" y="43163"/>
                  </a:lnTo>
                  <a:lnTo>
                    <a:pt x="545058" y="61645"/>
                  </a:lnTo>
                  <a:lnTo>
                    <a:pt x="583353" y="88947"/>
                  </a:lnTo>
                  <a:lnTo>
                    <a:pt x="612100" y="120068"/>
                  </a:lnTo>
                  <a:lnTo>
                    <a:pt x="630167" y="154243"/>
                  </a:lnTo>
                  <a:lnTo>
                    <a:pt x="636422" y="190703"/>
                  </a:lnTo>
                  <a:lnTo>
                    <a:pt x="643788" y="190703"/>
                  </a:lnTo>
                  <a:lnTo>
                    <a:pt x="637122" y="151806"/>
                  </a:lnTo>
                  <a:lnTo>
                    <a:pt x="618113" y="115787"/>
                  </a:lnTo>
                  <a:lnTo>
                    <a:pt x="588186" y="83380"/>
                  </a:lnTo>
                  <a:lnTo>
                    <a:pt x="548767" y="55321"/>
                  </a:lnTo>
                  <a:lnTo>
                    <a:pt x="511295" y="36412"/>
                  </a:lnTo>
                  <a:lnTo>
                    <a:pt x="469221" y="21053"/>
                  </a:lnTo>
                  <a:lnTo>
                    <a:pt x="423197" y="9615"/>
                  </a:lnTo>
                  <a:lnTo>
                    <a:pt x="373874" y="2473"/>
                  </a:lnTo>
                  <a:lnTo>
                    <a:pt x="321906" y="0"/>
                  </a:lnTo>
                  <a:lnTo>
                    <a:pt x="269937" y="2473"/>
                  </a:lnTo>
                  <a:lnTo>
                    <a:pt x="220623" y="9615"/>
                  </a:lnTo>
                  <a:lnTo>
                    <a:pt x="174608" y="21053"/>
                  </a:lnTo>
                  <a:lnTo>
                    <a:pt x="132538" y="36412"/>
                  </a:lnTo>
                  <a:lnTo>
                    <a:pt x="95059" y="55321"/>
                  </a:lnTo>
                  <a:lnTo>
                    <a:pt x="55630" y="83380"/>
                  </a:lnTo>
                  <a:lnTo>
                    <a:pt x="25693" y="115787"/>
                  </a:lnTo>
                  <a:lnTo>
                    <a:pt x="6675" y="151806"/>
                  </a:lnTo>
                  <a:lnTo>
                    <a:pt x="0" y="190703"/>
                  </a:lnTo>
                  <a:lnTo>
                    <a:pt x="6675" y="229607"/>
                  </a:lnTo>
                  <a:lnTo>
                    <a:pt x="25693" y="265634"/>
                  </a:lnTo>
                  <a:lnTo>
                    <a:pt x="55630" y="298054"/>
                  </a:lnTo>
                  <a:lnTo>
                    <a:pt x="95059" y="326136"/>
                  </a:lnTo>
                  <a:lnTo>
                    <a:pt x="132538" y="345025"/>
                  </a:lnTo>
                  <a:lnTo>
                    <a:pt x="174608" y="360374"/>
                  </a:lnTo>
                  <a:lnTo>
                    <a:pt x="220623" y="371805"/>
                  </a:lnTo>
                  <a:lnTo>
                    <a:pt x="269937" y="378945"/>
                  </a:lnTo>
                  <a:lnTo>
                    <a:pt x="321906" y="381419"/>
                  </a:lnTo>
                  <a:lnTo>
                    <a:pt x="373874" y="378945"/>
                  </a:lnTo>
                  <a:lnTo>
                    <a:pt x="423197" y="371805"/>
                  </a:lnTo>
                  <a:lnTo>
                    <a:pt x="469221" y="360374"/>
                  </a:lnTo>
                  <a:lnTo>
                    <a:pt x="511295" y="345025"/>
                  </a:lnTo>
                  <a:lnTo>
                    <a:pt x="548767" y="326136"/>
                  </a:lnTo>
                  <a:lnTo>
                    <a:pt x="588186" y="298054"/>
                  </a:lnTo>
                  <a:lnTo>
                    <a:pt x="618113" y="265634"/>
                  </a:lnTo>
                  <a:lnTo>
                    <a:pt x="637122" y="229607"/>
                  </a:lnTo>
                  <a:lnTo>
                    <a:pt x="643788" y="190703"/>
                  </a:lnTo>
                </a:path>
              </a:pathLst>
            </a:custGeom>
            <a:ln w="3175">
              <a:solidFill>
                <a:srgbClr val="080909"/>
              </a:solidFill>
            </a:ln>
          </p:spPr>
          <p:txBody>
            <a:bodyPr wrap="square" lIns="0" tIns="0" rIns="0" bIns="0" rtlCol="0"/>
            <a:lstStyle/>
            <a:p>
              <a:endParaRPr/>
            </a:p>
          </p:txBody>
        </p:sp>
        <p:sp>
          <p:nvSpPr>
            <p:cNvPr id="164" name="object 164"/>
            <p:cNvSpPr/>
            <p:nvPr/>
          </p:nvSpPr>
          <p:spPr>
            <a:xfrm>
              <a:off x="753237" y="8370681"/>
              <a:ext cx="508000" cy="302260"/>
            </a:xfrm>
            <a:custGeom>
              <a:avLst/>
              <a:gdLst/>
              <a:ahLst/>
              <a:cxnLst/>
              <a:rect l="l" t="t" r="r" b="b"/>
              <a:pathLst>
                <a:path w="508000" h="302259">
                  <a:moveTo>
                    <a:pt x="504063" y="150837"/>
                  </a:moveTo>
                  <a:lnTo>
                    <a:pt x="500341" y="150837"/>
                  </a:lnTo>
                  <a:lnTo>
                    <a:pt x="495482" y="179278"/>
                  </a:lnTo>
                  <a:lnTo>
                    <a:pt x="481385" y="205976"/>
                  </a:lnTo>
                  <a:lnTo>
                    <a:pt x="428929" y="251714"/>
                  </a:lnTo>
                  <a:lnTo>
                    <a:pt x="392406" y="269438"/>
                  </a:lnTo>
                  <a:lnTo>
                    <a:pt x="350378" y="282851"/>
                  </a:lnTo>
                  <a:lnTo>
                    <a:pt x="303862" y="291343"/>
                  </a:lnTo>
                  <a:lnTo>
                    <a:pt x="253872" y="294309"/>
                  </a:lnTo>
                  <a:lnTo>
                    <a:pt x="203887" y="291343"/>
                  </a:lnTo>
                  <a:lnTo>
                    <a:pt x="157370" y="282851"/>
                  </a:lnTo>
                  <a:lnTo>
                    <a:pt x="115346" y="269438"/>
                  </a:lnTo>
                  <a:lnTo>
                    <a:pt x="78841" y="251714"/>
                  </a:lnTo>
                  <a:lnTo>
                    <a:pt x="26369" y="205976"/>
                  </a:lnTo>
                  <a:lnTo>
                    <a:pt x="7378" y="150837"/>
                  </a:lnTo>
                  <a:lnTo>
                    <a:pt x="12267" y="122394"/>
                  </a:lnTo>
                  <a:lnTo>
                    <a:pt x="48842" y="71365"/>
                  </a:lnTo>
                  <a:lnTo>
                    <a:pt x="115346" y="32249"/>
                  </a:lnTo>
                  <a:lnTo>
                    <a:pt x="157370" y="18822"/>
                  </a:lnTo>
                  <a:lnTo>
                    <a:pt x="203887" y="10323"/>
                  </a:lnTo>
                  <a:lnTo>
                    <a:pt x="253872" y="7366"/>
                  </a:lnTo>
                  <a:lnTo>
                    <a:pt x="303862" y="10323"/>
                  </a:lnTo>
                  <a:lnTo>
                    <a:pt x="350378" y="18822"/>
                  </a:lnTo>
                  <a:lnTo>
                    <a:pt x="392406" y="32249"/>
                  </a:lnTo>
                  <a:lnTo>
                    <a:pt x="428929" y="49987"/>
                  </a:lnTo>
                  <a:lnTo>
                    <a:pt x="481385" y="95702"/>
                  </a:lnTo>
                  <a:lnTo>
                    <a:pt x="500341" y="150837"/>
                  </a:lnTo>
                  <a:lnTo>
                    <a:pt x="507758" y="150837"/>
                  </a:lnTo>
                  <a:lnTo>
                    <a:pt x="487387" y="91430"/>
                  </a:lnTo>
                  <a:lnTo>
                    <a:pt x="432689" y="43624"/>
                  </a:lnTo>
                  <a:lnTo>
                    <a:pt x="395128" y="25392"/>
                  </a:lnTo>
                  <a:lnTo>
                    <a:pt x="352153" y="11668"/>
                  </a:lnTo>
                  <a:lnTo>
                    <a:pt x="304742" y="3015"/>
                  </a:lnTo>
                  <a:lnTo>
                    <a:pt x="253872" y="0"/>
                  </a:lnTo>
                  <a:lnTo>
                    <a:pt x="203009" y="3015"/>
                  </a:lnTo>
                  <a:lnTo>
                    <a:pt x="155600" y="11668"/>
                  </a:lnTo>
                  <a:lnTo>
                    <a:pt x="112630" y="25392"/>
                  </a:lnTo>
                  <a:lnTo>
                    <a:pt x="75082" y="43624"/>
                  </a:lnTo>
                  <a:lnTo>
                    <a:pt x="43989" y="65787"/>
                  </a:lnTo>
                  <a:lnTo>
                    <a:pt x="5282" y="119973"/>
                  </a:lnTo>
                  <a:lnTo>
                    <a:pt x="0" y="150837"/>
                  </a:lnTo>
                  <a:lnTo>
                    <a:pt x="5282" y="181710"/>
                  </a:lnTo>
                  <a:lnTo>
                    <a:pt x="43989" y="235911"/>
                  </a:lnTo>
                  <a:lnTo>
                    <a:pt x="75082" y="258089"/>
                  </a:lnTo>
                  <a:lnTo>
                    <a:pt x="112630" y="276303"/>
                  </a:lnTo>
                  <a:lnTo>
                    <a:pt x="155600" y="290023"/>
                  </a:lnTo>
                  <a:lnTo>
                    <a:pt x="203009" y="298676"/>
                  </a:lnTo>
                  <a:lnTo>
                    <a:pt x="253872" y="301688"/>
                  </a:lnTo>
                  <a:lnTo>
                    <a:pt x="304742" y="298676"/>
                  </a:lnTo>
                  <a:lnTo>
                    <a:pt x="352153" y="290023"/>
                  </a:lnTo>
                  <a:lnTo>
                    <a:pt x="395128" y="276303"/>
                  </a:lnTo>
                  <a:lnTo>
                    <a:pt x="432689" y="258089"/>
                  </a:lnTo>
                  <a:lnTo>
                    <a:pt x="463753" y="235911"/>
                  </a:lnTo>
                  <a:lnTo>
                    <a:pt x="502440" y="181710"/>
                  </a:lnTo>
                  <a:lnTo>
                    <a:pt x="507758" y="150837"/>
                  </a:lnTo>
                </a:path>
              </a:pathLst>
            </a:custGeom>
            <a:ln w="3175">
              <a:solidFill>
                <a:srgbClr val="080909"/>
              </a:solidFill>
            </a:ln>
          </p:spPr>
          <p:txBody>
            <a:bodyPr wrap="square" lIns="0" tIns="0" rIns="0" bIns="0" rtlCol="0"/>
            <a:lstStyle/>
            <a:p>
              <a:endParaRPr/>
            </a:p>
          </p:txBody>
        </p:sp>
        <p:sp>
          <p:nvSpPr>
            <p:cNvPr id="165" name="object 165"/>
            <p:cNvSpPr/>
            <p:nvPr/>
          </p:nvSpPr>
          <p:spPr>
            <a:xfrm>
              <a:off x="819091" y="8384514"/>
              <a:ext cx="384810" cy="220345"/>
            </a:xfrm>
            <a:custGeom>
              <a:avLst/>
              <a:gdLst/>
              <a:ahLst/>
              <a:cxnLst/>
              <a:rect l="l" t="t" r="r" b="b"/>
              <a:pathLst>
                <a:path w="384809" h="220345">
                  <a:moveTo>
                    <a:pt x="380822" y="109918"/>
                  </a:moveTo>
                  <a:lnTo>
                    <a:pt x="377151" y="109918"/>
                  </a:lnTo>
                  <a:lnTo>
                    <a:pt x="376234" y="120123"/>
                  </a:lnTo>
                  <a:lnTo>
                    <a:pt x="373530" y="130067"/>
                  </a:lnTo>
                  <a:lnTo>
                    <a:pt x="335688" y="174461"/>
                  </a:lnTo>
                  <a:lnTo>
                    <a:pt x="296371" y="194570"/>
                  </a:lnTo>
                  <a:lnTo>
                    <a:pt x="247690" y="207773"/>
                  </a:lnTo>
                  <a:lnTo>
                    <a:pt x="192239" y="212483"/>
                  </a:lnTo>
                  <a:lnTo>
                    <a:pt x="154673" y="210345"/>
                  </a:lnTo>
                  <a:lnTo>
                    <a:pt x="88151" y="194572"/>
                  </a:lnTo>
                  <a:lnTo>
                    <a:pt x="48829" y="174444"/>
                  </a:lnTo>
                  <a:lnTo>
                    <a:pt x="15414" y="139715"/>
                  </a:lnTo>
                  <a:lnTo>
                    <a:pt x="7404" y="109918"/>
                  </a:lnTo>
                  <a:lnTo>
                    <a:pt x="8315" y="99713"/>
                  </a:lnTo>
                  <a:lnTo>
                    <a:pt x="48821" y="45370"/>
                  </a:lnTo>
                  <a:lnTo>
                    <a:pt x="88131" y="25265"/>
                  </a:lnTo>
                  <a:lnTo>
                    <a:pt x="136804" y="12062"/>
                  </a:lnTo>
                  <a:lnTo>
                    <a:pt x="192239" y="7353"/>
                  </a:lnTo>
                  <a:lnTo>
                    <a:pt x="229829" y="9495"/>
                  </a:lnTo>
                  <a:lnTo>
                    <a:pt x="296356" y="25280"/>
                  </a:lnTo>
                  <a:lnTo>
                    <a:pt x="335688" y="45397"/>
                  </a:lnTo>
                  <a:lnTo>
                    <a:pt x="369109" y="80102"/>
                  </a:lnTo>
                  <a:lnTo>
                    <a:pt x="377151" y="109918"/>
                  </a:lnTo>
                  <a:lnTo>
                    <a:pt x="384517" y="109918"/>
                  </a:lnTo>
                  <a:lnTo>
                    <a:pt x="368960" y="66344"/>
                  </a:lnTo>
                  <a:lnTo>
                    <a:pt x="339851" y="39301"/>
                  </a:lnTo>
                  <a:lnTo>
                    <a:pt x="299002" y="18370"/>
                  </a:lnTo>
                  <a:lnTo>
                    <a:pt x="248952" y="4840"/>
                  </a:lnTo>
                  <a:lnTo>
                    <a:pt x="192239" y="0"/>
                  </a:lnTo>
                  <a:lnTo>
                    <a:pt x="153825" y="2177"/>
                  </a:lnTo>
                  <a:lnTo>
                    <a:pt x="85522" y="18382"/>
                  </a:lnTo>
                  <a:lnTo>
                    <a:pt x="44687" y="39294"/>
                  </a:lnTo>
                  <a:lnTo>
                    <a:pt x="15544" y="66344"/>
                  </a:lnTo>
                  <a:lnTo>
                    <a:pt x="0" y="109918"/>
                  </a:lnTo>
                  <a:lnTo>
                    <a:pt x="1035" y="121439"/>
                  </a:lnTo>
                  <a:lnTo>
                    <a:pt x="44646" y="180521"/>
                  </a:lnTo>
                  <a:lnTo>
                    <a:pt x="85490" y="201461"/>
                  </a:lnTo>
                  <a:lnTo>
                    <a:pt x="135534" y="214994"/>
                  </a:lnTo>
                  <a:lnTo>
                    <a:pt x="192239" y="219824"/>
                  </a:lnTo>
                  <a:lnTo>
                    <a:pt x="230665" y="217648"/>
                  </a:lnTo>
                  <a:lnTo>
                    <a:pt x="299006" y="201457"/>
                  </a:lnTo>
                  <a:lnTo>
                    <a:pt x="339853" y="180541"/>
                  </a:lnTo>
                  <a:lnTo>
                    <a:pt x="368960" y="153466"/>
                  </a:lnTo>
                  <a:lnTo>
                    <a:pt x="384517" y="109918"/>
                  </a:lnTo>
                </a:path>
              </a:pathLst>
            </a:custGeom>
            <a:ln w="3175">
              <a:solidFill>
                <a:srgbClr val="080909"/>
              </a:solidFill>
            </a:ln>
          </p:spPr>
          <p:txBody>
            <a:bodyPr wrap="square" lIns="0" tIns="0" rIns="0" bIns="0" rtlCol="0"/>
            <a:lstStyle/>
            <a:p>
              <a:endParaRPr/>
            </a:p>
          </p:txBody>
        </p:sp>
        <p:sp>
          <p:nvSpPr>
            <p:cNvPr id="166" name="object 166"/>
            <p:cNvSpPr/>
            <p:nvPr/>
          </p:nvSpPr>
          <p:spPr>
            <a:xfrm>
              <a:off x="879119" y="8416380"/>
              <a:ext cx="255904" cy="133350"/>
            </a:xfrm>
            <a:custGeom>
              <a:avLst/>
              <a:gdLst/>
              <a:ahLst/>
              <a:cxnLst/>
              <a:rect l="l" t="t" r="r" b="b"/>
              <a:pathLst>
                <a:path w="255905" h="133350">
                  <a:moveTo>
                    <a:pt x="251726" y="66344"/>
                  </a:moveTo>
                  <a:lnTo>
                    <a:pt x="248030" y="66344"/>
                  </a:lnTo>
                  <a:lnTo>
                    <a:pt x="248005" y="74002"/>
                  </a:lnTo>
                  <a:lnTo>
                    <a:pt x="245033" y="81368"/>
                  </a:lnTo>
                  <a:lnTo>
                    <a:pt x="195849" y="114831"/>
                  </a:lnTo>
                  <a:lnTo>
                    <a:pt x="127698" y="125348"/>
                  </a:lnTo>
                  <a:lnTo>
                    <a:pt x="103076" y="124100"/>
                  </a:lnTo>
                  <a:lnTo>
                    <a:pt x="59541" y="114860"/>
                  </a:lnTo>
                  <a:lnTo>
                    <a:pt x="21135" y="93537"/>
                  </a:lnTo>
                  <a:lnTo>
                    <a:pt x="7340" y="74002"/>
                  </a:lnTo>
                  <a:lnTo>
                    <a:pt x="7340" y="66344"/>
                  </a:lnTo>
                  <a:lnTo>
                    <a:pt x="7340" y="58699"/>
                  </a:lnTo>
                  <a:lnTo>
                    <a:pt x="33901" y="29634"/>
                  </a:lnTo>
                  <a:lnTo>
                    <a:pt x="91382" y="10118"/>
                  </a:lnTo>
                  <a:lnTo>
                    <a:pt x="127698" y="7340"/>
                  </a:lnTo>
                  <a:lnTo>
                    <a:pt x="152325" y="8598"/>
                  </a:lnTo>
                  <a:lnTo>
                    <a:pt x="195846" y="17857"/>
                  </a:lnTo>
                  <a:lnTo>
                    <a:pt x="234241" y="39189"/>
                  </a:lnTo>
                  <a:lnTo>
                    <a:pt x="248030" y="66344"/>
                  </a:lnTo>
                  <a:lnTo>
                    <a:pt x="255435" y="66344"/>
                  </a:lnTo>
                  <a:lnTo>
                    <a:pt x="225349" y="23333"/>
                  </a:lnTo>
                  <a:lnTo>
                    <a:pt x="165167" y="2858"/>
                  </a:lnTo>
                  <a:lnTo>
                    <a:pt x="127698" y="0"/>
                  </a:lnTo>
                  <a:lnTo>
                    <a:pt x="102309" y="1287"/>
                  </a:lnTo>
                  <a:lnTo>
                    <a:pt x="57152" y="10892"/>
                  </a:lnTo>
                  <a:lnTo>
                    <a:pt x="22639" y="28351"/>
                  </a:lnTo>
                  <a:lnTo>
                    <a:pt x="0" y="66344"/>
                  </a:lnTo>
                  <a:lnTo>
                    <a:pt x="690" y="73481"/>
                  </a:lnTo>
                  <a:lnTo>
                    <a:pt x="30052" y="109364"/>
                  </a:lnTo>
                  <a:lnTo>
                    <a:pt x="90230" y="129858"/>
                  </a:lnTo>
                  <a:lnTo>
                    <a:pt x="127698" y="132740"/>
                  </a:lnTo>
                  <a:lnTo>
                    <a:pt x="153077" y="131443"/>
                  </a:lnTo>
                  <a:lnTo>
                    <a:pt x="198235" y="121824"/>
                  </a:lnTo>
                  <a:lnTo>
                    <a:pt x="232765" y="104357"/>
                  </a:lnTo>
                  <a:lnTo>
                    <a:pt x="255435" y="66344"/>
                  </a:lnTo>
                </a:path>
              </a:pathLst>
            </a:custGeom>
            <a:ln w="3175">
              <a:solidFill>
                <a:srgbClr val="080909"/>
              </a:solidFill>
            </a:ln>
          </p:spPr>
          <p:txBody>
            <a:bodyPr wrap="square" lIns="0" tIns="0" rIns="0" bIns="0" rtlCol="0"/>
            <a:lstStyle/>
            <a:p>
              <a:endParaRPr/>
            </a:p>
          </p:txBody>
        </p:sp>
        <p:sp>
          <p:nvSpPr>
            <p:cNvPr id="167" name="object 167"/>
            <p:cNvSpPr/>
            <p:nvPr/>
          </p:nvSpPr>
          <p:spPr>
            <a:xfrm>
              <a:off x="947654" y="8431756"/>
              <a:ext cx="116243" cy="67945"/>
            </a:xfrm>
            <a:prstGeom prst="rect">
              <a:avLst/>
            </a:prstGeom>
            <a:blipFill>
              <a:blip r:embed="rId18" cstate="print"/>
              <a:stretch>
                <a:fillRect/>
              </a:stretch>
            </a:blipFill>
          </p:spPr>
          <p:txBody>
            <a:bodyPr wrap="square" lIns="0" tIns="0" rIns="0" bIns="0" rtlCol="0"/>
            <a:lstStyle/>
            <a:p>
              <a:endParaRPr/>
            </a:p>
          </p:txBody>
        </p:sp>
      </p:grpSp>
      <p:grpSp>
        <p:nvGrpSpPr>
          <p:cNvPr id="168" name="object 168"/>
          <p:cNvGrpSpPr/>
          <p:nvPr/>
        </p:nvGrpSpPr>
        <p:grpSpPr>
          <a:xfrm>
            <a:off x="2852081" y="8220677"/>
            <a:ext cx="604520" cy="509270"/>
            <a:chOff x="2852081" y="8220677"/>
            <a:chExt cx="604520" cy="509270"/>
          </a:xfrm>
        </p:grpSpPr>
        <p:sp>
          <p:nvSpPr>
            <p:cNvPr id="169" name="object 169"/>
            <p:cNvSpPr/>
            <p:nvPr/>
          </p:nvSpPr>
          <p:spPr>
            <a:xfrm>
              <a:off x="2972286" y="8362156"/>
              <a:ext cx="35560" cy="35560"/>
            </a:xfrm>
            <a:custGeom>
              <a:avLst/>
              <a:gdLst/>
              <a:ahLst/>
              <a:cxnLst/>
              <a:rect l="l" t="t" r="r" b="b"/>
              <a:pathLst>
                <a:path w="35560" h="35559">
                  <a:moveTo>
                    <a:pt x="31114" y="31191"/>
                  </a:moveTo>
                  <a:lnTo>
                    <a:pt x="27114" y="35179"/>
                  </a:lnTo>
                  <a:lnTo>
                    <a:pt x="17779" y="32346"/>
                  </a:lnTo>
                  <a:lnTo>
                    <a:pt x="10274" y="24853"/>
                  </a:lnTo>
                  <a:lnTo>
                    <a:pt x="2819" y="17360"/>
                  </a:lnTo>
                  <a:lnTo>
                    <a:pt x="0" y="8026"/>
                  </a:lnTo>
                  <a:lnTo>
                    <a:pt x="3987" y="3987"/>
                  </a:lnTo>
                  <a:lnTo>
                    <a:pt x="8039" y="0"/>
                  </a:lnTo>
                  <a:lnTo>
                    <a:pt x="17335" y="2832"/>
                  </a:lnTo>
                  <a:lnTo>
                    <a:pt x="24853" y="10337"/>
                  </a:lnTo>
                  <a:lnTo>
                    <a:pt x="32334" y="17856"/>
                  </a:lnTo>
                  <a:lnTo>
                    <a:pt x="35153" y="27203"/>
                  </a:lnTo>
                  <a:lnTo>
                    <a:pt x="31114" y="31191"/>
                  </a:lnTo>
                  <a:close/>
                </a:path>
              </a:pathLst>
            </a:custGeom>
            <a:ln w="3175">
              <a:solidFill>
                <a:srgbClr val="231F20"/>
              </a:solidFill>
            </a:ln>
          </p:spPr>
          <p:txBody>
            <a:bodyPr wrap="square" lIns="0" tIns="0" rIns="0" bIns="0" rtlCol="0"/>
            <a:lstStyle/>
            <a:p>
              <a:endParaRPr/>
            </a:p>
          </p:txBody>
        </p:sp>
        <p:sp>
          <p:nvSpPr>
            <p:cNvPr id="170" name="object 170"/>
            <p:cNvSpPr/>
            <p:nvPr/>
          </p:nvSpPr>
          <p:spPr>
            <a:xfrm>
              <a:off x="2862460" y="8222137"/>
              <a:ext cx="592455" cy="506095"/>
            </a:xfrm>
            <a:custGeom>
              <a:avLst/>
              <a:gdLst/>
              <a:ahLst/>
              <a:cxnLst/>
              <a:rect l="l" t="t" r="r" b="b"/>
              <a:pathLst>
                <a:path w="592454" h="506095">
                  <a:moveTo>
                    <a:pt x="0" y="65690"/>
                  </a:moveTo>
                  <a:lnTo>
                    <a:pt x="35276" y="17575"/>
                  </a:lnTo>
                  <a:lnTo>
                    <a:pt x="63661" y="0"/>
                  </a:lnTo>
                  <a:lnTo>
                    <a:pt x="100119" y="11580"/>
                  </a:lnTo>
                  <a:lnTo>
                    <a:pt x="159613" y="50933"/>
                  </a:lnTo>
                  <a:lnTo>
                    <a:pt x="212679" y="91709"/>
                  </a:lnTo>
                  <a:lnTo>
                    <a:pt x="248283" y="125028"/>
                  </a:lnTo>
                  <a:lnTo>
                    <a:pt x="274535" y="155746"/>
                  </a:lnTo>
                  <a:lnTo>
                    <a:pt x="353108" y="172457"/>
                  </a:lnTo>
                  <a:lnTo>
                    <a:pt x="400384" y="189137"/>
                  </a:lnTo>
                  <a:lnTo>
                    <a:pt x="435343" y="215786"/>
                  </a:lnTo>
                  <a:lnTo>
                    <a:pt x="476961" y="262401"/>
                  </a:lnTo>
                  <a:lnTo>
                    <a:pt x="516416" y="312592"/>
                  </a:lnTo>
                  <a:lnTo>
                    <a:pt x="550742" y="363954"/>
                  </a:lnTo>
                  <a:lnTo>
                    <a:pt x="576886" y="411431"/>
                  </a:lnTo>
                  <a:lnTo>
                    <a:pt x="591799" y="449970"/>
                  </a:lnTo>
                  <a:lnTo>
                    <a:pt x="592429" y="474516"/>
                  </a:lnTo>
                  <a:lnTo>
                    <a:pt x="579990" y="493521"/>
                  </a:lnTo>
                  <a:lnTo>
                    <a:pt x="572401" y="503021"/>
                  </a:lnTo>
                  <a:lnTo>
                    <a:pt x="566565" y="505863"/>
                  </a:lnTo>
                  <a:lnTo>
                    <a:pt x="559384" y="504894"/>
                  </a:lnTo>
                  <a:lnTo>
                    <a:pt x="523301" y="489876"/>
                  </a:lnTo>
                  <a:lnTo>
                    <a:pt x="495207" y="448372"/>
                  </a:lnTo>
                  <a:lnTo>
                    <a:pt x="477250" y="419092"/>
                  </a:lnTo>
                  <a:lnTo>
                    <a:pt x="453335" y="384397"/>
                  </a:lnTo>
                  <a:lnTo>
                    <a:pt x="423648" y="348037"/>
                  </a:lnTo>
                  <a:lnTo>
                    <a:pt x="388372" y="313762"/>
                  </a:lnTo>
                  <a:lnTo>
                    <a:pt x="347693" y="285325"/>
                  </a:lnTo>
                  <a:lnTo>
                    <a:pt x="301795" y="266476"/>
                  </a:lnTo>
                  <a:lnTo>
                    <a:pt x="250863" y="260965"/>
                  </a:lnTo>
                  <a:lnTo>
                    <a:pt x="235111" y="275717"/>
                  </a:lnTo>
                  <a:lnTo>
                    <a:pt x="224478" y="283300"/>
                  </a:lnTo>
                  <a:lnTo>
                    <a:pt x="214122" y="286113"/>
                  </a:lnTo>
                  <a:lnTo>
                    <a:pt x="199199" y="286556"/>
                  </a:lnTo>
                </a:path>
              </a:pathLst>
            </a:custGeom>
            <a:ln w="3175">
              <a:solidFill>
                <a:srgbClr val="231F20"/>
              </a:solidFill>
            </a:ln>
          </p:spPr>
          <p:txBody>
            <a:bodyPr wrap="square" lIns="0" tIns="0" rIns="0" bIns="0" rtlCol="0"/>
            <a:lstStyle/>
            <a:p>
              <a:endParaRPr/>
            </a:p>
          </p:txBody>
        </p:sp>
        <p:sp>
          <p:nvSpPr>
            <p:cNvPr id="171" name="object 171"/>
            <p:cNvSpPr/>
            <p:nvPr/>
          </p:nvSpPr>
          <p:spPr>
            <a:xfrm>
              <a:off x="3120627" y="8457083"/>
              <a:ext cx="301625" cy="270510"/>
            </a:xfrm>
            <a:custGeom>
              <a:avLst/>
              <a:gdLst/>
              <a:ahLst/>
              <a:cxnLst/>
              <a:rect l="l" t="t" r="r" b="b"/>
              <a:pathLst>
                <a:path w="301625" h="270509">
                  <a:moveTo>
                    <a:pt x="0" y="5395"/>
                  </a:moveTo>
                  <a:lnTo>
                    <a:pt x="59310" y="0"/>
                  </a:lnTo>
                  <a:lnTo>
                    <a:pt x="96058" y="2715"/>
                  </a:lnTo>
                  <a:lnTo>
                    <a:pt x="125521" y="17603"/>
                  </a:lnTo>
                  <a:lnTo>
                    <a:pt x="162979" y="48727"/>
                  </a:lnTo>
                  <a:lnTo>
                    <a:pt x="200587" y="87731"/>
                  </a:lnTo>
                  <a:lnTo>
                    <a:pt x="236657" y="135598"/>
                  </a:lnTo>
                  <a:lnTo>
                    <a:pt x="267746" y="186085"/>
                  </a:lnTo>
                  <a:lnTo>
                    <a:pt x="290413" y="232950"/>
                  </a:lnTo>
                  <a:lnTo>
                    <a:pt x="301218" y="269948"/>
                  </a:lnTo>
                </a:path>
              </a:pathLst>
            </a:custGeom>
            <a:ln w="3175">
              <a:solidFill>
                <a:srgbClr val="231F20"/>
              </a:solidFill>
            </a:ln>
          </p:spPr>
          <p:txBody>
            <a:bodyPr wrap="square" lIns="0" tIns="0" rIns="0" bIns="0" rtlCol="0"/>
            <a:lstStyle/>
            <a:p>
              <a:endParaRPr/>
            </a:p>
          </p:txBody>
        </p:sp>
        <p:sp>
          <p:nvSpPr>
            <p:cNvPr id="172" name="object 172"/>
            <p:cNvSpPr/>
            <p:nvPr/>
          </p:nvSpPr>
          <p:spPr>
            <a:xfrm>
              <a:off x="3124720" y="8473386"/>
              <a:ext cx="278765" cy="250190"/>
            </a:xfrm>
            <a:custGeom>
              <a:avLst/>
              <a:gdLst/>
              <a:ahLst/>
              <a:cxnLst/>
              <a:rect l="l" t="t" r="r" b="b"/>
              <a:pathLst>
                <a:path w="278764" h="250190">
                  <a:moveTo>
                    <a:pt x="0" y="0"/>
                  </a:moveTo>
                  <a:lnTo>
                    <a:pt x="81962" y="9927"/>
                  </a:lnTo>
                  <a:lnTo>
                    <a:pt x="128725" y="22650"/>
                  </a:lnTo>
                  <a:lnTo>
                    <a:pt x="186651" y="90373"/>
                  </a:lnTo>
                  <a:lnTo>
                    <a:pt x="220439" y="147067"/>
                  </a:lnTo>
                  <a:lnTo>
                    <a:pt x="249810" y="198429"/>
                  </a:lnTo>
                  <a:lnTo>
                    <a:pt x="270535" y="235682"/>
                  </a:lnTo>
                  <a:lnTo>
                    <a:pt x="278384" y="250050"/>
                  </a:lnTo>
                </a:path>
              </a:pathLst>
            </a:custGeom>
            <a:ln w="3175">
              <a:solidFill>
                <a:srgbClr val="231F20"/>
              </a:solidFill>
            </a:ln>
          </p:spPr>
          <p:txBody>
            <a:bodyPr wrap="square" lIns="0" tIns="0" rIns="0" bIns="0" rtlCol="0"/>
            <a:lstStyle/>
            <a:p>
              <a:endParaRPr/>
            </a:p>
          </p:txBody>
        </p:sp>
        <p:sp>
          <p:nvSpPr>
            <p:cNvPr id="173" name="object 173"/>
            <p:cNvSpPr/>
            <p:nvPr/>
          </p:nvSpPr>
          <p:spPr>
            <a:xfrm>
              <a:off x="3120633" y="8380815"/>
              <a:ext cx="29209" cy="81915"/>
            </a:xfrm>
            <a:custGeom>
              <a:avLst/>
              <a:gdLst/>
              <a:ahLst/>
              <a:cxnLst/>
              <a:rect l="l" t="t" r="r" b="b"/>
              <a:pathLst>
                <a:path w="29210" h="81915">
                  <a:moveTo>
                    <a:pt x="28879" y="0"/>
                  </a:moveTo>
                  <a:lnTo>
                    <a:pt x="0" y="81661"/>
                  </a:lnTo>
                </a:path>
              </a:pathLst>
            </a:custGeom>
            <a:ln w="3175">
              <a:solidFill>
                <a:srgbClr val="231F20"/>
              </a:solidFill>
            </a:ln>
          </p:spPr>
          <p:txBody>
            <a:bodyPr wrap="square" lIns="0" tIns="0" rIns="0" bIns="0" rtlCol="0"/>
            <a:lstStyle/>
            <a:p>
              <a:endParaRPr/>
            </a:p>
          </p:txBody>
        </p:sp>
        <p:sp>
          <p:nvSpPr>
            <p:cNvPr id="174" name="object 174"/>
            <p:cNvSpPr/>
            <p:nvPr/>
          </p:nvSpPr>
          <p:spPr>
            <a:xfrm>
              <a:off x="3120627" y="8462478"/>
              <a:ext cx="1270" cy="20955"/>
            </a:xfrm>
            <a:custGeom>
              <a:avLst/>
              <a:gdLst/>
              <a:ahLst/>
              <a:cxnLst/>
              <a:rect l="l" t="t" r="r" b="b"/>
              <a:pathLst>
                <a:path w="1269" h="20954">
                  <a:moveTo>
                    <a:pt x="336" y="-1460"/>
                  </a:moveTo>
                  <a:lnTo>
                    <a:pt x="336" y="22009"/>
                  </a:lnTo>
                </a:path>
              </a:pathLst>
            </a:custGeom>
            <a:ln w="3594">
              <a:solidFill>
                <a:srgbClr val="231F20"/>
              </a:solidFill>
            </a:ln>
          </p:spPr>
          <p:txBody>
            <a:bodyPr wrap="square" lIns="0" tIns="0" rIns="0" bIns="0" rtlCol="0"/>
            <a:lstStyle/>
            <a:p>
              <a:endParaRPr/>
            </a:p>
          </p:txBody>
        </p:sp>
        <p:sp>
          <p:nvSpPr>
            <p:cNvPr id="175" name="object 175"/>
            <p:cNvSpPr/>
            <p:nvPr/>
          </p:nvSpPr>
          <p:spPr>
            <a:xfrm>
              <a:off x="2852081" y="8276938"/>
              <a:ext cx="233477" cy="234624"/>
            </a:xfrm>
            <a:prstGeom prst="rect">
              <a:avLst/>
            </a:prstGeom>
            <a:blipFill>
              <a:blip r:embed="rId19" cstate="print"/>
              <a:stretch>
                <a:fillRect/>
              </a:stretch>
            </a:blipFill>
          </p:spPr>
          <p:txBody>
            <a:bodyPr wrap="square" lIns="0" tIns="0" rIns="0" bIns="0" rtlCol="0"/>
            <a:lstStyle/>
            <a:p>
              <a:endParaRPr/>
            </a:p>
          </p:txBody>
        </p:sp>
      </p:grpSp>
      <p:grpSp>
        <p:nvGrpSpPr>
          <p:cNvPr id="176" name="object 176"/>
          <p:cNvGrpSpPr/>
          <p:nvPr/>
        </p:nvGrpSpPr>
        <p:grpSpPr>
          <a:xfrm>
            <a:off x="1940001" y="8953590"/>
            <a:ext cx="337820" cy="581025"/>
            <a:chOff x="1940001" y="8953590"/>
            <a:chExt cx="337820" cy="581025"/>
          </a:xfrm>
        </p:grpSpPr>
        <p:sp>
          <p:nvSpPr>
            <p:cNvPr id="177" name="object 177"/>
            <p:cNvSpPr/>
            <p:nvPr/>
          </p:nvSpPr>
          <p:spPr>
            <a:xfrm>
              <a:off x="1940998" y="8954587"/>
              <a:ext cx="335915" cy="124460"/>
            </a:xfrm>
            <a:custGeom>
              <a:avLst/>
              <a:gdLst/>
              <a:ahLst/>
              <a:cxnLst/>
              <a:rect l="l" t="t" r="r" b="b"/>
              <a:pathLst>
                <a:path w="335914" h="124459">
                  <a:moveTo>
                    <a:pt x="106591" y="122123"/>
                  </a:moveTo>
                  <a:lnTo>
                    <a:pt x="8356" y="92697"/>
                  </a:lnTo>
                  <a:lnTo>
                    <a:pt x="2400" y="92303"/>
                  </a:lnTo>
                  <a:lnTo>
                    <a:pt x="2400" y="85928"/>
                  </a:lnTo>
                  <a:lnTo>
                    <a:pt x="2400" y="75196"/>
                  </a:lnTo>
                  <a:lnTo>
                    <a:pt x="0" y="70815"/>
                  </a:lnTo>
                  <a:lnTo>
                    <a:pt x="21082" y="66040"/>
                  </a:lnTo>
                  <a:lnTo>
                    <a:pt x="62668" y="53954"/>
                  </a:lnTo>
                  <a:lnTo>
                    <a:pt x="133604" y="32023"/>
                  </a:lnTo>
                  <a:lnTo>
                    <a:pt x="200586" y="10986"/>
                  </a:lnTo>
                  <a:lnTo>
                    <a:pt x="230314" y="1587"/>
                  </a:lnTo>
                  <a:lnTo>
                    <a:pt x="233883" y="0"/>
                  </a:lnTo>
                  <a:lnTo>
                    <a:pt x="296306" y="15816"/>
                  </a:lnTo>
                  <a:lnTo>
                    <a:pt x="330161" y="24663"/>
                  </a:lnTo>
                  <a:lnTo>
                    <a:pt x="335330" y="25463"/>
                  </a:lnTo>
                  <a:lnTo>
                    <a:pt x="334937" y="35407"/>
                  </a:lnTo>
                  <a:lnTo>
                    <a:pt x="332549" y="45745"/>
                  </a:lnTo>
                  <a:lnTo>
                    <a:pt x="122504" y="118948"/>
                  </a:lnTo>
                  <a:lnTo>
                    <a:pt x="113157" y="124079"/>
                  </a:lnTo>
                  <a:lnTo>
                    <a:pt x="106591" y="122123"/>
                  </a:lnTo>
                  <a:close/>
                </a:path>
              </a:pathLst>
            </a:custGeom>
            <a:ln w="3175">
              <a:solidFill>
                <a:srgbClr val="131111"/>
              </a:solidFill>
            </a:ln>
          </p:spPr>
          <p:txBody>
            <a:bodyPr wrap="square" lIns="0" tIns="0" rIns="0" bIns="0" rtlCol="0"/>
            <a:lstStyle/>
            <a:p>
              <a:endParaRPr/>
            </a:p>
          </p:txBody>
        </p:sp>
        <p:sp>
          <p:nvSpPr>
            <p:cNvPr id="178" name="object 178"/>
            <p:cNvSpPr/>
            <p:nvPr/>
          </p:nvSpPr>
          <p:spPr>
            <a:xfrm>
              <a:off x="1965262" y="8960169"/>
              <a:ext cx="292735" cy="95885"/>
            </a:xfrm>
            <a:custGeom>
              <a:avLst/>
              <a:gdLst/>
              <a:ahLst/>
              <a:cxnLst/>
              <a:rect l="l" t="t" r="r" b="b"/>
              <a:pathLst>
                <a:path w="292735" h="95884">
                  <a:moveTo>
                    <a:pt x="0" y="66027"/>
                  </a:moveTo>
                  <a:lnTo>
                    <a:pt x="77558" y="93078"/>
                  </a:lnTo>
                  <a:lnTo>
                    <a:pt x="85509" y="95859"/>
                  </a:lnTo>
                  <a:lnTo>
                    <a:pt x="137119" y="77570"/>
                  </a:lnTo>
                  <a:lnTo>
                    <a:pt x="201344" y="54994"/>
                  </a:lnTo>
                  <a:lnTo>
                    <a:pt x="262661" y="33461"/>
                  </a:lnTo>
                  <a:lnTo>
                    <a:pt x="290004" y="23863"/>
                  </a:lnTo>
                  <a:lnTo>
                    <a:pt x="292366" y="21869"/>
                  </a:lnTo>
                  <a:lnTo>
                    <a:pt x="283248" y="19481"/>
                  </a:lnTo>
                  <a:lnTo>
                    <a:pt x="268752" y="15740"/>
                  </a:lnTo>
                  <a:lnTo>
                    <a:pt x="245791" y="9836"/>
                  </a:lnTo>
                  <a:lnTo>
                    <a:pt x="224546" y="4379"/>
                  </a:lnTo>
                  <a:lnTo>
                    <a:pt x="215201" y="1981"/>
                  </a:lnTo>
                  <a:lnTo>
                    <a:pt x="210426" y="0"/>
                  </a:lnTo>
                  <a:lnTo>
                    <a:pt x="196519" y="3975"/>
                  </a:lnTo>
                  <a:lnTo>
                    <a:pt x="159936" y="15347"/>
                  </a:lnTo>
                  <a:lnTo>
                    <a:pt x="93035" y="36491"/>
                  </a:lnTo>
                  <a:lnTo>
                    <a:pt x="28747" y="56890"/>
                  </a:lnTo>
                  <a:lnTo>
                    <a:pt x="0" y="66027"/>
                  </a:lnTo>
                  <a:close/>
                </a:path>
              </a:pathLst>
            </a:custGeom>
            <a:ln w="3175">
              <a:solidFill>
                <a:srgbClr val="131111"/>
              </a:solidFill>
            </a:ln>
          </p:spPr>
          <p:txBody>
            <a:bodyPr wrap="square" lIns="0" tIns="0" rIns="0" bIns="0" rtlCol="0"/>
            <a:lstStyle/>
            <a:p>
              <a:endParaRPr/>
            </a:p>
          </p:txBody>
        </p:sp>
        <p:sp>
          <p:nvSpPr>
            <p:cNvPr id="179" name="object 179"/>
            <p:cNvSpPr/>
            <p:nvPr/>
          </p:nvSpPr>
          <p:spPr>
            <a:xfrm>
              <a:off x="1943397" y="8981857"/>
              <a:ext cx="331470" cy="83185"/>
            </a:xfrm>
            <a:custGeom>
              <a:avLst/>
              <a:gdLst/>
              <a:ahLst/>
              <a:cxnLst/>
              <a:rect l="l" t="t" r="r" b="b"/>
              <a:pathLst>
                <a:path w="331469" h="83184">
                  <a:moveTo>
                    <a:pt x="0" y="47929"/>
                  </a:moveTo>
                  <a:lnTo>
                    <a:pt x="96253" y="80543"/>
                  </a:lnTo>
                  <a:lnTo>
                    <a:pt x="102312" y="82729"/>
                  </a:lnTo>
                  <a:lnTo>
                    <a:pt x="107440" y="83126"/>
                  </a:lnTo>
                  <a:lnTo>
                    <a:pt x="166491" y="62247"/>
                  </a:lnTo>
                  <a:lnTo>
                    <a:pt x="235994" y="35991"/>
                  </a:lnTo>
                  <a:lnTo>
                    <a:pt x="301768" y="11079"/>
                  </a:lnTo>
                  <a:lnTo>
                    <a:pt x="330987" y="0"/>
                  </a:lnTo>
                </a:path>
              </a:pathLst>
            </a:custGeom>
            <a:ln w="3175">
              <a:solidFill>
                <a:srgbClr val="131111"/>
              </a:solidFill>
            </a:ln>
          </p:spPr>
          <p:txBody>
            <a:bodyPr wrap="square" lIns="0" tIns="0" rIns="0" bIns="0" rtlCol="0"/>
            <a:lstStyle/>
            <a:p>
              <a:endParaRPr/>
            </a:p>
          </p:txBody>
        </p:sp>
        <p:sp>
          <p:nvSpPr>
            <p:cNvPr id="180" name="object 180"/>
            <p:cNvSpPr/>
            <p:nvPr/>
          </p:nvSpPr>
          <p:spPr>
            <a:xfrm>
              <a:off x="2040347" y="9053847"/>
              <a:ext cx="6350" cy="23495"/>
            </a:xfrm>
            <a:custGeom>
              <a:avLst/>
              <a:gdLst/>
              <a:ahLst/>
              <a:cxnLst/>
              <a:rect l="l" t="t" r="r" b="b"/>
              <a:pathLst>
                <a:path w="6350" h="23495">
                  <a:moveTo>
                    <a:pt x="6064" y="0"/>
                  </a:moveTo>
                  <a:lnTo>
                    <a:pt x="1764" y="5443"/>
                  </a:lnTo>
                  <a:lnTo>
                    <a:pt x="0" y="9686"/>
                  </a:lnTo>
                  <a:lnTo>
                    <a:pt x="474" y="14916"/>
                  </a:lnTo>
                  <a:lnTo>
                    <a:pt x="2889" y="23317"/>
                  </a:lnTo>
                </a:path>
              </a:pathLst>
            </a:custGeom>
            <a:ln w="3175">
              <a:solidFill>
                <a:srgbClr val="131111"/>
              </a:solidFill>
            </a:ln>
          </p:spPr>
          <p:txBody>
            <a:bodyPr wrap="square" lIns="0" tIns="0" rIns="0" bIns="0" rtlCol="0"/>
            <a:lstStyle/>
            <a:p>
              <a:endParaRPr/>
            </a:p>
          </p:txBody>
        </p:sp>
        <p:sp>
          <p:nvSpPr>
            <p:cNvPr id="181" name="object 181"/>
            <p:cNvSpPr/>
            <p:nvPr/>
          </p:nvSpPr>
          <p:spPr>
            <a:xfrm>
              <a:off x="2058628" y="9052725"/>
              <a:ext cx="8255" cy="24765"/>
            </a:xfrm>
            <a:custGeom>
              <a:avLst/>
              <a:gdLst/>
              <a:ahLst/>
              <a:cxnLst/>
              <a:rect l="l" t="t" r="r" b="b"/>
              <a:pathLst>
                <a:path w="8255" h="24765">
                  <a:moveTo>
                    <a:pt x="0" y="0"/>
                  </a:moveTo>
                  <a:lnTo>
                    <a:pt x="5957" y="6775"/>
                  </a:lnTo>
                  <a:lnTo>
                    <a:pt x="7943" y="11580"/>
                  </a:lnTo>
                  <a:lnTo>
                    <a:pt x="5957" y="16707"/>
                  </a:lnTo>
                  <a:lnTo>
                    <a:pt x="0" y="24447"/>
                  </a:lnTo>
                </a:path>
              </a:pathLst>
            </a:custGeom>
            <a:ln w="3175">
              <a:solidFill>
                <a:srgbClr val="131111"/>
              </a:solidFill>
            </a:ln>
          </p:spPr>
          <p:txBody>
            <a:bodyPr wrap="square" lIns="0" tIns="0" rIns="0" bIns="0" rtlCol="0"/>
            <a:lstStyle/>
            <a:p>
              <a:endParaRPr/>
            </a:p>
          </p:txBody>
        </p:sp>
        <p:sp>
          <p:nvSpPr>
            <p:cNvPr id="182" name="object 182"/>
            <p:cNvSpPr/>
            <p:nvPr/>
          </p:nvSpPr>
          <p:spPr>
            <a:xfrm>
              <a:off x="1987351" y="8974893"/>
              <a:ext cx="252729" cy="59055"/>
            </a:xfrm>
            <a:custGeom>
              <a:avLst/>
              <a:gdLst/>
              <a:ahLst/>
              <a:cxnLst/>
              <a:rect l="l" t="t" r="r" b="b"/>
              <a:pathLst>
                <a:path w="252730" h="59054">
                  <a:moveTo>
                    <a:pt x="0" y="59004"/>
                  </a:moveTo>
                  <a:lnTo>
                    <a:pt x="188341" y="0"/>
                  </a:lnTo>
                  <a:lnTo>
                    <a:pt x="252450" y="14554"/>
                  </a:lnTo>
                </a:path>
              </a:pathLst>
            </a:custGeom>
            <a:ln w="3175">
              <a:solidFill>
                <a:srgbClr val="131111"/>
              </a:solidFill>
            </a:ln>
          </p:spPr>
          <p:txBody>
            <a:bodyPr wrap="square" lIns="0" tIns="0" rIns="0" bIns="0" rtlCol="0"/>
            <a:lstStyle/>
            <a:p>
              <a:endParaRPr/>
            </a:p>
          </p:txBody>
        </p:sp>
        <p:sp>
          <p:nvSpPr>
            <p:cNvPr id="183" name="object 183"/>
            <p:cNvSpPr/>
            <p:nvPr/>
          </p:nvSpPr>
          <p:spPr>
            <a:xfrm>
              <a:off x="2175700" y="8955869"/>
              <a:ext cx="1270" cy="19050"/>
            </a:xfrm>
            <a:custGeom>
              <a:avLst/>
              <a:gdLst/>
              <a:ahLst/>
              <a:cxnLst/>
              <a:rect l="l" t="t" r="r" b="b"/>
              <a:pathLst>
                <a:path w="1269" h="19050">
                  <a:moveTo>
                    <a:pt x="393" y="-996"/>
                  </a:moveTo>
                  <a:lnTo>
                    <a:pt x="393" y="20021"/>
                  </a:lnTo>
                </a:path>
              </a:pathLst>
            </a:custGeom>
            <a:ln w="3175">
              <a:solidFill>
                <a:srgbClr val="131111"/>
              </a:solidFill>
            </a:ln>
          </p:spPr>
          <p:txBody>
            <a:bodyPr wrap="square" lIns="0" tIns="0" rIns="0" bIns="0" rtlCol="0"/>
            <a:lstStyle/>
            <a:p>
              <a:endParaRPr/>
            </a:p>
          </p:txBody>
        </p:sp>
        <p:sp>
          <p:nvSpPr>
            <p:cNvPr id="184" name="object 184"/>
            <p:cNvSpPr/>
            <p:nvPr/>
          </p:nvSpPr>
          <p:spPr>
            <a:xfrm>
              <a:off x="1993628" y="9060672"/>
              <a:ext cx="107314" cy="473075"/>
            </a:xfrm>
            <a:custGeom>
              <a:avLst/>
              <a:gdLst/>
              <a:ahLst/>
              <a:cxnLst/>
              <a:rect l="l" t="t" r="r" b="b"/>
              <a:pathLst>
                <a:path w="107314" h="473075">
                  <a:moveTo>
                    <a:pt x="86741" y="6984"/>
                  </a:moveTo>
                  <a:lnTo>
                    <a:pt x="38011" y="431926"/>
                  </a:lnTo>
                  <a:lnTo>
                    <a:pt x="33625" y="450770"/>
                  </a:lnTo>
                  <a:lnTo>
                    <a:pt x="28741" y="457750"/>
                  </a:lnTo>
                  <a:lnTo>
                    <a:pt x="20278" y="453499"/>
                  </a:lnTo>
                  <a:lnTo>
                    <a:pt x="5156" y="438645"/>
                  </a:lnTo>
                  <a:lnTo>
                    <a:pt x="0" y="430656"/>
                  </a:lnTo>
                  <a:lnTo>
                    <a:pt x="0" y="449656"/>
                  </a:lnTo>
                  <a:lnTo>
                    <a:pt x="14005" y="466229"/>
                  </a:lnTo>
                  <a:lnTo>
                    <a:pt x="23125" y="472943"/>
                  </a:lnTo>
                  <a:lnTo>
                    <a:pt x="31366" y="470867"/>
                  </a:lnTo>
                  <a:lnTo>
                    <a:pt x="57935" y="431699"/>
                  </a:lnTo>
                  <a:lnTo>
                    <a:pt x="60820" y="404698"/>
                  </a:lnTo>
                  <a:lnTo>
                    <a:pt x="69062" y="335318"/>
                  </a:lnTo>
                  <a:lnTo>
                    <a:pt x="84743" y="196886"/>
                  </a:lnTo>
                  <a:lnTo>
                    <a:pt x="99953" y="61185"/>
                  </a:lnTo>
                  <a:lnTo>
                    <a:pt x="106781" y="0"/>
                  </a:lnTo>
                </a:path>
              </a:pathLst>
            </a:custGeom>
            <a:ln w="3175">
              <a:solidFill>
                <a:srgbClr val="131111"/>
              </a:solidFill>
            </a:ln>
          </p:spPr>
          <p:txBody>
            <a:bodyPr wrap="square" lIns="0" tIns="0" rIns="0" bIns="0" rtlCol="0"/>
            <a:lstStyle/>
            <a:p>
              <a:endParaRPr/>
            </a:p>
          </p:txBody>
        </p:sp>
        <p:sp>
          <p:nvSpPr>
            <p:cNvPr id="185" name="object 185"/>
            <p:cNvSpPr/>
            <p:nvPr/>
          </p:nvSpPr>
          <p:spPr>
            <a:xfrm>
              <a:off x="1992708" y="9487337"/>
              <a:ext cx="34925" cy="15875"/>
            </a:xfrm>
            <a:custGeom>
              <a:avLst/>
              <a:gdLst/>
              <a:ahLst/>
              <a:cxnLst/>
              <a:rect l="l" t="t" r="r" b="b"/>
              <a:pathLst>
                <a:path w="34925" h="15875">
                  <a:moveTo>
                    <a:pt x="0" y="673"/>
                  </a:moveTo>
                  <a:lnTo>
                    <a:pt x="8953" y="0"/>
                  </a:lnTo>
                  <a:lnTo>
                    <a:pt x="11886" y="9026"/>
                  </a:lnTo>
                  <a:lnTo>
                    <a:pt x="15559" y="13630"/>
                  </a:lnTo>
                  <a:lnTo>
                    <a:pt x="22396" y="15248"/>
                  </a:lnTo>
                  <a:lnTo>
                    <a:pt x="34823" y="15316"/>
                  </a:lnTo>
                </a:path>
              </a:pathLst>
            </a:custGeom>
            <a:ln w="3175">
              <a:solidFill>
                <a:srgbClr val="131111"/>
              </a:solidFill>
            </a:ln>
          </p:spPr>
          <p:txBody>
            <a:bodyPr wrap="square" lIns="0" tIns="0" rIns="0" bIns="0" rtlCol="0"/>
            <a:lstStyle/>
            <a:p>
              <a:endParaRPr/>
            </a:p>
          </p:txBody>
        </p:sp>
        <p:sp>
          <p:nvSpPr>
            <p:cNvPr id="186" name="object 186"/>
            <p:cNvSpPr/>
            <p:nvPr/>
          </p:nvSpPr>
          <p:spPr>
            <a:xfrm>
              <a:off x="2126630" y="9014319"/>
              <a:ext cx="107314" cy="440055"/>
            </a:xfrm>
            <a:custGeom>
              <a:avLst/>
              <a:gdLst/>
              <a:ahLst/>
              <a:cxnLst/>
              <a:rect l="l" t="t" r="r" b="b"/>
              <a:pathLst>
                <a:path w="107314" h="440054">
                  <a:moveTo>
                    <a:pt x="89941" y="5880"/>
                  </a:moveTo>
                  <a:lnTo>
                    <a:pt x="33832" y="404342"/>
                  </a:lnTo>
                  <a:lnTo>
                    <a:pt x="32673" y="419720"/>
                  </a:lnTo>
                  <a:lnTo>
                    <a:pt x="31181" y="427404"/>
                  </a:lnTo>
                  <a:lnTo>
                    <a:pt x="28360" y="429693"/>
                  </a:lnTo>
                  <a:lnTo>
                    <a:pt x="23215" y="428891"/>
                  </a:lnTo>
                  <a:lnTo>
                    <a:pt x="15853" y="425694"/>
                  </a:lnTo>
                  <a:lnTo>
                    <a:pt x="8288" y="420716"/>
                  </a:lnTo>
                  <a:lnTo>
                    <a:pt x="2382" y="416132"/>
                  </a:lnTo>
                  <a:lnTo>
                    <a:pt x="0" y="414121"/>
                  </a:lnTo>
                  <a:lnTo>
                    <a:pt x="0" y="429006"/>
                  </a:lnTo>
                  <a:lnTo>
                    <a:pt x="3002" y="435054"/>
                  </a:lnTo>
                  <a:lnTo>
                    <a:pt x="6684" y="438202"/>
                  </a:lnTo>
                  <a:lnTo>
                    <a:pt x="13460" y="439466"/>
                  </a:lnTo>
                  <a:lnTo>
                    <a:pt x="25742" y="439864"/>
                  </a:lnTo>
                  <a:lnTo>
                    <a:pt x="38216" y="437059"/>
                  </a:lnTo>
                  <a:lnTo>
                    <a:pt x="45108" y="429739"/>
                  </a:lnTo>
                  <a:lnTo>
                    <a:pt x="48122" y="420519"/>
                  </a:lnTo>
                  <a:lnTo>
                    <a:pt x="48958" y="412013"/>
                  </a:lnTo>
                  <a:lnTo>
                    <a:pt x="58179" y="343537"/>
                  </a:lnTo>
                  <a:lnTo>
                    <a:pt x="78044" y="202363"/>
                  </a:lnTo>
                  <a:lnTo>
                    <a:pt x="97828" y="63010"/>
                  </a:lnTo>
                  <a:lnTo>
                    <a:pt x="106806" y="0"/>
                  </a:lnTo>
                </a:path>
              </a:pathLst>
            </a:custGeom>
            <a:ln w="3175">
              <a:solidFill>
                <a:srgbClr val="131111"/>
              </a:solidFill>
            </a:ln>
          </p:spPr>
          <p:txBody>
            <a:bodyPr wrap="square" lIns="0" tIns="0" rIns="0" bIns="0" rtlCol="0"/>
            <a:lstStyle/>
            <a:p>
              <a:endParaRPr/>
            </a:p>
          </p:txBody>
        </p:sp>
        <p:sp>
          <p:nvSpPr>
            <p:cNvPr id="187" name="object 187"/>
            <p:cNvSpPr/>
            <p:nvPr/>
          </p:nvSpPr>
          <p:spPr>
            <a:xfrm>
              <a:off x="2125576" y="9423710"/>
              <a:ext cx="32384" cy="10160"/>
            </a:xfrm>
            <a:custGeom>
              <a:avLst/>
              <a:gdLst/>
              <a:ahLst/>
              <a:cxnLst/>
              <a:rect l="l" t="t" r="r" b="b"/>
              <a:pathLst>
                <a:path w="32385" h="10159">
                  <a:moveTo>
                    <a:pt x="0" y="2400"/>
                  </a:moveTo>
                  <a:lnTo>
                    <a:pt x="7073" y="0"/>
                  </a:lnTo>
                  <a:lnTo>
                    <a:pt x="12134" y="5935"/>
                  </a:lnTo>
                  <a:lnTo>
                    <a:pt x="16457" y="8955"/>
                  </a:lnTo>
                  <a:lnTo>
                    <a:pt x="22416" y="9995"/>
                  </a:lnTo>
                  <a:lnTo>
                    <a:pt x="32384" y="9994"/>
                  </a:lnTo>
                </a:path>
              </a:pathLst>
            </a:custGeom>
            <a:ln w="3175">
              <a:solidFill>
                <a:srgbClr val="131111"/>
              </a:solidFill>
            </a:ln>
          </p:spPr>
          <p:txBody>
            <a:bodyPr wrap="square" lIns="0" tIns="0" rIns="0" bIns="0" rtlCol="0"/>
            <a:lstStyle/>
            <a:p>
              <a:endParaRPr/>
            </a:p>
          </p:txBody>
        </p:sp>
      </p:grpSp>
      <p:graphicFrame>
        <p:nvGraphicFramePr>
          <p:cNvPr id="188" name="object 188"/>
          <p:cNvGraphicFramePr>
            <a:graphicFrameLocks noGrp="1"/>
          </p:cNvGraphicFramePr>
          <p:nvPr/>
        </p:nvGraphicFramePr>
        <p:xfrm>
          <a:off x="544239" y="6349009"/>
          <a:ext cx="3129280" cy="3360420"/>
        </p:xfrm>
        <a:graphic>
          <a:graphicData uri="http://schemas.openxmlformats.org/drawingml/2006/table">
            <a:tbl>
              <a:tblPr firstRow="1" bandRow="1">
                <a:tableStyleId>{2D5ABB26-0587-4C30-8999-92F81FD0307C}</a:tableStyleId>
              </a:tblPr>
              <a:tblGrid>
                <a:gridCol w="168275">
                  <a:extLst>
                    <a:ext uri="{9D8B030D-6E8A-4147-A177-3AD203B41FA5}">
                      <a16:colId xmlns:a16="http://schemas.microsoft.com/office/drawing/2014/main" val="20000"/>
                    </a:ext>
                  </a:extLst>
                </a:gridCol>
                <a:gridCol w="871219">
                  <a:extLst>
                    <a:ext uri="{9D8B030D-6E8A-4147-A177-3AD203B41FA5}">
                      <a16:colId xmlns:a16="http://schemas.microsoft.com/office/drawing/2014/main" val="20001"/>
                    </a:ext>
                  </a:extLst>
                </a:gridCol>
                <a:gridCol w="165734">
                  <a:extLst>
                    <a:ext uri="{9D8B030D-6E8A-4147-A177-3AD203B41FA5}">
                      <a16:colId xmlns:a16="http://schemas.microsoft.com/office/drawing/2014/main" val="20002"/>
                    </a:ext>
                  </a:extLst>
                </a:gridCol>
                <a:gridCol w="873760">
                  <a:extLst>
                    <a:ext uri="{9D8B030D-6E8A-4147-A177-3AD203B41FA5}">
                      <a16:colId xmlns:a16="http://schemas.microsoft.com/office/drawing/2014/main" val="20003"/>
                    </a:ext>
                  </a:extLst>
                </a:gridCol>
                <a:gridCol w="168275">
                  <a:extLst>
                    <a:ext uri="{9D8B030D-6E8A-4147-A177-3AD203B41FA5}">
                      <a16:colId xmlns:a16="http://schemas.microsoft.com/office/drawing/2014/main" val="20004"/>
                    </a:ext>
                  </a:extLst>
                </a:gridCol>
                <a:gridCol w="871855">
                  <a:extLst>
                    <a:ext uri="{9D8B030D-6E8A-4147-A177-3AD203B41FA5}">
                      <a16:colId xmlns:a16="http://schemas.microsoft.com/office/drawing/2014/main" val="20005"/>
                    </a:ext>
                  </a:extLst>
                </a:gridCol>
              </a:tblGrid>
              <a:tr h="135643">
                <a:tc>
                  <a:txBody>
                    <a:bodyPr/>
                    <a:lstStyle/>
                    <a:p>
                      <a:pPr marR="635" algn="ctr">
                        <a:lnSpc>
                          <a:spcPct val="100000"/>
                        </a:lnSpc>
                        <a:spcBef>
                          <a:spcPts val="75"/>
                        </a:spcBef>
                      </a:pPr>
                      <a:r>
                        <a:rPr sz="700" spc="10" dirty="0">
                          <a:solidFill>
                            <a:srgbClr val="FFFFFF"/>
                          </a:solidFill>
                          <a:latin typeface="Arial Narrow"/>
                          <a:cs typeface="Arial Narrow"/>
                        </a:rPr>
                        <a:t>A.</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algn="ctr">
                        <a:lnSpc>
                          <a:spcPct val="100000"/>
                        </a:lnSpc>
                        <a:spcBef>
                          <a:spcPts val="80"/>
                        </a:spcBef>
                      </a:pPr>
                      <a:r>
                        <a:rPr sz="700" spc="10" dirty="0">
                          <a:solidFill>
                            <a:srgbClr val="FFFFFF"/>
                          </a:solidFill>
                          <a:latin typeface="Arial Narrow"/>
                          <a:cs typeface="Arial Narrow"/>
                        </a:rPr>
                        <a:t>B.</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algn="ctr">
                        <a:lnSpc>
                          <a:spcPct val="100000"/>
                        </a:lnSpc>
                        <a:spcBef>
                          <a:spcPts val="80"/>
                        </a:spcBef>
                      </a:pPr>
                      <a:r>
                        <a:rPr sz="700" spc="15" dirty="0">
                          <a:solidFill>
                            <a:srgbClr val="FFFFFF"/>
                          </a:solidFill>
                          <a:latin typeface="Arial Narrow"/>
                          <a:cs typeface="Arial Narrow"/>
                        </a:rPr>
                        <a:t>C.</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0"/>
                  </a:ext>
                </a:extLst>
              </a:tr>
              <a:tr h="702490">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spcBef>
                          <a:spcPts val="15"/>
                        </a:spcBef>
                      </a:pPr>
                      <a:endParaRPr sz="100">
                        <a:latin typeface="Times New Roman"/>
                        <a:cs typeface="Times New Roman"/>
                      </a:endParaRPr>
                    </a:p>
                    <a:p>
                      <a:pPr marL="110489" algn="ctr">
                        <a:lnSpc>
                          <a:spcPct val="100000"/>
                        </a:lnSpc>
                        <a:spcBef>
                          <a:spcPts val="5"/>
                        </a:spcBef>
                      </a:pPr>
                      <a:r>
                        <a:rPr sz="100" b="1" dirty="0">
                          <a:solidFill>
                            <a:srgbClr val="231F20"/>
                          </a:solidFill>
                          <a:latin typeface="Arial"/>
                          <a:cs typeface="Arial"/>
                        </a:rPr>
                        <a:t>®</a:t>
                      </a:r>
                      <a:endParaRPr sz="100">
                        <a:latin typeface="Arial"/>
                        <a:cs typeface="Arial"/>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35379">
                <a:tc>
                  <a:txBody>
                    <a:bodyPr/>
                    <a:lstStyle/>
                    <a:p>
                      <a:pPr algn="ctr">
                        <a:lnSpc>
                          <a:spcPct val="100000"/>
                        </a:lnSpc>
                        <a:spcBef>
                          <a:spcPts val="75"/>
                        </a:spcBef>
                      </a:pPr>
                      <a:r>
                        <a:rPr sz="700" spc="15" dirty="0">
                          <a:solidFill>
                            <a:srgbClr val="FFFFFF"/>
                          </a:solidFill>
                          <a:latin typeface="Arial Narrow"/>
                          <a:cs typeface="Arial Narrow"/>
                        </a:rPr>
                        <a:t>D.</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algn="ctr">
                        <a:lnSpc>
                          <a:spcPct val="100000"/>
                        </a:lnSpc>
                        <a:spcBef>
                          <a:spcPts val="75"/>
                        </a:spcBef>
                      </a:pPr>
                      <a:r>
                        <a:rPr sz="700" spc="10" dirty="0">
                          <a:solidFill>
                            <a:srgbClr val="FFFFFF"/>
                          </a:solidFill>
                          <a:latin typeface="Arial Narrow"/>
                          <a:cs typeface="Arial Narrow"/>
                        </a:rPr>
                        <a:t>E.</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R="3810" algn="ctr">
                        <a:lnSpc>
                          <a:spcPct val="100000"/>
                        </a:lnSpc>
                        <a:spcBef>
                          <a:spcPts val="75"/>
                        </a:spcBef>
                      </a:pPr>
                      <a:r>
                        <a:rPr sz="700" spc="10" dirty="0">
                          <a:solidFill>
                            <a:srgbClr val="FFFFFF"/>
                          </a:solidFill>
                          <a:latin typeface="Arial Narrow"/>
                          <a:cs typeface="Arial Narrow"/>
                        </a:rPr>
                        <a:t>F.</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2"/>
                  </a:ext>
                </a:extLst>
              </a:tr>
              <a:tr h="704866">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34746">
                <a:tc>
                  <a:txBody>
                    <a:bodyPr/>
                    <a:lstStyle/>
                    <a:p>
                      <a:pPr algn="ctr">
                        <a:lnSpc>
                          <a:spcPct val="100000"/>
                        </a:lnSpc>
                        <a:spcBef>
                          <a:spcPts val="75"/>
                        </a:spcBef>
                      </a:pPr>
                      <a:r>
                        <a:rPr sz="700" spc="10" dirty="0">
                          <a:solidFill>
                            <a:srgbClr val="FFFFFF"/>
                          </a:solidFill>
                          <a:latin typeface="Arial Narrow"/>
                          <a:cs typeface="Arial Narrow"/>
                        </a:rPr>
                        <a:t>G.</a:t>
                      </a:r>
                      <a:endParaRPr sz="700">
                        <a:latin typeface="Arial Narrow"/>
                        <a:cs typeface="Arial Narrow"/>
                      </a:endParaRPr>
                    </a:p>
                  </a:txBody>
                  <a:tcPr marL="0" marR="0" marT="9525"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algn="ctr">
                        <a:lnSpc>
                          <a:spcPct val="100000"/>
                        </a:lnSpc>
                        <a:spcBef>
                          <a:spcPts val="70"/>
                        </a:spcBef>
                      </a:pPr>
                      <a:r>
                        <a:rPr sz="700" spc="15" dirty="0">
                          <a:solidFill>
                            <a:srgbClr val="FFFFFF"/>
                          </a:solidFill>
                          <a:latin typeface="Arial Narrow"/>
                          <a:cs typeface="Arial Narrow"/>
                        </a:rPr>
                        <a:t>H.</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marL="5715" algn="ctr">
                        <a:lnSpc>
                          <a:spcPct val="100000"/>
                        </a:lnSpc>
                        <a:spcBef>
                          <a:spcPts val="70"/>
                        </a:spcBef>
                      </a:pPr>
                      <a:r>
                        <a:rPr sz="700" spc="5" dirty="0">
                          <a:solidFill>
                            <a:srgbClr val="FFFFFF"/>
                          </a:solidFill>
                          <a:latin typeface="Arial Narrow"/>
                          <a:cs typeface="Arial Narrow"/>
                        </a:rPr>
                        <a:t>I.</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extLst>
                  <a:ext uri="{0D108BD9-81ED-4DB2-BD59-A6C34878D82A}">
                    <a16:rowId xmlns:a16="http://schemas.microsoft.com/office/drawing/2014/main" val="10004"/>
                  </a:ext>
                </a:extLst>
              </a:tr>
              <a:tr h="700733">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135380">
                <a:tc>
                  <a:txBody>
                    <a:bodyPr/>
                    <a:lstStyle/>
                    <a:p>
                      <a:pPr marL="9525" algn="ctr">
                        <a:lnSpc>
                          <a:spcPct val="100000"/>
                        </a:lnSpc>
                        <a:spcBef>
                          <a:spcPts val="75"/>
                        </a:spcBef>
                      </a:pPr>
                      <a:r>
                        <a:rPr sz="700" spc="5" dirty="0">
                          <a:solidFill>
                            <a:srgbClr val="FFFFFF"/>
                          </a:solidFill>
                          <a:latin typeface="Arial Narrow"/>
                          <a:cs typeface="Arial Narrow"/>
                        </a:rPr>
                        <a:t>J.</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15875" algn="ctr">
                        <a:lnSpc>
                          <a:spcPct val="100000"/>
                        </a:lnSpc>
                        <a:spcBef>
                          <a:spcPts val="75"/>
                        </a:spcBef>
                      </a:pPr>
                      <a:r>
                        <a:rPr sz="700" spc="10" dirty="0">
                          <a:solidFill>
                            <a:srgbClr val="FFFFFF"/>
                          </a:solidFill>
                          <a:latin typeface="Arial Narrow"/>
                          <a:cs typeface="Arial Narrow"/>
                        </a:rPr>
                        <a:t>K.</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6350" algn="ctr">
                        <a:lnSpc>
                          <a:spcPct val="100000"/>
                        </a:lnSpc>
                        <a:spcBef>
                          <a:spcPts val="75"/>
                        </a:spcBef>
                      </a:pPr>
                      <a:r>
                        <a:rPr sz="700" spc="10" dirty="0">
                          <a:solidFill>
                            <a:srgbClr val="FFFFFF"/>
                          </a:solidFill>
                          <a:latin typeface="Arial Narrow"/>
                          <a:cs typeface="Arial Narrow"/>
                        </a:rPr>
                        <a:t>L.</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6"/>
                  </a:ext>
                </a:extLst>
              </a:tr>
              <a:tr h="704074">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1000">
                        <a:latin typeface="Times New Roman"/>
                        <a:cs typeface="Times New Roman"/>
                      </a:endParaRPr>
                    </a:p>
                    <a:p>
                      <a:pPr marL="267970">
                        <a:lnSpc>
                          <a:spcPct val="100000"/>
                        </a:lnSpc>
                      </a:pPr>
                      <a:r>
                        <a:rPr sz="800" dirty="0">
                          <a:solidFill>
                            <a:srgbClr val="231F20"/>
                          </a:solidFill>
                          <a:latin typeface="Arial Narrow"/>
                          <a:cs typeface="Arial Narrow"/>
                        </a:rPr>
                        <a:t>* Nur für</a:t>
                      </a:r>
                      <a:r>
                        <a:rPr sz="800" spc="-30" dirty="0">
                          <a:solidFill>
                            <a:srgbClr val="231F20"/>
                          </a:solidFill>
                          <a:latin typeface="Arial Narrow"/>
                          <a:cs typeface="Arial Narrow"/>
                        </a:rPr>
                        <a:t> </a:t>
                      </a:r>
                      <a:r>
                        <a:rPr sz="800" dirty="0">
                          <a:solidFill>
                            <a:srgbClr val="231F20"/>
                          </a:solidFill>
                          <a:latin typeface="Arial Narrow"/>
                          <a:cs typeface="Arial Narrow"/>
                        </a:rPr>
                        <a:t>Nest</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1000">
                        <a:latin typeface="Times New Roman"/>
                        <a:cs typeface="Times New Roman"/>
                      </a:endParaRPr>
                    </a:p>
                    <a:p>
                      <a:pPr marL="252095">
                        <a:lnSpc>
                          <a:spcPct val="100000"/>
                        </a:lnSpc>
                      </a:pPr>
                      <a:r>
                        <a:rPr sz="800" dirty="0">
                          <a:solidFill>
                            <a:srgbClr val="231F20"/>
                          </a:solidFill>
                          <a:latin typeface="Arial Narrow"/>
                          <a:cs typeface="Arial Narrow"/>
                        </a:rPr>
                        <a:t>* Nur für</a:t>
                      </a:r>
                      <a:r>
                        <a:rPr sz="800" spc="-35" dirty="0">
                          <a:solidFill>
                            <a:srgbClr val="231F20"/>
                          </a:solidFill>
                          <a:latin typeface="Arial Narrow"/>
                          <a:cs typeface="Arial Narrow"/>
                        </a:rPr>
                        <a:t> </a:t>
                      </a:r>
                      <a:r>
                        <a:rPr sz="800" dirty="0">
                          <a:solidFill>
                            <a:srgbClr val="231F20"/>
                          </a:solidFill>
                          <a:latin typeface="Arial Narrow"/>
                          <a:cs typeface="Arial Narrow"/>
                        </a:rPr>
                        <a:t>Aurora</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grpSp>
        <p:nvGrpSpPr>
          <p:cNvPr id="189" name="object 189"/>
          <p:cNvGrpSpPr/>
          <p:nvPr/>
        </p:nvGrpSpPr>
        <p:grpSpPr>
          <a:xfrm>
            <a:off x="2811120" y="9130434"/>
            <a:ext cx="675640" cy="301625"/>
            <a:chOff x="2811120" y="9130434"/>
            <a:chExt cx="675640" cy="301625"/>
          </a:xfrm>
        </p:grpSpPr>
        <p:sp>
          <p:nvSpPr>
            <p:cNvPr id="190" name="object 190"/>
            <p:cNvSpPr/>
            <p:nvPr/>
          </p:nvSpPr>
          <p:spPr>
            <a:xfrm>
              <a:off x="2812117" y="9155878"/>
              <a:ext cx="673735" cy="275590"/>
            </a:xfrm>
            <a:custGeom>
              <a:avLst/>
              <a:gdLst/>
              <a:ahLst/>
              <a:cxnLst/>
              <a:rect l="l" t="t" r="r" b="b"/>
              <a:pathLst>
                <a:path w="673735" h="275590">
                  <a:moveTo>
                    <a:pt x="479006" y="8920"/>
                  </a:moveTo>
                  <a:lnTo>
                    <a:pt x="455332" y="5160"/>
                  </a:lnTo>
                  <a:lnTo>
                    <a:pt x="423369" y="2288"/>
                  </a:lnTo>
                  <a:lnTo>
                    <a:pt x="384783" y="501"/>
                  </a:lnTo>
                  <a:lnTo>
                    <a:pt x="341242" y="0"/>
                  </a:lnTo>
                  <a:lnTo>
                    <a:pt x="294413" y="980"/>
                  </a:lnTo>
                  <a:lnTo>
                    <a:pt x="245961" y="3643"/>
                  </a:lnTo>
                  <a:lnTo>
                    <a:pt x="197555" y="8184"/>
                  </a:lnTo>
                  <a:lnTo>
                    <a:pt x="150862" y="14804"/>
                  </a:lnTo>
                  <a:lnTo>
                    <a:pt x="107547" y="23701"/>
                  </a:lnTo>
                  <a:lnTo>
                    <a:pt x="69278" y="35072"/>
                  </a:lnTo>
                  <a:lnTo>
                    <a:pt x="14545" y="66033"/>
                  </a:lnTo>
                  <a:lnTo>
                    <a:pt x="0" y="109274"/>
                  </a:lnTo>
                  <a:lnTo>
                    <a:pt x="11964" y="135996"/>
                  </a:lnTo>
                  <a:lnTo>
                    <a:pt x="7446" y="150209"/>
                  </a:lnTo>
                  <a:lnTo>
                    <a:pt x="14780" y="191889"/>
                  </a:lnTo>
                  <a:lnTo>
                    <a:pt x="86119" y="236743"/>
                  </a:lnTo>
                  <a:lnTo>
                    <a:pt x="133222" y="252168"/>
                  </a:lnTo>
                  <a:lnTo>
                    <a:pt x="183351" y="263473"/>
                  </a:lnTo>
                  <a:lnTo>
                    <a:pt x="235545" y="270910"/>
                  </a:lnTo>
                  <a:lnTo>
                    <a:pt x="288844" y="274730"/>
                  </a:lnTo>
                  <a:lnTo>
                    <a:pt x="342286" y="275186"/>
                  </a:lnTo>
                  <a:lnTo>
                    <a:pt x="394910" y="272530"/>
                  </a:lnTo>
                  <a:lnTo>
                    <a:pt x="445757" y="267013"/>
                  </a:lnTo>
                  <a:lnTo>
                    <a:pt x="493864" y="258887"/>
                  </a:lnTo>
                  <a:lnTo>
                    <a:pt x="538273" y="248403"/>
                  </a:lnTo>
                  <a:lnTo>
                    <a:pt x="578020" y="235815"/>
                  </a:lnTo>
                  <a:lnTo>
                    <a:pt x="639691" y="205330"/>
                  </a:lnTo>
                  <a:lnTo>
                    <a:pt x="671191" y="169447"/>
                  </a:lnTo>
                  <a:lnTo>
                    <a:pt x="673224" y="150110"/>
                  </a:lnTo>
                  <a:lnTo>
                    <a:pt x="664833" y="130180"/>
                  </a:lnTo>
                  <a:lnTo>
                    <a:pt x="671657" y="113228"/>
                  </a:lnTo>
                  <a:lnTo>
                    <a:pt x="670458" y="95872"/>
                  </a:lnTo>
                  <a:lnTo>
                    <a:pt x="655916" y="77437"/>
                  </a:lnTo>
                  <a:lnTo>
                    <a:pt x="622707" y="57249"/>
                  </a:lnTo>
                  <a:lnTo>
                    <a:pt x="565511" y="34635"/>
                  </a:lnTo>
                  <a:lnTo>
                    <a:pt x="479006" y="8920"/>
                  </a:lnTo>
                  <a:close/>
                </a:path>
              </a:pathLst>
            </a:custGeom>
            <a:ln w="3175">
              <a:solidFill>
                <a:srgbClr val="131111"/>
              </a:solidFill>
            </a:ln>
          </p:spPr>
          <p:txBody>
            <a:bodyPr wrap="square" lIns="0" tIns="0" rIns="0" bIns="0" rtlCol="0"/>
            <a:lstStyle/>
            <a:p>
              <a:endParaRPr/>
            </a:p>
          </p:txBody>
        </p:sp>
        <p:sp>
          <p:nvSpPr>
            <p:cNvPr id="191" name="object 191"/>
            <p:cNvSpPr/>
            <p:nvPr/>
          </p:nvSpPr>
          <p:spPr>
            <a:xfrm>
              <a:off x="2823753" y="9286066"/>
              <a:ext cx="653415" cy="83820"/>
            </a:xfrm>
            <a:custGeom>
              <a:avLst/>
              <a:gdLst/>
              <a:ahLst/>
              <a:cxnLst/>
              <a:rect l="l" t="t" r="r" b="b"/>
              <a:pathLst>
                <a:path w="653414" h="83820">
                  <a:moveTo>
                    <a:pt x="0" y="6184"/>
                  </a:moveTo>
                  <a:lnTo>
                    <a:pt x="36746" y="32363"/>
                  </a:lnTo>
                  <a:lnTo>
                    <a:pt x="80598" y="52533"/>
                  </a:lnTo>
                  <a:lnTo>
                    <a:pt x="130138" y="67206"/>
                  </a:lnTo>
                  <a:lnTo>
                    <a:pt x="183953" y="76890"/>
                  </a:lnTo>
                  <a:lnTo>
                    <a:pt x="240625" y="82096"/>
                  </a:lnTo>
                  <a:lnTo>
                    <a:pt x="298741" y="83333"/>
                  </a:lnTo>
                  <a:lnTo>
                    <a:pt x="356885" y="81112"/>
                  </a:lnTo>
                  <a:lnTo>
                    <a:pt x="413642" y="75941"/>
                  </a:lnTo>
                  <a:lnTo>
                    <a:pt x="467595" y="68332"/>
                  </a:lnTo>
                  <a:lnTo>
                    <a:pt x="517331" y="58793"/>
                  </a:lnTo>
                  <a:lnTo>
                    <a:pt x="561433" y="47834"/>
                  </a:lnTo>
                  <a:lnTo>
                    <a:pt x="598486" y="35965"/>
                  </a:lnTo>
                  <a:lnTo>
                    <a:pt x="645784" y="11538"/>
                  </a:lnTo>
                  <a:lnTo>
                    <a:pt x="653199" y="0"/>
                  </a:lnTo>
                </a:path>
              </a:pathLst>
            </a:custGeom>
            <a:ln w="3175">
              <a:solidFill>
                <a:srgbClr val="131111"/>
              </a:solidFill>
            </a:ln>
          </p:spPr>
          <p:txBody>
            <a:bodyPr wrap="square" lIns="0" tIns="0" rIns="0" bIns="0" rtlCol="0"/>
            <a:lstStyle/>
            <a:p>
              <a:endParaRPr/>
            </a:p>
          </p:txBody>
        </p:sp>
        <p:sp>
          <p:nvSpPr>
            <p:cNvPr id="192" name="object 192"/>
            <p:cNvSpPr/>
            <p:nvPr/>
          </p:nvSpPr>
          <p:spPr>
            <a:xfrm>
              <a:off x="2860594" y="9311605"/>
              <a:ext cx="583565" cy="91440"/>
            </a:xfrm>
            <a:custGeom>
              <a:avLst/>
              <a:gdLst/>
              <a:ahLst/>
              <a:cxnLst/>
              <a:rect l="l" t="t" r="r" b="b"/>
              <a:pathLst>
                <a:path w="583564" h="91440">
                  <a:moveTo>
                    <a:pt x="583361" y="0"/>
                  </a:moveTo>
                  <a:lnTo>
                    <a:pt x="532195" y="44511"/>
                  </a:lnTo>
                  <a:lnTo>
                    <a:pt x="494076" y="60960"/>
                  </a:lnTo>
                  <a:lnTo>
                    <a:pt x="449703" y="73713"/>
                  </a:lnTo>
                  <a:lnTo>
                    <a:pt x="400654" y="82898"/>
                  </a:lnTo>
                  <a:lnTo>
                    <a:pt x="348507" y="88645"/>
                  </a:lnTo>
                  <a:lnTo>
                    <a:pt x="294837" y="91085"/>
                  </a:lnTo>
                  <a:lnTo>
                    <a:pt x="241224" y="90346"/>
                  </a:lnTo>
                  <a:lnTo>
                    <a:pt x="189244" y="86560"/>
                  </a:lnTo>
                  <a:lnTo>
                    <a:pt x="140475" y="79856"/>
                  </a:lnTo>
                  <a:lnTo>
                    <a:pt x="96494" y="70364"/>
                  </a:lnTo>
                  <a:lnTo>
                    <a:pt x="58878" y="58213"/>
                  </a:lnTo>
                  <a:lnTo>
                    <a:pt x="9054" y="26457"/>
                  </a:lnTo>
                  <a:lnTo>
                    <a:pt x="0" y="7111"/>
                  </a:lnTo>
                </a:path>
              </a:pathLst>
            </a:custGeom>
            <a:ln w="3175">
              <a:solidFill>
                <a:srgbClr val="131111"/>
              </a:solidFill>
            </a:ln>
          </p:spPr>
          <p:txBody>
            <a:bodyPr wrap="square" lIns="0" tIns="0" rIns="0" bIns="0" rtlCol="0"/>
            <a:lstStyle/>
            <a:p>
              <a:endParaRPr/>
            </a:p>
          </p:txBody>
        </p:sp>
        <p:sp>
          <p:nvSpPr>
            <p:cNvPr id="193" name="object 193"/>
            <p:cNvSpPr/>
            <p:nvPr/>
          </p:nvSpPr>
          <p:spPr>
            <a:xfrm>
              <a:off x="2929173" y="9177085"/>
              <a:ext cx="200660" cy="65405"/>
            </a:xfrm>
            <a:custGeom>
              <a:avLst/>
              <a:gdLst/>
              <a:ahLst/>
              <a:cxnLst/>
              <a:rect l="l" t="t" r="r" b="b"/>
              <a:pathLst>
                <a:path w="200660" h="65404">
                  <a:moveTo>
                    <a:pt x="0" y="43332"/>
                  </a:moveTo>
                  <a:lnTo>
                    <a:pt x="48225" y="21007"/>
                  </a:lnTo>
                  <a:lnTo>
                    <a:pt x="104517" y="7840"/>
                  </a:lnTo>
                  <a:lnTo>
                    <a:pt x="151233" y="1586"/>
                  </a:lnTo>
                  <a:lnTo>
                    <a:pt x="170726" y="0"/>
                  </a:lnTo>
                  <a:lnTo>
                    <a:pt x="185021" y="19958"/>
                  </a:lnTo>
                  <a:lnTo>
                    <a:pt x="192886" y="31124"/>
                  </a:lnTo>
                  <a:lnTo>
                    <a:pt x="197109" y="37561"/>
                  </a:lnTo>
                  <a:lnTo>
                    <a:pt x="200482" y="43332"/>
                  </a:lnTo>
                  <a:lnTo>
                    <a:pt x="187543" y="51677"/>
                  </a:lnTo>
                  <a:lnTo>
                    <a:pt x="169756" y="57721"/>
                  </a:lnTo>
                  <a:lnTo>
                    <a:pt x="152456" y="62070"/>
                  </a:lnTo>
                  <a:lnTo>
                    <a:pt x="140982" y="65328"/>
                  </a:lnTo>
                  <a:lnTo>
                    <a:pt x="115405" y="64804"/>
                  </a:lnTo>
                  <a:lnTo>
                    <a:pt x="67819" y="59183"/>
                  </a:lnTo>
                  <a:lnTo>
                    <a:pt x="21569" y="51135"/>
                  </a:lnTo>
                  <a:lnTo>
                    <a:pt x="0" y="43332"/>
                  </a:lnTo>
                  <a:close/>
                </a:path>
              </a:pathLst>
            </a:custGeom>
            <a:ln w="3175">
              <a:solidFill>
                <a:srgbClr val="131111"/>
              </a:solidFill>
            </a:ln>
          </p:spPr>
          <p:txBody>
            <a:bodyPr wrap="square" lIns="0" tIns="0" rIns="0" bIns="0" rtlCol="0"/>
            <a:lstStyle/>
            <a:p>
              <a:endParaRPr/>
            </a:p>
          </p:txBody>
        </p:sp>
        <p:sp>
          <p:nvSpPr>
            <p:cNvPr id="194" name="object 194"/>
            <p:cNvSpPr/>
            <p:nvPr/>
          </p:nvSpPr>
          <p:spPr>
            <a:xfrm>
              <a:off x="3224076" y="9201668"/>
              <a:ext cx="192405" cy="64769"/>
            </a:xfrm>
            <a:custGeom>
              <a:avLst/>
              <a:gdLst/>
              <a:ahLst/>
              <a:cxnLst/>
              <a:rect l="l" t="t" r="r" b="b"/>
              <a:pathLst>
                <a:path w="192404" h="64770">
                  <a:moveTo>
                    <a:pt x="0" y="31330"/>
                  </a:moveTo>
                  <a:lnTo>
                    <a:pt x="14068" y="40631"/>
                  </a:lnTo>
                  <a:lnTo>
                    <a:pt x="20439" y="48128"/>
                  </a:lnTo>
                  <a:lnTo>
                    <a:pt x="22083" y="53131"/>
                  </a:lnTo>
                  <a:lnTo>
                    <a:pt x="21971" y="54952"/>
                  </a:lnTo>
                  <a:lnTo>
                    <a:pt x="177850" y="64668"/>
                  </a:lnTo>
                  <a:lnTo>
                    <a:pt x="191885" y="40012"/>
                  </a:lnTo>
                  <a:lnTo>
                    <a:pt x="188209" y="25057"/>
                  </a:lnTo>
                  <a:lnTo>
                    <a:pt x="159303" y="13740"/>
                  </a:lnTo>
                  <a:lnTo>
                    <a:pt x="97650" y="0"/>
                  </a:lnTo>
                  <a:lnTo>
                    <a:pt x="73555" y="7897"/>
                  </a:lnTo>
                  <a:lnTo>
                    <a:pt x="43072" y="17927"/>
                  </a:lnTo>
                  <a:lnTo>
                    <a:pt x="15465" y="26826"/>
                  </a:lnTo>
                  <a:lnTo>
                    <a:pt x="0" y="31330"/>
                  </a:lnTo>
                  <a:close/>
                </a:path>
              </a:pathLst>
            </a:custGeom>
            <a:ln w="3175">
              <a:solidFill>
                <a:srgbClr val="131111"/>
              </a:solidFill>
            </a:ln>
          </p:spPr>
          <p:txBody>
            <a:bodyPr wrap="square" lIns="0" tIns="0" rIns="0" bIns="0" rtlCol="0"/>
            <a:lstStyle/>
            <a:p>
              <a:endParaRPr/>
            </a:p>
          </p:txBody>
        </p:sp>
        <p:sp>
          <p:nvSpPr>
            <p:cNvPr id="195" name="object 195"/>
            <p:cNvSpPr/>
            <p:nvPr/>
          </p:nvSpPr>
          <p:spPr>
            <a:xfrm>
              <a:off x="2971210" y="9273455"/>
              <a:ext cx="243840" cy="60325"/>
            </a:xfrm>
            <a:custGeom>
              <a:avLst/>
              <a:gdLst/>
              <a:ahLst/>
              <a:cxnLst/>
              <a:rect l="l" t="t" r="r" b="b"/>
              <a:pathLst>
                <a:path w="243839" h="60325">
                  <a:moveTo>
                    <a:pt x="109283" y="0"/>
                  </a:moveTo>
                  <a:lnTo>
                    <a:pt x="87973" y="6213"/>
                  </a:lnTo>
                  <a:lnTo>
                    <a:pt x="52170" y="16638"/>
                  </a:lnTo>
                  <a:lnTo>
                    <a:pt x="17602" y="26665"/>
                  </a:lnTo>
                  <a:lnTo>
                    <a:pt x="0" y="31686"/>
                  </a:lnTo>
                  <a:lnTo>
                    <a:pt x="38335" y="48983"/>
                  </a:lnTo>
                  <a:lnTo>
                    <a:pt x="101019" y="57531"/>
                  </a:lnTo>
                  <a:lnTo>
                    <a:pt x="168916" y="59824"/>
                  </a:lnTo>
                  <a:lnTo>
                    <a:pt x="222889" y="58354"/>
                  </a:lnTo>
                  <a:lnTo>
                    <a:pt x="243801" y="55613"/>
                  </a:lnTo>
                  <a:lnTo>
                    <a:pt x="236644" y="46442"/>
                  </a:lnTo>
                  <a:lnTo>
                    <a:pt x="224131" y="30414"/>
                  </a:lnTo>
                  <a:lnTo>
                    <a:pt x="212239" y="15185"/>
                  </a:lnTo>
                  <a:lnTo>
                    <a:pt x="206946" y="8407"/>
                  </a:lnTo>
                  <a:lnTo>
                    <a:pt x="173045" y="14455"/>
                  </a:lnTo>
                  <a:lnTo>
                    <a:pt x="151571" y="15595"/>
                  </a:lnTo>
                  <a:lnTo>
                    <a:pt x="133369" y="11039"/>
                  </a:lnTo>
                  <a:lnTo>
                    <a:pt x="109283" y="0"/>
                  </a:lnTo>
                  <a:close/>
                </a:path>
              </a:pathLst>
            </a:custGeom>
            <a:ln w="3175">
              <a:solidFill>
                <a:srgbClr val="131111"/>
              </a:solidFill>
            </a:ln>
          </p:spPr>
          <p:txBody>
            <a:bodyPr wrap="square" lIns="0" tIns="0" rIns="0" bIns="0" rtlCol="0"/>
            <a:lstStyle/>
            <a:p>
              <a:endParaRPr/>
            </a:p>
          </p:txBody>
        </p:sp>
        <p:sp>
          <p:nvSpPr>
            <p:cNvPr id="196" name="object 196"/>
            <p:cNvSpPr/>
            <p:nvPr/>
          </p:nvSpPr>
          <p:spPr>
            <a:xfrm>
              <a:off x="3285727" y="9131431"/>
              <a:ext cx="156210" cy="32384"/>
            </a:xfrm>
            <a:custGeom>
              <a:avLst/>
              <a:gdLst/>
              <a:ahLst/>
              <a:cxnLst/>
              <a:rect l="l" t="t" r="r" b="b"/>
              <a:pathLst>
                <a:path w="156210" h="32384">
                  <a:moveTo>
                    <a:pt x="0" y="32295"/>
                  </a:moveTo>
                  <a:lnTo>
                    <a:pt x="53141" y="10963"/>
                  </a:lnTo>
                  <a:lnTo>
                    <a:pt x="87091" y="1041"/>
                  </a:lnTo>
                  <a:lnTo>
                    <a:pt x="116462" y="0"/>
                  </a:lnTo>
                  <a:lnTo>
                    <a:pt x="155867" y="5307"/>
                  </a:lnTo>
                </a:path>
              </a:pathLst>
            </a:custGeom>
            <a:ln w="3175">
              <a:solidFill>
                <a:srgbClr val="131111"/>
              </a:solidFill>
            </a:ln>
          </p:spPr>
          <p:txBody>
            <a:bodyPr wrap="square" lIns="0" tIns="0" rIns="0" bIns="0" rtlCol="0"/>
            <a:lstStyle/>
            <a:p>
              <a:endParaRPr/>
            </a:p>
          </p:txBody>
        </p:sp>
        <p:sp>
          <p:nvSpPr>
            <p:cNvPr id="197" name="object 197"/>
            <p:cNvSpPr/>
            <p:nvPr/>
          </p:nvSpPr>
          <p:spPr>
            <a:xfrm>
              <a:off x="3314526" y="9145255"/>
              <a:ext cx="122555" cy="26034"/>
            </a:xfrm>
            <a:custGeom>
              <a:avLst/>
              <a:gdLst/>
              <a:ahLst/>
              <a:cxnLst/>
              <a:rect l="l" t="t" r="r" b="b"/>
              <a:pathLst>
                <a:path w="122554" h="26034">
                  <a:moveTo>
                    <a:pt x="0" y="25949"/>
                  </a:moveTo>
                  <a:lnTo>
                    <a:pt x="49068" y="7685"/>
                  </a:lnTo>
                  <a:lnTo>
                    <a:pt x="78130" y="0"/>
                  </a:lnTo>
                  <a:lnTo>
                    <a:pt x="98619" y="1453"/>
                  </a:lnTo>
                  <a:lnTo>
                    <a:pt x="121970" y="10607"/>
                  </a:lnTo>
                </a:path>
              </a:pathLst>
            </a:custGeom>
            <a:ln w="3175">
              <a:solidFill>
                <a:srgbClr val="131111"/>
              </a:solidFill>
            </a:ln>
          </p:spPr>
          <p:txBody>
            <a:bodyPr wrap="square" lIns="0" tIns="0" rIns="0" bIns="0" rtlCol="0"/>
            <a:lstStyle/>
            <a:p>
              <a:endParaRPr/>
            </a:p>
          </p:txBody>
        </p:sp>
        <p:sp>
          <p:nvSpPr>
            <p:cNvPr id="198" name="object 198"/>
            <p:cNvSpPr/>
            <p:nvPr/>
          </p:nvSpPr>
          <p:spPr>
            <a:xfrm>
              <a:off x="2965176" y="9191430"/>
              <a:ext cx="145415" cy="35560"/>
            </a:xfrm>
            <a:custGeom>
              <a:avLst/>
              <a:gdLst/>
              <a:ahLst/>
              <a:cxnLst/>
              <a:rect l="l" t="t" r="r" b="b"/>
              <a:pathLst>
                <a:path w="145414" h="35559">
                  <a:moveTo>
                    <a:pt x="0" y="35039"/>
                  </a:moveTo>
                  <a:lnTo>
                    <a:pt x="29210" y="18732"/>
                  </a:lnTo>
                  <a:lnTo>
                    <a:pt x="54041" y="9647"/>
                  </a:lnTo>
                  <a:lnTo>
                    <a:pt x="88078" y="4497"/>
                  </a:lnTo>
                  <a:lnTo>
                    <a:pt x="144907" y="0"/>
                  </a:lnTo>
                </a:path>
              </a:pathLst>
            </a:custGeom>
            <a:ln w="3175">
              <a:solidFill>
                <a:srgbClr val="131111"/>
              </a:solidFill>
            </a:ln>
          </p:spPr>
          <p:txBody>
            <a:bodyPr wrap="square" lIns="0" tIns="0" rIns="0" bIns="0" rtlCol="0"/>
            <a:lstStyle/>
            <a:p>
              <a:endParaRPr/>
            </a:p>
          </p:txBody>
        </p:sp>
        <p:sp>
          <p:nvSpPr>
            <p:cNvPr id="199" name="object 199"/>
            <p:cNvSpPr/>
            <p:nvPr/>
          </p:nvSpPr>
          <p:spPr>
            <a:xfrm>
              <a:off x="3013322" y="9209564"/>
              <a:ext cx="112395" cy="29209"/>
            </a:xfrm>
            <a:custGeom>
              <a:avLst/>
              <a:gdLst/>
              <a:ahLst/>
              <a:cxnLst/>
              <a:rect l="l" t="t" r="r" b="b"/>
              <a:pathLst>
                <a:path w="112394" h="29209">
                  <a:moveTo>
                    <a:pt x="0" y="28905"/>
                  </a:moveTo>
                  <a:lnTo>
                    <a:pt x="43680" y="14144"/>
                  </a:lnTo>
                  <a:lnTo>
                    <a:pt x="69888" y="6213"/>
                  </a:lnTo>
                  <a:lnTo>
                    <a:pt x="89103" y="2401"/>
                  </a:lnTo>
                  <a:lnTo>
                    <a:pt x="111810" y="0"/>
                  </a:lnTo>
                </a:path>
              </a:pathLst>
            </a:custGeom>
            <a:ln w="3175">
              <a:solidFill>
                <a:srgbClr val="131111"/>
              </a:solidFill>
            </a:ln>
          </p:spPr>
          <p:txBody>
            <a:bodyPr wrap="square" lIns="0" tIns="0" rIns="0" bIns="0" rtlCol="0"/>
            <a:lstStyle/>
            <a:p>
              <a:endParaRPr/>
            </a:p>
          </p:txBody>
        </p:sp>
        <p:sp>
          <p:nvSpPr>
            <p:cNvPr id="200" name="object 200"/>
            <p:cNvSpPr/>
            <p:nvPr/>
          </p:nvSpPr>
          <p:spPr>
            <a:xfrm>
              <a:off x="3256954" y="9222915"/>
              <a:ext cx="20955" cy="31115"/>
            </a:xfrm>
            <a:custGeom>
              <a:avLst/>
              <a:gdLst/>
              <a:ahLst/>
              <a:cxnLst/>
              <a:rect l="l" t="t" r="r" b="b"/>
              <a:pathLst>
                <a:path w="20954" h="31115">
                  <a:moveTo>
                    <a:pt x="0" y="0"/>
                  </a:moveTo>
                  <a:lnTo>
                    <a:pt x="14621" y="9484"/>
                  </a:lnTo>
                  <a:lnTo>
                    <a:pt x="20531" y="15822"/>
                  </a:lnTo>
                  <a:lnTo>
                    <a:pt x="18661" y="21872"/>
                  </a:lnTo>
                  <a:lnTo>
                    <a:pt x="9944" y="30492"/>
                  </a:lnTo>
                </a:path>
              </a:pathLst>
            </a:custGeom>
            <a:ln w="3175">
              <a:solidFill>
                <a:srgbClr val="131111"/>
              </a:solidFill>
            </a:ln>
          </p:spPr>
          <p:txBody>
            <a:bodyPr wrap="square" lIns="0" tIns="0" rIns="0" bIns="0" rtlCol="0"/>
            <a:lstStyle/>
            <a:p>
              <a:endParaRPr/>
            </a:p>
          </p:txBody>
        </p:sp>
        <p:sp>
          <p:nvSpPr>
            <p:cNvPr id="201" name="object 201"/>
            <p:cNvSpPr/>
            <p:nvPr/>
          </p:nvSpPr>
          <p:spPr>
            <a:xfrm>
              <a:off x="3285722" y="9213489"/>
              <a:ext cx="33020" cy="45085"/>
            </a:xfrm>
            <a:custGeom>
              <a:avLst/>
              <a:gdLst/>
              <a:ahLst/>
              <a:cxnLst/>
              <a:rect l="l" t="t" r="r" b="b"/>
              <a:pathLst>
                <a:path w="33020" h="45084">
                  <a:moveTo>
                    <a:pt x="28803" y="45034"/>
                  </a:moveTo>
                  <a:lnTo>
                    <a:pt x="32496" y="24649"/>
                  </a:lnTo>
                  <a:lnTo>
                    <a:pt x="30727" y="13163"/>
                  </a:lnTo>
                  <a:lnTo>
                    <a:pt x="20795" y="6354"/>
                  </a:lnTo>
                  <a:lnTo>
                    <a:pt x="0" y="0"/>
                  </a:lnTo>
                </a:path>
              </a:pathLst>
            </a:custGeom>
            <a:ln w="3175">
              <a:solidFill>
                <a:srgbClr val="131111"/>
              </a:solidFill>
            </a:ln>
          </p:spPr>
          <p:txBody>
            <a:bodyPr wrap="square" lIns="0" tIns="0" rIns="0" bIns="0" rtlCol="0"/>
            <a:lstStyle/>
            <a:p>
              <a:endParaRPr/>
            </a:p>
          </p:txBody>
        </p:sp>
        <p:sp>
          <p:nvSpPr>
            <p:cNvPr id="202" name="object 202"/>
            <p:cNvSpPr/>
            <p:nvPr/>
          </p:nvSpPr>
          <p:spPr>
            <a:xfrm>
              <a:off x="3051981" y="9281771"/>
              <a:ext cx="135255" cy="33655"/>
            </a:xfrm>
            <a:custGeom>
              <a:avLst/>
              <a:gdLst/>
              <a:ahLst/>
              <a:cxnLst/>
              <a:rect l="l" t="t" r="r" b="b"/>
              <a:pathLst>
                <a:path w="135255" h="33654">
                  <a:moveTo>
                    <a:pt x="0" y="0"/>
                  </a:moveTo>
                  <a:lnTo>
                    <a:pt x="29589" y="23899"/>
                  </a:lnTo>
                  <a:lnTo>
                    <a:pt x="53498" y="33031"/>
                  </a:lnTo>
                  <a:lnTo>
                    <a:pt x="84371" y="28444"/>
                  </a:lnTo>
                  <a:lnTo>
                    <a:pt x="134848" y="11188"/>
                  </a:lnTo>
                </a:path>
              </a:pathLst>
            </a:custGeom>
            <a:ln w="3175">
              <a:solidFill>
                <a:srgbClr val="131111"/>
              </a:solidFill>
            </a:ln>
          </p:spPr>
          <p:txBody>
            <a:bodyPr wrap="square" lIns="0" tIns="0" rIns="0" bIns="0" rtlCol="0"/>
            <a:lstStyle/>
            <a:p>
              <a:endParaRPr/>
            </a:p>
          </p:txBody>
        </p:sp>
        <p:sp>
          <p:nvSpPr>
            <p:cNvPr id="203" name="object 203"/>
            <p:cNvSpPr/>
            <p:nvPr/>
          </p:nvSpPr>
          <p:spPr>
            <a:xfrm>
              <a:off x="3007071" y="9294830"/>
              <a:ext cx="190500" cy="36830"/>
            </a:xfrm>
            <a:custGeom>
              <a:avLst/>
              <a:gdLst/>
              <a:ahLst/>
              <a:cxnLst/>
              <a:rect l="l" t="t" r="r" b="b"/>
              <a:pathLst>
                <a:path w="190500" h="36829">
                  <a:moveTo>
                    <a:pt x="0" y="0"/>
                  </a:moveTo>
                  <a:lnTo>
                    <a:pt x="53727" y="26158"/>
                  </a:lnTo>
                  <a:lnTo>
                    <a:pt x="91446" y="36625"/>
                  </a:lnTo>
                  <a:lnTo>
                    <a:pt x="130984" y="32973"/>
                  </a:lnTo>
                  <a:lnTo>
                    <a:pt x="190169" y="16776"/>
                  </a:lnTo>
                </a:path>
              </a:pathLst>
            </a:custGeom>
            <a:ln w="3175">
              <a:solidFill>
                <a:srgbClr val="131111"/>
              </a:solidFill>
            </a:ln>
          </p:spPr>
          <p:txBody>
            <a:bodyPr wrap="square" lIns="0" tIns="0" rIns="0" bIns="0" rtlCol="0"/>
            <a:lstStyle/>
            <a:p>
              <a:endParaRPr/>
            </a:p>
          </p:txBody>
        </p:sp>
        <p:sp>
          <p:nvSpPr>
            <p:cNvPr id="204" name="object 204"/>
            <p:cNvSpPr/>
            <p:nvPr/>
          </p:nvSpPr>
          <p:spPr>
            <a:xfrm>
              <a:off x="3314526" y="9204009"/>
              <a:ext cx="49530" cy="60325"/>
            </a:xfrm>
            <a:custGeom>
              <a:avLst/>
              <a:gdLst/>
              <a:ahLst/>
              <a:cxnLst/>
              <a:rect l="l" t="t" r="r" b="b"/>
              <a:pathLst>
                <a:path w="49529" h="60325">
                  <a:moveTo>
                    <a:pt x="0" y="0"/>
                  </a:moveTo>
                  <a:lnTo>
                    <a:pt x="24999" y="12702"/>
                  </a:lnTo>
                  <a:lnTo>
                    <a:pt x="38452" y="23180"/>
                  </a:lnTo>
                  <a:lnTo>
                    <a:pt x="44966" y="37054"/>
                  </a:lnTo>
                  <a:lnTo>
                    <a:pt x="49149" y="59944"/>
                  </a:lnTo>
                </a:path>
              </a:pathLst>
            </a:custGeom>
            <a:ln w="3175">
              <a:solidFill>
                <a:srgbClr val="131111"/>
              </a:solidFill>
            </a:ln>
          </p:spPr>
          <p:txBody>
            <a:bodyPr wrap="square" lIns="0" tIns="0" rIns="0" bIns="0" rtlCol="0"/>
            <a:lstStyle/>
            <a:p>
              <a:endParaRPr/>
            </a:p>
          </p:txBody>
        </p:sp>
      </p:grpSp>
      <p:sp>
        <p:nvSpPr>
          <p:cNvPr id="205" name="object 205"/>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7</a:t>
            </a:r>
            <a:endParaRPr sz="6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8881" y="788378"/>
            <a:ext cx="6452235" cy="0"/>
          </a:xfrm>
          <a:custGeom>
            <a:avLst/>
            <a:gdLst/>
            <a:ahLst/>
            <a:cxnLst/>
            <a:rect l="l" t="t" r="r" b="b"/>
            <a:pathLst>
              <a:path w="6452234">
                <a:moveTo>
                  <a:pt x="0" y="0"/>
                </a:moveTo>
                <a:lnTo>
                  <a:pt x="6451841" y="0"/>
                </a:lnTo>
              </a:path>
            </a:pathLst>
          </a:custGeom>
          <a:ln w="9525">
            <a:solidFill>
              <a:srgbClr val="231F20"/>
            </a:solidFill>
            <a:prstDash val="sysDot"/>
          </a:ln>
        </p:spPr>
        <p:txBody>
          <a:bodyPr wrap="square" lIns="0" tIns="0" rIns="0" bIns="0" rtlCol="0"/>
          <a:lstStyle/>
          <a:p>
            <a:endParaRPr/>
          </a:p>
        </p:txBody>
      </p:sp>
      <p:sp>
        <p:nvSpPr>
          <p:cNvPr id="3" name="object 3"/>
          <p:cNvSpPr txBox="1"/>
          <p:nvPr/>
        </p:nvSpPr>
        <p:spPr>
          <a:xfrm>
            <a:off x="529772" y="1060026"/>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4" name="object 4"/>
          <p:cNvSpPr txBox="1"/>
          <p:nvPr/>
        </p:nvSpPr>
        <p:spPr>
          <a:xfrm>
            <a:off x="529772" y="1532428"/>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5" name="object 5"/>
          <p:cNvSpPr txBox="1"/>
          <p:nvPr/>
        </p:nvSpPr>
        <p:spPr>
          <a:xfrm>
            <a:off x="529772" y="1822066"/>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6" name="object 6"/>
          <p:cNvSpPr txBox="1"/>
          <p:nvPr/>
        </p:nvSpPr>
        <p:spPr>
          <a:xfrm>
            <a:off x="529772" y="1071266"/>
            <a:ext cx="6490335" cy="1397000"/>
          </a:xfrm>
          <a:prstGeom prst="rect">
            <a:avLst/>
          </a:prstGeom>
        </p:spPr>
        <p:txBody>
          <a:bodyPr vert="horz" wrap="square" lIns="0" tIns="12700" rIns="0" bIns="0" rtlCol="0">
            <a:spAutoFit/>
          </a:bodyPr>
          <a:lstStyle/>
          <a:p>
            <a:pPr marL="187960" marR="5080">
              <a:lnSpc>
                <a:spcPct val="111100"/>
              </a:lnSpc>
              <a:spcBef>
                <a:spcPts val="100"/>
              </a:spcBef>
            </a:pPr>
            <a:r>
              <a:rPr sz="900" spc="-15" dirty="0">
                <a:solidFill>
                  <a:srgbClr val="231F20"/>
                </a:solidFill>
                <a:latin typeface="Arial Narrow"/>
                <a:cs typeface="Arial Narrow"/>
              </a:rPr>
              <a:t>Der Whirlpool </a:t>
            </a:r>
            <a:r>
              <a:rPr sz="900" spc="-20" dirty="0">
                <a:solidFill>
                  <a:srgbClr val="231F20"/>
                </a:solidFill>
                <a:latin typeface="Arial Narrow"/>
                <a:cs typeface="Arial Narrow"/>
              </a:rPr>
              <a:t>kann von </a:t>
            </a:r>
            <a:r>
              <a:rPr sz="900" spc="-15" dirty="0">
                <a:solidFill>
                  <a:srgbClr val="231F20"/>
                </a:solidFill>
                <a:latin typeface="Arial Narrow"/>
                <a:cs typeface="Arial Narrow"/>
              </a:rPr>
              <a:t>einer oder </a:t>
            </a:r>
            <a:r>
              <a:rPr sz="900" spc="-20" dirty="0">
                <a:solidFill>
                  <a:srgbClr val="231F20"/>
                </a:solidFill>
                <a:latin typeface="Arial Narrow"/>
                <a:cs typeface="Arial Narrow"/>
              </a:rPr>
              <a:t>mehreren </a:t>
            </a:r>
            <a:r>
              <a:rPr sz="900" spc="-15" dirty="0">
                <a:solidFill>
                  <a:srgbClr val="231F20"/>
                </a:solidFill>
                <a:latin typeface="Arial Narrow"/>
                <a:cs typeface="Arial Narrow"/>
              </a:rPr>
              <a:t>Personen in </a:t>
            </a:r>
            <a:r>
              <a:rPr sz="900" spc="-20" dirty="0">
                <a:solidFill>
                  <a:srgbClr val="231F20"/>
                </a:solidFill>
                <a:latin typeface="Arial Narrow"/>
                <a:cs typeface="Arial Narrow"/>
              </a:rPr>
              <a:t>etwa </a:t>
            </a:r>
            <a:r>
              <a:rPr sz="900" spc="-15" dirty="0">
                <a:solidFill>
                  <a:srgbClr val="231F20"/>
                </a:solidFill>
                <a:latin typeface="Arial Narrow"/>
                <a:cs typeface="Arial Narrow"/>
              </a:rPr>
              <a:t>10 </a:t>
            </a:r>
            <a:r>
              <a:rPr sz="900" spc="-20" dirty="0">
                <a:solidFill>
                  <a:srgbClr val="231F20"/>
                </a:solidFill>
                <a:latin typeface="Arial Narrow"/>
                <a:cs typeface="Arial Narrow"/>
              </a:rPr>
              <a:t>Minuten </a:t>
            </a:r>
            <a:r>
              <a:rPr sz="900" spc="-15" dirty="0">
                <a:solidFill>
                  <a:srgbClr val="231F20"/>
                </a:solidFill>
                <a:latin typeface="Arial Narrow"/>
                <a:cs typeface="Arial Narrow"/>
              </a:rPr>
              <a:t>im Innen- oder Außenbereich installiert werden. Nur </a:t>
            </a:r>
            <a:r>
              <a:rPr sz="900" spc="-10" dirty="0">
                <a:solidFill>
                  <a:srgbClr val="231F20"/>
                </a:solidFill>
                <a:latin typeface="Arial Narrow"/>
                <a:cs typeface="Arial Narrow"/>
              </a:rPr>
              <a:t>für </a:t>
            </a:r>
            <a:r>
              <a:rPr sz="900" spc="-20" dirty="0">
                <a:solidFill>
                  <a:srgbClr val="231F20"/>
                </a:solidFill>
                <a:latin typeface="Arial Narrow"/>
                <a:cs typeface="Arial Narrow"/>
              </a:rPr>
              <a:t>den </a:t>
            </a:r>
            <a:r>
              <a:rPr sz="900" spc="-15" dirty="0">
                <a:solidFill>
                  <a:srgbClr val="231F20"/>
                </a:solidFill>
                <a:latin typeface="Arial Narrow"/>
                <a:cs typeface="Arial Narrow"/>
              </a:rPr>
              <a:t>Haushaltsgebrauch.  </a:t>
            </a:r>
            <a:r>
              <a:rPr sz="900" dirty="0">
                <a:solidFill>
                  <a:srgbClr val="231F20"/>
                </a:solidFill>
                <a:latin typeface="Arial Narrow"/>
                <a:cs typeface="Arial Narrow"/>
              </a:rPr>
              <a:t>Der Whirlpool </a:t>
            </a:r>
            <a:r>
              <a:rPr sz="900" spc="-5" dirty="0">
                <a:solidFill>
                  <a:srgbClr val="231F20"/>
                </a:solidFill>
                <a:latin typeface="Arial Narrow"/>
                <a:cs typeface="Arial Narrow"/>
              </a:rPr>
              <a:t>muss auf einer ebenen, glatten und </a:t>
            </a:r>
            <a:r>
              <a:rPr sz="900" dirty="0">
                <a:solidFill>
                  <a:srgbClr val="231F20"/>
                </a:solidFill>
                <a:latin typeface="Arial Narrow"/>
                <a:cs typeface="Arial Narrow"/>
              </a:rPr>
              <a:t>tragenden Fläche </a:t>
            </a:r>
            <a:r>
              <a:rPr sz="900" spc="-5" dirty="0">
                <a:solidFill>
                  <a:srgbClr val="231F20"/>
                </a:solidFill>
                <a:latin typeface="Arial Narrow"/>
                <a:cs typeface="Arial Narrow"/>
              </a:rPr>
              <a:t>aufgestellt </a:t>
            </a:r>
            <a:r>
              <a:rPr sz="900" dirty="0">
                <a:solidFill>
                  <a:srgbClr val="231F20"/>
                </a:solidFill>
                <a:latin typeface="Arial Narrow"/>
                <a:cs typeface="Arial Narrow"/>
              </a:rPr>
              <a:t>werden, </a:t>
            </a:r>
            <a:r>
              <a:rPr sz="900" spc="-5" dirty="0">
                <a:solidFill>
                  <a:srgbClr val="231F20"/>
                </a:solidFill>
                <a:latin typeface="Arial Narrow"/>
                <a:cs typeface="Arial Narrow"/>
              </a:rPr>
              <a:t>die die maximale Last des gefüllten </a:t>
            </a:r>
            <a:r>
              <a:rPr sz="900" dirty="0">
                <a:solidFill>
                  <a:srgbClr val="231F20"/>
                </a:solidFill>
                <a:latin typeface="Arial Narrow"/>
                <a:cs typeface="Arial Narrow"/>
              </a:rPr>
              <a:t>Whirlpools </a:t>
            </a:r>
            <a:r>
              <a:rPr sz="900" spc="-5" dirty="0">
                <a:solidFill>
                  <a:srgbClr val="231F20"/>
                </a:solidFill>
                <a:latin typeface="Arial Narrow"/>
                <a:cs typeface="Arial Narrow"/>
              </a:rPr>
              <a:t>mit der </a:t>
            </a:r>
            <a:r>
              <a:rPr sz="900" spc="-30" dirty="0">
                <a:solidFill>
                  <a:srgbClr val="231F20"/>
                </a:solidFill>
                <a:latin typeface="Arial Narrow"/>
                <a:cs typeface="Arial Narrow"/>
              </a:rPr>
              <a:t>aufgefüh-  rten</a:t>
            </a:r>
            <a:r>
              <a:rPr sz="900" spc="-20" dirty="0">
                <a:solidFill>
                  <a:srgbClr val="231F20"/>
                </a:solidFill>
                <a:latin typeface="Arial Narrow"/>
                <a:cs typeface="Arial Narrow"/>
              </a:rPr>
              <a:t> </a:t>
            </a:r>
            <a:r>
              <a:rPr sz="900" spc="-40" dirty="0">
                <a:solidFill>
                  <a:srgbClr val="231F20"/>
                </a:solidFill>
                <a:latin typeface="Arial Narrow"/>
                <a:cs typeface="Arial Narrow"/>
              </a:rPr>
              <a:t>maximalen</a:t>
            </a:r>
            <a:r>
              <a:rPr sz="900" spc="-15" dirty="0">
                <a:solidFill>
                  <a:srgbClr val="231F20"/>
                </a:solidFill>
                <a:latin typeface="Arial Narrow"/>
                <a:cs typeface="Arial Narrow"/>
              </a:rPr>
              <a:t> </a:t>
            </a:r>
            <a:r>
              <a:rPr sz="900" spc="-35" dirty="0">
                <a:solidFill>
                  <a:srgbClr val="231F20"/>
                </a:solidFill>
                <a:latin typeface="Arial Narrow"/>
                <a:cs typeface="Arial Narrow"/>
              </a:rPr>
              <a:t>Personenanzahl</a:t>
            </a:r>
            <a:r>
              <a:rPr sz="900" spc="-15" dirty="0">
                <a:solidFill>
                  <a:srgbClr val="231F20"/>
                </a:solidFill>
                <a:latin typeface="Arial Narrow"/>
                <a:cs typeface="Arial Narrow"/>
              </a:rPr>
              <a:t> </a:t>
            </a:r>
            <a:r>
              <a:rPr sz="900" spc="-30" dirty="0">
                <a:solidFill>
                  <a:srgbClr val="231F20"/>
                </a:solidFill>
                <a:latin typeface="Arial Narrow"/>
                <a:cs typeface="Arial Narrow"/>
              </a:rPr>
              <a:t>tragen</a:t>
            </a:r>
            <a:r>
              <a:rPr sz="900" spc="-15" dirty="0">
                <a:solidFill>
                  <a:srgbClr val="231F20"/>
                </a:solidFill>
                <a:latin typeface="Arial Narrow"/>
                <a:cs typeface="Arial Narrow"/>
              </a:rPr>
              <a:t> </a:t>
            </a:r>
            <a:r>
              <a:rPr sz="900" spc="-35" dirty="0">
                <a:solidFill>
                  <a:srgbClr val="231F20"/>
                </a:solidFill>
                <a:latin typeface="Arial Narrow"/>
                <a:cs typeface="Arial Narrow"/>
              </a:rPr>
              <a:t>kann.</a:t>
            </a:r>
            <a:r>
              <a:rPr sz="900" spc="-15" dirty="0">
                <a:solidFill>
                  <a:srgbClr val="231F20"/>
                </a:solidFill>
                <a:latin typeface="Arial Narrow"/>
                <a:cs typeface="Arial Narrow"/>
              </a:rPr>
              <a:t> </a:t>
            </a:r>
            <a:r>
              <a:rPr sz="900" spc="-40" dirty="0">
                <a:solidFill>
                  <a:srgbClr val="231F20"/>
                </a:solidFill>
                <a:latin typeface="Arial Narrow"/>
                <a:cs typeface="Arial Narrow"/>
              </a:rPr>
              <a:t>Wenden</a:t>
            </a:r>
            <a:r>
              <a:rPr sz="900" spc="-15" dirty="0">
                <a:solidFill>
                  <a:srgbClr val="231F20"/>
                </a:solidFill>
                <a:latin typeface="Arial Narrow"/>
                <a:cs typeface="Arial Narrow"/>
              </a:rPr>
              <a:t> </a:t>
            </a:r>
            <a:r>
              <a:rPr sz="900" spc="-30" dirty="0">
                <a:solidFill>
                  <a:srgbClr val="231F20"/>
                </a:solidFill>
                <a:latin typeface="Arial Narrow"/>
                <a:cs typeface="Arial Narrow"/>
              </a:rPr>
              <a:t>Sie</a:t>
            </a:r>
            <a:r>
              <a:rPr sz="900" spc="-15" dirty="0">
                <a:solidFill>
                  <a:srgbClr val="231F20"/>
                </a:solidFill>
                <a:latin typeface="Arial Narrow"/>
                <a:cs typeface="Arial Narrow"/>
              </a:rPr>
              <a:t> </a:t>
            </a:r>
            <a:r>
              <a:rPr sz="900" spc="-30" dirty="0">
                <a:solidFill>
                  <a:srgbClr val="231F20"/>
                </a:solidFill>
                <a:latin typeface="Arial Narrow"/>
                <a:cs typeface="Arial Narrow"/>
              </a:rPr>
              <a:t>sich</a:t>
            </a:r>
            <a:r>
              <a:rPr sz="900" spc="-15" dirty="0">
                <a:solidFill>
                  <a:srgbClr val="231F20"/>
                </a:solidFill>
                <a:latin typeface="Arial Narrow"/>
                <a:cs typeface="Arial Narrow"/>
              </a:rPr>
              <a:t> </a:t>
            </a:r>
            <a:r>
              <a:rPr sz="900" spc="-35" dirty="0">
                <a:solidFill>
                  <a:srgbClr val="231F20"/>
                </a:solidFill>
                <a:latin typeface="Arial Narrow"/>
                <a:cs typeface="Arial Narrow"/>
              </a:rPr>
              <a:t>zur</a:t>
            </a:r>
            <a:r>
              <a:rPr sz="900" spc="-15" dirty="0">
                <a:solidFill>
                  <a:srgbClr val="231F20"/>
                </a:solidFill>
                <a:latin typeface="Arial Narrow"/>
                <a:cs typeface="Arial Narrow"/>
              </a:rPr>
              <a:t> </a:t>
            </a:r>
            <a:r>
              <a:rPr sz="900" spc="-30" dirty="0">
                <a:solidFill>
                  <a:srgbClr val="231F20"/>
                </a:solidFill>
                <a:latin typeface="Arial Narrow"/>
                <a:cs typeface="Arial Narrow"/>
              </a:rPr>
              <a:t>Überprüfung</a:t>
            </a:r>
            <a:r>
              <a:rPr sz="900" spc="-15" dirty="0">
                <a:solidFill>
                  <a:srgbClr val="231F20"/>
                </a:solidFill>
                <a:latin typeface="Arial Narrow"/>
                <a:cs typeface="Arial Narrow"/>
              </a:rPr>
              <a:t> </a:t>
            </a:r>
            <a:r>
              <a:rPr sz="900" spc="-35" dirty="0">
                <a:solidFill>
                  <a:srgbClr val="231F20"/>
                </a:solidFill>
                <a:latin typeface="Arial Narrow"/>
                <a:cs typeface="Arial Narrow"/>
              </a:rPr>
              <a:t>der</a:t>
            </a:r>
            <a:r>
              <a:rPr sz="900" spc="-15" dirty="0">
                <a:solidFill>
                  <a:srgbClr val="231F20"/>
                </a:solidFill>
                <a:latin typeface="Arial Narrow"/>
                <a:cs typeface="Arial Narrow"/>
              </a:rPr>
              <a:t> </a:t>
            </a:r>
            <a:r>
              <a:rPr sz="900" spc="-30" dirty="0">
                <a:solidFill>
                  <a:srgbClr val="231F20"/>
                </a:solidFill>
                <a:latin typeface="Arial Narrow"/>
                <a:cs typeface="Arial Narrow"/>
              </a:rPr>
              <a:t>Anforderung</a:t>
            </a:r>
            <a:r>
              <a:rPr sz="900" spc="-15" dirty="0">
                <a:solidFill>
                  <a:srgbClr val="231F20"/>
                </a:solidFill>
                <a:latin typeface="Arial Narrow"/>
                <a:cs typeface="Arial Narrow"/>
              </a:rPr>
              <a:t> </a:t>
            </a:r>
            <a:r>
              <a:rPr sz="900" spc="-40" dirty="0">
                <a:solidFill>
                  <a:srgbClr val="231F20"/>
                </a:solidFill>
                <a:latin typeface="Arial Narrow"/>
                <a:cs typeface="Arial Narrow"/>
              </a:rPr>
              <a:t>an</a:t>
            </a:r>
            <a:r>
              <a:rPr sz="900" spc="-15" dirty="0">
                <a:solidFill>
                  <a:srgbClr val="231F20"/>
                </a:solidFill>
                <a:latin typeface="Arial Narrow"/>
                <a:cs typeface="Arial Narrow"/>
              </a:rPr>
              <a:t> </a:t>
            </a:r>
            <a:r>
              <a:rPr sz="900" spc="-35" dirty="0">
                <a:solidFill>
                  <a:srgbClr val="231F20"/>
                </a:solidFill>
                <a:latin typeface="Arial Narrow"/>
                <a:cs typeface="Arial Narrow"/>
              </a:rPr>
              <a:t>einen</a:t>
            </a:r>
            <a:r>
              <a:rPr sz="900" spc="-15" dirty="0">
                <a:solidFill>
                  <a:srgbClr val="231F20"/>
                </a:solidFill>
                <a:latin typeface="Arial Narrow"/>
                <a:cs typeface="Arial Narrow"/>
              </a:rPr>
              <a:t> </a:t>
            </a:r>
            <a:r>
              <a:rPr sz="900" spc="-30" dirty="0">
                <a:solidFill>
                  <a:srgbClr val="231F20"/>
                </a:solidFill>
                <a:latin typeface="Arial Narrow"/>
                <a:cs typeface="Arial Narrow"/>
              </a:rPr>
              <a:t>qualifizierten</a:t>
            </a:r>
            <a:r>
              <a:rPr sz="900" spc="-15" dirty="0">
                <a:solidFill>
                  <a:srgbClr val="231F20"/>
                </a:solidFill>
                <a:latin typeface="Arial Narrow"/>
                <a:cs typeface="Arial Narrow"/>
              </a:rPr>
              <a:t> </a:t>
            </a:r>
            <a:r>
              <a:rPr sz="900" spc="-30" dirty="0">
                <a:solidFill>
                  <a:srgbClr val="231F20"/>
                </a:solidFill>
                <a:latin typeface="Arial Narrow"/>
                <a:cs typeface="Arial Narrow"/>
              </a:rPr>
              <a:t>Auftragnehmer</a:t>
            </a:r>
            <a:r>
              <a:rPr sz="900" spc="-15" dirty="0">
                <a:solidFill>
                  <a:srgbClr val="231F20"/>
                </a:solidFill>
                <a:latin typeface="Arial Narrow"/>
                <a:cs typeface="Arial Narrow"/>
              </a:rPr>
              <a:t> </a:t>
            </a:r>
            <a:r>
              <a:rPr sz="900" spc="-35" dirty="0">
                <a:solidFill>
                  <a:srgbClr val="231F20"/>
                </a:solidFill>
                <a:latin typeface="Arial Narrow"/>
                <a:cs typeface="Arial Narrow"/>
              </a:rPr>
              <a:t>oder</a:t>
            </a:r>
            <a:r>
              <a:rPr sz="900" spc="-15" dirty="0">
                <a:solidFill>
                  <a:srgbClr val="231F20"/>
                </a:solidFill>
                <a:latin typeface="Arial Narrow"/>
                <a:cs typeface="Arial Narrow"/>
              </a:rPr>
              <a:t> </a:t>
            </a:r>
            <a:r>
              <a:rPr sz="900" spc="-30" dirty="0">
                <a:solidFill>
                  <a:srgbClr val="231F20"/>
                </a:solidFill>
                <a:latin typeface="Arial Narrow"/>
                <a:cs typeface="Arial Narrow"/>
              </a:rPr>
              <a:t>Bauingenieur.</a:t>
            </a:r>
            <a:endParaRPr sz="900">
              <a:latin typeface="Arial Narrow"/>
              <a:cs typeface="Arial Narrow"/>
            </a:endParaRPr>
          </a:p>
          <a:p>
            <a:pPr marL="188595" marR="29845">
              <a:lnSpc>
                <a:spcPct val="111100"/>
              </a:lnSpc>
            </a:pPr>
            <a:r>
              <a:rPr sz="900" spc="-20" dirty="0">
                <a:solidFill>
                  <a:srgbClr val="231F20"/>
                </a:solidFill>
                <a:latin typeface="Arial Narrow"/>
                <a:cs typeface="Arial Narrow"/>
              </a:rPr>
              <a:t>Stellen </a:t>
            </a:r>
            <a:r>
              <a:rPr sz="900" spc="-25" dirty="0">
                <a:solidFill>
                  <a:srgbClr val="231F20"/>
                </a:solidFill>
                <a:latin typeface="Arial Narrow"/>
                <a:cs typeface="Arial Narrow"/>
              </a:rPr>
              <a:t>Sie sicher, </a:t>
            </a:r>
            <a:r>
              <a:rPr sz="900" spc="-30" dirty="0">
                <a:solidFill>
                  <a:srgbClr val="231F20"/>
                </a:solidFill>
                <a:latin typeface="Arial Narrow"/>
                <a:cs typeface="Arial Narrow"/>
              </a:rPr>
              <a:t>dass </a:t>
            </a:r>
            <a:r>
              <a:rPr sz="900" spc="-25" dirty="0">
                <a:solidFill>
                  <a:srgbClr val="231F20"/>
                </a:solidFill>
                <a:latin typeface="Arial Narrow"/>
                <a:cs typeface="Arial Narrow"/>
              </a:rPr>
              <a:t>der Bereich unter </a:t>
            </a:r>
            <a:r>
              <a:rPr sz="900" spc="-30" dirty="0">
                <a:solidFill>
                  <a:srgbClr val="231F20"/>
                </a:solidFill>
                <a:latin typeface="Arial Narrow"/>
                <a:cs typeface="Arial Narrow"/>
              </a:rPr>
              <a:t>oder </a:t>
            </a:r>
            <a:r>
              <a:rPr sz="900" spc="-35" dirty="0">
                <a:solidFill>
                  <a:srgbClr val="231F20"/>
                </a:solidFill>
                <a:latin typeface="Arial Narrow"/>
                <a:cs typeface="Arial Narrow"/>
              </a:rPr>
              <a:t>um </a:t>
            </a:r>
            <a:r>
              <a:rPr sz="900" spc="-30" dirty="0">
                <a:solidFill>
                  <a:srgbClr val="231F20"/>
                </a:solidFill>
                <a:latin typeface="Arial Narrow"/>
                <a:cs typeface="Arial Narrow"/>
              </a:rPr>
              <a:t>den </a:t>
            </a:r>
            <a:r>
              <a:rPr sz="900" spc="-25" dirty="0">
                <a:solidFill>
                  <a:srgbClr val="231F20"/>
                </a:solidFill>
                <a:latin typeface="Arial Narrow"/>
                <a:cs typeface="Arial Narrow"/>
              </a:rPr>
              <a:t>Whirlpool </a:t>
            </a:r>
            <a:r>
              <a:rPr sz="900" spc="-30" dirty="0">
                <a:solidFill>
                  <a:srgbClr val="231F20"/>
                </a:solidFill>
                <a:latin typeface="Arial Narrow"/>
                <a:cs typeface="Arial Narrow"/>
              </a:rPr>
              <a:t>herum </a:t>
            </a:r>
            <a:r>
              <a:rPr sz="900" spc="-20" dirty="0">
                <a:solidFill>
                  <a:srgbClr val="231F20"/>
                </a:solidFill>
                <a:latin typeface="Arial Narrow"/>
                <a:cs typeface="Arial Narrow"/>
              </a:rPr>
              <a:t>frei </a:t>
            </a:r>
            <a:r>
              <a:rPr sz="900" spc="-30" dirty="0">
                <a:solidFill>
                  <a:srgbClr val="231F20"/>
                </a:solidFill>
                <a:latin typeface="Arial Narrow"/>
                <a:cs typeface="Arial Narrow"/>
              </a:rPr>
              <a:t>von scharfen Gegenständen </a:t>
            </a:r>
            <a:r>
              <a:rPr sz="900" spc="-20" dirty="0">
                <a:solidFill>
                  <a:srgbClr val="231F20"/>
                </a:solidFill>
                <a:latin typeface="Arial Narrow"/>
                <a:cs typeface="Arial Narrow"/>
              </a:rPr>
              <a:t>ist. </a:t>
            </a:r>
            <a:r>
              <a:rPr sz="900" spc="-25" dirty="0">
                <a:solidFill>
                  <a:srgbClr val="231F20"/>
                </a:solidFill>
                <a:latin typeface="Arial Narrow"/>
                <a:cs typeface="Arial Narrow"/>
              </a:rPr>
              <a:t>Ungleichmäßige </a:t>
            </a:r>
            <a:r>
              <a:rPr sz="900" spc="-30" dirty="0">
                <a:solidFill>
                  <a:srgbClr val="231F20"/>
                </a:solidFill>
                <a:latin typeface="Arial Narrow"/>
                <a:cs typeface="Arial Narrow"/>
              </a:rPr>
              <a:t>oder unebene Oberflächen können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beschädigen und </a:t>
            </a:r>
            <a:r>
              <a:rPr sz="900" dirty="0">
                <a:solidFill>
                  <a:srgbClr val="231F20"/>
                </a:solidFill>
                <a:latin typeface="Arial Narrow"/>
                <a:cs typeface="Arial Narrow"/>
              </a:rPr>
              <a:t>Ihre </a:t>
            </a:r>
            <a:r>
              <a:rPr sz="900" spc="-5" dirty="0">
                <a:solidFill>
                  <a:srgbClr val="231F20"/>
                </a:solidFill>
                <a:latin typeface="Arial Narrow"/>
                <a:cs typeface="Arial Narrow"/>
              </a:rPr>
              <a:t>Garantie ungültig machen. </a:t>
            </a:r>
            <a:r>
              <a:rPr sz="900" dirty="0">
                <a:solidFill>
                  <a:srgbClr val="231F20"/>
                </a:solidFill>
                <a:latin typeface="Arial Narrow"/>
                <a:cs typeface="Arial Narrow"/>
              </a:rPr>
              <a:t>Sorgen Sie für </a:t>
            </a:r>
            <a:r>
              <a:rPr sz="900" spc="-5" dirty="0">
                <a:solidFill>
                  <a:srgbClr val="231F20"/>
                </a:solidFill>
                <a:latin typeface="Arial Narrow"/>
                <a:cs typeface="Arial Narrow"/>
              </a:rPr>
              <a:t>eine ebene Oberfläche, bevor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a:t>
            </a:r>
            <a:r>
              <a:rPr sz="900" spc="-40" dirty="0">
                <a:solidFill>
                  <a:srgbClr val="231F20"/>
                </a:solidFill>
                <a:latin typeface="Arial Narrow"/>
                <a:cs typeface="Arial Narrow"/>
              </a:rPr>
              <a:t> </a:t>
            </a:r>
            <a:r>
              <a:rPr sz="900" dirty="0">
                <a:solidFill>
                  <a:srgbClr val="231F20"/>
                </a:solidFill>
                <a:latin typeface="Arial Narrow"/>
                <a:cs typeface="Arial Narrow"/>
              </a:rPr>
              <a:t>füllen.</a:t>
            </a:r>
            <a:endParaRPr sz="900">
              <a:latin typeface="Arial Narrow"/>
              <a:cs typeface="Arial Narrow"/>
            </a:endParaRPr>
          </a:p>
          <a:p>
            <a:pPr marL="188595">
              <a:lnSpc>
                <a:spcPct val="100000"/>
              </a:lnSpc>
              <a:spcBef>
                <a:spcPts val="120"/>
              </a:spcBef>
            </a:pPr>
            <a:r>
              <a:rPr sz="900" dirty="0">
                <a:solidFill>
                  <a:srgbClr val="231F20"/>
                </a:solidFill>
                <a:latin typeface="Arial Narrow"/>
                <a:cs typeface="Arial Narrow"/>
              </a:rPr>
              <a:t>Sorgen Sie für </a:t>
            </a:r>
            <a:r>
              <a:rPr sz="900" spc="-5" dirty="0">
                <a:solidFill>
                  <a:srgbClr val="231F20"/>
                </a:solidFill>
                <a:latin typeface="Arial Narrow"/>
                <a:cs typeface="Arial Narrow"/>
              </a:rPr>
              <a:t>ein adäquates </a:t>
            </a:r>
            <a:r>
              <a:rPr sz="900" dirty="0">
                <a:solidFill>
                  <a:srgbClr val="231F20"/>
                </a:solidFill>
                <a:latin typeface="Arial Narrow"/>
                <a:cs typeface="Arial Narrow"/>
              </a:rPr>
              <a:t>Entwässerungssystem </a:t>
            </a:r>
            <a:r>
              <a:rPr sz="900" spc="-5" dirty="0">
                <a:solidFill>
                  <a:srgbClr val="231F20"/>
                </a:solidFill>
                <a:latin typeface="Arial Narrow"/>
                <a:cs typeface="Arial Narrow"/>
              </a:rPr>
              <a:t>um den </a:t>
            </a:r>
            <a:r>
              <a:rPr sz="900" dirty="0">
                <a:solidFill>
                  <a:srgbClr val="231F20"/>
                </a:solidFill>
                <a:latin typeface="Arial Narrow"/>
                <a:cs typeface="Arial Narrow"/>
              </a:rPr>
              <a:t>Whirlpool </a:t>
            </a:r>
            <a:r>
              <a:rPr sz="900" spc="-5" dirty="0">
                <a:solidFill>
                  <a:srgbClr val="231F20"/>
                </a:solidFill>
                <a:latin typeface="Arial Narrow"/>
                <a:cs typeface="Arial Narrow"/>
              </a:rPr>
              <a:t>herum, um überlaufendes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Spritzer </a:t>
            </a:r>
            <a:r>
              <a:rPr sz="900" spc="-5" dirty="0">
                <a:solidFill>
                  <a:srgbClr val="231F20"/>
                </a:solidFill>
                <a:latin typeface="Arial Narrow"/>
                <a:cs typeface="Arial Narrow"/>
              </a:rPr>
              <a:t>zu</a:t>
            </a:r>
            <a:r>
              <a:rPr sz="900" spc="-30" dirty="0">
                <a:solidFill>
                  <a:srgbClr val="231F20"/>
                </a:solidFill>
                <a:latin typeface="Arial Narrow"/>
                <a:cs typeface="Arial Narrow"/>
              </a:rPr>
              <a:t> </a:t>
            </a:r>
            <a:r>
              <a:rPr sz="900" spc="-5" dirty="0">
                <a:solidFill>
                  <a:srgbClr val="231F20"/>
                </a:solidFill>
                <a:latin typeface="Arial Narrow"/>
                <a:cs typeface="Arial Narrow"/>
              </a:rPr>
              <a:t>vermeiden.</a:t>
            </a:r>
            <a:endParaRPr sz="900">
              <a:latin typeface="Arial Narrow"/>
              <a:cs typeface="Arial Narrow"/>
            </a:endParaRPr>
          </a:p>
          <a:p>
            <a:pPr marL="188595" marR="5080">
              <a:lnSpc>
                <a:spcPct val="111100"/>
              </a:lnSpc>
            </a:pPr>
            <a:r>
              <a:rPr sz="900" dirty="0">
                <a:solidFill>
                  <a:srgbClr val="231F20"/>
                </a:solidFill>
                <a:latin typeface="Arial Narrow"/>
                <a:cs typeface="Arial Narrow"/>
              </a:rPr>
              <a:t>Stellen</a:t>
            </a:r>
            <a:r>
              <a:rPr sz="900" spc="-30" dirty="0">
                <a:solidFill>
                  <a:srgbClr val="231F20"/>
                </a:solidFill>
                <a:latin typeface="Arial Narrow"/>
                <a:cs typeface="Arial Narrow"/>
              </a:rPr>
              <a:t> </a:t>
            </a:r>
            <a:r>
              <a:rPr sz="900" dirty="0">
                <a:solidFill>
                  <a:srgbClr val="231F20"/>
                </a:solidFill>
                <a:latin typeface="Arial Narrow"/>
                <a:cs typeface="Arial Narrow"/>
              </a:rPr>
              <a:t>Sie</a:t>
            </a:r>
            <a:r>
              <a:rPr sz="900" spc="-25" dirty="0">
                <a:solidFill>
                  <a:srgbClr val="231F20"/>
                </a:solidFill>
                <a:latin typeface="Arial Narrow"/>
                <a:cs typeface="Arial Narrow"/>
              </a:rPr>
              <a:t> </a:t>
            </a:r>
            <a:r>
              <a:rPr sz="900" spc="-5" dirty="0">
                <a:solidFill>
                  <a:srgbClr val="231F20"/>
                </a:solidFill>
                <a:latin typeface="Arial Narrow"/>
                <a:cs typeface="Arial Narrow"/>
              </a:rPr>
              <a:t>sicher,</a:t>
            </a:r>
            <a:r>
              <a:rPr sz="900" spc="-30" dirty="0">
                <a:solidFill>
                  <a:srgbClr val="231F20"/>
                </a:solidFill>
                <a:latin typeface="Arial Narrow"/>
                <a:cs typeface="Arial Narrow"/>
              </a:rPr>
              <a:t> </a:t>
            </a:r>
            <a:r>
              <a:rPr sz="900" spc="-5" dirty="0">
                <a:solidFill>
                  <a:srgbClr val="231F20"/>
                </a:solidFill>
                <a:latin typeface="Arial Narrow"/>
                <a:cs typeface="Arial Narrow"/>
              </a:rPr>
              <a:t>dass</a:t>
            </a:r>
            <a:r>
              <a:rPr sz="900" spc="-25" dirty="0">
                <a:solidFill>
                  <a:srgbClr val="231F20"/>
                </a:solidFill>
                <a:latin typeface="Arial Narrow"/>
                <a:cs typeface="Arial Narrow"/>
              </a:rPr>
              <a:t> </a:t>
            </a:r>
            <a:r>
              <a:rPr sz="900" spc="-5" dirty="0">
                <a:solidFill>
                  <a:srgbClr val="231F20"/>
                </a:solidFill>
                <a:latin typeface="Arial Narrow"/>
                <a:cs typeface="Arial Narrow"/>
              </a:rPr>
              <a:t>um</a:t>
            </a:r>
            <a:r>
              <a:rPr sz="900" spc="-30" dirty="0">
                <a:solidFill>
                  <a:srgbClr val="231F20"/>
                </a:solidFill>
                <a:latin typeface="Arial Narrow"/>
                <a:cs typeface="Arial Narrow"/>
              </a:rPr>
              <a:t> </a:t>
            </a:r>
            <a:r>
              <a:rPr sz="900" spc="-5" dirty="0">
                <a:solidFill>
                  <a:srgbClr val="231F20"/>
                </a:solidFill>
                <a:latin typeface="Arial Narrow"/>
                <a:cs typeface="Arial Narrow"/>
              </a:rPr>
              <a:t>den</a:t>
            </a:r>
            <a:r>
              <a:rPr sz="900" spc="-25" dirty="0">
                <a:solidFill>
                  <a:srgbClr val="231F20"/>
                </a:solidFill>
                <a:latin typeface="Arial Narrow"/>
                <a:cs typeface="Arial Narrow"/>
              </a:rPr>
              <a:t> </a:t>
            </a:r>
            <a:r>
              <a:rPr sz="900" dirty="0">
                <a:solidFill>
                  <a:srgbClr val="231F20"/>
                </a:solidFill>
                <a:latin typeface="Arial Narrow"/>
                <a:cs typeface="Arial Narrow"/>
              </a:rPr>
              <a:t>Whirlpool</a:t>
            </a:r>
            <a:r>
              <a:rPr sz="900" spc="-30" dirty="0">
                <a:solidFill>
                  <a:srgbClr val="231F20"/>
                </a:solidFill>
                <a:latin typeface="Arial Narrow"/>
                <a:cs typeface="Arial Narrow"/>
              </a:rPr>
              <a:t> </a:t>
            </a:r>
            <a:r>
              <a:rPr sz="900" spc="-5" dirty="0">
                <a:solidFill>
                  <a:srgbClr val="231F20"/>
                </a:solidFill>
                <a:latin typeface="Arial Narrow"/>
                <a:cs typeface="Arial Narrow"/>
              </a:rPr>
              <a:t>herum</a:t>
            </a:r>
            <a:r>
              <a:rPr sz="900" spc="-25" dirty="0">
                <a:solidFill>
                  <a:srgbClr val="231F20"/>
                </a:solidFill>
                <a:latin typeface="Arial Narrow"/>
                <a:cs typeface="Arial Narrow"/>
              </a:rPr>
              <a:t> </a:t>
            </a:r>
            <a:r>
              <a:rPr sz="900" spc="-5" dirty="0">
                <a:solidFill>
                  <a:srgbClr val="231F20"/>
                </a:solidFill>
                <a:latin typeface="Arial Narrow"/>
                <a:cs typeface="Arial Narrow"/>
              </a:rPr>
              <a:t>genügend</a:t>
            </a:r>
            <a:r>
              <a:rPr sz="900" spc="-30" dirty="0">
                <a:solidFill>
                  <a:srgbClr val="231F20"/>
                </a:solidFill>
                <a:latin typeface="Arial Narrow"/>
                <a:cs typeface="Arial Narrow"/>
              </a:rPr>
              <a:t> </a:t>
            </a:r>
            <a:r>
              <a:rPr sz="900" dirty="0">
                <a:solidFill>
                  <a:srgbClr val="231F20"/>
                </a:solidFill>
                <a:latin typeface="Arial Narrow"/>
                <a:cs typeface="Arial Narrow"/>
              </a:rPr>
              <a:t>Freiraum</a:t>
            </a:r>
            <a:r>
              <a:rPr sz="900" spc="-25" dirty="0">
                <a:solidFill>
                  <a:srgbClr val="231F20"/>
                </a:solidFill>
                <a:latin typeface="Arial Narrow"/>
                <a:cs typeface="Arial Narrow"/>
              </a:rPr>
              <a:t> </a:t>
            </a:r>
            <a:r>
              <a:rPr sz="900" dirty="0">
                <a:solidFill>
                  <a:srgbClr val="231F20"/>
                </a:solidFill>
                <a:latin typeface="Arial Narrow"/>
                <a:cs typeface="Arial Narrow"/>
              </a:rPr>
              <a:t>für</a:t>
            </a:r>
            <a:r>
              <a:rPr sz="900" spc="-30" dirty="0">
                <a:solidFill>
                  <a:srgbClr val="231F20"/>
                </a:solidFill>
                <a:latin typeface="Arial Narrow"/>
                <a:cs typeface="Arial Narrow"/>
              </a:rPr>
              <a:t> </a:t>
            </a:r>
            <a:r>
              <a:rPr sz="900" spc="-5" dirty="0">
                <a:solidFill>
                  <a:srgbClr val="231F20"/>
                </a:solidFill>
                <a:latin typeface="Arial Narrow"/>
                <a:cs typeface="Arial Narrow"/>
              </a:rPr>
              <a:t>einen</a:t>
            </a:r>
            <a:r>
              <a:rPr sz="900" spc="-25" dirty="0">
                <a:solidFill>
                  <a:srgbClr val="231F20"/>
                </a:solidFill>
                <a:latin typeface="Arial Narrow"/>
                <a:cs typeface="Arial Narrow"/>
              </a:rPr>
              <a:t> </a:t>
            </a:r>
            <a:r>
              <a:rPr sz="900" spc="-5" dirty="0">
                <a:solidFill>
                  <a:srgbClr val="231F20"/>
                </a:solidFill>
                <a:latin typeface="Arial Narrow"/>
                <a:cs typeface="Arial Narrow"/>
              </a:rPr>
              <a:t>vollständigen</a:t>
            </a:r>
            <a:r>
              <a:rPr sz="900" spc="-25" dirty="0">
                <a:solidFill>
                  <a:srgbClr val="231F20"/>
                </a:solidFill>
                <a:latin typeface="Arial Narrow"/>
                <a:cs typeface="Arial Narrow"/>
              </a:rPr>
              <a:t> </a:t>
            </a:r>
            <a:r>
              <a:rPr sz="900" dirty="0">
                <a:solidFill>
                  <a:srgbClr val="231F20"/>
                </a:solidFill>
                <a:latin typeface="Arial Narrow"/>
                <a:cs typeface="Arial Narrow"/>
              </a:rPr>
              <a:t>Zugang</a:t>
            </a:r>
            <a:r>
              <a:rPr sz="900" spc="-30" dirty="0">
                <a:solidFill>
                  <a:srgbClr val="231F20"/>
                </a:solidFill>
                <a:latin typeface="Arial Narrow"/>
                <a:cs typeface="Arial Narrow"/>
              </a:rPr>
              <a:t> </a:t>
            </a:r>
            <a:r>
              <a:rPr sz="900" spc="-5" dirty="0">
                <a:solidFill>
                  <a:srgbClr val="231F20"/>
                </a:solidFill>
                <a:latin typeface="Arial Narrow"/>
                <a:cs typeface="Arial Narrow"/>
              </a:rPr>
              <a:t>zu</a:t>
            </a:r>
            <a:r>
              <a:rPr sz="900" spc="-25" dirty="0">
                <a:solidFill>
                  <a:srgbClr val="231F20"/>
                </a:solidFill>
                <a:latin typeface="Arial Narrow"/>
                <a:cs typeface="Arial Narrow"/>
              </a:rPr>
              <a:t> </a:t>
            </a:r>
            <a:r>
              <a:rPr sz="900" spc="-5" dirty="0">
                <a:solidFill>
                  <a:srgbClr val="231F20"/>
                </a:solidFill>
                <a:latin typeface="Arial Narrow"/>
                <a:cs typeface="Arial Narrow"/>
              </a:rPr>
              <a:t>den</a:t>
            </a:r>
            <a:r>
              <a:rPr sz="900" spc="-30" dirty="0">
                <a:solidFill>
                  <a:srgbClr val="231F20"/>
                </a:solidFill>
                <a:latin typeface="Arial Narrow"/>
                <a:cs typeface="Arial Narrow"/>
              </a:rPr>
              <a:t> </a:t>
            </a:r>
            <a:r>
              <a:rPr sz="900" dirty="0">
                <a:solidFill>
                  <a:srgbClr val="231F20"/>
                </a:solidFill>
                <a:latin typeface="Arial Narrow"/>
                <a:cs typeface="Arial Narrow"/>
              </a:rPr>
              <a:t>Wartungs-</a:t>
            </a:r>
            <a:r>
              <a:rPr sz="900" spc="-25" dirty="0">
                <a:solidFill>
                  <a:srgbClr val="231F20"/>
                </a:solidFill>
                <a:latin typeface="Arial Narrow"/>
                <a:cs typeface="Arial Narrow"/>
              </a:rPr>
              <a:t> </a:t>
            </a:r>
            <a:r>
              <a:rPr sz="900" spc="-5" dirty="0">
                <a:solidFill>
                  <a:srgbClr val="231F20"/>
                </a:solidFill>
                <a:latin typeface="Arial Narrow"/>
                <a:cs typeface="Arial Narrow"/>
              </a:rPr>
              <a:t>und/oder</a:t>
            </a:r>
            <a:r>
              <a:rPr sz="900" spc="-30" dirty="0">
                <a:solidFill>
                  <a:srgbClr val="231F20"/>
                </a:solidFill>
                <a:latin typeface="Arial Narrow"/>
                <a:cs typeface="Arial Narrow"/>
              </a:rPr>
              <a:t> </a:t>
            </a:r>
            <a:r>
              <a:rPr sz="900" dirty="0">
                <a:solidFill>
                  <a:srgbClr val="231F20"/>
                </a:solidFill>
                <a:latin typeface="Arial Narrow"/>
                <a:cs typeface="Arial Narrow"/>
              </a:rPr>
              <a:t>Instandhaltungsgeräten  </a:t>
            </a:r>
            <a:r>
              <a:rPr sz="900" spc="-5" dirty="0">
                <a:solidFill>
                  <a:srgbClr val="231F20"/>
                </a:solidFill>
                <a:latin typeface="Arial Narrow"/>
                <a:cs typeface="Arial Narrow"/>
              </a:rPr>
              <a:t>vorhanden</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88595" indent="-176530">
              <a:lnSpc>
                <a:spcPct val="100000"/>
              </a:lnSpc>
              <a:spcBef>
                <a:spcPts val="120"/>
              </a:spcBef>
              <a:buChar char="●"/>
              <a:tabLst>
                <a:tab pos="189230" algn="l"/>
              </a:tabLst>
            </a:pPr>
            <a:r>
              <a:rPr sz="900" dirty="0">
                <a:solidFill>
                  <a:srgbClr val="231F20"/>
                </a:solidFill>
                <a:latin typeface="Arial Narrow"/>
                <a:cs typeface="Arial Narrow"/>
              </a:rPr>
              <a:t>Denken Sie </a:t>
            </a:r>
            <a:r>
              <a:rPr sz="900" spc="-5" dirty="0">
                <a:solidFill>
                  <a:srgbClr val="231F20"/>
                </a:solidFill>
                <a:latin typeface="Arial Narrow"/>
                <a:cs typeface="Arial Narrow"/>
              </a:rPr>
              <a:t>bei der </a:t>
            </a:r>
            <a:r>
              <a:rPr sz="900" dirty="0">
                <a:solidFill>
                  <a:srgbClr val="231F20"/>
                </a:solidFill>
                <a:latin typeface="Arial Narrow"/>
                <a:cs typeface="Arial Narrow"/>
              </a:rPr>
              <a:t>Positionierung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daran, die Lärmbelästigung so </a:t>
            </a:r>
            <a:r>
              <a:rPr sz="900" dirty="0">
                <a:solidFill>
                  <a:srgbClr val="231F20"/>
                </a:solidFill>
                <a:latin typeface="Arial Narrow"/>
                <a:cs typeface="Arial Narrow"/>
              </a:rPr>
              <a:t>weit wie </a:t>
            </a:r>
            <a:r>
              <a:rPr sz="900" spc="-5" dirty="0">
                <a:solidFill>
                  <a:srgbClr val="231F20"/>
                </a:solidFill>
                <a:latin typeface="Arial Narrow"/>
                <a:cs typeface="Arial Narrow"/>
              </a:rPr>
              <a:t>möglich zu</a:t>
            </a:r>
            <a:r>
              <a:rPr sz="900" spc="-20" dirty="0">
                <a:solidFill>
                  <a:srgbClr val="231F20"/>
                </a:solidFill>
                <a:latin typeface="Arial Narrow"/>
                <a:cs typeface="Arial Narrow"/>
              </a:rPr>
              <a:t> </a:t>
            </a:r>
            <a:r>
              <a:rPr sz="900" spc="-5" dirty="0">
                <a:solidFill>
                  <a:srgbClr val="231F20"/>
                </a:solidFill>
                <a:latin typeface="Arial Narrow"/>
                <a:cs typeface="Arial Narrow"/>
              </a:rPr>
              <a:t>minimieren.</a:t>
            </a:r>
            <a:endParaRPr sz="900">
              <a:latin typeface="Arial Narrow"/>
              <a:cs typeface="Arial Narrow"/>
            </a:endParaRPr>
          </a:p>
        </p:txBody>
      </p:sp>
      <p:sp>
        <p:nvSpPr>
          <p:cNvPr id="7" name="object 7"/>
          <p:cNvSpPr txBox="1"/>
          <p:nvPr/>
        </p:nvSpPr>
        <p:spPr>
          <a:xfrm>
            <a:off x="529728" y="455004"/>
            <a:ext cx="4979035" cy="61785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ERSTBENUTZUNG UND VORBEREITUNG DER</a:t>
            </a:r>
            <a:r>
              <a:rPr sz="1600" b="1" spc="-95" dirty="0">
                <a:solidFill>
                  <a:srgbClr val="231F20"/>
                </a:solidFill>
                <a:latin typeface="Arial Narrow"/>
                <a:cs typeface="Arial Narrow"/>
              </a:rPr>
              <a:t> </a:t>
            </a:r>
            <a:r>
              <a:rPr sz="1600" b="1" dirty="0">
                <a:solidFill>
                  <a:srgbClr val="231F20"/>
                </a:solidFill>
                <a:latin typeface="Arial Narrow"/>
                <a:cs typeface="Arial Narrow"/>
              </a:rPr>
              <a:t>INSTALLATION</a:t>
            </a:r>
            <a:endParaRPr sz="1600">
              <a:latin typeface="Arial Narrow"/>
              <a:cs typeface="Arial Narrow"/>
            </a:endParaRPr>
          </a:p>
          <a:p>
            <a:pPr marL="12700">
              <a:lnSpc>
                <a:spcPct val="100000"/>
              </a:lnSpc>
              <a:spcBef>
                <a:spcPts val="1300"/>
              </a:spcBef>
            </a:pPr>
            <a:r>
              <a:rPr sz="1200" b="1" dirty="0">
                <a:solidFill>
                  <a:srgbClr val="231F20"/>
                </a:solidFill>
                <a:latin typeface="Arial Narrow"/>
                <a:cs typeface="Arial Narrow"/>
              </a:rPr>
              <a:t>Standortvorbereitung und</a:t>
            </a:r>
            <a:r>
              <a:rPr sz="1200" b="1" spc="-5" dirty="0">
                <a:solidFill>
                  <a:srgbClr val="231F20"/>
                </a:solidFill>
                <a:latin typeface="Arial Narrow"/>
                <a:cs typeface="Arial Narrow"/>
              </a:rPr>
              <a:t> </a:t>
            </a:r>
            <a:r>
              <a:rPr sz="1200" b="1" dirty="0">
                <a:solidFill>
                  <a:srgbClr val="231F20"/>
                </a:solidFill>
                <a:latin typeface="Arial Narrow"/>
                <a:cs typeface="Arial Narrow"/>
              </a:rPr>
              <a:t>Anforderungen</a:t>
            </a:r>
            <a:endParaRPr sz="1200">
              <a:latin typeface="Arial Narrow"/>
              <a:cs typeface="Arial Narrow"/>
            </a:endParaRPr>
          </a:p>
        </p:txBody>
      </p:sp>
      <p:sp>
        <p:nvSpPr>
          <p:cNvPr id="8" name="object 8"/>
          <p:cNvSpPr txBox="1"/>
          <p:nvPr/>
        </p:nvSpPr>
        <p:spPr>
          <a:xfrm>
            <a:off x="529201" y="4072060"/>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9" name="object 9"/>
          <p:cNvSpPr txBox="1"/>
          <p:nvPr/>
        </p:nvSpPr>
        <p:spPr>
          <a:xfrm>
            <a:off x="529201" y="4544462"/>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10" name="object 10"/>
          <p:cNvSpPr txBox="1"/>
          <p:nvPr/>
        </p:nvSpPr>
        <p:spPr>
          <a:xfrm>
            <a:off x="529201" y="3771562"/>
            <a:ext cx="6448425" cy="1397000"/>
          </a:xfrm>
          <a:prstGeom prst="rect">
            <a:avLst/>
          </a:prstGeom>
        </p:spPr>
        <p:txBody>
          <a:bodyPr vert="horz" wrap="square" lIns="0" tIns="12700" rIns="0" bIns="0" rtlCol="0">
            <a:spAutoFit/>
          </a:bodyPr>
          <a:lstStyle/>
          <a:p>
            <a:pPr marL="173355" marR="76835" indent="-161290">
              <a:lnSpc>
                <a:spcPct val="111100"/>
              </a:lnSpc>
              <a:spcBef>
                <a:spcPts val="100"/>
              </a:spcBef>
              <a:buChar char="●"/>
              <a:tabLst>
                <a:tab pos="173990" algn="l"/>
              </a:tabLst>
            </a:pPr>
            <a:r>
              <a:rPr sz="900" dirty="0">
                <a:solidFill>
                  <a:srgbClr val="231F20"/>
                </a:solidFill>
                <a:latin typeface="Arial Narrow"/>
                <a:cs typeface="Arial Narrow"/>
              </a:rPr>
              <a:t>Stellen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auf einer Grasfläche oder schmutzigem </a:t>
            </a:r>
            <a:r>
              <a:rPr sz="900" dirty="0">
                <a:solidFill>
                  <a:srgbClr val="231F20"/>
                </a:solidFill>
                <a:latin typeface="Arial Narrow"/>
                <a:cs typeface="Arial Narrow"/>
              </a:rPr>
              <a:t>Boden </a:t>
            </a:r>
            <a:r>
              <a:rPr sz="900" spc="-5" dirty="0">
                <a:solidFill>
                  <a:srgbClr val="231F20"/>
                </a:solidFill>
                <a:latin typeface="Arial Narrow"/>
                <a:cs typeface="Arial Narrow"/>
              </a:rPr>
              <a:t>auf, da dies die Menge des in den </a:t>
            </a:r>
            <a:r>
              <a:rPr sz="900" dirty="0">
                <a:solidFill>
                  <a:srgbClr val="231F20"/>
                </a:solidFill>
                <a:latin typeface="Arial Narrow"/>
                <a:cs typeface="Arial Narrow"/>
              </a:rPr>
              <a:t>Whirlpool </a:t>
            </a:r>
            <a:r>
              <a:rPr sz="900" spc="-5" dirty="0">
                <a:solidFill>
                  <a:srgbClr val="231F20"/>
                </a:solidFill>
                <a:latin typeface="Arial Narrow"/>
                <a:cs typeface="Arial Narrow"/>
              </a:rPr>
              <a:t>eindringenden </a:t>
            </a:r>
            <a:r>
              <a:rPr sz="900" dirty="0">
                <a:solidFill>
                  <a:srgbClr val="231F20"/>
                </a:solidFill>
                <a:latin typeface="Arial Narrow"/>
                <a:cs typeface="Arial Narrow"/>
              </a:rPr>
              <a:t>Schmutzes  </a:t>
            </a:r>
            <a:r>
              <a:rPr sz="900" spc="-5" dirty="0">
                <a:solidFill>
                  <a:srgbClr val="231F20"/>
                </a:solidFill>
                <a:latin typeface="Arial Narrow"/>
                <a:cs typeface="Arial Narrow"/>
              </a:rPr>
              <a:t>erhöht und den </a:t>
            </a:r>
            <a:r>
              <a:rPr sz="900" dirty="0">
                <a:solidFill>
                  <a:srgbClr val="231F20"/>
                </a:solidFill>
                <a:latin typeface="Arial Narrow"/>
                <a:cs typeface="Arial Narrow"/>
              </a:rPr>
              <a:t>Boden</a:t>
            </a:r>
            <a:r>
              <a:rPr sz="900" spc="-5" dirty="0">
                <a:solidFill>
                  <a:srgbClr val="231F20"/>
                </a:solidFill>
                <a:latin typeface="Arial Narrow"/>
                <a:cs typeface="Arial Narrow"/>
              </a:rPr>
              <a:t> </a:t>
            </a:r>
            <a:r>
              <a:rPr sz="900" dirty="0">
                <a:solidFill>
                  <a:srgbClr val="231F20"/>
                </a:solidFill>
                <a:latin typeface="Arial Narrow"/>
                <a:cs typeface="Arial Narrow"/>
              </a:rPr>
              <a:t>beschädigt.</a:t>
            </a:r>
            <a:endParaRPr sz="900">
              <a:latin typeface="Arial Narrow"/>
              <a:cs typeface="Arial Narrow"/>
            </a:endParaRPr>
          </a:p>
          <a:p>
            <a:pPr marL="173355">
              <a:lnSpc>
                <a:spcPct val="100000"/>
              </a:lnSpc>
              <a:spcBef>
                <a:spcPts val="120"/>
              </a:spcBef>
            </a:pPr>
            <a:r>
              <a:rPr sz="900" dirty="0">
                <a:solidFill>
                  <a:srgbClr val="231F20"/>
                </a:solidFill>
                <a:latin typeface="Arial Narrow"/>
                <a:cs typeface="Arial Narrow"/>
              </a:rPr>
              <a:t>Um </a:t>
            </a:r>
            <a:r>
              <a:rPr sz="900" spc="-5" dirty="0">
                <a:solidFill>
                  <a:srgbClr val="231F20"/>
                </a:solidFill>
                <a:latin typeface="Arial Narrow"/>
                <a:cs typeface="Arial Narrow"/>
              </a:rPr>
              <a:t>eine längere Lebensdauer zu gewährleisten, lassen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dem direkten </a:t>
            </a:r>
            <a:r>
              <a:rPr sz="900" dirty="0">
                <a:solidFill>
                  <a:srgbClr val="231F20"/>
                </a:solidFill>
                <a:latin typeface="Arial Narrow"/>
                <a:cs typeface="Arial Narrow"/>
              </a:rPr>
              <a:t>Sonnenlicht</a:t>
            </a:r>
            <a:r>
              <a:rPr sz="900" spc="-10" dirty="0">
                <a:solidFill>
                  <a:srgbClr val="231F20"/>
                </a:solidFill>
                <a:latin typeface="Arial Narrow"/>
                <a:cs typeface="Arial Narrow"/>
              </a:rPr>
              <a:t> </a:t>
            </a:r>
            <a:r>
              <a:rPr sz="900" dirty="0">
                <a:solidFill>
                  <a:srgbClr val="231F20"/>
                </a:solidFill>
                <a:latin typeface="Arial Narrow"/>
                <a:cs typeface="Arial Narrow"/>
              </a:rPr>
              <a:t>ausgesetzt.</a:t>
            </a:r>
            <a:endParaRPr sz="900">
              <a:latin typeface="Arial Narrow"/>
              <a:cs typeface="Arial Narrow"/>
            </a:endParaRPr>
          </a:p>
          <a:p>
            <a:pPr marL="173355" marR="5080">
              <a:lnSpc>
                <a:spcPct val="111100"/>
              </a:lnSpc>
            </a:pPr>
            <a:r>
              <a:rPr sz="900" dirty="0">
                <a:solidFill>
                  <a:srgbClr val="231F20"/>
                </a:solidFill>
                <a:latin typeface="Arial Narrow"/>
                <a:cs typeface="Arial Narrow"/>
              </a:rPr>
              <a:t>Halten Sie </a:t>
            </a:r>
            <a:r>
              <a:rPr sz="900" spc="-5" dirty="0">
                <a:solidFill>
                  <a:srgbClr val="231F20"/>
                </a:solidFill>
                <a:latin typeface="Arial Narrow"/>
                <a:cs typeface="Arial Narrow"/>
              </a:rPr>
              <a:t>das Manometer stets innerhalb des gelben </a:t>
            </a:r>
            <a:r>
              <a:rPr sz="900" dirty="0">
                <a:solidFill>
                  <a:srgbClr val="231F20"/>
                </a:solidFill>
                <a:latin typeface="Arial Narrow"/>
                <a:cs typeface="Arial Narrow"/>
              </a:rPr>
              <a:t>Bereichs, wenn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bei einer </a:t>
            </a:r>
            <a:r>
              <a:rPr sz="900" dirty="0">
                <a:solidFill>
                  <a:srgbClr val="231F20"/>
                </a:solidFill>
                <a:latin typeface="Arial Narrow"/>
                <a:cs typeface="Arial Narrow"/>
              </a:rPr>
              <a:t>Temperatur </a:t>
            </a:r>
            <a:r>
              <a:rPr sz="900" spc="-5" dirty="0">
                <a:solidFill>
                  <a:srgbClr val="231F20"/>
                </a:solidFill>
                <a:latin typeface="Arial Narrow"/>
                <a:cs typeface="Arial Narrow"/>
              </a:rPr>
              <a:t>von mehr als 20 </a:t>
            </a:r>
            <a:r>
              <a:rPr sz="900" dirty="0">
                <a:solidFill>
                  <a:srgbClr val="231F20"/>
                </a:solidFill>
                <a:latin typeface="Arial Narrow"/>
                <a:cs typeface="Arial Narrow"/>
              </a:rPr>
              <a:t>°C </a:t>
            </a:r>
            <a:r>
              <a:rPr sz="900" spc="-5" dirty="0">
                <a:solidFill>
                  <a:srgbClr val="231F20"/>
                </a:solidFill>
                <a:latin typeface="Arial Narrow"/>
                <a:cs typeface="Arial Narrow"/>
              </a:rPr>
              <a:t>benutzen oder </a:t>
            </a:r>
            <a:r>
              <a:rPr sz="900" dirty="0">
                <a:solidFill>
                  <a:srgbClr val="231F20"/>
                </a:solidFill>
                <a:latin typeface="Arial Narrow"/>
                <a:cs typeface="Arial Narrow"/>
              </a:rPr>
              <a:t>wenn  Sie </a:t>
            </a:r>
            <a:r>
              <a:rPr sz="900" spc="-5" dirty="0">
                <a:solidFill>
                  <a:srgbClr val="231F20"/>
                </a:solidFill>
                <a:latin typeface="Arial Narrow"/>
                <a:cs typeface="Arial Narrow"/>
              </a:rPr>
              <a:t>ihn kurzzeitig dem </a:t>
            </a:r>
            <a:r>
              <a:rPr sz="900" dirty="0">
                <a:solidFill>
                  <a:srgbClr val="231F20"/>
                </a:solidFill>
                <a:latin typeface="Arial Narrow"/>
                <a:cs typeface="Arial Narrow"/>
              </a:rPr>
              <a:t>Sonnenlicht</a:t>
            </a:r>
            <a:r>
              <a:rPr sz="900" spc="-5" dirty="0">
                <a:solidFill>
                  <a:srgbClr val="231F20"/>
                </a:solidFill>
                <a:latin typeface="Arial Narrow"/>
                <a:cs typeface="Arial Narrow"/>
              </a:rPr>
              <a:t> </a:t>
            </a:r>
            <a:r>
              <a:rPr sz="900" dirty="0">
                <a:solidFill>
                  <a:srgbClr val="231F20"/>
                </a:solidFill>
                <a:latin typeface="Arial Narrow"/>
                <a:cs typeface="Arial Narrow"/>
              </a:rPr>
              <a:t>aussetzen.</a:t>
            </a:r>
            <a:endParaRPr sz="900">
              <a:latin typeface="Arial Narrow"/>
              <a:cs typeface="Arial Narrow"/>
            </a:endParaRPr>
          </a:p>
          <a:p>
            <a:pPr marL="173355" marR="86995">
              <a:lnSpc>
                <a:spcPct val="111100"/>
              </a:lnSpc>
            </a:pPr>
            <a:r>
              <a:rPr sz="900" dirty="0">
                <a:solidFill>
                  <a:srgbClr val="231F20"/>
                </a:solidFill>
                <a:latin typeface="Arial Narrow"/>
                <a:cs typeface="Arial Narrow"/>
              </a:rPr>
              <a:t>Vermeiden Sie </a:t>
            </a:r>
            <a:r>
              <a:rPr sz="900" spc="-5" dirty="0">
                <a:solidFill>
                  <a:srgbClr val="231F20"/>
                </a:solidFill>
                <a:latin typeface="Arial Narrow"/>
                <a:cs typeface="Arial Narrow"/>
              </a:rPr>
              <a:t>eine </a:t>
            </a:r>
            <a:r>
              <a:rPr sz="900" dirty="0">
                <a:solidFill>
                  <a:srgbClr val="231F20"/>
                </a:solidFill>
                <a:latin typeface="Arial Narrow"/>
                <a:cs typeface="Arial Narrow"/>
              </a:rPr>
              <a:t>Installation </a:t>
            </a:r>
            <a:r>
              <a:rPr sz="900" spc="-5" dirty="0">
                <a:solidFill>
                  <a:srgbClr val="231F20"/>
                </a:solidFill>
                <a:latin typeface="Arial Narrow"/>
                <a:cs typeface="Arial Narrow"/>
              </a:rPr>
              <a:t>oder </a:t>
            </a:r>
            <a:r>
              <a:rPr sz="900" dirty="0">
                <a:solidFill>
                  <a:srgbClr val="231F20"/>
                </a:solidFill>
                <a:latin typeface="Arial Narrow"/>
                <a:cs typeface="Arial Narrow"/>
              </a:rPr>
              <a:t>Nutzung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im </a:t>
            </a:r>
            <a:r>
              <a:rPr sz="900" dirty="0">
                <a:solidFill>
                  <a:srgbClr val="231F20"/>
                </a:solidFill>
                <a:latin typeface="Arial Narrow"/>
                <a:cs typeface="Arial Narrow"/>
              </a:rPr>
              <a:t>Freien </a:t>
            </a:r>
            <a:r>
              <a:rPr sz="900" spc="-5" dirty="0">
                <a:solidFill>
                  <a:srgbClr val="231F20"/>
                </a:solidFill>
                <a:latin typeface="Arial Narrow"/>
                <a:cs typeface="Arial Narrow"/>
              </a:rPr>
              <a:t>bei einer </a:t>
            </a:r>
            <a:r>
              <a:rPr sz="900" dirty="0">
                <a:solidFill>
                  <a:srgbClr val="231F20"/>
                </a:solidFill>
                <a:latin typeface="Arial Narrow"/>
                <a:cs typeface="Arial Narrow"/>
              </a:rPr>
              <a:t>Temperatur </a:t>
            </a:r>
            <a:r>
              <a:rPr sz="900" spc="-5" dirty="0">
                <a:solidFill>
                  <a:srgbClr val="231F20"/>
                </a:solidFill>
                <a:latin typeface="Arial Narrow"/>
                <a:cs typeface="Arial Narrow"/>
              </a:rPr>
              <a:t>von unter </a:t>
            </a:r>
            <a:r>
              <a:rPr sz="900" dirty="0">
                <a:solidFill>
                  <a:srgbClr val="231F20"/>
                </a:solidFill>
                <a:latin typeface="Arial Narrow"/>
                <a:cs typeface="Arial Narrow"/>
              </a:rPr>
              <a:t>4 °C. Benutzen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a:t>
            </a:r>
            <a:r>
              <a:rPr sz="900" dirty="0">
                <a:solidFill>
                  <a:srgbClr val="231F20"/>
                </a:solidFill>
                <a:latin typeface="Arial Narrow"/>
                <a:cs typeface="Arial Narrow"/>
              </a:rPr>
              <a:t>wenn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im </a:t>
            </a:r>
            <a:r>
              <a:rPr sz="900" dirty="0">
                <a:solidFill>
                  <a:srgbClr val="231F20"/>
                </a:solidFill>
                <a:latin typeface="Arial Narrow"/>
                <a:cs typeface="Arial Narrow"/>
              </a:rPr>
              <a:t>Zirkulationssystem, </a:t>
            </a:r>
            <a:r>
              <a:rPr sz="900" spc="-5" dirty="0">
                <a:solidFill>
                  <a:srgbClr val="231F20"/>
                </a:solidFill>
                <a:latin typeface="Arial Narrow"/>
                <a:cs typeface="Arial Narrow"/>
              </a:rPr>
              <a:t>in der </a:t>
            </a:r>
            <a:r>
              <a:rPr sz="900" dirty="0">
                <a:solidFill>
                  <a:srgbClr val="231F20"/>
                </a:solidFill>
                <a:latin typeface="Arial Narrow"/>
                <a:cs typeface="Arial Narrow"/>
              </a:rPr>
              <a:t>Pumpe </a:t>
            </a:r>
            <a:r>
              <a:rPr sz="900" spc="-5" dirty="0">
                <a:solidFill>
                  <a:srgbClr val="231F20"/>
                </a:solidFill>
                <a:latin typeface="Arial Narrow"/>
                <a:cs typeface="Arial Narrow"/>
              </a:rPr>
              <a:t>oder in den </a:t>
            </a:r>
            <a:r>
              <a:rPr sz="900" dirty="0">
                <a:solidFill>
                  <a:srgbClr val="231F20"/>
                </a:solidFill>
                <a:latin typeface="Arial Narrow"/>
                <a:cs typeface="Arial Narrow"/>
              </a:rPr>
              <a:t>Rohrleitungen </a:t>
            </a:r>
            <a:r>
              <a:rPr sz="900" spc="-5" dirty="0">
                <a:solidFill>
                  <a:srgbClr val="231F20"/>
                </a:solidFill>
                <a:latin typeface="Arial Narrow"/>
                <a:cs typeface="Arial Narrow"/>
              </a:rPr>
              <a:t>gefroren ist. Legen </a:t>
            </a:r>
            <a:r>
              <a:rPr sz="900" dirty="0">
                <a:solidFill>
                  <a:srgbClr val="231F20"/>
                </a:solidFill>
                <a:latin typeface="Arial Narrow"/>
                <a:cs typeface="Arial Narrow"/>
              </a:rPr>
              <a:t>Sie </a:t>
            </a:r>
            <a:r>
              <a:rPr sz="900" spc="-5" dirty="0">
                <a:solidFill>
                  <a:srgbClr val="231F20"/>
                </a:solidFill>
                <a:latin typeface="Arial Narrow"/>
                <a:cs typeface="Arial Narrow"/>
              </a:rPr>
              <a:t>eine </a:t>
            </a:r>
            <a:r>
              <a:rPr sz="900" dirty="0">
                <a:solidFill>
                  <a:srgbClr val="231F20"/>
                </a:solidFill>
                <a:latin typeface="Arial Narrow"/>
                <a:cs typeface="Arial Narrow"/>
              </a:rPr>
              <a:t>Wärmeschutzmatte (optionales Zubehör)  </a:t>
            </a:r>
            <a:r>
              <a:rPr sz="900" spc="-5" dirty="0">
                <a:solidFill>
                  <a:srgbClr val="231F20"/>
                </a:solidFill>
                <a:latin typeface="Arial Narrow"/>
                <a:cs typeface="Arial Narrow"/>
              </a:rPr>
              <a:t>zwischen den </a:t>
            </a:r>
            <a:r>
              <a:rPr sz="900" dirty="0">
                <a:solidFill>
                  <a:srgbClr val="231F20"/>
                </a:solidFill>
                <a:latin typeface="Arial Narrow"/>
                <a:cs typeface="Arial Narrow"/>
              </a:rPr>
              <a:t>Boden </a:t>
            </a:r>
            <a:r>
              <a:rPr sz="900" spc="-5" dirty="0">
                <a:solidFill>
                  <a:srgbClr val="231F20"/>
                </a:solidFill>
                <a:latin typeface="Arial Narrow"/>
                <a:cs typeface="Arial Narrow"/>
              </a:rPr>
              <a:t>des </a:t>
            </a:r>
            <a:r>
              <a:rPr sz="900" dirty="0">
                <a:solidFill>
                  <a:srgbClr val="231F20"/>
                </a:solidFill>
                <a:latin typeface="Arial Narrow"/>
                <a:cs typeface="Arial Narrow"/>
              </a:rPr>
              <a:t>Whirlpool </a:t>
            </a:r>
            <a:r>
              <a:rPr sz="900" spc="-5" dirty="0">
                <a:solidFill>
                  <a:srgbClr val="231F20"/>
                </a:solidFill>
                <a:latin typeface="Arial Narrow"/>
                <a:cs typeface="Arial Narrow"/>
              </a:rPr>
              <a:t>und dem </a:t>
            </a:r>
            <a:r>
              <a:rPr sz="900" dirty="0">
                <a:solidFill>
                  <a:srgbClr val="231F20"/>
                </a:solidFill>
                <a:latin typeface="Arial Narrow"/>
                <a:cs typeface="Arial Narrow"/>
              </a:rPr>
              <a:t>Bodengelände, </a:t>
            </a:r>
            <a:r>
              <a:rPr sz="900" spc="-5" dirty="0">
                <a:solidFill>
                  <a:srgbClr val="231F20"/>
                </a:solidFill>
                <a:latin typeface="Arial Narrow"/>
                <a:cs typeface="Arial Narrow"/>
              </a:rPr>
              <a:t>um </a:t>
            </a:r>
            <a:r>
              <a:rPr sz="900" dirty="0">
                <a:solidFill>
                  <a:srgbClr val="231F20"/>
                </a:solidFill>
                <a:latin typeface="Arial Narrow"/>
                <a:cs typeface="Arial Narrow"/>
              </a:rPr>
              <a:t>Wärmeverluste </a:t>
            </a:r>
            <a:r>
              <a:rPr sz="900" spc="-5" dirty="0">
                <a:solidFill>
                  <a:srgbClr val="231F20"/>
                </a:solidFill>
                <a:latin typeface="Arial Narrow"/>
                <a:cs typeface="Arial Narrow"/>
              </a:rPr>
              <a:t>im unteren </a:t>
            </a:r>
            <a:r>
              <a:rPr sz="900" dirty="0">
                <a:solidFill>
                  <a:srgbClr val="231F20"/>
                </a:solidFill>
                <a:latin typeface="Arial Narrow"/>
                <a:cs typeface="Arial Narrow"/>
              </a:rPr>
              <a:t>Teil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zu verhindern und eine bessere  </a:t>
            </a:r>
            <a:r>
              <a:rPr sz="900" dirty="0">
                <a:solidFill>
                  <a:srgbClr val="231F20"/>
                </a:solidFill>
                <a:latin typeface="Arial Narrow"/>
                <a:cs typeface="Arial Narrow"/>
              </a:rPr>
              <a:t>Wärmerückhaltung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dirty="0">
                <a:solidFill>
                  <a:srgbClr val="231F20"/>
                </a:solidFill>
                <a:latin typeface="Arial Narrow"/>
                <a:cs typeface="Arial Narrow"/>
              </a:rPr>
              <a:t>gewährleisten.</a:t>
            </a:r>
            <a:endParaRPr sz="900">
              <a:latin typeface="Arial Narrow"/>
              <a:cs typeface="Arial Narrow"/>
            </a:endParaRPr>
          </a:p>
        </p:txBody>
      </p:sp>
      <p:sp>
        <p:nvSpPr>
          <p:cNvPr id="11" name="object 11"/>
          <p:cNvSpPr txBox="1"/>
          <p:nvPr/>
        </p:nvSpPr>
        <p:spPr>
          <a:xfrm>
            <a:off x="527291" y="2537828"/>
            <a:ext cx="6451600" cy="1235710"/>
          </a:xfrm>
          <a:prstGeom prst="rect">
            <a:avLst/>
          </a:prstGeom>
        </p:spPr>
        <p:txBody>
          <a:bodyPr vert="horz" wrap="square" lIns="0" tIns="64769" rIns="0" bIns="0" rtlCol="0">
            <a:spAutoFit/>
          </a:bodyPr>
          <a:lstStyle/>
          <a:p>
            <a:pPr marL="12700">
              <a:lnSpc>
                <a:spcPct val="100000"/>
              </a:lnSpc>
              <a:spcBef>
                <a:spcPts val="509"/>
              </a:spcBef>
            </a:pPr>
            <a:r>
              <a:rPr sz="1200" b="1" dirty="0">
                <a:solidFill>
                  <a:srgbClr val="231F20"/>
                </a:solidFill>
                <a:latin typeface="Arial Narrow"/>
                <a:cs typeface="Arial Narrow"/>
              </a:rPr>
              <a:t>Zusätzliche Anforderungen für die </a:t>
            </a:r>
            <a:r>
              <a:rPr sz="1200" b="1" spc="-5" dirty="0">
                <a:solidFill>
                  <a:srgbClr val="231F20"/>
                </a:solidFill>
                <a:latin typeface="Arial Narrow"/>
                <a:cs typeface="Arial Narrow"/>
              </a:rPr>
              <a:t>Installation in</a:t>
            </a:r>
            <a:r>
              <a:rPr sz="1200" b="1" spc="-15" dirty="0">
                <a:solidFill>
                  <a:srgbClr val="231F20"/>
                </a:solidFill>
                <a:latin typeface="Arial Narrow"/>
                <a:cs typeface="Arial Narrow"/>
              </a:rPr>
              <a:t> </a:t>
            </a:r>
            <a:r>
              <a:rPr sz="1200" b="1" dirty="0">
                <a:solidFill>
                  <a:srgbClr val="231F20"/>
                </a:solidFill>
                <a:latin typeface="Arial Narrow"/>
                <a:cs typeface="Arial Narrow"/>
              </a:rPr>
              <a:t>Innenräumen</a:t>
            </a:r>
            <a:endParaRPr sz="1200">
              <a:latin typeface="Arial Narrow"/>
              <a:cs typeface="Arial Narrow"/>
            </a:endParaRPr>
          </a:p>
          <a:p>
            <a:pPr marL="175260" marR="5080" indent="-161925">
              <a:lnSpc>
                <a:spcPct val="111100"/>
              </a:lnSpc>
              <a:spcBef>
                <a:spcPts val="190"/>
              </a:spcBef>
              <a:buChar char="●"/>
              <a:tabLst>
                <a:tab pos="175895" algn="l"/>
              </a:tabLst>
            </a:pPr>
            <a:r>
              <a:rPr sz="900" dirty="0">
                <a:solidFill>
                  <a:srgbClr val="231F20"/>
                </a:solidFill>
                <a:latin typeface="Arial Narrow"/>
                <a:cs typeface="Arial Narrow"/>
              </a:rPr>
              <a:t>Feuchtigkeit </a:t>
            </a:r>
            <a:r>
              <a:rPr sz="900" spc="-5" dirty="0">
                <a:solidFill>
                  <a:srgbClr val="231F20"/>
                </a:solidFill>
                <a:latin typeface="Arial Narrow"/>
                <a:cs typeface="Arial Narrow"/>
              </a:rPr>
              <a:t>ist ein natürlicher </a:t>
            </a:r>
            <a:r>
              <a:rPr sz="900" dirty="0">
                <a:solidFill>
                  <a:srgbClr val="231F20"/>
                </a:solidFill>
                <a:latin typeface="Arial Narrow"/>
                <a:cs typeface="Arial Narrow"/>
              </a:rPr>
              <a:t>Nebeneffekt </a:t>
            </a:r>
            <a:r>
              <a:rPr sz="900" spc="-5" dirty="0">
                <a:solidFill>
                  <a:srgbClr val="231F20"/>
                </a:solidFill>
                <a:latin typeface="Arial Narrow"/>
                <a:cs typeface="Arial Narrow"/>
              </a:rPr>
              <a:t>der </a:t>
            </a:r>
            <a:r>
              <a:rPr sz="900" dirty="0">
                <a:solidFill>
                  <a:srgbClr val="231F20"/>
                </a:solidFill>
                <a:latin typeface="Arial Narrow"/>
                <a:cs typeface="Arial Narrow"/>
              </a:rPr>
              <a:t>Installation </a:t>
            </a:r>
            <a:r>
              <a:rPr sz="900" spc="-5" dirty="0">
                <a:solidFill>
                  <a:srgbClr val="231F20"/>
                </a:solidFill>
                <a:latin typeface="Arial Narrow"/>
                <a:cs typeface="Arial Narrow"/>
              </a:rPr>
              <a:t>von </a:t>
            </a:r>
            <a:r>
              <a:rPr sz="900" dirty="0">
                <a:solidFill>
                  <a:srgbClr val="231F20"/>
                </a:solidFill>
                <a:latin typeface="Arial Narrow"/>
                <a:cs typeface="Arial Narrow"/>
              </a:rPr>
              <a:t>Whirlpools </a:t>
            </a:r>
            <a:r>
              <a:rPr sz="900" spc="-5" dirty="0">
                <a:solidFill>
                  <a:srgbClr val="231F20"/>
                </a:solidFill>
                <a:latin typeface="Arial Narrow"/>
                <a:cs typeface="Arial Narrow"/>
              </a:rPr>
              <a:t>in </a:t>
            </a:r>
            <a:r>
              <a:rPr sz="900" dirty="0">
                <a:solidFill>
                  <a:srgbClr val="231F20"/>
                </a:solidFill>
                <a:latin typeface="Arial Narrow"/>
                <a:cs typeface="Arial Narrow"/>
              </a:rPr>
              <a:t>Innenräumen. Der Raum </a:t>
            </a:r>
            <a:r>
              <a:rPr sz="900" spc="-5" dirty="0">
                <a:solidFill>
                  <a:srgbClr val="231F20"/>
                </a:solidFill>
                <a:latin typeface="Arial Narrow"/>
                <a:cs typeface="Arial Narrow"/>
              </a:rPr>
              <a:t>muss ordnungsgemäß belüftet </a:t>
            </a:r>
            <a:r>
              <a:rPr sz="900" dirty="0">
                <a:solidFill>
                  <a:srgbClr val="231F20"/>
                </a:solidFill>
                <a:latin typeface="Arial Narrow"/>
                <a:cs typeface="Arial Narrow"/>
              </a:rPr>
              <a:t>werden, </a:t>
            </a:r>
            <a:r>
              <a:rPr sz="900" spc="-5" dirty="0">
                <a:solidFill>
                  <a:srgbClr val="231F20"/>
                </a:solidFill>
                <a:latin typeface="Arial Narrow"/>
                <a:cs typeface="Arial Narrow"/>
              </a:rPr>
              <a:t>damit die  </a:t>
            </a:r>
            <a:r>
              <a:rPr sz="900" dirty="0">
                <a:solidFill>
                  <a:srgbClr val="231F20"/>
                </a:solidFill>
                <a:latin typeface="Arial Narrow"/>
                <a:cs typeface="Arial Narrow"/>
              </a:rPr>
              <a:t>Feuchtigkeit </a:t>
            </a:r>
            <a:r>
              <a:rPr sz="900" spc="-5" dirty="0">
                <a:solidFill>
                  <a:srgbClr val="231F20"/>
                </a:solidFill>
                <a:latin typeface="Arial Narrow"/>
                <a:cs typeface="Arial Narrow"/>
              </a:rPr>
              <a:t>entweichen kann. </a:t>
            </a:r>
            <a:r>
              <a:rPr sz="900" dirty="0">
                <a:solidFill>
                  <a:srgbClr val="231F20"/>
                </a:solidFill>
                <a:latin typeface="Arial Narrow"/>
                <a:cs typeface="Arial Narrow"/>
              </a:rPr>
              <a:t>Installieren Sie </a:t>
            </a:r>
            <a:r>
              <a:rPr sz="900" spc="-5" dirty="0">
                <a:solidFill>
                  <a:srgbClr val="231F20"/>
                </a:solidFill>
                <a:latin typeface="Arial Narrow"/>
                <a:cs typeface="Arial Narrow"/>
              </a:rPr>
              <a:t>ein </a:t>
            </a:r>
            <a:r>
              <a:rPr sz="900" dirty="0">
                <a:solidFill>
                  <a:srgbClr val="231F20"/>
                </a:solidFill>
                <a:latin typeface="Arial Narrow"/>
                <a:cs typeface="Arial Narrow"/>
              </a:rPr>
              <a:t>Belüftungssystem, </a:t>
            </a:r>
            <a:r>
              <a:rPr sz="900" spc="-5" dirty="0">
                <a:solidFill>
                  <a:srgbClr val="231F20"/>
                </a:solidFill>
                <a:latin typeface="Arial Narrow"/>
                <a:cs typeface="Arial Narrow"/>
              </a:rPr>
              <a:t>um übermäßige </a:t>
            </a:r>
            <a:r>
              <a:rPr sz="900" dirty="0">
                <a:solidFill>
                  <a:srgbClr val="231F20"/>
                </a:solidFill>
                <a:latin typeface="Arial Narrow"/>
                <a:cs typeface="Arial Narrow"/>
              </a:rPr>
              <a:t>Kondensationsfeuchtigkeit </a:t>
            </a:r>
            <a:r>
              <a:rPr sz="900" spc="-5" dirty="0">
                <a:solidFill>
                  <a:srgbClr val="231F20"/>
                </a:solidFill>
                <a:latin typeface="Arial Narrow"/>
                <a:cs typeface="Arial Narrow"/>
              </a:rPr>
              <a:t>im </a:t>
            </a:r>
            <a:r>
              <a:rPr sz="900" dirty="0">
                <a:solidFill>
                  <a:srgbClr val="231F20"/>
                </a:solidFill>
                <a:latin typeface="Arial Narrow"/>
                <a:cs typeface="Arial Narrow"/>
              </a:rPr>
              <a:t>Raum </a:t>
            </a:r>
            <a:r>
              <a:rPr sz="900" spc="-5" dirty="0">
                <a:solidFill>
                  <a:srgbClr val="231F20"/>
                </a:solidFill>
                <a:latin typeface="Arial Narrow"/>
                <a:cs typeface="Arial Narrow"/>
              </a:rPr>
              <a:t>zu</a:t>
            </a:r>
            <a:r>
              <a:rPr sz="900" spc="-35" dirty="0">
                <a:solidFill>
                  <a:srgbClr val="231F20"/>
                </a:solidFill>
                <a:latin typeface="Arial Narrow"/>
                <a:cs typeface="Arial Narrow"/>
              </a:rPr>
              <a:t> </a:t>
            </a:r>
            <a:r>
              <a:rPr sz="900" spc="-5" dirty="0">
                <a:solidFill>
                  <a:srgbClr val="231F20"/>
                </a:solidFill>
                <a:latin typeface="Arial Narrow"/>
                <a:cs typeface="Arial Narrow"/>
              </a:rPr>
              <a:t>verhindern.</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der </a:t>
            </a:r>
            <a:r>
              <a:rPr sz="900" dirty="0">
                <a:solidFill>
                  <a:srgbClr val="231F20"/>
                </a:solidFill>
                <a:latin typeface="Arial Narrow"/>
                <a:cs typeface="Arial Narrow"/>
              </a:rPr>
              <a:t>Whirlpool </a:t>
            </a:r>
            <a:r>
              <a:rPr sz="900" spc="-5" dirty="0">
                <a:solidFill>
                  <a:srgbClr val="231F20"/>
                </a:solidFill>
                <a:latin typeface="Arial Narrow"/>
                <a:cs typeface="Arial Narrow"/>
              </a:rPr>
              <a:t>aus dem Gebäude entfernt </a:t>
            </a:r>
            <a:r>
              <a:rPr sz="900" dirty="0">
                <a:solidFill>
                  <a:srgbClr val="231F20"/>
                </a:solidFill>
                <a:latin typeface="Arial Narrow"/>
                <a:cs typeface="Arial Narrow"/>
              </a:rPr>
              <a:t>werden </a:t>
            </a:r>
            <a:r>
              <a:rPr sz="900" spc="-5" dirty="0">
                <a:solidFill>
                  <a:srgbClr val="231F20"/>
                </a:solidFill>
                <a:latin typeface="Arial Narrow"/>
                <a:cs typeface="Arial Narrow"/>
              </a:rPr>
              <a:t>kann, ohne einen </a:t>
            </a:r>
            <a:r>
              <a:rPr sz="900" dirty="0">
                <a:solidFill>
                  <a:srgbClr val="231F20"/>
                </a:solidFill>
                <a:latin typeface="Arial Narrow"/>
                <a:cs typeface="Arial Narrow"/>
              </a:rPr>
              <a:t>Teil </a:t>
            </a:r>
            <a:r>
              <a:rPr sz="900" spc="-5" dirty="0">
                <a:solidFill>
                  <a:srgbClr val="231F20"/>
                </a:solidFill>
                <a:latin typeface="Arial Narrow"/>
                <a:cs typeface="Arial Narrow"/>
              </a:rPr>
              <a:t>der Gebäudestruktur zu</a:t>
            </a:r>
            <a:r>
              <a:rPr sz="900" spc="-20" dirty="0">
                <a:solidFill>
                  <a:srgbClr val="231F20"/>
                </a:solidFill>
                <a:latin typeface="Arial Narrow"/>
                <a:cs typeface="Arial Narrow"/>
              </a:rPr>
              <a:t> </a:t>
            </a:r>
            <a:r>
              <a:rPr sz="900" spc="-5" dirty="0">
                <a:solidFill>
                  <a:srgbClr val="231F20"/>
                </a:solidFill>
                <a:latin typeface="Arial Narrow"/>
                <a:cs typeface="Arial Narrow"/>
              </a:rPr>
              <a:t>zerstören.</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Berücksichtigen Sie </a:t>
            </a:r>
            <a:r>
              <a:rPr sz="900" spc="-5" dirty="0">
                <a:solidFill>
                  <a:srgbClr val="231F20"/>
                </a:solidFill>
                <a:latin typeface="Arial Narrow"/>
                <a:cs typeface="Arial Narrow"/>
              </a:rPr>
              <a:t>alle örtlichen </a:t>
            </a:r>
            <a:r>
              <a:rPr sz="900" dirty="0">
                <a:solidFill>
                  <a:srgbClr val="231F20"/>
                </a:solidFill>
                <a:latin typeface="Arial Narrow"/>
                <a:cs typeface="Arial Narrow"/>
              </a:rPr>
              <a:t>Vorschriften </a:t>
            </a:r>
            <a:r>
              <a:rPr sz="900" spc="-5" dirty="0">
                <a:solidFill>
                  <a:srgbClr val="231F20"/>
                </a:solidFill>
                <a:latin typeface="Arial Narrow"/>
                <a:cs typeface="Arial Narrow"/>
              </a:rPr>
              <a:t>zu diesen</a:t>
            </a:r>
            <a:r>
              <a:rPr sz="900" spc="-10" dirty="0">
                <a:solidFill>
                  <a:srgbClr val="231F20"/>
                </a:solidFill>
                <a:latin typeface="Arial Narrow"/>
                <a:cs typeface="Arial Narrow"/>
              </a:rPr>
              <a:t> </a:t>
            </a:r>
            <a:r>
              <a:rPr sz="900" dirty="0">
                <a:solidFill>
                  <a:srgbClr val="231F20"/>
                </a:solidFill>
                <a:latin typeface="Arial Narrow"/>
                <a:cs typeface="Arial Narrow"/>
              </a:rPr>
              <a:t>Themen.</a:t>
            </a:r>
            <a:endParaRPr sz="900">
              <a:latin typeface="Arial Narrow"/>
              <a:cs typeface="Arial Narrow"/>
            </a:endParaRPr>
          </a:p>
          <a:p>
            <a:pPr>
              <a:lnSpc>
                <a:spcPct val="100000"/>
              </a:lnSpc>
              <a:spcBef>
                <a:spcPts val="40"/>
              </a:spcBef>
            </a:pPr>
            <a:endParaRPr sz="1050">
              <a:latin typeface="Arial Narrow"/>
              <a:cs typeface="Arial Narrow"/>
            </a:endParaRPr>
          </a:p>
          <a:p>
            <a:pPr marL="12700">
              <a:lnSpc>
                <a:spcPct val="100000"/>
              </a:lnSpc>
            </a:pPr>
            <a:r>
              <a:rPr sz="1200" b="1" dirty="0">
                <a:solidFill>
                  <a:srgbClr val="231F20"/>
                </a:solidFill>
                <a:latin typeface="Arial Narrow"/>
                <a:cs typeface="Arial Narrow"/>
              </a:rPr>
              <a:t>Zusätzliche Anforderungen für die </a:t>
            </a:r>
            <a:r>
              <a:rPr sz="1200" b="1" spc="-5" dirty="0">
                <a:solidFill>
                  <a:srgbClr val="231F20"/>
                </a:solidFill>
                <a:latin typeface="Arial Narrow"/>
                <a:cs typeface="Arial Narrow"/>
              </a:rPr>
              <a:t>Installation im</a:t>
            </a:r>
            <a:r>
              <a:rPr sz="1200" b="1" spc="-15" dirty="0">
                <a:solidFill>
                  <a:srgbClr val="231F20"/>
                </a:solidFill>
                <a:latin typeface="Arial Narrow"/>
                <a:cs typeface="Arial Narrow"/>
              </a:rPr>
              <a:t> </a:t>
            </a:r>
            <a:r>
              <a:rPr sz="1200" b="1" dirty="0">
                <a:solidFill>
                  <a:srgbClr val="231F20"/>
                </a:solidFill>
                <a:latin typeface="Arial Narrow"/>
                <a:cs typeface="Arial Narrow"/>
              </a:rPr>
              <a:t>Freien</a:t>
            </a:r>
            <a:endParaRPr sz="1200">
              <a:latin typeface="Arial Narrow"/>
              <a:cs typeface="Arial Narrow"/>
            </a:endParaRPr>
          </a:p>
        </p:txBody>
      </p:sp>
      <p:sp>
        <p:nvSpPr>
          <p:cNvPr id="12" name="object 12"/>
          <p:cNvSpPr txBox="1"/>
          <p:nvPr/>
        </p:nvSpPr>
        <p:spPr>
          <a:xfrm>
            <a:off x="535365" y="5311737"/>
            <a:ext cx="90043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PRCD-Prüfung</a:t>
            </a:r>
            <a:endParaRPr sz="1200">
              <a:latin typeface="Arial Narrow"/>
              <a:cs typeface="Arial Narrow"/>
            </a:endParaRPr>
          </a:p>
        </p:txBody>
      </p:sp>
      <p:grpSp>
        <p:nvGrpSpPr>
          <p:cNvPr id="13" name="object 13"/>
          <p:cNvGrpSpPr/>
          <p:nvPr/>
        </p:nvGrpSpPr>
        <p:grpSpPr>
          <a:xfrm>
            <a:off x="550456" y="5614873"/>
            <a:ext cx="6476365" cy="983615"/>
            <a:chOff x="550456" y="5614873"/>
            <a:chExt cx="6476365" cy="983615"/>
          </a:xfrm>
        </p:grpSpPr>
        <p:sp>
          <p:nvSpPr>
            <p:cNvPr id="14" name="object 14"/>
            <p:cNvSpPr/>
            <p:nvPr/>
          </p:nvSpPr>
          <p:spPr>
            <a:xfrm>
              <a:off x="556806" y="5621236"/>
              <a:ext cx="6464300" cy="238760"/>
            </a:xfrm>
            <a:custGeom>
              <a:avLst/>
              <a:gdLst/>
              <a:ahLst/>
              <a:cxnLst/>
              <a:rect l="l" t="t" r="r" b="b"/>
              <a:pathLst>
                <a:path w="6464300" h="238760">
                  <a:moveTo>
                    <a:pt x="6463804" y="0"/>
                  </a:moveTo>
                  <a:lnTo>
                    <a:pt x="0" y="0"/>
                  </a:lnTo>
                  <a:lnTo>
                    <a:pt x="0" y="238747"/>
                  </a:lnTo>
                  <a:lnTo>
                    <a:pt x="6463804" y="238747"/>
                  </a:lnTo>
                  <a:lnTo>
                    <a:pt x="6463804" y="0"/>
                  </a:lnTo>
                  <a:close/>
                </a:path>
              </a:pathLst>
            </a:custGeom>
            <a:solidFill>
              <a:srgbClr val="58595B"/>
            </a:solidFill>
          </p:spPr>
          <p:txBody>
            <a:bodyPr wrap="square" lIns="0" tIns="0" rIns="0" bIns="0" rtlCol="0"/>
            <a:lstStyle/>
            <a:p>
              <a:endParaRPr/>
            </a:p>
          </p:txBody>
        </p:sp>
        <p:sp>
          <p:nvSpPr>
            <p:cNvPr id="15" name="object 15"/>
            <p:cNvSpPr/>
            <p:nvPr/>
          </p:nvSpPr>
          <p:spPr>
            <a:xfrm>
              <a:off x="556806" y="5621223"/>
              <a:ext cx="6463665" cy="970915"/>
            </a:xfrm>
            <a:custGeom>
              <a:avLst/>
              <a:gdLst/>
              <a:ahLst/>
              <a:cxnLst/>
              <a:rect l="l" t="t" r="r" b="b"/>
              <a:pathLst>
                <a:path w="6463665" h="970915">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16" name="object 16"/>
            <p:cNvSpPr/>
            <p:nvPr/>
          </p:nvSpPr>
          <p:spPr>
            <a:xfrm>
              <a:off x="3383669" y="5648081"/>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527297" y="5632691"/>
            <a:ext cx="6574790" cy="1836420"/>
          </a:xfrm>
          <a:prstGeom prst="rect">
            <a:avLst/>
          </a:prstGeom>
        </p:spPr>
        <p:txBody>
          <a:bodyPr vert="horz" wrap="square" lIns="0" tIns="12700" rIns="0" bIns="0" rtlCol="0">
            <a:spAutoFit/>
          </a:bodyPr>
          <a:lstStyle/>
          <a:p>
            <a:pPr marL="24765" algn="ctr">
              <a:lnSpc>
                <a:spcPct val="100000"/>
              </a:lnSpc>
              <a:spcBef>
                <a:spcPts val="100"/>
              </a:spcBef>
              <a:tabLst>
                <a:tab pos="205104" algn="l"/>
              </a:tabLst>
            </a:pPr>
            <a:r>
              <a:rPr sz="1200" b="1" dirty="0">
                <a:solidFill>
                  <a:srgbClr val="58595B"/>
                </a:solidFill>
                <a:latin typeface="Arial Narrow"/>
                <a:cs typeface="Arial Narrow"/>
              </a:rPr>
              <a:t>!	</a:t>
            </a:r>
            <a:r>
              <a:rPr sz="1000" b="1" dirty="0">
                <a:solidFill>
                  <a:srgbClr val="FFFFFF"/>
                </a:solidFill>
                <a:latin typeface="Arial Narrow"/>
                <a:cs typeface="Arial Narrow"/>
              </a:rPr>
              <a:t>WARNUNG</a:t>
            </a:r>
            <a:endParaRPr sz="1000">
              <a:latin typeface="Arial Narrow"/>
              <a:cs typeface="Arial Narrow"/>
            </a:endParaRPr>
          </a:p>
          <a:p>
            <a:pPr marL="104139" marR="179070">
              <a:lnSpc>
                <a:spcPct val="100000"/>
              </a:lnSpc>
              <a:spcBef>
                <a:spcPts val="945"/>
              </a:spcBef>
            </a:pPr>
            <a:r>
              <a:rPr sz="900" spc="-10" dirty="0">
                <a:solidFill>
                  <a:srgbClr val="231F20"/>
                </a:solidFill>
                <a:latin typeface="Arial Narrow"/>
                <a:cs typeface="Arial Narrow"/>
              </a:rPr>
              <a:t>Gefahr eines </a:t>
            </a:r>
            <a:r>
              <a:rPr sz="900" spc="-5" dirty="0">
                <a:solidFill>
                  <a:srgbClr val="231F20"/>
                </a:solidFill>
                <a:latin typeface="Arial Narrow"/>
                <a:cs typeface="Arial Narrow"/>
              </a:rPr>
              <a:t>Stromschlags: Dieses Produkt wird </a:t>
            </a:r>
            <a:r>
              <a:rPr sz="900" spc="-10" dirty="0">
                <a:solidFill>
                  <a:srgbClr val="231F20"/>
                </a:solidFill>
                <a:latin typeface="Arial Narrow"/>
                <a:cs typeface="Arial Narrow"/>
              </a:rPr>
              <a:t>mit einer PRCD </a:t>
            </a:r>
            <a:r>
              <a:rPr sz="900" spc="-5" dirty="0">
                <a:solidFill>
                  <a:srgbClr val="231F20"/>
                </a:solidFill>
                <a:latin typeface="Arial Narrow"/>
                <a:cs typeface="Arial Narrow"/>
              </a:rPr>
              <a:t>(einem Fehlerstromschutzschalter) </a:t>
            </a:r>
            <a:r>
              <a:rPr sz="900" spc="-10" dirty="0">
                <a:solidFill>
                  <a:srgbClr val="231F20"/>
                </a:solidFill>
                <a:latin typeface="Arial Narrow"/>
                <a:cs typeface="Arial Narrow"/>
              </a:rPr>
              <a:t>geliefert, die sich am </a:t>
            </a:r>
            <a:r>
              <a:rPr sz="900" spc="-5" dirty="0">
                <a:solidFill>
                  <a:srgbClr val="231F20"/>
                </a:solidFill>
                <a:latin typeface="Arial Narrow"/>
                <a:cs typeface="Arial Narrow"/>
              </a:rPr>
              <a:t>Ende des Netzkabels </a:t>
            </a:r>
            <a:r>
              <a:rPr sz="900" spc="-10" dirty="0">
                <a:solidFill>
                  <a:srgbClr val="231F20"/>
                </a:solidFill>
                <a:latin typeface="Arial Narrow"/>
                <a:cs typeface="Arial Narrow"/>
              </a:rPr>
              <a:t>befindet.  </a:t>
            </a:r>
            <a:r>
              <a:rPr sz="900" spc="-5" dirty="0">
                <a:solidFill>
                  <a:srgbClr val="231F20"/>
                </a:solidFill>
                <a:latin typeface="Arial Narrow"/>
                <a:cs typeface="Arial Narrow"/>
              </a:rPr>
              <a:t>Die </a:t>
            </a:r>
            <a:r>
              <a:rPr sz="900" spc="-10" dirty="0">
                <a:solidFill>
                  <a:srgbClr val="231F20"/>
                </a:solidFill>
                <a:latin typeface="Arial Narrow"/>
                <a:cs typeface="Arial Narrow"/>
              </a:rPr>
              <a:t>PRCD muss vor jeder </a:t>
            </a:r>
            <a:r>
              <a:rPr sz="900" spc="-5" dirty="0">
                <a:solidFill>
                  <a:srgbClr val="231F20"/>
                </a:solidFill>
                <a:latin typeface="Arial Narrow"/>
                <a:cs typeface="Arial Narrow"/>
              </a:rPr>
              <a:t>Verwendung </a:t>
            </a:r>
            <a:r>
              <a:rPr sz="900" spc="-10" dirty="0">
                <a:solidFill>
                  <a:srgbClr val="231F20"/>
                </a:solidFill>
                <a:latin typeface="Arial Narrow"/>
                <a:cs typeface="Arial Narrow"/>
              </a:rPr>
              <a:t>getestet </a:t>
            </a:r>
            <a:r>
              <a:rPr sz="900" spc="-5" dirty="0">
                <a:solidFill>
                  <a:srgbClr val="231F20"/>
                </a:solidFill>
                <a:latin typeface="Arial Narrow"/>
                <a:cs typeface="Arial Narrow"/>
              </a:rPr>
              <a:t>werden. Verwenden Sie </a:t>
            </a:r>
            <a:r>
              <a:rPr sz="900" spc="-10" dirty="0">
                <a:solidFill>
                  <a:srgbClr val="231F20"/>
                </a:solidFill>
                <a:latin typeface="Arial Narrow"/>
                <a:cs typeface="Arial Narrow"/>
              </a:rPr>
              <a:t>den </a:t>
            </a:r>
            <a:r>
              <a:rPr sz="900" spc="-5" dirty="0">
                <a:solidFill>
                  <a:srgbClr val="231F20"/>
                </a:solidFill>
                <a:latin typeface="Arial Narrow"/>
                <a:cs typeface="Arial Narrow"/>
              </a:rPr>
              <a:t>Whirlpool </a:t>
            </a:r>
            <a:r>
              <a:rPr sz="900" spc="-10" dirty="0">
                <a:solidFill>
                  <a:srgbClr val="231F20"/>
                </a:solidFill>
                <a:latin typeface="Arial Narrow"/>
                <a:cs typeface="Arial Narrow"/>
              </a:rPr>
              <a:t>nicht, </a:t>
            </a:r>
            <a:r>
              <a:rPr sz="900" spc="-5" dirty="0">
                <a:solidFill>
                  <a:srgbClr val="231F20"/>
                </a:solidFill>
                <a:latin typeface="Arial Narrow"/>
                <a:cs typeface="Arial Narrow"/>
              </a:rPr>
              <a:t>wenn </a:t>
            </a:r>
            <a:r>
              <a:rPr sz="900" spc="-10" dirty="0">
                <a:solidFill>
                  <a:srgbClr val="231F20"/>
                </a:solidFill>
                <a:latin typeface="Arial Narrow"/>
                <a:cs typeface="Arial Narrow"/>
              </a:rPr>
              <a:t>die PRCD nicht ordnungsgemäß</a:t>
            </a:r>
            <a:r>
              <a:rPr sz="900" spc="140" dirty="0">
                <a:solidFill>
                  <a:srgbClr val="231F20"/>
                </a:solidFill>
                <a:latin typeface="Arial Narrow"/>
                <a:cs typeface="Arial Narrow"/>
              </a:rPr>
              <a:t> </a:t>
            </a:r>
            <a:r>
              <a:rPr sz="900" spc="-10" dirty="0">
                <a:solidFill>
                  <a:srgbClr val="231F20"/>
                </a:solidFill>
                <a:latin typeface="Arial Narrow"/>
                <a:cs typeface="Arial Narrow"/>
              </a:rPr>
              <a:t>funktioniert.</a:t>
            </a:r>
            <a:endParaRPr sz="900">
              <a:latin typeface="Arial Narrow"/>
              <a:cs typeface="Arial Narrow"/>
            </a:endParaRPr>
          </a:p>
          <a:p>
            <a:pPr marL="104139" marR="375920">
              <a:lnSpc>
                <a:spcPct val="100000"/>
              </a:lnSpc>
            </a:pPr>
            <a:r>
              <a:rPr sz="900" dirty="0">
                <a:solidFill>
                  <a:srgbClr val="231F20"/>
                </a:solidFill>
                <a:latin typeface="Arial Narrow"/>
                <a:cs typeface="Arial Narrow"/>
              </a:rPr>
              <a:t>Ziehen Sie </a:t>
            </a:r>
            <a:r>
              <a:rPr sz="900" spc="-5" dirty="0">
                <a:solidFill>
                  <a:srgbClr val="231F20"/>
                </a:solidFill>
                <a:latin typeface="Arial Narrow"/>
                <a:cs typeface="Arial Narrow"/>
              </a:rPr>
              <a:t>das </a:t>
            </a:r>
            <a:r>
              <a:rPr sz="900" dirty="0">
                <a:solidFill>
                  <a:srgbClr val="231F20"/>
                </a:solidFill>
                <a:latin typeface="Arial Narrow"/>
                <a:cs typeface="Arial Narrow"/>
              </a:rPr>
              <a:t>Netzkabel </a:t>
            </a:r>
            <a:r>
              <a:rPr sz="900" spc="-5" dirty="0">
                <a:solidFill>
                  <a:srgbClr val="231F20"/>
                </a:solidFill>
                <a:latin typeface="Arial Narrow"/>
                <a:cs typeface="Arial Narrow"/>
              </a:rPr>
              <a:t>aus der </a:t>
            </a:r>
            <a:r>
              <a:rPr sz="900" dirty="0">
                <a:solidFill>
                  <a:srgbClr val="231F20"/>
                </a:solidFill>
                <a:latin typeface="Arial Narrow"/>
                <a:cs typeface="Arial Narrow"/>
              </a:rPr>
              <a:t>Steckdose, </a:t>
            </a:r>
            <a:r>
              <a:rPr sz="900" spc="-5" dirty="0">
                <a:solidFill>
                  <a:srgbClr val="231F20"/>
                </a:solidFill>
                <a:latin typeface="Arial Narrow"/>
                <a:cs typeface="Arial Narrow"/>
              </a:rPr>
              <a:t>bis der </a:t>
            </a:r>
            <a:r>
              <a:rPr sz="900" dirty="0">
                <a:solidFill>
                  <a:srgbClr val="231F20"/>
                </a:solidFill>
                <a:latin typeface="Arial Narrow"/>
                <a:cs typeface="Arial Narrow"/>
              </a:rPr>
              <a:t>Fehler </a:t>
            </a:r>
            <a:r>
              <a:rPr sz="900" spc="-5" dirty="0">
                <a:solidFill>
                  <a:srgbClr val="231F20"/>
                </a:solidFill>
                <a:latin typeface="Arial Narrow"/>
                <a:cs typeface="Arial Narrow"/>
              </a:rPr>
              <a:t>identifiziert und behoben ist. </a:t>
            </a:r>
            <a:r>
              <a:rPr sz="900" dirty="0">
                <a:solidFill>
                  <a:srgbClr val="231F20"/>
                </a:solidFill>
                <a:latin typeface="Arial Narrow"/>
                <a:cs typeface="Arial Narrow"/>
              </a:rPr>
              <a:t>Wenden Sie </a:t>
            </a:r>
            <a:r>
              <a:rPr sz="900" spc="-5" dirty="0">
                <a:solidFill>
                  <a:srgbClr val="231F20"/>
                </a:solidFill>
                <a:latin typeface="Arial Narrow"/>
                <a:cs typeface="Arial Narrow"/>
              </a:rPr>
              <a:t>sich an einen lizenzierten </a:t>
            </a:r>
            <a:r>
              <a:rPr sz="900" dirty="0">
                <a:solidFill>
                  <a:srgbClr val="231F20"/>
                </a:solidFill>
                <a:latin typeface="Arial Narrow"/>
                <a:cs typeface="Arial Narrow"/>
              </a:rPr>
              <a:t>Elektriker, </a:t>
            </a:r>
            <a:r>
              <a:rPr sz="900" spc="-5" dirty="0">
                <a:solidFill>
                  <a:srgbClr val="231F20"/>
                </a:solidFill>
                <a:latin typeface="Arial Narrow"/>
                <a:cs typeface="Arial Narrow"/>
              </a:rPr>
              <a:t>um den  </a:t>
            </a:r>
            <a:r>
              <a:rPr sz="900" dirty="0">
                <a:solidFill>
                  <a:srgbClr val="231F20"/>
                </a:solidFill>
                <a:latin typeface="Arial Narrow"/>
                <a:cs typeface="Arial Narrow"/>
              </a:rPr>
              <a:t>Fehler </a:t>
            </a:r>
            <a:r>
              <a:rPr sz="900" spc="-5" dirty="0">
                <a:solidFill>
                  <a:srgbClr val="231F20"/>
                </a:solidFill>
                <a:latin typeface="Arial Narrow"/>
                <a:cs typeface="Arial Narrow"/>
              </a:rPr>
              <a:t>zu beheben. </a:t>
            </a:r>
            <a:r>
              <a:rPr sz="900" dirty="0">
                <a:solidFill>
                  <a:srgbClr val="231F20"/>
                </a:solidFill>
                <a:latin typeface="Arial Narrow"/>
                <a:cs typeface="Arial Narrow"/>
              </a:rPr>
              <a:t>Die PRCD </a:t>
            </a:r>
            <a:r>
              <a:rPr sz="900" spc="-5" dirty="0">
                <a:solidFill>
                  <a:srgbClr val="231F20"/>
                </a:solidFill>
                <a:latin typeface="Arial Narrow"/>
                <a:cs typeface="Arial Narrow"/>
              </a:rPr>
              <a:t>enthält keine </a:t>
            </a:r>
            <a:r>
              <a:rPr sz="900" dirty="0">
                <a:solidFill>
                  <a:srgbClr val="231F20"/>
                </a:solidFill>
                <a:latin typeface="Arial Narrow"/>
                <a:cs typeface="Arial Narrow"/>
              </a:rPr>
              <a:t>wartungsfähigen Teile. </a:t>
            </a:r>
            <a:r>
              <a:rPr sz="900" spc="-5" dirty="0">
                <a:solidFill>
                  <a:srgbClr val="231F20"/>
                </a:solidFill>
                <a:latin typeface="Arial Narrow"/>
                <a:cs typeface="Arial Narrow"/>
              </a:rPr>
              <a:t>Mit der Öffnung der </a:t>
            </a:r>
            <a:r>
              <a:rPr sz="900" dirty="0">
                <a:solidFill>
                  <a:srgbClr val="231F20"/>
                </a:solidFill>
                <a:latin typeface="Arial Narrow"/>
                <a:cs typeface="Arial Narrow"/>
              </a:rPr>
              <a:t>PRCD </a:t>
            </a:r>
            <a:r>
              <a:rPr sz="900" spc="-5" dirty="0">
                <a:solidFill>
                  <a:srgbClr val="231F20"/>
                </a:solidFill>
                <a:latin typeface="Arial Narrow"/>
                <a:cs typeface="Arial Narrow"/>
              </a:rPr>
              <a:t>erlischt die</a:t>
            </a:r>
            <a:r>
              <a:rPr sz="900" spc="-20" dirty="0">
                <a:solidFill>
                  <a:srgbClr val="231F20"/>
                </a:solidFill>
                <a:latin typeface="Arial Narrow"/>
                <a:cs typeface="Arial Narrow"/>
              </a:rPr>
              <a:t> </a:t>
            </a:r>
            <a:r>
              <a:rPr sz="900" spc="-5" dirty="0">
                <a:solidFill>
                  <a:srgbClr val="231F20"/>
                </a:solidFill>
                <a:latin typeface="Arial Narrow"/>
                <a:cs typeface="Arial Narrow"/>
              </a:rPr>
              <a:t>Garantie.</a:t>
            </a:r>
            <a:endParaRPr sz="900">
              <a:latin typeface="Arial Narrow"/>
              <a:cs typeface="Arial Narrow"/>
            </a:endParaRPr>
          </a:p>
          <a:p>
            <a:pPr>
              <a:lnSpc>
                <a:spcPct val="100000"/>
              </a:lnSpc>
              <a:spcBef>
                <a:spcPts val="10"/>
              </a:spcBef>
            </a:pPr>
            <a:endParaRPr sz="1450">
              <a:latin typeface="Arial Narrow"/>
              <a:cs typeface="Arial Narrow"/>
            </a:endParaRPr>
          </a:p>
          <a:p>
            <a:pPr marL="142875" indent="-130810">
              <a:lnSpc>
                <a:spcPct val="100000"/>
              </a:lnSpc>
              <a:buAutoNum type="arabicPeriod"/>
              <a:tabLst>
                <a:tab pos="143510" algn="l"/>
              </a:tabLst>
            </a:pPr>
            <a:r>
              <a:rPr sz="900" dirty="0">
                <a:solidFill>
                  <a:srgbClr val="231F20"/>
                </a:solidFill>
                <a:latin typeface="Arial Narrow"/>
                <a:cs typeface="Arial Narrow"/>
              </a:rPr>
              <a:t>Schließen Sie </a:t>
            </a:r>
            <a:r>
              <a:rPr sz="900" spc="-5" dirty="0">
                <a:solidFill>
                  <a:srgbClr val="231F20"/>
                </a:solidFill>
                <a:latin typeface="Arial Narrow"/>
                <a:cs typeface="Arial Narrow"/>
              </a:rPr>
              <a:t>das Gerät an das </a:t>
            </a:r>
            <a:r>
              <a:rPr sz="900" dirty="0">
                <a:solidFill>
                  <a:srgbClr val="231F20"/>
                </a:solidFill>
                <a:latin typeface="Arial Narrow"/>
                <a:cs typeface="Arial Narrow"/>
              </a:rPr>
              <a:t>Stromnetz</a:t>
            </a:r>
            <a:r>
              <a:rPr sz="900" spc="-5" dirty="0">
                <a:solidFill>
                  <a:srgbClr val="231F20"/>
                </a:solidFill>
                <a:latin typeface="Arial Narrow"/>
                <a:cs typeface="Arial Narrow"/>
              </a:rPr>
              <a:t> </a:t>
            </a:r>
            <a:r>
              <a:rPr sz="900" dirty="0">
                <a:solidFill>
                  <a:srgbClr val="231F20"/>
                </a:solidFill>
                <a:latin typeface="Arial Narrow"/>
                <a:cs typeface="Arial Narrow"/>
              </a:rPr>
              <a:t>an.</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dirty="0">
                <a:solidFill>
                  <a:srgbClr val="231F20"/>
                </a:solidFill>
                <a:latin typeface="Arial Narrow"/>
                <a:cs typeface="Arial Narrow"/>
              </a:rPr>
              <a:t>RESET-Taste </a:t>
            </a:r>
            <a:r>
              <a:rPr sz="900" spc="-5" dirty="0">
                <a:solidFill>
                  <a:srgbClr val="231F20"/>
                </a:solidFill>
                <a:latin typeface="Arial Narrow"/>
                <a:cs typeface="Arial Narrow"/>
              </a:rPr>
              <a:t>auf der </a:t>
            </a:r>
            <a:r>
              <a:rPr sz="900" dirty="0">
                <a:solidFill>
                  <a:srgbClr val="231F20"/>
                </a:solidFill>
                <a:latin typeface="Arial Narrow"/>
                <a:cs typeface="Arial Narrow"/>
              </a:rPr>
              <a:t>PRCD. Das Anzeigesymbol </a:t>
            </a:r>
            <a:r>
              <a:rPr sz="900" spc="-5" dirty="0">
                <a:solidFill>
                  <a:srgbClr val="231F20"/>
                </a:solidFill>
                <a:latin typeface="Arial Narrow"/>
                <a:cs typeface="Arial Narrow"/>
              </a:rPr>
              <a:t>leuchtet </a:t>
            </a:r>
            <a:r>
              <a:rPr sz="900" dirty="0">
                <a:solidFill>
                  <a:srgbClr val="231F20"/>
                </a:solidFill>
                <a:latin typeface="Arial Narrow"/>
                <a:cs typeface="Arial Narrow"/>
              </a:rPr>
              <a:t>rot</a:t>
            </a:r>
            <a:r>
              <a:rPr sz="900" spc="-15" dirty="0">
                <a:solidFill>
                  <a:srgbClr val="231F20"/>
                </a:solidFill>
                <a:latin typeface="Arial Narrow"/>
                <a:cs typeface="Arial Narrow"/>
              </a:rPr>
              <a:t> </a:t>
            </a:r>
            <a:r>
              <a:rPr sz="900" dirty="0">
                <a:solidFill>
                  <a:srgbClr val="231F20"/>
                </a:solidFill>
                <a:latin typeface="Arial Narrow"/>
                <a:cs typeface="Arial Narrow"/>
              </a:rPr>
              <a:t>auf.</a:t>
            </a:r>
            <a:endParaRPr sz="900">
              <a:latin typeface="Arial Narrow"/>
              <a:cs typeface="Arial Narrow"/>
            </a:endParaRPr>
          </a:p>
          <a:p>
            <a:pPr marL="142875" marR="5080" indent="-130810">
              <a:lnSpc>
                <a:spcPct val="111100"/>
              </a:lnSpc>
              <a:buAutoNum type="arabicPeriod"/>
              <a:tabLst>
                <a:tab pos="14351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dirty="0">
                <a:solidFill>
                  <a:srgbClr val="231F20"/>
                </a:solidFill>
                <a:latin typeface="Arial Narrow"/>
                <a:cs typeface="Arial Narrow"/>
              </a:rPr>
              <a:t>TEST-Taste </a:t>
            </a:r>
            <a:r>
              <a:rPr sz="900" spc="-5" dirty="0">
                <a:solidFill>
                  <a:srgbClr val="231F20"/>
                </a:solidFill>
                <a:latin typeface="Arial Narrow"/>
                <a:cs typeface="Arial Narrow"/>
              </a:rPr>
              <a:t>auf der </a:t>
            </a:r>
            <a:r>
              <a:rPr sz="900" dirty="0">
                <a:solidFill>
                  <a:srgbClr val="231F20"/>
                </a:solidFill>
                <a:latin typeface="Arial Narrow"/>
                <a:cs typeface="Arial Narrow"/>
              </a:rPr>
              <a:t>PRCD. Die rote Farbe, </a:t>
            </a:r>
            <a:r>
              <a:rPr sz="900" spc="-5" dirty="0">
                <a:solidFill>
                  <a:srgbClr val="231F20"/>
                </a:solidFill>
                <a:latin typeface="Arial Narrow"/>
                <a:cs typeface="Arial Narrow"/>
              </a:rPr>
              <a:t>die auf dem </a:t>
            </a:r>
            <a:r>
              <a:rPr sz="900" dirty="0">
                <a:solidFill>
                  <a:srgbClr val="231F20"/>
                </a:solidFill>
                <a:latin typeface="Arial Narrow"/>
                <a:cs typeface="Arial Narrow"/>
              </a:rPr>
              <a:t>Indikator </a:t>
            </a:r>
            <a:r>
              <a:rPr sz="900" spc="-5" dirty="0">
                <a:solidFill>
                  <a:srgbClr val="231F20"/>
                </a:solidFill>
                <a:latin typeface="Arial Narrow"/>
                <a:cs typeface="Arial Narrow"/>
              </a:rPr>
              <a:t>angezeigt </a:t>
            </a:r>
            <a:r>
              <a:rPr sz="900" dirty="0">
                <a:solidFill>
                  <a:srgbClr val="231F20"/>
                </a:solidFill>
                <a:latin typeface="Arial Narrow"/>
                <a:cs typeface="Arial Narrow"/>
              </a:rPr>
              <a:t>wird, </a:t>
            </a:r>
            <a:r>
              <a:rPr sz="900" spc="-5" dirty="0">
                <a:solidFill>
                  <a:srgbClr val="231F20"/>
                </a:solidFill>
                <a:latin typeface="Arial Narrow"/>
                <a:cs typeface="Arial Narrow"/>
              </a:rPr>
              <a:t>sollte verschwinden. </a:t>
            </a:r>
            <a:r>
              <a:rPr sz="900" dirty="0">
                <a:solidFill>
                  <a:srgbClr val="231F20"/>
                </a:solidFill>
                <a:latin typeface="Arial Narrow"/>
                <a:cs typeface="Arial Narrow"/>
              </a:rPr>
              <a:t>Andernfalls </a:t>
            </a:r>
            <a:r>
              <a:rPr sz="900" spc="-5" dirty="0">
                <a:solidFill>
                  <a:srgbClr val="231F20"/>
                </a:solidFill>
                <a:latin typeface="Arial Narrow"/>
                <a:cs typeface="Arial Narrow"/>
              </a:rPr>
              <a:t>ist die </a:t>
            </a:r>
            <a:r>
              <a:rPr sz="900" dirty="0">
                <a:solidFill>
                  <a:srgbClr val="231F20"/>
                </a:solidFill>
                <a:latin typeface="Arial Narrow"/>
                <a:cs typeface="Arial Narrow"/>
              </a:rPr>
              <a:t>PRCD fehlerhaft.  Verwenden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a:t>
            </a:r>
            <a:r>
              <a:rPr sz="900" dirty="0">
                <a:solidFill>
                  <a:srgbClr val="231F20"/>
                </a:solidFill>
                <a:latin typeface="Arial Narrow"/>
                <a:cs typeface="Arial Narrow"/>
              </a:rPr>
              <a:t>wenn </a:t>
            </a:r>
            <a:r>
              <a:rPr sz="900" spc="-5" dirty="0">
                <a:solidFill>
                  <a:srgbClr val="231F20"/>
                </a:solidFill>
                <a:latin typeface="Arial Narrow"/>
                <a:cs typeface="Arial Narrow"/>
              </a:rPr>
              <a:t>dieser defekt ist. </a:t>
            </a:r>
            <a:r>
              <a:rPr sz="900" dirty="0">
                <a:solidFill>
                  <a:srgbClr val="231F20"/>
                </a:solidFill>
                <a:latin typeface="Arial Narrow"/>
                <a:cs typeface="Arial Narrow"/>
              </a:rPr>
              <a:t>Wenden Sie </a:t>
            </a:r>
            <a:r>
              <a:rPr sz="900" spc="-5" dirty="0">
                <a:solidFill>
                  <a:srgbClr val="231F20"/>
                </a:solidFill>
                <a:latin typeface="Arial Narrow"/>
                <a:cs typeface="Arial Narrow"/>
              </a:rPr>
              <a:t>sich an einen qualifizierten </a:t>
            </a:r>
            <a:r>
              <a:rPr sz="900" dirty="0">
                <a:solidFill>
                  <a:srgbClr val="231F20"/>
                </a:solidFill>
                <a:latin typeface="Arial Narrow"/>
                <a:cs typeface="Arial Narrow"/>
              </a:rPr>
              <a:t>Elektriker, </a:t>
            </a:r>
            <a:r>
              <a:rPr sz="900" spc="-5" dirty="0">
                <a:solidFill>
                  <a:srgbClr val="231F20"/>
                </a:solidFill>
                <a:latin typeface="Arial Narrow"/>
                <a:cs typeface="Arial Narrow"/>
              </a:rPr>
              <a:t>um den </a:t>
            </a:r>
            <a:r>
              <a:rPr sz="900" dirty="0">
                <a:solidFill>
                  <a:srgbClr val="231F20"/>
                </a:solidFill>
                <a:latin typeface="Arial Narrow"/>
                <a:cs typeface="Arial Narrow"/>
              </a:rPr>
              <a:t>Fehler </a:t>
            </a:r>
            <a:r>
              <a:rPr sz="900" spc="-5" dirty="0">
                <a:solidFill>
                  <a:srgbClr val="231F20"/>
                </a:solidFill>
                <a:latin typeface="Arial Narrow"/>
                <a:cs typeface="Arial Narrow"/>
              </a:rPr>
              <a:t>zu</a:t>
            </a:r>
            <a:r>
              <a:rPr sz="900" spc="-25" dirty="0">
                <a:solidFill>
                  <a:srgbClr val="231F20"/>
                </a:solidFill>
                <a:latin typeface="Arial Narrow"/>
                <a:cs typeface="Arial Narrow"/>
              </a:rPr>
              <a:t> </a:t>
            </a:r>
            <a:r>
              <a:rPr sz="900" dirty="0">
                <a:solidFill>
                  <a:srgbClr val="231F20"/>
                </a:solidFill>
                <a:latin typeface="Arial Narrow"/>
                <a:cs typeface="Arial Narrow"/>
              </a:rPr>
              <a:t>beheben.</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erneut die </a:t>
            </a:r>
            <a:r>
              <a:rPr sz="900" b="1" dirty="0">
                <a:solidFill>
                  <a:srgbClr val="231F20"/>
                </a:solidFill>
                <a:latin typeface="Arial Narrow"/>
                <a:cs typeface="Arial Narrow"/>
              </a:rPr>
              <a:t>RESET-Taste </a:t>
            </a:r>
            <a:r>
              <a:rPr sz="900" spc="-5" dirty="0">
                <a:solidFill>
                  <a:srgbClr val="231F20"/>
                </a:solidFill>
                <a:latin typeface="Arial Narrow"/>
                <a:cs typeface="Arial Narrow"/>
              </a:rPr>
              <a:t>auf der </a:t>
            </a:r>
            <a:r>
              <a:rPr sz="900" dirty="0">
                <a:solidFill>
                  <a:srgbClr val="231F20"/>
                </a:solidFill>
                <a:latin typeface="Arial Narrow"/>
                <a:cs typeface="Arial Narrow"/>
              </a:rPr>
              <a:t>PRCD. Der Indikator </a:t>
            </a:r>
            <a:r>
              <a:rPr sz="900" spc="-5" dirty="0">
                <a:solidFill>
                  <a:srgbClr val="231F20"/>
                </a:solidFill>
                <a:latin typeface="Arial Narrow"/>
                <a:cs typeface="Arial Narrow"/>
              </a:rPr>
              <a:t>sollte nun </a:t>
            </a:r>
            <a:r>
              <a:rPr sz="900" dirty="0">
                <a:solidFill>
                  <a:srgbClr val="231F20"/>
                </a:solidFill>
                <a:latin typeface="Arial Narrow"/>
                <a:cs typeface="Arial Narrow"/>
              </a:rPr>
              <a:t>rot </a:t>
            </a:r>
            <a:r>
              <a:rPr sz="900" spc="-5" dirty="0">
                <a:solidFill>
                  <a:srgbClr val="231F20"/>
                </a:solidFill>
                <a:latin typeface="Arial Narrow"/>
                <a:cs typeface="Arial Narrow"/>
              </a:rPr>
              <a:t>aufleuchten. </a:t>
            </a:r>
            <a:r>
              <a:rPr sz="900" dirty="0">
                <a:solidFill>
                  <a:srgbClr val="231F20"/>
                </a:solidFill>
                <a:latin typeface="Arial Narrow"/>
                <a:cs typeface="Arial Narrow"/>
              </a:rPr>
              <a:t>Wenn </a:t>
            </a:r>
            <a:r>
              <a:rPr sz="900" spc="-5" dirty="0">
                <a:solidFill>
                  <a:srgbClr val="231F20"/>
                </a:solidFill>
                <a:latin typeface="Arial Narrow"/>
                <a:cs typeface="Arial Narrow"/>
              </a:rPr>
              <a:t>dies der </a:t>
            </a:r>
            <a:r>
              <a:rPr sz="900" dirty="0">
                <a:solidFill>
                  <a:srgbClr val="231F20"/>
                </a:solidFill>
                <a:latin typeface="Arial Narrow"/>
                <a:cs typeface="Arial Narrow"/>
              </a:rPr>
              <a:t>Fall </a:t>
            </a:r>
            <a:r>
              <a:rPr sz="900" spc="-5" dirty="0">
                <a:solidFill>
                  <a:srgbClr val="231F20"/>
                </a:solidFill>
                <a:latin typeface="Arial Narrow"/>
                <a:cs typeface="Arial Narrow"/>
              </a:rPr>
              <a:t>ist, ist der </a:t>
            </a:r>
            <a:r>
              <a:rPr sz="900" dirty="0">
                <a:solidFill>
                  <a:srgbClr val="231F20"/>
                </a:solidFill>
                <a:latin typeface="Arial Narrow"/>
                <a:cs typeface="Arial Narrow"/>
              </a:rPr>
              <a:t>Whirlpool</a:t>
            </a:r>
            <a:r>
              <a:rPr sz="900" spc="-35" dirty="0">
                <a:solidFill>
                  <a:srgbClr val="231F20"/>
                </a:solidFill>
                <a:latin typeface="Arial Narrow"/>
                <a:cs typeface="Arial Narrow"/>
              </a:rPr>
              <a:t> </a:t>
            </a:r>
            <a:r>
              <a:rPr sz="900" dirty="0">
                <a:solidFill>
                  <a:srgbClr val="231F20"/>
                </a:solidFill>
                <a:latin typeface="Arial Narrow"/>
                <a:cs typeface="Arial Narrow"/>
              </a:rPr>
              <a:t>einsatzbereit.</a:t>
            </a:r>
            <a:endParaRPr sz="900">
              <a:latin typeface="Arial Narrow"/>
              <a:cs typeface="Arial Narrow"/>
            </a:endParaRPr>
          </a:p>
        </p:txBody>
      </p:sp>
      <p:sp>
        <p:nvSpPr>
          <p:cNvPr id="18" name="object 18"/>
          <p:cNvSpPr txBox="1"/>
          <p:nvPr/>
        </p:nvSpPr>
        <p:spPr>
          <a:xfrm>
            <a:off x="540978" y="9116238"/>
            <a:ext cx="6486525" cy="622300"/>
          </a:xfrm>
          <a:prstGeom prst="rect">
            <a:avLst/>
          </a:prstGeom>
        </p:spPr>
        <p:txBody>
          <a:bodyPr vert="horz" wrap="square" lIns="0" tIns="92075" rIns="0" bIns="0" rtlCol="0">
            <a:spAutoFit/>
          </a:bodyPr>
          <a:lstStyle/>
          <a:p>
            <a:pPr marL="12700">
              <a:lnSpc>
                <a:spcPct val="100000"/>
              </a:lnSpc>
              <a:spcBef>
                <a:spcPts val="725"/>
              </a:spcBef>
            </a:pPr>
            <a:r>
              <a:rPr sz="1200" b="1" dirty="0">
                <a:solidFill>
                  <a:srgbClr val="231F20"/>
                </a:solidFill>
                <a:latin typeface="Arial Narrow"/>
                <a:cs typeface="Arial Narrow"/>
              </a:rPr>
              <a:t>Anschluss der Whirlpool-Steuereinheit </a:t>
            </a:r>
            <a:r>
              <a:rPr sz="1200" b="1" spc="-5" dirty="0">
                <a:solidFill>
                  <a:srgbClr val="231F20"/>
                </a:solidFill>
                <a:latin typeface="Arial Narrow"/>
                <a:cs typeface="Arial Narrow"/>
              </a:rPr>
              <a:t>an externe</a:t>
            </a:r>
            <a:r>
              <a:rPr sz="1200" b="1" spc="-15" dirty="0">
                <a:solidFill>
                  <a:srgbClr val="231F20"/>
                </a:solidFill>
                <a:latin typeface="Arial Narrow"/>
                <a:cs typeface="Arial Narrow"/>
              </a:rPr>
              <a:t> </a:t>
            </a:r>
            <a:r>
              <a:rPr sz="1200" b="1" dirty="0">
                <a:solidFill>
                  <a:srgbClr val="231F20"/>
                </a:solidFill>
                <a:latin typeface="Arial Narrow"/>
                <a:cs typeface="Arial Narrow"/>
              </a:rPr>
              <a:t>Äquipotential-Verbindungsleiter</a:t>
            </a:r>
            <a:endParaRPr sz="1200">
              <a:latin typeface="Arial Narrow"/>
              <a:cs typeface="Arial Narrow"/>
            </a:endParaRPr>
          </a:p>
          <a:p>
            <a:pPr marL="12700" marR="5080">
              <a:lnSpc>
                <a:spcPct val="100000"/>
              </a:lnSpc>
              <a:spcBef>
                <a:spcPts val="475"/>
              </a:spcBef>
            </a:pPr>
            <a:r>
              <a:rPr sz="900" dirty="0">
                <a:solidFill>
                  <a:srgbClr val="231F20"/>
                </a:solidFill>
                <a:latin typeface="Arial Narrow"/>
                <a:cs typeface="Arial Narrow"/>
              </a:rPr>
              <a:t>Ein </a:t>
            </a:r>
            <a:r>
              <a:rPr sz="900" spc="-5" dirty="0">
                <a:solidFill>
                  <a:srgbClr val="231F20"/>
                </a:solidFill>
                <a:latin typeface="Arial Narrow"/>
                <a:cs typeface="Arial Narrow"/>
              </a:rPr>
              <a:t>qualifizierter </a:t>
            </a:r>
            <a:r>
              <a:rPr sz="900" dirty="0">
                <a:solidFill>
                  <a:srgbClr val="231F20"/>
                </a:solidFill>
                <a:latin typeface="Arial Narrow"/>
                <a:cs typeface="Arial Narrow"/>
              </a:rPr>
              <a:t>Elektriker </a:t>
            </a:r>
            <a:r>
              <a:rPr sz="900" spc="-5" dirty="0">
                <a:solidFill>
                  <a:srgbClr val="231F20"/>
                </a:solidFill>
                <a:latin typeface="Arial Narrow"/>
                <a:cs typeface="Arial Narrow"/>
              </a:rPr>
              <a:t>sollte die </a:t>
            </a:r>
            <a:r>
              <a:rPr sz="900" dirty="0">
                <a:solidFill>
                  <a:srgbClr val="231F20"/>
                </a:solidFill>
                <a:latin typeface="Arial Narrow"/>
                <a:cs typeface="Arial Narrow"/>
              </a:rPr>
              <a:t>Whirlpool-Steuereinheit </a:t>
            </a:r>
            <a:r>
              <a:rPr sz="900" spc="-5" dirty="0">
                <a:solidFill>
                  <a:srgbClr val="231F20"/>
                </a:solidFill>
                <a:latin typeface="Arial Narrow"/>
                <a:cs typeface="Arial Narrow"/>
              </a:rPr>
              <a:t>unter </a:t>
            </a:r>
            <a:r>
              <a:rPr sz="900" dirty="0">
                <a:solidFill>
                  <a:srgbClr val="231F20"/>
                </a:solidFill>
                <a:latin typeface="Arial Narrow"/>
                <a:cs typeface="Arial Narrow"/>
              </a:rPr>
              <a:t>Verwendung </a:t>
            </a:r>
            <a:r>
              <a:rPr sz="900" spc="-5" dirty="0">
                <a:solidFill>
                  <a:srgbClr val="231F20"/>
                </a:solidFill>
                <a:latin typeface="Arial Narrow"/>
                <a:cs typeface="Arial Narrow"/>
              </a:rPr>
              <a:t>eines massiven </a:t>
            </a:r>
            <a:r>
              <a:rPr sz="900" dirty="0">
                <a:solidFill>
                  <a:srgbClr val="231F20"/>
                </a:solidFill>
                <a:latin typeface="Arial Narrow"/>
                <a:cs typeface="Arial Narrow"/>
              </a:rPr>
              <a:t>Kupferleiters </a:t>
            </a:r>
            <a:r>
              <a:rPr sz="900" spc="-5" dirty="0">
                <a:solidFill>
                  <a:srgbClr val="231F20"/>
                </a:solidFill>
                <a:latin typeface="Arial Narrow"/>
                <a:cs typeface="Arial Narrow"/>
              </a:rPr>
              <a:t>von mindestens 1,5 mm² an den Äquipotential-  anschluss des </a:t>
            </a:r>
            <a:r>
              <a:rPr sz="900" dirty="0">
                <a:solidFill>
                  <a:srgbClr val="231F20"/>
                </a:solidFill>
                <a:latin typeface="Arial Narrow"/>
                <a:cs typeface="Arial Narrow"/>
              </a:rPr>
              <a:t>Haushalts</a:t>
            </a:r>
            <a:r>
              <a:rPr sz="900" spc="-5" dirty="0">
                <a:solidFill>
                  <a:srgbClr val="231F20"/>
                </a:solidFill>
                <a:latin typeface="Arial Narrow"/>
                <a:cs typeface="Arial Narrow"/>
              </a:rPr>
              <a:t> </a:t>
            </a:r>
            <a:r>
              <a:rPr sz="900" dirty="0">
                <a:solidFill>
                  <a:srgbClr val="231F20"/>
                </a:solidFill>
                <a:latin typeface="Arial Narrow"/>
                <a:cs typeface="Arial Narrow"/>
              </a:rPr>
              <a:t>anschließen.</a:t>
            </a:r>
            <a:endParaRPr sz="900">
              <a:latin typeface="Arial Narrow"/>
              <a:cs typeface="Arial Narrow"/>
            </a:endParaRPr>
          </a:p>
        </p:txBody>
      </p:sp>
      <p:sp>
        <p:nvSpPr>
          <p:cNvPr id="19" name="object 19"/>
          <p:cNvSpPr txBox="1"/>
          <p:nvPr/>
        </p:nvSpPr>
        <p:spPr>
          <a:xfrm>
            <a:off x="3640175" y="7569060"/>
            <a:ext cx="186055" cy="178435"/>
          </a:xfrm>
          <a:prstGeom prst="rect">
            <a:avLst/>
          </a:prstGeom>
          <a:solidFill>
            <a:srgbClr val="5A595C"/>
          </a:solidFill>
        </p:spPr>
        <p:txBody>
          <a:bodyPr vert="horz" wrap="square" lIns="0" tIns="13970" rIns="0" bIns="0" rtlCol="0">
            <a:spAutoFit/>
          </a:bodyPr>
          <a:lstStyle/>
          <a:p>
            <a:pPr marL="49530">
              <a:lnSpc>
                <a:spcPct val="100000"/>
              </a:lnSpc>
              <a:spcBef>
                <a:spcPts val="110"/>
              </a:spcBef>
            </a:pPr>
            <a:r>
              <a:rPr sz="900" dirty="0">
                <a:solidFill>
                  <a:srgbClr val="FFFFFF"/>
                </a:solidFill>
                <a:latin typeface="Arial Narrow"/>
                <a:cs typeface="Arial Narrow"/>
              </a:rPr>
              <a:t>2.</a:t>
            </a:r>
            <a:endParaRPr sz="900">
              <a:latin typeface="Arial Narrow"/>
              <a:cs typeface="Arial Narrow"/>
            </a:endParaRPr>
          </a:p>
        </p:txBody>
      </p:sp>
      <p:grpSp>
        <p:nvGrpSpPr>
          <p:cNvPr id="20" name="object 20"/>
          <p:cNvGrpSpPr/>
          <p:nvPr/>
        </p:nvGrpSpPr>
        <p:grpSpPr>
          <a:xfrm>
            <a:off x="4217466" y="7670588"/>
            <a:ext cx="391160" cy="1273175"/>
            <a:chOff x="4217466" y="7670588"/>
            <a:chExt cx="391160" cy="1273175"/>
          </a:xfrm>
        </p:grpSpPr>
        <p:sp>
          <p:nvSpPr>
            <p:cNvPr id="21" name="object 21"/>
            <p:cNvSpPr/>
            <p:nvPr/>
          </p:nvSpPr>
          <p:spPr>
            <a:xfrm>
              <a:off x="4286269" y="8119655"/>
              <a:ext cx="249044" cy="307319"/>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4219054" y="76721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3" name="object 23"/>
            <p:cNvSpPr/>
            <p:nvPr/>
          </p:nvSpPr>
          <p:spPr>
            <a:xfrm>
              <a:off x="4250333" y="77042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4" name="object 24"/>
            <p:cNvSpPr/>
            <p:nvPr/>
          </p:nvSpPr>
          <p:spPr>
            <a:xfrm>
              <a:off x="4353174" y="8187350"/>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5" name="object 25"/>
            <p:cNvSpPr/>
            <p:nvPr/>
          </p:nvSpPr>
          <p:spPr>
            <a:xfrm>
              <a:off x="4377834" y="8313288"/>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6" name="object 26"/>
            <p:cNvSpPr/>
            <p:nvPr/>
          </p:nvSpPr>
          <p:spPr>
            <a:xfrm>
              <a:off x="4377530" y="83107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grpSp>
      <p:sp>
        <p:nvSpPr>
          <p:cNvPr id="27" name="object 27"/>
          <p:cNvSpPr txBox="1"/>
          <p:nvPr/>
        </p:nvSpPr>
        <p:spPr>
          <a:xfrm>
            <a:off x="4366071" y="8203070"/>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28" name="object 28"/>
          <p:cNvGrpSpPr/>
          <p:nvPr/>
        </p:nvGrpSpPr>
        <p:grpSpPr>
          <a:xfrm>
            <a:off x="4341960" y="7569587"/>
            <a:ext cx="184150" cy="1489075"/>
            <a:chOff x="4341960" y="7569587"/>
            <a:chExt cx="184150" cy="1489075"/>
          </a:xfrm>
        </p:grpSpPr>
        <p:sp>
          <p:nvSpPr>
            <p:cNvPr id="29" name="object 29"/>
            <p:cNvSpPr/>
            <p:nvPr/>
          </p:nvSpPr>
          <p:spPr>
            <a:xfrm>
              <a:off x="4365378" y="82864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30" name="object 30"/>
            <p:cNvSpPr/>
            <p:nvPr/>
          </p:nvSpPr>
          <p:spPr>
            <a:xfrm>
              <a:off x="4382096" y="82637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31" name="object 31"/>
            <p:cNvSpPr/>
            <p:nvPr/>
          </p:nvSpPr>
          <p:spPr>
            <a:xfrm>
              <a:off x="4341960" y="7569587"/>
              <a:ext cx="183997" cy="114736"/>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4355553" y="8937405"/>
              <a:ext cx="160934" cy="120912"/>
            </a:xfrm>
            <a:prstGeom prst="rect">
              <a:avLst/>
            </a:prstGeom>
            <a:blipFill>
              <a:blip r:embed="rId4" cstate="print"/>
              <a:stretch>
                <a:fillRect/>
              </a:stretch>
            </a:blipFill>
          </p:spPr>
          <p:txBody>
            <a:bodyPr wrap="square" lIns="0" tIns="0" rIns="0" bIns="0" rtlCol="0"/>
            <a:lstStyle/>
            <a:p>
              <a:endParaRPr/>
            </a:p>
          </p:txBody>
        </p:sp>
      </p:grpSp>
      <p:sp>
        <p:nvSpPr>
          <p:cNvPr id="33" name="object 33"/>
          <p:cNvSpPr txBox="1"/>
          <p:nvPr/>
        </p:nvSpPr>
        <p:spPr>
          <a:xfrm>
            <a:off x="3761606" y="7924093"/>
            <a:ext cx="32575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RESET</a:t>
            </a:r>
            <a:endParaRPr sz="900">
              <a:latin typeface="Arial Narrow"/>
              <a:cs typeface="Arial Narrow"/>
            </a:endParaRPr>
          </a:p>
        </p:txBody>
      </p:sp>
      <p:sp>
        <p:nvSpPr>
          <p:cNvPr id="34" name="object 34"/>
          <p:cNvSpPr txBox="1"/>
          <p:nvPr/>
        </p:nvSpPr>
        <p:spPr>
          <a:xfrm>
            <a:off x="3714972" y="8534226"/>
            <a:ext cx="408940"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Indikator</a:t>
            </a:r>
            <a:endParaRPr sz="900">
              <a:latin typeface="Arial Narrow"/>
              <a:cs typeface="Arial Narrow"/>
            </a:endParaRPr>
          </a:p>
        </p:txBody>
      </p:sp>
      <p:grpSp>
        <p:nvGrpSpPr>
          <p:cNvPr id="35" name="object 35"/>
          <p:cNvGrpSpPr/>
          <p:nvPr/>
        </p:nvGrpSpPr>
        <p:grpSpPr>
          <a:xfrm>
            <a:off x="3633825" y="7562710"/>
            <a:ext cx="1268730" cy="1495425"/>
            <a:chOff x="3633825" y="7562710"/>
            <a:chExt cx="1268730" cy="1495425"/>
          </a:xfrm>
        </p:grpSpPr>
        <p:sp>
          <p:nvSpPr>
            <p:cNvPr id="36" name="object 36"/>
            <p:cNvSpPr/>
            <p:nvPr/>
          </p:nvSpPr>
          <p:spPr>
            <a:xfrm>
              <a:off x="3946347" y="8071396"/>
              <a:ext cx="454025" cy="497840"/>
            </a:xfrm>
            <a:custGeom>
              <a:avLst/>
              <a:gdLst/>
              <a:ahLst/>
              <a:cxnLst/>
              <a:rect l="l" t="t" r="r" b="b"/>
              <a:pathLst>
                <a:path w="454025" h="497840">
                  <a:moveTo>
                    <a:pt x="438099" y="141808"/>
                  </a:moveTo>
                  <a:lnTo>
                    <a:pt x="364553" y="86804"/>
                  </a:lnTo>
                  <a:lnTo>
                    <a:pt x="366191" y="110566"/>
                  </a:lnTo>
                  <a:lnTo>
                    <a:pt x="21107" y="0"/>
                  </a:lnTo>
                  <a:lnTo>
                    <a:pt x="16002" y="15925"/>
                  </a:lnTo>
                  <a:lnTo>
                    <a:pt x="361086" y="126479"/>
                  </a:lnTo>
                  <a:lnTo>
                    <a:pt x="346252" y="143852"/>
                  </a:lnTo>
                  <a:lnTo>
                    <a:pt x="438099" y="141808"/>
                  </a:lnTo>
                  <a:close/>
                </a:path>
                <a:path w="454025" h="497840">
                  <a:moveTo>
                    <a:pt x="453605" y="200710"/>
                  </a:moveTo>
                  <a:lnTo>
                    <a:pt x="346925" y="229311"/>
                  </a:lnTo>
                  <a:lnTo>
                    <a:pt x="369341" y="244449"/>
                  </a:lnTo>
                  <a:lnTo>
                    <a:pt x="0" y="481888"/>
                  </a:lnTo>
                  <a:lnTo>
                    <a:pt x="10147" y="497687"/>
                  </a:lnTo>
                  <a:lnTo>
                    <a:pt x="379488" y="260248"/>
                  </a:lnTo>
                  <a:lnTo>
                    <a:pt x="383311" y="285915"/>
                  </a:lnTo>
                  <a:lnTo>
                    <a:pt x="453605" y="200710"/>
                  </a:lnTo>
                  <a:close/>
                </a:path>
              </a:pathLst>
            </a:custGeom>
            <a:solidFill>
              <a:srgbClr val="58595B"/>
            </a:solidFill>
          </p:spPr>
          <p:txBody>
            <a:bodyPr wrap="square" lIns="0" tIns="0" rIns="0" bIns="0" rtlCol="0"/>
            <a:lstStyle/>
            <a:p>
              <a:endParaRPr/>
            </a:p>
          </p:txBody>
        </p:sp>
        <p:sp>
          <p:nvSpPr>
            <p:cNvPr id="37" name="object 37"/>
            <p:cNvSpPr/>
            <p:nvPr/>
          </p:nvSpPr>
          <p:spPr>
            <a:xfrm>
              <a:off x="4465592" y="81593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38" name="object 38"/>
            <p:cNvSpPr/>
            <p:nvPr/>
          </p:nvSpPr>
          <p:spPr>
            <a:xfrm>
              <a:off x="4465592" y="81593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39" name="object 39"/>
            <p:cNvSpPr/>
            <p:nvPr/>
          </p:nvSpPr>
          <p:spPr>
            <a:xfrm>
              <a:off x="4463570" y="8156566"/>
              <a:ext cx="109938" cy="142181"/>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4662143" y="8235528"/>
              <a:ext cx="71484" cy="82814"/>
            </a:xfrm>
            <a:prstGeom prst="rect">
              <a:avLst/>
            </a:prstGeom>
            <a:blipFill>
              <a:blip r:embed="rId6" cstate="print"/>
              <a:stretch>
                <a:fillRect/>
              </a:stretch>
            </a:blipFill>
          </p:spPr>
          <p:txBody>
            <a:bodyPr wrap="square" lIns="0" tIns="0" rIns="0" bIns="0" rtlCol="0"/>
            <a:lstStyle/>
            <a:p>
              <a:endParaRPr/>
            </a:p>
          </p:txBody>
        </p:sp>
        <p:sp>
          <p:nvSpPr>
            <p:cNvPr id="41" name="object 41"/>
            <p:cNvSpPr/>
            <p:nvPr/>
          </p:nvSpPr>
          <p:spPr>
            <a:xfrm>
              <a:off x="3637000" y="75658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grpSp>
      <p:sp>
        <p:nvSpPr>
          <p:cNvPr id="42" name="object 42"/>
          <p:cNvSpPr txBox="1"/>
          <p:nvPr/>
        </p:nvSpPr>
        <p:spPr>
          <a:xfrm>
            <a:off x="5543996" y="8619362"/>
            <a:ext cx="252729"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TEST</a:t>
            </a:r>
            <a:endParaRPr sz="900">
              <a:latin typeface="Arial Narrow"/>
              <a:cs typeface="Arial Narrow"/>
            </a:endParaRPr>
          </a:p>
        </p:txBody>
      </p:sp>
      <p:sp>
        <p:nvSpPr>
          <p:cNvPr id="43" name="object 43"/>
          <p:cNvSpPr txBox="1"/>
          <p:nvPr/>
        </p:nvSpPr>
        <p:spPr>
          <a:xfrm>
            <a:off x="5399544" y="7572006"/>
            <a:ext cx="186055" cy="175895"/>
          </a:xfrm>
          <a:prstGeom prst="rect">
            <a:avLst/>
          </a:prstGeom>
          <a:solidFill>
            <a:srgbClr val="5A595C"/>
          </a:solidFill>
        </p:spPr>
        <p:txBody>
          <a:bodyPr vert="horz" wrap="square" lIns="0" tIns="12065" rIns="0" bIns="0" rtlCol="0">
            <a:spAutoFit/>
          </a:bodyPr>
          <a:lstStyle/>
          <a:p>
            <a:pPr marL="49530">
              <a:lnSpc>
                <a:spcPct val="100000"/>
              </a:lnSpc>
              <a:spcBef>
                <a:spcPts val="95"/>
              </a:spcBef>
            </a:pPr>
            <a:r>
              <a:rPr sz="900" dirty="0">
                <a:solidFill>
                  <a:srgbClr val="FFFFFF"/>
                </a:solidFill>
                <a:latin typeface="Arial Narrow"/>
                <a:cs typeface="Arial Narrow"/>
              </a:rPr>
              <a:t>3.</a:t>
            </a:r>
            <a:endParaRPr sz="900">
              <a:latin typeface="Arial Narrow"/>
              <a:cs typeface="Arial Narrow"/>
            </a:endParaRPr>
          </a:p>
        </p:txBody>
      </p:sp>
      <p:grpSp>
        <p:nvGrpSpPr>
          <p:cNvPr id="44" name="object 44"/>
          <p:cNvGrpSpPr/>
          <p:nvPr/>
        </p:nvGrpSpPr>
        <p:grpSpPr>
          <a:xfrm>
            <a:off x="5910746" y="7668523"/>
            <a:ext cx="391160" cy="1273175"/>
            <a:chOff x="5910746" y="7668523"/>
            <a:chExt cx="391160" cy="1273175"/>
          </a:xfrm>
        </p:grpSpPr>
        <p:sp>
          <p:nvSpPr>
            <p:cNvPr id="45" name="object 45"/>
            <p:cNvSpPr/>
            <p:nvPr/>
          </p:nvSpPr>
          <p:spPr>
            <a:xfrm>
              <a:off x="5979554" y="8117590"/>
              <a:ext cx="249038" cy="307312"/>
            </a:xfrm>
            <a:prstGeom prst="rect">
              <a:avLst/>
            </a:prstGeom>
            <a:blipFill>
              <a:blip r:embed="rId7" cstate="print"/>
              <a:stretch>
                <a:fillRect/>
              </a:stretch>
            </a:blipFill>
          </p:spPr>
          <p:txBody>
            <a:bodyPr wrap="square" lIns="0" tIns="0" rIns="0" bIns="0" rtlCol="0"/>
            <a:lstStyle/>
            <a:p>
              <a:endParaRPr/>
            </a:p>
          </p:txBody>
        </p:sp>
        <p:sp>
          <p:nvSpPr>
            <p:cNvPr id="46" name="object 46"/>
            <p:cNvSpPr/>
            <p:nvPr/>
          </p:nvSpPr>
          <p:spPr>
            <a:xfrm>
              <a:off x="5912333" y="76701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47" name="object 47"/>
            <p:cNvSpPr/>
            <p:nvPr/>
          </p:nvSpPr>
          <p:spPr>
            <a:xfrm>
              <a:off x="5943636" y="77021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48" name="object 48"/>
            <p:cNvSpPr/>
            <p:nvPr/>
          </p:nvSpPr>
          <p:spPr>
            <a:xfrm>
              <a:off x="6046453" y="81852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49" name="object 49"/>
            <p:cNvSpPr/>
            <p:nvPr/>
          </p:nvSpPr>
          <p:spPr>
            <a:xfrm>
              <a:off x="6071114" y="8311223"/>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50" name="object 50"/>
            <p:cNvSpPr/>
            <p:nvPr/>
          </p:nvSpPr>
          <p:spPr>
            <a:xfrm>
              <a:off x="6070834" y="83087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grpSp>
      <p:sp>
        <p:nvSpPr>
          <p:cNvPr id="51" name="object 51"/>
          <p:cNvSpPr txBox="1"/>
          <p:nvPr/>
        </p:nvSpPr>
        <p:spPr>
          <a:xfrm>
            <a:off x="6059351" y="8200999"/>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52" name="object 52"/>
          <p:cNvGrpSpPr/>
          <p:nvPr/>
        </p:nvGrpSpPr>
        <p:grpSpPr>
          <a:xfrm>
            <a:off x="5393194" y="7565656"/>
            <a:ext cx="1268730" cy="1495425"/>
            <a:chOff x="5393194" y="7565656"/>
            <a:chExt cx="1268730" cy="1495425"/>
          </a:xfrm>
        </p:grpSpPr>
        <p:sp>
          <p:nvSpPr>
            <p:cNvPr id="53" name="object 53"/>
            <p:cNvSpPr/>
            <p:nvPr/>
          </p:nvSpPr>
          <p:spPr>
            <a:xfrm>
              <a:off x="6058658" y="8284363"/>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54" name="object 54"/>
            <p:cNvSpPr/>
            <p:nvPr/>
          </p:nvSpPr>
          <p:spPr>
            <a:xfrm>
              <a:off x="6075400" y="82617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55" name="object 55"/>
            <p:cNvSpPr/>
            <p:nvPr/>
          </p:nvSpPr>
          <p:spPr>
            <a:xfrm>
              <a:off x="6035266" y="7567522"/>
              <a:ext cx="183972" cy="114736"/>
            </a:xfrm>
            <a:prstGeom prst="rect">
              <a:avLst/>
            </a:prstGeom>
            <a:blipFill>
              <a:blip r:embed="rId8" cstate="print"/>
              <a:stretch>
                <a:fillRect/>
              </a:stretch>
            </a:blipFill>
          </p:spPr>
          <p:txBody>
            <a:bodyPr wrap="square" lIns="0" tIns="0" rIns="0" bIns="0" rtlCol="0"/>
            <a:lstStyle/>
            <a:p>
              <a:endParaRPr/>
            </a:p>
          </p:txBody>
        </p:sp>
        <p:sp>
          <p:nvSpPr>
            <p:cNvPr id="56" name="object 56"/>
            <p:cNvSpPr/>
            <p:nvPr/>
          </p:nvSpPr>
          <p:spPr>
            <a:xfrm>
              <a:off x="6048859" y="8935340"/>
              <a:ext cx="160909" cy="120912"/>
            </a:xfrm>
            <a:prstGeom prst="rect">
              <a:avLst/>
            </a:prstGeom>
            <a:blipFill>
              <a:blip r:embed="rId9" cstate="print"/>
              <a:stretch>
                <a:fillRect/>
              </a:stretch>
            </a:blipFill>
          </p:spPr>
          <p:txBody>
            <a:bodyPr wrap="square" lIns="0" tIns="0" rIns="0" bIns="0" rtlCol="0"/>
            <a:lstStyle/>
            <a:p>
              <a:endParaRPr/>
            </a:p>
          </p:txBody>
        </p:sp>
        <p:sp>
          <p:nvSpPr>
            <p:cNvPr id="57" name="object 57"/>
            <p:cNvSpPr/>
            <p:nvPr/>
          </p:nvSpPr>
          <p:spPr>
            <a:xfrm>
              <a:off x="5689485" y="83372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56996" y="81038"/>
                  </a:lnTo>
                  <a:lnTo>
                    <a:pt x="420763" y="0"/>
                  </a:lnTo>
                  <a:close/>
                </a:path>
              </a:pathLst>
            </a:custGeom>
            <a:solidFill>
              <a:srgbClr val="58595B"/>
            </a:solidFill>
          </p:spPr>
          <p:txBody>
            <a:bodyPr wrap="square" lIns="0" tIns="0" rIns="0" bIns="0" rtlCol="0"/>
            <a:lstStyle/>
            <a:p>
              <a:endParaRPr/>
            </a:p>
          </p:txBody>
        </p:sp>
        <p:sp>
          <p:nvSpPr>
            <p:cNvPr id="58" name="object 58"/>
            <p:cNvSpPr/>
            <p:nvPr/>
          </p:nvSpPr>
          <p:spPr>
            <a:xfrm>
              <a:off x="6175827" y="8301740"/>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59" name="object 59"/>
            <p:cNvSpPr/>
            <p:nvPr/>
          </p:nvSpPr>
          <p:spPr>
            <a:xfrm>
              <a:off x="6175827" y="83017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60" name="object 60"/>
            <p:cNvSpPr/>
            <p:nvPr/>
          </p:nvSpPr>
          <p:spPr>
            <a:xfrm>
              <a:off x="6173778" y="8298959"/>
              <a:ext cx="109927" cy="142173"/>
            </a:xfrm>
            <a:prstGeom prst="rect">
              <a:avLst/>
            </a:prstGeom>
            <a:blipFill>
              <a:blip r:embed="rId10" cstate="print"/>
              <a:stretch>
                <a:fillRect/>
              </a:stretch>
            </a:blipFill>
          </p:spPr>
          <p:txBody>
            <a:bodyPr wrap="square" lIns="0" tIns="0" rIns="0" bIns="0" rtlCol="0"/>
            <a:lstStyle/>
            <a:p>
              <a:endParaRPr/>
            </a:p>
          </p:txBody>
        </p:sp>
        <p:sp>
          <p:nvSpPr>
            <p:cNvPr id="61" name="object 61"/>
            <p:cNvSpPr/>
            <p:nvPr/>
          </p:nvSpPr>
          <p:spPr>
            <a:xfrm>
              <a:off x="6372349" y="8377900"/>
              <a:ext cx="71498" cy="82826"/>
            </a:xfrm>
            <a:prstGeom prst="rect">
              <a:avLst/>
            </a:prstGeom>
            <a:blipFill>
              <a:blip r:embed="rId11" cstate="print"/>
              <a:stretch>
                <a:fillRect/>
              </a:stretch>
            </a:blipFill>
          </p:spPr>
          <p:txBody>
            <a:bodyPr wrap="square" lIns="0" tIns="0" rIns="0" bIns="0" rtlCol="0"/>
            <a:lstStyle/>
            <a:p>
              <a:endParaRPr/>
            </a:p>
          </p:txBody>
        </p:sp>
        <p:sp>
          <p:nvSpPr>
            <p:cNvPr id="62" name="object 62"/>
            <p:cNvSpPr/>
            <p:nvPr/>
          </p:nvSpPr>
          <p:spPr>
            <a:xfrm>
              <a:off x="5396369" y="75688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grpSp>
      <p:grpSp>
        <p:nvGrpSpPr>
          <p:cNvPr id="63" name="object 63"/>
          <p:cNvGrpSpPr/>
          <p:nvPr/>
        </p:nvGrpSpPr>
        <p:grpSpPr>
          <a:xfrm>
            <a:off x="890727" y="7896835"/>
            <a:ext cx="883919" cy="865505"/>
            <a:chOff x="890727" y="7896835"/>
            <a:chExt cx="883919" cy="865505"/>
          </a:xfrm>
        </p:grpSpPr>
        <p:sp>
          <p:nvSpPr>
            <p:cNvPr id="64" name="object 64"/>
            <p:cNvSpPr/>
            <p:nvPr/>
          </p:nvSpPr>
          <p:spPr>
            <a:xfrm>
              <a:off x="1029059" y="78992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65" name="object 65"/>
            <p:cNvSpPr/>
            <p:nvPr/>
          </p:nvSpPr>
          <p:spPr>
            <a:xfrm>
              <a:off x="1160262" y="7969700"/>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66" name="object 66"/>
            <p:cNvSpPr/>
            <p:nvPr/>
          </p:nvSpPr>
          <p:spPr>
            <a:xfrm>
              <a:off x="1046354" y="80680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67" name="object 67"/>
            <p:cNvSpPr/>
            <p:nvPr/>
          </p:nvSpPr>
          <p:spPr>
            <a:xfrm>
              <a:off x="970793" y="83787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68" name="object 68"/>
            <p:cNvSpPr/>
            <p:nvPr/>
          </p:nvSpPr>
          <p:spPr>
            <a:xfrm>
              <a:off x="970793" y="83787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69" name="object 69"/>
            <p:cNvSpPr/>
            <p:nvPr/>
          </p:nvSpPr>
          <p:spPr>
            <a:xfrm>
              <a:off x="970795" y="81619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70" name="object 70"/>
            <p:cNvSpPr/>
            <p:nvPr/>
          </p:nvSpPr>
          <p:spPr>
            <a:xfrm>
              <a:off x="1029056" y="83156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71" name="object 71"/>
            <p:cNvSpPr/>
            <p:nvPr/>
          </p:nvSpPr>
          <p:spPr>
            <a:xfrm>
              <a:off x="1261957" y="8192509"/>
              <a:ext cx="233151" cy="190737"/>
            </a:xfrm>
            <a:prstGeom prst="rect">
              <a:avLst/>
            </a:prstGeom>
            <a:blipFill>
              <a:blip r:embed="rId12" cstate="print"/>
              <a:stretch>
                <a:fillRect/>
              </a:stretch>
            </a:blipFill>
          </p:spPr>
          <p:txBody>
            <a:bodyPr wrap="square" lIns="0" tIns="0" rIns="0" bIns="0" rtlCol="0"/>
            <a:lstStyle/>
            <a:p>
              <a:endParaRPr/>
            </a:p>
          </p:txBody>
        </p:sp>
        <p:sp>
          <p:nvSpPr>
            <p:cNvPr id="72" name="object 72"/>
            <p:cNvSpPr/>
            <p:nvPr/>
          </p:nvSpPr>
          <p:spPr>
            <a:xfrm>
              <a:off x="893127" y="84698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grpSp>
      <p:sp>
        <p:nvSpPr>
          <p:cNvPr id="73" name="object 73"/>
          <p:cNvSpPr/>
          <p:nvPr/>
        </p:nvSpPr>
        <p:spPr>
          <a:xfrm>
            <a:off x="1736258" y="8830703"/>
            <a:ext cx="169113" cy="158445"/>
          </a:xfrm>
          <a:prstGeom prst="rect">
            <a:avLst/>
          </a:prstGeom>
          <a:blipFill>
            <a:blip r:embed="rId13" cstate="print"/>
            <a:stretch>
              <a:fillRect/>
            </a:stretch>
          </a:blipFill>
        </p:spPr>
        <p:txBody>
          <a:bodyPr wrap="square" lIns="0" tIns="0" rIns="0" bIns="0" rtlCol="0"/>
          <a:lstStyle/>
          <a:p>
            <a:endParaRPr/>
          </a:p>
        </p:txBody>
      </p:sp>
      <p:grpSp>
        <p:nvGrpSpPr>
          <p:cNvPr id="74" name="object 74"/>
          <p:cNvGrpSpPr/>
          <p:nvPr/>
        </p:nvGrpSpPr>
        <p:grpSpPr>
          <a:xfrm>
            <a:off x="2176462" y="7830563"/>
            <a:ext cx="894080" cy="1165225"/>
            <a:chOff x="2176462" y="7830563"/>
            <a:chExt cx="894080" cy="1165225"/>
          </a:xfrm>
        </p:grpSpPr>
        <p:sp>
          <p:nvSpPr>
            <p:cNvPr id="75" name="object 75"/>
            <p:cNvSpPr/>
            <p:nvPr/>
          </p:nvSpPr>
          <p:spPr>
            <a:xfrm>
              <a:off x="2178132" y="7871355"/>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76" name="object 76"/>
            <p:cNvSpPr/>
            <p:nvPr/>
          </p:nvSpPr>
          <p:spPr>
            <a:xfrm>
              <a:off x="2928631" y="7830563"/>
              <a:ext cx="141744" cy="103314"/>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2746545" y="7990383"/>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78" name="object 78"/>
            <p:cNvSpPr/>
            <p:nvPr/>
          </p:nvSpPr>
          <p:spPr>
            <a:xfrm>
              <a:off x="2651747" y="8113197"/>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79" name="object 79"/>
            <p:cNvSpPr/>
            <p:nvPr/>
          </p:nvSpPr>
          <p:spPr>
            <a:xfrm>
              <a:off x="2195215" y="8799500"/>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80" name="object 80"/>
            <p:cNvSpPr/>
            <p:nvPr/>
          </p:nvSpPr>
          <p:spPr>
            <a:xfrm>
              <a:off x="2791818" y="8025922"/>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81" name="object 81"/>
            <p:cNvSpPr/>
            <p:nvPr/>
          </p:nvSpPr>
          <p:spPr>
            <a:xfrm>
              <a:off x="2833191" y="8051787"/>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82" name="object 82"/>
            <p:cNvSpPr/>
            <p:nvPr/>
          </p:nvSpPr>
          <p:spPr>
            <a:xfrm>
              <a:off x="2692346" y="8183065"/>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3" name="object 83"/>
            <p:cNvSpPr/>
            <p:nvPr/>
          </p:nvSpPr>
          <p:spPr>
            <a:xfrm>
              <a:off x="2760486" y="8194773"/>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4" name="object 84"/>
            <p:cNvSpPr/>
            <p:nvPr/>
          </p:nvSpPr>
          <p:spPr>
            <a:xfrm>
              <a:off x="2651747" y="8135515"/>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85" name="object 85"/>
            <p:cNvSpPr/>
            <p:nvPr/>
          </p:nvSpPr>
          <p:spPr>
            <a:xfrm>
              <a:off x="2553173" y="8252940"/>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86" name="object 86"/>
            <p:cNvSpPr/>
            <p:nvPr/>
          </p:nvSpPr>
          <p:spPr>
            <a:xfrm>
              <a:off x="2593774" y="8322814"/>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87" name="object 87"/>
            <p:cNvSpPr/>
            <p:nvPr/>
          </p:nvSpPr>
          <p:spPr>
            <a:xfrm>
              <a:off x="2661887" y="8334522"/>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8" name="object 88"/>
            <p:cNvSpPr/>
            <p:nvPr/>
          </p:nvSpPr>
          <p:spPr>
            <a:xfrm>
              <a:off x="2553173" y="8275271"/>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89" name="object 89"/>
            <p:cNvSpPr/>
            <p:nvPr/>
          </p:nvSpPr>
          <p:spPr>
            <a:xfrm>
              <a:off x="2466158" y="8392690"/>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90" name="object 90"/>
            <p:cNvSpPr/>
            <p:nvPr/>
          </p:nvSpPr>
          <p:spPr>
            <a:xfrm>
              <a:off x="2506759" y="84625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1" name="object 91"/>
            <p:cNvSpPr/>
            <p:nvPr/>
          </p:nvSpPr>
          <p:spPr>
            <a:xfrm>
              <a:off x="2574897" y="8474284"/>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92" name="object 92"/>
            <p:cNvSpPr/>
            <p:nvPr/>
          </p:nvSpPr>
          <p:spPr>
            <a:xfrm>
              <a:off x="2466158" y="8415015"/>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93" name="object 93"/>
            <p:cNvSpPr/>
            <p:nvPr/>
          </p:nvSpPr>
          <p:spPr>
            <a:xfrm>
              <a:off x="2379168" y="8532439"/>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94" name="object 94"/>
            <p:cNvSpPr/>
            <p:nvPr/>
          </p:nvSpPr>
          <p:spPr>
            <a:xfrm>
              <a:off x="2419743" y="8602313"/>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5" name="object 95"/>
            <p:cNvSpPr/>
            <p:nvPr/>
          </p:nvSpPr>
          <p:spPr>
            <a:xfrm>
              <a:off x="2487881" y="8614021"/>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6" name="object 96"/>
            <p:cNvSpPr/>
            <p:nvPr/>
          </p:nvSpPr>
          <p:spPr>
            <a:xfrm>
              <a:off x="2379168" y="8554766"/>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97" name="object 97"/>
            <p:cNvSpPr/>
            <p:nvPr/>
          </p:nvSpPr>
          <p:spPr>
            <a:xfrm>
              <a:off x="2285183" y="8672195"/>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98" name="object 98"/>
            <p:cNvSpPr/>
            <p:nvPr/>
          </p:nvSpPr>
          <p:spPr>
            <a:xfrm>
              <a:off x="2325784" y="8742075"/>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99" name="object 99"/>
            <p:cNvSpPr/>
            <p:nvPr/>
          </p:nvSpPr>
          <p:spPr>
            <a:xfrm>
              <a:off x="2393922" y="8753771"/>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100" name="object 100"/>
            <p:cNvSpPr/>
            <p:nvPr/>
          </p:nvSpPr>
          <p:spPr>
            <a:xfrm>
              <a:off x="2285183" y="8694518"/>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101" name="object 101"/>
            <p:cNvSpPr/>
            <p:nvPr/>
          </p:nvSpPr>
          <p:spPr>
            <a:xfrm>
              <a:off x="2396182" y="8029898"/>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102" name="object 102"/>
            <p:cNvSpPr/>
            <p:nvPr/>
          </p:nvSpPr>
          <p:spPr>
            <a:xfrm>
              <a:off x="2888815" y="88289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103" name="object 103"/>
            <p:cNvSpPr/>
            <p:nvPr/>
          </p:nvSpPr>
          <p:spPr>
            <a:xfrm>
              <a:off x="2888815" y="88289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grpSp>
      <p:graphicFrame>
        <p:nvGraphicFramePr>
          <p:cNvPr id="104" name="object 104"/>
          <p:cNvGraphicFramePr>
            <a:graphicFrameLocks noGrp="1"/>
          </p:cNvGraphicFramePr>
          <p:nvPr/>
        </p:nvGraphicFramePr>
        <p:xfrm>
          <a:off x="892873" y="7564691"/>
          <a:ext cx="2254250" cy="1495425"/>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2485">
                <a:tc rowSpan="2">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rowSpan="2">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a:txBody>
                    <a:bodyPr/>
                    <a:lstStyle/>
                    <a:p>
                      <a:pPr marL="51435">
                        <a:lnSpc>
                          <a:spcPts val="860"/>
                        </a:lnSpc>
                        <a:spcBef>
                          <a:spcPts val="395"/>
                        </a:spcBef>
                      </a:pPr>
                      <a:r>
                        <a:rPr sz="800" dirty="0">
                          <a:solidFill>
                            <a:srgbClr val="231F20"/>
                          </a:solidFill>
                          <a:latin typeface="Arial Narrow"/>
                          <a:cs typeface="Arial Narrow"/>
                        </a:rPr>
                        <a:t>Verwenden</a:t>
                      </a:r>
                      <a:r>
                        <a:rPr sz="800" spc="-5" dirty="0">
                          <a:solidFill>
                            <a:srgbClr val="231F20"/>
                          </a:solidFill>
                          <a:latin typeface="Arial Narrow"/>
                          <a:cs typeface="Arial Narrow"/>
                        </a:rPr>
                        <a:t> </a:t>
                      </a:r>
                      <a:r>
                        <a:rPr sz="800" dirty="0">
                          <a:solidFill>
                            <a:srgbClr val="231F20"/>
                          </a:solidFill>
                          <a:latin typeface="Arial Narrow"/>
                          <a:cs typeface="Arial Narrow"/>
                        </a:rPr>
                        <a:t>Sie</a:t>
                      </a:r>
                      <a:endParaRPr sz="800">
                        <a:latin typeface="Arial Narrow"/>
                        <a:cs typeface="Arial Narrow"/>
                      </a:endParaRPr>
                    </a:p>
                  </a:txBody>
                  <a:tcPr marL="0" marR="0" marT="50165" marB="0">
                    <a:lnL w="6350">
                      <a:solidFill>
                        <a:srgbClr val="050000"/>
                      </a:solidFill>
                      <a:prstDash val="solid"/>
                    </a:lnL>
                    <a:lnR w="6350">
                      <a:solidFill>
                        <a:srgbClr val="050000"/>
                      </a:solidFill>
                      <a:prstDash val="solid"/>
                    </a:lnR>
                    <a:lnT w="6350">
                      <a:solidFill>
                        <a:srgbClr val="050000"/>
                      </a:solidFill>
                      <a:prstDash val="solid"/>
                    </a:lnT>
                  </a:tcPr>
                </a:tc>
                <a:extLst>
                  <a:ext uri="{0D108BD9-81ED-4DB2-BD59-A6C34878D82A}">
                    <a16:rowId xmlns:a16="http://schemas.microsoft.com/office/drawing/2014/main" val="10000"/>
                  </a:ext>
                </a:extLst>
              </a:tr>
              <a:tr h="0">
                <a:tc vMerge="1">
                  <a:txBody>
                    <a:bodyPr/>
                    <a:lstStyle/>
                    <a:p>
                      <a:endParaRPr/>
                    </a:p>
                  </a:txBody>
                  <a:tcPr marL="0" marR="0" marT="15240" marB="0">
                    <a:lnL w="6350">
                      <a:solidFill>
                        <a:srgbClr val="050000"/>
                      </a:solidFill>
                      <a:prstDash val="solid"/>
                    </a:lnL>
                    <a:lnT w="6350">
                      <a:solidFill>
                        <a:srgbClr val="050000"/>
                      </a:solidFill>
                      <a:prstDash val="solid"/>
                    </a:lnT>
                    <a:solidFill>
                      <a:srgbClr val="5A595C"/>
                    </a:solidFill>
                  </a:tcPr>
                </a:tc>
                <a:tc vMerge="1">
                  <a:txBody>
                    <a:bodyPr/>
                    <a:lstStyle/>
                    <a:p>
                      <a:endParaRPr/>
                    </a:p>
                  </a:txBody>
                  <a:tcPr marL="0" marR="0" marT="0" marB="0">
                    <a:lnR w="6350">
                      <a:solidFill>
                        <a:srgbClr val="050000"/>
                      </a:solidFill>
                      <a:prstDash val="solid"/>
                    </a:lnR>
                    <a:lnT w="6350">
                      <a:solidFill>
                        <a:srgbClr val="050000"/>
                      </a:solidFill>
                      <a:prstDash val="solid"/>
                    </a:lnT>
                  </a:tcPr>
                </a:tc>
                <a:tc rowSpan="2">
                  <a:txBody>
                    <a:bodyPr/>
                    <a:lstStyle/>
                    <a:p>
                      <a:pPr marL="51435">
                        <a:lnSpc>
                          <a:spcPts val="800"/>
                        </a:lnSpc>
                      </a:pPr>
                      <a:r>
                        <a:rPr sz="800" spc="-5" dirty="0">
                          <a:solidFill>
                            <a:srgbClr val="231F20"/>
                          </a:solidFill>
                          <a:latin typeface="Arial Narrow"/>
                          <a:cs typeface="Arial Narrow"/>
                        </a:rPr>
                        <a:t>keine</a:t>
                      </a:r>
                      <a:r>
                        <a:rPr sz="800" spc="-10" dirty="0">
                          <a:solidFill>
                            <a:srgbClr val="231F20"/>
                          </a:solidFill>
                          <a:latin typeface="Arial Narrow"/>
                          <a:cs typeface="Arial Narrow"/>
                        </a:rPr>
                        <a:t> </a:t>
                      </a:r>
                      <a:r>
                        <a:rPr sz="800" dirty="0">
                          <a:solidFill>
                            <a:srgbClr val="231F20"/>
                          </a:solidFill>
                          <a:latin typeface="Arial Narrow"/>
                          <a:cs typeface="Arial Narrow"/>
                        </a:rPr>
                        <a:t>fehlerhaften</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1"/>
                  </a:ext>
                </a:extLst>
              </a:tr>
              <a:tr h="107715">
                <a:tc gridSpan="2">
                  <a:txBody>
                    <a:bodyPr/>
                    <a:lstStyle/>
                    <a:p>
                      <a:pPr>
                        <a:lnSpc>
                          <a:spcPct val="100000"/>
                        </a:lnSpc>
                      </a:pPr>
                      <a:endParaRPr sz="5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vMerge="1">
                  <a:txBody>
                    <a:bodyPr/>
                    <a:lstStyle/>
                    <a:p>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2"/>
                  </a:ext>
                </a:extLst>
              </a:tr>
              <a:tr h="114300">
                <a:tc gridSpan="2">
                  <a:txBody>
                    <a:bodyPr/>
                    <a:lstStyle/>
                    <a:p>
                      <a:pPr>
                        <a:lnSpc>
                          <a:spcPct val="100000"/>
                        </a:lnSpc>
                      </a:pPr>
                      <a:endParaRPr sz="6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800"/>
                        </a:lnSpc>
                      </a:pPr>
                      <a:r>
                        <a:rPr sz="800" dirty="0">
                          <a:solidFill>
                            <a:srgbClr val="231F20"/>
                          </a:solidFill>
                          <a:latin typeface="Arial Narrow"/>
                          <a:cs typeface="Arial Narrow"/>
                        </a:rPr>
                        <a:t>Steckdosen</a:t>
                      </a:r>
                      <a:r>
                        <a:rPr sz="800" spc="-5" dirty="0">
                          <a:solidFill>
                            <a:srgbClr val="231F20"/>
                          </a:solidFill>
                          <a:latin typeface="Arial Narrow"/>
                          <a:cs typeface="Arial Narrow"/>
                        </a:rPr>
                        <a:t> oder</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3"/>
                  </a:ext>
                </a:extLst>
              </a:tr>
              <a:tr h="169499">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900"/>
                        </a:lnSpc>
                      </a:pPr>
                      <a:r>
                        <a:rPr sz="800" dirty="0">
                          <a:solidFill>
                            <a:srgbClr val="231F20"/>
                          </a:solidFill>
                          <a:latin typeface="Arial Narrow"/>
                          <a:cs typeface="Arial Narrow"/>
                        </a:rPr>
                        <a:t>Steckerleisten.</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4"/>
                  </a:ext>
                </a:extLst>
              </a:tr>
              <a:tr h="471062">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5"/>
                  </a:ext>
                </a:extLst>
              </a:tr>
              <a:tr h="447211">
                <a:tc gridSpan="2">
                  <a:txBody>
                    <a:bodyPr/>
                    <a:lstStyle/>
                    <a:p>
                      <a:pPr>
                        <a:lnSpc>
                          <a:spcPct val="100000"/>
                        </a:lnSpc>
                      </a:pPr>
                      <a:endParaRPr sz="1450">
                        <a:latin typeface="Times New Roman"/>
                        <a:cs typeface="Times New Roman"/>
                      </a:endParaRPr>
                    </a:p>
                    <a:p>
                      <a:pPr marR="123825" algn="r">
                        <a:lnSpc>
                          <a:spcPct val="100000"/>
                        </a:lnSpc>
                      </a:pPr>
                      <a:r>
                        <a:rPr sz="1200" b="0" dirty="0">
                          <a:solidFill>
                            <a:srgbClr val="231F20"/>
                          </a:solidFill>
                          <a:latin typeface="Bookman Old Style"/>
                          <a:cs typeface="Bookman Old Style"/>
                        </a:rPr>
                        <a:t>√</a:t>
                      </a:r>
                      <a:endParaRPr sz="1200">
                        <a:latin typeface="Bookman Old Style"/>
                        <a:cs typeface="Bookman Old Style"/>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extLst>
                  <a:ext uri="{0D108BD9-81ED-4DB2-BD59-A6C34878D82A}">
                    <a16:rowId xmlns:a16="http://schemas.microsoft.com/office/drawing/2014/main" val="10006"/>
                  </a:ext>
                </a:extLst>
              </a:tr>
            </a:tbl>
          </a:graphicData>
        </a:graphic>
      </p:graphicFrame>
      <p:sp>
        <p:nvSpPr>
          <p:cNvPr id="105" name="object 105"/>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8</a:t>
            </a:r>
            <a:endParaRPr sz="6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2458" y="6658088"/>
            <a:ext cx="598170" cy="481330"/>
            <a:chOff x="832458" y="6658088"/>
            <a:chExt cx="598170" cy="481330"/>
          </a:xfrm>
        </p:grpSpPr>
        <p:sp>
          <p:nvSpPr>
            <p:cNvPr id="3" name="object 3"/>
            <p:cNvSpPr/>
            <p:nvPr/>
          </p:nvSpPr>
          <p:spPr>
            <a:xfrm>
              <a:off x="835633" y="6816377"/>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4" name="object 4"/>
            <p:cNvSpPr/>
            <p:nvPr/>
          </p:nvSpPr>
          <p:spPr>
            <a:xfrm>
              <a:off x="844480" y="6913424"/>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5" name="object 5"/>
            <p:cNvSpPr/>
            <p:nvPr/>
          </p:nvSpPr>
          <p:spPr>
            <a:xfrm>
              <a:off x="920793" y="6661263"/>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grpSp>
      <p:grpSp>
        <p:nvGrpSpPr>
          <p:cNvPr id="6" name="object 6"/>
          <p:cNvGrpSpPr/>
          <p:nvPr/>
        </p:nvGrpSpPr>
        <p:grpSpPr>
          <a:xfrm>
            <a:off x="833864" y="7654615"/>
            <a:ext cx="596900" cy="579755"/>
            <a:chOff x="833864" y="7654615"/>
            <a:chExt cx="596900" cy="579755"/>
          </a:xfrm>
        </p:grpSpPr>
        <p:sp>
          <p:nvSpPr>
            <p:cNvPr id="7" name="object 7"/>
            <p:cNvSpPr/>
            <p:nvPr/>
          </p:nvSpPr>
          <p:spPr>
            <a:xfrm>
              <a:off x="837039" y="7911678"/>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8" name="object 8"/>
            <p:cNvSpPr/>
            <p:nvPr/>
          </p:nvSpPr>
          <p:spPr>
            <a:xfrm>
              <a:off x="844480" y="8008732"/>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9" name="object 9"/>
            <p:cNvSpPr/>
            <p:nvPr/>
          </p:nvSpPr>
          <p:spPr>
            <a:xfrm>
              <a:off x="920793" y="7657790"/>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10" name="object 10"/>
            <p:cNvSpPr/>
            <p:nvPr/>
          </p:nvSpPr>
          <p:spPr>
            <a:xfrm>
              <a:off x="920793" y="7782892"/>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536816" y="5750154"/>
          <a:ext cx="6501765" cy="3850640"/>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572300">
                <a:tc>
                  <a:txBody>
                    <a:bodyPr/>
                    <a:lstStyle/>
                    <a:p>
                      <a:pPr marL="221615" marR="446405">
                        <a:lnSpc>
                          <a:spcPct val="116700"/>
                        </a:lnSpc>
                        <a:spcBef>
                          <a:spcPts val="770"/>
                        </a:spcBef>
                      </a:pPr>
                      <a:r>
                        <a:rPr sz="1000" b="1" dirty="0">
                          <a:solidFill>
                            <a:srgbClr val="231F20"/>
                          </a:solidFill>
                          <a:latin typeface="Arial Narrow"/>
                          <a:cs typeface="Arial Narrow"/>
                        </a:rPr>
                        <a:t>WICHTIG: LESEN SIE STETS DAS </a:t>
                      </a:r>
                      <a:r>
                        <a:rPr sz="1000" b="1" spc="-5" dirty="0">
                          <a:solidFill>
                            <a:srgbClr val="231F20"/>
                          </a:solidFill>
                          <a:latin typeface="Arial Narrow"/>
                          <a:cs typeface="Arial Narrow"/>
                        </a:rPr>
                        <a:t>MANOMETER, </a:t>
                      </a:r>
                      <a:r>
                        <a:rPr sz="1000" b="1" dirty="0">
                          <a:solidFill>
                            <a:srgbClr val="231F20"/>
                          </a:solidFill>
                          <a:latin typeface="Arial Narrow"/>
                          <a:cs typeface="Arial Narrow"/>
                        </a:rPr>
                        <a:t>UM SICHERZUSTELLEN, DASS DER WHIRLPOOL </a:t>
                      </a:r>
                      <a:r>
                        <a:rPr sz="1000" b="1" spc="-5" dirty="0">
                          <a:solidFill>
                            <a:srgbClr val="231F20"/>
                          </a:solidFill>
                          <a:latin typeface="Arial Narrow"/>
                          <a:cs typeface="Arial Narrow"/>
                        </a:rPr>
                        <a:t>MIT </a:t>
                      </a:r>
                      <a:r>
                        <a:rPr sz="1000" b="1" dirty="0">
                          <a:solidFill>
                            <a:srgbClr val="231F20"/>
                          </a:solidFill>
                          <a:latin typeface="Arial Narrow"/>
                          <a:cs typeface="Arial Narrow"/>
                        </a:rPr>
                        <a:t>DEM FÜR</a:t>
                      </a:r>
                      <a:r>
                        <a:rPr sz="1000" b="1" spc="-90" dirty="0">
                          <a:solidFill>
                            <a:srgbClr val="231F20"/>
                          </a:solidFill>
                          <a:latin typeface="Arial Narrow"/>
                          <a:cs typeface="Arial Narrow"/>
                        </a:rPr>
                        <a:t> </a:t>
                      </a:r>
                      <a:r>
                        <a:rPr sz="1000" b="1" dirty="0">
                          <a:solidFill>
                            <a:srgbClr val="231F20"/>
                          </a:solidFill>
                          <a:latin typeface="Arial Narrow"/>
                          <a:cs typeface="Arial Narrow"/>
                        </a:rPr>
                        <a:t>DIE  BEDINGUNGEN RICHTIGEN LUFTDRUCK </a:t>
                      </a:r>
                      <a:r>
                        <a:rPr sz="1000" b="1" spc="-5" dirty="0">
                          <a:solidFill>
                            <a:srgbClr val="231F20"/>
                          </a:solidFill>
                          <a:latin typeface="Arial Narrow"/>
                          <a:cs typeface="Arial Narrow"/>
                        </a:rPr>
                        <a:t>GEFÜLLT</a:t>
                      </a:r>
                      <a:r>
                        <a:rPr sz="1000" b="1" spc="-10" dirty="0">
                          <a:solidFill>
                            <a:srgbClr val="231F20"/>
                          </a:solidFill>
                          <a:latin typeface="Arial Narrow"/>
                          <a:cs typeface="Arial Narrow"/>
                        </a:rPr>
                        <a:t> </a:t>
                      </a:r>
                      <a:r>
                        <a:rPr sz="1000" b="1" dirty="0">
                          <a:solidFill>
                            <a:srgbClr val="231F20"/>
                          </a:solidFill>
                          <a:latin typeface="Arial Narrow"/>
                          <a:cs typeface="Arial Narrow"/>
                        </a:rPr>
                        <a:t>IST.</a:t>
                      </a:r>
                      <a:endParaRPr sz="1000">
                        <a:latin typeface="Arial Narrow"/>
                        <a:cs typeface="Arial Narrow"/>
                      </a:endParaRPr>
                    </a:p>
                  </a:txBody>
                  <a:tcPr marL="0" marR="0" marT="9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151347">
                <a:tc>
                  <a:txBody>
                    <a:bodyPr/>
                    <a:lstStyle/>
                    <a:p>
                      <a:pPr>
                        <a:lnSpc>
                          <a:spcPct val="100000"/>
                        </a:lnSpc>
                        <a:spcBef>
                          <a:spcPts val="5"/>
                        </a:spcBef>
                      </a:pPr>
                      <a:endParaRPr sz="1900">
                        <a:latin typeface="Times New Roman"/>
                        <a:cs typeface="Times New Roman"/>
                      </a:endParaRPr>
                    </a:p>
                    <a:p>
                      <a:pPr marL="480695">
                        <a:lnSpc>
                          <a:spcPct val="100000"/>
                        </a:lnSpc>
                        <a:tabLst>
                          <a:tab pos="1364615" algn="l"/>
                        </a:tabLst>
                      </a:pPr>
                      <a:r>
                        <a:rPr sz="1125" baseline="-33333" dirty="0">
                          <a:solidFill>
                            <a:srgbClr val="231F20"/>
                          </a:solidFill>
                          <a:latin typeface="Arial Narrow"/>
                          <a:cs typeface="Arial Narrow"/>
                        </a:rPr>
                        <a:t>GELB	</a:t>
                      </a: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das Manometer unter den </a:t>
                      </a:r>
                      <a:r>
                        <a:rPr sz="900" dirty="0">
                          <a:solidFill>
                            <a:srgbClr val="231F20"/>
                          </a:solidFill>
                          <a:latin typeface="Arial Narrow"/>
                          <a:cs typeface="Arial Narrow"/>
                        </a:rPr>
                        <a:t>folgenden Bedingungen </a:t>
                      </a:r>
                      <a:r>
                        <a:rPr sz="900" spc="-5" dirty="0">
                          <a:solidFill>
                            <a:srgbClr val="231F20"/>
                          </a:solidFill>
                          <a:latin typeface="Arial Narrow"/>
                          <a:cs typeface="Arial Narrow"/>
                        </a:rPr>
                        <a:t>auf den </a:t>
                      </a:r>
                      <a:r>
                        <a:rPr sz="900" b="1" dirty="0">
                          <a:solidFill>
                            <a:srgbClr val="231F20"/>
                          </a:solidFill>
                          <a:latin typeface="Arial Narrow"/>
                          <a:cs typeface="Arial Narrow"/>
                        </a:rPr>
                        <a:t>gelben </a:t>
                      </a:r>
                      <a:r>
                        <a:rPr sz="900" dirty="0">
                          <a:solidFill>
                            <a:srgbClr val="231F20"/>
                          </a:solidFill>
                          <a:latin typeface="Arial Narrow"/>
                          <a:cs typeface="Arial Narrow"/>
                        </a:rPr>
                        <a:t>Abschnitt</a:t>
                      </a:r>
                      <a:r>
                        <a:rPr sz="900" spc="-20" dirty="0">
                          <a:solidFill>
                            <a:srgbClr val="231F20"/>
                          </a:solidFill>
                          <a:latin typeface="Arial Narrow"/>
                          <a:cs typeface="Arial Narrow"/>
                        </a:rPr>
                        <a:t> </a:t>
                      </a:r>
                      <a:r>
                        <a:rPr sz="900" spc="-5" dirty="0">
                          <a:solidFill>
                            <a:srgbClr val="231F20"/>
                          </a:solidFill>
                          <a:latin typeface="Arial Narrow"/>
                          <a:cs typeface="Arial Narrow"/>
                        </a:rPr>
                        <a:t>zeigt</a:t>
                      </a:r>
                      <a:endParaRPr sz="900">
                        <a:latin typeface="Arial Narrow"/>
                        <a:cs typeface="Arial Narrow"/>
                      </a:endParaRPr>
                    </a:p>
                    <a:p>
                      <a:pPr marL="1517015" indent="-138430">
                        <a:lnSpc>
                          <a:spcPct val="100000"/>
                        </a:lnSpc>
                        <a:spcBef>
                          <a:spcPts val="320"/>
                        </a:spcBef>
                        <a:buChar char="●"/>
                        <a:tabLst>
                          <a:tab pos="1517650" algn="l"/>
                        </a:tabLst>
                      </a:pPr>
                      <a:r>
                        <a:rPr sz="900" dirty="0">
                          <a:solidFill>
                            <a:srgbClr val="231F20"/>
                          </a:solidFill>
                          <a:latin typeface="Arial Narrow"/>
                          <a:cs typeface="Arial Narrow"/>
                        </a:rPr>
                        <a:t>Nach </a:t>
                      </a:r>
                      <a:r>
                        <a:rPr sz="900" spc="-5" dirty="0">
                          <a:solidFill>
                            <a:srgbClr val="231F20"/>
                          </a:solidFill>
                          <a:latin typeface="Arial Narrow"/>
                          <a:cs typeface="Arial Narrow"/>
                        </a:rPr>
                        <a:t>dem </a:t>
                      </a:r>
                      <a:r>
                        <a:rPr sz="900" dirty="0">
                          <a:solidFill>
                            <a:srgbClr val="231F20"/>
                          </a:solidFill>
                          <a:latin typeface="Arial Narrow"/>
                          <a:cs typeface="Arial Narrow"/>
                        </a:rPr>
                        <a:t>Aufpumpen, </a:t>
                      </a:r>
                      <a:r>
                        <a:rPr sz="900" spc="-5" dirty="0">
                          <a:solidFill>
                            <a:srgbClr val="231F20"/>
                          </a:solidFill>
                          <a:latin typeface="Arial Narrow"/>
                          <a:cs typeface="Arial Narrow"/>
                        </a:rPr>
                        <a:t>vor dem </a:t>
                      </a:r>
                      <a:r>
                        <a:rPr sz="900" dirty="0">
                          <a:solidFill>
                            <a:srgbClr val="231F20"/>
                          </a:solidFill>
                          <a:latin typeface="Arial Narrow"/>
                          <a:cs typeface="Arial Narrow"/>
                        </a:rPr>
                        <a:t>Einfüllen </a:t>
                      </a:r>
                      <a:r>
                        <a:rPr sz="900" spc="-5" dirty="0">
                          <a:solidFill>
                            <a:srgbClr val="231F20"/>
                          </a:solidFill>
                          <a:latin typeface="Arial Narrow"/>
                          <a:cs typeface="Arial Narrow"/>
                        </a:rPr>
                        <a:t>des</a:t>
                      </a:r>
                      <a:r>
                        <a:rPr sz="900" spc="-10" dirty="0">
                          <a:solidFill>
                            <a:srgbClr val="231F20"/>
                          </a:solidFill>
                          <a:latin typeface="Arial Narrow"/>
                          <a:cs typeface="Arial Narrow"/>
                        </a:rPr>
                        <a:t> </a:t>
                      </a:r>
                      <a:r>
                        <a:rPr sz="900" dirty="0">
                          <a:solidFill>
                            <a:srgbClr val="231F20"/>
                          </a:solidFill>
                          <a:latin typeface="Arial Narrow"/>
                          <a:cs typeface="Arial Narrow"/>
                        </a:rPr>
                        <a:t>Wassers.</a:t>
                      </a:r>
                      <a:endParaRPr sz="900">
                        <a:latin typeface="Arial Narrow"/>
                        <a:cs typeface="Arial Narrow"/>
                      </a:endParaRPr>
                    </a:p>
                    <a:p>
                      <a:pPr marL="1517015" marR="285115" indent="-137795">
                        <a:lnSpc>
                          <a:spcPct val="129700"/>
                        </a:lnSpc>
                        <a:buChar char="●"/>
                        <a:tabLst>
                          <a:tab pos="151765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für </a:t>
                      </a:r>
                      <a:r>
                        <a:rPr sz="900" spc="-5" dirty="0">
                          <a:solidFill>
                            <a:srgbClr val="231F20"/>
                          </a:solidFill>
                          <a:latin typeface="Arial Narrow"/>
                          <a:cs typeface="Arial Narrow"/>
                        </a:rPr>
                        <a:t>längere </a:t>
                      </a:r>
                      <a:r>
                        <a:rPr sz="900" dirty="0">
                          <a:solidFill>
                            <a:srgbClr val="231F20"/>
                          </a:solidFill>
                          <a:latin typeface="Arial Narrow"/>
                          <a:cs typeface="Arial Narrow"/>
                        </a:rPr>
                        <a:t>Zeit </a:t>
                      </a:r>
                      <a:r>
                        <a:rPr sz="900" spc="-5" dirty="0">
                          <a:solidFill>
                            <a:srgbClr val="231F20"/>
                          </a:solidFill>
                          <a:latin typeface="Arial Narrow"/>
                          <a:cs typeface="Arial Narrow"/>
                        </a:rPr>
                        <a:t>unbeaufsichtigt bei einer </a:t>
                      </a:r>
                      <a:r>
                        <a:rPr sz="900" dirty="0">
                          <a:solidFill>
                            <a:srgbClr val="231F20"/>
                          </a:solidFill>
                          <a:latin typeface="Arial Narrow"/>
                          <a:cs typeface="Arial Narrow"/>
                        </a:rPr>
                        <a:t>Temperatur </a:t>
                      </a:r>
                      <a:r>
                        <a:rPr sz="900" spc="-5" dirty="0">
                          <a:solidFill>
                            <a:srgbClr val="231F20"/>
                          </a:solidFill>
                          <a:latin typeface="Arial Narrow"/>
                          <a:cs typeface="Arial Narrow"/>
                        </a:rPr>
                        <a:t>von mehr als 20 </a:t>
                      </a:r>
                      <a:r>
                        <a:rPr sz="900" dirty="0">
                          <a:solidFill>
                            <a:srgbClr val="231F20"/>
                          </a:solidFill>
                          <a:latin typeface="Arial Narrow"/>
                          <a:cs typeface="Arial Narrow"/>
                        </a:rPr>
                        <a:t>°C </a:t>
                      </a:r>
                      <a:r>
                        <a:rPr sz="900" spc="-5" dirty="0">
                          <a:solidFill>
                            <a:srgbClr val="231F20"/>
                          </a:solidFill>
                          <a:latin typeface="Arial Narrow"/>
                          <a:cs typeface="Arial Narrow"/>
                        </a:rPr>
                        <a:t>im </a:t>
                      </a:r>
                      <a:r>
                        <a:rPr sz="900" dirty="0">
                          <a:solidFill>
                            <a:srgbClr val="231F20"/>
                          </a:solidFill>
                          <a:latin typeface="Arial Narrow"/>
                          <a:cs typeface="Arial Narrow"/>
                        </a:rPr>
                        <a:t>Freien </a:t>
                      </a:r>
                      <a:r>
                        <a:rPr sz="900" spc="-5" dirty="0">
                          <a:solidFill>
                            <a:srgbClr val="231F20"/>
                          </a:solidFill>
                          <a:latin typeface="Arial Narrow"/>
                          <a:cs typeface="Arial Narrow"/>
                        </a:rPr>
                        <a:t>gelassen  </a:t>
                      </a:r>
                      <a:r>
                        <a:rPr sz="900" dirty="0">
                          <a:solidFill>
                            <a:srgbClr val="231F20"/>
                          </a:solidFill>
                          <a:latin typeface="Arial Narrow"/>
                          <a:cs typeface="Arial Narrow"/>
                        </a:rPr>
                        <a:t>wird.</a:t>
                      </a:r>
                      <a:endParaRPr sz="90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970761">
                <a:tc>
                  <a:txBody>
                    <a:bodyPr/>
                    <a:lstStyle/>
                    <a:p>
                      <a:pPr>
                        <a:lnSpc>
                          <a:spcPct val="100000"/>
                        </a:lnSpc>
                        <a:spcBef>
                          <a:spcPts val="25"/>
                        </a:spcBef>
                      </a:pPr>
                      <a:endParaRPr sz="1200">
                        <a:latin typeface="Times New Roman"/>
                        <a:cs typeface="Times New Roman"/>
                      </a:endParaRPr>
                    </a:p>
                    <a:p>
                      <a:pPr marL="475615">
                        <a:lnSpc>
                          <a:spcPts val="740"/>
                        </a:lnSpc>
                      </a:pPr>
                      <a:r>
                        <a:rPr sz="750" dirty="0">
                          <a:solidFill>
                            <a:srgbClr val="231F20"/>
                          </a:solidFill>
                          <a:latin typeface="Arial Narrow"/>
                          <a:cs typeface="Arial Narrow"/>
                        </a:rPr>
                        <a:t>GELB</a:t>
                      </a:r>
                      <a:endParaRPr sz="750">
                        <a:latin typeface="Arial Narrow"/>
                        <a:cs typeface="Arial Narrow"/>
                      </a:endParaRPr>
                    </a:p>
                    <a:p>
                      <a:pPr marL="466090">
                        <a:lnSpc>
                          <a:spcPts val="919"/>
                        </a:lnSpc>
                        <a:tabLst>
                          <a:tab pos="1364615" algn="l"/>
                        </a:tabLst>
                      </a:pPr>
                      <a:r>
                        <a:rPr sz="1125" spc="7" baseline="-25925" dirty="0">
                          <a:solidFill>
                            <a:srgbClr val="231F20"/>
                          </a:solidFill>
                          <a:latin typeface="Arial Narrow"/>
                          <a:cs typeface="Arial Narrow"/>
                        </a:rPr>
                        <a:t>GRÜN	</a:t>
                      </a: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das Manometer unter den </a:t>
                      </a:r>
                      <a:r>
                        <a:rPr sz="900" dirty="0">
                          <a:solidFill>
                            <a:srgbClr val="231F20"/>
                          </a:solidFill>
                          <a:latin typeface="Arial Narrow"/>
                          <a:cs typeface="Arial Narrow"/>
                        </a:rPr>
                        <a:t>folgenden Bedingungen </a:t>
                      </a:r>
                      <a:r>
                        <a:rPr sz="900" spc="-5" dirty="0">
                          <a:solidFill>
                            <a:srgbClr val="231F20"/>
                          </a:solidFill>
                          <a:latin typeface="Arial Narrow"/>
                          <a:cs typeface="Arial Narrow"/>
                        </a:rPr>
                        <a:t>auf den </a:t>
                      </a:r>
                      <a:r>
                        <a:rPr sz="900" b="1" dirty="0">
                          <a:solidFill>
                            <a:srgbClr val="231F20"/>
                          </a:solidFill>
                          <a:latin typeface="Arial Narrow"/>
                          <a:cs typeface="Arial Narrow"/>
                        </a:rPr>
                        <a:t>grünen </a:t>
                      </a:r>
                      <a:r>
                        <a:rPr sz="900" dirty="0">
                          <a:solidFill>
                            <a:srgbClr val="231F20"/>
                          </a:solidFill>
                          <a:latin typeface="Arial Narrow"/>
                          <a:cs typeface="Arial Narrow"/>
                        </a:rPr>
                        <a:t>Bereich</a:t>
                      </a:r>
                      <a:r>
                        <a:rPr sz="900" spc="-20" dirty="0">
                          <a:solidFill>
                            <a:srgbClr val="231F20"/>
                          </a:solidFill>
                          <a:latin typeface="Arial Narrow"/>
                          <a:cs typeface="Arial Narrow"/>
                        </a:rPr>
                        <a:t> </a:t>
                      </a:r>
                      <a:r>
                        <a:rPr sz="900" spc="-5" dirty="0">
                          <a:solidFill>
                            <a:srgbClr val="231F20"/>
                          </a:solidFill>
                          <a:latin typeface="Arial Narrow"/>
                          <a:cs typeface="Arial Narrow"/>
                        </a:rPr>
                        <a:t>zeigt</a:t>
                      </a:r>
                      <a:endParaRPr sz="900">
                        <a:latin typeface="Arial Narrow"/>
                        <a:cs typeface="Arial Narrow"/>
                      </a:endParaRPr>
                    </a:p>
                    <a:p>
                      <a:pPr marL="1517015" indent="-138430">
                        <a:lnSpc>
                          <a:spcPct val="100000"/>
                        </a:lnSpc>
                        <a:spcBef>
                          <a:spcPts val="320"/>
                        </a:spcBef>
                        <a:buChar char="●"/>
                        <a:tabLst>
                          <a:tab pos="151765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517015" indent="-138430">
                        <a:lnSpc>
                          <a:spcPct val="100000"/>
                        </a:lnSpc>
                        <a:spcBef>
                          <a:spcPts val="320"/>
                        </a:spcBef>
                        <a:buChar char="●"/>
                        <a:tabLst>
                          <a:tab pos="151765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in Gebrauch</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149449">
                <a:tc>
                  <a:txBody>
                    <a:bodyPr/>
                    <a:lstStyle/>
                    <a:p>
                      <a:pPr>
                        <a:lnSpc>
                          <a:spcPct val="100000"/>
                        </a:lnSpc>
                      </a:pPr>
                      <a:endParaRPr sz="1000">
                        <a:latin typeface="Times New Roman"/>
                        <a:cs typeface="Times New Roman"/>
                      </a:endParaRPr>
                    </a:p>
                    <a:p>
                      <a:pPr>
                        <a:lnSpc>
                          <a:spcPct val="100000"/>
                        </a:lnSpc>
                        <a:spcBef>
                          <a:spcPts val="40"/>
                        </a:spcBef>
                      </a:pPr>
                      <a:endParaRPr sz="850">
                        <a:latin typeface="Times New Roman"/>
                        <a:cs typeface="Times New Roman"/>
                      </a:endParaRPr>
                    </a:p>
                    <a:p>
                      <a:pPr marL="1364615" marR="169545">
                        <a:lnSpc>
                          <a:spcPct val="129700"/>
                        </a:lnSpc>
                      </a:pPr>
                      <a:r>
                        <a:rPr sz="900" b="1" dirty="0">
                          <a:solidFill>
                            <a:srgbClr val="231F20"/>
                          </a:solidFill>
                          <a:latin typeface="Arial Narrow"/>
                          <a:cs typeface="Arial Narrow"/>
                        </a:rPr>
                        <a:t>WARNUNG: Wenn das </a:t>
                      </a:r>
                      <a:r>
                        <a:rPr sz="900" b="1" spc="-5" dirty="0">
                          <a:solidFill>
                            <a:srgbClr val="231F20"/>
                          </a:solidFill>
                          <a:latin typeface="Arial Narrow"/>
                          <a:cs typeface="Arial Narrow"/>
                        </a:rPr>
                        <a:t>Manometer auf </a:t>
                      </a:r>
                      <a:r>
                        <a:rPr sz="900" b="1" dirty="0">
                          <a:solidFill>
                            <a:srgbClr val="231F20"/>
                          </a:solidFill>
                          <a:latin typeface="Arial Narrow"/>
                          <a:cs typeface="Arial Narrow"/>
                        </a:rPr>
                        <a:t>den </a:t>
                      </a:r>
                      <a:r>
                        <a:rPr sz="900" b="1" spc="-5" dirty="0">
                          <a:solidFill>
                            <a:srgbClr val="231F20"/>
                          </a:solidFill>
                          <a:latin typeface="Arial Narrow"/>
                          <a:cs typeface="Arial Narrow"/>
                        </a:rPr>
                        <a:t>weißen </a:t>
                      </a:r>
                      <a:r>
                        <a:rPr sz="900" b="1" dirty="0">
                          <a:solidFill>
                            <a:srgbClr val="231F20"/>
                          </a:solidFill>
                          <a:latin typeface="Arial Narrow"/>
                          <a:cs typeface="Arial Narrow"/>
                        </a:rPr>
                        <a:t>Bereich </a:t>
                      </a:r>
                      <a:r>
                        <a:rPr sz="900" b="1" spc="-5" dirty="0">
                          <a:solidFill>
                            <a:srgbClr val="231F20"/>
                          </a:solidFill>
                          <a:latin typeface="Arial Narrow"/>
                          <a:cs typeface="Arial Narrow"/>
                        </a:rPr>
                        <a:t>zeigt, </a:t>
                      </a:r>
                      <a:r>
                        <a:rPr sz="900" b="1" dirty="0">
                          <a:solidFill>
                            <a:srgbClr val="231F20"/>
                          </a:solidFill>
                          <a:latin typeface="Arial Narrow"/>
                          <a:cs typeface="Arial Narrow"/>
                        </a:rPr>
                        <a:t>ist der Luftdruck Ihres Whirlpools </a:t>
                      </a:r>
                      <a:r>
                        <a:rPr sz="900" b="1" spc="-5" dirty="0">
                          <a:solidFill>
                            <a:srgbClr val="231F20"/>
                          </a:solidFill>
                          <a:latin typeface="Arial Narrow"/>
                          <a:cs typeface="Arial Narrow"/>
                        </a:rPr>
                        <a:t>zu </a:t>
                      </a:r>
                      <a:r>
                        <a:rPr sz="900" b="1" dirty="0">
                          <a:solidFill>
                            <a:srgbClr val="231F20"/>
                          </a:solidFill>
                          <a:latin typeface="Arial Narrow"/>
                          <a:cs typeface="Arial Narrow"/>
                        </a:rPr>
                        <a:t>hoch.  </a:t>
                      </a:r>
                      <a:r>
                        <a:rPr sz="900" dirty="0">
                          <a:solidFill>
                            <a:srgbClr val="231F20"/>
                          </a:solidFill>
                          <a:latin typeface="Arial Narrow"/>
                          <a:cs typeface="Arial Narrow"/>
                        </a:rPr>
                        <a:t>Drücken Sie </a:t>
                      </a:r>
                      <a:r>
                        <a:rPr sz="900" spc="-5" dirty="0">
                          <a:solidFill>
                            <a:srgbClr val="231F20"/>
                          </a:solidFill>
                          <a:latin typeface="Arial Narrow"/>
                          <a:cs typeface="Arial Narrow"/>
                        </a:rPr>
                        <a:t>den schwarzen </a:t>
                      </a:r>
                      <a:r>
                        <a:rPr sz="900" dirty="0">
                          <a:solidFill>
                            <a:srgbClr val="231F20"/>
                          </a:solidFill>
                          <a:latin typeface="Arial Narrow"/>
                          <a:cs typeface="Arial Narrow"/>
                        </a:rPr>
                        <a:t>Knopf </a:t>
                      </a:r>
                      <a:r>
                        <a:rPr sz="900" spc="-5" dirty="0">
                          <a:solidFill>
                            <a:srgbClr val="231F20"/>
                          </a:solidFill>
                          <a:latin typeface="Arial Narrow"/>
                          <a:cs typeface="Arial Narrow"/>
                        </a:rPr>
                        <a:t>an der </a:t>
                      </a:r>
                      <a:r>
                        <a:rPr sz="900" dirty="0">
                          <a:solidFill>
                            <a:srgbClr val="231F20"/>
                          </a:solidFill>
                          <a:latin typeface="Arial Narrow"/>
                          <a:cs typeface="Arial Narrow"/>
                        </a:rPr>
                        <a:t>Unterseite </a:t>
                      </a:r>
                      <a:r>
                        <a:rPr sz="900" spc="-5" dirty="0">
                          <a:solidFill>
                            <a:srgbClr val="231F20"/>
                          </a:solidFill>
                          <a:latin typeface="Arial Narrow"/>
                          <a:cs typeface="Arial Narrow"/>
                        </a:rPr>
                        <a:t>des Manometers, um etwas Luft abzulassen, bis der </a:t>
                      </a:r>
                      <a:r>
                        <a:rPr sz="900" dirty="0">
                          <a:solidFill>
                            <a:srgbClr val="231F20"/>
                          </a:solidFill>
                          <a:latin typeface="Arial Narrow"/>
                          <a:cs typeface="Arial Narrow"/>
                        </a:rPr>
                        <a:t>Zeiger </a:t>
                      </a:r>
                      <a:r>
                        <a:rPr sz="900" spc="-5" dirty="0">
                          <a:solidFill>
                            <a:srgbClr val="231F20"/>
                          </a:solidFill>
                          <a:latin typeface="Arial Narrow"/>
                          <a:cs typeface="Arial Narrow"/>
                        </a:rPr>
                        <a:t>in den  </a:t>
                      </a:r>
                      <a:r>
                        <a:rPr sz="900" b="1" dirty="0">
                          <a:solidFill>
                            <a:srgbClr val="231F20"/>
                          </a:solidFill>
                          <a:latin typeface="Arial Narrow"/>
                          <a:cs typeface="Arial Narrow"/>
                        </a:rPr>
                        <a:t>grünen </a:t>
                      </a:r>
                      <a:r>
                        <a:rPr sz="900" spc="-5" dirty="0">
                          <a:solidFill>
                            <a:srgbClr val="231F20"/>
                          </a:solidFill>
                          <a:latin typeface="Arial Narrow"/>
                          <a:cs typeface="Arial Narrow"/>
                        </a:rPr>
                        <a:t>oder </a:t>
                      </a:r>
                      <a:r>
                        <a:rPr sz="900" b="1" dirty="0">
                          <a:solidFill>
                            <a:srgbClr val="231F20"/>
                          </a:solidFill>
                          <a:latin typeface="Arial Narrow"/>
                          <a:cs typeface="Arial Narrow"/>
                        </a:rPr>
                        <a:t>gelben </a:t>
                      </a:r>
                      <a:r>
                        <a:rPr sz="900" dirty="0">
                          <a:solidFill>
                            <a:srgbClr val="231F20"/>
                          </a:solidFill>
                          <a:latin typeface="Arial Narrow"/>
                          <a:cs typeface="Arial Narrow"/>
                        </a:rPr>
                        <a:t>Bereich</a:t>
                      </a:r>
                      <a:r>
                        <a:rPr sz="900" spc="-5" dirty="0">
                          <a:solidFill>
                            <a:srgbClr val="231F20"/>
                          </a:solidFill>
                          <a:latin typeface="Arial Narrow"/>
                          <a:cs typeface="Arial Narrow"/>
                        </a:rPr>
                        <a:t> zurückkehrt.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12" name="object 12"/>
          <p:cNvSpPr txBox="1"/>
          <p:nvPr/>
        </p:nvSpPr>
        <p:spPr>
          <a:xfrm>
            <a:off x="537037" y="988439"/>
            <a:ext cx="6419215" cy="3251835"/>
          </a:xfrm>
          <a:prstGeom prst="rect">
            <a:avLst/>
          </a:prstGeom>
        </p:spPr>
        <p:txBody>
          <a:bodyPr vert="horz" wrap="square" lIns="0" tIns="12700" rIns="0" bIns="0" rtlCol="0">
            <a:spAutoFit/>
          </a:bodyPr>
          <a:lstStyle/>
          <a:p>
            <a:pPr marL="12700" marR="106045">
              <a:lnSpc>
                <a:spcPct val="111100"/>
              </a:lnSpc>
              <a:spcBef>
                <a:spcPts val="100"/>
              </a:spcBef>
            </a:pPr>
            <a:r>
              <a:rPr sz="900" b="1" dirty="0">
                <a:solidFill>
                  <a:srgbClr val="231F20"/>
                </a:solidFill>
                <a:latin typeface="Arial Narrow"/>
                <a:cs typeface="Arial Narrow"/>
              </a:rPr>
              <a:t>HINWEIS: </a:t>
            </a:r>
            <a:r>
              <a:rPr sz="900" spc="-5" dirty="0">
                <a:solidFill>
                  <a:srgbClr val="231F20"/>
                </a:solidFill>
                <a:latin typeface="Arial Narrow"/>
                <a:cs typeface="Arial Narrow"/>
              </a:rPr>
              <a:t>Verschieben Sie </a:t>
            </a:r>
            <a:r>
              <a:rPr sz="900" spc="-10" dirty="0">
                <a:solidFill>
                  <a:srgbClr val="231F20"/>
                </a:solidFill>
                <a:latin typeface="Arial Narrow"/>
                <a:cs typeface="Arial Narrow"/>
              </a:rPr>
              <a:t>das gesamte </a:t>
            </a:r>
            <a:r>
              <a:rPr sz="900" spc="-5" dirty="0">
                <a:solidFill>
                  <a:srgbClr val="231F20"/>
                </a:solidFill>
                <a:latin typeface="Arial Narrow"/>
                <a:cs typeface="Arial Narrow"/>
              </a:rPr>
              <a:t>Paket </a:t>
            </a:r>
            <a:r>
              <a:rPr sz="900" spc="-10" dirty="0">
                <a:solidFill>
                  <a:srgbClr val="231F20"/>
                </a:solidFill>
                <a:latin typeface="Arial Narrow"/>
                <a:cs typeface="Arial Narrow"/>
              </a:rPr>
              <a:t>an den ausgewählten </a:t>
            </a:r>
            <a:r>
              <a:rPr sz="900" spc="-5" dirty="0">
                <a:solidFill>
                  <a:srgbClr val="231F20"/>
                </a:solidFill>
                <a:latin typeface="Arial Narrow"/>
                <a:cs typeface="Arial Narrow"/>
              </a:rPr>
              <a:t>Standort. Ziehen Sie </a:t>
            </a:r>
            <a:r>
              <a:rPr sz="900" spc="-10" dirty="0">
                <a:solidFill>
                  <a:srgbClr val="231F20"/>
                </a:solidFill>
                <a:latin typeface="Arial Narrow"/>
                <a:cs typeface="Arial Narrow"/>
              </a:rPr>
              <a:t>den </a:t>
            </a:r>
            <a:r>
              <a:rPr sz="900" spc="-5" dirty="0">
                <a:solidFill>
                  <a:srgbClr val="231F20"/>
                </a:solidFill>
                <a:latin typeface="Arial Narrow"/>
                <a:cs typeface="Arial Narrow"/>
              </a:rPr>
              <a:t>Whirlpool </a:t>
            </a:r>
            <a:r>
              <a:rPr sz="900" spc="-10" dirty="0">
                <a:solidFill>
                  <a:srgbClr val="231F20"/>
                </a:solidFill>
                <a:latin typeface="Arial Narrow"/>
                <a:cs typeface="Arial Narrow"/>
              </a:rPr>
              <a:t>nicht über den </a:t>
            </a:r>
            <a:r>
              <a:rPr sz="900" spc="-5" dirty="0">
                <a:solidFill>
                  <a:srgbClr val="231F20"/>
                </a:solidFill>
                <a:latin typeface="Arial Narrow"/>
                <a:cs typeface="Arial Narrow"/>
              </a:rPr>
              <a:t>Boden, </a:t>
            </a:r>
            <a:r>
              <a:rPr sz="900" spc="-10" dirty="0">
                <a:solidFill>
                  <a:srgbClr val="231F20"/>
                </a:solidFill>
                <a:latin typeface="Arial Narrow"/>
                <a:cs typeface="Arial Narrow"/>
              </a:rPr>
              <a:t>da dies zu </a:t>
            </a:r>
            <a:r>
              <a:rPr sz="900" spc="-5" dirty="0">
                <a:solidFill>
                  <a:srgbClr val="231F20"/>
                </a:solidFill>
                <a:latin typeface="Arial Narrow"/>
                <a:cs typeface="Arial Narrow"/>
              </a:rPr>
              <a:t>Schäden </a:t>
            </a:r>
            <a:r>
              <a:rPr sz="900" spc="-10" dirty="0">
                <a:solidFill>
                  <a:srgbClr val="231F20"/>
                </a:solidFill>
                <a:latin typeface="Arial Narrow"/>
                <a:cs typeface="Arial Narrow"/>
              </a:rPr>
              <a:t>und  </a:t>
            </a:r>
            <a:r>
              <a:rPr sz="900" spc="-5" dirty="0">
                <a:solidFill>
                  <a:srgbClr val="231F20"/>
                </a:solidFill>
                <a:latin typeface="Arial Narrow"/>
                <a:cs typeface="Arial Narrow"/>
              </a:rPr>
              <a:t>Auslaufen führen </a:t>
            </a:r>
            <a:r>
              <a:rPr sz="900" spc="-10" dirty="0">
                <a:solidFill>
                  <a:srgbClr val="231F20"/>
                </a:solidFill>
                <a:latin typeface="Arial Narrow"/>
                <a:cs typeface="Arial Narrow"/>
              </a:rPr>
              <a:t>kann. Öffnen </a:t>
            </a:r>
            <a:r>
              <a:rPr sz="900" spc="-5" dirty="0">
                <a:solidFill>
                  <a:srgbClr val="231F20"/>
                </a:solidFill>
                <a:latin typeface="Arial Narrow"/>
                <a:cs typeface="Arial Narrow"/>
              </a:rPr>
              <a:t>Sie </a:t>
            </a:r>
            <a:r>
              <a:rPr sz="900" spc="-10" dirty="0">
                <a:solidFill>
                  <a:srgbClr val="231F20"/>
                </a:solidFill>
                <a:latin typeface="Arial Narrow"/>
                <a:cs typeface="Arial Narrow"/>
              </a:rPr>
              <a:t>den </a:t>
            </a:r>
            <a:r>
              <a:rPr sz="900" spc="-5" dirty="0">
                <a:solidFill>
                  <a:srgbClr val="231F20"/>
                </a:solidFill>
                <a:latin typeface="Arial Narrow"/>
                <a:cs typeface="Arial Narrow"/>
              </a:rPr>
              <a:t>Karton </a:t>
            </a:r>
            <a:r>
              <a:rPr sz="900" spc="-10" dirty="0">
                <a:solidFill>
                  <a:srgbClr val="231F20"/>
                </a:solidFill>
                <a:latin typeface="Arial Narrow"/>
                <a:cs typeface="Arial Narrow"/>
              </a:rPr>
              <a:t>vorsichtig, da dieser zur Lagerung des </a:t>
            </a:r>
            <a:r>
              <a:rPr sz="900" spc="-5" dirty="0">
                <a:solidFill>
                  <a:srgbClr val="231F20"/>
                </a:solidFill>
                <a:latin typeface="Arial Narrow"/>
                <a:cs typeface="Arial Narrow"/>
              </a:rPr>
              <a:t>Whirlpools </a:t>
            </a:r>
            <a:r>
              <a:rPr sz="900" spc="-10" dirty="0">
                <a:solidFill>
                  <a:srgbClr val="231F20"/>
                </a:solidFill>
                <a:latin typeface="Arial Narrow"/>
                <a:cs typeface="Arial Narrow"/>
              </a:rPr>
              <a:t>über einen langen </a:t>
            </a:r>
            <a:r>
              <a:rPr sz="900" spc="-5" dirty="0">
                <a:solidFill>
                  <a:srgbClr val="231F20"/>
                </a:solidFill>
                <a:latin typeface="Arial Narrow"/>
                <a:cs typeface="Arial Narrow"/>
              </a:rPr>
              <a:t>Zeitraum </a:t>
            </a:r>
            <a:r>
              <a:rPr sz="900" spc="-10" dirty="0">
                <a:solidFill>
                  <a:srgbClr val="231F20"/>
                </a:solidFill>
                <a:latin typeface="Arial Narrow"/>
                <a:cs typeface="Arial Narrow"/>
              </a:rPr>
              <a:t>oder bei </a:t>
            </a:r>
            <a:r>
              <a:rPr sz="900" spc="-5" dirty="0">
                <a:solidFill>
                  <a:srgbClr val="231F20"/>
                </a:solidFill>
                <a:latin typeface="Arial Narrow"/>
                <a:cs typeface="Arial Narrow"/>
              </a:rPr>
              <a:t>Nichtbenutzung  </a:t>
            </a:r>
            <a:r>
              <a:rPr sz="900" spc="-10" dirty="0">
                <a:solidFill>
                  <a:srgbClr val="231F20"/>
                </a:solidFill>
                <a:latin typeface="Arial Narrow"/>
                <a:cs typeface="Arial Narrow"/>
              </a:rPr>
              <a:t>verwendet </a:t>
            </a:r>
            <a:r>
              <a:rPr sz="900" spc="-5" dirty="0">
                <a:solidFill>
                  <a:srgbClr val="231F20"/>
                </a:solidFill>
                <a:latin typeface="Arial Narrow"/>
                <a:cs typeface="Arial Narrow"/>
              </a:rPr>
              <a:t>werden </a:t>
            </a:r>
            <a:r>
              <a:rPr sz="900" spc="-10" dirty="0">
                <a:solidFill>
                  <a:srgbClr val="231F20"/>
                </a:solidFill>
                <a:latin typeface="Arial Narrow"/>
                <a:cs typeface="Arial Narrow"/>
              </a:rPr>
              <a:t>kann.</a:t>
            </a:r>
            <a:endParaRPr sz="900">
              <a:latin typeface="Arial Narrow"/>
              <a:cs typeface="Arial Narrow"/>
            </a:endParaRPr>
          </a:p>
          <a:p>
            <a:pPr marL="12700" marR="237490">
              <a:lnSpc>
                <a:spcPct val="111100"/>
              </a:lnSpc>
              <a:spcBef>
                <a:spcPts val="400"/>
              </a:spcBef>
            </a:pPr>
            <a:r>
              <a:rPr sz="900" b="1" dirty="0">
                <a:solidFill>
                  <a:srgbClr val="231F20"/>
                </a:solidFill>
                <a:latin typeface="Arial Narrow"/>
                <a:cs typeface="Arial Narrow"/>
              </a:rPr>
              <a:t>HINWEIS: </a:t>
            </a:r>
            <a:r>
              <a:rPr sz="900" spc="-10" dirty="0">
                <a:solidFill>
                  <a:srgbClr val="231F20"/>
                </a:solidFill>
                <a:latin typeface="Arial Narrow"/>
                <a:cs typeface="Arial Narrow"/>
              </a:rPr>
              <a:t>Legen </a:t>
            </a:r>
            <a:r>
              <a:rPr sz="900" spc="-5" dirty="0">
                <a:solidFill>
                  <a:srgbClr val="231F20"/>
                </a:solidFill>
                <a:latin typeface="Arial Narrow"/>
                <a:cs typeface="Arial Narrow"/>
              </a:rPr>
              <a:t>Sie </a:t>
            </a:r>
            <a:r>
              <a:rPr sz="900" spc="-10" dirty="0">
                <a:solidFill>
                  <a:srgbClr val="231F20"/>
                </a:solidFill>
                <a:latin typeface="Arial Narrow"/>
                <a:cs typeface="Arial Narrow"/>
              </a:rPr>
              <a:t>alle </a:t>
            </a:r>
            <a:r>
              <a:rPr sz="900" spc="-5" dirty="0">
                <a:solidFill>
                  <a:srgbClr val="231F20"/>
                </a:solidFill>
                <a:latin typeface="Arial Narrow"/>
                <a:cs typeface="Arial Narrow"/>
              </a:rPr>
              <a:t>Teile </a:t>
            </a:r>
            <a:r>
              <a:rPr sz="900" spc="-10" dirty="0">
                <a:solidFill>
                  <a:srgbClr val="231F20"/>
                </a:solidFill>
                <a:latin typeface="Arial Narrow"/>
                <a:cs typeface="Arial Narrow"/>
              </a:rPr>
              <a:t>auf dem </a:t>
            </a:r>
            <a:r>
              <a:rPr sz="900" spc="-5" dirty="0">
                <a:solidFill>
                  <a:srgbClr val="231F20"/>
                </a:solidFill>
                <a:latin typeface="Arial Narrow"/>
                <a:cs typeface="Arial Narrow"/>
              </a:rPr>
              <a:t>Boden </a:t>
            </a:r>
            <a:r>
              <a:rPr sz="900" spc="-10" dirty="0">
                <a:solidFill>
                  <a:srgbClr val="231F20"/>
                </a:solidFill>
                <a:latin typeface="Arial Narrow"/>
                <a:cs typeface="Arial Narrow"/>
              </a:rPr>
              <a:t>aus und vergewissern </a:t>
            </a:r>
            <a:r>
              <a:rPr sz="900" spc="-5" dirty="0">
                <a:solidFill>
                  <a:srgbClr val="231F20"/>
                </a:solidFill>
                <a:latin typeface="Arial Narrow"/>
                <a:cs typeface="Arial Narrow"/>
              </a:rPr>
              <a:t>Sie </a:t>
            </a:r>
            <a:r>
              <a:rPr sz="900" spc="-10" dirty="0">
                <a:solidFill>
                  <a:srgbClr val="231F20"/>
                </a:solidFill>
                <a:latin typeface="Arial Narrow"/>
                <a:cs typeface="Arial Narrow"/>
              </a:rPr>
              <a:t>sich, dass sie alle verzeichnet sind. </a:t>
            </a:r>
            <a:r>
              <a:rPr sz="900" spc="-5" dirty="0">
                <a:solidFill>
                  <a:srgbClr val="231F20"/>
                </a:solidFill>
                <a:latin typeface="Arial Narrow"/>
                <a:cs typeface="Arial Narrow"/>
              </a:rPr>
              <a:t>Bei fehlenden </a:t>
            </a:r>
            <a:r>
              <a:rPr sz="900" spc="-10" dirty="0">
                <a:solidFill>
                  <a:srgbClr val="231F20"/>
                </a:solidFill>
                <a:latin typeface="Arial Narrow"/>
                <a:cs typeface="Arial Narrow"/>
              </a:rPr>
              <a:t>oder </a:t>
            </a:r>
            <a:r>
              <a:rPr sz="900" spc="-5" dirty="0">
                <a:solidFill>
                  <a:srgbClr val="231F20"/>
                </a:solidFill>
                <a:latin typeface="Arial Narrow"/>
                <a:cs typeface="Arial Narrow"/>
              </a:rPr>
              <a:t>beschädigten Teilen  wenden Sie </a:t>
            </a:r>
            <a:r>
              <a:rPr sz="900" spc="-10" dirty="0">
                <a:solidFill>
                  <a:srgbClr val="231F20"/>
                </a:solidFill>
                <a:latin typeface="Arial Narrow"/>
                <a:cs typeface="Arial Narrow"/>
              </a:rPr>
              <a:t>sich an das entsprechende</a:t>
            </a:r>
            <a:r>
              <a:rPr sz="900" spc="5" dirty="0">
                <a:solidFill>
                  <a:srgbClr val="231F20"/>
                </a:solidFill>
                <a:latin typeface="Arial Narrow"/>
                <a:cs typeface="Arial Narrow"/>
              </a:rPr>
              <a:t> </a:t>
            </a:r>
            <a:r>
              <a:rPr sz="900" spc="-10" dirty="0">
                <a:solidFill>
                  <a:srgbClr val="231F20"/>
                </a:solidFill>
                <a:latin typeface="Arial Narrow"/>
                <a:cs typeface="Arial Narrow"/>
              </a:rPr>
              <a:t>MSpa-Kundendienstzentrum.</a:t>
            </a:r>
            <a:endParaRPr sz="900">
              <a:latin typeface="Arial Narrow"/>
              <a:cs typeface="Arial Narrow"/>
            </a:endParaRPr>
          </a:p>
          <a:p>
            <a:pPr>
              <a:lnSpc>
                <a:spcPct val="100000"/>
              </a:lnSpc>
              <a:spcBef>
                <a:spcPts val="20"/>
              </a:spcBef>
            </a:pPr>
            <a:endParaRPr sz="1200">
              <a:latin typeface="Arial Narrow"/>
              <a:cs typeface="Arial Narrow"/>
            </a:endParaRPr>
          </a:p>
          <a:p>
            <a:pPr marL="12700">
              <a:lnSpc>
                <a:spcPct val="100000"/>
              </a:lnSpc>
            </a:pPr>
            <a:r>
              <a:rPr sz="1200" b="1" dirty="0">
                <a:solidFill>
                  <a:srgbClr val="231F20"/>
                </a:solidFill>
                <a:latin typeface="Arial Narrow"/>
                <a:cs typeface="Arial Narrow"/>
              </a:rPr>
              <a:t>ZUSAMMENFASSUNG</a:t>
            </a:r>
            <a:endParaRPr sz="1200">
              <a:latin typeface="Arial Narrow"/>
              <a:cs typeface="Arial Narrow"/>
            </a:endParaRPr>
          </a:p>
          <a:p>
            <a:pPr marL="12700">
              <a:lnSpc>
                <a:spcPct val="100000"/>
              </a:lnSpc>
              <a:spcBef>
                <a:spcPts val="60"/>
              </a:spcBef>
            </a:pPr>
            <a:r>
              <a:rPr sz="1000" b="1" dirty="0">
                <a:solidFill>
                  <a:srgbClr val="231F20"/>
                </a:solidFill>
                <a:latin typeface="Arial Narrow"/>
                <a:cs typeface="Arial Narrow"/>
              </a:rPr>
              <a:t>Aufpumpen der Wand der</a:t>
            </a:r>
            <a:r>
              <a:rPr sz="1000" b="1" spc="-5" dirty="0">
                <a:solidFill>
                  <a:srgbClr val="231F20"/>
                </a:solidFill>
                <a:latin typeface="Arial Narrow"/>
                <a:cs typeface="Arial Narrow"/>
              </a:rPr>
              <a:t> </a:t>
            </a:r>
            <a:r>
              <a:rPr sz="1000" b="1" dirty="0">
                <a:solidFill>
                  <a:srgbClr val="231F20"/>
                </a:solidFill>
                <a:latin typeface="Arial Narrow"/>
                <a:cs typeface="Arial Narrow"/>
              </a:rPr>
              <a:t>Whirlpool-Wanne</a:t>
            </a:r>
            <a:endParaRPr sz="1000">
              <a:latin typeface="Arial Narrow"/>
              <a:cs typeface="Arial Narrow"/>
            </a:endParaRPr>
          </a:p>
          <a:p>
            <a:pPr marL="12700" marR="229235">
              <a:lnSpc>
                <a:spcPct val="115700"/>
              </a:lnSpc>
              <a:spcBef>
                <a:spcPts val="130"/>
              </a:spcBef>
            </a:pPr>
            <a:r>
              <a:rPr sz="900" dirty="0">
                <a:solidFill>
                  <a:srgbClr val="231F20"/>
                </a:solidFill>
                <a:latin typeface="Arial Narrow"/>
                <a:cs typeface="Arial Narrow"/>
              </a:rPr>
              <a:t>Nehmen Sie </a:t>
            </a:r>
            <a:r>
              <a:rPr sz="900" spc="-5" dirty="0">
                <a:solidFill>
                  <a:srgbClr val="231F20"/>
                </a:solidFill>
                <a:latin typeface="Arial Narrow"/>
                <a:cs typeface="Arial Narrow"/>
              </a:rPr>
              <a:t>die </a:t>
            </a:r>
            <a:r>
              <a:rPr sz="900" dirty="0">
                <a:solidFill>
                  <a:srgbClr val="231F20"/>
                </a:solidFill>
                <a:latin typeface="Arial Narrow"/>
                <a:cs typeface="Arial Narrow"/>
              </a:rPr>
              <a:t>Wärmeschutzmatte </a:t>
            </a:r>
            <a:r>
              <a:rPr sz="900" spc="-5" dirty="0">
                <a:solidFill>
                  <a:srgbClr val="231F20"/>
                </a:solidFill>
                <a:latin typeface="Arial Narrow"/>
                <a:cs typeface="Arial Narrow"/>
              </a:rPr>
              <a:t>heraus und breiten </a:t>
            </a:r>
            <a:r>
              <a:rPr sz="900" dirty="0">
                <a:solidFill>
                  <a:srgbClr val="231F20"/>
                </a:solidFill>
                <a:latin typeface="Arial Narrow"/>
                <a:cs typeface="Arial Narrow"/>
              </a:rPr>
              <a:t>Sie </a:t>
            </a:r>
            <a:r>
              <a:rPr sz="900" spc="-5" dirty="0">
                <a:solidFill>
                  <a:srgbClr val="231F20"/>
                </a:solidFill>
                <a:latin typeface="Arial Narrow"/>
                <a:cs typeface="Arial Narrow"/>
              </a:rPr>
              <a:t>sie auf der leer geräumten </a:t>
            </a:r>
            <a:r>
              <a:rPr sz="900" dirty="0">
                <a:solidFill>
                  <a:srgbClr val="231F20"/>
                </a:solidFill>
                <a:latin typeface="Arial Narrow"/>
                <a:cs typeface="Arial Narrow"/>
              </a:rPr>
              <a:t>Fläche </a:t>
            </a:r>
            <a:r>
              <a:rPr sz="900" spc="-5" dirty="0">
                <a:solidFill>
                  <a:srgbClr val="231F20"/>
                </a:solidFill>
                <a:latin typeface="Arial Narrow"/>
                <a:cs typeface="Arial Narrow"/>
              </a:rPr>
              <a:t>aus. </a:t>
            </a:r>
            <a:r>
              <a:rPr sz="900" dirty="0">
                <a:solidFill>
                  <a:srgbClr val="231F20"/>
                </a:solidFill>
                <a:latin typeface="Arial Narrow"/>
                <a:cs typeface="Arial Narrow"/>
              </a:rPr>
              <a:t>Breiten Sie </a:t>
            </a:r>
            <a:r>
              <a:rPr sz="900" spc="-5" dirty="0">
                <a:solidFill>
                  <a:srgbClr val="231F20"/>
                </a:solidFill>
                <a:latin typeface="Arial Narrow"/>
                <a:cs typeface="Arial Narrow"/>
              </a:rPr>
              <a:t>dann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über der  </a:t>
            </a:r>
            <a:r>
              <a:rPr sz="900" dirty="0">
                <a:solidFill>
                  <a:srgbClr val="231F20"/>
                </a:solidFill>
                <a:latin typeface="Arial Narrow"/>
                <a:cs typeface="Arial Narrow"/>
              </a:rPr>
              <a:t>Wärmeschutzmatte </a:t>
            </a:r>
            <a:r>
              <a:rPr sz="900" spc="-5" dirty="0">
                <a:solidFill>
                  <a:srgbClr val="231F20"/>
                </a:solidFill>
                <a:latin typeface="Arial Narrow"/>
                <a:cs typeface="Arial Narrow"/>
              </a:rPr>
              <a:t>aus und </a:t>
            </a:r>
            <a:r>
              <a:rPr sz="900" dirty="0">
                <a:solidFill>
                  <a:srgbClr val="231F20"/>
                </a:solidFill>
                <a:latin typeface="Arial Narrow"/>
                <a:cs typeface="Arial Narrow"/>
              </a:rPr>
              <a:t>richten Sie </a:t>
            </a:r>
            <a:r>
              <a:rPr sz="900" spc="-5" dirty="0">
                <a:solidFill>
                  <a:srgbClr val="231F20"/>
                </a:solidFill>
                <a:latin typeface="Arial Narrow"/>
                <a:cs typeface="Arial Narrow"/>
              </a:rPr>
              <a:t>das </a:t>
            </a:r>
            <a:r>
              <a:rPr sz="900" dirty="0">
                <a:solidFill>
                  <a:srgbClr val="231F20"/>
                </a:solidFill>
                <a:latin typeface="Arial Narrow"/>
                <a:cs typeface="Arial Narrow"/>
              </a:rPr>
              <a:t>Ablassventil </a:t>
            </a:r>
            <a:r>
              <a:rPr sz="900" spc="-5" dirty="0">
                <a:solidFill>
                  <a:srgbClr val="231F20"/>
                </a:solidFill>
                <a:latin typeface="Arial Narrow"/>
                <a:cs typeface="Arial Narrow"/>
              </a:rPr>
              <a:t>auf einen geeigneten </a:t>
            </a:r>
            <a:r>
              <a:rPr sz="900" dirty="0">
                <a:solidFill>
                  <a:srgbClr val="231F20"/>
                </a:solidFill>
                <a:latin typeface="Arial Narrow"/>
                <a:cs typeface="Arial Narrow"/>
              </a:rPr>
              <a:t>Abflussbereich. </a:t>
            </a:r>
            <a:r>
              <a:rPr sz="900" b="1" dirty="0">
                <a:solidFill>
                  <a:srgbClr val="231F20"/>
                </a:solidFill>
                <a:latin typeface="Arial Narrow"/>
                <a:cs typeface="Arial Narrow"/>
              </a:rPr>
              <a:t>HINWEIS: </a:t>
            </a:r>
            <a:r>
              <a:rPr sz="900" dirty="0">
                <a:solidFill>
                  <a:srgbClr val="231F20"/>
                </a:solidFill>
                <a:latin typeface="Arial Narrow"/>
                <a:cs typeface="Arial Narrow"/>
              </a:rPr>
              <a:t>Breiten Sie </a:t>
            </a:r>
            <a:r>
              <a:rPr sz="900" spc="-5" dirty="0">
                <a:solidFill>
                  <a:srgbClr val="231F20"/>
                </a:solidFill>
                <a:latin typeface="Arial Narrow"/>
                <a:cs typeface="Arial Narrow"/>
              </a:rPr>
              <a:t>die </a:t>
            </a:r>
            <a:r>
              <a:rPr sz="900" dirty="0">
                <a:solidFill>
                  <a:srgbClr val="231F20"/>
                </a:solidFill>
                <a:latin typeface="Arial Narrow"/>
                <a:cs typeface="Arial Narrow"/>
              </a:rPr>
              <a:t>Wärmeschutzmatte </a:t>
            </a:r>
            <a:r>
              <a:rPr sz="900" spc="-5" dirty="0">
                <a:solidFill>
                  <a:srgbClr val="231F20"/>
                </a:solidFill>
                <a:latin typeface="Arial Narrow"/>
                <a:cs typeface="Arial Narrow"/>
              </a:rPr>
              <a:t>mit den  Luftblasen nach unten über den geräumten </a:t>
            </a:r>
            <a:r>
              <a:rPr sz="900" dirty="0">
                <a:solidFill>
                  <a:srgbClr val="231F20"/>
                </a:solidFill>
                <a:latin typeface="Arial Narrow"/>
                <a:cs typeface="Arial Narrow"/>
              </a:rPr>
              <a:t>Bereich </a:t>
            </a:r>
            <a:r>
              <a:rPr sz="900" spc="-5" dirty="0">
                <a:solidFill>
                  <a:srgbClr val="231F20"/>
                </a:solidFill>
                <a:latin typeface="Arial Narrow"/>
                <a:cs typeface="Arial Narrow"/>
              </a:rPr>
              <a:t>aus, in dem </a:t>
            </a:r>
            <a:r>
              <a:rPr sz="900" dirty="0">
                <a:solidFill>
                  <a:srgbClr val="231F20"/>
                </a:solidFill>
                <a:latin typeface="Arial Narrow"/>
                <a:cs typeface="Arial Narrow"/>
              </a:rPr>
              <a:t>Ihr Whirlpool </a:t>
            </a:r>
            <a:r>
              <a:rPr sz="900" spc="-5" dirty="0">
                <a:solidFill>
                  <a:srgbClr val="231F20"/>
                </a:solidFill>
                <a:latin typeface="Arial Narrow"/>
                <a:cs typeface="Arial Narrow"/>
              </a:rPr>
              <a:t>stehen</a:t>
            </a:r>
            <a:r>
              <a:rPr sz="900" spc="-20" dirty="0">
                <a:solidFill>
                  <a:srgbClr val="231F20"/>
                </a:solidFill>
                <a:latin typeface="Arial Narrow"/>
                <a:cs typeface="Arial Narrow"/>
              </a:rPr>
              <a:t> </a:t>
            </a:r>
            <a:r>
              <a:rPr sz="900" spc="-5" dirty="0">
                <a:solidFill>
                  <a:srgbClr val="231F20"/>
                </a:solidFill>
                <a:latin typeface="Arial Narrow"/>
                <a:cs typeface="Arial Narrow"/>
              </a:rPr>
              <a:t>soll.</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gleichzeitig die </a:t>
            </a:r>
            <a:r>
              <a:rPr sz="900" b="1" spc="-5" dirty="0">
                <a:solidFill>
                  <a:srgbClr val="231F20"/>
                </a:solidFill>
                <a:latin typeface="Arial Narrow"/>
                <a:cs typeface="Arial Narrow"/>
              </a:rPr>
              <a:t>BUBBLE</a:t>
            </a:r>
            <a:r>
              <a:rPr sz="900" spc="-5" dirty="0">
                <a:solidFill>
                  <a:srgbClr val="231F20"/>
                </a:solidFill>
                <a:latin typeface="Arial Narrow"/>
                <a:cs typeface="Arial Narrow"/>
              </a:rPr>
              <a:t>- und die </a:t>
            </a:r>
            <a:r>
              <a:rPr sz="900" b="1" dirty="0">
                <a:solidFill>
                  <a:srgbClr val="231F20"/>
                </a:solidFill>
                <a:latin typeface="Arial Narrow"/>
                <a:cs typeface="Arial Narrow"/>
              </a:rPr>
              <a:t>UP-Taste</a:t>
            </a:r>
            <a:r>
              <a:rPr sz="900" dirty="0">
                <a:solidFill>
                  <a:srgbClr val="231F20"/>
                </a:solidFill>
                <a:latin typeface="Arial Narrow"/>
                <a:cs typeface="Arial Narrow"/>
              </a:rPr>
              <a:t>, </a:t>
            </a:r>
            <a:r>
              <a:rPr sz="900" spc="-5" dirty="0">
                <a:solidFill>
                  <a:srgbClr val="231F20"/>
                </a:solidFill>
                <a:latin typeface="Arial Narrow"/>
                <a:cs typeface="Arial Narrow"/>
              </a:rPr>
              <a:t>um das automatische </a:t>
            </a:r>
            <a:r>
              <a:rPr sz="900" dirty="0">
                <a:solidFill>
                  <a:srgbClr val="231F20"/>
                </a:solidFill>
                <a:latin typeface="Arial Narrow"/>
                <a:cs typeface="Arial Narrow"/>
              </a:rPr>
              <a:t>Aufpumpen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spc="-5" dirty="0">
                <a:solidFill>
                  <a:srgbClr val="231F20"/>
                </a:solidFill>
                <a:latin typeface="Arial Narrow"/>
                <a:cs typeface="Arial Narrow"/>
              </a:rPr>
              <a:t>starten.</a:t>
            </a:r>
            <a:endParaRPr sz="900">
              <a:latin typeface="Arial Narrow"/>
              <a:cs typeface="Arial Narrow"/>
            </a:endParaRPr>
          </a:p>
          <a:p>
            <a:pPr marL="168910" marR="239395" indent="-156845">
              <a:lnSpc>
                <a:spcPct val="111100"/>
              </a:lnSpc>
              <a:buAutoNum type="arabicPeriod"/>
              <a:tabLst>
                <a:tab pos="169545" algn="l"/>
              </a:tabLst>
            </a:pPr>
            <a:r>
              <a:rPr sz="900" dirty="0">
                <a:solidFill>
                  <a:srgbClr val="231F20"/>
                </a:solidFill>
                <a:latin typeface="Arial Narrow"/>
                <a:cs typeface="Arial Narrow"/>
              </a:rPr>
              <a:t>Das Aufpumpen wird </a:t>
            </a:r>
            <a:r>
              <a:rPr sz="900" spc="-5" dirty="0">
                <a:solidFill>
                  <a:srgbClr val="231F20"/>
                </a:solidFill>
                <a:latin typeface="Arial Narrow"/>
                <a:cs typeface="Arial Narrow"/>
              </a:rPr>
              <a:t>automatisch gestoppt, sobald der </a:t>
            </a:r>
            <a:r>
              <a:rPr sz="900" dirty="0">
                <a:solidFill>
                  <a:srgbClr val="231F20"/>
                </a:solidFill>
                <a:latin typeface="Arial Narrow"/>
                <a:cs typeface="Arial Narrow"/>
              </a:rPr>
              <a:t>richtige </a:t>
            </a:r>
            <a:r>
              <a:rPr sz="900" spc="-5" dirty="0">
                <a:solidFill>
                  <a:srgbClr val="231F20"/>
                </a:solidFill>
                <a:latin typeface="Arial Narrow"/>
                <a:cs typeface="Arial Narrow"/>
              </a:rPr>
              <a:t>Luftdruck erreicht ist. </a:t>
            </a:r>
            <a:r>
              <a:rPr sz="900" dirty="0">
                <a:solidFill>
                  <a:srgbClr val="231F20"/>
                </a:solidFill>
                <a:latin typeface="Arial Narrow"/>
                <a:cs typeface="Arial Narrow"/>
              </a:rPr>
              <a:t>HINWEIS: Sie </a:t>
            </a:r>
            <a:r>
              <a:rPr sz="900" spc="-5" dirty="0">
                <a:solidFill>
                  <a:srgbClr val="231F20"/>
                </a:solidFill>
                <a:latin typeface="Arial Narrow"/>
                <a:cs typeface="Arial Narrow"/>
              </a:rPr>
              <a:t>können das </a:t>
            </a:r>
            <a:r>
              <a:rPr sz="900" dirty="0">
                <a:solidFill>
                  <a:srgbClr val="231F20"/>
                </a:solidFill>
                <a:latin typeface="Arial Narrow"/>
                <a:cs typeface="Arial Narrow"/>
              </a:rPr>
              <a:t>Aufpumpen </a:t>
            </a:r>
            <a:r>
              <a:rPr sz="900" spc="-5" dirty="0">
                <a:solidFill>
                  <a:srgbClr val="231F20"/>
                </a:solidFill>
                <a:latin typeface="Arial Narrow"/>
                <a:cs typeface="Arial Narrow"/>
              </a:rPr>
              <a:t>auch jederzeit durch  erneutes </a:t>
            </a:r>
            <a:r>
              <a:rPr sz="900" dirty="0">
                <a:solidFill>
                  <a:srgbClr val="231F20"/>
                </a:solidFill>
                <a:latin typeface="Arial Narrow"/>
                <a:cs typeface="Arial Narrow"/>
              </a:rPr>
              <a:t>Drücken </a:t>
            </a:r>
            <a:r>
              <a:rPr sz="900" spc="-5" dirty="0">
                <a:solidFill>
                  <a:srgbClr val="231F20"/>
                </a:solidFill>
                <a:latin typeface="Arial Narrow"/>
                <a:cs typeface="Arial Narrow"/>
              </a:rPr>
              <a:t>der </a:t>
            </a:r>
            <a:r>
              <a:rPr sz="900" dirty="0">
                <a:solidFill>
                  <a:srgbClr val="231F20"/>
                </a:solidFill>
                <a:latin typeface="Arial Narrow"/>
                <a:cs typeface="Arial Narrow"/>
              </a:rPr>
              <a:t>BUBBLE-Taste</a:t>
            </a:r>
            <a:r>
              <a:rPr sz="900" spc="-5" dirty="0">
                <a:solidFill>
                  <a:srgbClr val="231F20"/>
                </a:solidFill>
                <a:latin typeface="Arial Narrow"/>
                <a:cs typeface="Arial Narrow"/>
              </a:rPr>
              <a:t> stoppen.</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Das </a:t>
            </a:r>
            <a:r>
              <a:rPr sz="900" spc="-5" dirty="0">
                <a:solidFill>
                  <a:srgbClr val="231F20"/>
                </a:solidFill>
                <a:latin typeface="Arial Narrow"/>
                <a:cs typeface="Arial Narrow"/>
              </a:rPr>
              <a:t>Manometer sollte auf den gelben </a:t>
            </a:r>
            <a:r>
              <a:rPr sz="900" dirty="0">
                <a:solidFill>
                  <a:srgbClr val="231F20"/>
                </a:solidFill>
                <a:latin typeface="Arial Narrow"/>
                <a:cs typeface="Arial Narrow"/>
              </a:rPr>
              <a:t>Bereich </a:t>
            </a:r>
            <a:r>
              <a:rPr sz="900" spc="-5" dirty="0">
                <a:solidFill>
                  <a:srgbClr val="231F20"/>
                </a:solidFill>
                <a:latin typeface="Arial Narrow"/>
                <a:cs typeface="Arial Narrow"/>
              </a:rPr>
              <a:t>zeigen, nachdem das automatische </a:t>
            </a:r>
            <a:r>
              <a:rPr sz="900" dirty="0">
                <a:solidFill>
                  <a:srgbClr val="231F20"/>
                </a:solidFill>
                <a:latin typeface="Arial Narrow"/>
                <a:cs typeface="Arial Narrow"/>
              </a:rPr>
              <a:t>Aufpumpen </a:t>
            </a:r>
            <a:r>
              <a:rPr sz="900" spc="-5" dirty="0">
                <a:solidFill>
                  <a:srgbClr val="231F20"/>
                </a:solidFill>
                <a:latin typeface="Arial Narrow"/>
                <a:cs typeface="Arial Narrow"/>
              </a:rPr>
              <a:t>gestoppt</a:t>
            </a:r>
            <a:r>
              <a:rPr sz="900" spc="-15" dirty="0">
                <a:solidFill>
                  <a:srgbClr val="231F20"/>
                </a:solidFill>
                <a:latin typeface="Arial Narrow"/>
                <a:cs typeface="Arial Narrow"/>
              </a:rPr>
              <a:t> </a:t>
            </a:r>
            <a:r>
              <a:rPr sz="900" dirty="0">
                <a:solidFill>
                  <a:srgbClr val="231F20"/>
                </a:solidFill>
                <a:latin typeface="Arial Narrow"/>
                <a:cs typeface="Arial Narrow"/>
              </a:rPr>
              <a:t>wurde.</a:t>
            </a:r>
            <a:endParaRPr sz="900">
              <a:latin typeface="Arial Narrow"/>
              <a:cs typeface="Arial Narrow"/>
            </a:endParaRPr>
          </a:p>
          <a:p>
            <a:pPr>
              <a:lnSpc>
                <a:spcPct val="100000"/>
              </a:lnSpc>
              <a:spcBef>
                <a:spcPts val="50"/>
              </a:spcBef>
            </a:pPr>
            <a:endParaRPr sz="850">
              <a:latin typeface="Arial Narrow"/>
              <a:cs typeface="Arial Narrow"/>
            </a:endParaRPr>
          </a:p>
          <a:p>
            <a:pPr marL="12700" marR="5080" indent="-635">
              <a:lnSpc>
                <a:spcPct val="120300"/>
              </a:lnSpc>
              <a:spcBef>
                <a:spcPts val="5"/>
              </a:spcBef>
            </a:pPr>
            <a:r>
              <a:rPr sz="900" b="1" dirty="0">
                <a:solidFill>
                  <a:srgbClr val="231F20"/>
                </a:solidFill>
                <a:latin typeface="Arial Narrow"/>
                <a:cs typeface="Arial Narrow"/>
              </a:rPr>
              <a:t>HINWEIS: </a:t>
            </a:r>
            <a:r>
              <a:rPr sz="900" dirty="0">
                <a:solidFill>
                  <a:srgbClr val="231F20"/>
                </a:solidFill>
                <a:latin typeface="Arial Narrow"/>
                <a:cs typeface="Arial Narrow"/>
              </a:rPr>
              <a:t>Ihr Whirlpool </a:t>
            </a:r>
            <a:r>
              <a:rPr sz="900" spc="-5" dirty="0">
                <a:solidFill>
                  <a:srgbClr val="231F20"/>
                </a:solidFill>
                <a:latin typeface="Arial Narrow"/>
                <a:cs typeface="Arial Narrow"/>
              </a:rPr>
              <a:t>muss von </a:t>
            </a:r>
            <a:r>
              <a:rPr sz="900" dirty="0">
                <a:solidFill>
                  <a:srgbClr val="231F20"/>
                </a:solidFill>
                <a:latin typeface="Arial Narrow"/>
                <a:cs typeface="Arial Narrow"/>
              </a:rPr>
              <a:t>Zeit </a:t>
            </a:r>
            <a:r>
              <a:rPr sz="900" spc="-5" dirty="0">
                <a:solidFill>
                  <a:srgbClr val="231F20"/>
                </a:solidFill>
                <a:latin typeface="Arial Narrow"/>
                <a:cs typeface="Arial Narrow"/>
              </a:rPr>
              <a:t>zu </a:t>
            </a:r>
            <a:r>
              <a:rPr sz="900" dirty="0">
                <a:solidFill>
                  <a:srgbClr val="231F20"/>
                </a:solidFill>
                <a:latin typeface="Arial Narrow"/>
                <a:cs typeface="Arial Narrow"/>
              </a:rPr>
              <a:t>Zeit </a:t>
            </a:r>
            <a:r>
              <a:rPr sz="900" spc="-5" dirty="0">
                <a:solidFill>
                  <a:srgbClr val="231F20"/>
                </a:solidFill>
                <a:latin typeface="Arial Narrow"/>
                <a:cs typeface="Arial Narrow"/>
              </a:rPr>
              <a:t>mit zusätzlicher Luft versorgt </a:t>
            </a:r>
            <a:r>
              <a:rPr sz="900" dirty="0">
                <a:solidFill>
                  <a:srgbClr val="231F20"/>
                </a:solidFill>
                <a:latin typeface="Arial Narrow"/>
                <a:cs typeface="Arial Narrow"/>
              </a:rPr>
              <a:t>werden. Die Temperaturunterschiede </a:t>
            </a:r>
            <a:r>
              <a:rPr sz="900" spc="-5" dirty="0">
                <a:solidFill>
                  <a:srgbClr val="231F20"/>
                </a:solidFill>
                <a:latin typeface="Arial Narrow"/>
                <a:cs typeface="Arial Narrow"/>
              </a:rPr>
              <a:t>zwischen </a:t>
            </a:r>
            <a:r>
              <a:rPr sz="900" dirty="0">
                <a:solidFill>
                  <a:srgbClr val="231F20"/>
                </a:solidFill>
                <a:latin typeface="Arial Narrow"/>
                <a:cs typeface="Arial Narrow"/>
              </a:rPr>
              <a:t>Tag </a:t>
            </a:r>
            <a:r>
              <a:rPr sz="900" spc="-5" dirty="0">
                <a:solidFill>
                  <a:srgbClr val="231F20"/>
                </a:solidFill>
                <a:latin typeface="Arial Narrow"/>
                <a:cs typeface="Arial Narrow"/>
              </a:rPr>
              <a:t>und </a:t>
            </a:r>
            <a:r>
              <a:rPr sz="900" dirty="0">
                <a:solidFill>
                  <a:srgbClr val="231F20"/>
                </a:solidFill>
                <a:latin typeface="Arial Narrow"/>
                <a:cs typeface="Arial Narrow"/>
              </a:rPr>
              <a:t>Nacht </a:t>
            </a:r>
            <a:r>
              <a:rPr sz="900" spc="-5" dirty="0">
                <a:solidFill>
                  <a:srgbClr val="231F20"/>
                </a:solidFill>
                <a:latin typeface="Arial Narrow"/>
                <a:cs typeface="Arial Narrow"/>
              </a:rPr>
              <a:t>verändern den  </a:t>
            </a:r>
            <a:r>
              <a:rPr sz="900" dirty="0">
                <a:solidFill>
                  <a:srgbClr val="231F20"/>
                </a:solidFill>
                <a:latin typeface="Arial Narrow"/>
                <a:cs typeface="Arial Narrow"/>
              </a:rPr>
              <a:t>Druck </a:t>
            </a:r>
            <a:r>
              <a:rPr sz="900" spc="-5" dirty="0">
                <a:solidFill>
                  <a:srgbClr val="231F20"/>
                </a:solidFill>
                <a:latin typeface="Arial Narrow"/>
                <a:cs typeface="Arial Narrow"/>
              </a:rPr>
              <a:t>auf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können einen gewissen Luftverlust verursachen. </a:t>
            </a:r>
            <a:r>
              <a:rPr sz="900" dirty="0">
                <a:solidFill>
                  <a:srgbClr val="231F20"/>
                </a:solidFill>
                <a:latin typeface="Arial Narrow"/>
                <a:cs typeface="Arial Narrow"/>
              </a:rPr>
              <a:t>Schalten Sie </a:t>
            </a:r>
            <a:r>
              <a:rPr sz="900" spc="-5" dirty="0">
                <a:solidFill>
                  <a:srgbClr val="231F20"/>
                </a:solidFill>
                <a:latin typeface="Arial Narrow"/>
                <a:cs typeface="Arial Narrow"/>
              </a:rPr>
              <a:t>alle </a:t>
            </a:r>
            <a:r>
              <a:rPr sz="900" dirty="0">
                <a:solidFill>
                  <a:srgbClr val="231F20"/>
                </a:solidFill>
                <a:latin typeface="Arial Narrow"/>
                <a:cs typeface="Arial Narrow"/>
              </a:rPr>
              <a:t>Funktionen </a:t>
            </a:r>
            <a:r>
              <a:rPr sz="900" spc="-5" dirty="0">
                <a:solidFill>
                  <a:srgbClr val="231F20"/>
                </a:solidFill>
                <a:latin typeface="Arial Narrow"/>
                <a:cs typeface="Arial Narrow"/>
              </a:rPr>
              <a:t>ab und halten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BUBBLE-Taste  </a:t>
            </a:r>
            <a:r>
              <a:rPr sz="900" spc="-5" dirty="0">
                <a:solidFill>
                  <a:srgbClr val="231F20"/>
                </a:solidFill>
                <a:latin typeface="Arial Narrow"/>
                <a:cs typeface="Arial Narrow"/>
              </a:rPr>
              <a:t>länger als </a:t>
            </a:r>
            <a:r>
              <a:rPr sz="900" dirty="0">
                <a:solidFill>
                  <a:srgbClr val="231F20"/>
                </a:solidFill>
                <a:latin typeface="Arial Narrow"/>
                <a:cs typeface="Arial Narrow"/>
              </a:rPr>
              <a:t>3 Sekunden </a:t>
            </a:r>
            <a:r>
              <a:rPr sz="900" spc="-5" dirty="0">
                <a:solidFill>
                  <a:srgbClr val="231F20"/>
                </a:solidFill>
                <a:latin typeface="Arial Narrow"/>
                <a:cs typeface="Arial Narrow"/>
              </a:rPr>
              <a:t>gedrückt, um mehr Luft hinzuzufügen, bis das Manometer auf den GELBEN </a:t>
            </a:r>
            <a:r>
              <a:rPr sz="900" dirty="0">
                <a:solidFill>
                  <a:srgbClr val="231F20"/>
                </a:solidFill>
                <a:latin typeface="Arial Narrow"/>
                <a:cs typeface="Arial Narrow"/>
              </a:rPr>
              <a:t>Abschnitt (ohne Wasser) </a:t>
            </a:r>
            <a:r>
              <a:rPr sz="900" spc="-5" dirty="0">
                <a:solidFill>
                  <a:srgbClr val="231F20"/>
                </a:solidFill>
                <a:latin typeface="Arial Narrow"/>
                <a:cs typeface="Arial Narrow"/>
              </a:rPr>
              <a:t>oder den </a:t>
            </a:r>
            <a:r>
              <a:rPr sz="900" b="1" spc="-5" dirty="0">
                <a:solidFill>
                  <a:srgbClr val="231F20"/>
                </a:solidFill>
                <a:latin typeface="Arial Narrow"/>
                <a:cs typeface="Arial Narrow"/>
              </a:rPr>
              <a:t>GRÜNEN </a:t>
            </a:r>
            <a:r>
              <a:rPr sz="900" dirty="0">
                <a:solidFill>
                  <a:srgbClr val="231F20"/>
                </a:solidFill>
                <a:latin typeface="Arial Narrow"/>
                <a:cs typeface="Arial Narrow"/>
              </a:rPr>
              <a:t>Abschnitt  (mit Wasser)</a:t>
            </a:r>
            <a:r>
              <a:rPr sz="900" spc="-5" dirty="0">
                <a:solidFill>
                  <a:srgbClr val="231F20"/>
                </a:solidFill>
                <a:latin typeface="Arial Narrow"/>
                <a:cs typeface="Arial Narrow"/>
              </a:rPr>
              <a:t> zeigt.</a:t>
            </a:r>
            <a:endParaRPr sz="900">
              <a:latin typeface="Arial Narrow"/>
              <a:cs typeface="Arial Narrow"/>
            </a:endParaRPr>
          </a:p>
        </p:txBody>
      </p:sp>
      <p:sp>
        <p:nvSpPr>
          <p:cNvPr id="13" name="object 13"/>
          <p:cNvSpPr txBox="1"/>
          <p:nvPr/>
        </p:nvSpPr>
        <p:spPr>
          <a:xfrm>
            <a:off x="547947" y="461442"/>
            <a:ext cx="2812415"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INSTALLATION </a:t>
            </a:r>
            <a:r>
              <a:rPr sz="1600" b="1" dirty="0">
                <a:solidFill>
                  <a:srgbClr val="231F20"/>
                </a:solidFill>
                <a:latin typeface="Arial Narrow"/>
                <a:cs typeface="Arial Narrow"/>
              </a:rPr>
              <a:t>DES</a:t>
            </a:r>
            <a:r>
              <a:rPr sz="1600" b="1" spc="-80" dirty="0">
                <a:solidFill>
                  <a:srgbClr val="231F20"/>
                </a:solidFill>
                <a:latin typeface="Arial Narrow"/>
                <a:cs typeface="Arial Narrow"/>
              </a:rPr>
              <a:t> </a:t>
            </a:r>
            <a:r>
              <a:rPr sz="1600" b="1" dirty="0">
                <a:solidFill>
                  <a:srgbClr val="231F20"/>
                </a:solidFill>
                <a:latin typeface="Arial Narrow"/>
                <a:cs typeface="Arial Narrow"/>
              </a:rPr>
              <a:t>WHIRLPOOLS</a:t>
            </a:r>
            <a:endParaRPr sz="1600">
              <a:latin typeface="Arial Narrow"/>
              <a:cs typeface="Arial Narrow"/>
            </a:endParaRPr>
          </a:p>
        </p:txBody>
      </p:sp>
      <p:sp>
        <p:nvSpPr>
          <p:cNvPr id="14" name="object 14"/>
          <p:cNvSpPr/>
          <p:nvPr/>
        </p:nvSpPr>
        <p:spPr>
          <a:xfrm>
            <a:off x="567131" y="794804"/>
            <a:ext cx="6457950" cy="0"/>
          </a:xfrm>
          <a:custGeom>
            <a:avLst/>
            <a:gdLst/>
            <a:ahLst/>
            <a:cxnLst/>
            <a:rect l="l" t="t" r="r" b="b"/>
            <a:pathLst>
              <a:path w="6457950">
                <a:moveTo>
                  <a:pt x="0" y="0"/>
                </a:moveTo>
                <a:lnTo>
                  <a:pt x="6457569" y="0"/>
                </a:lnTo>
              </a:path>
            </a:pathLst>
          </a:custGeom>
          <a:ln w="9525">
            <a:solidFill>
              <a:srgbClr val="231F20"/>
            </a:solidFill>
            <a:prstDash val="sysDot"/>
          </a:ln>
        </p:spPr>
        <p:txBody>
          <a:bodyPr wrap="square" lIns="0" tIns="0" rIns="0" bIns="0" rtlCol="0"/>
          <a:lstStyle/>
          <a:p>
            <a:endParaRPr/>
          </a:p>
        </p:txBody>
      </p:sp>
      <p:grpSp>
        <p:nvGrpSpPr>
          <p:cNvPr id="15" name="object 15"/>
          <p:cNvGrpSpPr/>
          <p:nvPr/>
        </p:nvGrpSpPr>
        <p:grpSpPr>
          <a:xfrm>
            <a:off x="729667" y="8959394"/>
            <a:ext cx="816610" cy="546735"/>
            <a:chOff x="729667" y="8959394"/>
            <a:chExt cx="816610" cy="546735"/>
          </a:xfrm>
        </p:grpSpPr>
        <p:sp>
          <p:nvSpPr>
            <p:cNvPr id="16" name="object 16"/>
            <p:cNvSpPr/>
            <p:nvPr/>
          </p:nvSpPr>
          <p:spPr>
            <a:xfrm>
              <a:off x="806791" y="9188934"/>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sp>
          <p:nvSpPr>
            <p:cNvPr id="17" name="object 17"/>
            <p:cNvSpPr/>
            <p:nvPr/>
          </p:nvSpPr>
          <p:spPr>
            <a:xfrm>
              <a:off x="1331000" y="9358901"/>
              <a:ext cx="17145" cy="144145"/>
            </a:xfrm>
            <a:custGeom>
              <a:avLst/>
              <a:gdLst/>
              <a:ahLst/>
              <a:cxnLst/>
              <a:rect l="l" t="t" r="r" b="b"/>
              <a:pathLst>
                <a:path w="17144" h="144145">
                  <a:moveTo>
                    <a:pt x="0" y="0"/>
                  </a:moveTo>
                  <a:lnTo>
                    <a:pt x="0" y="12966"/>
                  </a:lnTo>
                  <a:lnTo>
                    <a:pt x="16776" y="22097"/>
                  </a:lnTo>
                  <a:lnTo>
                    <a:pt x="16776" y="32016"/>
                  </a:lnTo>
                  <a:lnTo>
                    <a:pt x="0" y="41909"/>
                  </a:lnTo>
                  <a:lnTo>
                    <a:pt x="0" y="48767"/>
                  </a:lnTo>
                  <a:lnTo>
                    <a:pt x="16776" y="58699"/>
                  </a:lnTo>
                  <a:lnTo>
                    <a:pt x="16776" y="68592"/>
                  </a:lnTo>
                  <a:lnTo>
                    <a:pt x="0" y="77736"/>
                  </a:lnTo>
                  <a:lnTo>
                    <a:pt x="0" y="84607"/>
                  </a:lnTo>
                  <a:lnTo>
                    <a:pt x="16776" y="94500"/>
                  </a:lnTo>
                  <a:lnTo>
                    <a:pt x="16776" y="104406"/>
                  </a:lnTo>
                  <a:lnTo>
                    <a:pt x="0" y="114312"/>
                  </a:lnTo>
                  <a:lnTo>
                    <a:pt x="0" y="120408"/>
                  </a:lnTo>
                  <a:lnTo>
                    <a:pt x="16776" y="130314"/>
                  </a:lnTo>
                  <a:lnTo>
                    <a:pt x="0" y="144056"/>
                  </a:lnTo>
                </a:path>
              </a:pathLst>
            </a:custGeom>
            <a:ln w="6350">
              <a:solidFill>
                <a:srgbClr val="231F20"/>
              </a:solidFill>
            </a:ln>
          </p:spPr>
          <p:txBody>
            <a:bodyPr wrap="square" lIns="0" tIns="0" rIns="0" bIns="0" rtlCol="0"/>
            <a:lstStyle/>
            <a:p>
              <a:endParaRPr/>
            </a:p>
          </p:txBody>
        </p:sp>
        <p:sp>
          <p:nvSpPr>
            <p:cNvPr id="18" name="object 18"/>
            <p:cNvSpPr/>
            <p:nvPr/>
          </p:nvSpPr>
          <p:spPr>
            <a:xfrm>
              <a:off x="919304" y="9358901"/>
              <a:ext cx="17145" cy="144145"/>
            </a:xfrm>
            <a:custGeom>
              <a:avLst/>
              <a:gdLst/>
              <a:ahLst/>
              <a:cxnLst/>
              <a:rect l="l" t="t" r="r" b="b"/>
              <a:pathLst>
                <a:path w="17144" h="144145">
                  <a:moveTo>
                    <a:pt x="0" y="0"/>
                  </a:moveTo>
                  <a:lnTo>
                    <a:pt x="0" y="12966"/>
                  </a:lnTo>
                  <a:lnTo>
                    <a:pt x="16764" y="22097"/>
                  </a:lnTo>
                  <a:lnTo>
                    <a:pt x="16764" y="32016"/>
                  </a:lnTo>
                  <a:lnTo>
                    <a:pt x="0" y="41909"/>
                  </a:lnTo>
                  <a:lnTo>
                    <a:pt x="0" y="48767"/>
                  </a:lnTo>
                  <a:lnTo>
                    <a:pt x="16764" y="58699"/>
                  </a:lnTo>
                  <a:lnTo>
                    <a:pt x="16764" y="68592"/>
                  </a:lnTo>
                  <a:lnTo>
                    <a:pt x="0" y="77736"/>
                  </a:lnTo>
                  <a:lnTo>
                    <a:pt x="0" y="84607"/>
                  </a:lnTo>
                  <a:lnTo>
                    <a:pt x="16764" y="94500"/>
                  </a:lnTo>
                  <a:lnTo>
                    <a:pt x="16764" y="104406"/>
                  </a:lnTo>
                  <a:lnTo>
                    <a:pt x="0" y="114312"/>
                  </a:lnTo>
                  <a:lnTo>
                    <a:pt x="0" y="120408"/>
                  </a:lnTo>
                  <a:lnTo>
                    <a:pt x="16764" y="130314"/>
                  </a:lnTo>
                  <a:lnTo>
                    <a:pt x="0" y="144056"/>
                  </a:lnTo>
                </a:path>
              </a:pathLst>
            </a:custGeom>
            <a:ln w="6350">
              <a:solidFill>
                <a:srgbClr val="231F20"/>
              </a:solidFill>
            </a:ln>
          </p:spPr>
          <p:txBody>
            <a:bodyPr wrap="square" lIns="0" tIns="0" rIns="0" bIns="0" rtlCol="0"/>
            <a:lstStyle/>
            <a:p>
              <a:endParaRPr/>
            </a:p>
          </p:txBody>
        </p:sp>
        <p:sp>
          <p:nvSpPr>
            <p:cNvPr id="19" name="object 19"/>
            <p:cNvSpPr/>
            <p:nvPr/>
          </p:nvSpPr>
          <p:spPr>
            <a:xfrm>
              <a:off x="732842" y="9233135"/>
              <a:ext cx="810260" cy="126364"/>
            </a:xfrm>
            <a:custGeom>
              <a:avLst/>
              <a:gdLst/>
              <a:ahLst/>
              <a:cxnLst/>
              <a:rect l="l" t="t" r="r" b="b"/>
              <a:pathLst>
                <a:path w="810260" h="126365">
                  <a:moveTo>
                    <a:pt x="801420" y="0"/>
                  </a:moveTo>
                  <a:lnTo>
                    <a:pt x="806272" y="0"/>
                  </a:lnTo>
                  <a:lnTo>
                    <a:pt x="810183" y="3937"/>
                  </a:lnTo>
                  <a:lnTo>
                    <a:pt x="810183" y="8763"/>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3"/>
                  </a:lnTo>
                  <a:lnTo>
                    <a:pt x="787" y="3937"/>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20" name="object 20"/>
            <p:cNvSpPr/>
            <p:nvPr/>
          </p:nvSpPr>
          <p:spPr>
            <a:xfrm>
              <a:off x="788493" y="9188939"/>
              <a:ext cx="699135" cy="44450"/>
            </a:xfrm>
            <a:custGeom>
              <a:avLst/>
              <a:gdLst/>
              <a:ahLst/>
              <a:cxnLst/>
              <a:rect l="l" t="t" r="r" b="b"/>
              <a:pathLst>
                <a:path w="699135" h="44450">
                  <a:moveTo>
                    <a:pt x="698131" y="44196"/>
                  </a:moveTo>
                  <a:lnTo>
                    <a:pt x="698131" y="18288"/>
                  </a:lnTo>
                  <a:lnTo>
                    <a:pt x="698919" y="17894"/>
                  </a:lnTo>
                  <a:lnTo>
                    <a:pt x="698919" y="8026"/>
                  </a:lnTo>
                  <a:lnTo>
                    <a:pt x="690892" y="0"/>
                  </a:lnTo>
                  <a:lnTo>
                    <a:pt x="680986" y="0"/>
                  </a:lnTo>
                  <a:lnTo>
                    <a:pt x="18668" y="0"/>
                  </a:lnTo>
                  <a:lnTo>
                    <a:pt x="8775" y="0"/>
                  </a:lnTo>
                  <a:lnTo>
                    <a:pt x="761" y="8026"/>
                  </a:lnTo>
                  <a:lnTo>
                    <a:pt x="761" y="17907"/>
                  </a:lnTo>
                  <a:lnTo>
                    <a:pt x="0" y="18288"/>
                  </a:lnTo>
                  <a:lnTo>
                    <a:pt x="0" y="44196"/>
                  </a:lnTo>
                </a:path>
              </a:pathLst>
            </a:custGeom>
            <a:ln w="6350">
              <a:solidFill>
                <a:srgbClr val="231F20"/>
              </a:solidFill>
            </a:ln>
          </p:spPr>
          <p:txBody>
            <a:bodyPr wrap="square" lIns="0" tIns="0" rIns="0" bIns="0" rtlCol="0"/>
            <a:lstStyle/>
            <a:p>
              <a:endParaRPr/>
            </a:p>
          </p:txBody>
        </p:sp>
        <p:sp>
          <p:nvSpPr>
            <p:cNvPr id="21" name="object 21"/>
            <p:cNvSpPr/>
            <p:nvPr/>
          </p:nvSpPr>
          <p:spPr>
            <a:xfrm>
              <a:off x="867764" y="8962569"/>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grpSp>
      <p:graphicFrame>
        <p:nvGraphicFramePr>
          <p:cNvPr id="22" name="object 22"/>
          <p:cNvGraphicFramePr>
            <a:graphicFrameLocks noGrp="1"/>
          </p:cNvGraphicFramePr>
          <p:nvPr/>
        </p:nvGraphicFramePr>
        <p:xfrm>
          <a:off x="988051" y="8573206"/>
          <a:ext cx="303530" cy="39306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24">
                <a:tc>
                  <a:txBody>
                    <a:bodyPr/>
                    <a:lstStyle/>
                    <a:p>
                      <a:pPr algn="ctr">
                        <a:lnSpc>
                          <a:spcPts val="915"/>
                        </a:lnSpc>
                      </a:pPr>
                      <a:r>
                        <a:rPr sz="800" dirty="0">
                          <a:solidFill>
                            <a:srgbClr val="231F20"/>
                          </a:solidFill>
                          <a:latin typeface="Arial Narrow"/>
                          <a:cs typeface="Arial Narrow"/>
                        </a:rPr>
                        <a:t>GELB</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algn="ctr">
                        <a:lnSpc>
                          <a:spcPts val="890"/>
                        </a:lnSpc>
                        <a:spcBef>
                          <a:spcPts val="20"/>
                        </a:spcBef>
                      </a:pPr>
                      <a:r>
                        <a:rPr sz="800" dirty="0">
                          <a:solidFill>
                            <a:srgbClr val="231F20"/>
                          </a:solidFill>
                          <a:latin typeface="Arial Narrow"/>
                          <a:cs typeface="Arial Narrow"/>
                        </a:rPr>
                        <a:t>GRÜN</a:t>
                      </a:r>
                      <a:endParaRPr sz="80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ts val="869"/>
                        </a:lnSpc>
                        <a:spcBef>
                          <a:spcPts val="45"/>
                        </a:spcBef>
                      </a:pPr>
                      <a:r>
                        <a:rPr sz="800" dirty="0">
                          <a:solidFill>
                            <a:srgbClr val="231F20"/>
                          </a:solidFill>
                          <a:latin typeface="Arial Narrow"/>
                          <a:cs typeface="Arial Narrow"/>
                        </a:rPr>
                        <a:t>WEISS</a:t>
                      </a:r>
                      <a:endParaRPr sz="80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grpSp>
        <p:nvGrpSpPr>
          <p:cNvPr id="23" name="object 23"/>
          <p:cNvGrpSpPr/>
          <p:nvPr/>
        </p:nvGrpSpPr>
        <p:grpSpPr>
          <a:xfrm>
            <a:off x="548868" y="4463275"/>
            <a:ext cx="1807210" cy="1021080"/>
            <a:chOff x="548868" y="4463275"/>
            <a:chExt cx="1807210" cy="1021080"/>
          </a:xfrm>
        </p:grpSpPr>
        <p:sp>
          <p:nvSpPr>
            <p:cNvPr id="24" name="object 24"/>
            <p:cNvSpPr/>
            <p:nvPr/>
          </p:nvSpPr>
          <p:spPr>
            <a:xfrm>
              <a:off x="552043" y="4466450"/>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49">
              <a:solidFill>
                <a:srgbClr val="231F20"/>
              </a:solidFill>
            </a:ln>
          </p:spPr>
          <p:txBody>
            <a:bodyPr wrap="square" lIns="0" tIns="0" rIns="0" bIns="0" rtlCol="0"/>
            <a:lstStyle/>
            <a:p>
              <a:endParaRPr/>
            </a:p>
          </p:txBody>
        </p:sp>
        <p:sp>
          <p:nvSpPr>
            <p:cNvPr id="25" name="object 25"/>
            <p:cNvSpPr/>
            <p:nvPr/>
          </p:nvSpPr>
          <p:spPr>
            <a:xfrm>
              <a:off x="682878" y="4650184"/>
              <a:ext cx="1488020" cy="680319"/>
            </a:xfrm>
            <a:prstGeom prst="rect">
              <a:avLst/>
            </a:prstGeom>
            <a:blipFill>
              <a:blip r:embed="rId2" cstate="print"/>
              <a:stretch>
                <a:fillRect/>
              </a:stretch>
            </a:blipFill>
          </p:spPr>
          <p:txBody>
            <a:bodyPr wrap="square" lIns="0" tIns="0" rIns="0" bIns="0" rtlCol="0"/>
            <a:lstStyle/>
            <a:p>
              <a:endParaRPr/>
            </a:p>
          </p:txBody>
        </p:sp>
      </p:grpSp>
      <p:sp>
        <p:nvSpPr>
          <p:cNvPr id="26" name="object 26"/>
          <p:cNvSpPr/>
          <p:nvPr/>
        </p:nvSpPr>
        <p:spPr>
          <a:xfrm>
            <a:off x="5061912" y="4608122"/>
            <a:ext cx="1796784" cy="723440"/>
          </a:xfrm>
          <a:prstGeom prst="rect">
            <a:avLst/>
          </a:prstGeom>
          <a:blipFill>
            <a:blip r:embed="rId3" cstate="print"/>
            <a:stretch>
              <a:fillRect/>
            </a:stretch>
          </a:blipFill>
        </p:spPr>
        <p:txBody>
          <a:bodyPr wrap="square" lIns="0" tIns="0" rIns="0" bIns="0" rtlCol="0"/>
          <a:lstStyle/>
          <a:p>
            <a:endParaRPr/>
          </a:p>
        </p:txBody>
      </p:sp>
      <p:sp>
        <p:nvSpPr>
          <p:cNvPr id="27" name="object 27"/>
          <p:cNvSpPr txBox="1"/>
          <p:nvPr/>
        </p:nvSpPr>
        <p:spPr>
          <a:xfrm>
            <a:off x="4904854" y="4466450"/>
            <a:ext cx="2126615" cy="1014730"/>
          </a:xfrm>
          <a:prstGeom prst="rect">
            <a:avLst/>
          </a:prstGeom>
          <a:ln w="6896">
            <a:solidFill>
              <a:srgbClr val="231F2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850">
              <a:latin typeface="Times New Roman"/>
              <a:cs typeface="Times New Roman"/>
            </a:endParaRPr>
          </a:p>
          <a:p>
            <a:pPr marR="289560" algn="r">
              <a:lnSpc>
                <a:spcPct val="100000"/>
              </a:lnSpc>
            </a:pPr>
            <a:r>
              <a:rPr sz="800" dirty="0">
                <a:solidFill>
                  <a:srgbClr val="231F20"/>
                </a:solidFill>
                <a:latin typeface="Arial Narrow"/>
                <a:cs typeface="Arial Narrow"/>
              </a:rPr>
              <a:t>GELB</a:t>
            </a:r>
            <a:endParaRPr sz="800">
              <a:latin typeface="Arial Narrow"/>
              <a:cs typeface="Arial Narrow"/>
            </a:endParaRPr>
          </a:p>
        </p:txBody>
      </p:sp>
      <p:grpSp>
        <p:nvGrpSpPr>
          <p:cNvPr id="28" name="object 28"/>
          <p:cNvGrpSpPr/>
          <p:nvPr/>
        </p:nvGrpSpPr>
        <p:grpSpPr>
          <a:xfrm>
            <a:off x="3022110" y="4574390"/>
            <a:ext cx="459740" cy="461009"/>
            <a:chOff x="3022110" y="4574390"/>
            <a:chExt cx="459740" cy="461009"/>
          </a:xfrm>
        </p:grpSpPr>
        <p:sp>
          <p:nvSpPr>
            <p:cNvPr id="29" name="object 29"/>
            <p:cNvSpPr/>
            <p:nvPr/>
          </p:nvSpPr>
          <p:spPr>
            <a:xfrm>
              <a:off x="3027082" y="4579362"/>
              <a:ext cx="449580" cy="450850"/>
            </a:xfrm>
            <a:custGeom>
              <a:avLst/>
              <a:gdLst/>
              <a:ahLst/>
              <a:cxnLst/>
              <a:rect l="l" t="t" r="r" b="b"/>
              <a:pathLst>
                <a:path w="449579" h="450850">
                  <a:moveTo>
                    <a:pt x="444792" y="165036"/>
                  </a:moveTo>
                  <a:lnTo>
                    <a:pt x="432982" y="120062"/>
                  </a:lnTo>
                  <a:lnTo>
                    <a:pt x="414267" y="82229"/>
                  </a:lnTo>
                  <a:lnTo>
                    <a:pt x="385927" y="49720"/>
                  </a:lnTo>
                  <a:lnTo>
                    <a:pt x="350273" y="25451"/>
                  </a:lnTo>
                  <a:lnTo>
                    <a:pt x="310134" y="9931"/>
                  </a:lnTo>
                  <a:lnTo>
                    <a:pt x="267796" y="2164"/>
                  </a:lnTo>
                  <a:lnTo>
                    <a:pt x="224713" y="0"/>
                  </a:lnTo>
                  <a:lnTo>
                    <a:pt x="210313" y="215"/>
                  </a:lnTo>
                  <a:lnTo>
                    <a:pt x="167424" y="4051"/>
                  </a:lnTo>
                  <a:lnTo>
                    <a:pt x="125530" y="14136"/>
                  </a:lnTo>
                  <a:lnTo>
                    <a:pt x="86606" y="32573"/>
                  </a:lnTo>
                  <a:lnTo>
                    <a:pt x="53064" y="59714"/>
                  </a:lnTo>
                  <a:lnTo>
                    <a:pt x="27902" y="94602"/>
                  </a:lnTo>
                  <a:lnTo>
                    <a:pt x="11919" y="133578"/>
                  </a:lnTo>
                  <a:lnTo>
                    <a:pt x="3232" y="174793"/>
                  </a:lnTo>
                  <a:lnTo>
                    <a:pt x="238" y="216834"/>
                  </a:lnTo>
                  <a:lnTo>
                    <a:pt x="177" y="225247"/>
                  </a:lnTo>
                  <a:lnTo>
                    <a:pt x="0" y="236624"/>
                  </a:lnTo>
                  <a:lnTo>
                    <a:pt x="3796" y="282084"/>
                  </a:lnTo>
                  <a:lnTo>
                    <a:pt x="15110" y="326246"/>
                  </a:lnTo>
                  <a:lnTo>
                    <a:pt x="34911" y="367285"/>
                  </a:lnTo>
                  <a:lnTo>
                    <a:pt x="64481" y="401811"/>
                  </a:lnTo>
                  <a:lnTo>
                    <a:pt x="102706" y="426659"/>
                  </a:lnTo>
                  <a:lnTo>
                    <a:pt x="145563" y="442157"/>
                  </a:lnTo>
                  <a:lnTo>
                    <a:pt x="190511" y="449719"/>
                  </a:lnTo>
                  <a:lnTo>
                    <a:pt x="213313" y="450708"/>
                  </a:lnTo>
                  <a:lnTo>
                    <a:pt x="224713" y="450507"/>
                  </a:lnTo>
                  <a:lnTo>
                    <a:pt x="236073" y="450708"/>
                  </a:lnTo>
                  <a:lnTo>
                    <a:pt x="281539" y="446870"/>
                  </a:lnTo>
                  <a:lnTo>
                    <a:pt x="325654" y="435478"/>
                  </a:lnTo>
                  <a:lnTo>
                    <a:pt x="366602" y="415483"/>
                  </a:lnTo>
                  <a:lnTo>
                    <a:pt x="400996" y="385668"/>
                  </a:lnTo>
                  <a:lnTo>
                    <a:pt x="425628" y="347322"/>
                  </a:lnTo>
                  <a:lnTo>
                    <a:pt x="440946" y="304416"/>
                  </a:lnTo>
                  <a:lnTo>
                    <a:pt x="448440" y="259426"/>
                  </a:lnTo>
                  <a:lnTo>
                    <a:pt x="449399" y="236624"/>
                  </a:lnTo>
                  <a:lnTo>
                    <a:pt x="449211" y="225247"/>
                  </a:lnTo>
                  <a:lnTo>
                    <a:pt x="448989" y="210126"/>
                  </a:lnTo>
                  <a:lnTo>
                    <a:pt x="448230" y="195022"/>
                  </a:lnTo>
                  <a:lnTo>
                    <a:pt x="446858" y="179979"/>
                  </a:lnTo>
                  <a:lnTo>
                    <a:pt x="444792" y="165036"/>
                  </a:lnTo>
                  <a:close/>
                </a:path>
              </a:pathLst>
            </a:custGeom>
            <a:ln w="9944">
              <a:solidFill>
                <a:srgbClr val="050100"/>
              </a:solidFill>
            </a:ln>
          </p:spPr>
          <p:txBody>
            <a:bodyPr wrap="square" lIns="0" tIns="0" rIns="0" bIns="0" rtlCol="0"/>
            <a:lstStyle/>
            <a:p>
              <a:endParaRPr/>
            </a:p>
          </p:txBody>
        </p:sp>
        <p:sp>
          <p:nvSpPr>
            <p:cNvPr id="30" name="object 30"/>
            <p:cNvSpPr/>
            <p:nvPr/>
          </p:nvSpPr>
          <p:spPr>
            <a:xfrm>
              <a:off x="3182085" y="4692947"/>
              <a:ext cx="139458" cy="121170"/>
            </a:xfrm>
            <a:prstGeom prst="rect">
              <a:avLst/>
            </a:prstGeom>
            <a:blipFill>
              <a:blip r:embed="rId4" cstate="print"/>
              <a:stretch>
                <a:fillRect/>
              </a:stretch>
            </a:blipFill>
          </p:spPr>
          <p:txBody>
            <a:bodyPr wrap="square" lIns="0" tIns="0" rIns="0" bIns="0" rtlCol="0"/>
            <a:lstStyle/>
            <a:p>
              <a:endParaRPr/>
            </a:p>
          </p:txBody>
        </p:sp>
      </p:grpSp>
      <p:sp>
        <p:nvSpPr>
          <p:cNvPr id="31" name="object 31"/>
          <p:cNvSpPr/>
          <p:nvPr/>
        </p:nvSpPr>
        <p:spPr>
          <a:xfrm>
            <a:off x="3887140" y="4579360"/>
            <a:ext cx="448309" cy="449580"/>
          </a:xfrm>
          <a:custGeom>
            <a:avLst/>
            <a:gdLst/>
            <a:ahLst/>
            <a:cxnLst/>
            <a:rect l="l" t="t" r="r" b="b"/>
            <a:pathLst>
              <a:path w="448310" h="449579">
                <a:moveTo>
                  <a:pt x="443596" y="164630"/>
                </a:moveTo>
                <a:lnTo>
                  <a:pt x="431840" y="119745"/>
                </a:lnTo>
                <a:lnTo>
                  <a:pt x="413157" y="82062"/>
                </a:lnTo>
                <a:lnTo>
                  <a:pt x="384897" y="49618"/>
                </a:lnTo>
                <a:lnTo>
                  <a:pt x="349358" y="25421"/>
                </a:lnTo>
                <a:lnTo>
                  <a:pt x="309332" y="9944"/>
                </a:lnTo>
                <a:lnTo>
                  <a:pt x="267066" y="2207"/>
                </a:lnTo>
                <a:lnTo>
                  <a:pt x="224102" y="0"/>
                </a:lnTo>
                <a:lnTo>
                  <a:pt x="209755" y="226"/>
                </a:lnTo>
                <a:lnTo>
                  <a:pt x="167015" y="4076"/>
                </a:lnTo>
                <a:lnTo>
                  <a:pt x="125171" y="14154"/>
                </a:lnTo>
                <a:lnTo>
                  <a:pt x="86370" y="32519"/>
                </a:lnTo>
                <a:lnTo>
                  <a:pt x="52904" y="59580"/>
                </a:lnTo>
                <a:lnTo>
                  <a:pt x="27836" y="94424"/>
                </a:lnTo>
                <a:lnTo>
                  <a:pt x="11862" y="133236"/>
                </a:lnTo>
                <a:lnTo>
                  <a:pt x="3176" y="174369"/>
                </a:lnTo>
                <a:lnTo>
                  <a:pt x="245" y="216298"/>
                </a:lnTo>
                <a:lnTo>
                  <a:pt x="188" y="224688"/>
                </a:lnTo>
                <a:lnTo>
                  <a:pt x="0" y="236058"/>
                </a:lnTo>
                <a:lnTo>
                  <a:pt x="3771" y="281358"/>
                </a:lnTo>
                <a:lnTo>
                  <a:pt x="15047" y="325398"/>
                </a:lnTo>
                <a:lnTo>
                  <a:pt x="34796" y="366323"/>
                </a:lnTo>
                <a:lnTo>
                  <a:pt x="64311" y="400800"/>
                </a:lnTo>
                <a:lnTo>
                  <a:pt x="102419" y="425576"/>
                </a:lnTo>
                <a:lnTo>
                  <a:pt x="145159" y="441075"/>
                </a:lnTo>
                <a:lnTo>
                  <a:pt x="189982" y="448604"/>
                </a:lnTo>
                <a:lnTo>
                  <a:pt x="212732" y="449581"/>
                </a:lnTo>
                <a:lnTo>
                  <a:pt x="224102" y="449351"/>
                </a:lnTo>
                <a:lnTo>
                  <a:pt x="235445" y="449581"/>
                </a:lnTo>
                <a:lnTo>
                  <a:pt x="280769" y="445778"/>
                </a:lnTo>
                <a:lnTo>
                  <a:pt x="324791" y="434390"/>
                </a:lnTo>
                <a:lnTo>
                  <a:pt x="365641" y="414435"/>
                </a:lnTo>
                <a:lnTo>
                  <a:pt x="399932" y="384691"/>
                </a:lnTo>
                <a:lnTo>
                  <a:pt x="424497" y="346444"/>
                </a:lnTo>
                <a:lnTo>
                  <a:pt x="439792" y="303652"/>
                </a:lnTo>
                <a:lnTo>
                  <a:pt x="447264" y="258798"/>
                </a:lnTo>
                <a:lnTo>
                  <a:pt x="448227" y="236058"/>
                </a:lnTo>
                <a:lnTo>
                  <a:pt x="448041" y="224688"/>
                </a:lnTo>
                <a:lnTo>
                  <a:pt x="447818" y="209630"/>
                </a:lnTo>
                <a:lnTo>
                  <a:pt x="447057" y="194568"/>
                </a:lnTo>
                <a:lnTo>
                  <a:pt x="445676" y="179552"/>
                </a:lnTo>
                <a:lnTo>
                  <a:pt x="443596" y="164630"/>
                </a:lnTo>
                <a:close/>
              </a:path>
            </a:pathLst>
          </a:custGeom>
          <a:ln w="9944">
            <a:solidFill>
              <a:srgbClr val="050100"/>
            </a:solidFill>
          </a:ln>
        </p:spPr>
        <p:txBody>
          <a:bodyPr wrap="square" lIns="0" tIns="0" rIns="0" bIns="0" rtlCol="0"/>
          <a:lstStyle/>
          <a:p>
            <a:endParaRPr/>
          </a:p>
        </p:txBody>
      </p:sp>
      <p:sp>
        <p:nvSpPr>
          <p:cNvPr id="32" name="object 32"/>
          <p:cNvSpPr txBox="1"/>
          <p:nvPr/>
        </p:nvSpPr>
        <p:spPr>
          <a:xfrm>
            <a:off x="3184841" y="4599597"/>
            <a:ext cx="1078230" cy="417195"/>
          </a:xfrm>
          <a:prstGeom prst="rect">
            <a:avLst/>
          </a:prstGeom>
        </p:spPr>
        <p:txBody>
          <a:bodyPr vert="horz" wrap="square" lIns="0" tIns="14604" rIns="0" bIns="0" rtlCol="0">
            <a:spAutoFit/>
          </a:bodyPr>
          <a:lstStyle/>
          <a:p>
            <a:pPr marL="38100">
              <a:lnSpc>
                <a:spcPct val="100000"/>
              </a:lnSpc>
              <a:spcBef>
                <a:spcPts val="114"/>
              </a:spcBef>
              <a:tabLst>
                <a:tab pos="418465" algn="l"/>
                <a:tab pos="843915" algn="l"/>
              </a:tabLst>
            </a:pPr>
            <a:r>
              <a:rPr sz="750" b="1" spc="-89" baseline="5555" dirty="0">
                <a:solidFill>
                  <a:srgbClr val="231F20"/>
                </a:solidFill>
                <a:latin typeface="Calibri"/>
                <a:cs typeface="Calibri"/>
              </a:rPr>
              <a:t>UP	</a:t>
            </a:r>
            <a:r>
              <a:rPr sz="2550" spc="5" dirty="0">
                <a:solidFill>
                  <a:srgbClr val="231F20"/>
                </a:solidFill>
                <a:latin typeface="Arial Narrow"/>
                <a:cs typeface="Arial Narrow"/>
              </a:rPr>
              <a:t>+	</a:t>
            </a:r>
            <a:r>
              <a:rPr sz="750" b="1" spc="-60" baseline="11111" dirty="0">
                <a:solidFill>
                  <a:srgbClr val="231F20"/>
                </a:solidFill>
                <a:latin typeface="Calibri"/>
                <a:cs typeface="Calibri"/>
              </a:rPr>
              <a:t>BUBBLE</a:t>
            </a:r>
            <a:endParaRPr sz="750" baseline="11111">
              <a:latin typeface="Calibri"/>
              <a:cs typeface="Calibri"/>
            </a:endParaRPr>
          </a:p>
        </p:txBody>
      </p:sp>
      <p:sp>
        <p:nvSpPr>
          <p:cNvPr id="33" name="object 33"/>
          <p:cNvSpPr/>
          <p:nvPr/>
        </p:nvSpPr>
        <p:spPr>
          <a:xfrm>
            <a:off x="3732338" y="4944228"/>
            <a:ext cx="608965" cy="537210"/>
          </a:xfrm>
          <a:custGeom>
            <a:avLst/>
            <a:gdLst/>
            <a:ahLst/>
            <a:cxnLst/>
            <a:rect l="l" t="t" r="r" b="b"/>
            <a:pathLst>
              <a:path w="608964" h="537210">
                <a:moveTo>
                  <a:pt x="31115" y="0"/>
                </a:moveTo>
                <a:lnTo>
                  <a:pt x="24191" y="15028"/>
                </a:lnTo>
                <a:lnTo>
                  <a:pt x="24541" y="36109"/>
                </a:lnTo>
                <a:lnTo>
                  <a:pt x="33927" y="63815"/>
                </a:lnTo>
                <a:lnTo>
                  <a:pt x="54114" y="98717"/>
                </a:lnTo>
                <a:lnTo>
                  <a:pt x="85245" y="143758"/>
                </a:lnTo>
                <a:lnTo>
                  <a:pt x="120310" y="193754"/>
                </a:lnTo>
                <a:lnTo>
                  <a:pt x="150398" y="237230"/>
                </a:lnTo>
                <a:lnTo>
                  <a:pt x="172539" y="282067"/>
                </a:lnTo>
                <a:lnTo>
                  <a:pt x="180653" y="331449"/>
                </a:lnTo>
                <a:lnTo>
                  <a:pt x="181851" y="341388"/>
                </a:lnTo>
                <a:lnTo>
                  <a:pt x="148238" y="284632"/>
                </a:lnTo>
                <a:lnTo>
                  <a:pt x="125498" y="253860"/>
                </a:lnTo>
                <a:lnTo>
                  <a:pt x="103248" y="238404"/>
                </a:lnTo>
                <a:lnTo>
                  <a:pt x="71107" y="227596"/>
                </a:lnTo>
                <a:lnTo>
                  <a:pt x="19534" y="213340"/>
                </a:lnTo>
                <a:lnTo>
                  <a:pt x="0" y="214753"/>
                </a:lnTo>
                <a:lnTo>
                  <a:pt x="48602" y="286778"/>
                </a:lnTo>
                <a:lnTo>
                  <a:pt x="118454" y="374574"/>
                </a:lnTo>
                <a:lnTo>
                  <a:pt x="146857" y="408482"/>
                </a:lnTo>
                <a:lnTo>
                  <a:pt x="173450" y="437103"/>
                </a:lnTo>
                <a:lnTo>
                  <a:pt x="243724" y="489158"/>
                </a:lnTo>
                <a:lnTo>
                  <a:pt x="295387" y="513300"/>
                </a:lnTo>
                <a:lnTo>
                  <a:pt x="345419" y="535163"/>
                </a:lnTo>
                <a:lnTo>
                  <a:pt x="348172" y="536647"/>
                </a:lnTo>
                <a:lnTo>
                  <a:pt x="608386" y="536647"/>
                </a:lnTo>
                <a:lnTo>
                  <a:pt x="513595" y="445351"/>
                </a:lnTo>
                <a:lnTo>
                  <a:pt x="474853" y="407355"/>
                </a:lnTo>
                <a:lnTo>
                  <a:pt x="439135" y="362747"/>
                </a:lnTo>
                <a:lnTo>
                  <a:pt x="389161" y="260188"/>
                </a:lnTo>
                <a:lnTo>
                  <a:pt x="373378" y="226804"/>
                </a:lnTo>
                <a:lnTo>
                  <a:pt x="366279" y="212882"/>
                </a:lnTo>
                <a:lnTo>
                  <a:pt x="362585" y="207505"/>
                </a:lnTo>
                <a:lnTo>
                  <a:pt x="345689" y="197511"/>
                </a:lnTo>
                <a:lnTo>
                  <a:pt x="277018" y="163255"/>
                </a:lnTo>
                <a:lnTo>
                  <a:pt x="255130" y="150710"/>
                </a:lnTo>
                <a:lnTo>
                  <a:pt x="244396" y="145788"/>
                </a:lnTo>
                <a:lnTo>
                  <a:pt x="233337" y="145678"/>
                </a:lnTo>
                <a:lnTo>
                  <a:pt x="223115" y="148049"/>
                </a:lnTo>
                <a:lnTo>
                  <a:pt x="214896" y="150571"/>
                </a:lnTo>
                <a:lnTo>
                  <a:pt x="207714" y="153993"/>
                </a:lnTo>
                <a:lnTo>
                  <a:pt x="200817" y="159231"/>
                </a:lnTo>
                <a:lnTo>
                  <a:pt x="193586" y="166128"/>
                </a:lnTo>
                <a:lnTo>
                  <a:pt x="163584" y="127693"/>
                </a:lnTo>
                <a:lnTo>
                  <a:pt x="145453" y="105103"/>
                </a:lnTo>
                <a:lnTo>
                  <a:pt x="131874" y="89560"/>
                </a:lnTo>
                <a:lnTo>
                  <a:pt x="115531" y="72263"/>
                </a:lnTo>
                <a:lnTo>
                  <a:pt x="68170" y="19443"/>
                </a:lnTo>
                <a:lnTo>
                  <a:pt x="46098" y="454"/>
                </a:lnTo>
                <a:lnTo>
                  <a:pt x="31115" y="0"/>
                </a:lnTo>
                <a:close/>
              </a:path>
            </a:pathLst>
          </a:custGeom>
          <a:solidFill>
            <a:srgbClr val="FFFFFF"/>
          </a:solidFill>
        </p:spPr>
        <p:txBody>
          <a:bodyPr wrap="square" lIns="0" tIns="0" rIns="0" bIns="0" rtlCol="0"/>
          <a:lstStyle/>
          <a:p>
            <a:endParaRPr/>
          </a:p>
        </p:txBody>
      </p:sp>
      <p:sp>
        <p:nvSpPr>
          <p:cNvPr id="34" name="object 34"/>
          <p:cNvSpPr/>
          <p:nvPr/>
        </p:nvSpPr>
        <p:spPr>
          <a:xfrm>
            <a:off x="2739745" y="4463275"/>
            <a:ext cx="1806702" cy="1020775"/>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2422630" y="4943156"/>
            <a:ext cx="265430" cy="104139"/>
          </a:xfrm>
          <a:custGeom>
            <a:avLst/>
            <a:gdLst/>
            <a:ahLst/>
            <a:cxnLst/>
            <a:rect l="l" t="t" r="r" b="b"/>
            <a:pathLst>
              <a:path w="265430" h="104139">
                <a:moveTo>
                  <a:pt x="178854" y="0"/>
                </a:moveTo>
                <a:lnTo>
                  <a:pt x="178917" y="35356"/>
                </a:lnTo>
                <a:lnTo>
                  <a:pt x="0" y="35356"/>
                </a:lnTo>
                <a:lnTo>
                  <a:pt x="0" y="68618"/>
                </a:lnTo>
                <a:lnTo>
                  <a:pt x="178981" y="68618"/>
                </a:lnTo>
                <a:lnTo>
                  <a:pt x="179044" y="103962"/>
                </a:lnTo>
                <a:lnTo>
                  <a:pt x="265010" y="51854"/>
                </a:lnTo>
                <a:lnTo>
                  <a:pt x="178854" y="0"/>
                </a:lnTo>
                <a:close/>
              </a:path>
            </a:pathLst>
          </a:custGeom>
          <a:solidFill>
            <a:srgbClr val="58595B"/>
          </a:solidFill>
        </p:spPr>
        <p:txBody>
          <a:bodyPr wrap="square" lIns="0" tIns="0" rIns="0" bIns="0" rtlCol="0"/>
          <a:lstStyle/>
          <a:p>
            <a:endParaRPr/>
          </a:p>
        </p:txBody>
      </p:sp>
      <p:sp>
        <p:nvSpPr>
          <p:cNvPr id="36" name="object 36"/>
          <p:cNvSpPr/>
          <p:nvPr/>
        </p:nvSpPr>
        <p:spPr>
          <a:xfrm>
            <a:off x="4591149" y="4943156"/>
            <a:ext cx="265430" cy="104139"/>
          </a:xfrm>
          <a:custGeom>
            <a:avLst/>
            <a:gdLst/>
            <a:ahLst/>
            <a:cxnLst/>
            <a:rect l="l" t="t" r="r" b="b"/>
            <a:pathLst>
              <a:path w="265429" h="104139">
                <a:moveTo>
                  <a:pt x="178854" y="0"/>
                </a:moveTo>
                <a:lnTo>
                  <a:pt x="178917" y="35356"/>
                </a:lnTo>
                <a:lnTo>
                  <a:pt x="0" y="35356"/>
                </a:lnTo>
                <a:lnTo>
                  <a:pt x="0" y="68618"/>
                </a:lnTo>
                <a:lnTo>
                  <a:pt x="178981" y="68618"/>
                </a:lnTo>
                <a:lnTo>
                  <a:pt x="179044" y="103962"/>
                </a:lnTo>
                <a:lnTo>
                  <a:pt x="265010" y="51854"/>
                </a:lnTo>
                <a:lnTo>
                  <a:pt x="178854" y="0"/>
                </a:lnTo>
                <a:close/>
              </a:path>
            </a:pathLst>
          </a:custGeom>
          <a:solidFill>
            <a:srgbClr val="58595B"/>
          </a:solidFill>
        </p:spPr>
        <p:txBody>
          <a:bodyPr wrap="square" lIns="0" tIns="0" rIns="0" bIns="0" rtlCol="0"/>
          <a:lstStyle/>
          <a:p>
            <a:endParaRPr/>
          </a:p>
        </p:txBody>
      </p:sp>
      <p:sp>
        <p:nvSpPr>
          <p:cNvPr id="37" name="object 37"/>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9</a:t>
            </a:r>
            <a:endParaRPr sz="6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919" y="3650215"/>
            <a:ext cx="6444615" cy="115189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Einbau der</a:t>
            </a:r>
            <a:r>
              <a:rPr sz="1200" b="1" spc="-5" dirty="0">
                <a:solidFill>
                  <a:srgbClr val="231F20"/>
                </a:solidFill>
                <a:latin typeface="Arial Narrow"/>
                <a:cs typeface="Arial Narrow"/>
              </a:rPr>
              <a:t> </a:t>
            </a:r>
            <a:r>
              <a:rPr sz="1200" b="1" dirty="0">
                <a:solidFill>
                  <a:srgbClr val="231F20"/>
                </a:solidFill>
                <a:latin typeface="Arial Narrow"/>
                <a:cs typeface="Arial Narrow"/>
              </a:rPr>
              <a:t>Filterkartusche</a:t>
            </a:r>
            <a:endParaRPr sz="1200">
              <a:latin typeface="Arial Narrow"/>
              <a:cs typeface="Arial Narrow"/>
            </a:endParaRPr>
          </a:p>
          <a:p>
            <a:pPr marL="168910" marR="5080" indent="-156845">
              <a:lnSpc>
                <a:spcPts val="1400"/>
              </a:lnSpc>
              <a:spcBef>
                <a:spcPts val="40"/>
              </a:spcBef>
              <a:buAutoNum type="arabicPeriod"/>
              <a:tabLst>
                <a:tab pos="169545" algn="l"/>
              </a:tabLst>
            </a:pPr>
            <a:r>
              <a:rPr sz="900" dirty="0">
                <a:solidFill>
                  <a:srgbClr val="231F20"/>
                </a:solidFill>
                <a:latin typeface="Arial Narrow"/>
                <a:cs typeface="Arial Narrow"/>
              </a:rPr>
              <a:t>Befestigen 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Filterkartuschenbasis </a:t>
            </a:r>
            <a:r>
              <a:rPr sz="900" spc="-5" dirty="0">
                <a:solidFill>
                  <a:srgbClr val="231F20"/>
                </a:solidFill>
                <a:latin typeface="Arial Narrow"/>
                <a:cs typeface="Arial Narrow"/>
              </a:rPr>
              <a:t>am </a:t>
            </a:r>
            <a:r>
              <a:rPr sz="900" dirty="0">
                <a:solidFill>
                  <a:srgbClr val="231F20"/>
                </a:solidFill>
                <a:latin typeface="Arial Narrow"/>
                <a:cs typeface="Arial Narrow"/>
              </a:rPr>
              <a:t>Einlassgitter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(obere Position) </a:t>
            </a:r>
            <a:r>
              <a:rPr sz="900" spc="-5" dirty="0">
                <a:solidFill>
                  <a:srgbClr val="231F20"/>
                </a:solidFill>
                <a:latin typeface="Arial Narrow"/>
                <a:cs typeface="Arial Narrow"/>
              </a:rPr>
              <a:t>und drehen </a:t>
            </a:r>
            <a:r>
              <a:rPr sz="900" dirty="0">
                <a:solidFill>
                  <a:srgbClr val="231F20"/>
                </a:solidFill>
                <a:latin typeface="Arial Narrow"/>
                <a:cs typeface="Arial Narrow"/>
              </a:rPr>
              <a:t>Sie </a:t>
            </a:r>
            <a:r>
              <a:rPr sz="900" spc="-5" dirty="0">
                <a:solidFill>
                  <a:srgbClr val="231F20"/>
                </a:solidFill>
                <a:latin typeface="Arial Narrow"/>
                <a:cs typeface="Arial Narrow"/>
              </a:rPr>
              <a:t>sie zur </a:t>
            </a:r>
            <a:r>
              <a:rPr sz="900" dirty="0">
                <a:solidFill>
                  <a:srgbClr val="231F20"/>
                </a:solidFill>
                <a:latin typeface="Arial Narrow"/>
                <a:cs typeface="Arial Narrow"/>
              </a:rPr>
              <a:t>Sicherung </a:t>
            </a:r>
            <a:r>
              <a:rPr sz="900" spc="-5" dirty="0">
                <a:solidFill>
                  <a:srgbClr val="231F20"/>
                </a:solidFill>
                <a:latin typeface="Arial Narrow"/>
                <a:cs typeface="Arial Narrow"/>
              </a:rPr>
              <a:t>leicht. </a:t>
            </a:r>
            <a:r>
              <a:rPr sz="900" b="1" dirty="0">
                <a:solidFill>
                  <a:srgbClr val="231F20"/>
                </a:solidFill>
                <a:latin typeface="Arial Narrow"/>
                <a:cs typeface="Arial Narrow"/>
              </a:rPr>
              <a:t>HINWEIS: </a:t>
            </a:r>
            <a:r>
              <a:rPr sz="900" dirty="0">
                <a:solidFill>
                  <a:srgbClr val="231F20"/>
                </a:solidFill>
                <a:latin typeface="Arial Narrow"/>
                <a:cs typeface="Arial Narrow"/>
              </a:rPr>
              <a:t>Die  Filterkartuschenbasis </a:t>
            </a:r>
            <a:r>
              <a:rPr sz="900" spc="-5" dirty="0">
                <a:solidFill>
                  <a:srgbClr val="231F20"/>
                </a:solidFill>
                <a:latin typeface="Arial Narrow"/>
                <a:cs typeface="Arial Narrow"/>
              </a:rPr>
              <a:t>ist so konstruiert, dass sie auf- und abgeschraubt </a:t>
            </a:r>
            <a:r>
              <a:rPr sz="900" dirty="0">
                <a:solidFill>
                  <a:srgbClr val="231F20"/>
                </a:solidFill>
                <a:latin typeface="Arial Narrow"/>
                <a:cs typeface="Arial Narrow"/>
              </a:rPr>
              <a:t>werden </a:t>
            </a:r>
            <a:r>
              <a:rPr sz="900" spc="-5" dirty="0">
                <a:solidFill>
                  <a:srgbClr val="231F20"/>
                </a:solidFill>
                <a:latin typeface="Arial Narrow"/>
                <a:cs typeface="Arial Narrow"/>
              </a:rPr>
              <a:t>kann. </a:t>
            </a:r>
            <a:r>
              <a:rPr sz="900" dirty="0">
                <a:solidFill>
                  <a:srgbClr val="231F20"/>
                </a:solidFill>
                <a:latin typeface="Arial Narrow"/>
                <a:cs typeface="Arial Narrow"/>
              </a:rPr>
              <a:t>Üben Sie </a:t>
            </a:r>
            <a:r>
              <a:rPr sz="900" spc="-5" dirty="0">
                <a:solidFill>
                  <a:srgbClr val="231F20"/>
                </a:solidFill>
                <a:latin typeface="Arial Narrow"/>
                <a:cs typeface="Arial Narrow"/>
              </a:rPr>
              <a:t>niemals Gewalt aus, da dies zu </a:t>
            </a:r>
            <a:r>
              <a:rPr sz="900" dirty="0">
                <a:solidFill>
                  <a:srgbClr val="231F20"/>
                </a:solidFill>
                <a:latin typeface="Arial Narrow"/>
                <a:cs typeface="Arial Narrow"/>
              </a:rPr>
              <a:t>Schäden führen</a:t>
            </a:r>
            <a:r>
              <a:rPr sz="900" spc="-30" dirty="0">
                <a:solidFill>
                  <a:srgbClr val="231F20"/>
                </a:solidFill>
                <a:latin typeface="Arial Narrow"/>
                <a:cs typeface="Arial Narrow"/>
              </a:rPr>
              <a:t> </a:t>
            </a:r>
            <a:r>
              <a:rPr sz="900" spc="-5" dirty="0">
                <a:solidFill>
                  <a:srgbClr val="231F20"/>
                </a:solidFill>
                <a:latin typeface="Arial Narrow"/>
                <a:cs typeface="Arial Narrow"/>
              </a:rPr>
              <a:t>kann.</a:t>
            </a:r>
            <a:endParaRPr sz="900">
              <a:latin typeface="Arial Narrow"/>
              <a:cs typeface="Arial Narrow"/>
            </a:endParaRPr>
          </a:p>
          <a:p>
            <a:pPr marL="168910" indent="-156845">
              <a:lnSpc>
                <a:spcPct val="100000"/>
              </a:lnSpc>
              <a:spcBef>
                <a:spcPts val="220"/>
              </a:spcBef>
              <a:buAutoNum type="arabicPeriod"/>
              <a:tabLst>
                <a:tab pos="169545" algn="l"/>
              </a:tabLst>
            </a:pPr>
            <a:r>
              <a:rPr sz="900" spc="-5" dirty="0">
                <a:solidFill>
                  <a:srgbClr val="231F20"/>
                </a:solidFill>
                <a:latin typeface="Arial Narrow"/>
                <a:cs typeface="Arial Narrow"/>
              </a:rPr>
              <a:t>Legen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Netzabdeckung </a:t>
            </a:r>
            <a:r>
              <a:rPr sz="900" spc="-5" dirty="0">
                <a:solidFill>
                  <a:srgbClr val="231F20"/>
                </a:solidFill>
                <a:latin typeface="Arial Narrow"/>
                <a:cs typeface="Arial Narrow"/>
              </a:rPr>
              <a:t>auf 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und befestigen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mit der</a:t>
            </a:r>
            <a:r>
              <a:rPr sz="900" spc="-15" dirty="0">
                <a:solidFill>
                  <a:srgbClr val="231F20"/>
                </a:solidFill>
                <a:latin typeface="Arial Narrow"/>
                <a:cs typeface="Arial Narrow"/>
              </a:rPr>
              <a:t> </a:t>
            </a:r>
            <a:r>
              <a:rPr sz="900" dirty="0">
                <a:solidFill>
                  <a:srgbClr val="231F20"/>
                </a:solidFill>
                <a:latin typeface="Arial Narrow"/>
                <a:cs typeface="Arial Narrow"/>
              </a:rPr>
              <a:t>Basis.</a:t>
            </a:r>
            <a:endParaRPr sz="900">
              <a:latin typeface="Arial Narrow"/>
              <a:cs typeface="Arial Narrow"/>
            </a:endParaRPr>
          </a:p>
          <a:p>
            <a:pPr marL="12700">
              <a:lnSpc>
                <a:spcPct val="100000"/>
              </a:lnSpc>
              <a:spcBef>
                <a:spcPts val="660"/>
              </a:spcBef>
            </a:pPr>
            <a:r>
              <a:rPr sz="900" b="1" dirty="0">
                <a:solidFill>
                  <a:srgbClr val="231F20"/>
                </a:solidFill>
                <a:latin typeface="Arial Narrow"/>
                <a:cs typeface="Arial Narrow"/>
              </a:rPr>
              <a:t>HINWEIS: </a:t>
            </a:r>
            <a:r>
              <a:rPr sz="900" dirty="0">
                <a:solidFill>
                  <a:srgbClr val="231F20"/>
                </a:solidFill>
                <a:latin typeface="Arial Narrow"/>
                <a:cs typeface="Arial Narrow"/>
              </a:rPr>
              <a:t>Füllen Sie </a:t>
            </a:r>
            <a:r>
              <a:rPr sz="900" spc="-5" dirty="0">
                <a:solidFill>
                  <a:srgbClr val="231F20"/>
                </a:solidFill>
                <a:latin typeface="Arial Narrow"/>
                <a:cs typeface="Arial Narrow"/>
              </a:rPr>
              <a:t>zuerst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bevor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a:t>
            </a:r>
            <a:r>
              <a:rPr sz="900" spc="55" dirty="0">
                <a:solidFill>
                  <a:srgbClr val="231F20"/>
                </a:solidFill>
                <a:latin typeface="Arial Narrow"/>
                <a:cs typeface="Arial Narrow"/>
              </a:rPr>
              <a:t> </a:t>
            </a:r>
            <a:r>
              <a:rPr sz="900" spc="-5" dirty="0">
                <a:solidFill>
                  <a:srgbClr val="231F20"/>
                </a:solidFill>
                <a:latin typeface="Arial Narrow"/>
                <a:cs typeface="Arial Narrow"/>
              </a:rPr>
              <a:t>anbringen.</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HINWEIS: </a:t>
            </a:r>
            <a:r>
              <a:rPr sz="900" dirty="0">
                <a:solidFill>
                  <a:srgbClr val="231F20"/>
                </a:solidFill>
                <a:latin typeface="Arial Narrow"/>
                <a:cs typeface="Arial Narrow"/>
              </a:rPr>
              <a:t>Verwenden Sie </a:t>
            </a:r>
            <a:r>
              <a:rPr sz="900" spc="-5" dirty="0">
                <a:solidFill>
                  <a:srgbClr val="231F20"/>
                </a:solidFill>
                <a:latin typeface="Arial Narrow"/>
                <a:cs typeface="Arial Narrow"/>
              </a:rPr>
              <a:t>immer eine </a:t>
            </a:r>
            <a:r>
              <a:rPr sz="900" dirty="0">
                <a:solidFill>
                  <a:srgbClr val="231F20"/>
                </a:solidFill>
                <a:latin typeface="Arial Narrow"/>
                <a:cs typeface="Arial Narrow"/>
              </a:rPr>
              <a:t>Filterkartusche, 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in Gebrauch und 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p:txBody>
      </p:sp>
      <p:sp>
        <p:nvSpPr>
          <p:cNvPr id="3" name="object 3"/>
          <p:cNvSpPr txBox="1"/>
          <p:nvPr/>
        </p:nvSpPr>
        <p:spPr>
          <a:xfrm>
            <a:off x="530150" y="6433606"/>
            <a:ext cx="6445885" cy="317563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Befüllung des Whirlpools mit</a:t>
            </a:r>
            <a:r>
              <a:rPr sz="1200" b="1" spc="-5" dirty="0">
                <a:solidFill>
                  <a:srgbClr val="231F20"/>
                </a:solidFill>
                <a:latin typeface="Arial Narrow"/>
                <a:cs typeface="Arial Narrow"/>
              </a:rPr>
              <a:t> </a:t>
            </a:r>
            <a:r>
              <a:rPr sz="1200" b="1" dirty="0">
                <a:solidFill>
                  <a:srgbClr val="231F20"/>
                </a:solidFill>
                <a:latin typeface="Arial Narrow"/>
                <a:cs typeface="Arial Narrow"/>
              </a:rPr>
              <a:t>Wasser</a:t>
            </a:r>
            <a:endParaRPr sz="1200">
              <a:latin typeface="Arial Narrow"/>
              <a:cs typeface="Arial Narrow"/>
            </a:endParaRPr>
          </a:p>
          <a:p>
            <a:pPr marL="168910" indent="-156845">
              <a:lnSpc>
                <a:spcPct val="100000"/>
              </a:lnSpc>
              <a:spcBef>
                <a:spcPts val="260"/>
              </a:spcBef>
              <a:buAutoNum type="arabicPeriod"/>
              <a:tabLst>
                <a:tab pos="169545" algn="l"/>
              </a:tabLst>
            </a:pPr>
            <a:r>
              <a:rPr sz="900" dirty="0">
                <a:solidFill>
                  <a:srgbClr val="231F20"/>
                </a:solidFill>
                <a:latin typeface="Arial Narrow"/>
                <a:cs typeface="Arial Narrow"/>
              </a:rPr>
              <a:t>Vergewissern Sie </a:t>
            </a:r>
            <a:r>
              <a:rPr sz="900" spc="-5" dirty="0">
                <a:solidFill>
                  <a:srgbClr val="231F20"/>
                </a:solidFill>
                <a:latin typeface="Arial Narrow"/>
                <a:cs typeface="Arial Narrow"/>
              </a:rPr>
              <a:t>sich vor dem </a:t>
            </a:r>
            <a:r>
              <a:rPr sz="900" dirty="0">
                <a:solidFill>
                  <a:srgbClr val="231F20"/>
                </a:solidFill>
                <a:latin typeface="Arial Narrow"/>
                <a:cs typeface="Arial Narrow"/>
              </a:rPr>
              <a:t>Befüllen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dass die </a:t>
            </a:r>
            <a:r>
              <a:rPr sz="900" dirty="0">
                <a:solidFill>
                  <a:srgbClr val="231F20"/>
                </a:solidFill>
                <a:latin typeface="Arial Narrow"/>
                <a:cs typeface="Arial Narrow"/>
              </a:rPr>
              <a:t>Kappe </a:t>
            </a:r>
            <a:r>
              <a:rPr sz="900" spc="-5" dirty="0">
                <a:solidFill>
                  <a:srgbClr val="231F20"/>
                </a:solidFill>
                <a:latin typeface="Arial Narrow"/>
                <a:cs typeface="Arial Narrow"/>
              </a:rPr>
              <a:t>des </a:t>
            </a:r>
            <a:r>
              <a:rPr sz="900" dirty="0">
                <a:solidFill>
                  <a:srgbClr val="231F20"/>
                </a:solidFill>
                <a:latin typeface="Arial Narrow"/>
                <a:cs typeface="Arial Narrow"/>
              </a:rPr>
              <a:t>Bodenablassventils </a:t>
            </a:r>
            <a:r>
              <a:rPr sz="900" spc="-5" dirty="0">
                <a:solidFill>
                  <a:srgbClr val="231F20"/>
                </a:solidFill>
                <a:latin typeface="Arial Narrow"/>
                <a:cs typeface="Arial Narrow"/>
              </a:rPr>
              <a:t>sicher verschlossen</a:t>
            </a:r>
            <a:r>
              <a:rPr sz="900" spc="-2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68910" indent="-156845">
              <a:lnSpc>
                <a:spcPct val="100000"/>
              </a:lnSpc>
              <a:spcBef>
                <a:spcPts val="320"/>
              </a:spcBef>
              <a:buAutoNum type="arabicPeriod"/>
              <a:tabLst>
                <a:tab pos="169545" algn="l"/>
              </a:tabLst>
            </a:pPr>
            <a:r>
              <a:rPr sz="900" spc="-15" dirty="0">
                <a:solidFill>
                  <a:srgbClr val="231F20"/>
                </a:solidFill>
                <a:latin typeface="Arial Narrow"/>
                <a:cs typeface="Arial Narrow"/>
              </a:rPr>
              <a:t>Füllen</a:t>
            </a:r>
            <a:r>
              <a:rPr sz="900" dirty="0">
                <a:solidFill>
                  <a:srgbClr val="231F20"/>
                </a:solidFill>
                <a:latin typeface="Arial Narrow"/>
                <a:cs typeface="Arial Narrow"/>
              </a:rPr>
              <a:t> </a:t>
            </a:r>
            <a:r>
              <a:rPr sz="900" spc="-15" dirty="0">
                <a:solidFill>
                  <a:srgbClr val="231F20"/>
                </a:solidFill>
                <a:latin typeface="Arial Narrow"/>
                <a:cs typeface="Arial Narrow"/>
              </a:rPr>
              <a:t>Sie</a:t>
            </a:r>
            <a:r>
              <a:rPr sz="900" dirty="0">
                <a:solidFill>
                  <a:srgbClr val="231F20"/>
                </a:solidFill>
                <a:latin typeface="Arial Narrow"/>
                <a:cs typeface="Arial Narrow"/>
              </a:rPr>
              <a:t> </a:t>
            </a:r>
            <a:r>
              <a:rPr sz="900" spc="-15" dirty="0">
                <a:solidFill>
                  <a:srgbClr val="231F20"/>
                </a:solidFill>
                <a:latin typeface="Arial Narrow"/>
                <a:cs typeface="Arial Narrow"/>
              </a:rPr>
              <a:t>die</a:t>
            </a:r>
            <a:r>
              <a:rPr sz="900" dirty="0">
                <a:solidFill>
                  <a:srgbClr val="231F20"/>
                </a:solidFill>
                <a:latin typeface="Arial Narrow"/>
                <a:cs typeface="Arial Narrow"/>
              </a:rPr>
              <a:t> </a:t>
            </a:r>
            <a:r>
              <a:rPr sz="900" spc="-15" dirty="0">
                <a:solidFill>
                  <a:srgbClr val="231F20"/>
                </a:solidFill>
                <a:latin typeface="Arial Narrow"/>
                <a:cs typeface="Arial Narrow"/>
              </a:rPr>
              <a:t>Whirlpool-Wanne</a:t>
            </a:r>
            <a:r>
              <a:rPr sz="900" spc="5" dirty="0">
                <a:solidFill>
                  <a:srgbClr val="231F20"/>
                </a:solidFill>
                <a:latin typeface="Arial Narrow"/>
                <a:cs typeface="Arial Narrow"/>
              </a:rPr>
              <a:t> </a:t>
            </a:r>
            <a:r>
              <a:rPr sz="900" spc="-15" dirty="0">
                <a:solidFill>
                  <a:srgbClr val="231F20"/>
                </a:solidFill>
                <a:latin typeface="Arial Narrow"/>
                <a:cs typeface="Arial Narrow"/>
              </a:rPr>
              <a:t>mit</a:t>
            </a:r>
            <a:r>
              <a:rPr sz="900" dirty="0">
                <a:solidFill>
                  <a:srgbClr val="231F20"/>
                </a:solidFill>
                <a:latin typeface="Arial Narrow"/>
                <a:cs typeface="Arial Narrow"/>
              </a:rPr>
              <a:t> </a:t>
            </a:r>
            <a:r>
              <a:rPr sz="900" spc="-15" dirty="0">
                <a:solidFill>
                  <a:srgbClr val="231F20"/>
                </a:solidFill>
                <a:latin typeface="Arial Narrow"/>
                <a:cs typeface="Arial Narrow"/>
              </a:rPr>
              <a:t>frischem</a:t>
            </a:r>
            <a:r>
              <a:rPr sz="900" dirty="0">
                <a:solidFill>
                  <a:srgbClr val="231F20"/>
                </a:solidFill>
                <a:latin typeface="Arial Narrow"/>
                <a:cs typeface="Arial Narrow"/>
              </a:rPr>
              <a:t> </a:t>
            </a:r>
            <a:r>
              <a:rPr sz="900" spc="-15" dirty="0">
                <a:solidFill>
                  <a:srgbClr val="231F20"/>
                </a:solidFill>
                <a:latin typeface="Arial Narrow"/>
                <a:cs typeface="Arial Narrow"/>
              </a:rPr>
              <a:t>Wasser</a:t>
            </a:r>
            <a:r>
              <a:rPr sz="900" dirty="0">
                <a:solidFill>
                  <a:srgbClr val="231F20"/>
                </a:solidFill>
                <a:latin typeface="Arial Narrow"/>
                <a:cs typeface="Arial Narrow"/>
              </a:rPr>
              <a:t> </a:t>
            </a:r>
            <a:r>
              <a:rPr sz="900" spc="-15" dirty="0">
                <a:solidFill>
                  <a:srgbClr val="231F20"/>
                </a:solidFill>
                <a:latin typeface="Arial Narrow"/>
                <a:cs typeface="Arial Narrow"/>
              </a:rPr>
              <a:t>bis</a:t>
            </a:r>
            <a:r>
              <a:rPr sz="900" spc="5" dirty="0">
                <a:solidFill>
                  <a:srgbClr val="231F20"/>
                </a:solidFill>
                <a:latin typeface="Arial Narrow"/>
                <a:cs typeface="Arial Narrow"/>
              </a:rPr>
              <a:t> </a:t>
            </a:r>
            <a:r>
              <a:rPr sz="900" spc="-15" dirty="0">
                <a:solidFill>
                  <a:srgbClr val="231F20"/>
                </a:solidFill>
                <a:latin typeface="Arial Narrow"/>
                <a:cs typeface="Arial Narrow"/>
              </a:rPr>
              <a:t>zu</a:t>
            </a:r>
            <a:r>
              <a:rPr sz="900" dirty="0">
                <a:solidFill>
                  <a:srgbClr val="231F20"/>
                </a:solidFill>
                <a:latin typeface="Arial Narrow"/>
                <a:cs typeface="Arial Narrow"/>
              </a:rPr>
              <a:t> </a:t>
            </a:r>
            <a:r>
              <a:rPr sz="900" spc="-20" dirty="0">
                <a:solidFill>
                  <a:srgbClr val="231F20"/>
                </a:solidFill>
                <a:latin typeface="Arial Narrow"/>
                <a:cs typeface="Arial Narrow"/>
              </a:rPr>
              <a:t>einem</a:t>
            </a:r>
            <a:r>
              <a:rPr sz="900" dirty="0">
                <a:solidFill>
                  <a:srgbClr val="231F20"/>
                </a:solidFill>
                <a:latin typeface="Arial Narrow"/>
                <a:cs typeface="Arial Narrow"/>
              </a:rPr>
              <a:t> </a:t>
            </a:r>
            <a:r>
              <a:rPr sz="900" spc="-15" dirty="0">
                <a:solidFill>
                  <a:srgbClr val="231F20"/>
                </a:solidFill>
                <a:latin typeface="Arial Narrow"/>
                <a:cs typeface="Arial Narrow"/>
              </a:rPr>
              <a:t>Niveau</a:t>
            </a:r>
            <a:r>
              <a:rPr sz="900" dirty="0">
                <a:solidFill>
                  <a:srgbClr val="231F20"/>
                </a:solidFill>
                <a:latin typeface="Arial Narrow"/>
                <a:cs typeface="Arial Narrow"/>
              </a:rPr>
              <a:t> </a:t>
            </a:r>
            <a:r>
              <a:rPr sz="900" spc="-20" dirty="0">
                <a:solidFill>
                  <a:srgbClr val="231F20"/>
                </a:solidFill>
                <a:latin typeface="Arial Narrow"/>
                <a:cs typeface="Arial Narrow"/>
              </a:rPr>
              <a:t>zwischen</a:t>
            </a:r>
            <a:r>
              <a:rPr sz="900" spc="5" dirty="0">
                <a:solidFill>
                  <a:srgbClr val="231F20"/>
                </a:solidFill>
                <a:latin typeface="Arial Narrow"/>
                <a:cs typeface="Arial Narrow"/>
              </a:rPr>
              <a:t> </a:t>
            </a:r>
            <a:r>
              <a:rPr sz="900" spc="-20" dirty="0">
                <a:solidFill>
                  <a:srgbClr val="231F20"/>
                </a:solidFill>
                <a:latin typeface="Arial Narrow"/>
                <a:cs typeface="Arial Narrow"/>
              </a:rPr>
              <a:t>MIN</a:t>
            </a:r>
            <a:r>
              <a:rPr sz="900" dirty="0">
                <a:solidFill>
                  <a:srgbClr val="231F20"/>
                </a:solidFill>
                <a:latin typeface="Arial Narrow"/>
                <a:cs typeface="Arial Narrow"/>
              </a:rPr>
              <a:t> </a:t>
            </a:r>
            <a:r>
              <a:rPr sz="900" spc="-20" dirty="0">
                <a:solidFill>
                  <a:srgbClr val="231F20"/>
                </a:solidFill>
                <a:latin typeface="Arial Narrow"/>
                <a:cs typeface="Arial Narrow"/>
              </a:rPr>
              <a:t>und</a:t>
            </a:r>
            <a:r>
              <a:rPr sz="900" dirty="0">
                <a:solidFill>
                  <a:srgbClr val="231F20"/>
                </a:solidFill>
                <a:latin typeface="Arial Narrow"/>
                <a:cs typeface="Arial Narrow"/>
              </a:rPr>
              <a:t> </a:t>
            </a:r>
            <a:r>
              <a:rPr sz="900" spc="-20" dirty="0">
                <a:solidFill>
                  <a:srgbClr val="231F20"/>
                </a:solidFill>
                <a:latin typeface="Arial Narrow"/>
                <a:cs typeface="Arial Narrow"/>
              </a:rPr>
              <a:t>MAX,</a:t>
            </a:r>
            <a:r>
              <a:rPr sz="900" dirty="0">
                <a:solidFill>
                  <a:srgbClr val="231F20"/>
                </a:solidFill>
                <a:latin typeface="Arial Narrow"/>
                <a:cs typeface="Arial Narrow"/>
              </a:rPr>
              <a:t> </a:t>
            </a:r>
            <a:r>
              <a:rPr sz="900" spc="-20" dirty="0">
                <a:solidFill>
                  <a:srgbClr val="231F20"/>
                </a:solidFill>
                <a:latin typeface="Arial Narrow"/>
                <a:cs typeface="Arial Narrow"/>
              </a:rPr>
              <a:t>das</a:t>
            </a:r>
            <a:r>
              <a:rPr sz="900" spc="5" dirty="0">
                <a:solidFill>
                  <a:srgbClr val="231F20"/>
                </a:solidFill>
                <a:latin typeface="Arial Narrow"/>
                <a:cs typeface="Arial Narrow"/>
              </a:rPr>
              <a:t> </a:t>
            </a:r>
            <a:r>
              <a:rPr sz="900" spc="-15" dirty="0">
                <a:solidFill>
                  <a:srgbClr val="231F20"/>
                </a:solidFill>
                <a:latin typeface="Arial Narrow"/>
                <a:cs typeface="Arial Narrow"/>
              </a:rPr>
              <a:t>auf</a:t>
            </a:r>
            <a:r>
              <a:rPr sz="900" dirty="0">
                <a:solidFill>
                  <a:srgbClr val="231F20"/>
                </a:solidFill>
                <a:latin typeface="Arial Narrow"/>
                <a:cs typeface="Arial Narrow"/>
              </a:rPr>
              <a:t> </a:t>
            </a:r>
            <a:r>
              <a:rPr sz="900" spc="-15" dirty="0">
                <a:solidFill>
                  <a:srgbClr val="231F20"/>
                </a:solidFill>
                <a:latin typeface="Arial Narrow"/>
                <a:cs typeface="Arial Narrow"/>
              </a:rPr>
              <a:t>der</a:t>
            </a:r>
            <a:r>
              <a:rPr sz="900" dirty="0">
                <a:solidFill>
                  <a:srgbClr val="231F20"/>
                </a:solidFill>
                <a:latin typeface="Arial Narrow"/>
                <a:cs typeface="Arial Narrow"/>
              </a:rPr>
              <a:t> </a:t>
            </a:r>
            <a:r>
              <a:rPr sz="900" spc="-15" dirty="0">
                <a:solidFill>
                  <a:srgbClr val="231F20"/>
                </a:solidFill>
                <a:latin typeface="Arial Narrow"/>
                <a:cs typeface="Arial Narrow"/>
              </a:rPr>
              <a:t>Innenseite</a:t>
            </a:r>
            <a:r>
              <a:rPr sz="900" dirty="0">
                <a:solidFill>
                  <a:srgbClr val="231F20"/>
                </a:solidFill>
                <a:latin typeface="Arial Narrow"/>
                <a:cs typeface="Arial Narrow"/>
              </a:rPr>
              <a:t> </a:t>
            </a:r>
            <a:r>
              <a:rPr sz="900" spc="-15" dirty="0">
                <a:solidFill>
                  <a:srgbClr val="231F20"/>
                </a:solidFill>
                <a:latin typeface="Arial Narrow"/>
                <a:cs typeface="Arial Narrow"/>
              </a:rPr>
              <a:t>der</a:t>
            </a:r>
            <a:r>
              <a:rPr sz="900" spc="5" dirty="0">
                <a:solidFill>
                  <a:srgbClr val="231F20"/>
                </a:solidFill>
                <a:latin typeface="Arial Narrow"/>
                <a:cs typeface="Arial Narrow"/>
              </a:rPr>
              <a:t> </a:t>
            </a:r>
            <a:r>
              <a:rPr sz="900" spc="-15" dirty="0">
                <a:solidFill>
                  <a:srgbClr val="231F20"/>
                </a:solidFill>
                <a:latin typeface="Arial Narrow"/>
                <a:cs typeface="Arial Narrow"/>
              </a:rPr>
              <a:t>Whirlpool-Wand</a:t>
            </a:r>
            <a:r>
              <a:rPr sz="900" dirty="0">
                <a:solidFill>
                  <a:srgbClr val="231F20"/>
                </a:solidFill>
                <a:latin typeface="Arial Narrow"/>
                <a:cs typeface="Arial Narrow"/>
              </a:rPr>
              <a:t> </a:t>
            </a:r>
            <a:r>
              <a:rPr sz="900" spc="-15" dirty="0">
                <a:solidFill>
                  <a:srgbClr val="231F20"/>
                </a:solidFill>
                <a:latin typeface="Arial Narrow"/>
                <a:cs typeface="Arial Narrow"/>
              </a:rPr>
              <a:t>markiert</a:t>
            </a:r>
            <a:r>
              <a:rPr sz="900" dirty="0">
                <a:solidFill>
                  <a:srgbClr val="231F20"/>
                </a:solidFill>
                <a:latin typeface="Arial Narrow"/>
                <a:cs typeface="Arial Narrow"/>
              </a:rPr>
              <a:t> </a:t>
            </a:r>
            <a:r>
              <a:rPr sz="900" spc="-15" dirty="0">
                <a:solidFill>
                  <a:srgbClr val="231F20"/>
                </a:solidFill>
                <a:latin typeface="Arial Narrow"/>
                <a:cs typeface="Arial Narrow"/>
              </a:rPr>
              <a:t>ist.</a:t>
            </a:r>
            <a:endParaRPr sz="900">
              <a:latin typeface="Arial Narrow"/>
              <a:cs typeface="Arial Narrow"/>
            </a:endParaRPr>
          </a:p>
          <a:p>
            <a:pPr marL="12700">
              <a:lnSpc>
                <a:spcPct val="100000"/>
              </a:lnSpc>
              <a:spcBef>
                <a:spcPts val="760"/>
              </a:spcBef>
            </a:pPr>
            <a:r>
              <a:rPr sz="900" b="1" dirty="0">
                <a:solidFill>
                  <a:srgbClr val="231F20"/>
                </a:solidFill>
                <a:latin typeface="Arial Narrow"/>
                <a:cs typeface="Arial Narrow"/>
              </a:rPr>
              <a:t>WARNUNG: </a:t>
            </a:r>
            <a:r>
              <a:rPr sz="900" dirty="0">
                <a:solidFill>
                  <a:srgbClr val="231F20"/>
                </a:solidFill>
                <a:latin typeface="Arial Narrow"/>
                <a:cs typeface="Arial Narrow"/>
              </a:rPr>
              <a:t>Überfüllen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a:t>
            </a:r>
            <a:r>
              <a:rPr sz="900" spc="15" dirty="0">
                <a:solidFill>
                  <a:srgbClr val="231F20"/>
                </a:solidFill>
                <a:latin typeface="Arial Narrow"/>
                <a:cs typeface="Arial Narrow"/>
              </a:rPr>
              <a:t> </a:t>
            </a:r>
            <a:r>
              <a:rPr sz="900" dirty="0">
                <a:solidFill>
                  <a:srgbClr val="231F20"/>
                </a:solidFill>
                <a:latin typeface="Arial Narrow"/>
                <a:cs typeface="Arial Narrow"/>
              </a:rPr>
              <a:t>nicht.</a:t>
            </a:r>
            <a:endParaRPr sz="900">
              <a:latin typeface="Arial Narrow"/>
              <a:cs typeface="Arial Narrow"/>
            </a:endParaRPr>
          </a:p>
          <a:p>
            <a:pPr marL="12700" marR="2637155">
              <a:lnSpc>
                <a:spcPct val="111100"/>
              </a:lnSpc>
            </a:pPr>
            <a:r>
              <a:rPr sz="900" dirty="0">
                <a:solidFill>
                  <a:srgbClr val="231F20"/>
                </a:solidFill>
                <a:latin typeface="Arial Narrow"/>
                <a:cs typeface="Arial Narrow"/>
              </a:rPr>
              <a:t>Nutzen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erst, </a:t>
            </a:r>
            <a:r>
              <a:rPr sz="900" dirty="0">
                <a:solidFill>
                  <a:srgbClr val="231F20"/>
                </a:solidFill>
                <a:latin typeface="Arial Narrow"/>
                <a:cs typeface="Arial Narrow"/>
              </a:rPr>
              <a:t>wenn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Linie mit der Markierung MIN erreicht hat.  </a:t>
            </a:r>
            <a:r>
              <a:rPr sz="900" dirty="0">
                <a:solidFill>
                  <a:srgbClr val="231F20"/>
                </a:solidFill>
                <a:latin typeface="Arial Narrow"/>
                <a:cs typeface="Arial Narrow"/>
              </a:rPr>
              <a:t>Bewegen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niemals, </a:t>
            </a:r>
            <a:r>
              <a:rPr sz="900" dirty="0">
                <a:solidFill>
                  <a:srgbClr val="231F20"/>
                </a:solidFill>
                <a:latin typeface="Arial Narrow"/>
                <a:cs typeface="Arial Narrow"/>
              </a:rPr>
              <a:t>wenn </a:t>
            </a:r>
            <a:r>
              <a:rPr sz="900" spc="-5" dirty="0">
                <a:solidFill>
                  <a:srgbClr val="231F20"/>
                </a:solidFill>
                <a:latin typeface="Arial Narrow"/>
                <a:cs typeface="Arial Narrow"/>
              </a:rPr>
              <a:t>er 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spc="-25"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2700" marR="97155">
              <a:lnSpc>
                <a:spcPct val="111100"/>
              </a:lnSpc>
            </a:pPr>
            <a:r>
              <a:rPr sz="900" spc="-5" dirty="0">
                <a:solidFill>
                  <a:srgbClr val="231F20"/>
                </a:solidFill>
                <a:latin typeface="Arial Narrow"/>
                <a:cs typeface="Arial Narrow"/>
              </a:rPr>
              <a:t>Lassen </a:t>
            </a:r>
            <a:r>
              <a:rPr sz="900" dirty="0">
                <a:solidFill>
                  <a:srgbClr val="231F20"/>
                </a:solidFill>
                <a:latin typeface="Arial Narrow"/>
                <a:cs typeface="Arial Narrow"/>
              </a:rPr>
              <a:t>Sie </a:t>
            </a:r>
            <a:r>
              <a:rPr sz="900" spc="-5" dirty="0">
                <a:solidFill>
                  <a:srgbClr val="231F20"/>
                </a:solidFill>
                <a:latin typeface="Arial Narrow"/>
                <a:cs typeface="Arial Narrow"/>
              </a:rPr>
              <a:t>niemals </a:t>
            </a:r>
            <a:r>
              <a:rPr sz="900" dirty="0">
                <a:solidFill>
                  <a:srgbClr val="231F20"/>
                </a:solidFill>
                <a:latin typeface="Arial Narrow"/>
                <a:cs typeface="Arial Narrow"/>
              </a:rPr>
              <a:t>Wasser </a:t>
            </a:r>
            <a:r>
              <a:rPr sz="900" spc="-5" dirty="0">
                <a:solidFill>
                  <a:srgbClr val="231F20"/>
                </a:solidFill>
                <a:latin typeface="Arial Narrow"/>
                <a:cs typeface="Arial Narrow"/>
              </a:rPr>
              <a:t>mit einer </a:t>
            </a:r>
            <a:r>
              <a:rPr sz="900" dirty="0">
                <a:solidFill>
                  <a:srgbClr val="231F20"/>
                </a:solidFill>
                <a:latin typeface="Arial Narrow"/>
                <a:cs typeface="Arial Narrow"/>
              </a:rPr>
              <a:t>Temperatur </a:t>
            </a:r>
            <a:r>
              <a:rPr sz="900" spc="-5" dirty="0">
                <a:solidFill>
                  <a:srgbClr val="231F20"/>
                </a:solidFill>
                <a:latin typeface="Arial Narrow"/>
                <a:cs typeface="Arial Narrow"/>
              </a:rPr>
              <a:t>von mehr als 40 </a:t>
            </a:r>
            <a:r>
              <a:rPr sz="900" dirty="0">
                <a:solidFill>
                  <a:srgbClr val="231F20"/>
                </a:solidFill>
                <a:latin typeface="Arial Narrow"/>
                <a:cs typeface="Arial Narrow"/>
              </a:rPr>
              <a:t>°C (104°F) </a:t>
            </a:r>
            <a:r>
              <a:rPr sz="900" spc="-5" dirty="0">
                <a:solidFill>
                  <a:srgbClr val="231F20"/>
                </a:solidFill>
                <a:latin typeface="Arial Narrow"/>
                <a:cs typeface="Arial Narrow"/>
              </a:rPr>
              <a:t>direkt in den </a:t>
            </a:r>
            <a:r>
              <a:rPr sz="900" dirty="0">
                <a:solidFill>
                  <a:srgbClr val="231F20"/>
                </a:solidFill>
                <a:latin typeface="Arial Narrow"/>
                <a:cs typeface="Arial Narrow"/>
              </a:rPr>
              <a:t>Whirlpool </a:t>
            </a:r>
            <a:r>
              <a:rPr sz="900" spc="-5" dirty="0">
                <a:solidFill>
                  <a:srgbClr val="231F20"/>
                </a:solidFill>
                <a:latin typeface="Arial Narrow"/>
                <a:cs typeface="Arial Narrow"/>
              </a:rPr>
              <a:t>ein. </a:t>
            </a:r>
            <a:r>
              <a:rPr sz="900" dirty="0">
                <a:solidFill>
                  <a:srgbClr val="231F20"/>
                </a:solidFill>
                <a:latin typeface="Arial Narrow"/>
                <a:cs typeface="Arial Narrow"/>
              </a:rPr>
              <a:t>Wir </a:t>
            </a:r>
            <a:r>
              <a:rPr sz="900" spc="-5" dirty="0">
                <a:solidFill>
                  <a:srgbClr val="231F20"/>
                </a:solidFill>
                <a:latin typeface="Arial Narrow"/>
                <a:cs typeface="Arial Narrow"/>
              </a:rPr>
              <a:t>empfehlen </a:t>
            </a:r>
            <a:r>
              <a:rPr sz="900" dirty="0">
                <a:solidFill>
                  <a:srgbClr val="231F20"/>
                </a:solidFill>
                <a:latin typeface="Arial Narrow"/>
                <a:cs typeface="Arial Narrow"/>
              </a:rPr>
              <a:t>Ihnen, </a:t>
            </a:r>
            <a:r>
              <a:rPr sz="900" spc="-5" dirty="0">
                <a:solidFill>
                  <a:srgbClr val="231F20"/>
                </a:solidFill>
                <a:latin typeface="Arial Narrow"/>
                <a:cs typeface="Arial Narrow"/>
              </a:rPr>
              <a:t>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mit  lauwarmem </a:t>
            </a:r>
            <a:r>
              <a:rPr sz="900" dirty="0">
                <a:solidFill>
                  <a:srgbClr val="231F20"/>
                </a:solidFill>
                <a:latin typeface="Arial Narrow"/>
                <a:cs typeface="Arial Narrow"/>
              </a:rPr>
              <a:t>Wasser </a:t>
            </a:r>
            <a:r>
              <a:rPr sz="900" spc="-5" dirty="0">
                <a:solidFill>
                  <a:srgbClr val="231F20"/>
                </a:solidFill>
                <a:latin typeface="Arial Narrow"/>
                <a:cs typeface="Arial Narrow"/>
              </a:rPr>
              <a:t>zu </a:t>
            </a:r>
            <a:r>
              <a:rPr sz="900" dirty="0">
                <a:solidFill>
                  <a:srgbClr val="231F20"/>
                </a:solidFill>
                <a:latin typeface="Arial Narrow"/>
                <a:cs typeface="Arial Narrow"/>
              </a:rPr>
              <a:t>füllen, </a:t>
            </a:r>
            <a:r>
              <a:rPr sz="900" spc="-5" dirty="0">
                <a:solidFill>
                  <a:srgbClr val="231F20"/>
                </a:solidFill>
                <a:latin typeface="Arial Narrow"/>
                <a:cs typeface="Arial Narrow"/>
              </a:rPr>
              <a:t>um sie schneller zu heizen und </a:t>
            </a:r>
            <a:r>
              <a:rPr sz="900" dirty="0">
                <a:solidFill>
                  <a:srgbClr val="231F20"/>
                </a:solidFill>
                <a:latin typeface="Arial Narrow"/>
                <a:cs typeface="Arial Narrow"/>
              </a:rPr>
              <a:t>Energie </a:t>
            </a:r>
            <a:r>
              <a:rPr sz="900" spc="-5" dirty="0">
                <a:solidFill>
                  <a:srgbClr val="231F20"/>
                </a:solidFill>
                <a:latin typeface="Arial Narrow"/>
                <a:cs typeface="Arial Narrow"/>
              </a:rPr>
              <a:t>zu</a:t>
            </a:r>
            <a:r>
              <a:rPr sz="900" spc="-20" dirty="0">
                <a:solidFill>
                  <a:srgbClr val="231F20"/>
                </a:solidFill>
                <a:latin typeface="Arial Narrow"/>
                <a:cs typeface="Arial Narrow"/>
              </a:rPr>
              <a:t> </a:t>
            </a:r>
            <a:r>
              <a:rPr sz="900" spc="-5" dirty="0">
                <a:solidFill>
                  <a:srgbClr val="231F20"/>
                </a:solidFill>
                <a:latin typeface="Arial Narrow"/>
                <a:cs typeface="Arial Narrow"/>
              </a:rPr>
              <a:t>sparen.</a:t>
            </a:r>
            <a:endParaRPr sz="900">
              <a:latin typeface="Arial Narrow"/>
              <a:cs typeface="Arial Narrow"/>
            </a:endParaRPr>
          </a:p>
          <a:p>
            <a:pPr>
              <a:lnSpc>
                <a:spcPct val="100000"/>
              </a:lnSpc>
              <a:spcBef>
                <a:spcPts val="30"/>
              </a:spcBef>
            </a:pPr>
            <a:endParaRPr sz="1200">
              <a:latin typeface="Arial Narrow"/>
              <a:cs typeface="Arial Narrow"/>
            </a:endParaRPr>
          </a:p>
          <a:p>
            <a:pPr marL="12700">
              <a:lnSpc>
                <a:spcPct val="100000"/>
              </a:lnSpc>
              <a:spcBef>
                <a:spcPts val="5"/>
              </a:spcBef>
            </a:pPr>
            <a:r>
              <a:rPr sz="1200" b="1" dirty="0">
                <a:solidFill>
                  <a:srgbClr val="231F20"/>
                </a:solidFill>
                <a:latin typeface="Arial Narrow"/>
                <a:cs typeface="Arial Narrow"/>
              </a:rPr>
              <a:t>Erwärmung des</a:t>
            </a:r>
            <a:r>
              <a:rPr sz="1200" b="1" spc="-5" dirty="0">
                <a:solidFill>
                  <a:srgbClr val="231F20"/>
                </a:solidFill>
                <a:latin typeface="Arial Narrow"/>
                <a:cs typeface="Arial Narrow"/>
              </a:rPr>
              <a:t> </a:t>
            </a:r>
            <a:r>
              <a:rPr sz="1200" b="1" dirty="0">
                <a:solidFill>
                  <a:srgbClr val="231F20"/>
                </a:solidFill>
                <a:latin typeface="Arial Narrow"/>
                <a:cs typeface="Arial Narrow"/>
              </a:rPr>
              <a:t>Wassers</a:t>
            </a:r>
            <a:endParaRPr sz="1200">
              <a:latin typeface="Arial Narrow"/>
              <a:cs typeface="Arial Narrow"/>
            </a:endParaRPr>
          </a:p>
          <a:p>
            <a:pPr marL="168910" marR="412115" indent="-156845">
              <a:lnSpc>
                <a:spcPct val="111100"/>
              </a:lnSpc>
              <a:spcBef>
                <a:spcPts val="140"/>
              </a:spcBef>
              <a:buAutoNum type="arabicPeriod"/>
              <a:tabLst>
                <a:tab pos="169545" algn="l"/>
              </a:tabLst>
            </a:pPr>
            <a:r>
              <a:rPr sz="900" spc="-5" dirty="0">
                <a:solidFill>
                  <a:srgbClr val="231F20"/>
                </a:solidFill>
                <a:latin typeface="Arial Narrow"/>
                <a:cs typeface="Arial Narrow"/>
              </a:rPr>
              <a:t>Legen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Thermoabdeckung </a:t>
            </a:r>
            <a:r>
              <a:rPr sz="900" spc="-5" dirty="0">
                <a:solidFill>
                  <a:srgbClr val="231F20"/>
                </a:solidFill>
                <a:latin typeface="Arial Narrow"/>
                <a:cs typeface="Arial Narrow"/>
              </a:rPr>
              <a:t>und die </a:t>
            </a:r>
            <a:r>
              <a:rPr sz="900" dirty="0">
                <a:solidFill>
                  <a:srgbClr val="231F20"/>
                </a:solidFill>
                <a:latin typeface="Arial Narrow"/>
                <a:cs typeface="Arial Narrow"/>
              </a:rPr>
              <a:t>Whirlpool-Abdeckung </a:t>
            </a:r>
            <a:r>
              <a:rPr sz="900" spc="-5" dirty="0">
                <a:solidFill>
                  <a:srgbClr val="231F20"/>
                </a:solidFill>
                <a:latin typeface="Arial Narrow"/>
                <a:cs typeface="Arial Narrow"/>
              </a:rPr>
              <a:t>über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vergewissern </a:t>
            </a:r>
            <a:r>
              <a:rPr sz="900" dirty="0">
                <a:solidFill>
                  <a:srgbClr val="231F20"/>
                </a:solidFill>
                <a:latin typeface="Arial Narrow"/>
                <a:cs typeface="Arial Narrow"/>
              </a:rPr>
              <a:t>Sie </a:t>
            </a:r>
            <a:r>
              <a:rPr sz="900" spc="-5" dirty="0">
                <a:solidFill>
                  <a:srgbClr val="231F20"/>
                </a:solidFill>
                <a:latin typeface="Arial Narrow"/>
                <a:cs typeface="Arial Narrow"/>
              </a:rPr>
              <a:t>sich, dass die </a:t>
            </a:r>
            <a:r>
              <a:rPr sz="900" dirty="0">
                <a:solidFill>
                  <a:srgbClr val="231F20"/>
                </a:solidFill>
                <a:latin typeface="Arial Narrow"/>
                <a:cs typeface="Arial Narrow"/>
              </a:rPr>
              <a:t>Schnallen </a:t>
            </a:r>
            <a:r>
              <a:rPr sz="900" spc="-5" dirty="0">
                <a:solidFill>
                  <a:srgbClr val="231F20"/>
                </a:solidFill>
                <a:latin typeface="Arial Narrow"/>
                <a:cs typeface="Arial Narrow"/>
              </a:rPr>
              <a:t>der  Whirlpool-Abdeckung geschlossen sind. </a:t>
            </a:r>
            <a:r>
              <a:rPr sz="900" dirty="0">
                <a:solidFill>
                  <a:srgbClr val="231F20"/>
                </a:solidFill>
                <a:latin typeface="Arial Narrow"/>
                <a:cs typeface="Arial Narrow"/>
              </a:rPr>
              <a:t>Ziehen Sie </a:t>
            </a:r>
            <a:r>
              <a:rPr sz="900" spc="-5" dirty="0">
                <a:solidFill>
                  <a:srgbClr val="231F20"/>
                </a:solidFill>
                <a:latin typeface="Arial Narrow"/>
                <a:cs typeface="Arial Narrow"/>
              </a:rPr>
              <a:t>die </a:t>
            </a:r>
            <a:r>
              <a:rPr sz="900" dirty="0">
                <a:solidFill>
                  <a:srgbClr val="231F20"/>
                </a:solidFill>
                <a:latin typeface="Arial Narrow"/>
                <a:cs typeface="Arial Narrow"/>
              </a:rPr>
              <a:t>Schnallenriemen</a:t>
            </a:r>
            <a:r>
              <a:rPr sz="900" spc="-5" dirty="0">
                <a:solidFill>
                  <a:srgbClr val="231F20"/>
                </a:solidFill>
                <a:latin typeface="Arial Narrow"/>
                <a:cs typeface="Arial Narrow"/>
              </a:rPr>
              <a:t> </a:t>
            </a:r>
            <a:r>
              <a:rPr sz="900" dirty="0">
                <a:solidFill>
                  <a:srgbClr val="231F20"/>
                </a:solidFill>
                <a:latin typeface="Arial Narrow"/>
                <a:cs typeface="Arial Narrow"/>
              </a:rPr>
              <a:t>fest.</a:t>
            </a:r>
            <a:endParaRPr sz="900">
              <a:latin typeface="Arial Narrow"/>
              <a:cs typeface="Arial Narrow"/>
            </a:endParaRPr>
          </a:p>
          <a:p>
            <a:pPr marL="168910" marR="5080" indent="-156845">
              <a:lnSpc>
                <a:spcPct val="111100"/>
              </a:lnSpc>
              <a:buAutoNum type="arabicPeriod"/>
              <a:tabLst>
                <a:tab pos="169545" algn="l"/>
              </a:tabLst>
            </a:pPr>
            <a:r>
              <a:rPr sz="900" dirty="0">
                <a:solidFill>
                  <a:srgbClr val="231F20"/>
                </a:solidFill>
                <a:latin typeface="Arial Narrow"/>
                <a:cs typeface="Arial Narrow"/>
              </a:rPr>
              <a:t>Vergewissern Sie </a:t>
            </a:r>
            <a:r>
              <a:rPr sz="900" spc="-5" dirty="0">
                <a:solidFill>
                  <a:srgbClr val="231F20"/>
                </a:solidFill>
                <a:latin typeface="Arial Narrow"/>
                <a:cs typeface="Arial Narrow"/>
              </a:rPr>
              <a:t>sich, dass der </a:t>
            </a:r>
            <a:r>
              <a:rPr sz="900" dirty="0">
                <a:solidFill>
                  <a:srgbClr val="231F20"/>
                </a:solidFill>
                <a:latin typeface="Arial Narrow"/>
                <a:cs typeface="Arial Narrow"/>
              </a:rPr>
              <a:t>Whirlpool </a:t>
            </a:r>
            <a:r>
              <a:rPr sz="900" spc="-5" dirty="0">
                <a:solidFill>
                  <a:srgbClr val="231F20"/>
                </a:solidFill>
                <a:latin typeface="Arial Narrow"/>
                <a:cs typeface="Arial Narrow"/>
              </a:rPr>
              <a:t>an eine </a:t>
            </a:r>
            <a:r>
              <a:rPr sz="900" dirty="0">
                <a:solidFill>
                  <a:srgbClr val="231F20"/>
                </a:solidFill>
                <a:latin typeface="Arial Narrow"/>
                <a:cs typeface="Arial Narrow"/>
              </a:rPr>
              <a:t>Steckdose </a:t>
            </a:r>
            <a:r>
              <a:rPr sz="900" spc="-5" dirty="0">
                <a:solidFill>
                  <a:srgbClr val="231F20"/>
                </a:solidFill>
                <a:latin typeface="Arial Narrow"/>
                <a:cs typeface="Arial Narrow"/>
              </a:rPr>
              <a:t>angeschlossen ist, und lesen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Abschnitt „Funktion </a:t>
            </a:r>
            <a:r>
              <a:rPr sz="900" spc="-5" dirty="0">
                <a:solidFill>
                  <a:srgbClr val="231F20"/>
                </a:solidFill>
                <a:latin typeface="Arial Narrow"/>
                <a:cs typeface="Arial Narrow"/>
              </a:rPr>
              <a:t>der </a:t>
            </a:r>
            <a:r>
              <a:rPr sz="900" dirty="0">
                <a:solidFill>
                  <a:srgbClr val="231F20"/>
                </a:solidFill>
                <a:latin typeface="Arial Narrow"/>
                <a:cs typeface="Arial Narrow"/>
              </a:rPr>
              <a:t>Fernbedienung“ für weitere  Einzelheiten </a:t>
            </a:r>
            <a:r>
              <a:rPr sz="900" spc="-5" dirty="0">
                <a:solidFill>
                  <a:srgbClr val="231F20"/>
                </a:solidFill>
                <a:latin typeface="Arial Narrow"/>
                <a:cs typeface="Arial Narrow"/>
              </a:rPr>
              <a:t>zum</a:t>
            </a:r>
            <a:r>
              <a:rPr sz="900" spc="-10" dirty="0">
                <a:solidFill>
                  <a:srgbClr val="231F20"/>
                </a:solidFill>
                <a:latin typeface="Arial Narrow"/>
                <a:cs typeface="Arial Narrow"/>
              </a:rPr>
              <a:t> </a:t>
            </a:r>
            <a:r>
              <a:rPr sz="900" dirty="0">
                <a:solidFill>
                  <a:srgbClr val="231F20"/>
                </a:solidFill>
                <a:latin typeface="Arial Narrow"/>
                <a:cs typeface="Arial Narrow"/>
              </a:rPr>
              <a:t>Betrieb.</a:t>
            </a:r>
            <a:endParaRPr sz="900">
              <a:latin typeface="Arial Narrow"/>
              <a:cs typeface="Arial Narrow"/>
            </a:endParaRPr>
          </a:p>
          <a:p>
            <a:pPr>
              <a:lnSpc>
                <a:spcPct val="100000"/>
              </a:lnSpc>
              <a:spcBef>
                <a:spcPts val="15"/>
              </a:spcBef>
            </a:pPr>
            <a:endParaRPr sz="900">
              <a:latin typeface="Arial Narrow"/>
              <a:cs typeface="Arial Narrow"/>
            </a:endParaRPr>
          </a:p>
          <a:p>
            <a:pPr marL="12700" marR="3470275" indent="-635">
              <a:lnSpc>
                <a:spcPct val="111000"/>
              </a:lnSpc>
            </a:pPr>
            <a:r>
              <a:rPr sz="900" b="1" spc="-5" dirty="0">
                <a:solidFill>
                  <a:srgbClr val="231F20"/>
                </a:solidFill>
                <a:latin typeface="Arial Narrow"/>
                <a:cs typeface="Arial Narrow"/>
              </a:rPr>
              <a:t>HINWEIS: </a:t>
            </a:r>
            <a:r>
              <a:rPr sz="900" dirty="0">
                <a:solidFill>
                  <a:srgbClr val="231F20"/>
                </a:solidFill>
                <a:latin typeface="Arial Narrow"/>
                <a:cs typeface="Arial Narrow"/>
              </a:rPr>
              <a:t>Die </a:t>
            </a:r>
            <a:r>
              <a:rPr sz="900" spc="-5" dirty="0">
                <a:solidFill>
                  <a:srgbClr val="231F20"/>
                </a:solidFill>
                <a:latin typeface="Arial Narrow"/>
                <a:cs typeface="Arial Narrow"/>
              </a:rPr>
              <a:t>stündliche </a:t>
            </a:r>
            <a:r>
              <a:rPr sz="900" dirty="0">
                <a:solidFill>
                  <a:srgbClr val="231F20"/>
                </a:solidFill>
                <a:latin typeface="Arial Narrow"/>
                <a:cs typeface="Arial Narrow"/>
              </a:rPr>
              <a:t>Heizrate </a:t>
            </a:r>
            <a:r>
              <a:rPr sz="900" spc="-5" dirty="0">
                <a:solidFill>
                  <a:srgbClr val="231F20"/>
                </a:solidFill>
                <a:latin typeface="Arial Narrow"/>
                <a:cs typeface="Arial Narrow"/>
              </a:rPr>
              <a:t>beträgt etwa </a:t>
            </a:r>
            <a:r>
              <a:rPr sz="900" dirty="0">
                <a:solidFill>
                  <a:srgbClr val="231F20"/>
                </a:solidFill>
                <a:latin typeface="Arial Narrow"/>
                <a:cs typeface="Arial Narrow"/>
              </a:rPr>
              <a:t>2 °C–2,5 °C für </a:t>
            </a:r>
            <a:r>
              <a:rPr sz="900" spc="-5" dirty="0">
                <a:solidFill>
                  <a:srgbClr val="231F20"/>
                </a:solidFill>
                <a:latin typeface="Arial Narrow"/>
                <a:cs typeface="Arial Narrow"/>
              </a:rPr>
              <a:t>einen  2-Personen-Whirlpool oder einen quadratischen 4-Personen-Whirlpool,  1,5 </a:t>
            </a:r>
            <a:r>
              <a:rPr sz="900" dirty="0">
                <a:solidFill>
                  <a:srgbClr val="231F20"/>
                </a:solidFill>
                <a:latin typeface="Arial Narrow"/>
                <a:cs typeface="Arial Narrow"/>
              </a:rPr>
              <a:t>°C–2 °C für </a:t>
            </a:r>
            <a:r>
              <a:rPr sz="900" spc="-5" dirty="0">
                <a:solidFill>
                  <a:srgbClr val="231F20"/>
                </a:solidFill>
                <a:latin typeface="Arial Narrow"/>
                <a:cs typeface="Arial Narrow"/>
              </a:rPr>
              <a:t>einen </a:t>
            </a:r>
            <a:r>
              <a:rPr sz="900" dirty="0">
                <a:solidFill>
                  <a:srgbClr val="231F20"/>
                </a:solidFill>
                <a:latin typeface="Arial Narrow"/>
                <a:cs typeface="Arial Narrow"/>
              </a:rPr>
              <a:t>runden </a:t>
            </a:r>
            <a:r>
              <a:rPr sz="900" spc="-5" dirty="0">
                <a:solidFill>
                  <a:srgbClr val="231F20"/>
                </a:solidFill>
                <a:latin typeface="Arial Narrow"/>
                <a:cs typeface="Arial Narrow"/>
              </a:rPr>
              <a:t>4-Personen-Whirlpool und 1,2 </a:t>
            </a:r>
            <a:r>
              <a:rPr sz="900" dirty="0">
                <a:solidFill>
                  <a:srgbClr val="231F20"/>
                </a:solidFill>
                <a:latin typeface="Arial Narrow"/>
                <a:cs typeface="Arial Narrow"/>
              </a:rPr>
              <a:t>°C–1,8 °C  für </a:t>
            </a:r>
            <a:r>
              <a:rPr sz="900" spc="-5" dirty="0">
                <a:solidFill>
                  <a:srgbClr val="231F20"/>
                </a:solidFill>
                <a:latin typeface="Arial Narrow"/>
                <a:cs typeface="Arial Narrow"/>
              </a:rPr>
              <a:t>einen</a:t>
            </a:r>
            <a:r>
              <a:rPr sz="900" spc="-15" dirty="0">
                <a:solidFill>
                  <a:srgbClr val="231F20"/>
                </a:solidFill>
                <a:latin typeface="Arial Narrow"/>
                <a:cs typeface="Arial Narrow"/>
              </a:rPr>
              <a:t> </a:t>
            </a:r>
            <a:r>
              <a:rPr sz="900" dirty="0">
                <a:solidFill>
                  <a:srgbClr val="231F20"/>
                </a:solidFill>
                <a:latin typeface="Arial Narrow"/>
                <a:cs typeface="Arial Narrow"/>
              </a:rPr>
              <a:t>6-Personen-Whirlpool.</a:t>
            </a:r>
            <a:endParaRPr sz="900">
              <a:latin typeface="Arial Narrow"/>
              <a:cs typeface="Arial Narrow"/>
            </a:endParaRPr>
          </a:p>
        </p:txBody>
      </p:sp>
      <p:sp>
        <p:nvSpPr>
          <p:cNvPr id="4" name="object 4"/>
          <p:cNvSpPr txBox="1"/>
          <p:nvPr/>
        </p:nvSpPr>
        <p:spPr>
          <a:xfrm>
            <a:off x="3714031" y="1917361"/>
            <a:ext cx="3242945" cy="1422400"/>
          </a:xfrm>
          <a:prstGeom prst="rect">
            <a:avLst/>
          </a:prstGeom>
        </p:spPr>
        <p:txBody>
          <a:bodyPr vert="horz" wrap="square" lIns="0" tIns="12700" rIns="0" bIns="0" rtlCol="0">
            <a:spAutoFit/>
          </a:bodyPr>
          <a:lstStyle/>
          <a:p>
            <a:pPr marL="139700" marR="252095" indent="-140335">
              <a:lnSpc>
                <a:spcPct val="107800"/>
              </a:lnSpc>
              <a:spcBef>
                <a:spcPts val="100"/>
              </a:spcBef>
              <a:buAutoNum type="arabicPeriod"/>
              <a:tabLst>
                <a:tab pos="147955" algn="l"/>
              </a:tabLst>
            </a:pPr>
            <a:r>
              <a:rPr sz="850" spc="-25" dirty="0">
                <a:solidFill>
                  <a:srgbClr val="231F20"/>
                </a:solidFill>
                <a:latin typeface="Arial Narrow"/>
                <a:cs typeface="Arial Narrow"/>
              </a:rPr>
              <a:t>Öffnen </a:t>
            </a:r>
            <a:r>
              <a:rPr sz="850" spc="-20" dirty="0">
                <a:solidFill>
                  <a:srgbClr val="231F20"/>
                </a:solidFill>
                <a:latin typeface="Arial Narrow"/>
                <a:cs typeface="Arial Narrow"/>
              </a:rPr>
              <a:t>Sie </a:t>
            </a:r>
            <a:r>
              <a:rPr sz="850" spc="-25" dirty="0">
                <a:solidFill>
                  <a:srgbClr val="231F20"/>
                </a:solidFill>
                <a:latin typeface="Arial Narrow"/>
                <a:cs typeface="Arial Narrow"/>
              </a:rPr>
              <a:t>das </a:t>
            </a:r>
            <a:r>
              <a:rPr sz="850" spc="-20" dirty="0">
                <a:solidFill>
                  <a:srgbClr val="231F20"/>
                </a:solidFill>
                <a:latin typeface="Arial Narrow"/>
                <a:cs typeface="Arial Narrow"/>
              </a:rPr>
              <a:t>Luftventil </a:t>
            </a:r>
            <a:r>
              <a:rPr sz="850" spc="-15" dirty="0">
                <a:solidFill>
                  <a:srgbClr val="231F20"/>
                </a:solidFill>
                <a:latin typeface="Arial Narrow"/>
                <a:cs typeface="Arial Narrow"/>
              </a:rPr>
              <a:t>(a) </a:t>
            </a:r>
            <a:r>
              <a:rPr sz="850" spc="-25" dirty="0">
                <a:solidFill>
                  <a:srgbClr val="231F20"/>
                </a:solidFill>
                <a:latin typeface="Arial Narrow"/>
                <a:cs typeface="Arial Narrow"/>
              </a:rPr>
              <a:t>an der </a:t>
            </a:r>
            <a:r>
              <a:rPr sz="850" spc="-20" dirty="0">
                <a:solidFill>
                  <a:srgbClr val="231F20"/>
                </a:solidFill>
                <a:latin typeface="Arial Narrow"/>
                <a:cs typeface="Arial Narrow"/>
              </a:rPr>
              <a:t>Thermoabdeckung. Stecken Sie </a:t>
            </a:r>
            <a:r>
              <a:rPr sz="850" spc="-25" dirty="0">
                <a:solidFill>
                  <a:srgbClr val="231F20"/>
                </a:solidFill>
                <a:latin typeface="Arial Narrow"/>
                <a:cs typeface="Arial Narrow"/>
              </a:rPr>
              <a:t>den  </a:t>
            </a:r>
            <a:r>
              <a:rPr sz="850" spc="-20" dirty="0">
                <a:solidFill>
                  <a:srgbClr val="231F20"/>
                </a:solidFill>
                <a:latin typeface="Arial Narrow"/>
                <a:cs typeface="Arial Narrow"/>
              </a:rPr>
              <a:t>Aufblasschlauch </a:t>
            </a:r>
            <a:r>
              <a:rPr sz="850" spc="-15" dirty="0">
                <a:solidFill>
                  <a:srgbClr val="231F20"/>
                </a:solidFill>
                <a:latin typeface="Arial Narrow"/>
                <a:cs typeface="Arial Narrow"/>
              </a:rPr>
              <a:t>(b) </a:t>
            </a:r>
            <a:r>
              <a:rPr sz="850" spc="-20" dirty="0">
                <a:solidFill>
                  <a:srgbClr val="231F20"/>
                </a:solidFill>
                <a:latin typeface="Arial Narrow"/>
                <a:cs typeface="Arial Narrow"/>
              </a:rPr>
              <a:t>in </a:t>
            </a:r>
            <a:r>
              <a:rPr sz="850" spc="-25" dirty="0">
                <a:solidFill>
                  <a:srgbClr val="231F20"/>
                </a:solidFill>
                <a:latin typeface="Arial Narrow"/>
                <a:cs typeface="Arial Narrow"/>
              </a:rPr>
              <a:t>das </a:t>
            </a:r>
            <a:r>
              <a:rPr sz="850" spc="-15" dirty="0">
                <a:solidFill>
                  <a:srgbClr val="231F20"/>
                </a:solidFill>
                <a:latin typeface="Arial Narrow"/>
                <a:cs typeface="Arial Narrow"/>
              </a:rPr>
              <a:t>Ventil. </a:t>
            </a:r>
            <a:r>
              <a:rPr sz="850" spc="-25" dirty="0">
                <a:solidFill>
                  <a:srgbClr val="231F20"/>
                </a:solidFill>
                <a:latin typeface="Arial Narrow"/>
                <a:cs typeface="Arial Narrow"/>
              </a:rPr>
              <a:t>Öffnen </a:t>
            </a:r>
            <a:r>
              <a:rPr sz="850" spc="-20" dirty="0">
                <a:solidFill>
                  <a:srgbClr val="231F20"/>
                </a:solidFill>
                <a:latin typeface="Arial Narrow"/>
                <a:cs typeface="Arial Narrow"/>
              </a:rPr>
              <a:t>Sie </a:t>
            </a:r>
            <a:r>
              <a:rPr sz="850" spc="-25" dirty="0">
                <a:solidFill>
                  <a:srgbClr val="231F20"/>
                </a:solidFill>
                <a:latin typeface="Arial Narrow"/>
                <a:cs typeface="Arial Narrow"/>
              </a:rPr>
              <a:t>das </a:t>
            </a:r>
            <a:r>
              <a:rPr sz="850" spc="-20" dirty="0">
                <a:solidFill>
                  <a:srgbClr val="231F20"/>
                </a:solidFill>
                <a:latin typeface="Arial Narrow"/>
                <a:cs typeface="Arial Narrow"/>
              </a:rPr>
              <a:t>Luftventil </a:t>
            </a:r>
            <a:r>
              <a:rPr sz="850" spc="-15" dirty="0">
                <a:solidFill>
                  <a:srgbClr val="231F20"/>
                </a:solidFill>
                <a:latin typeface="Arial Narrow"/>
                <a:cs typeface="Arial Narrow"/>
              </a:rPr>
              <a:t>(c) </a:t>
            </a:r>
            <a:r>
              <a:rPr sz="850" spc="-30" dirty="0">
                <a:solidFill>
                  <a:srgbClr val="231F20"/>
                </a:solidFill>
                <a:latin typeface="Arial Narrow"/>
                <a:cs typeface="Arial Narrow"/>
              </a:rPr>
              <a:t>am </a:t>
            </a:r>
            <a:r>
              <a:rPr sz="850" spc="-20" dirty="0">
                <a:solidFill>
                  <a:srgbClr val="231F20"/>
                </a:solidFill>
                <a:latin typeface="Arial Narrow"/>
                <a:cs typeface="Arial Narrow"/>
              </a:rPr>
              <a:t>Whirlpool.  Achten Sie darauf, </a:t>
            </a:r>
            <a:r>
              <a:rPr sz="850" spc="-25" dirty="0">
                <a:solidFill>
                  <a:srgbClr val="231F20"/>
                </a:solidFill>
                <a:latin typeface="Arial Narrow"/>
                <a:cs typeface="Arial Narrow"/>
              </a:rPr>
              <a:t>dass </a:t>
            </a:r>
            <a:r>
              <a:rPr sz="850" spc="-20" dirty="0">
                <a:solidFill>
                  <a:srgbClr val="231F20"/>
                </a:solidFill>
                <a:latin typeface="Arial Narrow"/>
                <a:cs typeface="Arial Narrow"/>
              </a:rPr>
              <a:t>Sie </a:t>
            </a:r>
            <a:r>
              <a:rPr sz="850" spc="-25" dirty="0">
                <a:solidFill>
                  <a:srgbClr val="231F20"/>
                </a:solidFill>
                <a:latin typeface="Arial Narrow"/>
                <a:cs typeface="Arial Narrow"/>
              </a:rPr>
              <a:t>das schwarze </a:t>
            </a:r>
            <a:r>
              <a:rPr sz="850" spc="-15" dirty="0">
                <a:solidFill>
                  <a:srgbClr val="231F20"/>
                </a:solidFill>
                <a:latin typeface="Arial Narrow"/>
                <a:cs typeface="Arial Narrow"/>
              </a:rPr>
              <a:t>Ventil</a:t>
            </a:r>
            <a:r>
              <a:rPr sz="850" spc="70" dirty="0">
                <a:solidFill>
                  <a:srgbClr val="231F20"/>
                </a:solidFill>
                <a:latin typeface="Arial Narrow"/>
                <a:cs typeface="Arial Narrow"/>
              </a:rPr>
              <a:t> </a:t>
            </a:r>
            <a:r>
              <a:rPr sz="850" spc="-20" dirty="0">
                <a:solidFill>
                  <a:srgbClr val="231F20"/>
                </a:solidFill>
                <a:latin typeface="Arial Narrow"/>
                <a:cs typeface="Arial Narrow"/>
              </a:rPr>
              <a:t>auswählen.</a:t>
            </a:r>
            <a:endParaRPr sz="850">
              <a:latin typeface="Arial Narrow"/>
              <a:cs typeface="Arial Narrow"/>
            </a:endParaRPr>
          </a:p>
          <a:p>
            <a:pPr marL="139700" marR="93980" indent="-140335">
              <a:lnSpc>
                <a:spcPct val="107900"/>
              </a:lnSpc>
              <a:buAutoNum type="arabicPeriod"/>
              <a:tabLst>
                <a:tab pos="144145" algn="l"/>
              </a:tabLst>
            </a:pPr>
            <a:r>
              <a:rPr sz="850" spc="-20" dirty="0">
                <a:solidFill>
                  <a:srgbClr val="231F20"/>
                </a:solidFill>
                <a:latin typeface="Arial Narrow"/>
                <a:cs typeface="Arial Narrow"/>
              </a:rPr>
              <a:t>Drücken Sie die BUBBLE-Taste, </a:t>
            </a:r>
            <a:r>
              <a:rPr sz="850" spc="-30" dirty="0">
                <a:solidFill>
                  <a:srgbClr val="231F20"/>
                </a:solidFill>
                <a:latin typeface="Arial Narrow"/>
                <a:cs typeface="Arial Narrow"/>
              </a:rPr>
              <a:t>um </a:t>
            </a:r>
            <a:r>
              <a:rPr sz="850" spc="-20" dirty="0">
                <a:solidFill>
                  <a:srgbClr val="231F20"/>
                </a:solidFill>
                <a:latin typeface="Arial Narrow"/>
                <a:cs typeface="Arial Narrow"/>
              </a:rPr>
              <a:t>die Thermoabdeckung </a:t>
            </a:r>
            <a:r>
              <a:rPr sz="850" spc="-25" dirty="0">
                <a:solidFill>
                  <a:srgbClr val="231F20"/>
                </a:solidFill>
                <a:latin typeface="Arial Narrow"/>
                <a:cs typeface="Arial Narrow"/>
              </a:rPr>
              <a:t>aufzupumpen, </a:t>
            </a:r>
            <a:r>
              <a:rPr sz="850" spc="-20" dirty="0">
                <a:solidFill>
                  <a:srgbClr val="231F20"/>
                </a:solidFill>
                <a:latin typeface="Arial Narrow"/>
                <a:cs typeface="Arial Narrow"/>
              </a:rPr>
              <a:t>bis </a:t>
            </a:r>
            <a:r>
              <a:rPr sz="850" spc="-25" dirty="0">
                <a:solidFill>
                  <a:srgbClr val="231F20"/>
                </a:solidFill>
                <a:latin typeface="Arial Narrow"/>
                <a:cs typeface="Arial Narrow"/>
              </a:rPr>
              <a:t>er  </a:t>
            </a:r>
            <a:r>
              <a:rPr sz="850" spc="-20" dirty="0">
                <a:solidFill>
                  <a:srgbClr val="231F20"/>
                </a:solidFill>
                <a:latin typeface="Arial Narrow"/>
                <a:cs typeface="Arial Narrow"/>
              </a:rPr>
              <a:t>sich </a:t>
            </a:r>
            <a:r>
              <a:rPr sz="850" spc="-15" dirty="0">
                <a:solidFill>
                  <a:srgbClr val="231F20"/>
                </a:solidFill>
                <a:latin typeface="Arial Narrow"/>
                <a:cs typeface="Arial Narrow"/>
              </a:rPr>
              <a:t>fest, </a:t>
            </a:r>
            <a:r>
              <a:rPr sz="850" spc="-25" dirty="0">
                <a:solidFill>
                  <a:srgbClr val="231F20"/>
                </a:solidFill>
                <a:latin typeface="Arial Narrow"/>
                <a:cs typeface="Arial Narrow"/>
              </a:rPr>
              <a:t>aber </a:t>
            </a:r>
            <a:r>
              <a:rPr sz="850" spc="-20" dirty="0">
                <a:solidFill>
                  <a:srgbClr val="231F20"/>
                </a:solidFill>
                <a:latin typeface="Arial Narrow"/>
                <a:cs typeface="Arial Narrow"/>
              </a:rPr>
              <a:t>nicht hart</a:t>
            </a:r>
            <a:r>
              <a:rPr sz="850" spc="25" dirty="0">
                <a:solidFill>
                  <a:srgbClr val="231F20"/>
                </a:solidFill>
                <a:latin typeface="Arial Narrow"/>
                <a:cs typeface="Arial Narrow"/>
              </a:rPr>
              <a:t> </a:t>
            </a:r>
            <a:r>
              <a:rPr sz="850" spc="-15" dirty="0">
                <a:solidFill>
                  <a:srgbClr val="231F20"/>
                </a:solidFill>
                <a:latin typeface="Arial Narrow"/>
                <a:cs typeface="Arial Narrow"/>
              </a:rPr>
              <a:t>anfühlt.</a:t>
            </a:r>
            <a:endParaRPr sz="850">
              <a:latin typeface="Arial Narrow"/>
              <a:cs typeface="Arial Narrow"/>
            </a:endParaRPr>
          </a:p>
          <a:p>
            <a:pPr marL="135255" marR="169545" indent="-135890" algn="just">
              <a:lnSpc>
                <a:spcPct val="107800"/>
              </a:lnSpc>
              <a:buAutoNum type="arabicPeriod"/>
              <a:tabLst>
                <a:tab pos="144145" algn="l"/>
              </a:tabLst>
            </a:pPr>
            <a:r>
              <a:rPr sz="850" spc="-30" dirty="0">
                <a:solidFill>
                  <a:srgbClr val="231F20"/>
                </a:solidFill>
                <a:latin typeface="Arial Narrow"/>
                <a:cs typeface="Arial Narrow"/>
              </a:rPr>
              <a:t>Drücken Sie die </a:t>
            </a:r>
            <a:r>
              <a:rPr sz="850" spc="-35" dirty="0">
                <a:solidFill>
                  <a:srgbClr val="231F20"/>
                </a:solidFill>
                <a:latin typeface="Arial Narrow"/>
                <a:cs typeface="Arial Narrow"/>
              </a:rPr>
              <a:t>BUBBLE-Taste </a:t>
            </a:r>
            <a:r>
              <a:rPr sz="850" spc="-25" dirty="0">
                <a:solidFill>
                  <a:srgbClr val="231F20"/>
                </a:solidFill>
                <a:latin typeface="Arial Narrow"/>
                <a:cs typeface="Arial Narrow"/>
              </a:rPr>
              <a:t>für </a:t>
            </a:r>
            <a:r>
              <a:rPr sz="850" spc="-40" dirty="0">
                <a:solidFill>
                  <a:srgbClr val="231F20"/>
                </a:solidFill>
                <a:latin typeface="Arial Narrow"/>
                <a:cs typeface="Arial Narrow"/>
              </a:rPr>
              <a:t>mehr </a:t>
            </a:r>
            <a:r>
              <a:rPr sz="850" spc="-30" dirty="0">
                <a:solidFill>
                  <a:srgbClr val="231F20"/>
                </a:solidFill>
                <a:latin typeface="Arial Narrow"/>
                <a:cs typeface="Arial Narrow"/>
              </a:rPr>
              <a:t>als </a:t>
            </a:r>
            <a:r>
              <a:rPr sz="850" spc="-35" dirty="0">
                <a:solidFill>
                  <a:srgbClr val="231F20"/>
                </a:solidFill>
                <a:latin typeface="Arial Narrow"/>
                <a:cs typeface="Arial Narrow"/>
              </a:rPr>
              <a:t>3 </a:t>
            </a:r>
            <a:r>
              <a:rPr sz="850" spc="-30" dirty="0">
                <a:solidFill>
                  <a:srgbClr val="231F20"/>
                </a:solidFill>
                <a:latin typeface="Arial Narrow"/>
                <a:cs typeface="Arial Narrow"/>
              </a:rPr>
              <a:t>Sekunden, </a:t>
            </a:r>
            <a:r>
              <a:rPr sz="850" spc="-45" dirty="0">
                <a:solidFill>
                  <a:srgbClr val="231F20"/>
                </a:solidFill>
                <a:latin typeface="Arial Narrow"/>
                <a:cs typeface="Arial Narrow"/>
              </a:rPr>
              <a:t>um </a:t>
            </a:r>
            <a:r>
              <a:rPr sz="850" spc="-35" dirty="0">
                <a:solidFill>
                  <a:srgbClr val="231F20"/>
                </a:solidFill>
                <a:latin typeface="Arial Narrow"/>
                <a:cs typeface="Arial Narrow"/>
              </a:rPr>
              <a:t>das Aufpumpen zu  stoppen. Lösen </a:t>
            </a:r>
            <a:r>
              <a:rPr sz="850" spc="-30" dirty="0">
                <a:solidFill>
                  <a:srgbClr val="231F20"/>
                </a:solidFill>
                <a:latin typeface="Arial Narrow"/>
                <a:cs typeface="Arial Narrow"/>
              </a:rPr>
              <a:t>Sie </a:t>
            </a:r>
            <a:r>
              <a:rPr sz="850" spc="-35" dirty="0">
                <a:solidFill>
                  <a:srgbClr val="231F20"/>
                </a:solidFill>
                <a:latin typeface="Arial Narrow"/>
                <a:cs typeface="Arial Narrow"/>
              </a:rPr>
              <a:t>den </a:t>
            </a:r>
            <a:r>
              <a:rPr sz="850" spc="-30" dirty="0">
                <a:solidFill>
                  <a:srgbClr val="231F20"/>
                </a:solidFill>
                <a:latin typeface="Arial Narrow"/>
                <a:cs typeface="Arial Narrow"/>
              </a:rPr>
              <a:t>Aufblasschlauch </a:t>
            </a:r>
            <a:r>
              <a:rPr sz="850" spc="-40" dirty="0">
                <a:solidFill>
                  <a:srgbClr val="231F20"/>
                </a:solidFill>
                <a:latin typeface="Arial Narrow"/>
                <a:cs typeface="Arial Narrow"/>
              </a:rPr>
              <a:t>vom </a:t>
            </a:r>
            <a:r>
              <a:rPr sz="850" spc="-30" dirty="0">
                <a:solidFill>
                  <a:srgbClr val="231F20"/>
                </a:solidFill>
                <a:latin typeface="Arial Narrow"/>
                <a:cs typeface="Arial Narrow"/>
              </a:rPr>
              <a:t>Auslass </a:t>
            </a:r>
            <a:r>
              <a:rPr sz="850" spc="-35" dirty="0">
                <a:solidFill>
                  <a:srgbClr val="231F20"/>
                </a:solidFill>
                <a:latin typeface="Arial Narrow"/>
                <a:cs typeface="Arial Narrow"/>
              </a:rPr>
              <a:t>des Luftgebläses und </a:t>
            </a:r>
            <a:r>
              <a:rPr sz="850" spc="-45" dirty="0">
                <a:solidFill>
                  <a:srgbClr val="231F20"/>
                </a:solidFill>
                <a:latin typeface="Arial Narrow"/>
                <a:cs typeface="Arial Narrow"/>
              </a:rPr>
              <a:t>vom  </a:t>
            </a:r>
            <a:r>
              <a:rPr sz="850" spc="-25" dirty="0">
                <a:solidFill>
                  <a:srgbClr val="231F20"/>
                </a:solidFill>
                <a:latin typeface="Arial Narrow"/>
                <a:cs typeface="Arial Narrow"/>
              </a:rPr>
              <a:t>Ventil.</a:t>
            </a:r>
            <a:endParaRPr sz="850">
              <a:latin typeface="Arial Narrow"/>
              <a:cs typeface="Arial Narrow"/>
            </a:endParaRPr>
          </a:p>
          <a:p>
            <a:pPr marL="143510" indent="-144145" algn="just">
              <a:lnSpc>
                <a:spcPct val="100000"/>
              </a:lnSpc>
              <a:spcBef>
                <a:spcPts val="80"/>
              </a:spcBef>
              <a:buAutoNum type="arabicPeriod"/>
              <a:tabLst>
                <a:tab pos="144145" algn="l"/>
              </a:tabLst>
            </a:pPr>
            <a:r>
              <a:rPr sz="850" spc="-20" dirty="0">
                <a:solidFill>
                  <a:srgbClr val="231F20"/>
                </a:solidFill>
                <a:latin typeface="Arial Narrow"/>
                <a:cs typeface="Arial Narrow"/>
              </a:rPr>
              <a:t>Setzen</a:t>
            </a:r>
            <a:r>
              <a:rPr sz="850" dirty="0">
                <a:solidFill>
                  <a:srgbClr val="231F20"/>
                </a:solidFill>
                <a:latin typeface="Arial Narrow"/>
                <a:cs typeface="Arial Narrow"/>
              </a:rPr>
              <a:t> </a:t>
            </a:r>
            <a:r>
              <a:rPr sz="850" spc="-20" dirty="0">
                <a:solidFill>
                  <a:srgbClr val="231F20"/>
                </a:solidFill>
                <a:latin typeface="Arial Narrow"/>
                <a:cs typeface="Arial Narrow"/>
              </a:rPr>
              <a:t>Sie</a:t>
            </a:r>
            <a:r>
              <a:rPr sz="850" dirty="0">
                <a:solidFill>
                  <a:srgbClr val="231F20"/>
                </a:solidFill>
                <a:latin typeface="Arial Narrow"/>
                <a:cs typeface="Arial Narrow"/>
              </a:rPr>
              <a:t> </a:t>
            </a:r>
            <a:r>
              <a:rPr sz="850" spc="-20" dirty="0">
                <a:solidFill>
                  <a:srgbClr val="231F20"/>
                </a:solidFill>
                <a:latin typeface="Arial Narrow"/>
                <a:cs typeface="Arial Narrow"/>
              </a:rPr>
              <a:t>die</a:t>
            </a:r>
            <a:r>
              <a:rPr sz="850" spc="5" dirty="0">
                <a:solidFill>
                  <a:srgbClr val="231F20"/>
                </a:solidFill>
                <a:latin typeface="Arial Narrow"/>
                <a:cs typeface="Arial Narrow"/>
              </a:rPr>
              <a:t> </a:t>
            </a:r>
            <a:r>
              <a:rPr sz="850" spc="-25" dirty="0">
                <a:solidFill>
                  <a:srgbClr val="231F20"/>
                </a:solidFill>
                <a:latin typeface="Arial Narrow"/>
                <a:cs typeface="Arial Narrow"/>
              </a:rPr>
              <a:t>Luftventilkappe</a:t>
            </a:r>
            <a:r>
              <a:rPr sz="850" dirty="0">
                <a:solidFill>
                  <a:srgbClr val="231F20"/>
                </a:solidFill>
                <a:latin typeface="Arial Narrow"/>
                <a:cs typeface="Arial Narrow"/>
              </a:rPr>
              <a:t> </a:t>
            </a:r>
            <a:r>
              <a:rPr sz="850" spc="-15" dirty="0">
                <a:solidFill>
                  <a:srgbClr val="231F20"/>
                </a:solidFill>
                <a:latin typeface="Arial Narrow"/>
                <a:cs typeface="Arial Narrow"/>
              </a:rPr>
              <a:t>(c)</a:t>
            </a:r>
            <a:r>
              <a:rPr sz="850" dirty="0">
                <a:solidFill>
                  <a:srgbClr val="231F20"/>
                </a:solidFill>
                <a:latin typeface="Arial Narrow"/>
                <a:cs typeface="Arial Narrow"/>
              </a:rPr>
              <a:t> </a:t>
            </a:r>
            <a:r>
              <a:rPr sz="850" spc="-20" dirty="0">
                <a:solidFill>
                  <a:srgbClr val="231F20"/>
                </a:solidFill>
                <a:latin typeface="Arial Narrow"/>
                <a:cs typeface="Arial Narrow"/>
              </a:rPr>
              <a:t>wieder</a:t>
            </a:r>
            <a:r>
              <a:rPr sz="850" spc="5" dirty="0">
                <a:solidFill>
                  <a:srgbClr val="231F20"/>
                </a:solidFill>
                <a:latin typeface="Arial Narrow"/>
                <a:cs typeface="Arial Narrow"/>
              </a:rPr>
              <a:t> </a:t>
            </a:r>
            <a:r>
              <a:rPr sz="850" spc="-20" dirty="0">
                <a:solidFill>
                  <a:srgbClr val="231F20"/>
                </a:solidFill>
                <a:latin typeface="Arial Narrow"/>
                <a:cs typeface="Arial Narrow"/>
              </a:rPr>
              <a:t>auf,</a:t>
            </a:r>
            <a:r>
              <a:rPr sz="850" dirty="0">
                <a:solidFill>
                  <a:srgbClr val="231F20"/>
                </a:solidFill>
                <a:latin typeface="Arial Narrow"/>
                <a:cs typeface="Arial Narrow"/>
              </a:rPr>
              <a:t> </a:t>
            </a:r>
            <a:r>
              <a:rPr sz="850" spc="-25" dirty="0">
                <a:solidFill>
                  <a:srgbClr val="231F20"/>
                </a:solidFill>
                <a:latin typeface="Arial Narrow"/>
                <a:cs typeface="Arial Narrow"/>
              </a:rPr>
              <a:t>schließen</a:t>
            </a:r>
            <a:r>
              <a:rPr sz="850" dirty="0">
                <a:solidFill>
                  <a:srgbClr val="231F20"/>
                </a:solidFill>
                <a:latin typeface="Arial Narrow"/>
                <a:cs typeface="Arial Narrow"/>
              </a:rPr>
              <a:t> </a:t>
            </a:r>
            <a:r>
              <a:rPr sz="850" spc="-20" dirty="0">
                <a:solidFill>
                  <a:srgbClr val="231F20"/>
                </a:solidFill>
                <a:latin typeface="Arial Narrow"/>
                <a:cs typeface="Arial Narrow"/>
              </a:rPr>
              <a:t>Sie</a:t>
            </a:r>
            <a:r>
              <a:rPr sz="850" spc="5" dirty="0">
                <a:solidFill>
                  <a:srgbClr val="231F20"/>
                </a:solidFill>
                <a:latin typeface="Arial Narrow"/>
                <a:cs typeface="Arial Narrow"/>
              </a:rPr>
              <a:t> </a:t>
            </a:r>
            <a:r>
              <a:rPr sz="850" spc="-25" dirty="0">
                <a:solidFill>
                  <a:srgbClr val="231F20"/>
                </a:solidFill>
                <a:latin typeface="Arial Narrow"/>
                <a:cs typeface="Arial Narrow"/>
              </a:rPr>
              <a:t>dann</a:t>
            </a:r>
            <a:r>
              <a:rPr sz="850" dirty="0">
                <a:solidFill>
                  <a:srgbClr val="231F20"/>
                </a:solidFill>
                <a:latin typeface="Arial Narrow"/>
                <a:cs typeface="Arial Narrow"/>
              </a:rPr>
              <a:t> </a:t>
            </a:r>
            <a:r>
              <a:rPr sz="850" spc="-25" dirty="0">
                <a:solidFill>
                  <a:srgbClr val="231F20"/>
                </a:solidFill>
                <a:latin typeface="Arial Narrow"/>
                <a:cs typeface="Arial Narrow"/>
              </a:rPr>
              <a:t>das</a:t>
            </a:r>
            <a:r>
              <a:rPr sz="850" spc="5" dirty="0">
                <a:solidFill>
                  <a:srgbClr val="231F20"/>
                </a:solidFill>
                <a:latin typeface="Arial Narrow"/>
                <a:cs typeface="Arial Narrow"/>
              </a:rPr>
              <a:t> </a:t>
            </a:r>
            <a:r>
              <a:rPr sz="850" spc="-20" dirty="0">
                <a:solidFill>
                  <a:srgbClr val="231F20"/>
                </a:solidFill>
                <a:latin typeface="Arial Narrow"/>
                <a:cs typeface="Arial Narrow"/>
              </a:rPr>
              <a:t>Aufblasventil</a:t>
            </a:r>
            <a:endParaRPr sz="850">
              <a:latin typeface="Arial Narrow"/>
              <a:cs typeface="Arial Narrow"/>
            </a:endParaRPr>
          </a:p>
          <a:p>
            <a:pPr marL="266065" lvl="1" indent="-127000" algn="just">
              <a:lnSpc>
                <a:spcPct val="100000"/>
              </a:lnSpc>
              <a:spcBef>
                <a:spcPts val="80"/>
              </a:spcBef>
              <a:buAutoNum type="alphaLcParenBoth"/>
              <a:tabLst>
                <a:tab pos="266700" algn="l"/>
              </a:tabLst>
            </a:pPr>
            <a:r>
              <a:rPr sz="850" spc="-25" dirty="0">
                <a:solidFill>
                  <a:srgbClr val="231F20"/>
                </a:solidFill>
                <a:latin typeface="Arial Narrow"/>
                <a:cs typeface="Arial Narrow"/>
              </a:rPr>
              <a:t>und drücken </a:t>
            </a:r>
            <a:r>
              <a:rPr sz="850" spc="-20" dirty="0">
                <a:solidFill>
                  <a:srgbClr val="231F20"/>
                </a:solidFill>
                <a:latin typeface="Arial Narrow"/>
                <a:cs typeface="Arial Narrow"/>
              </a:rPr>
              <a:t>Sie </a:t>
            </a:r>
            <a:r>
              <a:rPr sz="850" spc="-25" dirty="0">
                <a:solidFill>
                  <a:srgbClr val="231F20"/>
                </a:solidFill>
                <a:latin typeface="Arial Narrow"/>
                <a:cs typeface="Arial Narrow"/>
              </a:rPr>
              <a:t>es</a:t>
            </a:r>
            <a:r>
              <a:rPr sz="850" spc="25" dirty="0">
                <a:solidFill>
                  <a:srgbClr val="231F20"/>
                </a:solidFill>
                <a:latin typeface="Arial Narrow"/>
                <a:cs typeface="Arial Narrow"/>
              </a:rPr>
              <a:t> </a:t>
            </a:r>
            <a:r>
              <a:rPr sz="850" spc="-15" dirty="0">
                <a:solidFill>
                  <a:srgbClr val="231F20"/>
                </a:solidFill>
                <a:latin typeface="Arial Narrow"/>
                <a:cs typeface="Arial Narrow"/>
              </a:rPr>
              <a:t>hinein.</a:t>
            </a:r>
            <a:endParaRPr sz="850">
              <a:latin typeface="Arial Narrow"/>
              <a:cs typeface="Arial Narrow"/>
            </a:endParaRPr>
          </a:p>
        </p:txBody>
      </p:sp>
      <p:grpSp>
        <p:nvGrpSpPr>
          <p:cNvPr id="5" name="object 5"/>
          <p:cNvGrpSpPr/>
          <p:nvPr/>
        </p:nvGrpSpPr>
        <p:grpSpPr>
          <a:xfrm>
            <a:off x="4813376" y="5036032"/>
            <a:ext cx="2216785" cy="1256665"/>
            <a:chOff x="4813376" y="5036032"/>
            <a:chExt cx="2216785" cy="1256665"/>
          </a:xfrm>
        </p:grpSpPr>
        <p:sp>
          <p:nvSpPr>
            <p:cNvPr id="6" name="object 6"/>
            <p:cNvSpPr/>
            <p:nvPr/>
          </p:nvSpPr>
          <p:spPr>
            <a:xfrm>
              <a:off x="6396306" y="5083878"/>
              <a:ext cx="583412" cy="58342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6315" y="5133571"/>
              <a:ext cx="471242" cy="56324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40875" y="5368870"/>
              <a:ext cx="105700" cy="9745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081144" y="5290572"/>
              <a:ext cx="33655" cy="339090"/>
            </a:xfrm>
            <a:custGeom>
              <a:avLst/>
              <a:gdLst/>
              <a:ahLst/>
              <a:cxnLst/>
              <a:rect l="l" t="t" r="r" b="b"/>
              <a:pathLst>
                <a:path w="33654" h="339089">
                  <a:moveTo>
                    <a:pt x="16682" y="-996"/>
                  </a:moveTo>
                  <a:lnTo>
                    <a:pt x="16682" y="339987"/>
                  </a:lnTo>
                </a:path>
              </a:pathLst>
            </a:custGeom>
            <a:ln w="35359">
              <a:solidFill>
                <a:srgbClr val="231F20"/>
              </a:solidFill>
            </a:ln>
          </p:spPr>
          <p:txBody>
            <a:bodyPr wrap="square" lIns="0" tIns="0" rIns="0" bIns="0" rtlCol="0"/>
            <a:lstStyle/>
            <a:p>
              <a:endParaRPr/>
            </a:p>
          </p:txBody>
        </p:sp>
        <p:sp>
          <p:nvSpPr>
            <p:cNvPr id="10" name="object 10"/>
            <p:cNvSpPr/>
            <p:nvPr/>
          </p:nvSpPr>
          <p:spPr>
            <a:xfrm>
              <a:off x="5042968" y="5122396"/>
              <a:ext cx="1606674" cy="113660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816551" y="5039207"/>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49">
              <a:solidFill>
                <a:srgbClr val="231F20"/>
              </a:solidFill>
            </a:ln>
          </p:spPr>
          <p:txBody>
            <a:bodyPr wrap="square" lIns="0" tIns="0" rIns="0" bIns="0" rtlCol="0"/>
            <a:lstStyle/>
            <a:p>
              <a:endParaRPr/>
            </a:p>
          </p:txBody>
        </p:sp>
      </p:grpSp>
      <p:sp>
        <p:nvSpPr>
          <p:cNvPr id="12" name="object 12"/>
          <p:cNvSpPr/>
          <p:nvPr/>
        </p:nvSpPr>
        <p:spPr>
          <a:xfrm>
            <a:off x="538807" y="1773885"/>
            <a:ext cx="1592705" cy="1403765"/>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2158057" y="2979699"/>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14" name="object 14"/>
          <p:cNvSpPr txBox="1"/>
          <p:nvPr/>
        </p:nvSpPr>
        <p:spPr>
          <a:xfrm>
            <a:off x="1888512" y="2452599"/>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(b)</a:t>
            </a:r>
            <a:endParaRPr sz="800">
              <a:latin typeface="Arial Narrow"/>
              <a:cs typeface="Arial Narrow"/>
            </a:endParaRPr>
          </a:p>
        </p:txBody>
      </p:sp>
      <p:sp>
        <p:nvSpPr>
          <p:cNvPr id="15" name="object 15"/>
          <p:cNvSpPr txBox="1"/>
          <p:nvPr/>
        </p:nvSpPr>
        <p:spPr>
          <a:xfrm>
            <a:off x="1010993" y="2148205"/>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sp>
        <p:nvSpPr>
          <p:cNvPr id="16" name="object 16"/>
          <p:cNvSpPr txBox="1"/>
          <p:nvPr/>
        </p:nvSpPr>
        <p:spPr>
          <a:xfrm>
            <a:off x="3097720" y="3051670"/>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grpSp>
        <p:nvGrpSpPr>
          <p:cNvPr id="17" name="object 17"/>
          <p:cNvGrpSpPr/>
          <p:nvPr/>
        </p:nvGrpSpPr>
        <p:grpSpPr>
          <a:xfrm>
            <a:off x="539927" y="5031518"/>
            <a:ext cx="4145279" cy="1261110"/>
            <a:chOff x="539927" y="5031518"/>
            <a:chExt cx="4145279" cy="1261110"/>
          </a:xfrm>
        </p:grpSpPr>
        <p:sp>
          <p:nvSpPr>
            <p:cNvPr id="18" name="object 18"/>
            <p:cNvSpPr/>
            <p:nvPr/>
          </p:nvSpPr>
          <p:spPr>
            <a:xfrm>
              <a:off x="2024081" y="5036528"/>
              <a:ext cx="1339326" cy="1252653"/>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176862" y="5392251"/>
              <a:ext cx="357985" cy="36495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362597" y="5031518"/>
              <a:ext cx="1321257" cy="1199476"/>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1310731" y="5396681"/>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2" name="object 22"/>
            <p:cNvSpPr/>
            <p:nvPr/>
          </p:nvSpPr>
          <p:spPr>
            <a:xfrm>
              <a:off x="1297189" y="5404005"/>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3" name="object 23"/>
            <p:cNvSpPr/>
            <p:nvPr/>
          </p:nvSpPr>
          <p:spPr>
            <a:xfrm>
              <a:off x="1226014" y="5396603"/>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5"/>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4" name="object 24"/>
            <p:cNvSpPr/>
            <p:nvPr/>
          </p:nvSpPr>
          <p:spPr>
            <a:xfrm>
              <a:off x="1263202" y="5595255"/>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25" name="object 25"/>
            <p:cNvSpPr/>
            <p:nvPr/>
          </p:nvSpPr>
          <p:spPr>
            <a:xfrm>
              <a:off x="1683785" y="5397782"/>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6" name="object 26"/>
            <p:cNvSpPr/>
            <p:nvPr/>
          </p:nvSpPr>
          <p:spPr>
            <a:xfrm>
              <a:off x="1702546" y="5404117"/>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7" name="object 27"/>
            <p:cNvSpPr/>
            <p:nvPr/>
          </p:nvSpPr>
          <p:spPr>
            <a:xfrm>
              <a:off x="1335782" y="6095237"/>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28" name="object 28"/>
            <p:cNvSpPr/>
            <p:nvPr/>
          </p:nvSpPr>
          <p:spPr>
            <a:xfrm>
              <a:off x="1355079" y="6043748"/>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29" name="object 29"/>
            <p:cNvSpPr/>
            <p:nvPr/>
          </p:nvSpPr>
          <p:spPr>
            <a:xfrm>
              <a:off x="1358577" y="5992186"/>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30" name="object 30"/>
            <p:cNvSpPr/>
            <p:nvPr/>
          </p:nvSpPr>
          <p:spPr>
            <a:xfrm>
              <a:off x="1365820" y="5940629"/>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31" name="object 31"/>
            <p:cNvSpPr/>
            <p:nvPr/>
          </p:nvSpPr>
          <p:spPr>
            <a:xfrm>
              <a:off x="1371004" y="5889079"/>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32" name="object 32"/>
            <p:cNvSpPr/>
            <p:nvPr/>
          </p:nvSpPr>
          <p:spPr>
            <a:xfrm>
              <a:off x="1373585" y="5837498"/>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33" name="object 33"/>
            <p:cNvSpPr/>
            <p:nvPr/>
          </p:nvSpPr>
          <p:spPr>
            <a:xfrm>
              <a:off x="1377156" y="5785966"/>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34" name="object 34"/>
            <p:cNvSpPr/>
            <p:nvPr/>
          </p:nvSpPr>
          <p:spPr>
            <a:xfrm>
              <a:off x="1373882" y="5734390"/>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35" name="object 35"/>
            <p:cNvSpPr/>
            <p:nvPr/>
          </p:nvSpPr>
          <p:spPr>
            <a:xfrm>
              <a:off x="1371574" y="5682816"/>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36" name="object 36"/>
            <p:cNvSpPr/>
            <p:nvPr/>
          </p:nvSpPr>
          <p:spPr>
            <a:xfrm>
              <a:off x="1369987" y="5631234"/>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37" name="object 37"/>
            <p:cNvSpPr/>
            <p:nvPr/>
          </p:nvSpPr>
          <p:spPr>
            <a:xfrm>
              <a:off x="1368350" y="5579684"/>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38" name="object 38"/>
            <p:cNvSpPr/>
            <p:nvPr/>
          </p:nvSpPr>
          <p:spPr>
            <a:xfrm>
              <a:off x="1362421" y="5528077"/>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39" name="object 39"/>
            <p:cNvSpPr/>
            <p:nvPr/>
          </p:nvSpPr>
          <p:spPr>
            <a:xfrm>
              <a:off x="1356989" y="5476515"/>
              <a:ext cx="387985" cy="1270"/>
            </a:xfrm>
            <a:custGeom>
              <a:avLst/>
              <a:gdLst/>
              <a:ahLst/>
              <a:cxnLst/>
              <a:rect l="l" t="t" r="r" b="b"/>
              <a:pathLst>
                <a:path w="387985" h="1270">
                  <a:moveTo>
                    <a:pt x="0" y="0"/>
                  </a:moveTo>
                  <a:lnTo>
                    <a:pt x="387794" y="1066"/>
                  </a:lnTo>
                </a:path>
              </a:pathLst>
            </a:custGeom>
            <a:ln w="5918">
              <a:solidFill>
                <a:srgbClr val="231F20"/>
              </a:solidFill>
            </a:ln>
          </p:spPr>
          <p:txBody>
            <a:bodyPr wrap="square" lIns="0" tIns="0" rIns="0" bIns="0" rtlCol="0"/>
            <a:lstStyle/>
            <a:p>
              <a:endParaRPr/>
            </a:p>
          </p:txBody>
        </p:sp>
        <p:sp>
          <p:nvSpPr>
            <p:cNvPr id="40" name="object 40"/>
            <p:cNvSpPr/>
            <p:nvPr/>
          </p:nvSpPr>
          <p:spPr>
            <a:xfrm>
              <a:off x="1340048" y="5424896"/>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41" name="object 41"/>
            <p:cNvSpPr/>
            <p:nvPr/>
          </p:nvSpPr>
          <p:spPr>
            <a:xfrm>
              <a:off x="1285775" y="6122906"/>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42" name="object 42"/>
            <p:cNvSpPr/>
            <p:nvPr/>
          </p:nvSpPr>
          <p:spPr>
            <a:xfrm>
              <a:off x="1287660" y="5396681"/>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43" name="object 43"/>
            <p:cNvSpPr/>
            <p:nvPr/>
          </p:nvSpPr>
          <p:spPr>
            <a:xfrm>
              <a:off x="1277862" y="5610343"/>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44" name="object 44"/>
            <p:cNvSpPr/>
            <p:nvPr/>
          </p:nvSpPr>
          <p:spPr>
            <a:xfrm>
              <a:off x="1272510" y="5632381"/>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45" name="object 45"/>
            <p:cNvSpPr/>
            <p:nvPr/>
          </p:nvSpPr>
          <p:spPr>
            <a:xfrm>
              <a:off x="1268856" y="5657037"/>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46" name="object 46"/>
            <p:cNvSpPr/>
            <p:nvPr/>
          </p:nvSpPr>
          <p:spPr>
            <a:xfrm>
              <a:off x="1266178" y="5683951"/>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47" name="object 47"/>
            <p:cNvSpPr/>
            <p:nvPr/>
          </p:nvSpPr>
          <p:spPr>
            <a:xfrm>
              <a:off x="1263197" y="5709158"/>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48" name="object 48"/>
            <p:cNvSpPr/>
            <p:nvPr/>
          </p:nvSpPr>
          <p:spPr>
            <a:xfrm>
              <a:off x="1262308" y="5734390"/>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49" name="object 49"/>
            <p:cNvSpPr/>
            <p:nvPr/>
          </p:nvSpPr>
          <p:spPr>
            <a:xfrm>
              <a:off x="1263197" y="5759790"/>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50" name="object 50"/>
            <p:cNvSpPr/>
            <p:nvPr/>
          </p:nvSpPr>
          <p:spPr>
            <a:xfrm>
              <a:off x="1262308" y="5785966"/>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51" name="object 51"/>
            <p:cNvSpPr/>
            <p:nvPr/>
          </p:nvSpPr>
          <p:spPr>
            <a:xfrm>
              <a:off x="1262308" y="5811745"/>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52" name="object 52"/>
            <p:cNvSpPr/>
            <p:nvPr/>
          </p:nvSpPr>
          <p:spPr>
            <a:xfrm>
              <a:off x="1263205" y="5838638"/>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53" name="object 53"/>
            <p:cNvSpPr/>
            <p:nvPr/>
          </p:nvSpPr>
          <p:spPr>
            <a:xfrm>
              <a:off x="1268853" y="5869304"/>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54" name="object 54"/>
            <p:cNvSpPr/>
            <p:nvPr/>
          </p:nvSpPr>
          <p:spPr>
            <a:xfrm>
              <a:off x="1272503" y="5895237"/>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55" name="object 55"/>
            <p:cNvSpPr/>
            <p:nvPr/>
          </p:nvSpPr>
          <p:spPr>
            <a:xfrm>
              <a:off x="1241628" y="5571401"/>
              <a:ext cx="91440" cy="375285"/>
            </a:xfrm>
            <a:custGeom>
              <a:avLst/>
              <a:gdLst/>
              <a:ahLst/>
              <a:cxnLst/>
              <a:rect l="l" t="t" r="r" b="b"/>
              <a:pathLst>
                <a:path w="91440" h="375285">
                  <a:moveTo>
                    <a:pt x="50850" y="375030"/>
                  </a:moveTo>
                  <a:lnTo>
                    <a:pt x="39560" y="375030"/>
                  </a:lnTo>
                  <a:lnTo>
                    <a:pt x="39560" y="365632"/>
                  </a:lnTo>
                  <a:lnTo>
                    <a:pt x="50850" y="365632"/>
                  </a:lnTo>
                  <a:lnTo>
                    <a:pt x="50850" y="375030"/>
                  </a:lnTo>
                  <a:close/>
                </a:path>
                <a:path w="91440" h="375285">
                  <a:moveTo>
                    <a:pt x="50850" y="9385"/>
                  </a:moveTo>
                  <a:lnTo>
                    <a:pt x="39560" y="9385"/>
                  </a:lnTo>
                  <a:lnTo>
                    <a:pt x="39560" y="0"/>
                  </a:lnTo>
                  <a:lnTo>
                    <a:pt x="50850" y="0"/>
                  </a:lnTo>
                  <a:lnTo>
                    <a:pt x="50850" y="9385"/>
                  </a:lnTo>
                  <a:close/>
                </a:path>
                <a:path w="91440" h="375285">
                  <a:moveTo>
                    <a:pt x="91084" y="200113"/>
                  </a:moveTo>
                  <a:lnTo>
                    <a:pt x="81635" y="200113"/>
                  </a:lnTo>
                  <a:lnTo>
                    <a:pt x="81635" y="171703"/>
                  </a:lnTo>
                  <a:lnTo>
                    <a:pt x="91084" y="171703"/>
                  </a:lnTo>
                  <a:lnTo>
                    <a:pt x="91084" y="200113"/>
                  </a:lnTo>
                  <a:close/>
                </a:path>
                <a:path w="91440" h="375285">
                  <a:moveTo>
                    <a:pt x="9423" y="200113"/>
                  </a:moveTo>
                  <a:lnTo>
                    <a:pt x="0" y="200113"/>
                  </a:lnTo>
                  <a:lnTo>
                    <a:pt x="0" y="171703"/>
                  </a:lnTo>
                  <a:lnTo>
                    <a:pt x="9423" y="171703"/>
                  </a:lnTo>
                  <a:lnTo>
                    <a:pt x="9423" y="200113"/>
                  </a:lnTo>
                  <a:close/>
                </a:path>
              </a:pathLst>
            </a:custGeom>
            <a:ln w="3810">
              <a:solidFill>
                <a:srgbClr val="231F20"/>
              </a:solidFill>
            </a:ln>
          </p:spPr>
          <p:txBody>
            <a:bodyPr wrap="square" lIns="0" tIns="0" rIns="0" bIns="0" rtlCol="0"/>
            <a:lstStyle/>
            <a:p>
              <a:endParaRPr/>
            </a:p>
          </p:txBody>
        </p:sp>
        <p:sp>
          <p:nvSpPr>
            <p:cNvPr id="56" name="object 56"/>
            <p:cNvSpPr/>
            <p:nvPr/>
          </p:nvSpPr>
          <p:spPr>
            <a:xfrm>
              <a:off x="1321605" y="5656711"/>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57" name="object 57"/>
            <p:cNvSpPr/>
            <p:nvPr/>
          </p:nvSpPr>
          <p:spPr>
            <a:xfrm>
              <a:off x="1245805" y="5657001"/>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58" name="object 58"/>
            <p:cNvSpPr/>
            <p:nvPr/>
          </p:nvSpPr>
          <p:spPr>
            <a:xfrm>
              <a:off x="1243719" y="5834545"/>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59" name="object 59"/>
            <p:cNvSpPr/>
            <p:nvPr/>
          </p:nvSpPr>
          <p:spPr>
            <a:xfrm>
              <a:off x="1321779" y="5834837"/>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60" name="object 60"/>
            <p:cNvSpPr/>
            <p:nvPr/>
          </p:nvSpPr>
          <p:spPr>
            <a:xfrm>
              <a:off x="1487412" y="5398101"/>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61" name="object 61"/>
            <p:cNvSpPr/>
            <p:nvPr/>
          </p:nvSpPr>
          <p:spPr>
            <a:xfrm>
              <a:off x="1484359" y="6095888"/>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62" name="object 62"/>
            <p:cNvSpPr/>
            <p:nvPr/>
          </p:nvSpPr>
          <p:spPr>
            <a:xfrm>
              <a:off x="746441" y="5383172"/>
              <a:ext cx="737920" cy="754637"/>
            </a:xfrm>
            <a:prstGeom prst="rect">
              <a:avLst/>
            </a:prstGeom>
            <a:blipFill>
              <a:blip r:embed="rId10" cstate="print"/>
              <a:stretch>
                <a:fillRect/>
              </a:stretch>
            </a:blipFill>
          </p:spPr>
          <p:txBody>
            <a:bodyPr wrap="square" lIns="0" tIns="0" rIns="0" bIns="0" rtlCol="0"/>
            <a:lstStyle/>
            <a:p>
              <a:endParaRPr/>
            </a:p>
          </p:txBody>
        </p:sp>
        <p:sp>
          <p:nvSpPr>
            <p:cNvPr id="63" name="object 63"/>
            <p:cNvSpPr/>
            <p:nvPr/>
          </p:nvSpPr>
          <p:spPr>
            <a:xfrm>
              <a:off x="853633" y="5398101"/>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64" name="object 64"/>
            <p:cNvSpPr/>
            <p:nvPr/>
          </p:nvSpPr>
          <p:spPr>
            <a:xfrm>
              <a:off x="746428" y="5383172"/>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65" name="object 65"/>
            <p:cNvSpPr/>
            <p:nvPr/>
          </p:nvSpPr>
          <p:spPr>
            <a:xfrm>
              <a:off x="1426754" y="5396607"/>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66" name="object 66"/>
            <p:cNvSpPr/>
            <p:nvPr/>
          </p:nvSpPr>
          <p:spPr>
            <a:xfrm>
              <a:off x="1288008" y="5203274"/>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67" name="object 67"/>
            <p:cNvSpPr/>
            <p:nvPr/>
          </p:nvSpPr>
          <p:spPr>
            <a:xfrm>
              <a:off x="543102" y="5039207"/>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grpSp>
      <p:grpSp>
        <p:nvGrpSpPr>
          <p:cNvPr id="68" name="object 68"/>
          <p:cNvGrpSpPr/>
          <p:nvPr/>
        </p:nvGrpSpPr>
        <p:grpSpPr>
          <a:xfrm>
            <a:off x="538467" y="1776222"/>
            <a:ext cx="6500495" cy="1686560"/>
            <a:chOff x="538467" y="1776222"/>
            <a:chExt cx="6500495" cy="1686560"/>
          </a:xfrm>
        </p:grpSpPr>
        <p:sp>
          <p:nvSpPr>
            <p:cNvPr id="69" name="object 69"/>
            <p:cNvSpPr/>
            <p:nvPr/>
          </p:nvSpPr>
          <p:spPr>
            <a:xfrm>
              <a:off x="919259" y="2491371"/>
              <a:ext cx="144867" cy="84607"/>
            </a:xfrm>
            <a:prstGeom prst="rect">
              <a:avLst/>
            </a:prstGeom>
            <a:blipFill>
              <a:blip r:embed="rId11" cstate="print"/>
              <a:stretch>
                <a:fillRect/>
              </a:stretch>
            </a:blipFill>
          </p:spPr>
          <p:txBody>
            <a:bodyPr wrap="square" lIns="0" tIns="0" rIns="0" bIns="0" rtlCol="0"/>
            <a:lstStyle/>
            <a:p>
              <a:endParaRPr/>
            </a:p>
          </p:txBody>
        </p:sp>
        <p:sp>
          <p:nvSpPr>
            <p:cNvPr id="70" name="object 70"/>
            <p:cNvSpPr/>
            <p:nvPr/>
          </p:nvSpPr>
          <p:spPr>
            <a:xfrm>
              <a:off x="2489232" y="2521825"/>
              <a:ext cx="164099" cy="111991"/>
            </a:xfrm>
            <a:prstGeom prst="rect">
              <a:avLst/>
            </a:prstGeom>
            <a:blipFill>
              <a:blip r:embed="rId12" cstate="print"/>
              <a:stretch>
                <a:fillRect/>
              </a:stretch>
            </a:blipFill>
          </p:spPr>
          <p:txBody>
            <a:bodyPr wrap="square" lIns="0" tIns="0" rIns="0" bIns="0" rtlCol="0"/>
            <a:lstStyle/>
            <a:p>
              <a:endParaRPr/>
            </a:p>
          </p:txBody>
        </p:sp>
        <p:sp>
          <p:nvSpPr>
            <p:cNvPr id="71" name="object 71"/>
            <p:cNvSpPr/>
            <p:nvPr/>
          </p:nvSpPr>
          <p:spPr>
            <a:xfrm>
              <a:off x="2614016" y="2484068"/>
              <a:ext cx="395605" cy="215265"/>
            </a:xfrm>
            <a:custGeom>
              <a:avLst/>
              <a:gdLst/>
              <a:ahLst/>
              <a:cxnLst/>
              <a:rect l="l" t="t" r="r" b="b"/>
              <a:pathLst>
                <a:path w="395605" h="215264">
                  <a:moveTo>
                    <a:pt x="0" y="137012"/>
                  </a:moveTo>
                  <a:lnTo>
                    <a:pt x="109261" y="167479"/>
                  </a:lnTo>
                  <a:lnTo>
                    <a:pt x="199189" y="155517"/>
                  </a:lnTo>
                  <a:lnTo>
                    <a:pt x="260186" y="128366"/>
                  </a:lnTo>
                  <a:lnTo>
                    <a:pt x="282651" y="113263"/>
                  </a:lnTo>
                  <a:lnTo>
                    <a:pt x="323655" y="99863"/>
                  </a:lnTo>
                  <a:lnTo>
                    <a:pt x="348954" y="101352"/>
                  </a:lnTo>
                  <a:lnTo>
                    <a:pt x="361771" y="108796"/>
                  </a:lnTo>
                  <a:lnTo>
                    <a:pt x="365328" y="113263"/>
                  </a:lnTo>
                  <a:lnTo>
                    <a:pt x="367978" y="148286"/>
                  </a:lnTo>
                  <a:lnTo>
                    <a:pt x="344043"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44" y="123209"/>
                  </a:lnTo>
                  <a:lnTo>
                    <a:pt x="12434" y="95813"/>
                  </a:lnTo>
                  <a:lnTo>
                    <a:pt x="25066" y="77247"/>
                  </a:lnTo>
                  <a:lnTo>
                    <a:pt x="31178" y="70413"/>
                  </a:lnTo>
                  <a:lnTo>
                    <a:pt x="125407" y="32246"/>
                  </a:lnTo>
                  <a:lnTo>
                    <a:pt x="202844" y="22178"/>
                  </a:lnTo>
                  <a:lnTo>
                    <a:pt x="255306" y="26322"/>
                  </a:lnTo>
                  <a:lnTo>
                    <a:pt x="274612" y="30789"/>
                  </a:lnTo>
                  <a:lnTo>
                    <a:pt x="319585" y="7563"/>
                  </a:lnTo>
                  <a:lnTo>
                    <a:pt x="363894" y="8259"/>
                  </a:lnTo>
                  <a:lnTo>
                    <a:pt x="391260" y="51410"/>
                  </a:lnTo>
                  <a:lnTo>
                    <a:pt x="395000" y="81040"/>
                  </a:lnTo>
                  <a:lnTo>
                    <a:pt x="392887" y="105440"/>
                  </a:lnTo>
                </a:path>
              </a:pathLst>
            </a:custGeom>
            <a:ln w="6350">
              <a:solidFill>
                <a:srgbClr val="231F20"/>
              </a:solidFill>
            </a:ln>
          </p:spPr>
          <p:txBody>
            <a:bodyPr wrap="square" lIns="0" tIns="0" rIns="0" bIns="0" rtlCol="0"/>
            <a:lstStyle/>
            <a:p>
              <a:endParaRPr/>
            </a:p>
          </p:txBody>
        </p:sp>
        <p:sp>
          <p:nvSpPr>
            <p:cNvPr id="72" name="object 72"/>
            <p:cNvSpPr/>
            <p:nvPr/>
          </p:nvSpPr>
          <p:spPr>
            <a:xfrm>
              <a:off x="2615882" y="2538034"/>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5" y="118565"/>
                  </a:lnTo>
                  <a:lnTo>
                    <a:pt x="375200" y="127935"/>
                  </a:lnTo>
                  <a:lnTo>
                    <a:pt x="319824" y="131144"/>
                  </a:lnTo>
                  <a:lnTo>
                    <a:pt x="316280" y="165967"/>
                  </a:lnTo>
                  <a:lnTo>
                    <a:pt x="297337" y="185362"/>
                  </a:lnTo>
                  <a:lnTo>
                    <a:pt x="247006" y="196340"/>
                  </a:lnTo>
                  <a:lnTo>
                    <a:pt x="149301" y="205909"/>
                  </a:lnTo>
                  <a:lnTo>
                    <a:pt x="102953" y="205643"/>
                  </a:lnTo>
                  <a:lnTo>
                    <a:pt x="58223" y="198359"/>
                  </a:lnTo>
                  <a:lnTo>
                    <a:pt x="23503" y="182074"/>
                  </a:lnTo>
                  <a:lnTo>
                    <a:pt x="7188" y="154805"/>
                  </a:lnTo>
                  <a:lnTo>
                    <a:pt x="7188" y="127830"/>
                  </a:lnTo>
                  <a:lnTo>
                    <a:pt x="0" y="102557"/>
                  </a:lnTo>
                  <a:lnTo>
                    <a:pt x="54929" y="145744"/>
                  </a:lnTo>
                  <a:lnTo>
                    <a:pt x="101349" y="159542"/>
                  </a:lnTo>
                  <a:lnTo>
                    <a:pt x="164556" y="143412"/>
                  </a:lnTo>
                  <a:lnTo>
                    <a:pt x="269849" y="96816"/>
                  </a:lnTo>
                  <a:lnTo>
                    <a:pt x="281447" y="88620"/>
                  </a:lnTo>
                  <a:lnTo>
                    <a:pt x="287289" y="83018"/>
                  </a:lnTo>
                  <a:lnTo>
                    <a:pt x="289155" y="77425"/>
                  </a:lnTo>
                  <a:lnTo>
                    <a:pt x="288823" y="69257"/>
                  </a:lnTo>
                  <a:lnTo>
                    <a:pt x="284213" y="58742"/>
                  </a:lnTo>
                </a:path>
              </a:pathLst>
            </a:custGeom>
            <a:ln w="6350">
              <a:solidFill>
                <a:srgbClr val="231F20"/>
              </a:solidFill>
            </a:ln>
          </p:spPr>
          <p:txBody>
            <a:bodyPr wrap="square" lIns="0" tIns="0" rIns="0" bIns="0" rtlCol="0"/>
            <a:lstStyle/>
            <a:p>
              <a:endParaRPr/>
            </a:p>
          </p:txBody>
        </p:sp>
        <p:sp>
          <p:nvSpPr>
            <p:cNvPr id="73" name="object 73"/>
            <p:cNvSpPr/>
            <p:nvPr/>
          </p:nvSpPr>
          <p:spPr>
            <a:xfrm>
              <a:off x="2704901" y="2548658"/>
              <a:ext cx="127000" cy="43815"/>
            </a:xfrm>
            <a:custGeom>
              <a:avLst/>
              <a:gdLst/>
              <a:ahLst/>
              <a:cxnLst/>
              <a:rect l="l" t="t" r="r" b="b"/>
              <a:pathLst>
                <a:path w="127000" h="43814">
                  <a:moveTo>
                    <a:pt x="0" y="43703"/>
                  </a:moveTo>
                  <a:lnTo>
                    <a:pt x="33907" y="12719"/>
                  </a:lnTo>
                  <a:lnTo>
                    <a:pt x="58426" y="0"/>
                  </a:lnTo>
                  <a:lnTo>
                    <a:pt x="85449" y="3391"/>
                  </a:lnTo>
                  <a:lnTo>
                    <a:pt x="126873" y="20742"/>
                  </a:lnTo>
                </a:path>
              </a:pathLst>
            </a:custGeom>
            <a:ln w="6350">
              <a:solidFill>
                <a:srgbClr val="231F20"/>
              </a:solidFill>
            </a:ln>
          </p:spPr>
          <p:txBody>
            <a:bodyPr wrap="square" lIns="0" tIns="0" rIns="0" bIns="0" rtlCol="0"/>
            <a:lstStyle/>
            <a:p>
              <a:endParaRPr/>
            </a:p>
          </p:txBody>
        </p:sp>
        <p:sp>
          <p:nvSpPr>
            <p:cNvPr id="74" name="object 74"/>
            <p:cNvSpPr/>
            <p:nvPr/>
          </p:nvSpPr>
          <p:spPr>
            <a:xfrm>
              <a:off x="2596869" y="2675339"/>
              <a:ext cx="367665" cy="139700"/>
            </a:xfrm>
            <a:custGeom>
              <a:avLst/>
              <a:gdLst/>
              <a:ahLst/>
              <a:cxnLst/>
              <a:rect l="l" t="t" r="r" b="b"/>
              <a:pathLst>
                <a:path w="367664" h="139700">
                  <a:moveTo>
                    <a:pt x="30789" y="31280"/>
                  </a:moveTo>
                  <a:lnTo>
                    <a:pt x="8420" y="50083"/>
                  </a:lnTo>
                  <a:lnTo>
                    <a:pt x="0" y="63309"/>
                  </a:lnTo>
                  <a:lnTo>
                    <a:pt x="4659" y="77221"/>
                  </a:lnTo>
                  <a:lnTo>
                    <a:pt x="42828" y="114054"/>
                  </a:lnTo>
                  <a:lnTo>
                    <a:pt x="120313" y="135901"/>
                  </a:lnTo>
                  <a:lnTo>
                    <a:pt x="169146" y="139532"/>
                  </a:lnTo>
                  <a:lnTo>
                    <a:pt x="219803" y="136807"/>
                  </a:lnTo>
                  <a:lnTo>
                    <a:pt x="268608" y="126603"/>
                  </a:lnTo>
                  <a:lnTo>
                    <a:pt x="311883" y="107799"/>
                  </a:lnTo>
                  <a:lnTo>
                    <a:pt x="345951" y="79273"/>
                  </a:lnTo>
                  <a:lnTo>
                    <a:pt x="367136" y="39903"/>
                  </a:lnTo>
                  <a:lnTo>
                    <a:pt x="364697" y="26115"/>
                  </a:lnTo>
                  <a:lnTo>
                    <a:pt x="360170" y="15317"/>
                  </a:lnTo>
                  <a:lnTo>
                    <a:pt x="352623" y="6836"/>
                  </a:lnTo>
                  <a:lnTo>
                    <a:pt x="341126" y="0"/>
                  </a:lnTo>
                </a:path>
              </a:pathLst>
            </a:custGeom>
            <a:ln w="6350">
              <a:solidFill>
                <a:srgbClr val="231F20"/>
              </a:solidFill>
            </a:ln>
          </p:spPr>
          <p:txBody>
            <a:bodyPr wrap="square" lIns="0" tIns="0" rIns="0" bIns="0" rtlCol="0"/>
            <a:lstStyle/>
            <a:p>
              <a:endParaRPr/>
            </a:p>
          </p:txBody>
        </p:sp>
        <p:sp>
          <p:nvSpPr>
            <p:cNvPr id="75" name="object 75"/>
            <p:cNvSpPr/>
            <p:nvPr/>
          </p:nvSpPr>
          <p:spPr>
            <a:xfrm>
              <a:off x="2598555" y="2719818"/>
              <a:ext cx="384175" cy="248285"/>
            </a:xfrm>
            <a:custGeom>
              <a:avLst/>
              <a:gdLst/>
              <a:ahLst/>
              <a:cxnLst/>
              <a:rect l="l" t="t" r="r" b="b"/>
              <a:pathLst>
                <a:path w="384175" h="248285">
                  <a:moveTo>
                    <a:pt x="8442" y="25298"/>
                  </a:moveTo>
                  <a:lnTo>
                    <a:pt x="2505" y="79739"/>
                  </a:lnTo>
                  <a:lnTo>
                    <a:pt x="0" y="110643"/>
                  </a:lnTo>
                  <a:lnTo>
                    <a:pt x="452" y="129491"/>
                  </a:lnTo>
                  <a:lnTo>
                    <a:pt x="3387" y="147764"/>
                  </a:lnTo>
                  <a:lnTo>
                    <a:pt x="5142" y="171632"/>
                  </a:lnTo>
                  <a:lnTo>
                    <a:pt x="38411" y="211617"/>
                  </a:lnTo>
                  <a:lnTo>
                    <a:pt x="100435" y="238248"/>
                  </a:lnTo>
                  <a:lnTo>
                    <a:pt x="138133" y="245424"/>
                  </a:lnTo>
                  <a:lnTo>
                    <a:pt x="178103" y="247902"/>
                  </a:lnTo>
                  <a:lnTo>
                    <a:pt x="218706" y="245230"/>
                  </a:lnTo>
                  <a:lnTo>
                    <a:pt x="258303" y="236956"/>
                  </a:lnTo>
                  <a:lnTo>
                    <a:pt x="295255" y="222626"/>
                  </a:lnTo>
                  <a:lnTo>
                    <a:pt x="327924" y="201788"/>
                  </a:lnTo>
                  <a:lnTo>
                    <a:pt x="354671" y="173988"/>
                  </a:lnTo>
                  <a:lnTo>
                    <a:pt x="373856" y="138775"/>
                  </a:lnTo>
                  <a:lnTo>
                    <a:pt x="383841" y="95694"/>
                  </a:lnTo>
                  <a:lnTo>
                    <a:pt x="365452" y="0"/>
                  </a:lnTo>
                </a:path>
              </a:pathLst>
            </a:custGeom>
            <a:ln w="6350">
              <a:solidFill>
                <a:srgbClr val="231F20"/>
              </a:solidFill>
            </a:ln>
          </p:spPr>
          <p:txBody>
            <a:bodyPr wrap="square" lIns="0" tIns="0" rIns="0" bIns="0" rtlCol="0"/>
            <a:lstStyle/>
            <a:p>
              <a:endParaRPr/>
            </a:p>
          </p:txBody>
        </p:sp>
        <p:sp>
          <p:nvSpPr>
            <p:cNvPr id="76" name="object 76"/>
            <p:cNvSpPr/>
            <p:nvPr/>
          </p:nvSpPr>
          <p:spPr>
            <a:xfrm>
              <a:off x="2462552" y="2758356"/>
              <a:ext cx="650875" cy="386080"/>
            </a:xfrm>
            <a:custGeom>
              <a:avLst/>
              <a:gdLst/>
              <a:ahLst/>
              <a:cxnLst/>
              <a:rect l="l" t="t" r="r" b="b"/>
              <a:pathLst>
                <a:path w="650875" h="386080">
                  <a:moveTo>
                    <a:pt x="140401" y="30378"/>
                  </a:moveTo>
                  <a:lnTo>
                    <a:pt x="94856" y="60997"/>
                  </a:lnTo>
                  <a:lnTo>
                    <a:pt x="58994" y="90887"/>
                  </a:lnTo>
                  <a:lnTo>
                    <a:pt x="32195" y="119940"/>
                  </a:lnTo>
                  <a:lnTo>
                    <a:pt x="3316" y="175123"/>
                  </a:lnTo>
                  <a:lnTo>
                    <a:pt x="0" y="201042"/>
                  </a:lnTo>
                  <a:lnTo>
                    <a:pt x="3274" y="225707"/>
                  </a:lnTo>
                  <a:lnTo>
                    <a:pt x="27125" y="270854"/>
                  </a:lnTo>
                  <a:lnTo>
                    <a:pt x="69923" y="309726"/>
                  </a:lnTo>
                  <a:lnTo>
                    <a:pt x="126723" y="341483"/>
                  </a:lnTo>
                  <a:lnTo>
                    <a:pt x="192581" y="365288"/>
                  </a:lnTo>
                  <a:lnTo>
                    <a:pt x="262551" y="380303"/>
                  </a:lnTo>
                  <a:lnTo>
                    <a:pt x="331689" y="385688"/>
                  </a:lnTo>
                  <a:lnTo>
                    <a:pt x="364400" y="384508"/>
                  </a:lnTo>
                  <a:lnTo>
                    <a:pt x="460659" y="368431"/>
                  </a:lnTo>
                  <a:lnTo>
                    <a:pt x="515006" y="352608"/>
                  </a:lnTo>
                  <a:lnTo>
                    <a:pt x="558907" y="333626"/>
                  </a:lnTo>
                  <a:lnTo>
                    <a:pt x="593179" y="311975"/>
                  </a:lnTo>
                  <a:lnTo>
                    <a:pt x="636110" y="262624"/>
                  </a:lnTo>
                  <a:lnTo>
                    <a:pt x="650345" y="208475"/>
                  </a:lnTo>
                  <a:lnTo>
                    <a:pt x="648745" y="180825"/>
                  </a:lnTo>
                  <a:lnTo>
                    <a:pt x="632204" y="126826"/>
                  </a:lnTo>
                  <a:lnTo>
                    <a:pt x="603325" y="77825"/>
                  </a:lnTo>
                  <a:lnTo>
                    <a:pt x="568653" y="37741"/>
                  </a:lnTo>
                  <a:lnTo>
                    <a:pt x="534731" y="10493"/>
                  </a:lnTo>
                  <a:lnTo>
                    <a:pt x="520097" y="2907"/>
                  </a:lnTo>
                  <a:lnTo>
                    <a:pt x="508104" y="0"/>
                  </a:lnTo>
                </a:path>
              </a:pathLst>
            </a:custGeom>
            <a:ln w="6350">
              <a:solidFill>
                <a:srgbClr val="231F20"/>
              </a:solidFill>
            </a:ln>
          </p:spPr>
          <p:txBody>
            <a:bodyPr wrap="square" lIns="0" tIns="0" rIns="0" bIns="0" rtlCol="0"/>
            <a:lstStyle/>
            <a:p>
              <a:endParaRPr/>
            </a:p>
          </p:txBody>
        </p:sp>
        <p:sp>
          <p:nvSpPr>
            <p:cNvPr id="77" name="object 77"/>
            <p:cNvSpPr/>
            <p:nvPr/>
          </p:nvSpPr>
          <p:spPr>
            <a:xfrm>
              <a:off x="2555608" y="2556408"/>
              <a:ext cx="20320" cy="24130"/>
            </a:xfrm>
            <a:custGeom>
              <a:avLst/>
              <a:gdLst/>
              <a:ahLst/>
              <a:cxnLst/>
              <a:rect l="l" t="t" r="r" b="b"/>
              <a:pathLst>
                <a:path w="20319" h="24130">
                  <a:moveTo>
                    <a:pt x="19862" y="0"/>
                  </a:moveTo>
                  <a:lnTo>
                    <a:pt x="0" y="23888"/>
                  </a:lnTo>
                </a:path>
              </a:pathLst>
            </a:custGeom>
            <a:ln w="6350">
              <a:solidFill>
                <a:srgbClr val="231F20"/>
              </a:solidFill>
            </a:ln>
          </p:spPr>
          <p:txBody>
            <a:bodyPr wrap="square" lIns="0" tIns="0" rIns="0" bIns="0" rtlCol="0"/>
            <a:lstStyle/>
            <a:p>
              <a:endParaRPr/>
            </a:p>
          </p:txBody>
        </p:sp>
        <p:sp>
          <p:nvSpPr>
            <p:cNvPr id="78" name="object 78"/>
            <p:cNvSpPr/>
            <p:nvPr/>
          </p:nvSpPr>
          <p:spPr>
            <a:xfrm>
              <a:off x="2590054" y="2559601"/>
              <a:ext cx="14604" cy="26034"/>
            </a:xfrm>
            <a:custGeom>
              <a:avLst/>
              <a:gdLst/>
              <a:ahLst/>
              <a:cxnLst/>
              <a:rect l="l" t="t" r="r" b="b"/>
              <a:pathLst>
                <a:path w="14605" h="26035">
                  <a:moveTo>
                    <a:pt x="14363" y="0"/>
                  </a:moveTo>
                  <a:lnTo>
                    <a:pt x="0" y="25869"/>
                  </a:lnTo>
                </a:path>
              </a:pathLst>
            </a:custGeom>
            <a:ln w="6349">
              <a:solidFill>
                <a:srgbClr val="231F20"/>
              </a:solidFill>
            </a:ln>
          </p:spPr>
          <p:txBody>
            <a:bodyPr wrap="square" lIns="0" tIns="0" rIns="0" bIns="0" rtlCol="0"/>
            <a:lstStyle/>
            <a:p>
              <a:endParaRPr/>
            </a:p>
          </p:txBody>
        </p:sp>
        <p:sp>
          <p:nvSpPr>
            <p:cNvPr id="79" name="object 79"/>
            <p:cNvSpPr/>
            <p:nvPr/>
          </p:nvSpPr>
          <p:spPr>
            <a:xfrm>
              <a:off x="2584302" y="2599537"/>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80" name="object 80"/>
            <p:cNvSpPr/>
            <p:nvPr/>
          </p:nvSpPr>
          <p:spPr>
            <a:xfrm>
              <a:off x="2693965" y="2526741"/>
              <a:ext cx="144335" cy="83228"/>
            </a:xfrm>
            <a:prstGeom prst="rect">
              <a:avLst/>
            </a:prstGeom>
            <a:blipFill>
              <a:blip r:embed="rId13" cstate="print"/>
              <a:stretch>
                <a:fillRect/>
              </a:stretch>
            </a:blipFill>
          </p:spPr>
          <p:txBody>
            <a:bodyPr wrap="square" lIns="0" tIns="0" rIns="0" bIns="0" rtlCol="0"/>
            <a:lstStyle/>
            <a:p>
              <a:endParaRPr/>
            </a:p>
          </p:txBody>
        </p:sp>
        <p:sp>
          <p:nvSpPr>
            <p:cNvPr id="81" name="object 81"/>
            <p:cNvSpPr/>
            <p:nvPr/>
          </p:nvSpPr>
          <p:spPr>
            <a:xfrm>
              <a:off x="2663022" y="1791543"/>
              <a:ext cx="638175" cy="810895"/>
            </a:xfrm>
            <a:custGeom>
              <a:avLst/>
              <a:gdLst/>
              <a:ahLst/>
              <a:cxnLst/>
              <a:rect l="l" t="t" r="r" b="b"/>
              <a:pathLst>
                <a:path w="638175" h="810894">
                  <a:moveTo>
                    <a:pt x="536484" y="0"/>
                  </a:moveTo>
                  <a:lnTo>
                    <a:pt x="524178" y="23088"/>
                  </a:lnTo>
                  <a:lnTo>
                    <a:pt x="472555" y="214893"/>
                  </a:lnTo>
                  <a:lnTo>
                    <a:pt x="416088" y="338134"/>
                  </a:lnTo>
                  <a:lnTo>
                    <a:pt x="319445" y="446187"/>
                  </a:lnTo>
                  <a:lnTo>
                    <a:pt x="147293" y="592429"/>
                  </a:lnTo>
                  <a:lnTo>
                    <a:pt x="114802" y="618264"/>
                  </a:lnTo>
                  <a:lnTo>
                    <a:pt x="80632" y="643366"/>
                  </a:lnTo>
                  <a:lnTo>
                    <a:pt x="44749" y="667624"/>
                  </a:lnTo>
                  <a:lnTo>
                    <a:pt x="7123" y="690930"/>
                  </a:lnTo>
                  <a:lnTo>
                    <a:pt x="0" y="773668"/>
                  </a:lnTo>
                  <a:lnTo>
                    <a:pt x="25195" y="810385"/>
                  </a:lnTo>
                  <a:lnTo>
                    <a:pt x="107521" y="809304"/>
                  </a:lnTo>
                  <a:lnTo>
                    <a:pt x="271791" y="778649"/>
                  </a:lnTo>
                  <a:lnTo>
                    <a:pt x="475724" y="659059"/>
                  </a:lnTo>
                  <a:lnTo>
                    <a:pt x="581852" y="572069"/>
                  </a:lnTo>
                  <a:lnTo>
                    <a:pt x="624510" y="475267"/>
                  </a:lnTo>
                  <a:lnTo>
                    <a:pt x="638033" y="326237"/>
                  </a:lnTo>
                  <a:lnTo>
                    <a:pt x="536484" y="0"/>
                  </a:lnTo>
                  <a:close/>
                </a:path>
              </a:pathLst>
            </a:custGeom>
            <a:solidFill>
              <a:srgbClr val="FFFFFF"/>
            </a:solidFill>
          </p:spPr>
          <p:txBody>
            <a:bodyPr wrap="square" lIns="0" tIns="0" rIns="0" bIns="0" rtlCol="0"/>
            <a:lstStyle/>
            <a:p>
              <a:endParaRPr/>
            </a:p>
          </p:txBody>
        </p:sp>
        <p:sp>
          <p:nvSpPr>
            <p:cNvPr id="82" name="object 82"/>
            <p:cNvSpPr/>
            <p:nvPr/>
          </p:nvSpPr>
          <p:spPr>
            <a:xfrm>
              <a:off x="2663022" y="1791543"/>
              <a:ext cx="638175" cy="810895"/>
            </a:xfrm>
            <a:custGeom>
              <a:avLst/>
              <a:gdLst/>
              <a:ahLst/>
              <a:cxnLst/>
              <a:rect l="l" t="t" r="r" b="b"/>
              <a:pathLst>
                <a:path w="638175" h="810894">
                  <a:moveTo>
                    <a:pt x="536484" y="0"/>
                  </a:moveTo>
                  <a:lnTo>
                    <a:pt x="524178" y="23088"/>
                  </a:lnTo>
                  <a:lnTo>
                    <a:pt x="472555" y="214893"/>
                  </a:lnTo>
                  <a:lnTo>
                    <a:pt x="416088" y="338134"/>
                  </a:lnTo>
                  <a:lnTo>
                    <a:pt x="319445" y="446187"/>
                  </a:lnTo>
                  <a:lnTo>
                    <a:pt x="147293" y="592429"/>
                  </a:lnTo>
                  <a:lnTo>
                    <a:pt x="114802" y="618264"/>
                  </a:lnTo>
                  <a:lnTo>
                    <a:pt x="80632" y="643366"/>
                  </a:lnTo>
                  <a:lnTo>
                    <a:pt x="44749" y="667624"/>
                  </a:lnTo>
                  <a:lnTo>
                    <a:pt x="7123" y="690930"/>
                  </a:lnTo>
                  <a:lnTo>
                    <a:pt x="0" y="773668"/>
                  </a:lnTo>
                  <a:lnTo>
                    <a:pt x="25195" y="810385"/>
                  </a:lnTo>
                  <a:lnTo>
                    <a:pt x="107521" y="809304"/>
                  </a:lnTo>
                  <a:lnTo>
                    <a:pt x="271791" y="778649"/>
                  </a:lnTo>
                  <a:lnTo>
                    <a:pt x="475724" y="659059"/>
                  </a:lnTo>
                  <a:lnTo>
                    <a:pt x="581852" y="572069"/>
                  </a:lnTo>
                  <a:lnTo>
                    <a:pt x="624510" y="475267"/>
                  </a:lnTo>
                  <a:lnTo>
                    <a:pt x="638033" y="326237"/>
                  </a:lnTo>
                </a:path>
              </a:pathLst>
            </a:custGeom>
            <a:ln w="6350">
              <a:solidFill>
                <a:srgbClr val="231F20"/>
              </a:solidFill>
            </a:ln>
          </p:spPr>
          <p:txBody>
            <a:bodyPr wrap="square" lIns="0" tIns="0" rIns="0" bIns="0" rtlCol="0"/>
            <a:lstStyle/>
            <a:p>
              <a:endParaRPr/>
            </a:p>
          </p:txBody>
        </p:sp>
        <p:sp>
          <p:nvSpPr>
            <p:cNvPr id="83" name="object 83"/>
            <p:cNvSpPr/>
            <p:nvPr/>
          </p:nvSpPr>
          <p:spPr>
            <a:xfrm>
              <a:off x="2679278" y="2401678"/>
              <a:ext cx="165649" cy="99364"/>
            </a:xfrm>
            <a:prstGeom prst="rect">
              <a:avLst/>
            </a:prstGeom>
            <a:blipFill>
              <a:blip r:embed="rId14" cstate="print"/>
              <a:stretch>
                <a:fillRect/>
              </a:stretch>
            </a:blipFill>
          </p:spPr>
          <p:txBody>
            <a:bodyPr wrap="square" lIns="0" tIns="0" rIns="0" bIns="0" rtlCol="0"/>
            <a:lstStyle/>
            <a:p>
              <a:endParaRPr/>
            </a:p>
          </p:txBody>
        </p:sp>
        <p:sp>
          <p:nvSpPr>
            <p:cNvPr id="84" name="object 84"/>
            <p:cNvSpPr/>
            <p:nvPr/>
          </p:nvSpPr>
          <p:spPr>
            <a:xfrm>
              <a:off x="3255515" y="2176159"/>
              <a:ext cx="181447" cy="186382"/>
            </a:xfrm>
            <a:prstGeom prst="rect">
              <a:avLst/>
            </a:prstGeom>
            <a:blipFill>
              <a:blip r:embed="rId15" cstate="print"/>
              <a:stretch>
                <a:fillRect/>
              </a:stretch>
            </a:blipFill>
          </p:spPr>
          <p:txBody>
            <a:bodyPr wrap="square" lIns="0" tIns="0" rIns="0" bIns="0" rtlCol="0"/>
            <a:lstStyle/>
            <a:p>
              <a:endParaRPr/>
            </a:p>
          </p:txBody>
        </p:sp>
        <p:sp>
          <p:nvSpPr>
            <p:cNvPr id="85" name="object 85"/>
            <p:cNvSpPr/>
            <p:nvPr/>
          </p:nvSpPr>
          <p:spPr>
            <a:xfrm>
              <a:off x="2898848" y="2463781"/>
              <a:ext cx="535305" cy="297815"/>
            </a:xfrm>
            <a:custGeom>
              <a:avLst/>
              <a:gdLst/>
              <a:ahLst/>
              <a:cxnLst/>
              <a:rect l="l" t="t" r="r" b="b"/>
              <a:pathLst>
                <a:path w="535304" h="297814">
                  <a:moveTo>
                    <a:pt x="534938" y="0"/>
                  </a:moveTo>
                  <a:lnTo>
                    <a:pt x="45839" y="204830"/>
                  </a:lnTo>
                  <a:lnTo>
                    <a:pt x="13492" y="236606"/>
                  </a:lnTo>
                  <a:lnTo>
                    <a:pt x="0" y="256822"/>
                  </a:lnTo>
                  <a:lnTo>
                    <a:pt x="2921" y="274140"/>
                  </a:lnTo>
                  <a:lnTo>
                    <a:pt x="19816" y="297222"/>
                  </a:lnTo>
                  <a:lnTo>
                    <a:pt x="88917" y="288193"/>
                  </a:lnTo>
                  <a:lnTo>
                    <a:pt x="136567" y="280282"/>
                  </a:lnTo>
                  <a:lnTo>
                    <a:pt x="184923" y="269078"/>
                  </a:lnTo>
                  <a:lnTo>
                    <a:pt x="256138" y="250169"/>
                  </a:lnTo>
                  <a:lnTo>
                    <a:pt x="376582" y="171794"/>
                  </a:lnTo>
                  <a:lnTo>
                    <a:pt x="445881" y="129520"/>
                  </a:lnTo>
                  <a:lnTo>
                    <a:pt x="490269" y="108814"/>
                  </a:lnTo>
                  <a:lnTo>
                    <a:pt x="534938" y="95452"/>
                  </a:lnTo>
                  <a:lnTo>
                    <a:pt x="534938" y="0"/>
                  </a:lnTo>
                  <a:close/>
                </a:path>
              </a:pathLst>
            </a:custGeom>
            <a:solidFill>
              <a:srgbClr val="FFFFFF"/>
            </a:solidFill>
          </p:spPr>
          <p:txBody>
            <a:bodyPr wrap="square" lIns="0" tIns="0" rIns="0" bIns="0" rtlCol="0"/>
            <a:lstStyle/>
            <a:p>
              <a:endParaRPr/>
            </a:p>
          </p:txBody>
        </p:sp>
        <p:sp>
          <p:nvSpPr>
            <p:cNvPr id="86" name="object 86"/>
            <p:cNvSpPr/>
            <p:nvPr/>
          </p:nvSpPr>
          <p:spPr>
            <a:xfrm>
              <a:off x="2898848" y="2463781"/>
              <a:ext cx="535305" cy="297815"/>
            </a:xfrm>
            <a:custGeom>
              <a:avLst/>
              <a:gdLst/>
              <a:ahLst/>
              <a:cxnLst/>
              <a:rect l="l" t="t" r="r" b="b"/>
              <a:pathLst>
                <a:path w="535304" h="297814">
                  <a:moveTo>
                    <a:pt x="45839" y="204830"/>
                  </a:moveTo>
                  <a:lnTo>
                    <a:pt x="13492" y="236606"/>
                  </a:lnTo>
                  <a:lnTo>
                    <a:pt x="0" y="256822"/>
                  </a:lnTo>
                  <a:lnTo>
                    <a:pt x="2921" y="274140"/>
                  </a:lnTo>
                  <a:lnTo>
                    <a:pt x="19816" y="297222"/>
                  </a:lnTo>
                  <a:lnTo>
                    <a:pt x="88917" y="288193"/>
                  </a:lnTo>
                  <a:lnTo>
                    <a:pt x="136567" y="280282"/>
                  </a:lnTo>
                  <a:lnTo>
                    <a:pt x="184923" y="269078"/>
                  </a:lnTo>
                  <a:lnTo>
                    <a:pt x="256138" y="250169"/>
                  </a:lnTo>
                  <a:lnTo>
                    <a:pt x="376582" y="171794"/>
                  </a:lnTo>
                  <a:lnTo>
                    <a:pt x="445881" y="129520"/>
                  </a:lnTo>
                  <a:lnTo>
                    <a:pt x="490269" y="108814"/>
                  </a:lnTo>
                  <a:lnTo>
                    <a:pt x="534938" y="95452"/>
                  </a:lnTo>
                  <a:lnTo>
                    <a:pt x="534938" y="0"/>
                  </a:lnTo>
                  <a:lnTo>
                    <a:pt x="45839" y="204830"/>
                  </a:lnTo>
                </a:path>
              </a:pathLst>
            </a:custGeom>
            <a:ln w="6350">
              <a:solidFill>
                <a:srgbClr val="231F20"/>
              </a:solidFill>
            </a:ln>
          </p:spPr>
          <p:txBody>
            <a:bodyPr wrap="square" lIns="0" tIns="0" rIns="0" bIns="0" rtlCol="0"/>
            <a:lstStyle/>
            <a:p>
              <a:endParaRPr/>
            </a:p>
          </p:txBody>
        </p:sp>
        <p:sp>
          <p:nvSpPr>
            <p:cNvPr id="87" name="object 87"/>
            <p:cNvSpPr/>
            <p:nvPr/>
          </p:nvSpPr>
          <p:spPr>
            <a:xfrm>
              <a:off x="2979290" y="2542269"/>
              <a:ext cx="46355" cy="60960"/>
            </a:xfrm>
            <a:custGeom>
              <a:avLst/>
              <a:gdLst/>
              <a:ahLst/>
              <a:cxnLst/>
              <a:rect l="l" t="t" r="r" b="b"/>
              <a:pathLst>
                <a:path w="46355" h="60960">
                  <a:moveTo>
                    <a:pt x="0" y="0"/>
                  </a:moveTo>
                  <a:lnTo>
                    <a:pt x="45885" y="60566"/>
                  </a:lnTo>
                </a:path>
              </a:pathLst>
            </a:custGeom>
            <a:solidFill>
              <a:srgbClr val="FFFFFF"/>
            </a:solidFill>
          </p:spPr>
          <p:txBody>
            <a:bodyPr wrap="square" lIns="0" tIns="0" rIns="0" bIns="0" rtlCol="0"/>
            <a:lstStyle/>
            <a:p>
              <a:endParaRPr/>
            </a:p>
          </p:txBody>
        </p:sp>
        <p:sp>
          <p:nvSpPr>
            <p:cNvPr id="88" name="object 88"/>
            <p:cNvSpPr/>
            <p:nvPr/>
          </p:nvSpPr>
          <p:spPr>
            <a:xfrm>
              <a:off x="2979290" y="2542269"/>
              <a:ext cx="46355" cy="60960"/>
            </a:xfrm>
            <a:custGeom>
              <a:avLst/>
              <a:gdLst/>
              <a:ahLst/>
              <a:cxnLst/>
              <a:rect l="l" t="t" r="r" b="b"/>
              <a:pathLst>
                <a:path w="46355" h="60960">
                  <a:moveTo>
                    <a:pt x="0" y="0"/>
                  </a:moveTo>
                  <a:lnTo>
                    <a:pt x="45885" y="60566"/>
                  </a:lnTo>
                </a:path>
              </a:pathLst>
            </a:custGeom>
            <a:ln w="6350">
              <a:solidFill>
                <a:srgbClr val="231F20"/>
              </a:solidFill>
            </a:ln>
          </p:spPr>
          <p:txBody>
            <a:bodyPr wrap="square" lIns="0" tIns="0" rIns="0" bIns="0" rtlCol="0"/>
            <a:lstStyle/>
            <a:p>
              <a:endParaRPr/>
            </a:p>
          </p:txBody>
        </p:sp>
        <p:sp>
          <p:nvSpPr>
            <p:cNvPr id="89" name="object 89"/>
            <p:cNvSpPr/>
            <p:nvPr/>
          </p:nvSpPr>
          <p:spPr>
            <a:xfrm>
              <a:off x="3062212" y="2452281"/>
              <a:ext cx="176610" cy="81191"/>
            </a:xfrm>
            <a:prstGeom prst="rect">
              <a:avLst/>
            </a:prstGeom>
            <a:blipFill>
              <a:blip r:embed="rId16" cstate="print"/>
              <a:stretch>
                <a:fillRect/>
              </a:stretch>
            </a:blipFill>
          </p:spPr>
          <p:txBody>
            <a:bodyPr wrap="square" lIns="0" tIns="0" rIns="0" bIns="0" rtlCol="0"/>
            <a:lstStyle/>
            <a:p>
              <a:endParaRPr/>
            </a:p>
          </p:txBody>
        </p:sp>
        <p:sp>
          <p:nvSpPr>
            <p:cNvPr id="90" name="object 90"/>
            <p:cNvSpPr/>
            <p:nvPr/>
          </p:nvSpPr>
          <p:spPr>
            <a:xfrm>
              <a:off x="3183751" y="2606879"/>
              <a:ext cx="250036" cy="87521"/>
            </a:xfrm>
            <a:prstGeom prst="rect">
              <a:avLst/>
            </a:prstGeom>
            <a:blipFill>
              <a:blip r:embed="rId17" cstate="print"/>
              <a:stretch>
                <a:fillRect/>
              </a:stretch>
            </a:blipFill>
          </p:spPr>
          <p:txBody>
            <a:bodyPr wrap="square" lIns="0" tIns="0" rIns="0" bIns="0" rtlCol="0"/>
            <a:lstStyle/>
            <a:p>
              <a:endParaRPr/>
            </a:p>
          </p:txBody>
        </p:sp>
        <p:sp>
          <p:nvSpPr>
            <p:cNvPr id="91" name="object 91"/>
            <p:cNvSpPr/>
            <p:nvPr/>
          </p:nvSpPr>
          <p:spPr>
            <a:xfrm>
              <a:off x="3183751" y="2606879"/>
              <a:ext cx="250190" cy="87630"/>
            </a:xfrm>
            <a:custGeom>
              <a:avLst/>
              <a:gdLst/>
              <a:ahLst/>
              <a:cxnLst/>
              <a:rect l="l" t="t" r="r" b="b"/>
              <a:pathLst>
                <a:path w="250189" h="87630">
                  <a:moveTo>
                    <a:pt x="250036" y="0"/>
                  </a:moveTo>
                  <a:lnTo>
                    <a:pt x="250036" y="68435"/>
                  </a:lnTo>
                  <a:lnTo>
                    <a:pt x="222377" y="64838"/>
                  </a:lnTo>
                  <a:lnTo>
                    <a:pt x="145700" y="52850"/>
                  </a:lnTo>
                  <a:lnTo>
                    <a:pt x="73917" y="62373"/>
                  </a:lnTo>
                  <a:lnTo>
                    <a:pt x="20769" y="78799"/>
                  </a:lnTo>
                  <a:lnTo>
                    <a:pt x="0" y="87521"/>
                  </a:lnTo>
                  <a:lnTo>
                    <a:pt x="250036" y="0"/>
                  </a:lnTo>
                </a:path>
              </a:pathLst>
            </a:custGeom>
            <a:ln w="6350">
              <a:solidFill>
                <a:srgbClr val="231F20"/>
              </a:solidFill>
            </a:ln>
          </p:spPr>
          <p:txBody>
            <a:bodyPr wrap="square" lIns="0" tIns="0" rIns="0" bIns="0" rtlCol="0"/>
            <a:lstStyle/>
            <a:p>
              <a:endParaRPr/>
            </a:p>
          </p:txBody>
        </p:sp>
        <p:sp>
          <p:nvSpPr>
            <p:cNvPr id="92" name="object 92"/>
            <p:cNvSpPr/>
            <p:nvPr/>
          </p:nvSpPr>
          <p:spPr>
            <a:xfrm>
              <a:off x="3007667" y="2345525"/>
              <a:ext cx="418465" cy="296545"/>
            </a:xfrm>
            <a:custGeom>
              <a:avLst/>
              <a:gdLst/>
              <a:ahLst/>
              <a:cxnLst/>
              <a:rect l="l" t="t" r="r" b="b"/>
              <a:pathLst>
                <a:path w="418464" h="296544">
                  <a:moveTo>
                    <a:pt x="418033" y="0"/>
                  </a:moveTo>
                  <a:lnTo>
                    <a:pt x="0" y="261810"/>
                  </a:lnTo>
                  <a:lnTo>
                    <a:pt x="7467" y="251299"/>
                  </a:lnTo>
                  <a:lnTo>
                    <a:pt x="13589" y="246972"/>
                  </a:lnTo>
                  <a:lnTo>
                    <a:pt x="21634" y="248085"/>
                  </a:lnTo>
                  <a:lnTo>
                    <a:pt x="34874" y="253898"/>
                  </a:lnTo>
                  <a:lnTo>
                    <a:pt x="25999" y="267002"/>
                  </a:lnTo>
                  <a:lnTo>
                    <a:pt x="11209" y="289483"/>
                  </a:lnTo>
                  <a:lnTo>
                    <a:pt x="8251" y="296096"/>
                  </a:lnTo>
                  <a:lnTo>
                    <a:pt x="34874" y="261594"/>
                  </a:lnTo>
                  <a:lnTo>
                    <a:pt x="73290" y="212695"/>
                  </a:lnTo>
                  <a:lnTo>
                    <a:pt x="105649" y="187771"/>
                  </a:lnTo>
                  <a:lnTo>
                    <a:pt x="149551" y="179061"/>
                  </a:lnTo>
                  <a:lnTo>
                    <a:pt x="222592" y="178803"/>
                  </a:lnTo>
                  <a:lnTo>
                    <a:pt x="262872" y="92206"/>
                  </a:lnTo>
                  <a:lnTo>
                    <a:pt x="296657" y="44715"/>
                  </a:lnTo>
                  <a:lnTo>
                    <a:pt x="342270" y="19567"/>
                  </a:lnTo>
                  <a:lnTo>
                    <a:pt x="418033" y="0"/>
                  </a:lnTo>
                  <a:close/>
                </a:path>
              </a:pathLst>
            </a:custGeom>
            <a:solidFill>
              <a:srgbClr val="FFFFFF"/>
            </a:solidFill>
          </p:spPr>
          <p:txBody>
            <a:bodyPr wrap="square" lIns="0" tIns="0" rIns="0" bIns="0" rtlCol="0"/>
            <a:lstStyle/>
            <a:p>
              <a:endParaRPr/>
            </a:p>
          </p:txBody>
        </p:sp>
        <p:sp>
          <p:nvSpPr>
            <p:cNvPr id="93" name="object 93"/>
            <p:cNvSpPr/>
            <p:nvPr/>
          </p:nvSpPr>
          <p:spPr>
            <a:xfrm>
              <a:off x="3007667" y="2345525"/>
              <a:ext cx="418465" cy="296545"/>
            </a:xfrm>
            <a:custGeom>
              <a:avLst/>
              <a:gdLst/>
              <a:ahLst/>
              <a:cxnLst/>
              <a:rect l="l" t="t" r="r" b="b"/>
              <a:pathLst>
                <a:path w="418464" h="296544">
                  <a:moveTo>
                    <a:pt x="418033" y="0"/>
                  </a:moveTo>
                  <a:lnTo>
                    <a:pt x="342270" y="19567"/>
                  </a:lnTo>
                  <a:lnTo>
                    <a:pt x="296657" y="44715"/>
                  </a:lnTo>
                  <a:lnTo>
                    <a:pt x="262872" y="92206"/>
                  </a:lnTo>
                  <a:lnTo>
                    <a:pt x="222592" y="178803"/>
                  </a:lnTo>
                  <a:lnTo>
                    <a:pt x="149551" y="179061"/>
                  </a:lnTo>
                  <a:lnTo>
                    <a:pt x="105649" y="187771"/>
                  </a:lnTo>
                  <a:lnTo>
                    <a:pt x="73290" y="212695"/>
                  </a:lnTo>
                  <a:lnTo>
                    <a:pt x="34874" y="261594"/>
                  </a:lnTo>
                  <a:lnTo>
                    <a:pt x="8251" y="296096"/>
                  </a:lnTo>
                  <a:lnTo>
                    <a:pt x="11209" y="289483"/>
                  </a:lnTo>
                  <a:lnTo>
                    <a:pt x="25999" y="267002"/>
                  </a:lnTo>
                  <a:lnTo>
                    <a:pt x="34874" y="253898"/>
                  </a:lnTo>
                  <a:lnTo>
                    <a:pt x="21634" y="248085"/>
                  </a:lnTo>
                  <a:lnTo>
                    <a:pt x="13589" y="246972"/>
                  </a:lnTo>
                  <a:lnTo>
                    <a:pt x="7467" y="251299"/>
                  </a:lnTo>
                  <a:lnTo>
                    <a:pt x="0" y="261810"/>
                  </a:lnTo>
                </a:path>
              </a:pathLst>
            </a:custGeom>
            <a:ln w="6350">
              <a:solidFill>
                <a:srgbClr val="231F20"/>
              </a:solidFill>
            </a:ln>
          </p:spPr>
          <p:txBody>
            <a:bodyPr wrap="square" lIns="0" tIns="0" rIns="0" bIns="0" rtlCol="0"/>
            <a:lstStyle/>
            <a:p>
              <a:endParaRPr/>
            </a:p>
          </p:txBody>
        </p:sp>
        <p:sp>
          <p:nvSpPr>
            <p:cNvPr id="94" name="object 94"/>
            <p:cNvSpPr/>
            <p:nvPr/>
          </p:nvSpPr>
          <p:spPr>
            <a:xfrm>
              <a:off x="2587460" y="2198357"/>
              <a:ext cx="50165" cy="257810"/>
            </a:xfrm>
            <a:custGeom>
              <a:avLst/>
              <a:gdLst/>
              <a:ahLst/>
              <a:cxnLst/>
              <a:rect l="l" t="t" r="r" b="b"/>
              <a:pathLst>
                <a:path w="50164" h="257810">
                  <a:moveTo>
                    <a:pt x="8064" y="137160"/>
                  </a:moveTo>
                  <a:lnTo>
                    <a:pt x="0" y="137160"/>
                  </a:lnTo>
                  <a:lnTo>
                    <a:pt x="0" y="148590"/>
                  </a:lnTo>
                  <a:lnTo>
                    <a:pt x="8064" y="148590"/>
                  </a:lnTo>
                  <a:lnTo>
                    <a:pt x="8064" y="137160"/>
                  </a:lnTo>
                  <a:close/>
                </a:path>
                <a:path w="50164" h="257810">
                  <a:moveTo>
                    <a:pt x="36804" y="148590"/>
                  </a:moveTo>
                  <a:lnTo>
                    <a:pt x="31775" y="148590"/>
                  </a:lnTo>
                  <a:lnTo>
                    <a:pt x="31775" y="0"/>
                  </a:lnTo>
                  <a:lnTo>
                    <a:pt x="17094" y="0"/>
                  </a:lnTo>
                  <a:lnTo>
                    <a:pt x="17094" y="148590"/>
                  </a:lnTo>
                  <a:lnTo>
                    <a:pt x="12992" y="148590"/>
                  </a:lnTo>
                  <a:lnTo>
                    <a:pt x="12992" y="257810"/>
                  </a:lnTo>
                  <a:lnTo>
                    <a:pt x="36804" y="257810"/>
                  </a:lnTo>
                  <a:lnTo>
                    <a:pt x="36804" y="148590"/>
                  </a:lnTo>
                  <a:close/>
                </a:path>
                <a:path w="50164" h="257810">
                  <a:moveTo>
                    <a:pt x="49809" y="137160"/>
                  </a:moveTo>
                  <a:lnTo>
                    <a:pt x="41249" y="137160"/>
                  </a:lnTo>
                  <a:lnTo>
                    <a:pt x="41249" y="148590"/>
                  </a:lnTo>
                  <a:lnTo>
                    <a:pt x="49809" y="148590"/>
                  </a:lnTo>
                  <a:lnTo>
                    <a:pt x="49809" y="137160"/>
                  </a:lnTo>
                  <a:close/>
                </a:path>
              </a:pathLst>
            </a:custGeom>
            <a:solidFill>
              <a:srgbClr val="58595B"/>
            </a:solidFill>
          </p:spPr>
          <p:txBody>
            <a:bodyPr wrap="square" lIns="0" tIns="0" rIns="0" bIns="0" rtlCol="0"/>
            <a:lstStyle/>
            <a:p>
              <a:endParaRPr/>
            </a:p>
          </p:txBody>
        </p:sp>
        <p:sp>
          <p:nvSpPr>
            <p:cNvPr id="95" name="object 95"/>
            <p:cNvSpPr/>
            <p:nvPr/>
          </p:nvSpPr>
          <p:spPr>
            <a:xfrm>
              <a:off x="541985" y="1779740"/>
              <a:ext cx="6493510" cy="1679575"/>
            </a:xfrm>
            <a:custGeom>
              <a:avLst/>
              <a:gdLst/>
              <a:ahLst/>
              <a:cxnLst/>
              <a:rect l="l" t="t" r="r" b="b"/>
              <a:pathLst>
                <a:path w="6493509" h="1679575">
                  <a:moveTo>
                    <a:pt x="6492951" y="1679105"/>
                  </a:moveTo>
                  <a:lnTo>
                    <a:pt x="0" y="1679105"/>
                  </a:lnTo>
                  <a:lnTo>
                    <a:pt x="0" y="0"/>
                  </a:lnTo>
                  <a:lnTo>
                    <a:pt x="6492951" y="0"/>
                  </a:lnTo>
                  <a:lnTo>
                    <a:pt x="6492951" y="1679105"/>
                  </a:lnTo>
                  <a:close/>
                </a:path>
              </a:pathLst>
            </a:custGeom>
            <a:ln w="7035">
              <a:solidFill>
                <a:srgbClr val="231F20"/>
              </a:solidFill>
            </a:ln>
          </p:spPr>
          <p:txBody>
            <a:bodyPr wrap="square" lIns="0" tIns="0" rIns="0" bIns="0" rtlCol="0"/>
            <a:lstStyle/>
            <a:p>
              <a:endParaRPr/>
            </a:p>
          </p:txBody>
        </p:sp>
      </p:grpSp>
      <p:sp>
        <p:nvSpPr>
          <p:cNvPr id="96" name="object 96"/>
          <p:cNvSpPr/>
          <p:nvPr/>
        </p:nvSpPr>
        <p:spPr>
          <a:xfrm>
            <a:off x="5635878" y="8922796"/>
            <a:ext cx="1245301" cy="738633"/>
          </a:xfrm>
          <a:prstGeom prst="rect">
            <a:avLst/>
          </a:prstGeom>
          <a:blipFill>
            <a:blip r:embed="rId18" cstate="print"/>
            <a:stretch>
              <a:fillRect/>
            </a:stretch>
          </a:blipFill>
        </p:spPr>
        <p:txBody>
          <a:bodyPr wrap="square" lIns="0" tIns="0" rIns="0" bIns="0" rtlCol="0"/>
          <a:lstStyle/>
          <a:p>
            <a:endParaRPr/>
          </a:p>
        </p:txBody>
      </p:sp>
      <p:sp>
        <p:nvSpPr>
          <p:cNvPr id="97" name="object 97"/>
          <p:cNvSpPr/>
          <p:nvPr/>
        </p:nvSpPr>
        <p:spPr>
          <a:xfrm>
            <a:off x="5195861" y="9148917"/>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1"/>
                </a:lnTo>
                <a:lnTo>
                  <a:pt x="224726" y="0"/>
                </a:lnTo>
                <a:close/>
              </a:path>
            </a:pathLst>
          </a:custGeom>
          <a:solidFill>
            <a:srgbClr val="58595B"/>
          </a:solidFill>
        </p:spPr>
        <p:txBody>
          <a:bodyPr wrap="square" lIns="0" tIns="0" rIns="0" bIns="0" rtlCol="0"/>
          <a:lstStyle/>
          <a:p>
            <a:endParaRPr/>
          </a:p>
        </p:txBody>
      </p:sp>
      <p:sp>
        <p:nvSpPr>
          <p:cNvPr id="98" name="object 98"/>
          <p:cNvSpPr/>
          <p:nvPr/>
        </p:nvSpPr>
        <p:spPr>
          <a:xfrm>
            <a:off x="3785002" y="8937121"/>
            <a:ext cx="1262222" cy="727572"/>
          </a:xfrm>
          <a:prstGeom prst="rect">
            <a:avLst/>
          </a:prstGeom>
          <a:blipFill>
            <a:blip r:embed="rId19" cstate="print"/>
            <a:stretch>
              <a:fillRect/>
            </a:stretch>
          </a:blipFill>
        </p:spPr>
        <p:txBody>
          <a:bodyPr wrap="square" lIns="0" tIns="0" rIns="0" bIns="0" rtlCol="0"/>
          <a:lstStyle/>
          <a:p>
            <a:endParaRPr/>
          </a:p>
        </p:txBody>
      </p:sp>
      <p:sp>
        <p:nvSpPr>
          <p:cNvPr id="99" name="object 99"/>
          <p:cNvSpPr txBox="1"/>
          <p:nvPr/>
        </p:nvSpPr>
        <p:spPr>
          <a:xfrm>
            <a:off x="522523" y="564281"/>
            <a:ext cx="3783329" cy="837565"/>
          </a:xfrm>
          <a:prstGeom prst="rect">
            <a:avLst/>
          </a:prstGeom>
        </p:spPr>
        <p:txBody>
          <a:bodyPr vert="horz" wrap="square" lIns="0" tIns="90170" rIns="0" bIns="0" rtlCol="0">
            <a:spAutoFit/>
          </a:bodyPr>
          <a:lstStyle/>
          <a:p>
            <a:pPr marL="12700">
              <a:lnSpc>
                <a:spcPct val="100000"/>
              </a:lnSpc>
              <a:spcBef>
                <a:spcPts val="710"/>
              </a:spcBef>
            </a:pPr>
            <a:r>
              <a:rPr sz="1200" b="1" dirty="0">
                <a:solidFill>
                  <a:srgbClr val="231F20"/>
                </a:solidFill>
                <a:latin typeface="Arial Narrow"/>
                <a:cs typeface="Arial Narrow"/>
              </a:rPr>
              <a:t>U-NE061:</a:t>
            </a:r>
            <a:endParaRPr sz="1200">
              <a:latin typeface="Arial Narrow"/>
              <a:cs typeface="Arial Narrow"/>
            </a:endParaRPr>
          </a:p>
          <a:p>
            <a:pPr marL="12700" marR="5080">
              <a:lnSpc>
                <a:spcPct val="129700"/>
              </a:lnSpc>
              <a:spcBef>
                <a:spcPts val="140"/>
              </a:spcBef>
            </a:pPr>
            <a:r>
              <a:rPr sz="900" dirty="0">
                <a:solidFill>
                  <a:srgbClr val="231F20"/>
                </a:solidFill>
                <a:latin typeface="Arial Narrow"/>
                <a:cs typeface="Arial Narrow"/>
              </a:rPr>
              <a:t>Für </a:t>
            </a:r>
            <a:r>
              <a:rPr sz="900" spc="-5" dirty="0">
                <a:solidFill>
                  <a:srgbClr val="231F20"/>
                </a:solidFill>
                <a:latin typeface="Arial Narrow"/>
                <a:cs typeface="Arial Narrow"/>
              </a:rPr>
              <a:t>dieses Modell ist eine </a:t>
            </a:r>
            <a:r>
              <a:rPr sz="900" dirty="0">
                <a:solidFill>
                  <a:srgbClr val="231F20"/>
                </a:solidFill>
                <a:latin typeface="Arial Narrow"/>
                <a:cs typeface="Arial Narrow"/>
              </a:rPr>
              <a:t>Seitenleiste </a:t>
            </a:r>
            <a:r>
              <a:rPr sz="900" spc="-5" dirty="0">
                <a:solidFill>
                  <a:srgbClr val="231F20"/>
                </a:solidFill>
                <a:latin typeface="Arial Narrow"/>
                <a:cs typeface="Arial Narrow"/>
              </a:rPr>
              <a:t>im Lieferumfang enthalten. </a:t>
            </a:r>
            <a:r>
              <a:rPr sz="900" dirty="0">
                <a:solidFill>
                  <a:srgbClr val="231F20"/>
                </a:solidFill>
                <a:latin typeface="Arial Narrow"/>
                <a:cs typeface="Arial Narrow"/>
              </a:rPr>
              <a:t>Stellen Sie die  Korbleiste </a:t>
            </a:r>
            <a:r>
              <a:rPr sz="900" spc="-5" dirty="0">
                <a:solidFill>
                  <a:srgbClr val="231F20"/>
                </a:solidFill>
                <a:latin typeface="Arial Narrow"/>
                <a:cs typeface="Arial Narrow"/>
              </a:rPr>
              <a:t>auf und legen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Stützbeine </a:t>
            </a:r>
            <a:r>
              <a:rPr sz="900" spc="-5" dirty="0">
                <a:solidFill>
                  <a:srgbClr val="231F20"/>
                </a:solidFill>
                <a:latin typeface="Arial Narrow"/>
                <a:cs typeface="Arial Narrow"/>
              </a:rPr>
              <a:t>unter das </a:t>
            </a:r>
            <a:r>
              <a:rPr sz="900" dirty="0">
                <a:solidFill>
                  <a:srgbClr val="231F20"/>
                </a:solidFill>
                <a:latin typeface="Arial Narrow"/>
                <a:cs typeface="Arial Narrow"/>
              </a:rPr>
              <a:t>Spa, </a:t>
            </a:r>
            <a:r>
              <a:rPr sz="900" spc="-5" dirty="0">
                <a:solidFill>
                  <a:srgbClr val="231F20"/>
                </a:solidFill>
                <a:latin typeface="Arial Narrow"/>
                <a:cs typeface="Arial Narrow"/>
              </a:rPr>
              <a:t>bevor </a:t>
            </a:r>
            <a:r>
              <a:rPr sz="900" dirty="0">
                <a:solidFill>
                  <a:srgbClr val="231F20"/>
                </a:solidFill>
                <a:latin typeface="Arial Narrow"/>
                <a:cs typeface="Arial Narrow"/>
              </a:rPr>
              <a:t>Sie Wasser </a:t>
            </a:r>
            <a:r>
              <a:rPr sz="900" spc="-5" dirty="0">
                <a:solidFill>
                  <a:srgbClr val="231F20"/>
                </a:solidFill>
                <a:latin typeface="Arial Narrow"/>
                <a:cs typeface="Arial Narrow"/>
              </a:rPr>
              <a:t>einfüllen. </a:t>
            </a:r>
            <a:r>
              <a:rPr sz="900" dirty="0">
                <a:solidFill>
                  <a:srgbClr val="231F20"/>
                </a:solidFill>
                <a:latin typeface="Arial Narrow"/>
                <a:cs typeface="Arial Narrow"/>
              </a:rPr>
              <a:t>Sie  </a:t>
            </a:r>
            <a:r>
              <a:rPr sz="900" spc="-5" dirty="0">
                <a:solidFill>
                  <a:srgbClr val="231F20"/>
                </a:solidFill>
                <a:latin typeface="Arial Narrow"/>
                <a:cs typeface="Arial Narrow"/>
              </a:rPr>
              <a:t>hilft, nach </a:t>
            </a:r>
            <a:r>
              <a:rPr sz="900" dirty="0">
                <a:solidFill>
                  <a:srgbClr val="231F20"/>
                </a:solidFill>
                <a:latin typeface="Arial Narrow"/>
                <a:cs typeface="Arial Narrow"/>
              </a:rPr>
              <a:t>Wasserfüllung </a:t>
            </a:r>
            <a:r>
              <a:rPr sz="900" spc="-5" dirty="0">
                <a:solidFill>
                  <a:srgbClr val="231F20"/>
                </a:solidFill>
                <a:latin typeface="Arial Narrow"/>
                <a:cs typeface="Arial Narrow"/>
              </a:rPr>
              <a:t>und </a:t>
            </a:r>
            <a:r>
              <a:rPr sz="900" dirty="0">
                <a:solidFill>
                  <a:srgbClr val="231F20"/>
                </a:solidFill>
                <a:latin typeface="Arial Narrow"/>
                <a:cs typeface="Arial Narrow"/>
              </a:rPr>
              <a:t>Aufblasen </a:t>
            </a:r>
            <a:r>
              <a:rPr sz="900" spc="-5" dirty="0">
                <a:solidFill>
                  <a:srgbClr val="231F20"/>
                </a:solidFill>
                <a:latin typeface="Arial Narrow"/>
                <a:cs typeface="Arial Narrow"/>
              </a:rPr>
              <a:t>das ovale </a:t>
            </a:r>
            <a:r>
              <a:rPr sz="900" dirty="0">
                <a:solidFill>
                  <a:srgbClr val="231F20"/>
                </a:solidFill>
                <a:latin typeface="Arial Narrow"/>
                <a:cs typeface="Arial Narrow"/>
              </a:rPr>
              <a:t>Spa </a:t>
            </a:r>
            <a:r>
              <a:rPr sz="900" spc="-5" dirty="0">
                <a:solidFill>
                  <a:srgbClr val="231F20"/>
                </a:solidFill>
                <a:latin typeface="Arial Narrow"/>
                <a:cs typeface="Arial Narrow"/>
              </a:rPr>
              <a:t>in geeigneter </a:t>
            </a:r>
            <a:r>
              <a:rPr sz="900" dirty="0">
                <a:solidFill>
                  <a:srgbClr val="231F20"/>
                </a:solidFill>
                <a:latin typeface="Arial Narrow"/>
                <a:cs typeface="Arial Narrow"/>
              </a:rPr>
              <a:t>Form </a:t>
            </a:r>
            <a:r>
              <a:rPr sz="900" spc="-5" dirty="0">
                <a:solidFill>
                  <a:srgbClr val="231F20"/>
                </a:solidFill>
                <a:latin typeface="Arial Narrow"/>
                <a:cs typeface="Arial Narrow"/>
              </a:rPr>
              <a:t>zu</a:t>
            </a:r>
            <a:r>
              <a:rPr sz="900" spc="-40" dirty="0">
                <a:solidFill>
                  <a:srgbClr val="231F20"/>
                </a:solidFill>
                <a:latin typeface="Arial Narrow"/>
                <a:cs typeface="Arial Narrow"/>
              </a:rPr>
              <a:t> </a:t>
            </a:r>
            <a:r>
              <a:rPr sz="900" dirty="0">
                <a:solidFill>
                  <a:srgbClr val="231F20"/>
                </a:solidFill>
                <a:latin typeface="Arial Narrow"/>
                <a:cs typeface="Arial Narrow"/>
              </a:rPr>
              <a:t>halten.</a:t>
            </a:r>
            <a:endParaRPr sz="900">
              <a:latin typeface="Arial Narrow"/>
              <a:cs typeface="Arial Narrow"/>
            </a:endParaRPr>
          </a:p>
        </p:txBody>
      </p:sp>
      <p:grpSp>
        <p:nvGrpSpPr>
          <p:cNvPr id="100" name="object 100"/>
          <p:cNvGrpSpPr/>
          <p:nvPr/>
        </p:nvGrpSpPr>
        <p:grpSpPr>
          <a:xfrm>
            <a:off x="4777727" y="536816"/>
            <a:ext cx="2245360" cy="1017269"/>
            <a:chOff x="4777727" y="536816"/>
            <a:chExt cx="2245360" cy="1017269"/>
          </a:xfrm>
        </p:grpSpPr>
        <p:sp>
          <p:nvSpPr>
            <p:cNvPr id="101" name="object 101"/>
            <p:cNvSpPr/>
            <p:nvPr/>
          </p:nvSpPr>
          <p:spPr>
            <a:xfrm>
              <a:off x="4780902" y="539991"/>
              <a:ext cx="2239010" cy="1010919"/>
            </a:xfrm>
            <a:custGeom>
              <a:avLst/>
              <a:gdLst/>
              <a:ahLst/>
              <a:cxnLst/>
              <a:rect l="l" t="t" r="r" b="b"/>
              <a:pathLst>
                <a:path w="2239009" h="1010919">
                  <a:moveTo>
                    <a:pt x="2238730" y="1010297"/>
                  </a:moveTo>
                  <a:lnTo>
                    <a:pt x="0" y="1010297"/>
                  </a:lnTo>
                  <a:lnTo>
                    <a:pt x="0" y="0"/>
                  </a:lnTo>
                  <a:lnTo>
                    <a:pt x="2238730" y="0"/>
                  </a:lnTo>
                  <a:lnTo>
                    <a:pt x="2238730" y="1010297"/>
                  </a:lnTo>
                  <a:close/>
                </a:path>
              </a:pathLst>
            </a:custGeom>
            <a:ln w="6350">
              <a:solidFill>
                <a:srgbClr val="231F20"/>
              </a:solidFill>
            </a:ln>
          </p:spPr>
          <p:txBody>
            <a:bodyPr wrap="square" lIns="0" tIns="0" rIns="0" bIns="0" rtlCol="0"/>
            <a:lstStyle/>
            <a:p>
              <a:endParaRPr/>
            </a:p>
          </p:txBody>
        </p:sp>
        <p:sp>
          <p:nvSpPr>
            <p:cNvPr id="102" name="object 102"/>
            <p:cNvSpPr/>
            <p:nvPr/>
          </p:nvSpPr>
          <p:spPr>
            <a:xfrm>
              <a:off x="4868316" y="787151"/>
              <a:ext cx="1129030" cy="699135"/>
            </a:xfrm>
            <a:custGeom>
              <a:avLst/>
              <a:gdLst/>
              <a:ahLst/>
              <a:cxnLst/>
              <a:rect l="l" t="t" r="r" b="b"/>
              <a:pathLst>
                <a:path w="1129029" h="699135">
                  <a:moveTo>
                    <a:pt x="0" y="108254"/>
                  </a:moveTo>
                  <a:lnTo>
                    <a:pt x="48920" y="458520"/>
                  </a:lnTo>
                  <a:lnTo>
                    <a:pt x="44313" y="483450"/>
                  </a:lnTo>
                  <a:lnTo>
                    <a:pt x="63357" y="508847"/>
                  </a:lnTo>
                  <a:lnTo>
                    <a:pt x="124572" y="550089"/>
                  </a:lnTo>
                  <a:lnTo>
                    <a:pt x="246481" y="622554"/>
                  </a:lnTo>
                  <a:lnTo>
                    <a:pt x="355119" y="681035"/>
                  </a:lnTo>
                  <a:lnTo>
                    <a:pt x="435211" y="698974"/>
                  </a:lnTo>
                  <a:lnTo>
                    <a:pt x="526250" y="674973"/>
                  </a:lnTo>
                  <a:lnTo>
                    <a:pt x="667727" y="607631"/>
                  </a:lnTo>
                  <a:lnTo>
                    <a:pt x="833172" y="519258"/>
                  </a:lnTo>
                  <a:lnTo>
                    <a:pt x="963320" y="441134"/>
                  </a:lnTo>
                  <a:lnTo>
                    <a:pt x="1048500" y="385375"/>
                  </a:lnTo>
                  <a:lnTo>
                    <a:pt x="1079042" y="364096"/>
                  </a:lnTo>
                  <a:lnTo>
                    <a:pt x="1089911" y="357719"/>
                  </a:lnTo>
                  <a:lnTo>
                    <a:pt x="1096122" y="345755"/>
                  </a:lnTo>
                  <a:lnTo>
                    <a:pt x="1100007" y="319349"/>
                  </a:lnTo>
                  <a:lnTo>
                    <a:pt x="1103896" y="269646"/>
                  </a:lnTo>
                  <a:lnTo>
                    <a:pt x="1110443" y="191343"/>
                  </a:lnTo>
                  <a:lnTo>
                    <a:pt x="1118792" y="102671"/>
                  </a:lnTo>
                  <a:lnTo>
                    <a:pt x="1125976" y="30075"/>
                  </a:lnTo>
                  <a:lnTo>
                    <a:pt x="1129030" y="0"/>
                  </a:lnTo>
                </a:path>
              </a:pathLst>
            </a:custGeom>
            <a:ln w="6350">
              <a:solidFill>
                <a:srgbClr val="131111"/>
              </a:solidFill>
            </a:ln>
          </p:spPr>
          <p:txBody>
            <a:bodyPr wrap="square" lIns="0" tIns="0" rIns="0" bIns="0" rtlCol="0"/>
            <a:lstStyle/>
            <a:p>
              <a:endParaRPr/>
            </a:p>
          </p:txBody>
        </p:sp>
        <p:sp>
          <p:nvSpPr>
            <p:cNvPr id="103" name="object 103"/>
            <p:cNvSpPr/>
            <p:nvPr/>
          </p:nvSpPr>
          <p:spPr>
            <a:xfrm>
              <a:off x="4873835" y="830971"/>
              <a:ext cx="1119505" cy="227329"/>
            </a:xfrm>
            <a:custGeom>
              <a:avLst/>
              <a:gdLst/>
              <a:ahLst/>
              <a:cxnLst/>
              <a:rect l="l" t="t" r="r" b="b"/>
              <a:pathLst>
                <a:path w="1119504" h="227330">
                  <a:moveTo>
                    <a:pt x="0" y="103873"/>
                  </a:moveTo>
                  <a:lnTo>
                    <a:pt x="95599" y="157703"/>
                  </a:lnTo>
                  <a:lnTo>
                    <a:pt x="161675" y="185439"/>
                  </a:lnTo>
                  <a:lnTo>
                    <a:pt x="200012" y="195734"/>
                  </a:lnTo>
                  <a:lnTo>
                    <a:pt x="212394" y="197243"/>
                  </a:lnTo>
                  <a:lnTo>
                    <a:pt x="315743" y="221342"/>
                  </a:lnTo>
                  <a:lnTo>
                    <a:pt x="391485" y="226917"/>
                  </a:lnTo>
                  <a:lnTo>
                    <a:pt x="476783" y="211756"/>
                  </a:lnTo>
                  <a:lnTo>
                    <a:pt x="608799" y="173647"/>
                  </a:lnTo>
                  <a:lnTo>
                    <a:pt x="670611" y="154988"/>
                  </a:lnTo>
                  <a:lnTo>
                    <a:pt x="733193" y="135851"/>
                  </a:lnTo>
                  <a:lnTo>
                    <a:pt x="795261" y="116586"/>
                  </a:lnTo>
                  <a:lnTo>
                    <a:pt x="855529" y="97544"/>
                  </a:lnTo>
                  <a:lnTo>
                    <a:pt x="912712" y="79077"/>
                  </a:lnTo>
                  <a:lnTo>
                    <a:pt x="965526" y="61535"/>
                  </a:lnTo>
                  <a:lnTo>
                    <a:pt x="1012685" y="45270"/>
                  </a:lnTo>
                  <a:lnTo>
                    <a:pt x="1052904" y="30633"/>
                  </a:lnTo>
                  <a:lnTo>
                    <a:pt x="1107383" y="7647"/>
                  </a:lnTo>
                  <a:lnTo>
                    <a:pt x="1119073" y="0"/>
                  </a:lnTo>
                </a:path>
              </a:pathLst>
            </a:custGeom>
            <a:ln w="6349">
              <a:solidFill>
                <a:srgbClr val="131111"/>
              </a:solidFill>
            </a:ln>
          </p:spPr>
          <p:txBody>
            <a:bodyPr wrap="square" lIns="0" tIns="0" rIns="0" bIns="0" rtlCol="0"/>
            <a:lstStyle/>
            <a:p>
              <a:endParaRPr/>
            </a:p>
          </p:txBody>
        </p:sp>
        <p:sp>
          <p:nvSpPr>
            <p:cNvPr id="104" name="object 104"/>
            <p:cNvSpPr/>
            <p:nvPr/>
          </p:nvSpPr>
          <p:spPr>
            <a:xfrm>
              <a:off x="4850073" y="686986"/>
              <a:ext cx="1167130" cy="331470"/>
            </a:xfrm>
            <a:custGeom>
              <a:avLst/>
              <a:gdLst/>
              <a:ahLst/>
              <a:cxnLst/>
              <a:rect l="l" t="t" r="r" b="b"/>
              <a:pathLst>
                <a:path w="1167129" h="331469">
                  <a:moveTo>
                    <a:pt x="713482" y="0"/>
                  </a:move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070066" y="36254"/>
                  </a:lnTo>
                  <a:lnTo>
                    <a:pt x="1025140" y="19371"/>
                  </a:lnTo>
                  <a:lnTo>
                    <a:pt x="958386" y="9719"/>
                  </a:lnTo>
                  <a:lnTo>
                    <a:pt x="844034" y="1176"/>
                  </a:lnTo>
                  <a:close/>
                </a:path>
              </a:pathLst>
            </a:custGeom>
            <a:solidFill>
              <a:srgbClr val="FFFFFF"/>
            </a:solidFill>
          </p:spPr>
          <p:txBody>
            <a:bodyPr wrap="square" lIns="0" tIns="0" rIns="0" bIns="0" rtlCol="0"/>
            <a:lstStyle/>
            <a:p>
              <a:endParaRPr/>
            </a:p>
          </p:txBody>
        </p:sp>
        <p:sp>
          <p:nvSpPr>
            <p:cNvPr id="105" name="object 105"/>
            <p:cNvSpPr/>
            <p:nvPr/>
          </p:nvSpPr>
          <p:spPr>
            <a:xfrm>
              <a:off x="4850073" y="686986"/>
              <a:ext cx="1167130" cy="331470"/>
            </a:xfrm>
            <a:custGeom>
              <a:avLst/>
              <a:gdLst/>
              <a:ahLst/>
              <a:cxnLst/>
              <a:rect l="l" t="t" r="r" b="b"/>
              <a:pathLst>
                <a:path w="1167129" h="331469">
                  <a:moveTo>
                    <a:pt x="1118939" y="66493"/>
                  </a:moveTo>
                  <a:lnTo>
                    <a:pt x="1070066" y="36254"/>
                  </a:lnTo>
                  <a:lnTo>
                    <a:pt x="1025140" y="19371"/>
                  </a:lnTo>
                  <a:lnTo>
                    <a:pt x="958386" y="9719"/>
                  </a:lnTo>
                  <a:lnTo>
                    <a:pt x="844034" y="1176"/>
                  </a:lnTo>
                  <a:lnTo>
                    <a:pt x="713482" y="0"/>
                  </a:ln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118939" y="66493"/>
                  </a:lnTo>
                  <a:close/>
                </a:path>
              </a:pathLst>
            </a:custGeom>
            <a:ln w="6350">
              <a:solidFill>
                <a:srgbClr val="131111"/>
              </a:solidFill>
            </a:ln>
          </p:spPr>
          <p:txBody>
            <a:bodyPr wrap="square" lIns="0" tIns="0" rIns="0" bIns="0" rtlCol="0"/>
            <a:lstStyle/>
            <a:p>
              <a:endParaRPr/>
            </a:p>
          </p:txBody>
        </p:sp>
        <p:sp>
          <p:nvSpPr>
            <p:cNvPr id="106" name="object 106"/>
            <p:cNvSpPr/>
            <p:nvPr/>
          </p:nvSpPr>
          <p:spPr>
            <a:xfrm>
              <a:off x="4929290" y="716550"/>
              <a:ext cx="995680" cy="257175"/>
            </a:xfrm>
            <a:custGeom>
              <a:avLst/>
              <a:gdLst/>
              <a:ahLst/>
              <a:cxnLst/>
              <a:rect l="l" t="t" r="r" b="b"/>
              <a:pathLst>
                <a:path w="995679" h="257175">
                  <a:moveTo>
                    <a:pt x="233532" y="245808"/>
                  </a:moveTo>
                  <a:lnTo>
                    <a:pt x="67085" y="201330"/>
                  </a:lnTo>
                  <a:lnTo>
                    <a:pt x="0" y="174209"/>
                  </a:lnTo>
                  <a:lnTo>
                    <a:pt x="21832" y="153379"/>
                  </a:lnTo>
                  <a:lnTo>
                    <a:pt x="122140" y="127774"/>
                  </a:lnTo>
                  <a:lnTo>
                    <a:pt x="271885" y="92211"/>
                  </a:lnTo>
                  <a:lnTo>
                    <a:pt x="424414" y="55181"/>
                  </a:lnTo>
                  <a:lnTo>
                    <a:pt x="542923" y="26076"/>
                  </a:lnTo>
                  <a:lnTo>
                    <a:pt x="590605" y="14287"/>
                  </a:lnTo>
                  <a:lnTo>
                    <a:pt x="637447" y="3571"/>
                  </a:lnTo>
                  <a:lnTo>
                    <a:pt x="672022" y="0"/>
                  </a:lnTo>
                  <a:lnTo>
                    <a:pt x="711392" y="3571"/>
                  </a:lnTo>
                  <a:lnTo>
                    <a:pt x="772621" y="14287"/>
                  </a:lnTo>
                  <a:lnTo>
                    <a:pt x="842135" y="28593"/>
                  </a:lnTo>
                  <a:lnTo>
                    <a:pt x="893875" y="41505"/>
                  </a:lnTo>
                  <a:lnTo>
                    <a:pt x="926155" y="50847"/>
                  </a:lnTo>
                  <a:lnTo>
                    <a:pt x="937290" y="54444"/>
                  </a:lnTo>
                  <a:lnTo>
                    <a:pt x="982978" y="66435"/>
                  </a:lnTo>
                  <a:lnTo>
                    <a:pt x="995230" y="75738"/>
                  </a:lnTo>
                  <a:lnTo>
                    <a:pt x="971369" y="87129"/>
                  </a:lnTo>
                  <a:lnTo>
                    <a:pt x="908715" y="105384"/>
                  </a:lnTo>
                  <a:lnTo>
                    <a:pt x="794493" y="138106"/>
                  </a:lnTo>
                  <a:lnTo>
                    <a:pt x="651032" y="179795"/>
                  </a:lnTo>
                  <a:lnTo>
                    <a:pt x="528306" y="215657"/>
                  </a:lnTo>
                  <a:lnTo>
                    <a:pt x="476292" y="230898"/>
                  </a:lnTo>
                  <a:lnTo>
                    <a:pt x="404884" y="249305"/>
                  </a:lnTo>
                  <a:lnTo>
                    <a:pt x="355793" y="256994"/>
                  </a:lnTo>
                  <a:lnTo>
                    <a:pt x="306262" y="255362"/>
                  </a:lnTo>
                  <a:lnTo>
                    <a:pt x="233532" y="245808"/>
                  </a:lnTo>
                  <a:close/>
                </a:path>
              </a:pathLst>
            </a:custGeom>
            <a:ln w="6350">
              <a:solidFill>
                <a:srgbClr val="131111"/>
              </a:solidFill>
            </a:ln>
          </p:spPr>
          <p:txBody>
            <a:bodyPr wrap="square" lIns="0" tIns="0" rIns="0" bIns="0" rtlCol="0"/>
            <a:lstStyle/>
            <a:p>
              <a:endParaRPr/>
            </a:p>
          </p:txBody>
        </p:sp>
        <p:sp>
          <p:nvSpPr>
            <p:cNvPr id="107" name="object 107"/>
            <p:cNvSpPr/>
            <p:nvPr/>
          </p:nvSpPr>
          <p:spPr>
            <a:xfrm>
              <a:off x="5501026" y="809861"/>
              <a:ext cx="356870" cy="127000"/>
            </a:xfrm>
            <a:custGeom>
              <a:avLst/>
              <a:gdLst/>
              <a:ahLst/>
              <a:cxnLst/>
              <a:rect l="l" t="t" r="r" b="b"/>
              <a:pathLst>
                <a:path w="356870" h="127000">
                  <a:moveTo>
                    <a:pt x="250045" y="0"/>
                  </a:moveTo>
                  <a:lnTo>
                    <a:pt x="246158" y="1536"/>
                  </a:lnTo>
                  <a:lnTo>
                    <a:pt x="65916" y="49783"/>
                  </a:lnTo>
                  <a:lnTo>
                    <a:pt x="21241" y="60794"/>
                  </a:lnTo>
                  <a:lnTo>
                    <a:pt x="8224" y="63269"/>
                  </a:lnTo>
                  <a:lnTo>
                    <a:pt x="1776" y="65020"/>
                  </a:lnTo>
                  <a:lnTo>
                    <a:pt x="0" y="66881"/>
                  </a:lnTo>
                  <a:lnTo>
                    <a:pt x="998" y="69684"/>
                  </a:lnTo>
                  <a:lnTo>
                    <a:pt x="248" y="87833"/>
                  </a:lnTo>
                  <a:lnTo>
                    <a:pt x="6560" y="88519"/>
                  </a:lnTo>
                  <a:lnTo>
                    <a:pt x="116415" y="126441"/>
                  </a:lnTo>
                  <a:lnTo>
                    <a:pt x="126588" y="121399"/>
                  </a:lnTo>
                  <a:lnTo>
                    <a:pt x="352737" y="52895"/>
                  </a:lnTo>
                  <a:lnTo>
                    <a:pt x="355734" y="42011"/>
                  </a:lnTo>
                  <a:lnTo>
                    <a:pt x="356585" y="31470"/>
                  </a:lnTo>
                  <a:lnTo>
                    <a:pt x="351137" y="30403"/>
                  </a:lnTo>
                  <a:lnTo>
                    <a:pt x="267164" y="4953"/>
                  </a:lnTo>
                  <a:lnTo>
                    <a:pt x="250045" y="0"/>
                  </a:lnTo>
                  <a:close/>
                </a:path>
              </a:pathLst>
            </a:custGeom>
            <a:solidFill>
              <a:srgbClr val="FFFFFF"/>
            </a:solidFill>
          </p:spPr>
          <p:txBody>
            <a:bodyPr wrap="square" lIns="0" tIns="0" rIns="0" bIns="0" rtlCol="0"/>
            <a:lstStyle/>
            <a:p>
              <a:endParaRPr/>
            </a:p>
          </p:txBody>
        </p:sp>
        <p:sp>
          <p:nvSpPr>
            <p:cNvPr id="108" name="object 108"/>
            <p:cNvSpPr/>
            <p:nvPr/>
          </p:nvSpPr>
          <p:spPr>
            <a:xfrm>
              <a:off x="5501026" y="809861"/>
              <a:ext cx="356870" cy="127000"/>
            </a:xfrm>
            <a:custGeom>
              <a:avLst/>
              <a:gdLst/>
              <a:ahLst/>
              <a:cxnLst/>
              <a:rect l="l" t="t" r="r" b="b"/>
              <a:pathLst>
                <a:path w="356870" h="127000">
                  <a:moveTo>
                    <a:pt x="109570" y="124066"/>
                  </a:moveTo>
                  <a:lnTo>
                    <a:pt x="6560" y="88519"/>
                  </a:lnTo>
                  <a:lnTo>
                    <a:pt x="248" y="87833"/>
                  </a:lnTo>
                  <a:lnTo>
                    <a:pt x="528" y="81089"/>
                  </a:lnTo>
                  <a:lnTo>
                    <a:pt x="807" y="74320"/>
                  </a:lnTo>
                  <a:lnTo>
                    <a:pt x="998" y="69684"/>
                  </a:lnTo>
                  <a:lnTo>
                    <a:pt x="0" y="66881"/>
                  </a:lnTo>
                  <a:lnTo>
                    <a:pt x="1776" y="65020"/>
                  </a:lnTo>
                  <a:lnTo>
                    <a:pt x="8224" y="63269"/>
                  </a:lnTo>
                  <a:lnTo>
                    <a:pt x="21241" y="60794"/>
                  </a:lnTo>
                  <a:lnTo>
                    <a:pt x="65916" y="49783"/>
                  </a:lnTo>
                  <a:lnTo>
                    <a:pt x="142172" y="29608"/>
                  </a:lnTo>
                  <a:lnTo>
                    <a:pt x="214192" y="10211"/>
                  </a:lnTo>
                  <a:lnTo>
                    <a:pt x="246158" y="1536"/>
                  </a:lnTo>
                  <a:lnTo>
                    <a:pt x="250045" y="0"/>
                  </a:lnTo>
                  <a:lnTo>
                    <a:pt x="287523" y="11008"/>
                  </a:lnTo>
                  <a:lnTo>
                    <a:pt x="340429" y="27120"/>
                  </a:lnTo>
                  <a:lnTo>
                    <a:pt x="351137" y="30403"/>
                  </a:lnTo>
                  <a:lnTo>
                    <a:pt x="356585" y="31470"/>
                  </a:lnTo>
                  <a:lnTo>
                    <a:pt x="355734" y="42011"/>
                  </a:lnTo>
                  <a:lnTo>
                    <a:pt x="352737" y="52895"/>
                  </a:lnTo>
                  <a:lnTo>
                    <a:pt x="126588" y="121399"/>
                  </a:lnTo>
                  <a:lnTo>
                    <a:pt x="116415" y="126441"/>
                  </a:lnTo>
                  <a:lnTo>
                    <a:pt x="109570" y="124066"/>
                  </a:lnTo>
                  <a:close/>
                </a:path>
              </a:pathLst>
            </a:custGeom>
            <a:ln w="6350">
              <a:solidFill>
                <a:srgbClr val="131111"/>
              </a:solidFill>
            </a:ln>
          </p:spPr>
          <p:txBody>
            <a:bodyPr wrap="square" lIns="0" tIns="0" rIns="0" bIns="0" rtlCol="0"/>
            <a:lstStyle/>
            <a:p>
              <a:endParaRPr/>
            </a:p>
          </p:txBody>
        </p:sp>
        <p:sp>
          <p:nvSpPr>
            <p:cNvPr id="109" name="object 109"/>
            <p:cNvSpPr/>
            <p:nvPr/>
          </p:nvSpPr>
          <p:spPr>
            <a:xfrm>
              <a:off x="5525405" y="815831"/>
              <a:ext cx="312420" cy="95250"/>
            </a:xfrm>
            <a:custGeom>
              <a:avLst/>
              <a:gdLst/>
              <a:ahLst/>
              <a:cxnLst/>
              <a:rect l="l" t="t" r="r" b="b"/>
              <a:pathLst>
                <a:path w="312420" h="95250">
                  <a:moveTo>
                    <a:pt x="226263" y="0"/>
                  </a:moveTo>
                  <a:lnTo>
                    <a:pt x="211302" y="3594"/>
                  </a:lnTo>
                  <a:lnTo>
                    <a:pt x="0" y="60871"/>
                  </a:lnTo>
                  <a:lnTo>
                    <a:pt x="81140" y="92976"/>
                  </a:lnTo>
                  <a:lnTo>
                    <a:pt x="86217" y="94803"/>
                  </a:lnTo>
                  <a:lnTo>
                    <a:pt x="90517" y="95210"/>
                  </a:lnTo>
                  <a:lnTo>
                    <a:pt x="96386" y="94014"/>
                  </a:lnTo>
                  <a:lnTo>
                    <a:pt x="309664" y="28803"/>
                  </a:lnTo>
                  <a:lnTo>
                    <a:pt x="312280" y="26797"/>
                  </a:lnTo>
                  <a:lnTo>
                    <a:pt x="231241" y="2324"/>
                  </a:lnTo>
                  <a:lnTo>
                    <a:pt x="226263" y="0"/>
                  </a:lnTo>
                  <a:close/>
                </a:path>
              </a:pathLst>
            </a:custGeom>
            <a:solidFill>
              <a:srgbClr val="FFFFFF"/>
            </a:solidFill>
          </p:spPr>
          <p:txBody>
            <a:bodyPr wrap="square" lIns="0" tIns="0" rIns="0" bIns="0" rtlCol="0"/>
            <a:lstStyle/>
            <a:p>
              <a:endParaRPr/>
            </a:p>
          </p:txBody>
        </p:sp>
        <p:sp>
          <p:nvSpPr>
            <p:cNvPr id="110" name="object 110"/>
            <p:cNvSpPr/>
            <p:nvPr/>
          </p:nvSpPr>
          <p:spPr>
            <a:xfrm>
              <a:off x="5525405" y="815831"/>
              <a:ext cx="312420" cy="95250"/>
            </a:xfrm>
            <a:custGeom>
              <a:avLst/>
              <a:gdLst/>
              <a:ahLst/>
              <a:cxnLst/>
              <a:rect l="l" t="t" r="r" b="b"/>
              <a:pathLst>
                <a:path w="312420" h="95250">
                  <a:moveTo>
                    <a:pt x="0" y="60871"/>
                  </a:moveTo>
                  <a:lnTo>
                    <a:pt x="81140" y="92976"/>
                  </a:lnTo>
                  <a:lnTo>
                    <a:pt x="86217" y="94803"/>
                  </a:lnTo>
                  <a:lnTo>
                    <a:pt x="90517" y="95210"/>
                  </a:lnTo>
                  <a:lnTo>
                    <a:pt x="96386" y="94014"/>
                  </a:lnTo>
                  <a:lnTo>
                    <a:pt x="106172" y="91033"/>
                  </a:lnTo>
                  <a:lnTo>
                    <a:pt x="145023" y="79113"/>
                  </a:lnTo>
                  <a:lnTo>
                    <a:pt x="214190" y="57965"/>
                  </a:lnTo>
                  <a:lnTo>
                    <a:pt x="280220" y="37794"/>
                  </a:lnTo>
                  <a:lnTo>
                    <a:pt x="309664" y="28803"/>
                  </a:lnTo>
                  <a:lnTo>
                    <a:pt x="312280" y="26797"/>
                  </a:lnTo>
                  <a:lnTo>
                    <a:pt x="302679" y="23863"/>
                  </a:lnTo>
                  <a:lnTo>
                    <a:pt x="287466" y="19260"/>
                  </a:lnTo>
                  <a:lnTo>
                    <a:pt x="263359" y="11993"/>
                  </a:lnTo>
                  <a:lnTo>
                    <a:pt x="241053" y="5277"/>
                  </a:lnTo>
                  <a:lnTo>
                    <a:pt x="231241" y="2324"/>
                  </a:lnTo>
                  <a:lnTo>
                    <a:pt x="226263" y="0"/>
                  </a:lnTo>
                  <a:lnTo>
                    <a:pt x="211302" y="3594"/>
                  </a:lnTo>
                  <a:lnTo>
                    <a:pt x="171980" y="14070"/>
                  </a:lnTo>
                  <a:lnTo>
                    <a:pt x="100045" y="33589"/>
                  </a:lnTo>
                  <a:lnTo>
                    <a:pt x="30913" y="52430"/>
                  </a:lnTo>
                  <a:lnTo>
                    <a:pt x="0" y="60871"/>
                  </a:lnTo>
                  <a:close/>
                </a:path>
              </a:pathLst>
            </a:custGeom>
            <a:ln w="6350">
              <a:solidFill>
                <a:srgbClr val="131111"/>
              </a:solidFill>
            </a:ln>
          </p:spPr>
          <p:txBody>
            <a:bodyPr wrap="square" lIns="0" tIns="0" rIns="0" bIns="0" rtlCol="0"/>
            <a:lstStyle/>
            <a:p>
              <a:endParaRPr/>
            </a:p>
          </p:txBody>
        </p:sp>
        <p:sp>
          <p:nvSpPr>
            <p:cNvPr id="111" name="object 111"/>
            <p:cNvSpPr/>
            <p:nvPr/>
          </p:nvSpPr>
          <p:spPr>
            <a:xfrm>
              <a:off x="5502027" y="843163"/>
              <a:ext cx="353695" cy="78740"/>
            </a:xfrm>
            <a:custGeom>
              <a:avLst/>
              <a:gdLst/>
              <a:ahLst/>
              <a:cxnLst/>
              <a:rect l="l" t="t" r="r" b="b"/>
              <a:pathLst>
                <a:path w="353695" h="78740">
                  <a:moveTo>
                    <a:pt x="0" y="36385"/>
                  </a:moveTo>
                  <a:lnTo>
                    <a:pt x="100736" y="75222"/>
                  </a:lnTo>
                  <a:lnTo>
                    <a:pt x="107077" y="77804"/>
                  </a:lnTo>
                  <a:lnTo>
                    <a:pt x="112506" y="78447"/>
                  </a:lnTo>
                  <a:lnTo>
                    <a:pt x="176108" y="58877"/>
                  </a:lnTo>
                  <a:lnTo>
                    <a:pt x="251031" y="34050"/>
                  </a:lnTo>
                  <a:lnTo>
                    <a:pt x="321939" y="10483"/>
                  </a:lnTo>
                  <a:lnTo>
                    <a:pt x="353441" y="0"/>
                  </a:lnTo>
                </a:path>
              </a:pathLst>
            </a:custGeom>
            <a:ln w="6350">
              <a:solidFill>
                <a:srgbClr val="131111"/>
              </a:solidFill>
            </a:ln>
          </p:spPr>
          <p:txBody>
            <a:bodyPr wrap="square" lIns="0" tIns="0" rIns="0" bIns="0" rtlCol="0"/>
            <a:lstStyle/>
            <a:p>
              <a:endParaRPr/>
            </a:p>
          </p:txBody>
        </p:sp>
        <p:sp>
          <p:nvSpPr>
            <p:cNvPr id="112" name="object 112"/>
            <p:cNvSpPr/>
            <p:nvPr/>
          </p:nvSpPr>
          <p:spPr>
            <a:xfrm>
              <a:off x="5603467" y="909599"/>
              <a:ext cx="6985" cy="24765"/>
            </a:xfrm>
            <a:custGeom>
              <a:avLst/>
              <a:gdLst/>
              <a:ahLst/>
              <a:cxnLst/>
              <a:rect l="l" t="t" r="r" b="b"/>
              <a:pathLst>
                <a:path w="6985" h="24765">
                  <a:moveTo>
                    <a:pt x="6856" y="0"/>
                  </a:moveTo>
                  <a:lnTo>
                    <a:pt x="2058" y="5599"/>
                  </a:lnTo>
                  <a:lnTo>
                    <a:pt x="0" y="10029"/>
                  </a:lnTo>
                  <a:lnTo>
                    <a:pt x="268" y="15598"/>
                  </a:lnTo>
                  <a:lnTo>
                    <a:pt x="2449" y="24612"/>
                  </a:lnTo>
                </a:path>
              </a:pathLst>
            </a:custGeom>
            <a:ln w="6349">
              <a:solidFill>
                <a:srgbClr val="131111"/>
              </a:solidFill>
            </a:ln>
          </p:spPr>
          <p:txBody>
            <a:bodyPr wrap="square" lIns="0" tIns="0" rIns="0" bIns="0" rtlCol="0"/>
            <a:lstStyle/>
            <a:p>
              <a:endParaRPr/>
            </a:p>
          </p:txBody>
        </p:sp>
        <p:sp>
          <p:nvSpPr>
            <p:cNvPr id="113" name="object 113"/>
            <p:cNvSpPr/>
            <p:nvPr/>
          </p:nvSpPr>
          <p:spPr>
            <a:xfrm>
              <a:off x="5622254" y="908949"/>
              <a:ext cx="9525" cy="26034"/>
            </a:xfrm>
            <a:custGeom>
              <a:avLst/>
              <a:gdLst/>
              <a:ahLst/>
              <a:cxnLst/>
              <a:rect l="l" t="t" r="r" b="b"/>
              <a:pathLst>
                <a:path w="9525" h="26034">
                  <a:moveTo>
                    <a:pt x="1066" y="0"/>
                  </a:moveTo>
                  <a:lnTo>
                    <a:pt x="7115" y="7442"/>
                  </a:lnTo>
                  <a:lnTo>
                    <a:pt x="9020" y="12625"/>
                  </a:lnTo>
                  <a:lnTo>
                    <a:pt x="6681" y="17982"/>
                  </a:lnTo>
                  <a:lnTo>
                    <a:pt x="0" y="25946"/>
                  </a:lnTo>
                </a:path>
              </a:pathLst>
            </a:custGeom>
            <a:ln w="6350">
              <a:solidFill>
                <a:srgbClr val="131111"/>
              </a:solidFill>
            </a:ln>
          </p:spPr>
          <p:txBody>
            <a:bodyPr wrap="square" lIns="0" tIns="0" rIns="0" bIns="0" rtlCol="0"/>
            <a:lstStyle/>
            <a:p>
              <a:endParaRPr/>
            </a:p>
          </p:txBody>
        </p:sp>
        <p:sp>
          <p:nvSpPr>
            <p:cNvPr id="114" name="object 114"/>
            <p:cNvSpPr/>
            <p:nvPr/>
          </p:nvSpPr>
          <p:spPr>
            <a:xfrm>
              <a:off x="5548510" y="831448"/>
              <a:ext cx="270510" cy="54610"/>
            </a:xfrm>
            <a:custGeom>
              <a:avLst/>
              <a:gdLst/>
              <a:ahLst/>
              <a:cxnLst/>
              <a:rect l="l" t="t" r="r" b="b"/>
              <a:pathLst>
                <a:path w="270510" h="54609">
                  <a:moveTo>
                    <a:pt x="202514" y="0"/>
                  </a:moveTo>
                  <a:lnTo>
                    <a:pt x="0" y="54394"/>
                  </a:lnTo>
                  <a:lnTo>
                    <a:pt x="269938" y="18262"/>
                  </a:lnTo>
                  <a:lnTo>
                    <a:pt x="202514" y="0"/>
                  </a:lnTo>
                  <a:close/>
                </a:path>
              </a:pathLst>
            </a:custGeom>
            <a:solidFill>
              <a:srgbClr val="FFFFFF"/>
            </a:solidFill>
          </p:spPr>
          <p:txBody>
            <a:bodyPr wrap="square" lIns="0" tIns="0" rIns="0" bIns="0" rtlCol="0"/>
            <a:lstStyle/>
            <a:p>
              <a:endParaRPr/>
            </a:p>
          </p:txBody>
        </p:sp>
        <p:sp>
          <p:nvSpPr>
            <p:cNvPr id="115" name="object 115"/>
            <p:cNvSpPr/>
            <p:nvPr/>
          </p:nvSpPr>
          <p:spPr>
            <a:xfrm>
              <a:off x="5548510" y="831448"/>
              <a:ext cx="270510" cy="54610"/>
            </a:xfrm>
            <a:custGeom>
              <a:avLst/>
              <a:gdLst/>
              <a:ahLst/>
              <a:cxnLst/>
              <a:rect l="l" t="t" r="r" b="b"/>
              <a:pathLst>
                <a:path w="270510" h="54609">
                  <a:moveTo>
                    <a:pt x="0" y="54394"/>
                  </a:moveTo>
                  <a:lnTo>
                    <a:pt x="202514" y="0"/>
                  </a:lnTo>
                  <a:lnTo>
                    <a:pt x="269938" y="18262"/>
                  </a:lnTo>
                </a:path>
              </a:pathLst>
            </a:custGeom>
            <a:ln w="6350">
              <a:solidFill>
                <a:srgbClr val="131111"/>
              </a:solidFill>
            </a:ln>
          </p:spPr>
          <p:txBody>
            <a:bodyPr wrap="square" lIns="0" tIns="0" rIns="0" bIns="0" rtlCol="0"/>
            <a:lstStyle/>
            <a:p>
              <a:endParaRPr/>
            </a:p>
          </p:txBody>
        </p:sp>
        <p:sp>
          <p:nvSpPr>
            <p:cNvPr id="116" name="object 116"/>
            <p:cNvSpPr/>
            <p:nvPr/>
          </p:nvSpPr>
          <p:spPr>
            <a:xfrm>
              <a:off x="5751027" y="811292"/>
              <a:ext cx="1905" cy="20320"/>
            </a:xfrm>
            <a:custGeom>
              <a:avLst/>
              <a:gdLst/>
              <a:ahLst/>
              <a:cxnLst/>
              <a:rect l="l" t="t" r="r" b="b"/>
              <a:pathLst>
                <a:path w="1904" h="20319">
                  <a:moveTo>
                    <a:pt x="1663" y="0"/>
                  </a:moveTo>
                  <a:lnTo>
                    <a:pt x="0" y="20154"/>
                  </a:lnTo>
                </a:path>
              </a:pathLst>
            </a:custGeom>
            <a:solidFill>
              <a:srgbClr val="FFFFFF"/>
            </a:solidFill>
          </p:spPr>
          <p:txBody>
            <a:bodyPr wrap="square" lIns="0" tIns="0" rIns="0" bIns="0" rtlCol="0"/>
            <a:lstStyle/>
            <a:p>
              <a:endParaRPr/>
            </a:p>
          </p:txBody>
        </p:sp>
        <p:sp>
          <p:nvSpPr>
            <p:cNvPr id="117" name="object 117"/>
            <p:cNvSpPr/>
            <p:nvPr/>
          </p:nvSpPr>
          <p:spPr>
            <a:xfrm>
              <a:off x="5751027" y="811292"/>
              <a:ext cx="1905" cy="20320"/>
            </a:xfrm>
            <a:custGeom>
              <a:avLst/>
              <a:gdLst/>
              <a:ahLst/>
              <a:cxnLst/>
              <a:rect l="l" t="t" r="r" b="b"/>
              <a:pathLst>
                <a:path w="1904" h="20319">
                  <a:moveTo>
                    <a:pt x="831" y="-3175"/>
                  </a:moveTo>
                  <a:lnTo>
                    <a:pt x="831" y="23329"/>
                  </a:lnTo>
                </a:path>
              </a:pathLst>
            </a:custGeom>
            <a:ln w="8013">
              <a:solidFill>
                <a:srgbClr val="131111"/>
              </a:solidFill>
            </a:ln>
          </p:spPr>
          <p:txBody>
            <a:bodyPr wrap="square" lIns="0" tIns="0" rIns="0" bIns="0" rtlCol="0"/>
            <a:lstStyle/>
            <a:p>
              <a:endParaRPr/>
            </a:p>
          </p:txBody>
        </p:sp>
        <p:sp>
          <p:nvSpPr>
            <p:cNvPr id="118" name="object 118"/>
            <p:cNvSpPr/>
            <p:nvPr/>
          </p:nvSpPr>
          <p:spPr>
            <a:xfrm>
              <a:off x="5535563" y="919222"/>
              <a:ext cx="132080" cy="499109"/>
            </a:xfrm>
            <a:custGeom>
              <a:avLst/>
              <a:gdLst/>
              <a:ahLst/>
              <a:cxnLst/>
              <a:rect l="l" t="t" r="r" b="b"/>
              <a:pathLst>
                <a:path w="132079" h="499109">
                  <a:moveTo>
                    <a:pt x="0" y="475818"/>
                  </a:moveTo>
                  <a:lnTo>
                    <a:pt x="13418" y="492181"/>
                  </a:lnTo>
                  <a:lnTo>
                    <a:pt x="22434" y="498760"/>
                  </a:lnTo>
                  <a:lnTo>
                    <a:pt x="31136" y="496567"/>
                  </a:lnTo>
                  <a:lnTo>
                    <a:pt x="61036" y="456101"/>
                  </a:lnTo>
                  <a:lnTo>
                    <a:pt x="65277" y="427570"/>
                  </a:lnTo>
                  <a:lnTo>
                    <a:pt x="77063" y="354285"/>
                  </a:lnTo>
                  <a:lnTo>
                    <a:pt x="99771" y="208027"/>
                  </a:lnTo>
                  <a:lnTo>
                    <a:pt x="121860" y="64648"/>
                  </a:lnTo>
                  <a:lnTo>
                    <a:pt x="131787" y="0"/>
                  </a:lnTo>
                </a:path>
              </a:pathLst>
            </a:custGeom>
            <a:ln w="6350">
              <a:solidFill>
                <a:srgbClr val="131111"/>
              </a:solidFill>
            </a:ln>
          </p:spPr>
          <p:txBody>
            <a:bodyPr wrap="square" lIns="0" tIns="0" rIns="0" bIns="0" rtlCol="0"/>
            <a:lstStyle/>
            <a:p>
              <a:endParaRPr/>
            </a:p>
          </p:txBody>
        </p:sp>
        <p:sp>
          <p:nvSpPr>
            <p:cNvPr id="119" name="object 119"/>
            <p:cNvSpPr/>
            <p:nvPr/>
          </p:nvSpPr>
          <p:spPr>
            <a:xfrm>
              <a:off x="5575424" y="925754"/>
              <a:ext cx="70485" cy="448945"/>
            </a:xfrm>
            <a:custGeom>
              <a:avLst/>
              <a:gdLst/>
              <a:ahLst/>
              <a:cxnLst/>
              <a:rect l="l" t="t" r="r" b="b"/>
              <a:pathLst>
                <a:path w="70485" h="448944">
                  <a:moveTo>
                    <a:pt x="70345" y="0"/>
                  </a:moveTo>
                  <a:lnTo>
                    <a:pt x="0" y="448945"/>
                  </a:lnTo>
                </a:path>
              </a:pathLst>
            </a:custGeom>
            <a:solidFill>
              <a:srgbClr val="FFFFFF"/>
            </a:solidFill>
          </p:spPr>
          <p:txBody>
            <a:bodyPr wrap="square" lIns="0" tIns="0" rIns="0" bIns="0" rtlCol="0"/>
            <a:lstStyle/>
            <a:p>
              <a:endParaRPr/>
            </a:p>
          </p:txBody>
        </p:sp>
        <p:sp>
          <p:nvSpPr>
            <p:cNvPr id="120" name="object 120"/>
            <p:cNvSpPr/>
            <p:nvPr/>
          </p:nvSpPr>
          <p:spPr>
            <a:xfrm>
              <a:off x="5575424" y="925754"/>
              <a:ext cx="70485" cy="448945"/>
            </a:xfrm>
            <a:custGeom>
              <a:avLst/>
              <a:gdLst/>
              <a:ahLst/>
              <a:cxnLst/>
              <a:rect l="l" t="t" r="r" b="b"/>
              <a:pathLst>
                <a:path w="70485" h="448944">
                  <a:moveTo>
                    <a:pt x="70345" y="0"/>
                  </a:moveTo>
                  <a:lnTo>
                    <a:pt x="0" y="448945"/>
                  </a:lnTo>
                </a:path>
              </a:pathLst>
            </a:custGeom>
            <a:ln w="6350">
              <a:solidFill>
                <a:srgbClr val="131111"/>
              </a:solidFill>
            </a:ln>
          </p:spPr>
          <p:txBody>
            <a:bodyPr wrap="square" lIns="0" tIns="0" rIns="0" bIns="0" rtlCol="0"/>
            <a:lstStyle/>
            <a:p>
              <a:endParaRPr/>
            </a:p>
          </p:txBody>
        </p:sp>
        <p:sp>
          <p:nvSpPr>
            <p:cNvPr id="121" name="object 121"/>
            <p:cNvSpPr/>
            <p:nvPr/>
          </p:nvSpPr>
          <p:spPr>
            <a:xfrm>
              <a:off x="5675920" y="875846"/>
              <a:ext cx="135255" cy="457834"/>
            </a:xfrm>
            <a:custGeom>
              <a:avLst/>
              <a:gdLst/>
              <a:ahLst/>
              <a:cxnLst/>
              <a:rect l="l" t="t" r="r" b="b"/>
              <a:pathLst>
                <a:path w="135254" h="457834">
                  <a:moveTo>
                    <a:pt x="0" y="445020"/>
                  </a:moveTo>
                  <a:lnTo>
                    <a:pt x="4300" y="451620"/>
                  </a:lnTo>
                  <a:lnTo>
                    <a:pt x="8778" y="455147"/>
                  </a:lnTo>
                  <a:lnTo>
                    <a:pt x="16177" y="456795"/>
                  </a:lnTo>
                  <a:lnTo>
                    <a:pt x="29235" y="457758"/>
                  </a:lnTo>
                  <a:lnTo>
                    <a:pt x="42854" y="456099"/>
                  </a:lnTo>
                  <a:lnTo>
                    <a:pt x="51052" y="450351"/>
                  </a:lnTo>
                  <a:lnTo>
                    <a:pt x="55219" y="442417"/>
                  </a:lnTo>
                  <a:lnTo>
                    <a:pt x="56743" y="434200"/>
                  </a:lnTo>
                  <a:lnTo>
                    <a:pt x="69289" y="362022"/>
                  </a:lnTo>
                  <a:lnTo>
                    <a:pt x="96035" y="213247"/>
                  </a:lnTo>
                  <a:lnTo>
                    <a:pt x="122617" y="66398"/>
                  </a:lnTo>
                  <a:lnTo>
                    <a:pt x="134670" y="0"/>
                  </a:lnTo>
                </a:path>
              </a:pathLst>
            </a:custGeom>
            <a:ln w="6350">
              <a:solidFill>
                <a:srgbClr val="131111"/>
              </a:solidFill>
            </a:ln>
          </p:spPr>
          <p:txBody>
            <a:bodyPr wrap="square" lIns="0" tIns="0" rIns="0" bIns="0" rtlCol="0"/>
            <a:lstStyle/>
            <a:p>
              <a:endParaRPr/>
            </a:p>
          </p:txBody>
        </p:sp>
        <p:sp>
          <p:nvSpPr>
            <p:cNvPr id="122" name="object 122"/>
            <p:cNvSpPr/>
            <p:nvPr/>
          </p:nvSpPr>
          <p:spPr>
            <a:xfrm>
              <a:off x="5715428" y="881335"/>
              <a:ext cx="77470" cy="417195"/>
            </a:xfrm>
            <a:custGeom>
              <a:avLst/>
              <a:gdLst/>
              <a:ahLst/>
              <a:cxnLst/>
              <a:rect l="l" t="t" r="r" b="b"/>
              <a:pathLst>
                <a:path w="77470" h="417194">
                  <a:moveTo>
                    <a:pt x="76987" y="0"/>
                  </a:moveTo>
                  <a:lnTo>
                    <a:pt x="0" y="417080"/>
                  </a:lnTo>
                </a:path>
              </a:pathLst>
            </a:custGeom>
            <a:ln w="6350">
              <a:solidFill>
                <a:srgbClr val="131111"/>
              </a:solidFill>
            </a:ln>
          </p:spPr>
          <p:txBody>
            <a:bodyPr wrap="square" lIns="0" tIns="0" rIns="0" bIns="0" rtlCol="0"/>
            <a:lstStyle/>
            <a:p>
              <a:endParaRPr/>
            </a:p>
          </p:txBody>
        </p:sp>
        <p:sp>
          <p:nvSpPr>
            <p:cNvPr id="123" name="object 123"/>
            <p:cNvSpPr/>
            <p:nvPr/>
          </p:nvSpPr>
          <p:spPr>
            <a:xfrm>
              <a:off x="6437604" y="609295"/>
              <a:ext cx="547370" cy="450215"/>
            </a:xfrm>
            <a:custGeom>
              <a:avLst/>
              <a:gdLst/>
              <a:ahLst/>
              <a:cxnLst/>
              <a:rect l="l" t="t" r="r" b="b"/>
              <a:pathLst>
                <a:path w="547370" h="450215">
                  <a:moveTo>
                    <a:pt x="283387" y="0"/>
                  </a:moveTo>
                  <a:lnTo>
                    <a:pt x="237422" y="3708"/>
                  </a:lnTo>
                  <a:lnTo>
                    <a:pt x="193818" y="14446"/>
                  </a:lnTo>
                  <a:lnTo>
                    <a:pt x="153158" y="31630"/>
                  </a:lnTo>
                  <a:lnTo>
                    <a:pt x="116026" y="54676"/>
                  </a:lnTo>
                  <a:lnTo>
                    <a:pt x="83005" y="83000"/>
                  </a:lnTo>
                  <a:lnTo>
                    <a:pt x="54679" y="116020"/>
                  </a:lnTo>
                  <a:lnTo>
                    <a:pt x="31632" y="153153"/>
                  </a:lnTo>
                  <a:lnTo>
                    <a:pt x="14448" y="193813"/>
                  </a:lnTo>
                  <a:lnTo>
                    <a:pt x="3709" y="237419"/>
                  </a:lnTo>
                  <a:lnTo>
                    <a:pt x="0" y="283387"/>
                  </a:lnTo>
                  <a:lnTo>
                    <a:pt x="3709" y="329355"/>
                  </a:lnTo>
                  <a:lnTo>
                    <a:pt x="14448" y="372960"/>
                  </a:lnTo>
                  <a:lnTo>
                    <a:pt x="31632" y="413619"/>
                  </a:lnTo>
                  <a:lnTo>
                    <a:pt x="54343" y="450208"/>
                  </a:lnTo>
                  <a:lnTo>
                    <a:pt x="199263" y="383030"/>
                  </a:lnTo>
                  <a:lnTo>
                    <a:pt x="358828" y="297791"/>
                  </a:lnTo>
                  <a:lnTo>
                    <a:pt x="484351" y="222437"/>
                  </a:lnTo>
                  <a:lnTo>
                    <a:pt x="547062" y="181383"/>
                  </a:lnTo>
                  <a:lnTo>
                    <a:pt x="512087" y="116020"/>
                  </a:lnTo>
                  <a:lnTo>
                    <a:pt x="483763" y="83000"/>
                  </a:lnTo>
                  <a:lnTo>
                    <a:pt x="450744" y="54676"/>
                  </a:lnTo>
                  <a:lnTo>
                    <a:pt x="413614" y="31630"/>
                  </a:lnTo>
                  <a:lnTo>
                    <a:pt x="372955" y="14446"/>
                  </a:lnTo>
                  <a:lnTo>
                    <a:pt x="329352" y="3708"/>
                  </a:lnTo>
                  <a:lnTo>
                    <a:pt x="283387" y="0"/>
                  </a:lnTo>
                </a:path>
              </a:pathLst>
            </a:custGeom>
            <a:ln w="6350">
              <a:solidFill>
                <a:srgbClr val="131111"/>
              </a:solidFill>
            </a:ln>
          </p:spPr>
          <p:txBody>
            <a:bodyPr wrap="square" lIns="0" tIns="0" rIns="0" bIns="0" rtlCol="0"/>
            <a:lstStyle/>
            <a:p>
              <a:endParaRPr/>
            </a:p>
          </p:txBody>
        </p:sp>
        <p:sp>
          <p:nvSpPr>
            <p:cNvPr id="124" name="object 124"/>
            <p:cNvSpPr/>
            <p:nvPr/>
          </p:nvSpPr>
          <p:spPr>
            <a:xfrm>
              <a:off x="6636395" y="611757"/>
              <a:ext cx="115570" cy="403225"/>
            </a:xfrm>
            <a:custGeom>
              <a:avLst/>
              <a:gdLst/>
              <a:ahLst/>
              <a:cxnLst/>
              <a:rect l="l" t="t" r="r" b="b"/>
              <a:pathLst>
                <a:path w="115570" h="403225">
                  <a:moveTo>
                    <a:pt x="0" y="380815"/>
                  </a:moveTo>
                  <a:lnTo>
                    <a:pt x="12944" y="396593"/>
                  </a:lnTo>
                  <a:lnTo>
                    <a:pt x="21640" y="402938"/>
                  </a:lnTo>
                  <a:lnTo>
                    <a:pt x="30032" y="400824"/>
                  </a:lnTo>
                  <a:lnTo>
                    <a:pt x="58866" y="361792"/>
                  </a:lnTo>
                  <a:lnTo>
                    <a:pt x="62953" y="334269"/>
                  </a:lnTo>
                  <a:lnTo>
                    <a:pt x="74329" y="263587"/>
                  </a:lnTo>
                  <a:lnTo>
                    <a:pt x="96234" y="122525"/>
                  </a:lnTo>
                  <a:lnTo>
                    <a:pt x="115111" y="0"/>
                  </a:lnTo>
                </a:path>
              </a:pathLst>
            </a:custGeom>
            <a:ln w="6350">
              <a:solidFill>
                <a:srgbClr val="131111"/>
              </a:solidFill>
            </a:ln>
          </p:spPr>
          <p:txBody>
            <a:bodyPr wrap="square" lIns="0" tIns="0" rIns="0" bIns="0" rtlCol="0"/>
            <a:lstStyle/>
            <a:p>
              <a:endParaRPr/>
            </a:p>
          </p:txBody>
        </p:sp>
        <p:sp>
          <p:nvSpPr>
            <p:cNvPr id="125" name="object 125"/>
            <p:cNvSpPr/>
            <p:nvPr/>
          </p:nvSpPr>
          <p:spPr>
            <a:xfrm>
              <a:off x="6674839" y="610157"/>
              <a:ext cx="57150" cy="363220"/>
            </a:xfrm>
            <a:custGeom>
              <a:avLst/>
              <a:gdLst/>
              <a:ahLst/>
              <a:cxnLst/>
              <a:rect l="l" t="t" r="r" b="b"/>
              <a:pathLst>
                <a:path w="57150" h="363219">
                  <a:moveTo>
                    <a:pt x="56841" y="0"/>
                  </a:moveTo>
                  <a:lnTo>
                    <a:pt x="0" y="362790"/>
                  </a:lnTo>
                  <a:lnTo>
                    <a:pt x="56841" y="0"/>
                  </a:lnTo>
                  <a:close/>
                </a:path>
              </a:pathLst>
            </a:custGeom>
            <a:solidFill>
              <a:srgbClr val="FFFFFF"/>
            </a:solidFill>
          </p:spPr>
          <p:txBody>
            <a:bodyPr wrap="square" lIns="0" tIns="0" rIns="0" bIns="0" rtlCol="0"/>
            <a:lstStyle/>
            <a:p>
              <a:endParaRPr/>
            </a:p>
          </p:txBody>
        </p:sp>
        <p:sp>
          <p:nvSpPr>
            <p:cNvPr id="126" name="object 126"/>
            <p:cNvSpPr/>
            <p:nvPr/>
          </p:nvSpPr>
          <p:spPr>
            <a:xfrm>
              <a:off x="6674839" y="610157"/>
              <a:ext cx="57150" cy="363220"/>
            </a:xfrm>
            <a:custGeom>
              <a:avLst/>
              <a:gdLst/>
              <a:ahLst/>
              <a:cxnLst/>
              <a:rect l="l" t="t" r="r" b="b"/>
              <a:pathLst>
                <a:path w="57150" h="363219">
                  <a:moveTo>
                    <a:pt x="56841" y="0"/>
                  </a:moveTo>
                  <a:lnTo>
                    <a:pt x="0" y="362790"/>
                  </a:lnTo>
                  <a:lnTo>
                    <a:pt x="56841" y="0"/>
                  </a:lnTo>
                </a:path>
              </a:pathLst>
            </a:custGeom>
            <a:ln w="6349">
              <a:solidFill>
                <a:srgbClr val="131111"/>
              </a:solidFill>
            </a:ln>
          </p:spPr>
          <p:txBody>
            <a:bodyPr wrap="square" lIns="0" tIns="0" rIns="0" bIns="0" rtlCol="0"/>
            <a:lstStyle/>
            <a:p>
              <a:endParaRPr/>
            </a:p>
          </p:txBody>
        </p:sp>
        <p:sp>
          <p:nvSpPr>
            <p:cNvPr id="127" name="object 127"/>
            <p:cNvSpPr/>
            <p:nvPr/>
          </p:nvSpPr>
          <p:spPr>
            <a:xfrm>
              <a:off x="6771767" y="653992"/>
              <a:ext cx="100965" cy="279400"/>
            </a:xfrm>
            <a:custGeom>
              <a:avLst/>
              <a:gdLst/>
              <a:ahLst/>
              <a:cxnLst/>
              <a:rect l="l" t="t" r="r" b="b"/>
              <a:pathLst>
                <a:path w="100965" h="279400">
                  <a:moveTo>
                    <a:pt x="0" y="267035"/>
                  </a:moveTo>
                  <a:lnTo>
                    <a:pt x="4155" y="273399"/>
                  </a:lnTo>
                  <a:lnTo>
                    <a:pt x="8478" y="276801"/>
                  </a:lnTo>
                  <a:lnTo>
                    <a:pt x="15614" y="278394"/>
                  </a:lnTo>
                  <a:lnTo>
                    <a:pt x="28206" y="279329"/>
                  </a:lnTo>
                  <a:lnTo>
                    <a:pt x="41338" y="277725"/>
                  </a:lnTo>
                  <a:lnTo>
                    <a:pt x="49244" y="272179"/>
                  </a:lnTo>
                  <a:lnTo>
                    <a:pt x="53263" y="264527"/>
                  </a:lnTo>
                  <a:lnTo>
                    <a:pt x="54736" y="256608"/>
                  </a:lnTo>
                  <a:lnTo>
                    <a:pt x="66834" y="186992"/>
                  </a:lnTo>
                  <a:lnTo>
                    <a:pt x="92630" y="43496"/>
                  </a:lnTo>
                  <a:lnTo>
                    <a:pt x="100504" y="0"/>
                  </a:lnTo>
                </a:path>
              </a:pathLst>
            </a:custGeom>
            <a:ln w="6349">
              <a:solidFill>
                <a:srgbClr val="131111"/>
              </a:solidFill>
            </a:ln>
          </p:spPr>
          <p:txBody>
            <a:bodyPr wrap="square" lIns="0" tIns="0" rIns="0" bIns="0" rtlCol="0"/>
            <a:lstStyle/>
            <a:p>
              <a:endParaRPr/>
            </a:p>
          </p:txBody>
        </p:sp>
        <p:sp>
          <p:nvSpPr>
            <p:cNvPr id="128" name="object 128"/>
            <p:cNvSpPr/>
            <p:nvPr/>
          </p:nvSpPr>
          <p:spPr>
            <a:xfrm>
              <a:off x="6809874" y="644469"/>
              <a:ext cx="47625" cy="255270"/>
            </a:xfrm>
            <a:custGeom>
              <a:avLst/>
              <a:gdLst/>
              <a:ahLst/>
              <a:cxnLst/>
              <a:rect l="l" t="t" r="r" b="b"/>
              <a:pathLst>
                <a:path w="47625" h="255269">
                  <a:moveTo>
                    <a:pt x="47054" y="0"/>
                  </a:moveTo>
                  <a:lnTo>
                    <a:pt x="0" y="254907"/>
                  </a:lnTo>
                </a:path>
              </a:pathLst>
            </a:custGeom>
            <a:ln w="6350">
              <a:solidFill>
                <a:srgbClr val="131111"/>
              </a:solidFill>
            </a:ln>
          </p:spPr>
          <p:txBody>
            <a:bodyPr wrap="square" lIns="0" tIns="0" rIns="0" bIns="0" rtlCol="0"/>
            <a:lstStyle/>
            <a:p>
              <a:endParaRPr/>
            </a:p>
          </p:txBody>
        </p:sp>
        <p:sp>
          <p:nvSpPr>
            <p:cNvPr id="129" name="object 129"/>
            <p:cNvSpPr/>
            <p:nvPr/>
          </p:nvSpPr>
          <p:spPr>
            <a:xfrm>
              <a:off x="6437609" y="609295"/>
              <a:ext cx="567055" cy="567055"/>
            </a:xfrm>
            <a:custGeom>
              <a:avLst/>
              <a:gdLst/>
              <a:ahLst/>
              <a:cxnLst/>
              <a:rect l="l" t="t" r="r" b="b"/>
              <a:pathLst>
                <a:path w="567054" h="567055">
                  <a:moveTo>
                    <a:pt x="566762" y="283387"/>
                  </a:moveTo>
                  <a:lnTo>
                    <a:pt x="563053" y="329352"/>
                  </a:lnTo>
                  <a:lnTo>
                    <a:pt x="552316" y="372955"/>
                  </a:lnTo>
                  <a:lnTo>
                    <a:pt x="535132" y="413614"/>
                  </a:lnTo>
                  <a:lnTo>
                    <a:pt x="512087" y="450744"/>
                  </a:lnTo>
                  <a:lnTo>
                    <a:pt x="483763" y="483763"/>
                  </a:lnTo>
                  <a:lnTo>
                    <a:pt x="450744" y="512087"/>
                  </a:lnTo>
                  <a:lnTo>
                    <a:pt x="413614" y="535132"/>
                  </a:lnTo>
                  <a:lnTo>
                    <a:pt x="372955" y="552316"/>
                  </a:lnTo>
                  <a:lnTo>
                    <a:pt x="329352" y="563053"/>
                  </a:lnTo>
                  <a:lnTo>
                    <a:pt x="283387" y="566762"/>
                  </a:lnTo>
                  <a:lnTo>
                    <a:pt x="237419" y="563053"/>
                  </a:lnTo>
                  <a:lnTo>
                    <a:pt x="193813" y="552316"/>
                  </a:lnTo>
                  <a:lnTo>
                    <a:pt x="153153" y="535132"/>
                  </a:lnTo>
                  <a:lnTo>
                    <a:pt x="116020" y="512087"/>
                  </a:lnTo>
                  <a:lnTo>
                    <a:pt x="83000" y="483763"/>
                  </a:lnTo>
                  <a:lnTo>
                    <a:pt x="54676" y="450744"/>
                  </a:lnTo>
                  <a:lnTo>
                    <a:pt x="31630" y="413614"/>
                  </a:lnTo>
                  <a:lnTo>
                    <a:pt x="14446" y="372955"/>
                  </a:lnTo>
                  <a:lnTo>
                    <a:pt x="3708" y="329352"/>
                  </a:lnTo>
                  <a:lnTo>
                    <a:pt x="0" y="283387"/>
                  </a:lnTo>
                  <a:lnTo>
                    <a:pt x="3708" y="237419"/>
                  </a:lnTo>
                  <a:lnTo>
                    <a:pt x="14446" y="193813"/>
                  </a:lnTo>
                  <a:lnTo>
                    <a:pt x="31630" y="153153"/>
                  </a:lnTo>
                  <a:lnTo>
                    <a:pt x="54676" y="116020"/>
                  </a:lnTo>
                  <a:lnTo>
                    <a:pt x="83000" y="83000"/>
                  </a:lnTo>
                  <a:lnTo>
                    <a:pt x="116020" y="54676"/>
                  </a:lnTo>
                  <a:lnTo>
                    <a:pt x="153153" y="31630"/>
                  </a:lnTo>
                  <a:lnTo>
                    <a:pt x="193813" y="14446"/>
                  </a:lnTo>
                  <a:lnTo>
                    <a:pt x="237419" y="3708"/>
                  </a:lnTo>
                  <a:lnTo>
                    <a:pt x="283387" y="0"/>
                  </a:lnTo>
                  <a:lnTo>
                    <a:pt x="329352" y="3708"/>
                  </a:lnTo>
                  <a:lnTo>
                    <a:pt x="372955" y="14446"/>
                  </a:lnTo>
                  <a:lnTo>
                    <a:pt x="413614" y="31630"/>
                  </a:lnTo>
                  <a:lnTo>
                    <a:pt x="450744" y="54676"/>
                  </a:lnTo>
                  <a:lnTo>
                    <a:pt x="483763" y="83000"/>
                  </a:lnTo>
                  <a:lnTo>
                    <a:pt x="512087" y="116020"/>
                  </a:lnTo>
                  <a:lnTo>
                    <a:pt x="535132" y="153153"/>
                  </a:lnTo>
                  <a:lnTo>
                    <a:pt x="552316" y="193813"/>
                  </a:lnTo>
                  <a:lnTo>
                    <a:pt x="563053" y="237419"/>
                  </a:lnTo>
                  <a:lnTo>
                    <a:pt x="566762" y="283387"/>
                  </a:lnTo>
                  <a:close/>
                </a:path>
              </a:pathLst>
            </a:custGeom>
            <a:ln w="6350">
              <a:solidFill>
                <a:srgbClr val="131111"/>
              </a:solidFill>
              <a:prstDash val="sysDot"/>
            </a:ln>
          </p:spPr>
          <p:txBody>
            <a:bodyPr wrap="square" lIns="0" tIns="0" rIns="0" bIns="0" rtlCol="0"/>
            <a:lstStyle/>
            <a:p>
              <a:endParaRPr/>
            </a:p>
          </p:txBody>
        </p:sp>
        <p:sp>
          <p:nvSpPr>
            <p:cNvPr id="130" name="object 130"/>
            <p:cNvSpPr/>
            <p:nvPr/>
          </p:nvSpPr>
          <p:spPr>
            <a:xfrm>
              <a:off x="5701927" y="1018823"/>
              <a:ext cx="765810" cy="296545"/>
            </a:xfrm>
            <a:custGeom>
              <a:avLst/>
              <a:gdLst/>
              <a:ahLst/>
              <a:cxnLst/>
              <a:rect l="l" t="t" r="r" b="b"/>
              <a:pathLst>
                <a:path w="765810" h="296544">
                  <a:moveTo>
                    <a:pt x="0" y="296265"/>
                  </a:moveTo>
                  <a:lnTo>
                    <a:pt x="765314" y="0"/>
                  </a:lnTo>
                </a:path>
              </a:pathLst>
            </a:custGeom>
            <a:ln w="12700">
              <a:solidFill>
                <a:srgbClr val="231F20"/>
              </a:solidFill>
            </a:ln>
          </p:spPr>
          <p:txBody>
            <a:bodyPr wrap="square" lIns="0" tIns="0" rIns="0" bIns="0" rtlCol="0"/>
            <a:lstStyle/>
            <a:p>
              <a:endParaRPr/>
            </a:p>
          </p:txBody>
        </p:sp>
      </p:grpSp>
      <p:sp>
        <p:nvSpPr>
          <p:cNvPr id="131" name="object 131"/>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10</a:t>
            </a:r>
            <a:endParaRPr sz="6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53670" y="1037132"/>
            <a:ext cx="1304925" cy="723900"/>
          </a:xfrm>
          <a:prstGeom prst="rect">
            <a:avLst/>
          </a:prstGeom>
        </p:spPr>
        <p:txBody>
          <a:bodyPr vert="horz" wrap="square" lIns="0" tIns="12700" rIns="0" bIns="0" rtlCol="0">
            <a:spAutoFit/>
          </a:bodyPr>
          <a:lstStyle/>
          <a:p>
            <a:pPr marL="12700" marR="5080">
              <a:lnSpc>
                <a:spcPct val="107800"/>
              </a:lnSpc>
              <a:spcBef>
                <a:spcPts val="100"/>
              </a:spcBef>
            </a:pPr>
            <a:r>
              <a:rPr sz="850" b="1" dirty="0">
                <a:solidFill>
                  <a:srgbClr val="231F20"/>
                </a:solidFill>
                <a:latin typeface="Arial Narrow"/>
                <a:cs typeface="Arial Narrow"/>
              </a:rPr>
              <a:t>Anmerkung: </a:t>
            </a:r>
            <a:r>
              <a:rPr sz="850" spc="-5" dirty="0">
                <a:solidFill>
                  <a:srgbClr val="231F20"/>
                </a:solidFill>
                <a:latin typeface="Arial Narrow"/>
                <a:cs typeface="Arial Narrow"/>
              </a:rPr>
              <a:t>Lassen </a:t>
            </a:r>
            <a:r>
              <a:rPr sz="850" dirty="0">
                <a:solidFill>
                  <a:srgbClr val="231F20"/>
                </a:solidFill>
                <a:latin typeface="Arial Narrow"/>
                <a:cs typeface="Arial Narrow"/>
              </a:rPr>
              <a:t>Sie </a:t>
            </a:r>
            <a:r>
              <a:rPr sz="850" spc="-5" dirty="0">
                <a:solidFill>
                  <a:srgbClr val="231F20"/>
                </a:solidFill>
                <a:latin typeface="Arial Narrow"/>
                <a:cs typeface="Arial Narrow"/>
              </a:rPr>
              <a:t>die  </a:t>
            </a:r>
            <a:r>
              <a:rPr sz="850" dirty="0">
                <a:solidFill>
                  <a:srgbClr val="231F20"/>
                </a:solidFill>
                <a:latin typeface="Arial Narrow"/>
                <a:cs typeface="Arial Narrow"/>
              </a:rPr>
              <a:t>Abdeckung </a:t>
            </a:r>
            <a:r>
              <a:rPr sz="850" spc="-5" dirty="0">
                <a:solidFill>
                  <a:srgbClr val="231F20"/>
                </a:solidFill>
                <a:latin typeface="Arial Narrow"/>
                <a:cs typeface="Arial Narrow"/>
              </a:rPr>
              <a:t>des </a:t>
            </a:r>
            <a:r>
              <a:rPr sz="850" dirty="0">
                <a:solidFill>
                  <a:srgbClr val="231F20"/>
                </a:solidFill>
                <a:latin typeface="Arial Narrow"/>
                <a:cs typeface="Arial Narrow"/>
              </a:rPr>
              <a:t>Whirlpools  </a:t>
            </a:r>
            <a:r>
              <a:rPr sz="850" spc="-5" dirty="0">
                <a:solidFill>
                  <a:srgbClr val="231F20"/>
                </a:solidFill>
                <a:latin typeface="Arial Narrow"/>
                <a:cs typeface="Arial Narrow"/>
              </a:rPr>
              <a:t>immer zu, um den</a:t>
            </a:r>
            <a:r>
              <a:rPr sz="850" spc="-80" dirty="0">
                <a:solidFill>
                  <a:srgbClr val="231F20"/>
                </a:solidFill>
                <a:latin typeface="Arial Narrow"/>
                <a:cs typeface="Arial Narrow"/>
              </a:rPr>
              <a:t> </a:t>
            </a:r>
            <a:r>
              <a:rPr sz="850" dirty="0">
                <a:solidFill>
                  <a:srgbClr val="231F20"/>
                </a:solidFill>
                <a:latin typeface="Arial Narrow"/>
                <a:cs typeface="Arial Narrow"/>
              </a:rPr>
              <a:t>Wärmeverlust  </a:t>
            </a:r>
            <a:r>
              <a:rPr sz="850" spc="-5" dirty="0">
                <a:solidFill>
                  <a:srgbClr val="231F20"/>
                </a:solidFill>
                <a:latin typeface="Arial Narrow"/>
                <a:cs typeface="Arial Narrow"/>
              </a:rPr>
              <a:t>beim </a:t>
            </a:r>
            <a:r>
              <a:rPr sz="850" dirty="0">
                <a:solidFill>
                  <a:srgbClr val="231F20"/>
                </a:solidFill>
                <a:latin typeface="Arial Narrow"/>
                <a:cs typeface="Arial Narrow"/>
              </a:rPr>
              <a:t>Erwärmen </a:t>
            </a:r>
            <a:r>
              <a:rPr sz="850" spc="-5" dirty="0">
                <a:solidFill>
                  <a:srgbClr val="231F20"/>
                </a:solidFill>
                <a:latin typeface="Arial Narrow"/>
                <a:cs typeface="Arial Narrow"/>
              </a:rPr>
              <a:t>des </a:t>
            </a:r>
            <a:r>
              <a:rPr sz="850" dirty="0">
                <a:solidFill>
                  <a:srgbClr val="231F20"/>
                </a:solidFill>
                <a:latin typeface="Arial Narrow"/>
                <a:cs typeface="Arial Narrow"/>
              </a:rPr>
              <a:t>Wassers</a:t>
            </a:r>
            <a:r>
              <a:rPr sz="850" spc="-80" dirty="0">
                <a:solidFill>
                  <a:srgbClr val="231F20"/>
                </a:solidFill>
                <a:latin typeface="Arial Narrow"/>
                <a:cs typeface="Arial Narrow"/>
              </a:rPr>
              <a:t> </a:t>
            </a:r>
            <a:r>
              <a:rPr sz="850" spc="-5" dirty="0">
                <a:solidFill>
                  <a:srgbClr val="231F20"/>
                </a:solidFill>
                <a:latin typeface="Arial Narrow"/>
                <a:cs typeface="Arial Narrow"/>
              </a:rPr>
              <a:t>zu  minimieren.</a:t>
            </a:r>
            <a:endParaRPr sz="850">
              <a:latin typeface="Arial Narrow"/>
              <a:cs typeface="Arial Narrow"/>
            </a:endParaRPr>
          </a:p>
        </p:txBody>
      </p:sp>
      <p:sp>
        <p:nvSpPr>
          <p:cNvPr id="3" name="object 3"/>
          <p:cNvSpPr/>
          <p:nvPr/>
        </p:nvSpPr>
        <p:spPr>
          <a:xfrm>
            <a:off x="541680" y="539991"/>
            <a:ext cx="6483985" cy="288290"/>
          </a:xfrm>
          <a:custGeom>
            <a:avLst/>
            <a:gdLst/>
            <a:ahLst/>
            <a:cxnLst/>
            <a:rect l="l" t="t" r="r" b="b"/>
            <a:pathLst>
              <a:path w="6483984" h="288290">
                <a:moveTo>
                  <a:pt x="6483718" y="0"/>
                </a:moveTo>
                <a:lnTo>
                  <a:pt x="0" y="0"/>
                </a:lnTo>
                <a:lnTo>
                  <a:pt x="0" y="287997"/>
                </a:lnTo>
                <a:lnTo>
                  <a:pt x="6483718" y="287997"/>
                </a:lnTo>
                <a:lnTo>
                  <a:pt x="6483718" y="0"/>
                </a:lnTo>
                <a:close/>
              </a:path>
            </a:pathLst>
          </a:custGeom>
          <a:solidFill>
            <a:srgbClr val="58595B"/>
          </a:solidFill>
        </p:spPr>
        <p:txBody>
          <a:bodyPr wrap="square" lIns="0" tIns="0" rIns="0" bIns="0" rtlCol="0"/>
          <a:lstStyle/>
          <a:p>
            <a:endParaRPr/>
          </a:p>
        </p:txBody>
      </p:sp>
      <p:sp>
        <p:nvSpPr>
          <p:cNvPr id="4" name="object 4"/>
          <p:cNvSpPr txBox="1"/>
          <p:nvPr/>
        </p:nvSpPr>
        <p:spPr>
          <a:xfrm>
            <a:off x="544855" y="543179"/>
            <a:ext cx="6478905" cy="285115"/>
          </a:xfrm>
          <a:prstGeom prst="rect">
            <a:avLst/>
          </a:prstGeom>
          <a:solidFill>
            <a:srgbClr val="58595B"/>
          </a:solidFill>
        </p:spPr>
        <p:txBody>
          <a:bodyPr vert="horz" wrap="square" lIns="0" tIns="55880" rIns="0" bIns="0" rtlCol="0">
            <a:spAutoFit/>
          </a:bodyPr>
          <a:lstStyle/>
          <a:p>
            <a:pPr marL="9525" algn="ctr">
              <a:lnSpc>
                <a:spcPct val="100000"/>
              </a:lnSpc>
              <a:spcBef>
                <a:spcPts val="440"/>
              </a:spcBef>
            </a:pPr>
            <a:r>
              <a:rPr sz="1000" b="1" dirty="0">
                <a:solidFill>
                  <a:srgbClr val="FFFFFF"/>
                </a:solidFill>
                <a:latin typeface="Arial Narrow"/>
                <a:cs typeface="Arial Narrow"/>
              </a:rPr>
              <a:t>Bedienung der</a:t>
            </a:r>
            <a:r>
              <a:rPr sz="1000" b="1" spc="-5" dirty="0">
                <a:solidFill>
                  <a:srgbClr val="FFFFFF"/>
                </a:solidFill>
                <a:latin typeface="Arial Narrow"/>
                <a:cs typeface="Arial Narrow"/>
              </a:rPr>
              <a:t> </a:t>
            </a:r>
            <a:r>
              <a:rPr sz="1000" b="1" dirty="0">
                <a:solidFill>
                  <a:srgbClr val="FFFFFF"/>
                </a:solidFill>
                <a:latin typeface="Arial Narrow"/>
                <a:cs typeface="Arial Narrow"/>
              </a:rPr>
              <a:t>Schnallenverriegelung</a:t>
            </a:r>
            <a:endParaRPr sz="1000">
              <a:latin typeface="Arial Narrow"/>
              <a:cs typeface="Arial Narrow"/>
            </a:endParaRPr>
          </a:p>
        </p:txBody>
      </p:sp>
      <p:grpSp>
        <p:nvGrpSpPr>
          <p:cNvPr id="5" name="object 5"/>
          <p:cNvGrpSpPr/>
          <p:nvPr/>
        </p:nvGrpSpPr>
        <p:grpSpPr>
          <a:xfrm>
            <a:off x="538505" y="536829"/>
            <a:ext cx="6491605" cy="1601470"/>
            <a:chOff x="538505" y="536829"/>
            <a:chExt cx="6491605" cy="1601470"/>
          </a:xfrm>
        </p:grpSpPr>
        <p:sp>
          <p:nvSpPr>
            <p:cNvPr id="6" name="object 6"/>
            <p:cNvSpPr/>
            <p:nvPr/>
          </p:nvSpPr>
          <p:spPr>
            <a:xfrm>
              <a:off x="541680" y="540004"/>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7" name="object 7"/>
            <p:cNvSpPr/>
            <p:nvPr/>
          </p:nvSpPr>
          <p:spPr>
            <a:xfrm>
              <a:off x="2191686" y="1068221"/>
              <a:ext cx="19685" cy="16510"/>
            </a:xfrm>
            <a:custGeom>
              <a:avLst/>
              <a:gdLst/>
              <a:ahLst/>
              <a:cxnLst/>
              <a:rect l="l" t="t" r="r" b="b"/>
              <a:pathLst>
                <a:path w="19685" h="16509">
                  <a:moveTo>
                    <a:pt x="0" y="9327"/>
                  </a:moveTo>
                  <a:lnTo>
                    <a:pt x="2944" y="10754"/>
                  </a:lnTo>
                  <a:lnTo>
                    <a:pt x="18448" y="16183"/>
                  </a:lnTo>
                  <a:lnTo>
                    <a:pt x="19363" y="0"/>
                  </a:lnTo>
                </a:path>
              </a:pathLst>
            </a:custGeom>
            <a:ln w="4292">
              <a:solidFill>
                <a:srgbClr val="070403"/>
              </a:solidFill>
            </a:ln>
          </p:spPr>
          <p:txBody>
            <a:bodyPr wrap="square" lIns="0" tIns="0" rIns="0" bIns="0" rtlCol="0"/>
            <a:lstStyle/>
            <a:p>
              <a:endParaRPr/>
            </a:p>
          </p:txBody>
        </p:sp>
        <p:sp>
          <p:nvSpPr>
            <p:cNvPr id="8" name="object 8"/>
            <p:cNvSpPr/>
            <p:nvPr/>
          </p:nvSpPr>
          <p:spPr>
            <a:xfrm>
              <a:off x="2210137" y="1084399"/>
              <a:ext cx="3175" cy="123189"/>
            </a:xfrm>
            <a:custGeom>
              <a:avLst/>
              <a:gdLst/>
              <a:ahLst/>
              <a:cxnLst/>
              <a:rect l="l" t="t" r="r" b="b"/>
              <a:pathLst>
                <a:path w="3175" h="123190">
                  <a:moveTo>
                    <a:pt x="3048" y="122974"/>
                  </a:moveTo>
                  <a:lnTo>
                    <a:pt x="0" y="0"/>
                  </a:lnTo>
                </a:path>
              </a:pathLst>
            </a:custGeom>
            <a:ln w="4292">
              <a:solidFill>
                <a:srgbClr val="070403"/>
              </a:solidFill>
            </a:ln>
          </p:spPr>
          <p:txBody>
            <a:bodyPr wrap="square" lIns="0" tIns="0" rIns="0" bIns="0" rtlCol="0"/>
            <a:lstStyle/>
            <a:p>
              <a:endParaRPr/>
            </a:p>
          </p:txBody>
        </p:sp>
        <p:sp>
          <p:nvSpPr>
            <p:cNvPr id="9" name="object 9"/>
            <p:cNvSpPr/>
            <p:nvPr/>
          </p:nvSpPr>
          <p:spPr>
            <a:xfrm>
              <a:off x="2459544" y="1032949"/>
              <a:ext cx="15240" cy="189865"/>
            </a:xfrm>
            <a:custGeom>
              <a:avLst/>
              <a:gdLst/>
              <a:ahLst/>
              <a:cxnLst/>
              <a:rect l="l" t="t" r="r" b="b"/>
              <a:pathLst>
                <a:path w="15239" h="189865">
                  <a:moveTo>
                    <a:pt x="6710" y="0"/>
                  </a:moveTo>
                  <a:lnTo>
                    <a:pt x="3671" y="34429"/>
                  </a:lnTo>
                  <a:lnTo>
                    <a:pt x="6438" y="101333"/>
                  </a:lnTo>
                  <a:lnTo>
                    <a:pt x="12016" y="155302"/>
                  </a:lnTo>
                  <a:lnTo>
                    <a:pt x="15062" y="177482"/>
                  </a:lnTo>
                  <a:lnTo>
                    <a:pt x="15062" y="189268"/>
                  </a:lnTo>
                  <a:lnTo>
                    <a:pt x="0" y="186423"/>
                  </a:lnTo>
                </a:path>
              </a:pathLst>
            </a:custGeom>
            <a:ln w="4292">
              <a:solidFill>
                <a:srgbClr val="070403"/>
              </a:solidFill>
            </a:ln>
          </p:spPr>
          <p:txBody>
            <a:bodyPr wrap="square" lIns="0" tIns="0" rIns="0" bIns="0" rtlCol="0"/>
            <a:lstStyle/>
            <a:p>
              <a:endParaRPr/>
            </a:p>
          </p:txBody>
        </p:sp>
        <p:sp>
          <p:nvSpPr>
            <p:cNvPr id="10" name="object 10"/>
            <p:cNvSpPr/>
            <p:nvPr/>
          </p:nvSpPr>
          <p:spPr>
            <a:xfrm>
              <a:off x="2324901" y="1265031"/>
              <a:ext cx="480695" cy="691515"/>
            </a:xfrm>
            <a:custGeom>
              <a:avLst/>
              <a:gdLst/>
              <a:ahLst/>
              <a:cxnLst/>
              <a:rect l="l" t="t" r="r" b="b"/>
              <a:pathLst>
                <a:path w="480694" h="691514">
                  <a:moveTo>
                    <a:pt x="480314" y="0"/>
                  </a:moveTo>
                  <a:lnTo>
                    <a:pt x="462650" y="11267"/>
                  </a:lnTo>
                  <a:lnTo>
                    <a:pt x="428468" y="36686"/>
                  </a:lnTo>
                  <a:lnTo>
                    <a:pt x="407794" y="59347"/>
                  </a:lnTo>
                  <a:lnTo>
                    <a:pt x="384946" y="79569"/>
                  </a:lnTo>
                  <a:lnTo>
                    <a:pt x="366874" y="97817"/>
                  </a:lnTo>
                  <a:lnTo>
                    <a:pt x="354994" y="111020"/>
                  </a:lnTo>
                  <a:lnTo>
                    <a:pt x="350720" y="116103"/>
                  </a:lnTo>
                  <a:lnTo>
                    <a:pt x="311731" y="155169"/>
                  </a:lnTo>
                  <a:lnTo>
                    <a:pt x="230591" y="269011"/>
                  </a:lnTo>
                  <a:lnTo>
                    <a:pt x="158658" y="338061"/>
                  </a:lnTo>
                  <a:lnTo>
                    <a:pt x="128328" y="381569"/>
                  </a:lnTo>
                  <a:lnTo>
                    <a:pt x="107570" y="405136"/>
                  </a:lnTo>
                  <a:lnTo>
                    <a:pt x="86801" y="416921"/>
                  </a:lnTo>
                  <a:lnTo>
                    <a:pt x="56436" y="425082"/>
                  </a:lnTo>
                  <a:lnTo>
                    <a:pt x="40245" y="430962"/>
                  </a:lnTo>
                  <a:lnTo>
                    <a:pt x="32471" y="434024"/>
                  </a:lnTo>
                  <a:lnTo>
                    <a:pt x="26953" y="439346"/>
                  </a:lnTo>
                  <a:lnTo>
                    <a:pt x="17535" y="452006"/>
                  </a:lnTo>
                  <a:lnTo>
                    <a:pt x="9136" y="483349"/>
                  </a:lnTo>
                  <a:lnTo>
                    <a:pt x="18223" y="502599"/>
                  </a:lnTo>
                  <a:lnTo>
                    <a:pt x="35247" y="512292"/>
                  </a:lnTo>
                  <a:lnTo>
                    <a:pt x="50657" y="514960"/>
                  </a:lnTo>
                  <a:lnTo>
                    <a:pt x="71336" y="512608"/>
                  </a:lnTo>
                  <a:lnTo>
                    <a:pt x="110614" y="499910"/>
                  </a:lnTo>
                  <a:lnTo>
                    <a:pt x="215630" y="425082"/>
                  </a:lnTo>
                  <a:lnTo>
                    <a:pt x="353768" y="299149"/>
                  </a:lnTo>
                  <a:lnTo>
                    <a:pt x="240422" y="409555"/>
                  </a:lnTo>
                  <a:lnTo>
                    <a:pt x="167616" y="473834"/>
                  </a:lnTo>
                  <a:lnTo>
                    <a:pt x="103828" y="516715"/>
                  </a:lnTo>
                  <a:lnTo>
                    <a:pt x="17535" y="562928"/>
                  </a:lnTo>
                  <a:lnTo>
                    <a:pt x="0" y="618093"/>
                  </a:lnTo>
                  <a:lnTo>
                    <a:pt x="17142" y="640113"/>
                  </a:lnTo>
                  <a:lnTo>
                    <a:pt x="45000" y="643029"/>
                  </a:lnTo>
                  <a:lnTo>
                    <a:pt x="59611" y="640880"/>
                  </a:lnTo>
                  <a:lnTo>
                    <a:pt x="230591" y="514960"/>
                  </a:lnTo>
                  <a:lnTo>
                    <a:pt x="246692" y="504149"/>
                  </a:lnTo>
                  <a:lnTo>
                    <a:pt x="258007" y="495867"/>
                  </a:lnTo>
                  <a:lnTo>
                    <a:pt x="269888" y="485901"/>
                  </a:lnTo>
                  <a:lnTo>
                    <a:pt x="287690" y="470040"/>
                  </a:lnTo>
                  <a:lnTo>
                    <a:pt x="313038" y="447896"/>
                  </a:lnTo>
                  <a:lnTo>
                    <a:pt x="339495" y="425468"/>
                  </a:lnTo>
                  <a:lnTo>
                    <a:pt x="360315" y="408094"/>
                  </a:lnTo>
                  <a:lnTo>
                    <a:pt x="368754" y="401117"/>
                  </a:lnTo>
                  <a:lnTo>
                    <a:pt x="359826" y="421983"/>
                  </a:lnTo>
                  <a:lnTo>
                    <a:pt x="233613" y="538912"/>
                  </a:lnTo>
                  <a:lnTo>
                    <a:pt x="113560" y="643827"/>
                  </a:lnTo>
                  <a:lnTo>
                    <a:pt x="94796" y="659934"/>
                  </a:lnTo>
                  <a:lnTo>
                    <a:pt x="87606" y="671243"/>
                  </a:lnTo>
                  <a:lnTo>
                    <a:pt x="91148" y="683099"/>
                  </a:lnTo>
                  <a:lnTo>
                    <a:pt x="97165" y="691049"/>
                  </a:lnTo>
                </a:path>
                <a:path w="480694" h="691514">
                  <a:moveTo>
                    <a:pt x="210387" y="672057"/>
                  </a:moveTo>
                  <a:lnTo>
                    <a:pt x="245206" y="639104"/>
                  </a:lnTo>
                  <a:lnTo>
                    <a:pt x="284077" y="603409"/>
                  </a:lnTo>
                  <a:lnTo>
                    <a:pt x="303755" y="587954"/>
                  </a:lnTo>
                  <a:lnTo>
                    <a:pt x="317751" y="580936"/>
                  </a:lnTo>
                  <a:lnTo>
                    <a:pt x="335094" y="567463"/>
                  </a:lnTo>
                  <a:lnTo>
                    <a:pt x="352695" y="549473"/>
                  </a:lnTo>
                  <a:lnTo>
                    <a:pt x="366343" y="533725"/>
                  </a:lnTo>
                  <a:lnTo>
                    <a:pt x="371827" y="526974"/>
                  </a:lnTo>
                  <a:lnTo>
                    <a:pt x="464995" y="433908"/>
                  </a:lnTo>
                </a:path>
              </a:pathLst>
            </a:custGeom>
            <a:ln w="4292">
              <a:solidFill>
                <a:srgbClr val="070403"/>
              </a:solidFill>
            </a:ln>
          </p:spPr>
          <p:txBody>
            <a:bodyPr wrap="square" lIns="0" tIns="0" rIns="0" bIns="0" rtlCol="0"/>
            <a:lstStyle/>
            <a:p>
              <a:endParaRPr/>
            </a:p>
          </p:txBody>
        </p:sp>
        <p:sp>
          <p:nvSpPr>
            <p:cNvPr id="11" name="object 11"/>
            <p:cNvSpPr/>
            <p:nvPr/>
          </p:nvSpPr>
          <p:spPr>
            <a:xfrm>
              <a:off x="2714692" y="1732692"/>
              <a:ext cx="83185" cy="44450"/>
            </a:xfrm>
            <a:custGeom>
              <a:avLst/>
              <a:gdLst/>
              <a:ahLst/>
              <a:cxnLst/>
              <a:rect l="l" t="t" r="r" b="b"/>
              <a:pathLst>
                <a:path w="83185" h="44450">
                  <a:moveTo>
                    <a:pt x="82732" y="0"/>
                  </a:moveTo>
                  <a:lnTo>
                    <a:pt x="72021" y="5348"/>
                  </a:lnTo>
                  <a:lnTo>
                    <a:pt x="0" y="44299"/>
                  </a:lnTo>
                </a:path>
              </a:pathLst>
            </a:custGeom>
            <a:ln w="4292">
              <a:solidFill>
                <a:srgbClr val="070403"/>
              </a:solidFill>
            </a:ln>
          </p:spPr>
          <p:txBody>
            <a:bodyPr wrap="square" lIns="0" tIns="0" rIns="0" bIns="0" rtlCol="0"/>
            <a:lstStyle/>
            <a:p>
              <a:endParaRPr/>
            </a:p>
          </p:txBody>
        </p:sp>
        <p:sp>
          <p:nvSpPr>
            <p:cNvPr id="12" name="object 12"/>
            <p:cNvSpPr/>
            <p:nvPr/>
          </p:nvSpPr>
          <p:spPr>
            <a:xfrm>
              <a:off x="2236602" y="1030833"/>
              <a:ext cx="215900" cy="301625"/>
            </a:xfrm>
            <a:custGeom>
              <a:avLst/>
              <a:gdLst/>
              <a:ahLst/>
              <a:cxnLst/>
              <a:rect l="l" t="t" r="r" b="b"/>
              <a:pathLst>
                <a:path w="215900" h="301625">
                  <a:moveTo>
                    <a:pt x="215782" y="0"/>
                  </a:moveTo>
                  <a:lnTo>
                    <a:pt x="214723" y="2633"/>
                  </a:lnTo>
                  <a:lnTo>
                    <a:pt x="192808" y="68547"/>
                  </a:lnTo>
                  <a:lnTo>
                    <a:pt x="169248" y="106872"/>
                  </a:lnTo>
                  <a:lnTo>
                    <a:pt x="126271" y="179486"/>
                  </a:lnTo>
                  <a:lnTo>
                    <a:pt x="84996" y="249850"/>
                  </a:lnTo>
                  <a:lnTo>
                    <a:pt x="66544" y="281424"/>
                  </a:lnTo>
                  <a:lnTo>
                    <a:pt x="36951" y="296500"/>
                  </a:lnTo>
                  <a:lnTo>
                    <a:pt x="20537" y="301206"/>
                  </a:lnTo>
                  <a:lnTo>
                    <a:pt x="11407" y="295257"/>
                  </a:lnTo>
                  <a:lnTo>
                    <a:pt x="3666" y="278364"/>
                  </a:lnTo>
                  <a:lnTo>
                    <a:pt x="0" y="253594"/>
                  </a:lnTo>
                  <a:lnTo>
                    <a:pt x="3658" y="228261"/>
                  </a:lnTo>
                  <a:lnTo>
                    <a:pt x="9573" y="208535"/>
                  </a:lnTo>
                  <a:lnTo>
                    <a:pt x="12671" y="200589"/>
                  </a:lnTo>
                  <a:lnTo>
                    <a:pt x="36763" y="161562"/>
                  </a:lnTo>
                  <a:lnTo>
                    <a:pt x="99717" y="32581"/>
                  </a:lnTo>
                  <a:lnTo>
                    <a:pt x="110541" y="135"/>
                  </a:lnTo>
                </a:path>
                <a:path w="215900" h="301625">
                  <a:moveTo>
                    <a:pt x="90238" y="3233"/>
                  </a:moveTo>
                  <a:lnTo>
                    <a:pt x="81784" y="29622"/>
                  </a:lnTo>
                  <a:lnTo>
                    <a:pt x="66544" y="95636"/>
                  </a:lnTo>
                </a:path>
              </a:pathLst>
            </a:custGeom>
            <a:ln w="4292">
              <a:solidFill>
                <a:srgbClr val="070403"/>
              </a:solidFill>
            </a:ln>
          </p:spPr>
          <p:txBody>
            <a:bodyPr wrap="square" lIns="0" tIns="0" rIns="0" bIns="0" rtlCol="0"/>
            <a:lstStyle/>
            <a:p>
              <a:endParaRPr/>
            </a:p>
          </p:txBody>
        </p:sp>
        <p:sp>
          <p:nvSpPr>
            <p:cNvPr id="13" name="object 13"/>
            <p:cNvSpPr/>
            <p:nvPr/>
          </p:nvSpPr>
          <p:spPr>
            <a:xfrm>
              <a:off x="2291320" y="1174324"/>
              <a:ext cx="174625" cy="288290"/>
            </a:xfrm>
            <a:custGeom>
              <a:avLst/>
              <a:gdLst/>
              <a:ahLst/>
              <a:cxnLst/>
              <a:rect l="l" t="t" r="r" b="b"/>
              <a:pathLst>
                <a:path w="174625" h="288290">
                  <a:moveTo>
                    <a:pt x="0" y="147015"/>
                  </a:moveTo>
                  <a:lnTo>
                    <a:pt x="18008" y="212890"/>
                  </a:lnTo>
                  <a:lnTo>
                    <a:pt x="14935" y="224942"/>
                  </a:lnTo>
                  <a:lnTo>
                    <a:pt x="32994" y="272910"/>
                  </a:lnTo>
                  <a:lnTo>
                    <a:pt x="47879" y="272910"/>
                  </a:lnTo>
                  <a:lnTo>
                    <a:pt x="53975" y="287858"/>
                  </a:lnTo>
                  <a:lnTo>
                    <a:pt x="75057" y="284937"/>
                  </a:lnTo>
                  <a:lnTo>
                    <a:pt x="66179" y="245884"/>
                  </a:lnTo>
                  <a:lnTo>
                    <a:pt x="72110" y="236880"/>
                  </a:lnTo>
                  <a:lnTo>
                    <a:pt x="60071" y="188963"/>
                  </a:lnTo>
                  <a:lnTo>
                    <a:pt x="51117" y="176961"/>
                  </a:lnTo>
                  <a:lnTo>
                    <a:pt x="38989" y="119900"/>
                  </a:lnTo>
                  <a:lnTo>
                    <a:pt x="174129" y="63042"/>
                  </a:lnTo>
                  <a:lnTo>
                    <a:pt x="168614" y="38508"/>
                  </a:lnTo>
                  <a:lnTo>
                    <a:pt x="163964" y="24076"/>
                  </a:lnTo>
                  <a:lnTo>
                    <a:pt x="157650" y="14115"/>
                  </a:lnTo>
                  <a:lnTo>
                    <a:pt x="147142" y="2997"/>
                  </a:lnTo>
                  <a:lnTo>
                    <a:pt x="141160" y="0"/>
                  </a:lnTo>
                  <a:lnTo>
                    <a:pt x="141160" y="6007"/>
                  </a:lnTo>
                  <a:lnTo>
                    <a:pt x="144068" y="21094"/>
                  </a:lnTo>
                  <a:lnTo>
                    <a:pt x="66179" y="51028"/>
                  </a:lnTo>
                </a:path>
              </a:pathLst>
            </a:custGeom>
            <a:ln w="4292">
              <a:solidFill>
                <a:srgbClr val="070403"/>
              </a:solidFill>
            </a:ln>
          </p:spPr>
          <p:txBody>
            <a:bodyPr wrap="square" lIns="0" tIns="0" rIns="0" bIns="0" rtlCol="0"/>
            <a:lstStyle/>
            <a:p>
              <a:endParaRPr/>
            </a:p>
          </p:txBody>
        </p:sp>
        <p:sp>
          <p:nvSpPr>
            <p:cNvPr id="14" name="object 14"/>
            <p:cNvSpPr/>
            <p:nvPr/>
          </p:nvSpPr>
          <p:spPr>
            <a:xfrm>
              <a:off x="2351394" y="1246349"/>
              <a:ext cx="141605" cy="210185"/>
            </a:xfrm>
            <a:custGeom>
              <a:avLst/>
              <a:gdLst/>
              <a:ahLst/>
              <a:cxnLst/>
              <a:rect l="l" t="t" r="r" b="b"/>
              <a:pathLst>
                <a:path w="141605" h="210184">
                  <a:moveTo>
                    <a:pt x="108051" y="0"/>
                  </a:moveTo>
                  <a:lnTo>
                    <a:pt x="126085" y="77939"/>
                  </a:lnTo>
                  <a:lnTo>
                    <a:pt x="132156" y="83947"/>
                  </a:lnTo>
                  <a:lnTo>
                    <a:pt x="141236" y="131914"/>
                  </a:lnTo>
                  <a:lnTo>
                    <a:pt x="135216" y="140868"/>
                  </a:lnTo>
                  <a:lnTo>
                    <a:pt x="126085" y="164858"/>
                  </a:lnTo>
                  <a:lnTo>
                    <a:pt x="108051" y="167919"/>
                  </a:lnTo>
                  <a:lnTo>
                    <a:pt x="102222" y="131914"/>
                  </a:lnTo>
                  <a:lnTo>
                    <a:pt x="92976" y="128854"/>
                  </a:lnTo>
                  <a:lnTo>
                    <a:pt x="83985" y="83947"/>
                  </a:lnTo>
                  <a:lnTo>
                    <a:pt x="83985" y="74993"/>
                  </a:lnTo>
                  <a:lnTo>
                    <a:pt x="88949" y="67320"/>
                  </a:lnTo>
                  <a:lnTo>
                    <a:pt x="89982" y="59139"/>
                  </a:lnTo>
                  <a:lnTo>
                    <a:pt x="86524" y="45388"/>
                  </a:lnTo>
                  <a:lnTo>
                    <a:pt x="78016" y="21005"/>
                  </a:lnTo>
                  <a:lnTo>
                    <a:pt x="68935" y="21005"/>
                  </a:lnTo>
                  <a:lnTo>
                    <a:pt x="60083" y="27000"/>
                  </a:lnTo>
                  <a:lnTo>
                    <a:pt x="92976" y="194843"/>
                  </a:lnTo>
                  <a:lnTo>
                    <a:pt x="66052" y="206844"/>
                  </a:lnTo>
                  <a:lnTo>
                    <a:pt x="24168" y="35890"/>
                  </a:lnTo>
                  <a:lnTo>
                    <a:pt x="66052"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15" name="object 15"/>
            <p:cNvSpPr/>
            <p:nvPr/>
          </p:nvSpPr>
          <p:spPr>
            <a:xfrm>
              <a:off x="2333388" y="1273359"/>
              <a:ext cx="78105" cy="30480"/>
            </a:xfrm>
            <a:custGeom>
              <a:avLst/>
              <a:gdLst/>
              <a:ahLst/>
              <a:cxnLst/>
              <a:rect l="l" t="t" r="r" b="b"/>
              <a:pathLst>
                <a:path w="78105" h="30480">
                  <a:moveTo>
                    <a:pt x="0" y="29972"/>
                  </a:moveTo>
                  <a:lnTo>
                    <a:pt x="68986" y="2946"/>
                  </a:lnTo>
                  <a:lnTo>
                    <a:pt x="78079" y="0"/>
                  </a:lnTo>
                </a:path>
              </a:pathLst>
            </a:custGeom>
            <a:ln w="4292">
              <a:solidFill>
                <a:srgbClr val="070403"/>
              </a:solidFill>
            </a:ln>
          </p:spPr>
          <p:txBody>
            <a:bodyPr wrap="square" lIns="0" tIns="0" rIns="0" bIns="0" rtlCol="0"/>
            <a:lstStyle/>
            <a:p>
              <a:endParaRPr/>
            </a:p>
          </p:txBody>
        </p:sp>
        <p:sp>
          <p:nvSpPr>
            <p:cNvPr id="16" name="object 16"/>
            <p:cNvSpPr/>
            <p:nvPr/>
          </p:nvSpPr>
          <p:spPr>
            <a:xfrm>
              <a:off x="2384511" y="1276309"/>
              <a:ext cx="24130" cy="39370"/>
            </a:xfrm>
            <a:custGeom>
              <a:avLst/>
              <a:gdLst/>
              <a:ahLst/>
              <a:cxnLst/>
              <a:rect l="l" t="t" r="r" b="b"/>
              <a:pathLst>
                <a:path w="24130" h="39369">
                  <a:moveTo>
                    <a:pt x="0" y="39027"/>
                  </a:moveTo>
                  <a:lnTo>
                    <a:pt x="23914" y="29971"/>
                  </a:lnTo>
                  <a:lnTo>
                    <a:pt x="17856" y="0"/>
                  </a:lnTo>
                </a:path>
              </a:pathLst>
            </a:custGeom>
            <a:ln w="4292">
              <a:solidFill>
                <a:srgbClr val="070403"/>
              </a:solidFill>
            </a:ln>
          </p:spPr>
          <p:txBody>
            <a:bodyPr wrap="square" lIns="0" tIns="0" rIns="0" bIns="0" rtlCol="0"/>
            <a:lstStyle/>
            <a:p>
              <a:endParaRPr/>
            </a:p>
          </p:txBody>
        </p:sp>
        <p:sp>
          <p:nvSpPr>
            <p:cNvPr id="17" name="object 17"/>
            <p:cNvSpPr/>
            <p:nvPr/>
          </p:nvSpPr>
          <p:spPr>
            <a:xfrm>
              <a:off x="2384511" y="1315336"/>
              <a:ext cx="30480" cy="27305"/>
            </a:xfrm>
            <a:custGeom>
              <a:avLst/>
              <a:gdLst/>
              <a:ahLst/>
              <a:cxnLst/>
              <a:rect l="l" t="t" r="r" b="b"/>
              <a:pathLst>
                <a:path w="30480" h="27305">
                  <a:moveTo>
                    <a:pt x="0" y="11912"/>
                  </a:moveTo>
                  <a:lnTo>
                    <a:pt x="26962" y="0"/>
                  </a:lnTo>
                  <a:lnTo>
                    <a:pt x="29908" y="14960"/>
                  </a:lnTo>
                  <a:lnTo>
                    <a:pt x="5854" y="27000"/>
                  </a:lnTo>
                </a:path>
              </a:pathLst>
            </a:custGeom>
            <a:ln w="4292">
              <a:solidFill>
                <a:srgbClr val="070403"/>
              </a:solidFill>
            </a:ln>
          </p:spPr>
          <p:txBody>
            <a:bodyPr wrap="square" lIns="0" tIns="0" rIns="0" bIns="0" rtlCol="0"/>
            <a:lstStyle/>
            <a:p>
              <a:endParaRPr/>
            </a:p>
          </p:txBody>
        </p:sp>
        <p:sp>
          <p:nvSpPr>
            <p:cNvPr id="18" name="object 18"/>
            <p:cNvSpPr/>
            <p:nvPr/>
          </p:nvSpPr>
          <p:spPr>
            <a:xfrm>
              <a:off x="2216261" y="1201322"/>
              <a:ext cx="27305" cy="45085"/>
            </a:xfrm>
            <a:custGeom>
              <a:avLst/>
              <a:gdLst/>
              <a:ahLst/>
              <a:cxnLst/>
              <a:rect l="l" t="t" r="r" b="b"/>
              <a:pathLst>
                <a:path w="27305" h="45084">
                  <a:moveTo>
                    <a:pt x="0" y="0"/>
                  </a:moveTo>
                  <a:lnTo>
                    <a:pt x="4208" y="17235"/>
                  </a:lnTo>
                  <a:lnTo>
                    <a:pt x="13468" y="31578"/>
                  </a:lnTo>
                  <a:lnTo>
                    <a:pt x="22727" y="41387"/>
                  </a:lnTo>
                  <a:lnTo>
                    <a:pt x="26936" y="45021"/>
                  </a:lnTo>
                </a:path>
              </a:pathLst>
            </a:custGeom>
            <a:ln w="4292">
              <a:solidFill>
                <a:srgbClr val="070403"/>
              </a:solidFill>
            </a:ln>
          </p:spPr>
          <p:txBody>
            <a:bodyPr wrap="square" lIns="0" tIns="0" rIns="0" bIns="0" rtlCol="0"/>
            <a:lstStyle/>
            <a:p>
              <a:endParaRPr/>
            </a:p>
          </p:txBody>
        </p:sp>
        <p:sp>
          <p:nvSpPr>
            <p:cNvPr id="19" name="object 19"/>
            <p:cNvSpPr/>
            <p:nvPr/>
          </p:nvSpPr>
          <p:spPr>
            <a:xfrm>
              <a:off x="2393416" y="1339150"/>
              <a:ext cx="27305" cy="27305"/>
            </a:xfrm>
            <a:custGeom>
              <a:avLst/>
              <a:gdLst/>
              <a:ahLst/>
              <a:cxnLst/>
              <a:rect l="l" t="t" r="r" b="b"/>
              <a:pathLst>
                <a:path w="27305" h="27305">
                  <a:moveTo>
                    <a:pt x="0" y="12141"/>
                  </a:moveTo>
                  <a:lnTo>
                    <a:pt x="24041" y="0"/>
                  </a:lnTo>
                  <a:lnTo>
                    <a:pt x="26911" y="14986"/>
                  </a:lnTo>
                  <a:lnTo>
                    <a:pt x="3073" y="26924"/>
                  </a:lnTo>
                </a:path>
              </a:pathLst>
            </a:custGeom>
            <a:ln w="4292">
              <a:solidFill>
                <a:srgbClr val="070403"/>
              </a:solidFill>
            </a:ln>
          </p:spPr>
          <p:txBody>
            <a:bodyPr wrap="square" lIns="0" tIns="0" rIns="0" bIns="0" rtlCol="0"/>
            <a:lstStyle/>
            <a:p>
              <a:endParaRPr/>
            </a:p>
          </p:txBody>
        </p:sp>
        <p:sp>
          <p:nvSpPr>
            <p:cNvPr id="20" name="object 20"/>
            <p:cNvSpPr/>
            <p:nvPr/>
          </p:nvSpPr>
          <p:spPr>
            <a:xfrm>
              <a:off x="2411350" y="1420208"/>
              <a:ext cx="24130" cy="20955"/>
            </a:xfrm>
            <a:custGeom>
              <a:avLst/>
              <a:gdLst/>
              <a:ahLst/>
              <a:cxnLst/>
              <a:rect l="l" t="t" r="r" b="b"/>
              <a:pathLst>
                <a:path w="24130" h="20955">
                  <a:moveTo>
                    <a:pt x="0" y="5943"/>
                  </a:moveTo>
                  <a:lnTo>
                    <a:pt x="21005" y="0"/>
                  </a:lnTo>
                  <a:lnTo>
                    <a:pt x="24041" y="11950"/>
                  </a:lnTo>
                  <a:lnTo>
                    <a:pt x="3073" y="20878"/>
                  </a:lnTo>
                </a:path>
              </a:pathLst>
            </a:custGeom>
            <a:ln w="4292">
              <a:solidFill>
                <a:srgbClr val="070403"/>
              </a:solidFill>
            </a:ln>
          </p:spPr>
          <p:txBody>
            <a:bodyPr wrap="square" lIns="0" tIns="0" rIns="0" bIns="0" rtlCol="0"/>
            <a:lstStyle/>
            <a:p>
              <a:endParaRPr/>
            </a:p>
          </p:txBody>
        </p:sp>
        <p:sp>
          <p:nvSpPr>
            <p:cNvPr id="21" name="object 21"/>
            <p:cNvSpPr/>
            <p:nvPr/>
          </p:nvSpPr>
          <p:spPr>
            <a:xfrm>
              <a:off x="2405348" y="1393196"/>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22" name="object 22"/>
            <p:cNvSpPr/>
            <p:nvPr/>
          </p:nvSpPr>
          <p:spPr>
            <a:xfrm>
              <a:off x="2399295" y="1366078"/>
              <a:ext cx="27305" cy="24765"/>
            </a:xfrm>
            <a:custGeom>
              <a:avLst/>
              <a:gdLst/>
              <a:ahLst/>
              <a:cxnLst/>
              <a:rect l="l" t="t" r="r" b="b"/>
              <a:pathLst>
                <a:path w="27305" h="24765">
                  <a:moveTo>
                    <a:pt x="0" y="9118"/>
                  </a:moveTo>
                  <a:lnTo>
                    <a:pt x="24155" y="0"/>
                  </a:lnTo>
                  <a:lnTo>
                    <a:pt x="27114" y="15049"/>
                  </a:lnTo>
                  <a:lnTo>
                    <a:pt x="3073" y="24193"/>
                  </a:lnTo>
                </a:path>
              </a:pathLst>
            </a:custGeom>
            <a:ln w="4292">
              <a:solidFill>
                <a:srgbClr val="070403"/>
              </a:solidFill>
            </a:ln>
          </p:spPr>
          <p:txBody>
            <a:bodyPr wrap="square" lIns="0" tIns="0" rIns="0" bIns="0" rtlCol="0"/>
            <a:lstStyle/>
            <a:p>
              <a:endParaRPr/>
            </a:p>
          </p:txBody>
        </p:sp>
        <p:sp>
          <p:nvSpPr>
            <p:cNvPr id="23" name="object 23"/>
            <p:cNvSpPr/>
            <p:nvPr/>
          </p:nvSpPr>
          <p:spPr>
            <a:xfrm>
              <a:off x="2444365" y="1258219"/>
              <a:ext cx="39370" cy="135255"/>
            </a:xfrm>
            <a:custGeom>
              <a:avLst/>
              <a:gdLst/>
              <a:ahLst/>
              <a:cxnLst/>
              <a:rect l="l" t="t" r="r" b="b"/>
              <a:pathLst>
                <a:path w="39369" h="135255">
                  <a:moveTo>
                    <a:pt x="0" y="3098"/>
                  </a:moveTo>
                  <a:lnTo>
                    <a:pt x="6083" y="0"/>
                  </a:lnTo>
                  <a:lnTo>
                    <a:pt x="15074" y="39014"/>
                  </a:lnTo>
                  <a:lnTo>
                    <a:pt x="15074" y="66065"/>
                  </a:lnTo>
                  <a:lnTo>
                    <a:pt x="21005" y="87096"/>
                  </a:lnTo>
                  <a:lnTo>
                    <a:pt x="36068" y="95923"/>
                  </a:lnTo>
                  <a:lnTo>
                    <a:pt x="39039" y="125882"/>
                  </a:lnTo>
                  <a:lnTo>
                    <a:pt x="30137" y="134975"/>
                  </a:lnTo>
                  <a:lnTo>
                    <a:pt x="27216"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24" name="object 24"/>
            <p:cNvSpPr/>
            <p:nvPr/>
          </p:nvSpPr>
          <p:spPr>
            <a:xfrm>
              <a:off x="2323665" y="1546862"/>
              <a:ext cx="203982" cy="166302"/>
            </a:xfrm>
            <a:prstGeom prst="rect">
              <a:avLst/>
            </a:prstGeom>
            <a:blipFill>
              <a:blip r:embed="rId2" cstate="print"/>
              <a:stretch>
                <a:fillRect/>
              </a:stretch>
            </a:blipFill>
          </p:spPr>
          <p:txBody>
            <a:bodyPr wrap="square" lIns="0" tIns="0" rIns="0" bIns="0" rtlCol="0"/>
            <a:lstStyle/>
            <a:p>
              <a:endParaRPr/>
            </a:p>
          </p:txBody>
        </p:sp>
        <p:sp>
          <p:nvSpPr>
            <p:cNvPr id="25" name="object 25"/>
            <p:cNvSpPr/>
            <p:nvPr/>
          </p:nvSpPr>
          <p:spPr>
            <a:xfrm>
              <a:off x="2340212" y="1780089"/>
              <a:ext cx="68580" cy="42545"/>
            </a:xfrm>
            <a:custGeom>
              <a:avLst/>
              <a:gdLst/>
              <a:ahLst/>
              <a:cxnLst/>
              <a:rect l="l" t="t" r="r" b="b"/>
              <a:pathLst>
                <a:path w="68580" h="42544">
                  <a:moveTo>
                    <a:pt x="68210" y="5842"/>
                  </a:moveTo>
                  <a:lnTo>
                    <a:pt x="41912" y="5750"/>
                  </a:lnTo>
                  <a:lnTo>
                    <a:pt x="26559" y="5111"/>
                  </a:lnTo>
                  <a:lnTo>
                    <a:pt x="16223" y="3377"/>
                  </a:lnTo>
                  <a:lnTo>
                    <a:pt x="4977" y="0"/>
                  </a:lnTo>
                  <a:lnTo>
                    <a:pt x="0" y="9017"/>
                  </a:lnTo>
                  <a:lnTo>
                    <a:pt x="553" y="23158"/>
                  </a:lnTo>
                  <a:lnTo>
                    <a:pt x="3318" y="36204"/>
                  </a:lnTo>
                  <a:lnTo>
                    <a:pt x="4977" y="41935"/>
                  </a:lnTo>
                </a:path>
              </a:pathLst>
            </a:custGeom>
            <a:ln w="4292">
              <a:solidFill>
                <a:srgbClr val="070403"/>
              </a:solidFill>
            </a:ln>
          </p:spPr>
          <p:txBody>
            <a:bodyPr wrap="square" lIns="0" tIns="0" rIns="0" bIns="0" rtlCol="0"/>
            <a:lstStyle/>
            <a:p>
              <a:endParaRPr/>
            </a:p>
          </p:txBody>
        </p:sp>
        <p:sp>
          <p:nvSpPr>
            <p:cNvPr id="26" name="object 26"/>
            <p:cNvSpPr/>
            <p:nvPr/>
          </p:nvSpPr>
          <p:spPr>
            <a:xfrm>
              <a:off x="2360326" y="1908775"/>
              <a:ext cx="8255" cy="46990"/>
            </a:xfrm>
            <a:custGeom>
              <a:avLst/>
              <a:gdLst/>
              <a:ahLst/>
              <a:cxnLst/>
              <a:rect l="l" t="t" r="r" b="b"/>
              <a:pathLst>
                <a:path w="8255" h="46989">
                  <a:moveTo>
                    <a:pt x="0" y="0"/>
                  </a:moveTo>
                  <a:lnTo>
                    <a:pt x="8206" y="46809"/>
                  </a:lnTo>
                </a:path>
              </a:pathLst>
            </a:custGeom>
            <a:ln w="4292">
              <a:solidFill>
                <a:srgbClr val="070403"/>
              </a:solidFill>
            </a:ln>
          </p:spPr>
          <p:txBody>
            <a:bodyPr wrap="square" lIns="0" tIns="0" rIns="0" bIns="0" rtlCol="0"/>
            <a:lstStyle/>
            <a:p>
              <a:endParaRPr/>
            </a:p>
          </p:txBody>
        </p:sp>
        <p:sp>
          <p:nvSpPr>
            <p:cNvPr id="27" name="object 27"/>
            <p:cNvSpPr/>
            <p:nvPr/>
          </p:nvSpPr>
          <p:spPr>
            <a:xfrm>
              <a:off x="2477479" y="1837015"/>
              <a:ext cx="3175" cy="36195"/>
            </a:xfrm>
            <a:custGeom>
              <a:avLst/>
              <a:gdLst/>
              <a:ahLst/>
              <a:cxnLst/>
              <a:rect l="l" t="t" r="r" b="b"/>
              <a:pathLst>
                <a:path w="3175" h="36194">
                  <a:moveTo>
                    <a:pt x="1473" y="-2146"/>
                  </a:moveTo>
                  <a:lnTo>
                    <a:pt x="1473" y="38049"/>
                  </a:lnTo>
                </a:path>
              </a:pathLst>
            </a:custGeom>
            <a:ln w="7239">
              <a:solidFill>
                <a:srgbClr val="070403"/>
              </a:solidFill>
            </a:ln>
          </p:spPr>
          <p:txBody>
            <a:bodyPr wrap="square" lIns="0" tIns="0" rIns="0" bIns="0" rtlCol="0"/>
            <a:lstStyle/>
            <a:p>
              <a:endParaRPr/>
            </a:p>
          </p:txBody>
        </p:sp>
        <p:sp>
          <p:nvSpPr>
            <p:cNvPr id="28" name="object 28"/>
            <p:cNvSpPr/>
            <p:nvPr/>
          </p:nvSpPr>
          <p:spPr>
            <a:xfrm>
              <a:off x="2417452" y="1123429"/>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29" name="object 29"/>
            <p:cNvSpPr/>
            <p:nvPr/>
          </p:nvSpPr>
          <p:spPr>
            <a:xfrm>
              <a:off x="2193888" y="1361786"/>
              <a:ext cx="62865" cy="292100"/>
            </a:xfrm>
            <a:custGeom>
              <a:avLst/>
              <a:gdLst/>
              <a:ahLst/>
              <a:cxnLst/>
              <a:rect l="l" t="t" r="r" b="b"/>
              <a:pathLst>
                <a:path w="62864" h="292100">
                  <a:moveTo>
                    <a:pt x="10769" y="0"/>
                  </a:moveTo>
                  <a:lnTo>
                    <a:pt x="0" y="1955"/>
                  </a:lnTo>
                  <a:lnTo>
                    <a:pt x="39090" y="212801"/>
                  </a:lnTo>
                  <a:lnTo>
                    <a:pt x="23939" y="206197"/>
                  </a:lnTo>
                  <a:lnTo>
                    <a:pt x="59461" y="292074"/>
                  </a:lnTo>
                  <a:lnTo>
                    <a:pt x="62458" y="199199"/>
                  </a:lnTo>
                  <a:lnTo>
                    <a:pt x="49885" y="210870"/>
                  </a:lnTo>
                  <a:lnTo>
                    <a:pt x="10769" y="0"/>
                  </a:lnTo>
                  <a:close/>
                </a:path>
              </a:pathLst>
            </a:custGeom>
            <a:solidFill>
              <a:srgbClr val="58595B"/>
            </a:solidFill>
          </p:spPr>
          <p:txBody>
            <a:bodyPr wrap="square" lIns="0" tIns="0" rIns="0" bIns="0" rtlCol="0"/>
            <a:lstStyle/>
            <a:p>
              <a:endParaRPr/>
            </a:p>
          </p:txBody>
        </p:sp>
        <p:sp>
          <p:nvSpPr>
            <p:cNvPr id="30" name="object 30"/>
            <p:cNvSpPr/>
            <p:nvPr/>
          </p:nvSpPr>
          <p:spPr>
            <a:xfrm>
              <a:off x="1935468" y="1027730"/>
              <a:ext cx="929640" cy="929640"/>
            </a:xfrm>
            <a:custGeom>
              <a:avLst/>
              <a:gdLst/>
              <a:ahLst/>
              <a:cxnLst/>
              <a:rect l="l" t="t" r="r" b="b"/>
              <a:pathLst>
                <a:path w="929639" h="929639">
                  <a:moveTo>
                    <a:pt x="929411" y="464718"/>
                  </a:moveTo>
                  <a:lnTo>
                    <a:pt x="927012" y="512230"/>
                  </a:lnTo>
                  <a:lnTo>
                    <a:pt x="919972" y="558371"/>
                  </a:lnTo>
                  <a:lnTo>
                    <a:pt x="908523" y="602906"/>
                  </a:lnTo>
                  <a:lnTo>
                    <a:pt x="892899" y="645603"/>
                  </a:lnTo>
                  <a:lnTo>
                    <a:pt x="873333" y="686226"/>
                  </a:lnTo>
                  <a:lnTo>
                    <a:pt x="850060" y="724544"/>
                  </a:lnTo>
                  <a:lnTo>
                    <a:pt x="823312" y="760321"/>
                  </a:lnTo>
                  <a:lnTo>
                    <a:pt x="793322" y="793324"/>
                  </a:lnTo>
                  <a:lnTo>
                    <a:pt x="760326" y="823320"/>
                  </a:lnTo>
                  <a:lnTo>
                    <a:pt x="724555" y="850074"/>
                  </a:lnTo>
                  <a:lnTo>
                    <a:pt x="686243" y="873354"/>
                  </a:lnTo>
                  <a:lnTo>
                    <a:pt x="645624" y="892925"/>
                  </a:lnTo>
                  <a:lnTo>
                    <a:pt x="602931" y="908554"/>
                  </a:lnTo>
                  <a:lnTo>
                    <a:pt x="558397" y="920006"/>
                  </a:lnTo>
                  <a:lnTo>
                    <a:pt x="512257" y="927049"/>
                  </a:lnTo>
                  <a:lnTo>
                    <a:pt x="464743" y="929449"/>
                  </a:lnTo>
                  <a:lnTo>
                    <a:pt x="417224" y="927049"/>
                  </a:lnTo>
                  <a:lnTo>
                    <a:pt x="371079" y="920006"/>
                  </a:lnTo>
                  <a:lnTo>
                    <a:pt x="326539" y="908554"/>
                  </a:lnTo>
                  <a:lnTo>
                    <a:pt x="283840" y="892925"/>
                  </a:lnTo>
                  <a:lnTo>
                    <a:pt x="243215" y="873354"/>
                  </a:lnTo>
                  <a:lnTo>
                    <a:pt x="204897" y="850074"/>
                  </a:lnTo>
                  <a:lnTo>
                    <a:pt x="169119" y="823320"/>
                  </a:lnTo>
                  <a:lnTo>
                    <a:pt x="136117" y="793324"/>
                  </a:lnTo>
                  <a:lnTo>
                    <a:pt x="106122" y="760321"/>
                  </a:lnTo>
                  <a:lnTo>
                    <a:pt x="79368" y="724544"/>
                  </a:lnTo>
                  <a:lnTo>
                    <a:pt x="56090"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90" y="243201"/>
                  </a:lnTo>
                  <a:lnTo>
                    <a:pt x="79368" y="204885"/>
                  </a:lnTo>
                  <a:lnTo>
                    <a:pt x="106122" y="169110"/>
                  </a:lnTo>
                  <a:lnTo>
                    <a:pt x="136117" y="136109"/>
                  </a:lnTo>
                  <a:lnTo>
                    <a:pt x="169119" y="106115"/>
                  </a:lnTo>
                  <a:lnTo>
                    <a:pt x="204897" y="79363"/>
                  </a:lnTo>
                  <a:lnTo>
                    <a:pt x="243215" y="56086"/>
                  </a:lnTo>
                  <a:lnTo>
                    <a:pt x="283840" y="36518"/>
                  </a:lnTo>
                  <a:lnTo>
                    <a:pt x="326539" y="20891"/>
                  </a:lnTo>
                  <a:lnTo>
                    <a:pt x="371079" y="9441"/>
                  </a:lnTo>
                  <a:lnTo>
                    <a:pt x="417224" y="2399"/>
                  </a:lnTo>
                  <a:lnTo>
                    <a:pt x="464743" y="0"/>
                  </a:lnTo>
                  <a:lnTo>
                    <a:pt x="512257" y="2399"/>
                  </a:lnTo>
                  <a:lnTo>
                    <a:pt x="558397" y="9441"/>
                  </a:lnTo>
                  <a:lnTo>
                    <a:pt x="602931" y="20891"/>
                  </a:lnTo>
                  <a:lnTo>
                    <a:pt x="645624" y="36518"/>
                  </a:lnTo>
                  <a:lnTo>
                    <a:pt x="686243" y="56086"/>
                  </a:lnTo>
                  <a:lnTo>
                    <a:pt x="724555" y="79363"/>
                  </a:lnTo>
                  <a:lnTo>
                    <a:pt x="760326" y="106115"/>
                  </a:lnTo>
                  <a:lnTo>
                    <a:pt x="793322" y="136109"/>
                  </a:lnTo>
                  <a:lnTo>
                    <a:pt x="823312" y="169110"/>
                  </a:lnTo>
                  <a:lnTo>
                    <a:pt x="850060" y="204885"/>
                  </a:lnTo>
                  <a:lnTo>
                    <a:pt x="873333" y="243201"/>
                  </a:lnTo>
                  <a:lnTo>
                    <a:pt x="892899" y="283824"/>
                  </a:lnTo>
                  <a:lnTo>
                    <a:pt x="908523" y="326521"/>
                  </a:lnTo>
                  <a:lnTo>
                    <a:pt x="919972" y="371058"/>
                  </a:lnTo>
                  <a:lnTo>
                    <a:pt x="927012" y="417201"/>
                  </a:lnTo>
                  <a:lnTo>
                    <a:pt x="929411" y="464718"/>
                  </a:lnTo>
                  <a:close/>
                </a:path>
              </a:pathLst>
            </a:custGeom>
            <a:ln w="4292">
              <a:solidFill>
                <a:srgbClr val="231F20"/>
              </a:solidFill>
            </a:ln>
          </p:spPr>
          <p:txBody>
            <a:bodyPr wrap="square" lIns="0" tIns="0" rIns="0" bIns="0" rtlCol="0"/>
            <a:lstStyle/>
            <a:p>
              <a:endParaRPr/>
            </a:p>
          </p:txBody>
        </p:sp>
      </p:grpSp>
      <p:sp>
        <p:nvSpPr>
          <p:cNvPr id="31" name="object 31"/>
          <p:cNvSpPr txBox="1"/>
          <p:nvPr/>
        </p:nvSpPr>
        <p:spPr>
          <a:xfrm>
            <a:off x="2824076" y="1769170"/>
            <a:ext cx="64516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Abschließen</a:t>
            </a:r>
            <a:endParaRPr sz="1000">
              <a:latin typeface="Arial Narrow"/>
              <a:cs typeface="Arial Narrow"/>
            </a:endParaRPr>
          </a:p>
        </p:txBody>
      </p:sp>
      <p:sp>
        <p:nvSpPr>
          <p:cNvPr id="32" name="object 32"/>
          <p:cNvSpPr txBox="1"/>
          <p:nvPr/>
        </p:nvSpPr>
        <p:spPr>
          <a:xfrm>
            <a:off x="4582391" y="1769170"/>
            <a:ext cx="68008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Aufschließen</a:t>
            </a:r>
            <a:endParaRPr sz="1000">
              <a:latin typeface="Arial Narrow"/>
              <a:cs typeface="Arial Narrow"/>
            </a:endParaRPr>
          </a:p>
        </p:txBody>
      </p:sp>
      <p:grpSp>
        <p:nvGrpSpPr>
          <p:cNvPr id="33" name="object 33"/>
          <p:cNvGrpSpPr/>
          <p:nvPr/>
        </p:nvGrpSpPr>
        <p:grpSpPr>
          <a:xfrm>
            <a:off x="621629" y="1028765"/>
            <a:ext cx="4008754" cy="941069"/>
            <a:chOff x="621629" y="1028765"/>
            <a:chExt cx="4008754" cy="941069"/>
          </a:xfrm>
        </p:grpSpPr>
        <p:sp>
          <p:nvSpPr>
            <p:cNvPr id="34" name="object 34"/>
            <p:cNvSpPr/>
            <p:nvPr/>
          </p:nvSpPr>
          <p:spPr>
            <a:xfrm>
              <a:off x="3702999" y="1028765"/>
              <a:ext cx="927353" cy="92737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24023" y="1086054"/>
              <a:ext cx="1229360" cy="26670"/>
            </a:xfrm>
            <a:custGeom>
              <a:avLst/>
              <a:gdLst/>
              <a:ahLst/>
              <a:cxnLst/>
              <a:rect l="l" t="t" r="r" b="b"/>
              <a:pathLst>
                <a:path w="1229360" h="26669">
                  <a:moveTo>
                    <a:pt x="0" y="0"/>
                  </a:moveTo>
                  <a:lnTo>
                    <a:pt x="426764" y="18316"/>
                  </a:lnTo>
                  <a:lnTo>
                    <a:pt x="663773" y="26562"/>
                  </a:lnTo>
                  <a:lnTo>
                    <a:pt x="796304" y="26664"/>
                  </a:lnTo>
                  <a:lnTo>
                    <a:pt x="909637" y="20548"/>
                  </a:lnTo>
                  <a:lnTo>
                    <a:pt x="990317" y="15205"/>
                  </a:lnTo>
                  <a:lnTo>
                    <a:pt x="1057421" y="10646"/>
                  </a:lnTo>
                  <a:lnTo>
                    <a:pt x="1112899" y="6859"/>
                  </a:lnTo>
                  <a:lnTo>
                    <a:pt x="1158703" y="3831"/>
                  </a:lnTo>
                  <a:lnTo>
                    <a:pt x="1196784" y="1549"/>
                  </a:lnTo>
                  <a:lnTo>
                    <a:pt x="1229093" y="0"/>
                  </a:lnTo>
                </a:path>
              </a:pathLst>
            </a:custGeom>
            <a:ln w="4787">
              <a:solidFill>
                <a:srgbClr val="070403"/>
              </a:solidFill>
            </a:ln>
          </p:spPr>
          <p:txBody>
            <a:bodyPr wrap="square" lIns="0" tIns="0" rIns="0" bIns="0" rtlCol="0"/>
            <a:lstStyle/>
            <a:p>
              <a:endParaRPr/>
            </a:p>
          </p:txBody>
        </p:sp>
        <p:sp>
          <p:nvSpPr>
            <p:cNvPr id="36" name="object 36"/>
            <p:cNvSpPr/>
            <p:nvPr/>
          </p:nvSpPr>
          <p:spPr>
            <a:xfrm>
              <a:off x="1132048" y="1106705"/>
              <a:ext cx="223520" cy="376555"/>
            </a:xfrm>
            <a:custGeom>
              <a:avLst/>
              <a:gdLst/>
              <a:ahLst/>
              <a:cxnLst/>
              <a:rect l="l" t="t" r="r" b="b"/>
              <a:pathLst>
                <a:path w="223519" h="376555">
                  <a:moveTo>
                    <a:pt x="0" y="0"/>
                  </a:moveTo>
                  <a:lnTo>
                    <a:pt x="10665" y="206439"/>
                  </a:lnTo>
                  <a:lnTo>
                    <a:pt x="16217" y="313682"/>
                  </a:lnTo>
                  <a:lnTo>
                    <a:pt x="18455" y="356314"/>
                  </a:lnTo>
                  <a:lnTo>
                    <a:pt x="44122" y="375999"/>
                  </a:lnTo>
                  <a:lnTo>
                    <a:pt x="60935" y="374876"/>
                  </a:lnTo>
                  <a:lnTo>
                    <a:pt x="68554" y="373951"/>
                  </a:lnTo>
                  <a:lnTo>
                    <a:pt x="194614" y="372503"/>
                  </a:lnTo>
                  <a:lnTo>
                    <a:pt x="211600" y="374414"/>
                  </a:lnTo>
                  <a:lnTo>
                    <a:pt x="220249" y="373643"/>
                  </a:lnTo>
                  <a:lnTo>
                    <a:pt x="223250"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37" name="object 37"/>
            <p:cNvSpPr/>
            <p:nvPr/>
          </p:nvSpPr>
          <p:spPr>
            <a:xfrm>
              <a:off x="1104637" y="1436958"/>
              <a:ext cx="291465" cy="530225"/>
            </a:xfrm>
            <a:custGeom>
              <a:avLst/>
              <a:gdLst/>
              <a:ahLst/>
              <a:cxnLst/>
              <a:rect l="l" t="t" r="r" b="b"/>
              <a:pathLst>
                <a:path w="291465" h="530225">
                  <a:moveTo>
                    <a:pt x="42989" y="4838"/>
                  </a:moveTo>
                  <a:lnTo>
                    <a:pt x="19840" y="14481"/>
                  </a:lnTo>
                  <a:lnTo>
                    <a:pt x="8199" y="23590"/>
                  </a:lnTo>
                  <a:lnTo>
                    <a:pt x="4532" y="37471"/>
                  </a:lnTo>
                  <a:lnTo>
                    <a:pt x="5308" y="61429"/>
                  </a:lnTo>
                  <a:lnTo>
                    <a:pt x="9553" y="87125"/>
                  </a:lnTo>
                  <a:lnTo>
                    <a:pt x="17665" y="105235"/>
                  </a:lnTo>
                  <a:lnTo>
                    <a:pt x="28140" y="117872"/>
                  </a:lnTo>
                  <a:lnTo>
                    <a:pt x="39471" y="127152"/>
                  </a:lnTo>
                  <a:lnTo>
                    <a:pt x="49582" y="135680"/>
                  </a:lnTo>
                  <a:lnTo>
                    <a:pt x="57227" y="143643"/>
                  </a:lnTo>
                  <a:lnTo>
                    <a:pt x="62065" y="149530"/>
                  </a:lnTo>
                  <a:lnTo>
                    <a:pt x="63754" y="151828"/>
                  </a:lnTo>
                  <a:lnTo>
                    <a:pt x="55168" y="160464"/>
                  </a:lnTo>
                  <a:lnTo>
                    <a:pt x="55168" y="165112"/>
                  </a:lnTo>
                  <a:lnTo>
                    <a:pt x="55168" y="169748"/>
                  </a:lnTo>
                  <a:lnTo>
                    <a:pt x="45123" y="170446"/>
                  </a:lnTo>
                  <a:lnTo>
                    <a:pt x="45910" y="177660"/>
                  </a:lnTo>
                  <a:lnTo>
                    <a:pt x="39471" y="188747"/>
                  </a:lnTo>
                  <a:lnTo>
                    <a:pt x="35178" y="202061"/>
                  </a:lnTo>
                  <a:lnTo>
                    <a:pt x="32434" y="221991"/>
                  </a:lnTo>
                  <a:lnTo>
                    <a:pt x="31811" y="243466"/>
                  </a:lnTo>
                  <a:lnTo>
                    <a:pt x="33883" y="261416"/>
                  </a:lnTo>
                  <a:lnTo>
                    <a:pt x="24546" y="258067"/>
                  </a:lnTo>
                  <a:lnTo>
                    <a:pt x="6868" y="298759"/>
                  </a:lnTo>
                  <a:lnTo>
                    <a:pt x="595" y="339247"/>
                  </a:lnTo>
                  <a:lnTo>
                    <a:pt x="0" y="356666"/>
                  </a:lnTo>
                  <a:lnTo>
                    <a:pt x="750" y="380073"/>
                  </a:lnTo>
                  <a:lnTo>
                    <a:pt x="4638" y="446670"/>
                  </a:lnTo>
                  <a:lnTo>
                    <a:pt x="14229" y="489295"/>
                  </a:lnTo>
                  <a:lnTo>
                    <a:pt x="39370" y="527151"/>
                  </a:lnTo>
                  <a:lnTo>
                    <a:pt x="47650" y="530021"/>
                  </a:lnTo>
                  <a:lnTo>
                    <a:pt x="48348" y="524268"/>
                  </a:lnTo>
                  <a:lnTo>
                    <a:pt x="74891" y="523582"/>
                  </a:lnTo>
                  <a:lnTo>
                    <a:pt x="240652" y="512114"/>
                  </a:lnTo>
                  <a:lnTo>
                    <a:pt x="252488" y="512114"/>
                  </a:lnTo>
                  <a:lnTo>
                    <a:pt x="254304" y="504609"/>
                  </a:lnTo>
                  <a:lnTo>
                    <a:pt x="270395" y="499935"/>
                  </a:lnTo>
                  <a:lnTo>
                    <a:pt x="272923" y="489178"/>
                  </a:lnTo>
                  <a:lnTo>
                    <a:pt x="274874" y="482896"/>
                  </a:lnTo>
                  <a:lnTo>
                    <a:pt x="285457" y="435825"/>
                  </a:lnTo>
                  <a:lnTo>
                    <a:pt x="288563" y="381623"/>
                  </a:lnTo>
                  <a:lnTo>
                    <a:pt x="288722" y="361918"/>
                  </a:lnTo>
                  <a:lnTo>
                    <a:pt x="288658" y="354177"/>
                  </a:lnTo>
                  <a:lnTo>
                    <a:pt x="287235" y="350964"/>
                  </a:lnTo>
                  <a:lnTo>
                    <a:pt x="287385" y="341313"/>
                  </a:lnTo>
                  <a:lnTo>
                    <a:pt x="280818" y="298875"/>
                  </a:lnTo>
                  <a:lnTo>
                    <a:pt x="268960" y="261061"/>
                  </a:lnTo>
                  <a:lnTo>
                    <a:pt x="256438" y="261061"/>
                  </a:lnTo>
                  <a:lnTo>
                    <a:pt x="260727" y="250301"/>
                  </a:lnTo>
                  <a:lnTo>
                    <a:pt x="262604" y="243471"/>
                  </a:lnTo>
                  <a:lnTo>
                    <a:pt x="250739" y="194995"/>
                  </a:lnTo>
                  <a:lnTo>
                    <a:pt x="243166" y="169748"/>
                  </a:lnTo>
                  <a:lnTo>
                    <a:pt x="241401" y="157213"/>
                  </a:lnTo>
                  <a:lnTo>
                    <a:pt x="235280" y="157213"/>
                  </a:lnTo>
                  <a:lnTo>
                    <a:pt x="247286" y="137719"/>
                  </a:lnTo>
                  <a:lnTo>
                    <a:pt x="254796" y="126182"/>
                  </a:lnTo>
                  <a:lnTo>
                    <a:pt x="260969" y="118067"/>
                  </a:lnTo>
                  <a:lnTo>
                    <a:pt x="268960" y="108838"/>
                  </a:lnTo>
                  <a:lnTo>
                    <a:pt x="278156" y="98694"/>
                  </a:lnTo>
                  <a:lnTo>
                    <a:pt x="285418" y="89655"/>
                  </a:lnTo>
                  <a:lnTo>
                    <a:pt x="290000" y="80006"/>
                  </a:lnTo>
                  <a:lnTo>
                    <a:pt x="291160" y="68033"/>
                  </a:lnTo>
                  <a:lnTo>
                    <a:pt x="289226" y="51409"/>
                  </a:lnTo>
                  <a:lnTo>
                    <a:pt x="283430" y="31730"/>
                  </a:lnTo>
                  <a:lnTo>
                    <a:pt x="271384" y="13194"/>
                  </a:lnTo>
                  <a:lnTo>
                    <a:pt x="250698" y="0"/>
                  </a:lnTo>
                </a:path>
              </a:pathLst>
            </a:custGeom>
            <a:ln w="4787">
              <a:solidFill>
                <a:srgbClr val="070403"/>
              </a:solidFill>
            </a:ln>
          </p:spPr>
          <p:txBody>
            <a:bodyPr wrap="square" lIns="0" tIns="0" rIns="0" bIns="0" rtlCol="0"/>
            <a:lstStyle/>
            <a:p>
              <a:endParaRPr/>
            </a:p>
          </p:txBody>
        </p:sp>
        <p:sp>
          <p:nvSpPr>
            <p:cNvPr id="38" name="object 38"/>
            <p:cNvSpPr/>
            <p:nvPr/>
          </p:nvSpPr>
          <p:spPr>
            <a:xfrm>
              <a:off x="1137988" y="1463303"/>
              <a:ext cx="249560" cy="273551"/>
            </a:xfrm>
            <a:prstGeom prst="rect">
              <a:avLst/>
            </a:prstGeom>
            <a:blipFill>
              <a:blip r:embed="rId4" cstate="print"/>
              <a:stretch>
                <a:fillRect/>
              </a:stretch>
            </a:blipFill>
          </p:spPr>
          <p:txBody>
            <a:bodyPr wrap="square" lIns="0" tIns="0" rIns="0" bIns="0" rtlCol="0"/>
            <a:lstStyle/>
            <a:p>
              <a:endParaRPr/>
            </a:p>
          </p:txBody>
        </p:sp>
        <p:sp>
          <p:nvSpPr>
            <p:cNvPr id="39" name="object 39"/>
            <p:cNvSpPr/>
            <p:nvPr/>
          </p:nvSpPr>
          <p:spPr>
            <a:xfrm>
              <a:off x="1108210" y="1787927"/>
              <a:ext cx="283845" cy="50165"/>
            </a:xfrm>
            <a:custGeom>
              <a:avLst/>
              <a:gdLst/>
              <a:ahLst/>
              <a:cxnLst/>
              <a:rect l="l" t="t" r="r" b="b"/>
              <a:pathLst>
                <a:path w="283844" h="50164">
                  <a:moveTo>
                    <a:pt x="0" y="12992"/>
                  </a:moveTo>
                  <a:lnTo>
                    <a:pt x="5458" y="9602"/>
                  </a:lnTo>
                  <a:lnTo>
                    <a:pt x="9517" y="8685"/>
                  </a:lnTo>
                  <a:lnTo>
                    <a:pt x="14192" y="10432"/>
                  </a:lnTo>
                  <a:lnTo>
                    <a:pt x="21501" y="15036"/>
                  </a:lnTo>
                  <a:lnTo>
                    <a:pt x="33684" y="22519"/>
                  </a:lnTo>
                  <a:lnTo>
                    <a:pt x="50931" y="31694"/>
                  </a:lnTo>
                  <a:lnTo>
                    <a:pt x="72205" y="40881"/>
                  </a:lnTo>
                  <a:lnTo>
                    <a:pt x="96469" y="48399"/>
                  </a:lnTo>
                  <a:lnTo>
                    <a:pt x="101727" y="49822"/>
                  </a:lnTo>
                  <a:lnTo>
                    <a:pt x="101727" y="38150"/>
                  </a:lnTo>
                  <a:lnTo>
                    <a:pt x="101581" y="29880"/>
                  </a:lnTo>
                  <a:lnTo>
                    <a:pt x="102203" y="23282"/>
                  </a:lnTo>
                  <a:lnTo>
                    <a:pt x="105177" y="19412"/>
                  </a:lnTo>
                  <a:lnTo>
                    <a:pt x="112090" y="19329"/>
                  </a:lnTo>
                  <a:lnTo>
                    <a:pt x="122546" y="21504"/>
                  </a:lnTo>
                  <a:lnTo>
                    <a:pt x="134710" y="23145"/>
                  </a:lnTo>
                  <a:lnTo>
                    <a:pt x="148010" y="23358"/>
                  </a:lnTo>
                  <a:lnTo>
                    <a:pt x="161874" y="21247"/>
                  </a:lnTo>
                  <a:lnTo>
                    <a:pt x="175018" y="17877"/>
                  </a:lnTo>
                  <a:lnTo>
                    <a:pt x="186058" y="15503"/>
                  </a:lnTo>
                  <a:lnTo>
                    <a:pt x="194321" y="14924"/>
                  </a:lnTo>
                  <a:lnTo>
                    <a:pt x="199136" y="16941"/>
                  </a:lnTo>
                  <a:lnTo>
                    <a:pt x="201037" y="23355"/>
                  </a:lnTo>
                  <a:lnTo>
                    <a:pt x="201504" y="32810"/>
                  </a:lnTo>
                  <a:lnTo>
                    <a:pt x="201257" y="41369"/>
                  </a:lnTo>
                  <a:lnTo>
                    <a:pt x="201015" y="45097"/>
                  </a:lnTo>
                  <a:lnTo>
                    <a:pt x="210585" y="42503"/>
                  </a:lnTo>
                  <a:lnTo>
                    <a:pt x="216661" y="40347"/>
                  </a:lnTo>
                  <a:lnTo>
                    <a:pt x="221843" y="37468"/>
                  </a:lnTo>
                  <a:lnTo>
                    <a:pt x="228727" y="32702"/>
                  </a:lnTo>
                  <a:lnTo>
                    <a:pt x="240002" y="24397"/>
                  </a:lnTo>
                  <a:lnTo>
                    <a:pt x="254763" y="13927"/>
                  </a:lnTo>
                  <a:lnTo>
                    <a:pt x="270241" y="4668"/>
                  </a:lnTo>
                  <a:lnTo>
                    <a:pt x="283667" y="0"/>
                  </a:lnTo>
                </a:path>
              </a:pathLst>
            </a:custGeom>
            <a:ln w="4787">
              <a:solidFill>
                <a:srgbClr val="070403"/>
              </a:solidFill>
            </a:ln>
          </p:spPr>
          <p:txBody>
            <a:bodyPr wrap="square" lIns="0" tIns="0" rIns="0" bIns="0" rtlCol="0"/>
            <a:lstStyle/>
            <a:p>
              <a:endParaRPr/>
            </a:p>
          </p:txBody>
        </p:sp>
        <p:sp>
          <p:nvSpPr>
            <p:cNvPr id="40" name="object 40"/>
            <p:cNvSpPr/>
            <p:nvPr/>
          </p:nvSpPr>
          <p:spPr>
            <a:xfrm>
              <a:off x="1104590" y="1791141"/>
              <a:ext cx="288925" cy="61594"/>
            </a:xfrm>
            <a:custGeom>
              <a:avLst/>
              <a:gdLst/>
              <a:ahLst/>
              <a:cxnLst/>
              <a:rect l="l" t="t" r="r" b="b"/>
              <a:pathLst>
                <a:path w="288925" h="61594">
                  <a:moveTo>
                    <a:pt x="0" y="9778"/>
                  </a:moveTo>
                  <a:lnTo>
                    <a:pt x="7099" y="14211"/>
                  </a:lnTo>
                  <a:lnTo>
                    <a:pt x="12547" y="16573"/>
                  </a:lnTo>
                  <a:lnTo>
                    <a:pt x="17957" y="18973"/>
                  </a:lnTo>
                  <a:lnTo>
                    <a:pt x="20345" y="13957"/>
                  </a:lnTo>
                  <a:lnTo>
                    <a:pt x="30861" y="21018"/>
                  </a:lnTo>
                  <a:lnTo>
                    <a:pt x="40391" y="27160"/>
                  </a:lnTo>
                  <a:lnTo>
                    <a:pt x="52285" y="34156"/>
                  </a:lnTo>
                  <a:lnTo>
                    <a:pt x="65161" y="40638"/>
                  </a:lnTo>
                  <a:lnTo>
                    <a:pt x="77635" y="45237"/>
                  </a:lnTo>
                  <a:lnTo>
                    <a:pt x="93408" y="49529"/>
                  </a:lnTo>
                  <a:lnTo>
                    <a:pt x="99618" y="49009"/>
                  </a:lnTo>
                  <a:lnTo>
                    <a:pt x="100088" y="54990"/>
                  </a:lnTo>
                  <a:lnTo>
                    <a:pt x="100533" y="60985"/>
                  </a:lnTo>
                  <a:lnTo>
                    <a:pt x="109639" y="61467"/>
                  </a:lnTo>
                  <a:lnTo>
                    <a:pt x="121119" y="61467"/>
                  </a:lnTo>
                  <a:lnTo>
                    <a:pt x="135565" y="61511"/>
                  </a:lnTo>
                  <a:lnTo>
                    <a:pt x="179328" y="59951"/>
                  </a:lnTo>
                  <a:lnTo>
                    <a:pt x="209529" y="45554"/>
                  </a:lnTo>
                  <a:lnTo>
                    <a:pt x="215150" y="42379"/>
                  </a:lnTo>
                  <a:lnTo>
                    <a:pt x="256118" y="18175"/>
                  </a:lnTo>
                  <a:lnTo>
                    <a:pt x="274091" y="6070"/>
                  </a:lnTo>
                  <a:lnTo>
                    <a:pt x="273418" y="2031"/>
                  </a:lnTo>
                  <a:lnTo>
                    <a:pt x="288696" y="0"/>
                  </a:lnTo>
                </a:path>
              </a:pathLst>
            </a:custGeom>
            <a:ln w="4787">
              <a:solidFill>
                <a:srgbClr val="070403"/>
              </a:solidFill>
            </a:ln>
          </p:spPr>
          <p:txBody>
            <a:bodyPr wrap="square" lIns="0" tIns="0" rIns="0" bIns="0" rtlCol="0"/>
            <a:lstStyle/>
            <a:p>
              <a:endParaRPr/>
            </a:p>
          </p:txBody>
        </p:sp>
        <p:sp>
          <p:nvSpPr>
            <p:cNvPr id="41" name="object 41"/>
            <p:cNvSpPr/>
            <p:nvPr/>
          </p:nvSpPr>
          <p:spPr>
            <a:xfrm>
              <a:off x="1113378" y="1586394"/>
              <a:ext cx="261886" cy="377231"/>
            </a:xfrm>
            <a:prstGeom prst="rect">
              <a:avLst/>
            </a:prstGeom>
            <a:blipFill>
              <a:blip r:embed="rId5" cstate="print"/>
              <a:stretch>
                <a:fillRect/>
              </a:stretch>
            </a:blipFill>
          </p:spPr>
          <p:txBody>
            <a:bodyPr wrap="square" lIns="0" tIns="0" rIns="0" bIns="0" rtlCol="0"/>
            <a:lstStyle/>
            <a:p>
              <a:endParaRPr/>
            </a:p>
          </p:txBody>
        </p:sp>
      </p:grpSp>
      <p:sp>
        <p:nvSpPr>
          <p:cNvPr id="42" name="object 42"/>
          <p:cNvSpPr txBox="1"/>
          <p:nvPr/>
        </p:nvSpPr>
        <p:spPr>
          <a:xfrm>
            <a:off x="546608" y="2541637"/>
            <a:ext cx="278384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FUNKTION DER</a:t>
            </a:r>
            <a:r>
              <a:rPr sz="1600" b="1" spc="-90" dirty="0">
                <a:solidFill>
                  <a:srgbClr val="231F20"/>
                </a:solidFill>
                <a:latin typeface="Arial Narrow"/>
                <a:cs typeface="Arial Narrow"/>
              </a:rPr>
              <a:t> </a:t>
            </a:r>
            <a:r>
              <a:rPr sz="1600" b="1" dirty="0">
                <a:solidFill>
                  <a:srgbClr val="231F20"/>
                </a:solidFill>
                <a:latin typeface="Arial Narrow"/>
                <a:cs typeface="Arial Narrow"/>
              </a:rPr>
              <a:t>FERNBEDIENUNG</a:t>
            </a:r>
            <a:endParaRPr sz="1600">
              <a:latin typeface="Arial Narrow"/>
              <a:cs typeface="Arial Narrow"/>
            </a:endParaRPr>
          </a:p>
        </p:txBody>
      </p:sp>
      <p:sp>
        <p:nvSpPr>
          <p:cNvPr id="43" name="object 43"/>
          <p:cNvSpPr/>
          <p:nvPr/>
        </p:nvSpPr>
        <p:spPr>
          <a:xfrm>
            <a:off x="565784" y="2875013"/>
            <a:ext cx="6461760" cy="0"/>
          </a:xfrm>
          <a:custGeom>
            <a:avLst/>
            <a:gdLst/>
            <a:ahLst/>
            <a:cxnLst/>
            <a:rect l="l" t="t" r="r" b="b"/>
            <a:pathLst>
              <a:path w="6461759">
                <a:moveTo>
                  <a:pt x="0" y="0"/>
                </a:moveTo>
                <a:lnTo>
                  <a:pt x="6461531" y="0"/>
                </a:lnTo>
              </a:path>
            </a:pathLst>
          </a:custGeom>
          <a:ln w="9525">
            <a:solidFill>
              <a:srgbClr val="231F20"/>
            </a:solidFill>
            <a:prstDash val="sysDot"/>
          </a:ln>
        </p:spPr>
        <p:txBody>
          <a:bodyPr wrap="square" lIns="0" tIns="0" rIns="0" bIns="0" rtlCol="0"/>
          <a:lstStyle/>
          <a:p>
            <a:endParaRPr/>
          </a:p>
        </p:txBody>
      </p:sp>
      <p:sp>
        <p:nvSpPr>
          <p:cNvPr id="44" name="object 44"/>
          <p:cNvSpPr txBox="1"/>
          <p:nvPr/>
        </p:nvSpPr>
        <p:spPr>
          <a:xfrm>
            <a:off x="1556518" y="4272178"/>
            <a:ext cx="484505" cy="176530"/>
          </a:xfrm>
          <a:prstGeom prst="rect">
            <a:avLst/>
          </a:prstGeom>
        </p:spPr>
        <p:txBody>
          <a:bodyPr vert="horz" wrap="square" lIns="0" tIns="11430" rIns="0" bIns="0" rtlCol="0">
            <a:spAutoFit/>
          </a:bodyPr>
          <a:lstStyle/>
          <a:p>
            <a:pPr marL="12700">
              <a:lnSpc>
                <a:spcPct val="100000"/>
              </a:lnSpc>
              <a:spcBef>
                <a:spcPts val="90"/>
              </a:spcBef>
            </a:pPr>
            <a:r>
              <a:rPr sz="1000" spc="-5" dirty="0">
                <a:solidFill>
                  <a:srgbClr val="231F20"/>
                </a:solidFill>
                <a:latin typeface="Arial Narrow"/>
                <a:cs typeface="Arial Narrow"/>
              </a:rPr>
              <a:t>Heizknopf</a:t>
            </a:r>
            <a:endParaRPr sz="1000">
              <a:latin typeface="Arial Narrow"/>
              <a:cs typeface="Arial Narrow"/>
            </a:endParaRPr>
          </a:p>
        </p:txBody>
      </p:sp>
      <p:sp>
        <p:nvSpPr>
          <p:cNvPr id="45" name="object 45"/>
          <p:cNvSpPr/>
          <p:nvPr/>
        </p:nvSpPr>
        <p:spPr>
          <a:xfrm>
            <a:off x="1523269" y="4488258"/>
            <a:ext cx="1969770" cy="0"/>
          </a:xfrm>
          <a:custGeom>
            <a:avLst/>
            <a:gdLst/>
            <a:ahLst/>
            <a:cxnLst/>
            <a:rect l="l" t="t" r="r" b="b"/>
            <a:pathLst>
              <a:path w="1969770">
                <a:moveTo>
                  <a:pt x="1969503" y="0"/>
                </a:moveTo>
                <a:lnTo>
                  <a:pt x="0" y="0"/>
                </a:lnTo>
              </a:path>
            </a:pathLst>
          </a:custGeom>
          <a:ln w="6858">
            <a:solidFill>
              <a:srgbClr val="86888A"/>
            </a:solidFill>
          </a:ln>
        </p:spPr>
        <p:txBody>
          <a:bodyPr wrap="square" lIns="0" tIns="0" rIns="0" bIns="0" rtlCol="0"/>
          <a:lstStyle/>
          <a:p>
            <a:endParaRPr/>
          </a:p>
        </p:txBody>
      </p:sp>
      <p:sp>
        <p:nvSpPr>
          <p:cNvPr id="46" name="object 46"/>
          <p:cNvSpPr txBox="1"/>
          <p:nvPr/>
        </p:nvSpPr>
        <p:spPr>
          <a:xfrm>
            <a:off x="1556518" y="3652042"/>
            <a:ext cx="598805" cy="176530"/>
          </a:xfrm>
          <a:prstGeom prst="rect">
            <a:avLst/>
          </a:prstGeom>
        </p:spPr>
        <p:txBody>
          <a:bodyPr vert="horz" wrap="square" lIns="0" tIns="11430" rIns="0" bIns="0" rtlCol="0">
            <a:spAutoFit/>
          </a:bodyPr>
          <a:lstStyle/>
          <a:p>
            <a:pPr marL="12700">
              <a:lnSpc>
                <a:spcPct val="100000"/>
              </a:lnSpc>
              <a:spcBef>
                <a:spcPts val="90"/>
              </a:spcBef>
            </a:pPr>
            <a:r>
              <a:rPr sz="1000" spc="-10" dirty="0">
                <a:solidFill>
                  <a:srgbClr val="231F20"/>
                </a:solidFill>
                <a:latin typeface="Arial Narrow"/>
                <a:cs typeface="Arial Narrow"/>
              </a:rPr>
              <a:t>LED-Display</a:t>
            </a:r>
            <a:endParaRPr sz="1000">
              <a:latin typeface="Arial Narrow"/>
              <a:cs typeface="Arial Narrow"/>
            </a:endParaRPr>
          </a:p>
        </p:txBody>
      </p:sp>
      <p:grpSp>
        <p:nvGrpSpPr>
          <p:cNvPr id="47" name="object 47"/>
          <p:cNvGrpSpPr/>
          <p:nvPr/>
        </p:nvGrpSpPr>
        <p:grpSpPr>
          <a:xfrm>
            <a:off x="1542646" y="3864624"/>
            <a:ext cx="2122170" cy="1087755"/>
            <a:chOff x="1542646" y="3864624"/>
            <a:chExt cx="2122170" cy="1087755"/>
          </a:xfrm>
        </p:grpSpPr>
        <p:sp>
          <p:nvSpPr>
            <p:cNvPr id="48" name="object 48"/>
            <p:cNvSpPr/>
            <p:nvPr/>
          </p:nvSpPr>
          <p:spPr>
            <a:xfrm>
              <a:off x="1546138" y="3868116"/>
              <a:ext cx="2115185" cy="0"/>
            </a:xfrm>
            <a:custGeom>
              <a:avLst/>
              <a:gdLst/>
              <a:ahLst/>
              <a:cxnLst/>
              <a:rect l="l" t="t" r="r" b="b"/>
              <a:pathLst>
                <a:path w="2115185">
                  <a:moveTo>
                    <a:pt x="2115032" y="0"/>
                  </a:moveTo>
                  <a:lnTo>
                    <a:pt x="0" y="0"/>
                  </a:lnTo>
                </a:path>
              </a:pathLst>
            </a:custGeom>
            <a:ln w="6858">
              <a:solidFill>
                <a:srgbClr val="86888A"/>
              </a:solidFill>
            </a:ln>
          </p:spPr>
          <p:txBody>
            <a:bodyPr wrap="square" lIns="0" tIns="0" rIns="0" bIns="0" rtlCol="0"/>
            <a:lstStyle/>
            <a:p>
              <a:endParaRPr/>
            </a:p>
          </p:txBody>
        </p:sp>
        <p:sp>
          <p:nvSpPr>
            <p:cNvPr id="49" name="object 49"/>
            <p:cNvSpPr/>
            <p:nvPr/>
          </p:nvSpPr>
          <p:spPr>
            <a:xfrm>
              <a:off x="1546138" y="4948461"/>
              <a:ext cx="1969770" cy="0"/>
            </a:xfrm>
            <a:custGeom>
              <a:avLst/>
              <a:gdLst/>
              <a:ahLst/>
              <a:cxnLst/>
              <a:rect l="l" t="t" r="r" b="b"/>
              <a:pathLst>
                <a:path w="1969770">
                  <a:moveTo>
                    <a:pt x="1969528" y="0"/>
                  </a:moveTo>
                  <a:lnTo>
                    <a:pt x="0" y="0"/>
                  </a:lnTo>
                </a:path>
              </a:pathLst>
            </a:custGeom>
            <a:ln w="6858">
              <a:solidFill>
                <a:srgbClr val="86888A"/>
              </a:solidFill>
            </a:ln>
          </p:spPr>
          <p:txBody>
            <a:bodyPr wrap="square" lIns="0" tIns="0" rIns="0" bIns="0" rtlCol="0"/>
            <a:lstStyle/>
            <a:p>
              <a:endParaRPr/>
            </a:p>
          </p:txBody>
        </p:sp>
      </p:grpSp>
      <p:sp>
        <p:nvSpPr>
          <p:cNvPr id="50" name="object 50"/>
          <p:cNvSpPr txBox="1"/>
          <p:nvPr/>
        </p:nvSpPr>
        <p:spPr>
          <a:xfrm>
            <a:off x="1556518" y="4545788"/>
            <a:ext cx="1602105" cy="360680"/>
          </a:xfrm>
          <a:prstGeom prst="rect">
            <a:avLst/>
          </a:prstGeom>
        </p:spPr>
        <p:txBody>
          <a:bodyPr vert="horz" wrap="square" lIns="0" tIns="15240" rIns="0" bIns="0" rtlCol="0">
            <a:spAutoFit/>
          </a:bodyPr>
          <a:lstStyle/>
          <a:p>
            <a:pPr marL="12700">
              <a:lnSpc>
                <a:spcPts val="1050"/>
              </a:lnSpc>
              <a:spcBef>
                <a:spcPts val="120"/>
              </a:spcBef>
            </a:pPr>
            <a:r>
              <a:rPr sz="950" spc="10" dirty="0">
                <a:solidFill>
                  <a:srgbClr val="231F20"/>
                </a:solidFill>
                <a:latin typeface="Arial Narrow"/>
                <a:cs typeface="Arial Narrow"/>
              </a:rPr>
              <a:t>BUBBLE-Taste</a:t>
            </a:r>
            <a:endParaRPr sz="950">
              <a:latin typeface="Arial Narrow"/>
              <a:cs typeface="Arial Narrow"/>
            </a:endParaRPr>
          </a:p>
          <a:p>
            <a:pPr marL="12700" marR="5080">
              <a:lnSpc>
                <a:spcPts val="760"/>
              </a:lnSpc>
              <a:spcBef>
                <a:spcPts val="50"/>
              </a:spcBef>
            </a:pPr>
            <a:r>
              <a:rPr sz="750" dirty="0">
                <a:solidFill>
                  <a:srgbClr val="231F20"/>
                </a:solidFill>
                <a:latin typeface="Arial Narrow"/>
                <a:cs typeface="Arial Narrow"/>
              </a:rPr>
              <a:t>- Stellen Sie </a:t>
            </a:r>
            <a:r>
              <a:rPr sz="750" spc="-5" dirty="0">
                <a:solidFill>
                  <a:srgbClr val="231F20"/>
                </a:solidFill>
                <a:latin typeface="Arial Narrow"/>
                <a:cs typeface="Arial Narrow"/>
              </a:rPr>
              <a:t>die </a:t>
            </a:r>
            <a:r>
              <a:rPr sz="750" dirty="0">
                <a:solidFill>
                  <a:srgbClr val="231F20"/>
                </a:solidFill>
                <a:latin typeface="Arial Narrow"/>
                <a:cs typeface="Arial Narrow"/>
              </a:rPr>
              <a:t>Bläschenintensität </a:t>
            </a:r>
            <a:r>
              <a:rPr sz="750" spc="-5" dirty="0">
                <a:solidFill>
                  <a:srgbClr val="231F20"/>
                </a:solidFill>
                <a:latin typeface="Arial Narrow"/>
                <a:cs typeface="Arial Narrow"/>
              </a:rPr>
              <a:t>mit </a:t>
            </a:r>
            <a:r>
              <a:rPr sz="750" dirty="0">
                <a:solidFill>
                  <a:srgbClr val="231F20"/>
                </a:solidFill>
                <a:latin typeface="Arial Narrow"/>
                <a:cs typeface="Arial Narrow"/>
              </a:rPr>
              <a:t>dieser  Taste </a:t>
            </a:r>
            <a:r>
              <a:rPr sz="750" spc="-5" dirty="0">
                <a:solidFill>
                  <a:srgbClr val="231F20"/>
                </a:solidFill>
                <a:latin typeface="Arial Narrow"/>
                <a:cs typeface="Arial Narrow"/>
              </a:rPr>
              <a:t>ein </a:t>
            </a:r>
            <a:r>
              <a:rPr sz="750" dirty="0">
                <a:solidFill>
                  <a:srgbClr val="231F20"/>
                </a:solidFill>
                <a:latin typeface="Arial Narrow"/>
                <a:cs typeface="Arial Narrow"/>
              </a:rPr>
              <a:t>(L1: </a:t>
            </a:r>
            <a:r>
              <a:rPr sz="750" spc="-5" dirty="0">
                <a:solidFill>
                  <a:srgbClr val="231F20"/>
                </a:solidFill>
                <a:latin typeface="Arial Narrow"/>
                <a:cs typeface="Arial Narrow"/>
              </a:rPr>
              <a:t>300 </a:t>
            </a:r>
            <a:r>
              <a:rPr sz="750" dirty="0">
                <a:solidFill>
                  <a:srgbClr val="231F20"/>
                </a:solidFill>
                <a:latin typeface="Arial Narrow"/>
                <a:cs typeface="Arial Narrow"/>
              </a:rPr>
              <a:t>W, </a:t>
            </a:r>
            <a:r>
              <a:rPr sz="750" spc="-5" dirty="0">
                <a:solidFill>
                  <a:srgbClr val="231F20"/>
                </a:solidFill>
                <a:latin typeface="Arial Narrow"/>
                <a:cs typeface="Arial Narrow"/>
              </a:rPr>
              <a:t>L2: 500 </a:t>
            </a:r>
            <a:r>
              <a:rPr sz="750" dirty="0">
                <a:solidFill>
                  <a:srgbClr val="231F20"/>
                </a:solidFill>
                <a:latin typeface="Arial Narrow"/>
                <a:cs typeface="Arial Narrow"/>
              </a:rPr>
              <a:t>W, </a:t>
            </a:r>
            <a:r>
              <a:rPr sz="750" spc="-5" dirty="0">
                <a:solidFill>
                  <a:srgbClr val="231F20"/>
                </a:solidFill>
                <a:latin typeface="Arial Narrow"/>
                <a:cs typeface="Arial Narrow"/>
              </a:rPr>
              <a:t>L3: 720</a:t>
            </a:r>
            <a:r>
              <a:rPr sz="750" spc="35" dirty="0">
                <a:solidFill>
                  <a:srgbClr val="231F20"/>
                </a:solidFill>
                <a:latin typeface="Arial Narrow"/>
                <a:cs typeface="Arial Narrow"/>
              </a:rPr>
              <a:t> </a:t>
            </a:r>
            <a:r>
              <a:rPr sz="750" dirty="0">
                <a:solidFill>
                  <a:srgbClr val="231F20"/>
                </a:solidFill>
                <a:latin typeface="Arial Narrow"/>
                <a:cs typeface="Arial Narrow"/>
              </a:rPr>
              <a:t>W)</a:t>
            </a:r>
            <a:endParaRPr sz="750">
              <a:latin typeface="Arial Narrow"/>
              <a:cs typeface="Arial Narrow"/>
            </a:endParaRPr>
          </a:p>
        </p:txBody>
      </p:sp>
      <p:sp>
        <p:nvSpPr>
          <p:cNvPr id="51" name="object 51"/>
          <p:cNvSpPr txBox="1"/>
          <p:nvPr/>
        </p:nvSpPr>
        <p:spPr>
          <a:xfrm>
            <a:off x="1556518" y="5061817"/>
            <a:ext cx="450215" cy="176530"/>
          </a:xfrm>
          <a:prstGeom prst="rect">
            <a:avLst/>
          </a:prstGeom>
        </p:spPr>
        <p:txBody>
          <a:bodyPr vert="horz" wrap="square" lIns="0" tIns="11430" rIns="0" bIns="0" rtlCol="0">
            <a:spAutoFit/>
          </a:bodyPr>
          <a:lstStyle/>
          <a:p>
            <a:pPr marL="12700">
              <a:lnSpc>
                <a:spcPct val="100000"/>
              </a:lnSpc>
              <a:spcBef>
                <a:spcPts val="90"/>
              </a:spcBef>
            </a:pPr>
            <a:r>
              <a:rPr sz="1000" spc="-5" dirty="0">
                <a:solidFill>
                  <a:srgbClr val="231F20"/>
                </a:solidFill>
                <a:latin typeface="Arial Narrow"/>
                <a:cs typeface="Arial Narrow"/>
              </a:rPr>
              <a:t>Up-Taste</a:t>
            </a:r>
            <a:endParaRPr sz="1000">
              <a:latin typeface="Arial Narrow"/>
              <a:cs typeface="Arial Narrow"/>
            </a:endParaRPr>
          </a:p>
        </p:txBody>
      </p:sp>
      <p:sp>
        <p:nvSpPr>
          <p:cNvPr id="52" name="object 52"/>
          <p:cNvSpPr txBox="1"/>
          <p:nvPr/>
        </p:nvSpPr>
        <p:spPr>
          <a:xfrm>
            <a:off x="5348759" y="4285914"/>
            <a:ext cx="547370" cy="176530"/>
          </a:xfrm>
          <a:prstGeom prst="rect">
            <a:avLst/>
          </a:prstGeom>
        </p:spPr>
        <p:txBody>
          <a:bodyPr vert="horz" wrap="square" lIns="0" tIns="11430" rIns="0" bIns="0" rtlCol="0">
            <a:spAutoFit/>
          </a:bodyPr>
          <a:lstStyle/>
          <a:p>
            <a:pPr marL="12700">
              <a:lnSpc>
                <a:spcPct val="100000"/>
              </a:lnSpc>
              <a:spcBef>
                <a:spcPts val="90"/>
              </a:spcBef>
            </a:pPr>
            <a:r>
              <a:rPr sz="1000" spc="-5" dirty="0">
                <a:solidFill>
                  <a:srgbClr val="231F20"/>
                </a:solidFill>
                <a:latin typeface="Arial Narrow"/>
                <a:cs typeface="Arial Narrow"/>
              </a:rPr>
              <a:t>Filter-Taste</a:t>
            </a:r>
            <a:endParaRPr sz="1000">
              <a:latin typeface="Arial Narrow"/>
              <a:cs typeface="Arial Narrow"/>
            </a:endParaRPr>
          </a:p>
        </p:txBody>
      </p:sp>
      <p:sp>
        <p:nvSpPr>
          <p:cNvPr id="53" name="object 53"/>
          <p:cNvSpPr txBox="1"/>
          <p:nvPr/>
        </p:nvSpPr>
        <p:spPr>
          <a:xfrm>
            <a:off x="5336058" y="4746175"/>
            <a:ext cx="581660" cy="176530"/>
          </a:xfrm>
          <a:prstGeom prst="rect">
            <a:avLst/>
          </a:prstGeom>
        </p:spPr>
        <p:txBody>
          <a:bodyPr vert="horz" wrap="square" lIns="0" tIns="11430" rIns="0" bIns="0" rtlCol="0">
            <a:spAutoFit/>
          </a:bodyPr>
          <a:lstStyle/>
          <a:p>
            <a:pPr marL="12700">
              <a:lnSpc>
                <a:spcPct val="100000"/>
              </a:lnSpc>
              <a:spcBef>
                <a:spcPts val="90"/>
              </a:spcBef>
            </a:pPr>
            <a:r>
              <a:rPr sz="1000" spc="-5" dirty="0">
                <a:solidFill>
                  <a:srgbClr val="231F20"/>
                </a:solidFill>
                <a:latin typeface="Arial Narrow"/>
                <a:cs typeface="Arial Narrow"/>
              </a:rPr>
              <a:t>Timer-Taste</a:t>
            </a:r>
            <a:endParaRPr sz="1000">
              <a:latin typeface="Arial Narrow"/>
              <a:cs typeface="Arial Narrow"/>
            </a:endParaRPr>
          </a:p>
        </p:txBody>
      </p:sp>
      <p:sp>
        <p:nvSpPr>
          <p:cNvPr id="54" name="object 54"/>
          <p:cNvSpPr txBox="1"/>
          <p:nvPr/>
        </p:nvSpPr>
        <p:spPr>
          <a:xfrm>
            <a:off x="5336058" y="5075650"/>
            <a:ext cx="581660" cy="176530"/>
          </a:xfrm>
          <a:prstGeom prst="rect">
            <a:avLst/>
          </a:prstGeom>
        </p:spPr>
        <p:txBody>
          <a:bodyPr vert="horz" wrap="square" lIns="0" tIns="11430" rIns="0" bIns="0" rtlCol="0">
            <a:spAutoFit/>
          </a:bodyPr>
          <a:lstStyle/>
          <a:p>
            <a:pPr marL="12700">
              <a:lnSpc>
                <a:spcPct val="100000"/>
              </a:lnSpc>
              <a:spcBef>
                <a:spcPts val="90"/>
              </a:spcBef>
            </a:pPr>
            <a:r>
              <a:rPr sz="1000" spc="-5" dirty="0">
                <a:solidFill>
                  <a:srgbClr val="231F20"/>
                </a:solidFill>
                <a:latin typeface="Arial Narrow"/>
                <a:cs typeface="Arial Narrow"/>
              </a:rPr>
              <a:t>Down-Taste</a:t>
            </a:r>
            <a:endParaRPr sz="1000">
              <a:latin typeface="Arial Narrow"/>
              <a:cs typeface="Arial Narrow"/>
            </a:endParaRPr>
          </a:p>
        </p:txBody>
      </p:sp>
      <p:grpSp>
        <p:nvGrpSpPr>
          <p:cNvPr id="55" name="object 55"/>
          <p:cNvGrpSpPr/>
          <p:nvPr/>
        </p:nvGrpSpPr>
        <p:grpSpPr>
          <a:xfrm>
            <a:off x="1542646" y="4498496"/>
            <a:ext cx="4405630" cy="796925"/>
            <a:chOff x="1542646" y="4498496"/>
            <a:chExt cx="4405630" cy="796925"/>
          </a:xfrm>
        </p:grpSpPr>
        <p:sp>
          <p:nvSpPr>
            <p:cNvPr id="56" name="object 56"/>
            <p:cNvSpPr/>
            <p:nvPr/>
          </p:nvSpPr>
          <p:spPr>
            <a:xfrm>
              <a:off x="1546138" y="5277885"/>
              <a:ext cx="1969770" cy="0"/>
            </a:xfrm>
            <a:custGeom>
              <a:avLst/>
              <a:gdLst/>
              <a:ahLst/>
              <a:cxnLst/>
              <a:rect l="l" t="t" r="r" b="b"/>
              <a:pathLst>
                <a:path w="1969770">
                  <a:moveTo>
                    <a:pt x="1969528" y="0"/>
                  </a:moveTo>
                  <a:lnTo>
                    <a:pt x="0" y="0"/>
                  </a:lnTo>
                </a:path>
              </a:pathLst>
            </a:custGeom>
            <a:ln w="6858">
              <a:solidFill>
                <a:srgbClr val="86888A"/>
              </a:solidFill>
            </a:ln>
          </p:spPr>
          <p:txBody>
            <a:bodyPr wrap="square" lIns="0" tIns="0" rIns="0" bIns="0" rtlCol="0"/>
            <a:lstStyle/>
            <a:p>
              <a:endParaRPr/>
            </a:p>
          </p:txBody>
        </p:sp>
        <p:sp>
          <p:nvSpPr>
            <p:cNvPr id="57" name="object 57"/>
            <p:cNvSpPr/>
            <p:nvPr/>
          </p:nvSpPr>
          <p:spPr>
            <a:xfrm>
              <a:off x="4250973" y="4501988"/>
              <a:ext cx="1671955" cy="0"/>
            </a:xfrm>
            <a:custGeom>
              <a:avLst/>
              <a:gdLst/>
              <a:ahLst/>
              <a:cxnLst/>
              <a:rect l="l" t="t" r="r" b="b"/>
              <a:pathLst>
                <a:path w="1671954">
                  <a:moveTo>
                    <a:pt x="1671815" y="0"/>
                  </a:moveTo>
                  <a:lnTo>
                    <a:pt x="0" y="0"/>
                  </a:lnTo>
                </a:path>
              </a:pathLst>
            </a:custGeom>
            <a:ln w="6794">
              <a:solidFill>
                <a:srgbClr val="86888A"/>
              </a:solidFill>
            </a:ln>
          </p:spPr>
          <p:txBody>
            <a:bodyPr wrap="square" lIns="0" tIns="0" rIns="0" bIns="0" rtlCol="0"/>
            <a:lstStyle/>
            <a:p>
              <a:endParaRPr/>
            </a:p>
          </p:txBody>
        </p:sp>
        <p:sp>
          <p:nvSpPr>
            <p:cNvPr id="58" name="object 58"/>
            <p:cNvSpPr/>
            <p:nvPr/>
          </p:nvSpPr>
          <p:spPr>
            <a:xfrm>
              <a:off x="4242517" y="4962189"/>
              <a:ext cx="1702435" cy="0"/>
            </a:xfrm>
            <a:custGeom>
              <a:avLst/>
              <a:gdLst/>
              <a:ahLst/>
              <a:cxnLst/>
              <a:rect l="l" t="t" r="r" b="b"/>
              <a:pathLst>
                <a:path w="1702435">
                  <a:moveTo>
                    <a:pt x="1701888" y="0"/>
                  </a:moveTo>
                  <a:lnTo>
                    <a:pt x="0" y="0"/>
                  </a:lnTo>
                </a:path>
              </a:pathLst>
            </a:custGeom>
            <a:ln w="6858">
              <a:solidFill>
                <a:srgbClr val="86888A"/>
              </a:solidFill>
            </a:ln>
          </p:spPr>
          <p:txBody>
            <a:bodyPr wrap="square" lIns="0" tIns="0" rIns="0" bIns="0" rtlCol="0"/>
            <a:lstStyle/>
            <a:p>
              <a:endParaRPr/>
            </a:p>
          </p:txBody>
        </p:sp>
        <p:sp>
          <p:nvSpPr>
            <p:cNvPr id="59" name="object 59"/>
            <p:cNvSpPr/>
            <p:nvPr/>
          </p:nvSpPr>
          <p:spPr>
            <a:xfrm>
              <a:off x="4242517" y="5291621"/>
              <a:ext cx="1702435" cy="0"/>
            </a:xfrm>
            <a:custGeom>
              <a:avLst/>
              <a:gdLst/>
              <a:ahLst/>
              <a:cxnLst/>
              <a:rect l="l" t="t" r="r" b="b"/>
              <a:pathLst>
                <a:path w="1702435">
                  <a:moveTo>
                    <a:pt x="1701888" y="0"/>
                  </a:moveTo>
                  <a:lnTo>
                    <a:pt x="0" y="0"/>
                  </a:lnTo>
                </a:path>
              </a:pathLst>
            </a:custGeom>
            <a:ln w="6858">
              <a:solidFill>
                <a:srgbClr val="86888A"/>
              </a:solidFill>
            </a:ln>
          </p:spPr>
          <p:txBody>
            <a:bodyPr wrap="square" lIns="0" tIns="0" rIns="0" bIns="0" rtlCol="0"/>
            <a:lstStyle/>
            <a:p>
              <a:endParaRPr/>
            </a:p>
          </p:txBody>
        </p:sp>
      </p:grpSp>
      <p:sp>
        <p:nvSpPr>
          <p:cNvPr id="60" name="object 60"/>
          <p:cNvSpPr txBox="1"/>
          <p:nvPr/>
        </p:nvSpPr>
        <p:spPr>
          <a:xfrm>
            <a:off x="1556518" y="5403808"/>
            <a:ext cx="526415"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UVC-Taste</a:t>
            </a:r>
            <a:endParaRPr sz="950">
              <a:latin typeface="Arial Narrow"/>
              <a:cs typeface="Arial Narrow"/>
            </a:endParaRPr>
          </a:p>
        </p:txBody>
      </p:sp>
      <p:sp>
        <p:nvSpPr>
          <p:cNvPr id="61" name="object 61"/>
          <p:cNvSpPr txBox="1"/>
          <p:nvPr/>
        </p:nvSpPr>
        <p:spPr>
          <a:xfrm>
            <a:off x="5312410" y="5417511"/>
            <a:ext cx="605155"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OZON-Taste</a:t>
            </a:r>
            <a:endParaRPr sz="950">
              <a:latin typeface="Arial Narrow"/>
              <a:cs typeface="Arial Narrow"/>
            </a:endParaRPr>
          </a:p>
        </p:txBody>
      </p:sp>
      <p:grpSp>
        <p:nvGrpSpPr>
          <p:cNvPr id="62" name="object 62"/>
          <p:cNvGrpSpPr/>
          <p:nvPr/>
        </p:nvGrpSpPr>
        <p:grpSpPr>
          <a:xfrm>
            <a:off x="1546138" y="3199633"/>
            <a:ext cx="4398645" cy="2770505"/>
            <a:chOff x="1546138" y="3199633"/>
            <a:chExt cx="4398645" cy="2770505"/>
          </a:xfrm>
        </p:grpSpPr>
        <p:sp>
          <p:nvSpPr>
            <p:cNvPr id="63" name="object 63"/>
            <p:cNvSpPr/>
            <p:nvPr/>
          </p:nvSpPr>
          <p:spPr>
            <a:xfrm>
              <a:off x="1546138" y="5617579"/>
              <a:ext cx="1969770" cy="0"/>
            </a:xfrm>
            <a:custGeom>
              <a:avLst/>
              <a:gdLst/>
              <a:ahLst/>
              <a:cxnLst/>
              <a:rect l="l" t="t" r="r" b="b"/>
              <a:pathLst>
                <a:path w="1969770">
                  <a:moveTo>
                    <a:pt x="1969528" y="0"/>
                  </a:moveTo>
                  <a:lnTo>
                    <a:pt x="0" y="0"/>
                  </a:lnTo>
                </a:path>
              </a:pathLst>
            </a:custGeom>
            <a:ln w="6858">
              <a:solidFill>
                <a:srgbClr val="86888A"/>
              </a:solidFill>
            </a:ln>
          </p:spPr>
          <p:txBody>
            <a:bodyPr wrap="square" lIns="0" tIns="0" rIns="0" bIns="0" rtlCol="0"/>
            <a:lstStyle/>
            <a:p>
              <a:endParaRPr/>
            </a:p>
          </p:txBody>
        </p:sp>
        <p:sp>
          <p:nvSpPr>
            <p:cNvPr id="64" name="object 64"/>
            <p:cNvSpPr/>
            <p:nvPr/>
          </p:nvSpPr>
          <p:spPr>
            <a:xfrm>
              <a:off x="3257506" y="3199633"/>
              <a:ext cx="2686899" cy="2770047"/>
            </a:xfrm>
            <a:prstGeom prst="rect">
              <a:avLst/>
            </a:prstGeom>
            <a:blipFill>
              <a:blip r:embed="rId6" cstate="print"/>
              <a:stretch>
                <a:fillRect/>
              </a:stretch>
            </a:blipFill>
          </p:spPr>
          <p:txBody>
            <a:bodyPr wrap="square" lIns="0" tIns="0" rIns="0" bIns="0" rtlCol="0"/>
            <a:lstStyle/>
            <a:p>
              <a:endParaRPr/>
            </a:p>
          </p:txBody>
        </p:sp>
      </p:grpSp>
      <p:sp>
        <p:nvSpPr>
          <p:cNvPr id="65" name="object 65"/>
          <p:cNvSpPr txBox="1"/>
          <p:nvPr/>
        </p:nvSpPr>
        <p:spPr>
          <a:xfrm>
            <a:off x="981335" y="6425228"/>
            <a:ext cx="5890260" cy="5734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LED-Display</a:t>
            </a:r>
            <a:endParaRPr sz="1000">
              <a:latin typeface="Arial Narrow"/>
              <a:cs typeface="Arial Narrow"/>
            </a:endParaRPr>
          </a:p>
          <a:p>
            <a:pPr marL="12700">
              <a:lnSpc>
                <a:spcPct val="100000"/>
              </a:lnSpc>
              <a:spcBef>
                <a:spcPts val="300"/>
              </a:spcBef>
            </a:pPr>
            <a:r>
              <a:rPr sz="900" dirty="0">
                <a:solidFill>
                  <a:srgbClr val="231F20"/>
                </a:solidFill>
                <a:latin typeface="Arial Narrow"/>
                <a:cs typeface="Arial Narrow"/>
              </a:rPr>
              <a:t>Drücken Sie </a:t>
            </a:r>
            <a:r>
              <a:rPr sz="900" spc="-5" dirty="0">
                <a:solidFill>
                  <a:srgbClr val="231F20"/>
                </a:solidFill>
                <a:latin typeface="Arial Narrow"/>
                <a:cs typeface="Arial Narrow"/>
              </a:rPr>
              <a:t>nach dem </a:t>
            </a:r>
            <a:r>
              <a:rPr sz="900" dirty="0">
                <a:solidFill>
                  <a:srgbClr val="231F20"/>
                </a:solidFill>
                <a:latin typeface="Arial Narrow"/>
                <a:cs typeface="Arial Narrow"/>
              </a:rPr>
              <a:t>Einschalten </a:t>
            </a:r>
            <a:r>
              <a:rPr sz="900" spc="-5" dirty="0">
                <a:solidFill>
                  <a:srgbClr val="231F20"/>
                </a:solidFill>
                <a:latin typeface="Arial Narrow"/>
                <a:cs typeface="Arial Narrow"/>
              </a:rPr>
              <a:t>die </a:t>
            </a:r>
            <a:r>
              <a:rPr sz="900" b="1" spc="-5" dirty="0">
                <a:solidFill>
                  <a:srgbClr val="231F20"/>
                </a:solidFill>
                <a:latin typeface="Arial Narrow"/>
                <a:cs typeface="Arial Narrow"/>
              </a:rPr>
              <a:t>RESET</a:t>
            </a:r>
            <a:r>
              <a:rPr sz="900" spc="-5" dirty="0">
                <a:solidFill>
                  <a:srgbClr val="231F20"/>
                </a:solidFill>
                <a:latin typeface="Arial Narrow"/>
                <a:cs typeface="Arial Narrow"/>
              </a:rPr>
              <a:t>-Taste auf der </a:t>
            </a:r>
            <a:r>
              <a:rPr sz="900" dirty="0">
                <a:solidFill>
                  <a:srgbClr val="231F20"/>
                </a:solidFill>
                <a:latin typeface="Arial Narrow"/>
                <a:cs typeface="Arial Narrow"/>
              </a:rPr>
              <a:t>PRCD. Das </a:t>
            </a:r>
            <a:r>
              <a:rPr sz="900" spc="-5" dirty="0">
                <a:solidFill>
                  <a:srgbClr val="231F20"/>
                </a:solidFill>
                <a:latin typeface="Arial Narrow"/>
                <a:cs typeface="Arial Narrow"/>
              </a:rPr>
              <a:t>LED-Display zeigt automatisch die aktuelle </a:t>
            </a:r>
            <a:r>
              <a:rPr sz="900" dirty="0">
                <a:solidFill>
                  <a:srgbClr val="231F20"/>
                </a:solidFill>
                <a:latin typeface="Arial Narrow"/>
                <a:cs typeface="Arial Narrow"/>
              </a:rPr>
              <a:t>Wassertemperatur</a:t>
            </a:r>
            <a:r>
              <a:rPr sz="900" spc="-5" dirty="0">
                <a:solidFill>
                  <a:srgbClr val="231F20"/>
                </a:solidFill>
                <a:latin typeface="Arial Narrow"/>
                <a:cs typeface="Arial Narrow"/>
              </a:rPr>
              <a:t> </a:t>
            </a:r>
            <a:r>
              <a:rPr sz="900" dirty="0">
                <a:solidFill>
                  <a:srgbClr val="231F20"/>
                </a:solidFill>
                <a:latin typeface="Arial Narrow"/>
                <a:cs typeface="Arial Narrow"/>
              </a:rPr>
              <a:t>an.</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tatsächliche Wassertemperatur </a:t>
            </a:r>
            <a:r>
              <a:rPr sz="900" spc="-5" dirty="0">
                <a:solidFill>
                  <a:srgbClr val="231F20"/>
                </a:solidFill>
                <a:latin typeface="Arial Narrow"/>
                <a:cs typeface="Arial Narrow"/>
              </a:rPr>
              <a:t>kann von der auf dem LED-Bildschirm angezeigten </a:t>
            </a:r>
            <a:r>
              <a:rPr sz="900" dirty="0">
                <a:solidFill>
                  <a:srgbClr val="231F20"/>
                </a:solidFill>
                <a:latin typeface="Arial Narrow"/>
                <a:cs typeface="Arial Narrow"/>
              </a:rPr>
              <a:t>Temperatur </a:t>
            </a:r>
            <a:r>
              <a:rPr sz="900" spc="-5" dirty="0">
                <a:solidFill>
                  <a:srgbClr val="231F20"/>
                </a:solidFill>
                <a:latin typeface="Arial Narrow"/>
                <a:cs typeface="Arial Narrow"/>
              </a:rPr>
              <a:t>um bis zu ca. </a:t>
            </a:r>
            <a:r>
              <a:rPr sz="900" dirty="0">
                <a:solidFill>
                  <a:srgbClr val="231F20"/>
                </a:solidFill>
                <a:latin typeface="Arial Narrow"/>
                <a:cs typeface="Arial Narrow"/>
              </a:rPr>
              <a:t>1 °C</a:t>
            </a:r>
            <a:r>
              <a:rPr sz="900" spc="-20" dirty="0">
                <a:solidFill>
                  <a:srgbClr val="231F20"/>
                </a:solidFill>
                <a:latin typeface="Arial Narrow"/>
                <a:cs typeface="Arial Narrow"/>
              </a:rPr>
              <a:t> </a:t>
            </a:r>
            <a:r>
              <a:rPr sz="900" spc="-5" dirty="0">
                <a:solidFill>
                  <a:srgbClr val="231F20"/>
                </a:solidFill>
                <a:latin typeface="Arial Narrow"/>
                <a:cs typeface="Arial Narrow"/>
              </a:rPr>
              <a:t>abweichen.</a:t>
            </a:r>
            <a:endParaRPr sz="900">
              <a:latin typeface="Arial Narrow"/>
              <a:cs typeface="Arial Narrow"/>
            </a:endParaRPr>
          </a:p>
        </p:txBody>
      </p:sp>
      <p:sp>
        <p:nvSpPr>
          <p:cNvPr id="66" name="object 66"/>
          <p:cNvSpPr txBox="1"/>
          <p:nvPr/>
        </p:nvSpPr>
        <p:spPr>
          <a:xfrm>
            <a:off x="981335" y="7908146"/>
            <a:ext cx="5761990" cy="162560"/>
          </a:xfrm>
          <a:prstGeom prst="rect">
            <a:avLst/>
          </a:prstGeom>
        </p:spPr>
        <p:txBody>
          <a:bodyPr vert="horz" wrap="square" lIns="0" tIns="12700" rIns="0" bIns="0" rtlCol="0">
            <a:spAutoFit/>
          </a:bodyPr>
          <a:lstStyle/>
          <a:p>
            <a:pPr marL="12700">
              <a:lnSpc>
                <a:spcPct val="100000"/>
              </a:lnSpc>
              <a:spcBef>
                <a:spcPts val="100"/>
              </a:spcBef>
              <a:tabLst>
                <a:tab pos="1163955" algn="l"/>
                <a:tab pos="1773555" algn="l"/>
              </a:tabLst>
            </a:pPr>
            <a:r>
              <a:rPr sz="900" spc="-5" dirty="0">
                <a:solidFill>
                  <a:srgbClr val="231F20"/>
                </a:solidFill>
                <a:latin typeface="Arial Narrow"/>
                <a:cs typeface="Arial Narrow"/>
              </a:rPr>
              <a:t>2.  </a:t>
            </a:r>
            <a:r>
              <a:rPr sz="900" dirty="0">
                <a:solidFill>
                  <a:srgbClr val="231F20"/>
                </a:solidFill>
                <a:latin typeface="Arial Narrow"/>
                <a:cs typeface="Arial Narrow"/>
              </a:rPr>
              <a:t>Durch</a:t>
            </a:r>
            <a:r>
              <a:rPr sz="900" spc="5" dirty="0">
                <a:solidFill>
                  <a:srgbClr val="231F20"/>
                </a:solidFill>
                <a:latin typeface="Arial Narrow"/>
                <a:cs typeface="Arial Narrow"/>
              </a:rPr>
              <a:t> </a:t>
            </a:r>
            <a:r>
              <a:rPr sz="900" dirty="0">
                <a:solidFill>
                  <a:srgbClr val="231F20"/>
                </a:solidFill>
                <a:latin typeface="Arial Narrow"/>
                <a:cs typeface="Arial Narrow"/>
              </a:rPr>
              <a:t>Drücken</a:t>
            </a:r>
            <a:r>
              <a:rPr sz="900" spc="5" dirty="0">
                <a:solidFill>
                  <a:srgbClr val="231F20"/>
                </a:solidFill>
                <a:latin typeface="Arial Narrow"/>
                <a:cs typeface="Arial Narrow"/>
              </a:rPr>
              <a:t> </a:t>
            </a:r>
            <a:r>
              <a:rPr sz="900" spc="-5" dirty="0">
                <a:solidFill>
                  <a:srgbClr val="231F20"/>
                </a:solidFill>
                <a:latin typeface="Arial Narrow"/>
                <a:cs typeface="Arial Narrow"/>
              </a:rPr>
              <a:t>der	</a:t>
            </a:r>
            <a:r>
              <a:rPr sz="900" b="1" dirty="0">
                <a:solidFill>
                  <a:srgbClr val="231F20"/>
                </a:solidFill>
                <a:latin typeface="Arial Narrow"/>
                <a:cs typeface="Arial Narrow"/>
              </a:rPr>
              <a:t>UP</a:t>
            </a:r>
            <a:r>
              <a:rPr sz="900" dirty="0">
                <a:solidFill>
                  <a:srgbClr val="231F20"/>
                </a:solidFill>
                <a:latin typeface="Arial Narrow"/>
                <a:cs typeface="Arial Narrow"/>
              </a:rPr>
              <a:t>- </a:t>
            </a:r>
            <a:r>
              <a:rPr sz="900" spc="-5" dirty="0">
                <a:solidFill>
                  <a:srgbClr val="231F20"/>
                </a:solidFill>
                <a:latin typeface="Arial Narrow"/>
                <a:cs typeface="Arial Narrow"/>
              </a:rPr>
              <a:t>oder	</a:t>
            </a:r>
            <a:r>
              <a:rPr sz="900" b="1" dirty="0">
                <a:solidFill>
                  <a:srgbClr val="231F20"/>
                </a:solidFill>
                <a:latin typeface="Arial Narrow"/>
                <a:cs typeface="Arial Narrow"/>
              </a:rPr>
              <a:t>DOWN</a:t>
            </a:r>
            <a:r>
              <a:rPr sz="900" dirty="0">
                <a:solidFill>
                  <a:srgbClr val="231F20"/>
                </a:solidFill>
                <a:latin typeface="Arial Narrow"/>
                <a:cs typeface="Arial Narrow"/>
              </a:rPr>
              <a:t>-Taste </a:t>
            </a:r>
            <a:r>
              <a:rPr sz="900" spc="-5" dirty="0">
                <a:solidFill>
                  <a:srgbClr val="231F20"/>
                </a:solidFill>
                <a:latin typeface="Arial Narrow"/>
                <a:cs typeface="Arial Narrow"/>
              </a:rPr>
              <a:t>beginnt das LED-Licht zu blinken. </a:t>
            </a:r>
            <a:r>
              <a:rPr sz="900" dirty="0">
                <a:solidFill>
                  <a:srgbClr val="231F20"/>
                </a:solidFill>
                <a:latin typeface="Arial Narrow"/>
                <a:cs typeface="Arial Narrow"/>
              </a:rPr>
              <a:t>Wenn </a:t>
            </a:r>
            <a:r>
              <a:rPr sz="900" spc="-5" dirty="0">
                <a:solidFill>
                  <a:srgbClr val="231F20"/>
                </a:solidFill>
                <a:latin typeface="Arial Narrow"/>
                <a:cs typeface="Arial Narrow"/>
              </a:rPr>
              <a:t>es blinkt, können </a:t>
            </a:r>
            <a:r>
              <a:rPr sz="900" dirty="0">
                <a:solidFill>
                  <a:srgbClr val="231F20"/>
                </a:solidFill>
                <a:latin typeface="Arial Narrow"/>
                <a:cs typeface="Arial Narrow"/>
              </a:rPr>
              <a:t>Sie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auf</a:t>
            </a:r>
            <a:r>
              <a:rPr sz="900" spc="-50" dirty="0">
                <a:solidFill>
                  <a:srgbClr val="231F20"/>
                </a:solidFill>
                <a:latin typeface="Arial Narrow"/>
                <a:cs typeface="Arial Narrow"/>
              </a:rPr>
              <a:t> </a:t>
            </a:r>
            <a:r>
              <a:rPr sz="900" spc="-5" dirty="0">
                <a:solidFill>
                  <a:srgbClr val="231F20"/>
                </a:solidFill>
                <a:latin typeface="Arial Narrow"/>
                <a:cs typeface="Arial Narrow"/>
              </a:rPr>
              <a:t>die</a:t>
            </a:r>
            <a:endParaRPr sz="900">
              <a:latin typeface="Arial Narrow"/>
              <a:cs typeface="Arial Narrow"/>
            </a:endParaRPr>
          </a:p>
        </p:txBody>
      </p:sp>
      <p:sp>
        <p:nvSpPr>
          <p:cNvPr id="67" name="object 67"/>
          <p:cNvSpPr txBox="1"/>
          <p:nvPr/>
        </p:nvSpPr>
        <p:spPr>
          <a:xfrm>
            <a:off x="981328" y="8045306"/>
            <a:ext cx="6042660" cy="1804035"/>
          </a:xfrm>
          <a:prstGeom prst="rect">
            <a:avLst/>
          </a:prstGeom>
        </p:spPr>
        <p:txBody>
          <a:bodyPr vert="horz" wrap="square" lIns="0" tIns="12700" rIns="0" bIns="0" rtlCol="0">
            <a:spAutoFit/>
          </a:bodyPr>
          <a:lstStyle/>
          <a:p>
            <a:pPr marL="116839" marR="255904">
              <a:lnSpc>
                <a:spcPct val="129700"/>
              </a:lnSpc>
              <a:spcBef>
                <a:spcPts val="100"/>
              </a:spcBef>
            </a:pPr>
            <a:r>
              <a:rPr sz="900" spc="-5" dirty="0">
                <a:solidFill>
                  <a:srgbClr val="231F20"/>
                </a:solidFill>
                <a:latin typeface="Arial Narrow"/>
                <a:cs typeface="Arial Narrow"/>
              </a:rPr>
              <a:t>gewünschte </a:t>
            </a:r>
            <a:r>
              <a:rPr sz="900" dirty="0">
                <a:solidFill>
                  <a:srgbClr val="231F20"/>
                </a:solidFill>
                <a:latin typeface="Arial Narrow"/>
                <a:cs typeface="Arial Narrow"/>
              </a:rPr>
              <a:t>Temperatur </a:t>
            </a:r>
            <a:r>
              <a:rPr sz="900" spc="-5" dirty="0">
                <a:solidFill>
                  <a:srgbClr val="231F20"/>
                </a:solidFill>
                <a:latin typeface="Arial Narrow"/>
                <a:cs typeface="Arial Narrow"/>
              </a:rPr>
              <a:t>einstellen </a:t>
            </a:r>
            <a:r>
              <a:rPr sz="900" dirty="0">
                <a:solidFill>
                  <a:srgbClr val="231F20"/>
                </a:solidFill>
                <a:latin typeface="Arial Narrow"/>
                <a:cs typeface="Arial Narrow"/>
              </a:rPr>
              <a:t>(von </a:t>
            </a:r>
            <a:r>
              <a:rPr sz="900" spc="-5" dirty="0">
                <a:solidFill>
                  <a:srgbClr val="231F20"/>
                </a:solidFill>
                <a:latin typeface="Arial Narrow"/>
                <a:cs typeface="Arial Narrow"/>
              </a:rPr>
              <a:t>20 </a:t>
            </a:r>
            <a:r>
              <a:rPr sz="900" dirty="0">
                <a:solidFill>
                  <a:srgbClr val="231F20"/>
                </a:solidFill>
                <a:latin typeface="Arial Narrow"/>
                <a:cs typeface="Arial Narrow"/>
              </a:rPr>
              <a:t>°C </a:t>
            </a:r>
            <a:r>
              <a:rPr sz="900" spc="-5" dirty="0">
                <a:solidFill>
                  <a:srgbClr val="231F20"/>
                </a:solidFill>
                <a:latin typeface="Arial Narrow"/>
                <a:cs typeface="Arial Narrow"/>
              </a:rPr>
              <a:t>bis 40 </a:t>
            </a:r>
            <a:r>
              <a:rPr sz="900" dirty="0">
                <a:solidFill>
                  <a:srgbClr val="231F20"/>
                </a:solidFill>
                <a:latin typeface="Arial Narrow"/>
                <a:cs typeface="Arial Narrow"/>
              </a:rPr>
              <a:t>°C). Die </a:t>
            </a:r>
            <a:r>
              <a:rPr sz="900" spc="-5" dirty="0">
                <a:solidFill>
                  <a:srgbClr val="231F20"/>
                </a:solidFill>
                <a:latin typeface="Arial Narrow"/>
                <a:cs typeface="Arial Narrow"/>
              </a:rPr>
              <a:t>neue gewünschte </a:t>
            </a:r>
            <a:r>
              <a:rPr sz="900" dirty="0">
                <a:solidFill>
                  <a:srgbClr val="231F20"/>
                </a:solidFill>
                <a:latin typeface="Arial Narrow"/>
                <a:cs typeface="Arial Narrow"/>
              </a:rPr>
              <a:t>Temperatureinstellung </a:t>
            </a:r>
            <a:r>
              <a:rPr sz="900" spc="-5" dirty="0">
                <a:solidFill>
                  <a:srgbClr val="231F20"/>
                </a:solidFill>
                <a:latin typeface="Arial Narrow"/>
                <a:cs typeface="Arial Narrow"/>
              </a:rPr>
              <a:t>bleibt zur </a:t>
            </a:r>
            <a:r>
              <a:rPr sz="900" dirty="0">
                <a:solidFill>
                  <a:srgbClr val="231F20"/>
                </a:solidFill>
                <a:latin typeface="Arial Narrow"/>
                <a:cs typeface="Arial Narrow"/>
              </a:rPr>
              <a:t>Bestätigung </a:t>
            </a:r>
            <a:r>
              <a:rPr sz="900" spc="-5" dirty="0">
                <a:solidFill>
                  <a:srgbClr val="231F20"/>
                </a:solidFill>
                <a:latin typeface="Arial Narrow"/>
                <a:cs typeface="Arial Narrow"/>
              </a:rPr>
              <a:t>des neuen  </a:t>
            </a:r>
            <a:r>
              <a:rPr sz="900" dirty="0">
                <a:solidFill>
                  <a:srgbClr val="231F20"/>
                </a:solidFill>
                <a:latin typeface="Arial Narrow"/>
                <a:cs typeface="Arial Narrow"/>
              </a:rPr>
              <a:t>Wertes 3 Sekunden </a:t>
            </a:r>
            <a:r>
              <a:rPr sz="900" spc="-5" dirty="0">
                <a:solidFill>
                  <a:srgbClr val="231F20"/>
                </a:solidFill>
                <a:latin typeface="Arial Narrow"/>
                <a:cs typeface="Arial Narrow"/>
              </a:rPr>
              <a:t>lang auf dem LED-Display</a:t>
            </a:r>
            <a:r>
              <a:rPr sz="900" spc="-15" dirty="0">
                <a:solidFill>
                  <a:srgbClr val="231F20"/>
                </a:solidFill>
                <a:latin typeface="Arial Narrow"/>
                <a:cs typeface="Arial Narrow"/>
              </a:rPr>
              <a:t> </a:t>
            </a:r>
            <a:r>
              <a:rPr sz="900" spc="-5" dirty="0">
                <a:solidFill>
                  <a:srgbClr val="231F20"/>
                </a:solidFill>
                <a:latin typeface="Arial Narrow"/>
                <a:cs typeface="Arial Narrow"/>
              </a:rPr>
              <a:t>stehen.</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Standard-Temperatur </a:t>
            </a:r>
            <a:r>
              <a:rPr sz="900" spc="-5" dirty="0">
                <a:solidFill>
                  <a:srgbClr val="231F20"/>
                </a:solidFill>
                <a:latin typeface="Arial Narrow"/>
                <a:cs typeface="Arial Narrow"/>
              </a:rPr>
              <a:t>ist 38</a:t>
            </a:r>
            <a:r>
              <a:rPr sz="900" spc="-1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dirty="0">
                <a:solidFill>
                  <a:srgbClr val="231F20"/>
                </a:solidFill>
                <a:latin typeface="Arial Narrow"/>
                <a:cs typeface="Arial Narrow"/>
              </a:rPr>
              <a:t>Wenn </a:t>
            </a:r>
            <a:r>
              <a:rPr sz="900" spc="-5" dirty="0">
                <a:solidFill>
                  <a:srgbClr val="231F20"/>
                </a:solidFill>
                <a:latin typeface="Arial Narrow"/>
                <a:cs typeface="Arial Narrow"/>
              </a:rPr>
              <a:t>das Heizsystem </a:t>
            </a:r>
            <a:r>
              <a:rPr sz="900" dirty="0">
                <a:solidFill>
                  <a:srgbClr val="231F20"/>
                </a:solidFill>
                <a:latin typeface="Arial Narrow"/>
                <a:cs typeface="Arial Narrow"/>
              </a:rPr>
              <a:t>eingeschaltet wird, </a:t>
            </a:r>
            <a:r>
              <a:rPr sz="900" spc="-5" dirty="0">
                <a:solidFill>
                  <a:srgbClr val="231F20"/>
                </a:solidFill>
                <a:latin typeface="Arial Narrow"/>
                <a:cs typeface="Arial Narrow"/>
              </a:rPr>
              <a:t>startet das Filtersystem</a:t>
            </a:r>
            <a:r>
              <a:rPr sz="900" spc="-10" dirty="0">
                <a:solidFill>
                  <a:srgbClr val="231F20"/>
                </a:solidFill>
                <a:latin typeface="Arial Narrow"/>
                <a:cs typeface="Arial Narrow"/>
              </a:rPr>
              <a:t> </a:t>
            </a:r>
            <a:r>
              <a:rPr sz="900" dirty="0">
                <a:solidFill>
                  <a:srgbClr val="231F20"/>
                </a:solidFill>
                <a:latin typeface="Arial Narrow"/>
                <a:cs typeface="Arial Narrow"/>
              </a:rPr>
              <a:t>automatisch.</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spc="-15" dirty="0">
                <a:solidFill>
                  <a:srgbClr val="231F20"/>
                </a:solidFill>
                <a:latin typeface="Arial Narrow"/>
                <a:cs typeface="Arial Narrow"/>
              </a:rPr>
              <a:t>Wenn</a:t>
            </a:r>
            <a:r>
              <a:rPr sz="900" spc="-30" dirty="0">
                <a:solidFill>
                  <a:srgbClr val="231F20"/>
                </a:solidFill>
                <a:latin typeface="Arial Narrow"/>
                <a:cs typeface="Arial Narrow"/>
              </a:rPr>
              <a:t> </a:t>
            </a:r>
            <a:r>
              <a:rPr sz="900" spc="-10" dirty="0">
                <a:solidFill>
                  <a:srgbClr val="231F20"/>
                </a:solidFill>
                <a:latin typeface="Arial Narrow"/>
                <a:cs typeface="Arial Narrow"/>
              </a:rPr>
              <a:t>die</a:t>
            </a:r>
            <a:r>
              <a:rPr sz="900" spc="-25" dirty="0">
                <a:solidFill>
                  <a:srgbClr val="231F20"/>
                </a:solidFill>
                <a:latin typeface="Arial Narrow"/>
                <a:cs typeface="Arial Narrow"/>
              </a:rPr>
              <a:t> </a:t>
            </a:r>
            <a:r>
              <a:rPr sz="900" spc="-15" dirty="0">
                <a:solidFill>
                  <a:srgbClr val="231F20"/>
                </a:solidFill>
                <a:latin typeface="Arial Narrow"/>
                <a:cs typeface="Arial Narrow"/>
              </a:rPr>
              <a:t>Wassertemperatur</a:t>
            </a:r>
            <a:r>
              <a:rPr sz="900" spc="-30" dirty="0">
                <a:solidFill>
                  <a:srgbClr val="231F20"/>
                </a:solidFill>
                <a:latin typeface="Arial Narrow"/>
                <a:cs typeface="Arial Narrow"/>
              </a:rPr>
              <a:t> </a:t>
            </a:r>
            <a:r>
              <a:rPr sz="900" spc="-15" dirty="0">
                <a:solidFill>
                  <a:srgbClr val="231F20"/>
                </a:solidFill>
                <a:latin typeface="Arial Narrow"/>
                <a:cs typeface="Arial Narrow"/>
              </a:rPr>
              <a:t>unter</a:t>
            </a:r>
            <a:r>
              <a:rPr sz="900" spc="-25" dirty="0">
                <a:solidFill>
                  <a:srgbClr val="231F20"/>
                </a:solidFill>
                <a:latin typeface="Arial Narrow"/>
                <a:cs typeface="Arial Narrow"/>
              </a:rPr>
              <a:t> </a:t>
            </a:r>
            <a:r>
              <a:rPr sz="900" dirty="0">
                <a:solidFill>
                  <a:srgbClr val="231F20"/>
                </a:solidFill>
                <a:latin typeface="Arial Narrow"/>
                <a:cs typeface="Arial Narrow"/>
              </a:rPr>
              <a:t>1</a:t>
            </a:r>
            <a:r>
              <a:rPr sz="900" spc="-30" dirty="0">
                <a:solidFill>
                  <a:srgbClr val="231F20"/>
                </a:solidFill>
                <a:latin typeface="Arial Narrow"/>
                <a:cs typeface="Arial Narrow"/>
              </a:rPr>
              <a:t> </a:t>
            </a:r>
            <a:r>
              <a:rPr sz="900" dirty="0">
                <a:solidFill>
                  <a:srgbClr val="231F20"/>
                </a:solidFill>
                <a:latin typeface="Arial Narrow"/>
                <a:cs typeface="Arial Narrow"/>
              </a:rPr>
              <a:t>°C</a:t>
            </a:r>
            <a:r>
              <a:rPr sz="900" spc="-15" dirty="0">
                <a:solidFill>
                  <a:srgbClr val="231F20"/>
                </a:solidFill>
                <a:latin typeface="Arial Narrow"/>
                <a:cs typeface="Arial Narrow"/>
              </a:rPr>
              <a:t> liegt,</a:t>
            </a:r>
            <a:r>
              <a:rPr sz="900" spc="-25" dirty="0">
                <a:solidFill>
                  <a:srgbClr val="231F20"/>
                </a:solidFill>
                <a:latin typeface="Arial Narrow"/>
                <a:cs typeface="Arial Narrow"/>
              </a:rPr>
              <a:t> </a:t>
            </a:r>
            <a:r>
              <a:rPr sz="900" spc="-15" dirty="0">
                <a:solidFill>
                  <a:srgbClr val="231F20"/>
                </a:solidFill>
                <a:latin typeface="Arial Narrow"/>
                <a:cs typeface="Arial Narrow"/>
              </a:rPr>
              <a:t>wird</a:t>
            </a:r>
            <a:r>
              <a:rPr sz="900" spc="-30" dirty="0">
                <a:solidFill>
                  <a:srgbClr val="231F20"/>
                </a:solidFill>
                <a:latin typeface="Arial Narrow"/>
                <a:cs typeface="Arial Narrow"/>
              </a:rPr>
              <a:t> </a:t>
            </a:r>
            <a:r>
              <a:rPr sz="900" spc="-10" dirty="0">
                <a:solidFill>
                  <a:srgbClr val="231F20"/>
                </a:solidFill>
                <a:latin typeface="Arial Narrow"/>
                <a:cs typeface="Arial Narrow"/>
              </a:rPr>
              <a:t>das</a:t>
            </a:r>
            <a:r>
              <a:rPr sz="900" spc="-25" dirty="0">
                <a:solidFill>
                  <a:srgbClr val="231F20"/>
                </a:solidFill>
                <a:latin typeface="Arial Narrow"/>
                <a:cs typeface="Arial Narrow"/>
              </a:rPr>
              <a:t> </a:t>
            </a:r>
            <a:r>
              <a:rPr sz="900" spc="-15" dirty="0">
                <a:solidFill>
                  <a:srgbClr val="231F20"/>
                </a:solidFill>
                <a:latin typeface="Arial Narrow"/>
                <a:cs typeface="Arial Narrow"/>
              </a:rPr>
              <a:t>Vereisungsschutzsystem</a:t>
            </a:r>
            <a:r>
              <a:rPr sz="900" spc="-30" dirty="0">
                <a:solidFill>
                  <a:srgbClr val="231F20"/>
                </a:solidFill>
                <a:latin typeface="Arial Narrow"/>
                <a:cs typeface="Arial Narrow"/>
              </a:rPr>
              <a:t> </a:t>
            </a:r>
            <a:r>
              <a:rPr sz="900" spc="-15" dirty="0">
                <a:solidFill>
                  <a:srgbClr val="231F20"/>
                </a:solidFill>
                <a:latin typeface="Arial Narrow"/>
                <a:cs typeface="Arial Narrow"/>
              </a:rPr>
              <a:t>automatisch</a:t>
            </a:r>
            <a:r>
              <a:rPr sz="900" spc="-25" dirty="0">
                <a:solidFill>
                  <a:srgbClr val="231F20"/>
                </a:solidFill>
                <a:latin typeface="Arial Narrow"/>
                <a:cs typeface="Arial Narrow"/>
              </a:rPr>
              <a:t> </a:t>
            </a:r>
            <a:r>
              <a:rPr sz="900" spc="-15" dirty="0">
                <a:solidFill>
                  <a:srgbClr val="231F20"/>
                </a:solidFill>
                <a:latin typeface="Arial Narrow"/>
                <a:cs typeface="Arial Narrow"/>
              </a:rPr>
              <a:t>aktiviert,</a:t>
            </a:r>
            <a:r>
              <a:rPr sz="900" spc="-30" dirty="0">
                <a:solidFill>
                  <a:srgbClr val="231F20"/>
                </a:solidFill>
                <a:latin typeface="Arial Narrow"/>
                <a:cs typeface="Arial Narrow"/>
              </a:rPr>
              <a:t> </a:t>
            </a:r>
            <a:r>
              <a:rPr sz="900" spc="-10" dirty="0">
                <a:solidFill>
                  <a:srgbClr val="231F20"/>
                </a:solidFill>
                <a:latin typeface="Arial Narrow"/>
                <a:cs typeface="Arial Narrow"/>
              </a:rPr>
              <a:t>um</a:t>
            </a:r>
            <a:r>
              <a:rPr sz="900" spc="-30" dirty="0">
                <a:solidFill>
                  <a:srgbClr val="231F20"/>
                </a:solidFill>
                <a:latin typeface="Arial Narrow"/>
                <a:cs typeface="Arial Narrow"/>
              </a:rPr>
              <a:t> </a:t>
            </a:r>
            <a:r>
              <a:rPr sz="900" spc="-10" dirty="0">
                <a:solidFill>
                  <a:srgbClr val="231F20"/>
                </a:solidFill>
                <a:latin typeface="Arial Narrow"/>
                <a:cs typeface="Arial Narrow"/>
              </a:rPr>
              <a:t>das</a:t>
            </a:r>
            <a:r>
              <a:rPr sz="900" spc="-25" dirty="0">
                <a:solidFill>
                  <a:srgbClr val="231F20"/>
                </a:solidFill>
                <a:latin typeface="Arial Narrow"/>
                <a:cs typeface="Arial Narrow"/>
              </a:rPr>
              <a:t> </a:t>
            </a:r>
            <a:r>
              <a:rPr sz="900" spc="-15" dirty="0">
                <a:solidFill>
                  <a:srgbClr val="231F20"/>
                </a:solidFill>
                <a:latin typeface="Arial Narrow"/>
                <a:cs typeface="Arial Narrow"/>
              </a:rPr>
              <a:t>Wasser</a:t>
            </a:r>
            <a:r>
              <a:rPr sz="900" spc="-30" dirty="0">
                <a:solidFill>
                  <a:srgbClr val="231F20"/>
                </a:solidFill>
                <a:latin typeface="Arial Narrow"/>
                <a:cs typeface="Arial Narrow"/>
              </a:rPr>
              <a:t> </a:t>
            </a:r>
            <a:r>
              <a:rPr sz="900" spc="-10" dirty="0">
                <a:solidFill>
                  <a:srgbClr val="231F20"/>
                </a:solidFill>
                <a:latin typeface="Arial Narrow"/>
                <a:cs typeface="Arial Narrow"/>
              </a:rPr>
              <a:t>auf</a:t>
            </a:r>
            <a:r>
              <a:rPr sz="900" spc="-25" dirty="0">
                <a:solidFill>
                  <a:srgbClr val="231F20"/>
                </a:solidFill>
                <a:latin typeface="Arial Narrow"/>
                <a:cs typeface="Arial Narrow"/>
              </a:rPr>
              <a:t> </a:t>
            </a:r>
            <a:r>
              <a:rPr sz="900" dirty="0">
                <a:solidFill>
                  <a:srgbClr val="231F20"/>
                </a:solidFill>
                <a:latin typeface="Arial Narrow"/>
                <a:cs typeface="Arial Narrow"/>
              </a:rPr>
              <a:t>3</a:t>
            </a:r>
            <a:r>
              <a:rPr sz="900" spc="-30" dirty="0">
                <a:solidFill>
                  <a:srgbClr val="231F20"/>
                </a:solidFill>
                <a:latin typeface="Arial Narrow"/>
                <a:cs typeface="Arial Narrow"/>
              </a:rPr>
              <a:t> </a:t>
            </a:r>
            <a:r>
              <a:rPr sz="900" dirty="0">
                <a:solidFill>
                  <a:srgbClr val="231F20"/>
                </a:solidFill>
                <a:latin typeface="Arial Narrow"/>
                <a:cs typeface="Arial Narrow"/>
              </a:rPr>
              <a:t>°C</a:t>
            </a:r>
            <a:r>
              <a:rPr sz="900" spc="-15" dirty="0">
                <a:solidFill>
                  <a:srgbClr val="231F20"/>
                </a:solidFill>
                <a:latin typeface="Arial Narrow"/>
                <a:cs typeface="Arial Narrow"/>
              </a:rPr>
              <a:t> </a:t>
            </a:r>
            <a:r>
              <a:rPr sz="900" spc="-10" dirty="0">
                <a:solidFill>
                  <a:srgbClr val="231F20"/>
                </a:solidFill>
                <a:latin typeface="Arial Narrow"/>
                <a:cs typeface="Arial Narrow"/>
              </a:rPr>
              <a:t>zu</a:t>
            </a:r>
            <a:r>
              <a:rPr sz="900" spc="-25" dirty="0">
                <a:solidFill>
                  <a:srgbClr val="231F20"/>
                </a:solidFill>
                <a:latin typeface="Arial Narrow"/>
                <a:cs typeface="Arial Narrow"/>
              </a:rPr>
              <a:t> </a:t>
            </a:r>
            <a:r>
              <a:rPr sz="900" spc="-15" dirty="0">
                <a:solidFill>
                  <a:srgbClr val="231F20"/>
                </a:solidFill>
                <a:latin typeface="Arial Narrow"/>
                <a:cs typeface="Arial Narrow"/>
              </a:rPr>
              <a:t>erhitzen.</a:t>
            </a:r>
            <a:endParaRPr sz="900">
              <a:latin typeface="Arial Narrow"/>
              <a:cs typeface="Arial Narrow"/>
            </a:endParaRPr>
          </a:p>
          <a:p>
            <a:pPr marL="12700">
              <a:lnSpc>
                <a:spcPct val="100000"/>
              </a:lnSpc>
              <a:spcBef>
                <a:spcPts val="320"/>
              </a:spcBef>
            </a:pPr>
            <a:r>
              <a:rPr sz="900" b="1" spc="-5" dirty="0">
                <a:solidFill>
                  <a:srgbClr val="231F20"/>
                </a:solidFill>
                <a:latin typeface="Arial Narrow"/>
                <a:cs typeface="Arial Narrow"/>
              </a:rPr>
              <a:t>WICHTIG: </a:t>
            </a:r>
            <a:r>
              <a:rPr sz="900" b="1" dirty="0">
                <a:solidFill>
                  <a:srgbClr val="231F20"/>
                </a:solidFill>
                <a:latin typeface="Arial Narrow"/>
                <a:cs typeface="Arial Narrow"/>
              </a:rPr>
              <a:t>Die folgenden Bedingungen führen </a:t>
            </a:r>
            <a:r>
              <a:rPr sz="900" b="1" spc="-5" dirty="0">
                <a:solidFill>
                  <a:srgbClr val="231F20"/>
                </a:solidFill>
                <a:latin typeface="Arial Narrow"/>
                <a:cs typeface="Arial Narrow"/>
              </a:rPr>
              <a:t>zu einer </a:t>
            </a:r>
            <a:r>
              <a:rPr sz="900" b="1" dirty="0">
                <a:solidFill>
                  <a:srgbClr val="231F20"/>
                </a:solidFill>
                <a:latin typeface="Arial Narrow"/>
                <a:cs typeface="Arial Narrow"/>
              </a:rPr>
              <a:t>langsamen</a:t>
            </a:r>
            <a:r>
              <a:rPr sz="900" b="1" spc="-10" dirty="0">
                <a:solidFill>
                  <a:srgbClr val="231F20"/>
                </a:solidFill>
                <a:latin typeface="Arial Narrow"/>
                <a:cs typeface="Arial Narrow"/>
              </a:rPr>
              <a:t> </a:t>
            </a:r>
            <a:r>
              <a:rPr sz="900" b="1" dirty="0">
                <a:solidFill>
                  <a:srgbClr val="231F20"/>
                </a:solidFill>
                <a:latin typeface="Arial Narrow"/>
                <a:cs typeface="Arial Narrow"/>
              </a:rPr>
              <a:t>Wassererwärmung</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Eine </a:t>
            </a:r>
            <a:r>
              <a:rPr sz="900" spc="-5" dirty="0">
                <a:solidFill>
                  <a:srgbClr val="231F20"/>
                </a:solidFill>
                <a:latin typeface="Arial Narrow"/>
                <a:cs typeface="Arial Narrow"/>
              </a:rPr>
              <a:t>Umgebungstemperatur von </a:t>
            </a:r>
            <a:r>
              <a:rPr sz="900" dirty="0">
                <a:solidFill>
                  <a:srgbClr val="231F20"/>
                </a:solidFill>
                <a:latin typeface="Arial Narrow"/>
                <a:cs typeface="Arial Narrow"/>
              </a:rPr>
              <a:t>weniger </a:t>
            </a:r>
            <a:r>
              <a:rPr sz="900" spc="-5" dirty="0">
                <a:solidFill>
                  <a:srgbClr val="231F20"/>
                </a:solidFill>
                <a:latin typeface="Arial Narrow"/>
                <a:cs typeface="Arial Narrow"/>
              </a:rPr>
              <a:t>als 10</a:t>
            </a:r>
            <a:r>
              <a:rPr sz="900" spc="-1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Eine </a:t>
            </a:r>
            <a:r>
              <a:rPr sz="900" spc="-5" dirty="0">
                <a:solidFill>
                  <a:srgbClr val="231F20"/>
                </a:solidFill>
                <a:latin typeface="Arial Narrow"/>
                <a:cs typeface="Arial Narrow"/>
              </a:rPr>
              <a:t>Windgeschwindigkeit im </a:t>
            </a:r>
            <a:r>
              <a:rPr sz="900" dirty="0">
                <a:solidFill>
                  <a:srgbClr val="231F20"/>
                </a:solidFill>
                <a:latin typeface="Arial Narrow"/>
                <a:cs typeface="Arial Narrow"/>
              </a:rPr>
              <a:t>Freien </a:t>
            </a:r>
            <a:r>
              <a:rPr sz="900" spc="-5" dirty="0">
                <a:solidFill>
                  <a:srgbClr val="231F20"/>
                </a:solidFill>
                <a:latin typeface="Arial Narrow"/>
                <a:cs typeface="Arial Narrow"/>
              </a:rPr>
              <a:t>von über 3,5–5,4</a:t>
            </a:r>
            <a:r>
              <a:rPr sz="900" spc="-10" dirty="0">
                <a:solidFill>
                  <a:srgbClr val="231F20"/>
                </a:solidFill>
                <a:latin typeface="Arial Narrow"/>
                <a:cs typeface="Arial Narrow"/>
              </a:rPr>
              <a:t> </a:t>
            </a:r>
            <a:r>
              <a:rPr sz="900" spc="-5" dirty="0">
                <a:solidFill>
                  <a:srgbClr val="231F20"/>
                </a:solidFill>
                <a:latin typeface="Arial Narrow"/>
                <a:cs typeface="Arial Narrow"/>
              </a:rPr>
              <a:t>m/s.</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Bubble-Funktion während </a:t>
            </a:r>
            <a:r>
              <a:rPr sz="900" spc="-5" dirty="0">
                <a:solidFill>
                  <a:srgbClr val="231F20"/>
                </a:solidFill>
                <a:latin typeface="Arial Narrow"/>
                <a:cs typeface="Arial Narrow"/>
              </a:rPr>
              <a:t>des </a:t>
            </a:r>
            <a:r>
              <a:rPr sz="900" dirty="0">
                <a:solidFill>
                  <a:srgbClr val="231F20"/>
                </a:solidFill>
                <a:latin typeface="Arial Narrow"/>
                <a:cs typeface="Arial Narrow"/>
              </a:rPr>
              <a:t>Heizvorgangs </a:t>
            </a:r>
            <a:r>
              <a:rPr sz="900" spc="-5" dirty="0">
                <a:solidFill>
                  <a:srgbClr val="231F20"/>
                </a:solidFill>
                <a:latin typeface="Arial Narrow"/>
                <a:cs typeface="Arial Narrow"/>
              </a:rPr>
              <a:t>aktiviert</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Abdeckung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bei </a:t>
            </a:r>
            <a:r>
              <a:rPr sz="900" dirty="0">
                <a:solidFill>
                  <a:srgbClr val="231F20"/>
                </a:solidFill>
                <a:latin typeface="Arial Narrow"/>
                <a:cs typeface="Arial Narrow"/>
              </a:rPr>
              <a:t>eingeschalteter Heizung </a:t>
            </a:r>
            <a:r>
              <a:rPr sz="900" spc="-5" dirty="0">
                <a:solidFill>
                  <a:srgbClr val="231F20"/>
                </a:solidFill>
                <a:latin typeface="Arial Narrow"/>
                <a:cs typeface="Arial Narrow"/>
              </a:rPr>
              <a:t>nicht </a:t>
            </a:r>
            <a:r>
              <a:rPr sz="900" dirty="0">
                <a:solidFill>
                  <a:srgbClr val="231F20"/>
                </a:solidFill>
                <a:latin typeface="Arial Narrow"/>
                <a:cs typeface="Arial Narrow"/>
              </a:rPr>
              <a:t>richtig </a:t>
            </a:r>
            <a:r>
              <a:rPr sz="900" spc="-5" dirty="0">
                <a:solidFill>
                  <a:srgbClr val="231F20"/>
                </a:solidFill>
                <a:latin typeface="Arial Narrow"/>
                <a:cs typeface="Arial Narrow"/>
              </a:rPr>
              <a:t>aufgesetzt</a:t>
            </a:r>
            <a:r>
              <a:rPr sz="900" spc="-2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p:txBody>
      </p:sp>
      <p:sp>
        <p:nvSpPr>
          <p:cNvPr id="68" name="object 68"/>
          <p:cNvSpPr/>
          <p:nvPr/>
        </p:nvSpPr>
        <p:spPr>
          <a:xfrm>
            <a:off x="545020" y="6518935"/>
            <a:ext cx="292735" cy="146685"/>
          </a:xfrm>
          <a:custGeom>
            <a:avLst/>
            <a:gdLst/>
            <a:ahLst/>
            <a:cxnLst/>
            <a:rect l="l" t="t" r="r" b="b"/>
            <a:pathLst>
              <a:path w="292734" h="146684">
                <a:moveTo>
                  <a:pt x="0" y="0"/>
                </a:moveTo>
                <a:lnTo>
                  <a:pt x="292417" y="0"/>
                </a:lnTo>
                <a:lnTo>
                  <a:pt x="292417" y="146227"/>
                </a:lnTo>
                <a:lnTo>
                  <a:pt x="0" y="146227"/>
                </a:lnTo>
                <a:lnTo>
                  <a:pt x="0" y="0"/>
                </a:lnTo>
                <a:close/>
              </a:path>
            </a:pathLst>
          </a:custGeom>
          <a:ln w="3175">
            <a:solidFill>
              <a:srgbClr val="231F20"/>
            </a:solidFill>
          </a:ln>
        </p:spPr>
        <p:txBody>
          <a:bodyPr wrap="square" lIns="0" tIns="0" rIns="0" bIns="0" rtlCol="0"/>
          <a:lstStyle/>
          <a:p>
            <a:endParaRPr/>
          </a:p>
        </p:txBody>
      </p:sp>
      <p:sp>
        <p:nvSpPr>
          <p:cNvPr id="69" name="object 69"/>
          <p:cNvSpPr txBox="1"/>
          <p:nvPr/>
        </p:nvSpPr>
        <p:spPr>
          <a:xfrm>
            <a:off x="839972" y="6500482"/>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70" name="object 70"/>
          <p:cNvSpPr/>
          <p:nvPr/>
        </p:nvSpPr>
        <p:spPr>
          <a:xfrm>
            <a:off x="541323" y="7227532"/>
            <a:ext cx="286385" cy="287655"/>
          </a:xfrm>
          <a:custGeom>
            <a:avLst/>
            <a:gdLst/>
            <a:ahLst/>
            <a:cxnLst/>
            <a:rect l="l" t="t" r="r" b="b"/>
            <a:pathLst>
              <a:path w="286384" h="287654">
                <a:moveTo>
                  <a:pt x="283296" y="105105"/>
                </a:moveTo>
                <a:lnTo>
                  <a:pt x="272235" y="67233"/>
                </a:lnTo>
                <a:lnTo>
                  <a:pt x="245793" y="31648"/>
                </a:lnTo>
                <a:lnTo>
                  <a:pt x="209230" y="9906"/>
                </a:lnTo>
                <a:lnTo>
                  <a:pt x="170555" y="1382"/>
                </a:lnTo>
                <a:lnTo>
                  <a:pt x="143126" y="0"/>
                </a:lnTo>
                <a:lnTo>
                  <a:pt x="133961" y="141"/>
                </a:lnTo>
                <a:lnTo>
                  <a:pt x="94587" y="4737"/>
                </a:lnTo>
                <a:lnTo>
                  <a:pt x="88707" y="6337"/>
                </a:lnTo>
                <a:lnTo>
                  <a:pt x="82827" y="7937"/>
                </a:lnTo>
                <a:lnTo>
                  <a:pt x="47579" y="25886"/>
                </a:lnTo>
                <a:lnTo>
                  <a:pt x="17790" y="60261"/>
                </a:lnTo>
                <a:lnTo>
                  <a:pt x="9230" y="79959"/>
                </a:lnTo>
                <a:lnTo>
                  <a:pt x="6893" y="86753"/>
                </a:lnTo>
                <a:lnTo>
                  <a:pt x="302" y="129171"/>
                </a:lnTo>
                <a:lnTo>
                  <a:pt x="124" y="136321"/>
                </a:lnTo>
                <a:lnTo>
                  <a:pt x="124" y="143471"/>
                </a:lnTo>
                <a:lnTo>
                  <a:pt x="0" y="150738"/>
                </a:lnTo>
                <a:lnTo>
                  <a:pt x="5373" y="193892"/>
                </a:lnTo>
                <a:lnTo>
                  <a:pt x="22223" y="233945"/>
                </a:lnTo>
                <a:lnTo>
                  <a:pt x="52730" y="264656"/>
                </a:lnTo>
                <a:lnTo>
                  <a:pt x="92706" y="281666"/>
                </a:lnTo>
                <a:lnTo>
                  <a:pt x="135860" y="287104"/>
                </a:lnTo>
                <a:lnTo>
                  <a:pt x="143126" y="286969"/>
                </a:lnTo>
                <a:lnTo>
                  <a:pt x="150364" y="287104"/>
                </a:lnTo>
                <a:lnTo>
                  <a:pt x="193530" y="281666"/>
                </a:lnTo>
                <a:lnTo>
                  <a:pt x="233497" y="264656"/>
                </a:lnTo>
                <a:lnTo>
                  <a:pt x="264035" y="233945"/>
                </a:lnTo>
                <a:lnTo>
                  <a:pt x="280860" y="193892"/>
                </a:lnTo>
                <a:lnTo>
                  <a:pt x="286246" y="150738"/>
                </a:lnTo>
                <a:lnTo>
                  <a:pt x="286128" y="143471"/>
                </a:lnTo>
                <a:lnTo>
                  <a:pt x="285989" y="133857"/>
                </a:lnTo>
                <a:lnTo>
                  <a:pt x="285503" y="124236"/>
                </a:lnTo>
                <a:lnTo>
                  <a:pt x="284621" y="114641"/>
                </a:lnTo>
                <a:lnTo>
                  <a:pt x="283296" y="105105"/>
                </a:lnTo>
                <a:close/>
              </a:path>
            </a:pathLst>
          </a:custGeom>
          <a:ln w="3594">
            <a:solidFill>
              <a:srgbClr val="050100"/>
            </a:solidFill>
          </a:ln>
        </p:spPr>
        <p:txBody>
          <a:bodyPr wrap="square" lIns="0" tIns="0" rIns="0" bIns="0" rtlCol="0"/>
          <a:lstStyle/>
          <a:p>
            <a:endParaRPr/>
          </a:p>
        </p:txBody>
      </p:sp>
      <p:sp>
        <p:nvSpPr>
          <p:cNvPr id="71" name="object 71"/>
          <p:cNvSpPr txBox="1"/>
          <p:nvPr/>
        </p:nvSpPr>
        <p:spPr>
          <a:xfrm>
            <a:off x="621110" y="7397966"/>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72" name="object 72"/>
          <p:cNvSpPr/>
          <p:nvPr/>
        </p:nvSpPr>
        <p:spPr>
          <a:xfrm>
            <a:off x="642127" y="7280381"/>
            <a:ext cx="84416" cy="109232"/>
          </a:xfrm>
          <a:prstGeom prst="rect">
            <a:avLst/>
          </a:prstGeom>
          <a:blipFill>
            <a:blip r:embed="rId7" cstate="print"/>
            <a:stretch>
              <a:fillRect/>
            </a:stretch>
          </a:blipFill>
        </p:spPr>
        <p:txBody>
          <a:bodyPr wrap="square" lIns="0" tIns="0" rIns="0" bIns="0" rtlCol="0"/>
          <a:lstStyle/>
          <a:p>
            <a:endParaRPr/>
          </a:p>
        </p:txBody>
      </p:sp>
      <p:sp>
        <p:nvSpPr>
          <p:cNvPr id="73" name="object 73"/>
          <p:cNvSpPr/>
          <p:nvPr/>
        </p:nvSpPr>
        <p:spPr>
          <a:xfrm>
            <a:off x="1821176" y="7366867"/>
            <a:ext cx="171450" cy="172085"/>
          </a:xfrm>
          <a:custGeom>
            <a:avLst/>
            <a:gdLst/>
            <a:ahLst/>
            <a:cxnLst/>
            <a:rect l="l" t="t" r="r" b="b"/>
            <a:pathLst>
              <a:path w="171450" h="172084">
                <a:moveTo>
                  <a:pt x="169189" y="62712"/>
                </a:moveTo>
                <a:lnTo>
                  <a:pt x="160337" y="35966"/>
                </a:lnTo>
                <a:lnTo>
                  <a:pt x="157010" y="29527"/>
                </a:lnTo>
                <a:lnTo>
                  <a:pt x="152323" y="23710"/>
                </a:lnTo>
                <a:lnTo>
                  <a:pt x="146837" y="18884"/>
                </a:lnTo>
                <a:lnTo>
                  <a:pt x="141363" y="14046"/>
                </a:lnTo>
                <a:lnTo>
                  <a:pt x="135039" y="10185"/>
                </a:lnTo>
                <a:lnTo>
                  <a:pt x="128358" y="7340"/>
                </a:lnTo>
                <a:lnTo>
                  <a:pt x="124993" y="5905"/>
                </a:lnTo>
                <a:lnTo>
                  <a:pt x="92837" y="0"/>
                </a:lnTo>
                <a:lnTo>
                  <a:pt x="85547" y="0"/>
                </a:lnTo>
                <a:lnTo>
                  <a:pt x="78257" y="0"/>
                </a:lnTo>
                <a:lnTo>
                  <a:pt x="42760" y="7340"/>
                </a:lnTo>
                <a:lnTo>
                  <a:pt x="36068" y="10185"/>
                </a:lnTo>
                <a:lnTo>
                  <a:pt x="29756" y="14046"/>
                </a:lnTo>
                <a:lnTo>
                  <a:pt x="24257" y="18884"/>
                </a:lnTo>
                <a:lnTo>
                  <a:pt x="18770" y="23710"/>
                </a:lnTo>
                <a:lnTo>
                  <a:pt x="14109" y="29527"/>
                </a:lnTo>
                <a:lnTo>
                  <a:pt x="10756" y="35966"/>
                </a:lnTo>
                <a:lnTo>
                  <a:pt x="8724" y="39712"/>
                </a:lnTo>
                <a:lnTo>
                  <a:pt x="7010" y="43662"/>
                </a:lnTo>
                <a:lnTo>
                  <a:pt x="5651" y="47701"/>
                </a:lnTo>
                <a:lnTo>
                  <a:pt x="4267" y="51765"/>
                </a:lnTo>
                <a:lnTo>
                  <a:pt x="215" y="81330"/>
                </a:lnTo>
                <a:lnTo>
                  <a:pt x="215" y="85610"/>
                </a:lnTo>
                <a:lnTo>
                  <a:pt x="0" y="91389"/>
                </a:lnTo>
                <a:lnTo>
                  <a:pt x="4533" y="119887"/>
                </a:lnTo>
                <a:lnTo>
                  <a:pt x="6197" y="125399"/>
                </a:lnTo>
                <a:lnTo>
                  <a:pt x="8356" y="130797"/>
                </a:lnTo>
                <a:lnTo>
                  <a:pt x="11214" y="135864"/>
                </a:lnTo>
                <a:lnTo>
                  <a:pt x="13982" y="140931"/>
                </a:lnTo>
                <a:lnTo>
                  <a:pt x="35344" y="160159"/>
                </a:lnTo>
                <a:lnTo>
                  <a:pt x="40373" y="162991"/>
                </a:lnTo>
                <a:lnTo>
                  <a:pt x="68237" y="170484"/>
                </a:lnTo>
                <a:lnTo>
                  <a:pt x="73964" y="171221"/>
                </a:lnTo>
                <a:lnTo>
                  <a:pt x="79794" y="171462"/>
                </a:lnTo>
                <a:lnTo>
                  <a:pt x="85547" y="171234"/>
                </a:lnTo>
                <a:lnTo>
                  <a:pt x="91300" y="171462"/>
                </a:lnTo>
                <a:lnTo>
                  <a:pt x="97129" y="171221"/>
                </a:lnTo>
                <a:lnTo>
                  <a:pt x="102857" y="170484"/>
                </a:lnTo>
                <a:lnTo>
                  <a:pt x="108597" y="169760"/>
                </a:lnTo>
                <a:lnTo>
                  <a:pt x="135775" y="160159"/>
                </a:lnTo>
                <a:lnTo>
                  <a:pt x="140817" y="157340"/>
                </a:lnTo>
                <a:lnTo>
                  <a:pt x="159931" y="135864"/>
                </a:lnTo>
                <a:lnTo>
                  <a:pt x="162737" y="130797"/>
                </a:lnTo>
                <a:lnTo>
                  <a:pt x="164922" y="125399"/>
                </a:lnTo>
                <a:lnTo>
                  <a:pt x="166585" y="119887"/>
                </a:lnTo>
                <a:lnTo>
                  <a:pt x="168275" y="114325"/>
                </a:lnTo>
                <a:lnTo>
                  <a:pt x="169443" y="108661"/>
                </a:lnTo>
                <a:lnTo>
                  <a:pt x="170154" y="102933"/>
                </a:lnTo>
                <a:lnTo>
                  <a:pt x="170878" y="97180"/>
                </a:lnTo>
                <a:lnTo>
                  <a:pt x="171094" y="91389"/>
                </a:lnTo>
                <a:lnTo>
                  <a:pt x="170903" y="85610"/>
                </a:lnTo>
                <a:lnTo>
                  <a:pt x="170903" y="77977"/>
                </a:lnTo>
                <a:lnTo>
                  <a:pt x="170459" y="70269"/>
                </a:lnTo>
                <a:lnTo>
                  <a:pt x="169189" y="62712"/>
                </a:lnTo>
                <a:close/>
              </a:path>
            </a:pathLst>
          </a:custGeom>
          <a:ln w="3594">
            <a:solidFill>
              <a:srgbClr val="050100"/>
            </a:solidFill>
          </a:ln>
        </p:spPr>
        <p:txBody>
          <a:bodyPr wrap="square" lIns="0" tIns="0" rIns="0" bIns="0" rtlCol="0"/>
          <a:lstStyle/>
          <a:p>
            <a:endParaRPr/>
          </a:p>
        </p:txBody>
      </p:sp>
      <p:sp>
        <p:nvSpPr>
          <p:cNvPr id="74" name="object 74"/>
          <p:cNvSpPr txBox="1"/>
          <p:nvPr/>
        </p:nvSpPr>
        <p:spPr>
          <a:xfrm>
            <a:off x="981335" y="7141760"/>
            <a:ext cx="6002020" cy="7512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HEIZSYSTEM</a:t>
            </a:r>
            <a:endParaRPr sz="1000">
              <a:latin typeface="Arial Narrow"/>
              <a:cs typeface="Arial Narrow"/>
            </a:endParaRPr>
          </a:p>
          <a:p>
            <a:pPr marL="142875" marR="5080" indent="-130810">
              <a:lnSpc>
                <a:spcPts val="1400"/>
              </a:lnSpc>
              <a:spcBef>
                <a:spcPts val="80"/>
              </a:spcBef>
            </a:pPr>
            <a:r>
              <a:rPr sz="900" spc="-5" dirty="0">
                <a:solidFill>
                  <a:srgbClr val="231F20"/>
                </a:solidFill>
                <a:latin typeface="Arial Narrow"/>
                <a:cs typeface="Arial Narrow"/>
              </a:rPr>
              <a:t>1.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150" b="1" dirty="0">
                <a:solidFill>
                  <a:srgbClr val="231F20"/>
                </a:solidFill>
                <a:latin typeface="Calibri"/>
                <a:cs typeface="Calibri"/>
              </a:rPr>
              <a:t>HEATER </a:t>
            </a:r>
            <a:r>
              <a:rPr sz="900" b="1" spc="-5" dirty="0">
                <a:solidFill>
                  <a:srgbClr val="231F20"/>
                </a:solidFill>
                <a:latin typeface="Arial Narrow"/>
                <a:cs typeface="Arial Narrow"/>
              </a:rPr>
              <a:t>HEATER</a:t>
            </a:r>
            <a:r>
              <a:rPr sz="900" spc="-5" dirty="0">
                <a:solidFill>
                  <a:srgbClr val="231F20"/>
                </a:solidFill>
                <a:latin typeface="Arial Narrow"/>
                <a:cs typeface="Arial Narrow"/>
              </a:rPr>
              <a:t>-Taste, um das Heizsystem </a:t>
            </a:r>
            <a:r>
              <a:rPr sz="900" dirty="0">
                <a:solidFill>
                  <a:srgbClr val="231F20"/>
                </a:solidFill>
                <a:latin typeface="Arial Narrow"/>
                <a:cs typeface="Arial Narrow"/>
              </a:rPr>
              <a:t>ein-/auszuschalten. Wenn </a:t>
            </a:r>
            <a:r>
              <a:rPr sz="900" spc="-5" dirty="0">
                <a:solidFill>
                  <a:srgbClr val="231F20"/>
                </a:solidFill>
                <a:latin typeface="Arial Narrow"/>
                <a:cs typeface="Arial Narrow"/>
              </a:rPr>
              <a:t>das Licht über der </a:t>
            </a:r>
            <a:r>
              <a:rPr sz="900" dirty="0">
                <a:solidFill>
                  <a:srgbClr val="231F20"/>
                </a:solidFill>
                <a:latin typeface="Arial Narrow"/>
                <a:cs typeface="Arial Narrow"/>
              </a:rPr>
              <a:t>Heiztaste rot </a:t>
            </a:r>
            <a:r>
              <a:rPr sz="900" spc="-5" dirty="0">
                <a:solidFill>
                  <a:srgbClr val="231F20"/>
                </a:solidFill>
                <a:latin typeface="Arial Narrow"/>
                <a:cs typeface="Arial Narrow"/>
              </a:rPr>
              <a:t>leuchtet, ist das  Heizsystem aktiviert. </a:t>
            </a:r>
            <a:r>
              <a:rPr sz="900" dirty="0">
                <a:solidFill>
                  <a:srgbClr val="231F20"/>
                </a:solidFill>
                <a:latin typeface="Arial Narrow"/>
                <a:cs typeface="Arial Narrow"/>
              </a:rPr>
              <a:t>Wenn </a:t>
            </a:r>
            <a:r>
              <a:rPr sz="900" spc="-5" dirty="0">
                <a:solidFill>
                  <a:srgbClr val="231F20"/>
                </a:solidFill>
                <a:latin typeface="Arial Narrow"/>
                <a:cs typeface="Arial Narrow"/>
              </a:rPr>
              <a:t>das Licht grün leuchtet, hat das </a:t>
            </a:r>
            <a:r>
              <a:rPr sz="900" dirty="0">
                <a:solidFill>
                  <a:srgbClr val="231F20"/>
                </a:solidFill>
                <a:latin typeface="Arial Narrow"/>
                <a:cs typeface="Arial Narrow"/>
              </a:rPr>
              <a:t>Wasser </a:t>
            </a:r>
            <a:r>
              <a:rPr sz="900" spc="-5" dirty="0">
                <a:solidFill>
                  <a:srgbClr val="231F20"/>
                </a:solidFill>
                <a:latin typeface="Arial Narrow"/>
                <a:cs typeface="Arial Narrow"/>
              </a:rPr>
              <a:t>die eingestellte </a:t>
            </a:r>
            <a:r>
              <a:rPr sz="900" dirty="0">
                <a:solidFill>
                  <a:srgbClr val="231F20"/>
                </a:solidFill>
                <a:latin typeface="Arial Narrow"/>
                <a:cs typeface="Arial Narrow"/>
              </a:rPr>
              <a:t>Temperatur </a:t>
            </a:r>
            <a:r>
              <a:rPr sz="900" spc="-5" dirty="0">
                <a:solidFill>
                  <a:srgbClr val="231F20"/>
                </a:solidFill>
                <a:latin typeface="Arial Narrow"/>
                <a:cs typeface="Arial Narrow"/>
              </a:rPr>
              <a:t>erreicht und das Heizsystem </a:t>
            </a:r>
            <a:r>
              <a:rPr sz="900" dirty="0">
                <a:solidFill>
                  <a:srgbClr val="231F20"/>
                </a:solidFill>
                <a:latin typeface="Arial Narrow"/>
                <a:cs typeface="Arial Narrow"/>
              </a:rPr>
              <a:t>wechselt </a:t>
            </a:r>
            <a:r>
              <a:rPr sz="900" spc="-5" dirty="0">
                <a:solidFill>
                  <a:srgbClr val="231F20"/>
                </a:solidFill>
                <a:latin typeface="Arial Narrow"/>
                <a:cs typeface="Arial Narrow"/>
              </a:rPr>
              <a:t>in den  </a:t>
            </a:r>
            <a:r>
              <a:rPr sz="900" dirty="0">
                <a:solidFill>
                  <a:srgbClr val="231F20"/>
                </a:solidFill>
                <a:latin typeface="Arial Narrow"/>
                <a:cs typeface="Arial Narrow"/>
              </a:rPr>
              <a:t>Stand-by-Betrieb.</a:t>
            </a:r>
            <a:endParaRPr sz="900">
              <a:latin typeface="Arial Narrow"/>
              <a:cs typeface="Arial Narrow"/>
            </a:endParaRPr>
          </a:p>
        </p:txBody>
      </p:sp>
      <p:sp>
        <p:nvSpPr>
          <p:cNvPr id="75" name="object 75"/>
          <p:cNvSpPr/>
          <p:nvPr/>
        </p:nvSpPr>
        <p:spPr>
          <a:xfrm>
            <a:off x="1881470" y="7398388"/>
            <a:ext cx="50800" cy="65405"/>
          </a:xfrm>
          <a:custGeom>
            <a:avLst/>
            <a:gdLst/>
            <a:ahLst/>
            <a:cxnLst/>
            <a:rect l="l" t="t" r="r" b="b"/>
            <a:pathLst>
              <a:path w="50800" h="65404">
                <a:moveTo>
                  <a:pt x="990" y="13830"/>
                </a:moveTo>
                <a:lnTo>
                  <a:pt x="2997" y="16065"/>
                </a:lnTo>
                <a:lnTo>
                  <a:pt x="6197" y="21031"/>
                </a:lnTo>
                <a:lnTo>
                  <a:pt x="4737" y="30454"/>
                </a:lnTo>
                <a:lnTo>
                  <a:pt x="0" y="37503"/>
                </a:lnTo>
                <a:lnTo>
                  <a:pt x="25" y="45593"/>
                </a:lnTo>
                <a:lnTo>
                  <a:pt x="1586" y="52591"/>
                </a:lnTo>
                <a:lnTo>
                  <a:pt x="6170" y="58878"/>
                </a:lnTo>
                <a:lnTo>
                  <a:pt x="13628" y="63425"/>
                </a:lnTo>
                <a:lnTo>
                  <a:pt x="23812" y="65201"/>
                </a:lnTo>
                <a:lnTo>
                  <a:pt x="35691" y="63969"/>
                </a:lnTo>
                <a:lnTo>
                  <a:pt x="40476" y="61912"/>
                </a:lnTo>
                <a:lnTo>
                  <a:pt x="15278" y="61912"/>
                </a:lnTo>
                <a:lnTo>
                  <a:pt x="5727" y="56108"/>
                </a:lnTo>
                <a:lnTo>
                  <a:pt x="3798" y="47320"/>
                </a:lnTo>
                <a:lnTo>
                  <a:pt x="2463" y="41135"/>
                </a:lnTo>
                <a:lnTo>
                  <a:pt x="6502" y="32600"/>
                </a:lnTo>
                <a:lnTo>
                  <a:pt x="9283" y="27863"/>
                </a:lnTo>
                <a:lnTo>
                  <a:pt x="14823" y="27863"/>
                </a:lnTo>
                <a:lnTo>
                  <a:pt x="12700" y="15062"/>
                </a:lnTo>
                <a:lnTo>
                  <a:pt x="990" y="13830"/>
                </a:lnTo>
                <a:close/>
              </a:path>
              <a:path w="50800" h="65404">
                <a:moveTo>
                  <a:pt x="44946" y="26771"/>
                </a:moveTo>
                <a:lnTo>
                  <a:pt x="41325" y="26771"/>
                </a:lnTo>
                <a:lnTo>
                  <a:pt x="41998" y="35115"/>
                </a:lnTo>
                <a:lnTo>
                  <a:pt x="47625" y="38074"/>
                </a:lnTo>
                <a:lnTo>
                  <a:pt x="47180" y="47320"/>
                </a:lnTo>
                <a:lnTo>
                  <a:pt x="46190" y="51375"/>
                </a:lnTo>
                <a:lnTo>
                  <a:pt x="42830" y="56168"/>
                </a:lnTo>
                <a:lnTo>
                  <a:pt x="36004" y="60186"/>
                </a:lnTo>
                <a:lnTo>
                  <a:pt x="24612" y="61912"/>
                </a:lnTo>
                <a:lnTo>
                  <a:pt x="40476" y="61912"/>
                </a:lnTo>
                <a:lnTo>
                  <a:pt x="43730" y="60513"/>
                </a:lnTo>
                <a:lnTo>
                  <a:pt x="48453" y="55370"/>
                </a:lnTo>
                <a:lnTo>
                  <a:pt x="50380" y="49072"/>
                </a:lnTo>
                <a:lnTo>
                  <a:pt x="49689" y="40489"/>
                </a:lnTo>
                <a:lnTo>
                  <a:pt x="47094" y="33543"/>
                </a:lnTo>
                <a:lnTo>
                  <a:pt x="44933" y="26927"/>
                </a:lnTo>
                <a:lnTo>
                  <a:pt x="44946" y="26771"/>
                </a:lnTo>
                <a:close/>
              </a:path>
              <a:path w="50800" h="65404">
                <a:moveTo>
                  <a:pt x="30386" y="9359"/>
                </a:moveTo>
                <a:lnTo>
                  <a:pt x="26289" y="9359"/>
                </a:lnTo>
                <a:lnTo>
                  <a:pt x="28787" y="16298"/>
                </a:lnTo>
                <a:lnTo>
                  <a:pt x="28872" y="22901"/>
                </a:lnTo>
                <a:lnTo>
                  <a:pt x="28985" y="25742"/>
                </a:lnTo>
                <a:lnTo>
                  <a:pt x="29823" y="34032"/>
                </a:lnTo>
                <a:lnTo>
                  <a:pt x="34772" y="42735"/>
                </a:lnTo>
                <a:lnTo>
                  <a:pt x="36308" y="32766"/>
                </a:lnTo>
                <a:lnTo>
                  <a:pt x="33489" y="32766"/>
                </a:lnTo>
                <a:lnTo>
                  <a:pt x="32647" y="26771"/>
                </a:lnTo>
                <a:lnTo>
                  <a:pt x="32524" y="17473"/>
                </a:lnTo>
                <a:lnTo>
                  <a:pt x="30386" y="9359"/>
                </a:lnTo>
                <a:close/>
              </a:path>
              <a:path w="50800" h="65404">
                <a:moveTo>
                  <a:pt x="14823" y="27863"/>
                </a:moveTo>
                <a:lnTo>
                  <a:pt x="9283" y="27863"/>
                </a:lnTo>
                <a:lnTo>
                  <a:pt x="11861" y="31165"/>
                </a:lnTo>
                <a:lnTo>
                  <a:pt x="11442" y="38074"/>
                </a:lnTo>
                <a:lnTo>
                  <a:pt x="13449" y="36606"/>
                </a:lnTo>
                <a:lnTo>
                  <a:pt x="18032" y="31765"/>
                </a:lnTo>
                <a:lnTo>
                  <a:pt x="20025" y="28232"/>
                </a:lnTo>
                <a:lnTo>
                  <a:pt x="14884" y="28232"/>
                </a:lnTo>
                <a:lnTo>
                  <a:pt x="14823" y="27863"/>
                </a:lnTo>
                <a:close/>
              </a:path>
              <a:path w="50800" h="65404">
                <a:moveTo>
                  <a:pt x="45542" y="19329"/>
                </a:moveTo>
                <a:lnTo>
                  <a:pt x="35814" y="23075"/>
                </a:lnTo>
                <a:lnTo>
                  <a:pt x="33489" y="32766"/>
                </a:lnTo>
                <a:lnTo>
                  <a:pt x="36308" y="32766"/>
                </a:lnTo>
                <a:lnTo>
                  <a:pt x="36715" y="30124"/>
                </a:lnTo>
                <a:lnTo>
                  <a:pt x="41325" y="26771"/>
                </a:lnTo>
                <a:lnTo>
                  <a:pt x="44946" y="26771"/>
                </a:lnTo>
                <a:lnTo>
                  <a:pt x="45542" y="19329"/>
                </a:lnTo>
                <a:close/>
              </a:path>
              <a:path w="50800" h="65404">
                <a:moveTo>
                  <a:pt x="22072" y="0"/>
                </a:moveTo>
                <a:lnTo>
                  <a:pt x="24296" y="7863"/>
                </a:lnTo>
                <a:lnTo>
                  <a:pt x="24288" y="13425"/>
                </a:lnTo>
                <a:lnTo>
                  <a:pt x="21376" y="19332"/>
                </a:lnTo>
                <a:lnTo>
                  <a:pt x="14884" y="28232"/>
                </a:lnTo>
                <a:lnTo>
                  <a:pt x="20025" y="28232"/>
                </a:lnTo>
                <a:lnTo>
                  <a:pt x="23031" y="22901"/>
                </a:lnTo>
                <a:lnTo>
                  <a:pt x="26289" y="9359"/>
                </a:lnTo>
                <a:lnTo>
                  <a:pt x="30386" y="9359"/>
                </a:lnTo>
                <a:lnTo>
                  <a:pt x="30143" y="8436"/>
                </a:lnTo>
                <a:lnTo>
                  <a:pt x="22072" y="0"/>
                </a:lnTo>
                <a:close/>
              </a:path>
            </a:pathLst>
          </a:custGeom>
          <a:solidFill>
            <a:srgbClr val="231F20"/>
          </a:solidFill>
        </p:spPr>
        <p:txBody>
          <a:bodyPr wrap="square" lIns="0" tIns="0" rIns="0" bIns="0" rtlCol="0"/>
          <a:lstStyle/>
          <a:p>
            <a:endParaRPr/>
          </a:p>
        </p:txBody>
      </p:sp>
      <p:grpSp>
        <p:nvGrpSpPr>
          <p:cNvPr id="76" name="object 76"/>
          <p:cNvGrpSpPr/>
          <p:nvPr/>
        </p:nvGrpSpPr>
        <p:grpSpPr>
          <a:xfrm>
            <a:off x="1955486" y="7902749"/>
            <a:ext cx="147320" cy="147955"/>
            <a:chOff x="1955486" y="7902749"/>
            <a:chExt cx="147320" cy="147955"/>
          </a:xfrm>
        </p:grpSpPr>
        <p:sp>
          <p:nvSpPr>
            <p:cNvPr id="77" name="object 77"/>
            <p:cNvSpPr/>
            <p:nvPr/>
          </p:nvSpPr>
          <p:spPr>
            <a:xfrm>
              <a:off x="1957283" y="7904546"/>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4"/>
                  </a:lnTo>
                  <a:lnTo>
                    <a:pt x="118617" y="11810"/>
                  </a:lnTo>
                  <a:lnTo>
                    <a:pt x="113334" y="8585"/>
                  </a:lnTo>
                  <a:lnTo>
                    <a:pt x="107708" y="6172"/>
                  </a:lnTo>
                  <a:lnTo>
                    <a:pt x="104901" y="4965"/>
                  </a:lnTo>
                  <a:lnTo>
                    <a:pt x="102006" y="3975"/>
                  </a:lnTo>
                  <a:lnTo>
                    <a:pt x="99047" y="3174"/>
                  </a:lnTo>
                  <a:lnTo>
                    <a:pt x="96100" y="2374"/>
                  </a:lnTo>
                  <a:lnTo>
                    <a:pt x="93090" y="1752"/>
                  </a:lnTo>
                  <a:lnTo>
                    <a:pt x="90068" y="1295"/>
                  </a:lnTo>
                  <a:lnTo>
                    <a:pt x="84048" y="355"/>
                  </a:lnTo>
                  <a:lnTo>
                    <a:pt x="77914" y="0"/>
                  </a:lnTo>
                  <a:lnTo>
                    <a:pt x="71793" y="0"/>
                  </a:lnTo>
                  <a:lnTo>
                    <a:pt x="65658" y="0"/>
                  </a:lnTo>
                  <a:lnTo>
                    <a:pt x="59562" y="355"/>
                  </a:lnTo>
                  <a:lnTo>
                    <a:pt x="53530" y="1295"/>
                  </a:lnTo>
                  <a:lnTo>
                    <a:pt x="50507" y="1752"/>
                  </a:lnTo>
                  <a:lnTo>
                    <a:pt x="35877" y="6172"/>
                  </a:lnTo>
                  <a:lnTo>
                    <a:pt x="30238" y="8585"/>
                  </a:lnTo>
                  <a:lnTo>
                    <a:pt x="24980" y="11810"/>
                  </a:lnTo>
                  <a:lnTo>
                    <a:pt x="20370" y="15874"/>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4"/>
                  </a:lnTo>
                  <a:lnTo>
                    <a:pt x="876" y="57556"/>
                  </a:lnTo>
                  <a:lnTo>
                    <a:pt x="571" y="61125"/>
                  </a:lnTo>
                  <a:lnTo>
                    <a:pt x="253" y="64693"/>
                  </a:lnTo>
                  <a:lnTo>
                    <a:pt x="177" y="68287"/>
                  </a:lnTo>
                  <a:lnTo>
                    <a:pt x="177" y="71869"/>
                  </a:lnTo>
                  <a:lnTo>
                    <a:pt x="0" y="76707"/>
                  </a:lnTo>
                  <a:lnTo>
                    <a:pt x="3797" y="100622"/>
                  </a:lnTo>
                  <a:lnTo>
                    <a:pt x="5194" y="105282"/>
                  </a:lnTo>
                  <a:lnTo>
                    <a:pt x="7023" y="109791"/>
                  </a:lnTo>
                  <a:lnTo>
                    <a:pt x="9385" y="114045"/>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3"/>
                  </a:lnTo>
                  <a:lnTo>
                    <a:pt x="125590" y="125717"/>
                  </a:lnTo>
                  <a:lnTo>
                    <a:pt x="134226" y="114045"/>
                  </a:lnTo>
                  <a:lnTo>
                    <a:pt x="136575" y="109804"/>
                  </a:lnTo>
                  <a:lnTo>
                    <a:pt x="138391" y="105282"/>
                  </a:lnTo>
                  <a:lnTo>
                    <a:pt x="139801" y="100622"/>
                  </a:lnTo>
                  <a:lnTo>
                    <a:pt x="141223" y="95986"/>
                  </a:lnTo>
                  <a:lnTo>
                    <a:pt x="142189" y="91211"/>
                  </a:lnTo>
                  <a:lnTo>
                    <a:pt x="142798" y="86398"/>
                  </a:lnTo>
                  <a:lnTo>
                    <a:pt x="143395" y="81572"/>
                  </a:lnTo>
                  <a:lnTo>
                    <a:pt x="143598" y="76707"/>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78" name="object 78"/>
            <p:cNvSpPr/>
            <p:nvPr/>
          </p:nvSpPr>
          <p:spPr>
            <a:xfrm>
              <a:off x="2006847" y="7940793"/>
              <a:ext cx="45085" cy="38735"/>
            </a:xfrm>
            <a:custGeom>
              <a:avLst/>
              <a:gdLst/>
              <a:ahLst/>
              <a:cxnLst/>
              <a:rect l="l" t="t" r="r" b="b"/>
              <a:pathLst>
                <a:path w="45085" h="38734">
                  <a:moveTo>
                    <a:pt x="22225" y="0"/>
                  </a:moveTo>
                  <a:lnTo>
                    <a:pt x="0" y="38658"/>
                  </a:lnTo>
                  <a:lnTo>
                    <a:pt x="5981" y="38658"/>
                  </a:lnTo>
                  <a:lnTo>
                    <a:pt x="22225" y="10401"/>
                  </a:lnTo>
                  <a:lnTo>
                    <a:pt x="38468" y="38658"/>
                  </a:lnTo>
                  <a:lnTo>
                    <a:pt x="44475" y="38658"/>
                  </a:lnTo>
                  <a:lnTo>
                    <a:pt x="22225" y="0"/>
                  </a:lnTo>
                  <a:close/>
                </a:path>
              </a:pathLst>
            </a:custGeom>
            <a:solidFill>
              <a:srgbClr val="231F20"/>
            </a:solidFill>
          </p:spPr>
          <p:txBody>
            <a:bodyPr wrap="square" lIns="0" tIns="0" rIns="0" bIns="0" rtlCol="0"/>
            <a:lstStyle/>
            <a:p>
              <a:endParaRPr/>
            </a:p>
          </p:txBody>
        </p:sp>
      </p:grpSp>
      <p:sp>
        <p:nvSpPr>
          <p:cNvPr id="79" name="object 79"/>
          <p:cNvSpPr/>
          <p:nvPr/>
        </p:nvSpPr>
        <p:spPr>
          <a:xfrm>
            <a:off x="2564776" y="7904546"/>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4"/>
                </a:lnTo>
                <a:lnTo>
                  <a:pt x="118643" y="11810"/>
                </a:lnTo>
                <a:lnTo>
                  <a:pt x="99072" y="3174"/>
                </a:lnTo>
                <a:lnTo>
                  <a:pt x="96126" y="2374"/>
                </a:lnTo>
                <a:lnTo>
                  <a:pt x="93091" y="1752"/>
                </a:lnTo>
                <a:lnTo>
                  <a:pt x="90068" y="1295"/>
                </a:lnTo>
                <a:lnTo>
                  <a:pt x="84061" y="368"/>
                </a:lnTo>
                <a:lnTo>
                  <a:pt x="77914" y="0"/>
                </a:lnTo>
                <a:lnTo>
                  <a:pt x="71818" y="0"/>
                </a:lnTo>
                <a:lnTo>
                  <a:pt x="65709" y="0"/>
                </a:lnTo>
                <a:lnTo>
                  <a:pt x="59563" y="368"/>
                </a:lnTo>
                <a:lnTo>
                  <a:pt x="53530" y="1295"/>
                </a:lnTo>
                <a:lnTo>
                  <a:pt x="50533" y="1752"/>
                </a:lnTo>
                <a:lnTo>
                  <a:pt x="20396" y="15874"/>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2"/>
                </a:lnTo>
                <a:lnTo>
                  <a:pt x="18059" y="125717"/>
                </a:lnTo>
                <a:lnTo>
                  <a:pt x="21463" y="129158"/>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3"/>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80" name="object 80"/>
          <p:cNvSpPr txBox="1"/>
          <p:nvPr/>
        </p:nvSpPr>
        <p:spPr>
          <a:xfrm>
            <a:off x="2007195" y="7983590"/>
            <a:ext cx="668020" cy="49530"/>
          </a:xfrm>
          <a:prstGeom prst="rect">
            <a:avLst/>
          </a:prstGeom>
        </p:spPr>
        <p:txBody>
          <a:bodyPr vert="horz" wrap="square" lIns="0" tIns="13335" rIns="0" bIns="0" rtlCol="0">
            <a:spAutoFit/>
          </a:bodyPr>
          <a:lstStyle/>
          <a:p>
            <a:pPr marL="12700">
              <a:lnSpc>
                <a:spcPct val="100000"/>
              </a:lnSpc>
              <a:spcBef>
                <a:spcPts val="105"/>
              </a:spcBef>
              <a:tabLst>
                <a:tab pos="608965" algn="l"/>
              </a:tabLst>
            </a:pPr>
            <a:r>
              <a:rPr sz="150" b="1" spc="-15" dirty="0">
                <a:solidFill>
                  <a:srgbClr val="231F20"/>
                </a:solidFill>
                <a:latin typeface="Calibri"/>
                <a:cs typeface="Calibri"/>
              </a:rPr>
              <a:t>UP</a:t>
            </a:r>
            <a:r>
              <a:rPr sz="150" b="1" dirty="0">
                <a:solidFill>
                  <a:srgbClr val="231F20"/>
                </a:solidFill>
                <a:latin typeface="Calibri"/>
                <a:cs typeface="Calibri"/>
              </a:rPr>
              <a:t>	</a:t>
            </a:r>
            <a:r>
              <a:rPr sz="150" b="1" spc="-15" dirty="0">
                <a:solidFill>
                  <a:srgbClr val="231F20"/>
                </a:solidFill>
                <a:latin typeface="Calibri"/>
                <a:cs typeface="Calibri"/>
              </a:rPr>
              <a:t>D</a:t>
            </a:r>
            <a:r>
              <a:rPr sz="150" b="1" spc="-25" dirty="0">
                <a:solidFill>
                  <a:srgbClr val="231F20"/>
                </a:solidFill>
                <a:latin typeface="Calibri"/>
                <a:cs typeface="Calibri"/>
              </a:rPr>
              <a:t>OW</a:t>
            </a:r>
            <a:r>
              <a:rPr sz="150" b="1" spc="-20" dirty="0">
                <a:solidFill>
                  <a:srgbClr val="231F20"/>
                </a:solidFill>
                <a:latin typeface="Calibri"/>
                <a:cs typeface="Calibri"/>
              </a:rPr>
              <a:t>N</a:t>
            </a:r>
            <a:endParaRPr sz="150">
              <a:latin typeface="Calibri"/>
              <a:cs typeface="Calibri"/>
            </a:endParaRPr>
          </a:p>
        </p:txBody>
      </p:sp>
      <p:sp>
        <p:nvSpPr>
          <p:cNvPr id="81" name="object 81"/>
          <p:cNvSpPr/>
          <p:nvPr/>
        </p:nvSpPr>
        <p:spPr>
          <a:xfrm>
            <a:off x="2615653" y="7940792"/>
            <a:ext cx="45085" cy="38735"/>
          </a:xfrm>
          <a:custGeom>
            <a:avLst/>
            <a:gdLst/>
            <a:ahLst/>
            <a:cxnLst/>
            <a:rect l="l" t="t" r="r" b="b"/>
            <a:pathLst>
              <a:path w="45085" h="38734">
                <a:moveTo>
                  <a:pt x="44475" y="0"/>
                </a:moveTo>
                <a:lnTo>
                  <a:pt x="38493" y="0"/>
                </a:lnTo>
                <a:lnTo>
                  <a:pt x="22250" y="28257"/>
                </a:lnTo>
                <a:lnTo>
                  <a:pt x="5981" y="0"/>
                </a:lnTo>
                <a:lnTo>
                  <a:pt x="0" y="0"/>
                </a:lnTo>
                <a:lnTo>
                  <a:pt x="22250" y="38658"/>
                </a:lnTo>
                <a:lnTo>
                  <a:pt x="44475" y="0"/>
                </a:lnTo>
                <a:close/>
              </a:path>
            </a:pathLst>
          </a:custGeom>
          <a:solidFill>
            <a:srgbClr val="231F20"/>
          </a:solidFill>
        </p:spPr>
        <p:txBody>
          <a:bodyPr wrap="square" lIns="0" tIns="0" rIns="0" bIns="0" rtlCol="0"/>
          <a:lstStyle/>
          <a:p>
            <a:endParaRPr/>
          </a:p>
        </p:txBody>
      </p:sp>
      <p:sp>
        <p:nvSpPr>
          <p:cNvPr id="82" name="object 82"/>
          <p:cNvSpPr txBox="1"/>
          <p:nvPr/>
        </p:nvSpPr>
        <p:spPr>
          <a:xfrm>
            <a:off x="528612" y="7538628"/>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83" name="object 83"/>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11</a:t>
            </a:r>
            <a:endParaRPr sz="6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6560" y="1753865"/>
            <a:ext cx="104965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SPRUDELMASSAGE</a:t>
            </a:r>
            <a:endParaRPr sz="1000">
              <a:latin typeface="Arial Narrow"/>
              <a:cs typeface="Arial Narrow"/>
            </a:endParaRPr>
          </a:p>
        </p:txBody>
      </p:sp>
      <p:sp>
        <p:nvSpPr>
          <p:cNvPr id="3" name="object 3"/>
          <p:cNvSpPr txBox="1"/>
          <p:nvPr/>
        </p:nvSpPr>
        <p:spPr>
          <a:xfrm>
            <a:off x="976560" y="1957065"/>
            <a:ext cx="5861050" cy="162560"/>
          </a:xfrm>
          <a:prstGeom prst="rect">
            <a:avLst/>
          </a:prstGeom>
        </p:spPr>
        <p:txBody>
          <a:bodyPr vert="horz" wrap="square" lIns="0" tIns="12700" rIns="0" bIns="0" rtlCol="0">
            <a:spAutoFit/>
          </a:bodyPr>
          <a:lstStyle/>
          <a:p>
            <a:pPr marL="12700">
              <a:lnSpc>
                <a:spcPct val="100000"/>
              </a:lnSpc>
              <a:spcBef>
                <a:spcPts val="100"/>
              </a:spcBef>
              <a:tabLst>
                <a:tab pos="96075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spc="-5" dirty="0">
                <a:solidFill>
                  <a:srgbClr val="231F20"/>
                </a:solidFill>
                <a:latin typeface="Arial Narrow"/>
                <a:cs typeface="Arial Narrow"/>
              </a:rPr>
              <a:t>BUBBLE</a:t>
            </a:r>
            <a:r>
              <a:rPr sz="900" spc="-5" dirty="0">
                <a:solidFill>
                  <a:srgbClr val="231F20"/>
                </a:solidFill>
                <a:latin typeface="Arial Narrow"/>
                <a:cs typeface="Arial Narrow"/>
              </a:rPr>
              <a:t>-Taste, um die </a:t>
            </a:r>
            <a:r>
              <a:rPr sz="900" dirty="0">
                <a:solidFill>
                  <a:srgbClr val="231F20"/>
                </a:solidFill>
                <a:latin typeface="Arial Narrow"/>
                <a:cs typeface="Arial Narrow"/>
              </a:rPr>
              <a:t>Funktion einzuschalten, </a:t>
            </a:r>
            <a:r>
              <a:rPr sz="900" spc="-5" dirty="0">
                <a:solidFill>
                  <a:srgbClr val="231F20"/>
                </a:solidFill>
                <a:latin typeface="Arial Narrow"/>
                <a:cs typeface="Arial Narrow"/>
              </a:rPr>
              <a:t>und halten </a:t>
            </a:r>
            <a:r>
              <a:rPr sz="900" dirty="0">
                <a:solidFill>
                  <a:srgbClr val="231F20"/>
                </a:solidFill>
                <a:latin typeface="Arial Narrow"/>
                <a:cs typeface="Arial Narrow"/>
              </a:rPr>
              <a:t>Sie </a:t>
            </a:r>
            <a:r>
              <a:rPr sz="900" spc="-5" dirty="0">
                <a:solidFill>
                  <a:srgbClr val="231F20"/>
                </a:solidFill>
                <a:latin typeface="Arial Narrow"/>
                <a:cs typeface="Arial Narrow"/>
              </a:rPr>
              <a:t>die BUBBLE-Taste </a:t>
            </a:r>
            <a:r>
              <a:rPr sz="900" dirty="0">
                <a:solidFill>
                  <a:srgbClr val="231F20"/>
                </a:solidFill>
                <a:latin typeface="Arial Narrow"/>
                <a:cs typeface="Arial Narrow"/>
              </a:rPr>
              <a:t>3 Sekunden </a:t>
            </a:r>
            <a:r>
              <a:rPr sz="900" spc="-5" dirty="0">
                <a:solidFill>
                  <a:srgbClr val="231F20"/>
                </a:solidFill>
                <a:latin typeface="Arial Narrow"/>
                <a:cs typeface="Arial Narrow"/>
              </a:rPr>
              <a:t>lang gedrückt, um</a:t>
            </a:r>
            <a:r>
              <a:rPr sz="900" spc="45" dirty="0">
                <a:solidFill>
                  <a:srgbClr val="231F20"/>
                </a:solidFill>
                <a:latin typeface="Arial Narrow"/>
                <a:cs typeface="Arial Narrow"/>
              </a:rPr>
              <a:t> </a:t>
            </a:r>
            <a:r>
              <a:rPr sz="900" spc="-5" dirty="0">
                <a:solidFill>
                  <a:srgbClr val="231F20"/>
                </a:solidFill>
                <a:latin typeface="Arial Narrow"/>
                <a:cs typeface="Arial Narrow"/>
              </a:rPr>
              <a:t>die</a:t>
            </a:r>
            <a:endParaRPr sz="900">
              <a:latin typeface="Arial Narrow"/>
              <a:cs typeface="Arial Narrow"/>
            </a:endParaRPr>
          </a:p>
        </p:txBody>
      </p:sp>
      <p:sp>
        <p:nvSpPr>
          <p:cNvPr id="4" name="object 4"/>
          <p:cNvSpPr txBox="1"/>
          <p:nvPr/>
        </p:nvSpPr>
        <p:spPr>
          <a:xfrm>
            <a:off x="976560" y="2056049"/>
            <a:ext cx="6007100" cy="1245235"/>
          </a:xfrm>
          <a:prstGeom prst="rect">
            <a:avLst/>
          </a:prstGeom>
        </p:spPr>
        <p:txBody>
          <a:bodyPr vert="horz" wrap="square" lIns="0" tIns="66040" rIns="0" bIns="0" rtlCol="0">
            <a:spAutoFit/>
          </a:bodyPr>
          <a:lstStyle/>
          <a:p>
            <a:pPr marL="12700">
              <a:lnSpc>
                <a:spcPct val="100000"/>
              </a:lnSpc>
              <a:spcBef>
                <a:spcPts val="520"/>
              </a:spcBef>
            </a:pPr>
            <a:r>
              <a:rPr sz="900" dirty="0">
                <a:solidFill>
                  <a:srgbClr val="231F20"/>
                </a:solidFill>
                <a:latin typeface="Arial Narrow"/>
                <a:cs typeface="Arial Narrow"/>
              </a:rPr>
              <a:t>Funktion auszuschalten. Die </a:t>
            </a:r>
            <a:r>
              <a:rPr sz="900" b="1" spc="-5" dirty="0">
                <a:solidFill>
                  <a:srgbClr val="231F20"/>
                </a:solidFill>
                <a:latin typeface="Arial Narrow"/>
                <a:cs typeface="Arial Narrow"/>
              </a:rPr>
              <a:t>BUBBLE</a:t>
            </a:r>
            <a:r>
              <a:rPr sz="900" spc="-5" dirty="0">
                <a:solidFill>
                  <a:srgbClr val="231F20"/>
                </a:solidFill>
                <a:latin typeface="Arial Narrow"/>
                <a:cs typeface="Arial Narrow"/>
              </a:rPr>
              <a:t>-Taste </a:t>
            </a:r>
            <a:r>
              <a:rPr sz="900" dirty="0">
                <a:solidFill>
                  <a:srgbClr val="231F20"/>
                </a:solidFill>
                <a:latin typeface="Arial Narrow"/>
                <a:cs typeface="Arial Narrow"/>
              </a:rPr>
              <a:t>wird </a:t>
            </a:r>
            <a:r>
              <a:rPr sz="900" spc="-5" dirty="0">
                <a:solidFill>
                  <a:srgbClr val="231F20"/>
                </a:solidFill>
                <a:latin typeface="Arial Narrow"/>
                <a:cs typeface="Arial Narrow"/>
              </a:rPr>
              <a:t>grün angezeigt, </a:t>
            </a:r>
            <a:r>
              <a:rPr sz="900" dirty="0">
                <a:solidFill>
                  <a:srgbClr val="231F20"/>
                </a:solidFill>
                <a:latin typeface="Arial Narrow"/>
                <a:cs typeface="Arial Narrow"/>
              </a:rPr>
              <a:t>wenn </a:t>
            </a:r>
            <a:r>
              <a:rPr sz="900" spc="-5" dirty="0">
                <a:solidFill>
                  <a:srgbClr val="231F20"/>
                </a:solidFill>
                <a:latin typeface="Arial Narrow"/>
                <a:cs typeface="Arial Narrow"/>
              </a:rPr>
              <a:t>sie aktiviert ist.</a:t>
            </a:r>
            <a:endParaRPr sz="900">
              <a:latin typeface="Arial Narrow"/>
              <a:cs typeface="Arial Narrow"/>
            </a:endParaRPr>
          </a:p>
          <a:p>
            <a:pPr marL="12700">
              <a:lnSpc>
                <a:spcPct val="100000"/>
              </a:lnSpc>
              <a:spcBef>
                <a:spcPts val="420"/>
              </a:spcBef>
            </a:pPr>
            <a:r>
              <a:rPr sz="900" dirty="0">
                <a:solidFill>
                  <a:srgbClr val="231F20"/>
                </a:solidFill>
                <a:latin typeface="Arial Narrow"/>
                <a:cs typeface="Arial Narrow"/>
              </a:rPr>
              <a:t>Die Sprudelmassage </a:t>
            </a:r>
            <a:r>
              <a:rPr sz="900" spc="-5" dirty="0">
                <a:solidFill>
                  <a:srgbClr val="231F20"/>
                </a:solidFill>
                <a:latin typeface="Arial Narrow"/>
                <a:cs typeface="Arial Narrow"/>
              </a:rPr>
              <a:t>kann auf drei verschiedene </a:t>
            </a:r>
            <a:r>
              <a:rPr sz="900" dirty="0">
                <a:solidFill>
                  <a:srgbClr val="231F20"/>
                </a:solidFill>
                <a:latin typeface="Arial Narrow"/>
                <a:cs typeface="Arial Narrow"/>
              </a:rPr>
              <a:t>Stufen </a:t>
            </a:r>
            <a:r>
              <a:rPr sz="900" spc="-5" dirty="0">
                <a:solidFill>
                  <a:srgbClr val="231F20"/>
                </a:solidFill>
                <a:latin typeface="Arial Narrow"/>
                <a:cs typeface="Arial Narrow"/>
              </a:rPr>
              <a:t>eingestellt </a:t>
            </a:r>
            <a:r>
              <a:rPr sz="900" dirty="0">
                <a:solidFill>
                  <a:srgbClr val="231F20"/>
                </a:solidFill>
                <a:latin typeface="Arial Narrow"/>
                <a:cs typeface="Arial Narrow"/>
              </a:rPr>
              <a:t>werden. Die Standardeinstellung </a:t>
            </a:r>
            <a:r>
              <a:rPr sz="900" spc="-5" dirty="0">
                <a:solidFill>
                  <a:srgbClr val="231F20"/>
                </a:solidFill>
                <a:latin typeface="Arial Narrow"/>
                <a:cs typeface="Arial Narrow"/>
              </a:rPr>
              <a:t>ist die </a:t>
            </a:r>
            <a:r>
              <a:rPr sz="900" dirty="0">
                <a:solidFill>
                  <a:srgbClr val="231F20"/>
                </a:solidFill>
                <a:latin typeface="Arial Narrow"/>
                <a:cs typeface="Arial Narrow"/>
              </a:rPr>
              <a:t>Stufe 2 (500 W). Drücken Sie</a:t>
            </a:r>
            <a:r>
              <a:rPr sz="900" spc="-55" dirty="0">
                <a:solidFill>
                  <a:srgbClr val="231F20"/>
                </a:solidFill>
                <a:latin typeface="Arial Narrow"/>
                <a:cs typeface="Arial Narrow"/>
              </a:rPr>
              <a:t> </a:t>
            </a:r>
            <a:r>
              <a:rPr sz="900" spc="-5" dirty="0">
                <a:solidFill>
                  <a:srgbClr val="231F20"/>
                </a:solidFill>
                <a:latin typeface="Arial Narrow"/>
                <a:cs typeface="Arial Narrow"/>
              </a:rPr>
              <a:t>die</a:t>
            </a:r>
            <a:endParaRPr sz="900">
              <a:latin typeface="Arial Narrow"/>
              <a:cs typeface="Arial Narrow"/>
            </a:endParaRPr>
          </a:p>
          <a:p>
            <a:pPr marL="12700">
              <a:lnSpc>
                <a:spcPct val="100000"/>
              </a:lnSpc>
              <a:spcBef>
                <a:spcPts val="120"/>
              </a:spcBef>
            </a:pPr>
            <a:r>
              <a:rPr sz="900" b="1" spc="-5" dirty="0">
                <a:solidFill>
                  <a:srgbClr val="231F20"/>
                </a:solidFill>
                <a:latin typeface="Arial Narrow"/>
                <a:cs typeface="Arial Narrow"/>
              </a:rPr>
              <a:t>BUBBLE</a:t>
            </a:r>
            <a:r>
              <a:rPr sz="900" spc="-5" dirty="0">
                <a:solidFill>
                  <a:srgbClr val="231F20"/>
                </a:solidFill>
                <a:latin typeface="Arial Narrow"/>
                <a:cs typeface="Arial Narrow"/>
              </a:rPr>
              <a:t>-Taste, um die </a:t>
            </a:r>
            <a:r>
              <a:rPr sz="900" dirty="0">
                <a:solidFill>
                  <a:srgbClr val="231F20"/>
                </a:solidFill>
                <a:latin typeface="Arial Narrow"/>
                <a:cs typeface="Arial Narrow"/>
              </a:rPr>
              <a:t>Einstellung </a:t>
            </a:r>
            <a:r>
              <a:rPr sz="900" spc="-5" dirty="0">
                <a:solidFill>
                  <a:srgbClr val="231F20"/>
                </a:solidFill>
                <a:latin typeface="Arial Narrow"/>
                <a:cs typeface="Arial Narrow"/>
              </a:rPr>
              <a:t>auf </a:t>
            </a:r>
            <a:r>
              <a:rPr sz="900" dirty="0">
                <a:solidFill>
                  <a:srgbClr val="231F20"/>
                </a:solidFill>
                <a:latin typeface="Arial Narrow"/>
                <a:cs typeface="Arial Narrow"/>
              </a:rPr>
              <a:t>Stufe 3 (720 W) umzuschalten. Drücken Sie </a:t>
            </a:r>
            <a:r>
              <a:rPr sz="900" spc="-5" dirty="0">
                <a:solidFill>
                  <a:srgbClr val="231F20"/>
                </a:solidFill>
                <a:latin typeface="Arial Narrow"/>
                <a:cs typeface="Arial Narrow"/>
              </a:rPr>
              <a:t>sie erneut, um auf </a:t>
            </a:r>
            <a:r>
              <a:rPr sz="900" dirty="0">
                <a:solidFill>
                  <a:srgbClr val="231F20"/>
                </a:solidFill>
                <a:latin typeface="Arial Narrow"/>
                <a:cs typeface="Arial Narrow"/>
              </a:rPr>
              <a:t>Stufe 1 (300 W) </a:t>
            </a:r>
            <a:r>
              <a:rPr sz="900" spc="-5" dirty="0">
                <a:solidFill>
                  <a:srgbClr val="231F20"/>
                </a:solidFill>
                <a:latin typeface="Arial Narrow"/>
                <a:cs typeface="Arial Narrow"/>
              </a:rPr>
              <a:t>zu</a:t>
            </a:r>
            <a:r>
              <a:rPr sz="900" spc="-15" dirty="0">
                <a:solidFill>
                  <a:srgbClr val="231F20"/>
                </a:solidFill>
                <a:latin typeface="Arial Narrow"/>
                <a:cs typeface="Arial Narrow"/>
              </a:rPr>
              <a:t> </a:t>
            </a:r>
            <a:r>
              <a:rPr sz="900" dirty="0">
                <a:solidFill>
                  <a:srgbClr val="231F20"/>
                </a:solidFill>
                <a:latin typeface="Arial Narrow"/>
                <a:cs typeface="Arial Narrow"/>
              </a:rPr>
              <a:t>wechseln.</a:t>
            </a:r>
            <a:endParaRPr sz="900">
              <a:latin typeface="Arial Narrow"/>
              <a:cs typeface="Arial Narrow"/>
            </a:endParaRPr>
          </a:p>
          <a:p>
            <a:pPr marL="12700" marR="119380">
              <a:lnSpc>
                <a:spcPct val="111100"/>
              </a:lnSpc>
              <a:spcBef>
                <a:spcPts val="300"/>
              </a:spcBef>
            </a:pPr>
            <a:r>
              <a:rPr sz="900" b="1" dirty="0">
                <a:solidFill>
                  <a:srgbClr val="231F20"/>
                </a:solidFill>
                <a:latin typeface="Arial Narrow"/>
                <a:cs typeface="Arial Narrow"/>
              </a:rPr>
              <a:t>WICHTIG: </a:t>
            </a:r>
            <a:r>
              <a:rPr sz="900" dirty="0">
                <a:solidFill>
                  <a:srgbClr val="231F20"/>
                </a:solidFill>
                <a:latin typeface="Arial Narrow"/>
                <a:cs typeface="Arial Narrow"/>
              </a:rPr>
              <a:t>Schalten Sie </a:t>
            </a:r>
            <a:r>
              <a:rPr sz="900" spc="-5" dirty="0">
                <a:solidFill>
                  <a:srgbClr val="231F20"/>
                </a:solidFill>
                <a:latin typeface="Arial Narrow"/>
                <a:cs typeface="Arial Narrow"/>
              </a:rPr>
              <a:t>das Massagesystem nicht ein,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Abdeckung </a:t>
            </a:r>
            <a:r>
              <a:rPr sz="900" spc="-5" dirty="0">
                <a:solidFill>
                  <a:srgbClr val="231F20"/>
                </a:solidFill>
                <a:latin typeface="Arial Narrow"/>
                <a:cs typeface="Arial Narrow"/>
              </a:rPr>
              <a:t>angebracht ist. </a:t>
            </a:r>
            <a:r>
              <a:rPr sz="900" dirty="0">
                <a:solidFill>
                  <a:srgbClr val="231F20"/>
                </a:solidFill>
                <a:latin typeface="Arial Narrow"/>
                <a:cs typeface="Arial Narrow"/>
              </a:rPr>
              <a:t>Im Inneren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kann sich Luft </a:t>
            </a:r>
            <a:r>
              <a:rPr sz="900" dirty="0">
                <a:solidFill>
                  <a:srgbClr val="231F20"/>
                </a:solidFill>
                <a:latin typeface="Arial Narrow"/>
                <a:cs typeface="Arial Narrow"/>
              </a:rPr>
              <a:t>ansam-  </a:t>
            </a:r>
            <a:r>
              <a:rPr sz="900" spc="-5" dirty="0">
                <a:solidFill>
                  <a:srgbClr val="231F20"/>
                </a:solidFill>
                <a:latin typeface="Arial Narrow"/>
                <a:cs typeface="Arial Narrow"/>
              </a:rPr>
              <a:t>meln, </a:t>
            </a:r>
            <a:r>
              <a:rPr sz="900" dirty="0">
                <a:solidFill>
                  <a:srgbClr val="231F20"/>
                </a:solidFill>
                <a:latin typeface="Arial Narrow"/>
                <a:cs typeface="Arial Narrow"/>
              </a:rPr>
              <a:t>was </a:t>
            </a:r>
            <a:r>
              <a:rPr sz="900" spc="-5" dirty="0">
                <a:solidFill>
                  <a:srgbClr val="231F20"/>
                </a:solidFill>
                <a:latin typeface="Arial Narrow"/>
                <a:cs typeface="Arial Narrow"/>
              </a:rPr>
              <a:t>irreparable </a:t>
            </a:r>
            <a:r>
              <a:rPr sz="900" dirty="0">
                <a:solidFill>
                  <a:srgbClr val="231F20"/>
                </a:solidFill>
                <a:latin typeface="Arial Narrow"/>
                <a:cs typeface="Arial Narrow"/>
              </a:rPr>
              <a:t>Schäden </a:t>
            </a:r>
            <a:r>
              <a:rPr sz="900" spc="-5" dirty="0">
                <a:solidFill>
                  <a:srgbClr val="231F20"/>
                </a:solidFill>
                <a:latin typeface="Arial Narrow"/>
                <a:cs typeface="Arial Narrow"/>
              </a:rPr>
              <a:t>und </a:t>
            </a:r>
            <a:r>
              <a:rPr sz="900" dirty="0">
                <a:solidFill>
                  <a:srgbClr val="231F20"/>
                </a:solidFill>
                <a:latin typeface="Arial Narrow"/>
                <a:cs typeface="Arial Narrow"/>
              </a:rPr>
              <a:t>Körperverletzungen </a:t>
            </a:r>
            <a:r>
              <a:rPr sz="900" spc="-5" dirty="0">
                <a:solidFill>
                  <a:srgbClr val="231F20"/>
                </a:solidFill>
                <a:latin typeface="Arial Narrow"/>
                <a:cs typeface="Arial Narrow"/>
              </a:rPr>
              <a:t>verursachen kann.</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a:t>
            </a:r>
            <a:r>
              <a:rPr sz="900" spc="-5" dirty="0">
                <a:solidFill>
                  <a:srgbClr val="231F20"/>
                </a:solidFill>
                <a:latin typeface="Arial Narrow"/>
                <a:cs typeface="Arial Narrow"/>
              </a:rPr>
              <a:t>Sprudelmassagefunktion schaltet sich aus </a:t>
            </a:r>
            <a:r>
              <a:rPr sz="900" dirty="0">
                <a:solidFill>
                  <a:srgbClr val="231F20"/>
                </a:solidFill>
                <a:latin typeface="Arial Narrow"/>
                <a:cs typeface="Arial Narrow"/>
              </a:rPr>
              <a:t>Sicherheitsgründen </a:t>
            </a:r>
            <a:r>
              <a:rPr sz="900" spc="-5" dirty="0">
                <a:solidFill>
                  <a:srgbClr val="231F20"/>
                </a:solidFill>
                <a:latin typeface="Arial Narrow"/>
                <a:cs typeface="Arial Narrow"/>
              </a:rPr>
              <a:t>nach jeweils 20 Minuten </a:t>
            </a:r>
            <a:r>
              <a:rPr sz="900" dirty="0">
                <a:solidFill>
                  <a:srgbClr val="231F20"/>
                </a:solidFill>
                <a:latin typeface="Arial Narrow"/>
                <a:cs typeface="Arial Narrow"/>
              </a:rPr>
              <a:t>Betrieb </a:t>
            </a:r>
            <a:r>
              <a:rPr sz="900" spc="-5" dirty="0">
                <a:solidFill>
                  <a:srgbClr val="231F20"/>
                </a:solidFill>
                <a:latin typeface="Arial Narrow"/>
                <a:cs typeface="Arial Narrow"/>
              </a:rPr>
              <a:t>automatisch ab. </a:t>
            </a:r>
            <a:r>
              <a:rPr sz="900" dirty="0">
                <a:solidFill>
                  <a:srgbClr val="231F20"/>
                </a:solidFill>
                <a:latin typeface="Arial Narrow"/>
                <a:cs typeface="Arial Narrow"/>
              </a:rPr>
              <a:t>Nach </a:t>
            </a:r>
            <a:r>
              <a:rPr sz="900" spc="-5" dirty="0">
                <a:solidFill>
                  <a:srgbClr val="231F20"/>
                </a:solidFill>
                <a:latin typeface="Arial Narrow"/>
                <a:cs typeface="Arial Narrow"/>
              </a:rPr>
              <a:t>10 Minuten  kann sie durch erneutes </a:t>
            </a:r>
            <a:r>
              <a:rPr sz="900" dirty="0">
                <a:solidFill>
                  <a:srgbClr val="231F20"/>
                </a:solidFill>
                <a:latin typeface="Arial Narrow"/>
                <a:cs typeface="Arial Narrow"/>
              </a:rPr>
              <a:t>Drücken </a:t>
            </a:r>
            <a:r>
              <a:rPr sz="900" spc="-5" dirty="0">
                <a:solidFill>
                  <a:srgbClr val="231F20"/>
                </a:solidFill>
                <a:latin typeface="Arial Narrow"/>
                <a:cs typeface="Arial Narrow"/>
              </a:rPr>
              <a:t>der BUBBLE-Taste </a:t>
            </a:r>
            <a:r>
              <a:rPr sz="900" dirty="0">
                <a:solidFill>
                  <a:srgbClr val="231F20"/>
                </a:solidFill>
                <a:latin typeface="Arial Narrow"/>
                <a:cs typeface="Arial Narrow"/>
              </a:rPr>
              <a:t>wieder </a:t>
            </a:r>
            <a:r>
              <a:rPr sz="900" spc="-5" dirty="0">
                <a:solidFill>
                  <a:srgbClr val="231F20"/>
                </a:solidFill>
                <a:latin typeface="Arial Narrow"/>
                <a:cs typeface="Arial Narrow"/>
              </a:rPr>
              <a:t>aktiviert </a:t>
            </a:r>
            <a:r>
              <a:rPr sz="900" dirty="0">
                <a:solidFill>
                  <a:srgbClr val="231F20"/>
                </a:solidFill>
                <a:latin typeface="Arial Narrow"/>
                <a:cs typeface="Arial Narrow"/>
              </a:rPr>
              <a:t>werden.</a:t>
            </a:r>
            <a:endParaRPr sz="900">
              <a:latin typeface="Arial Narrow"/>
              <a:cs typeface="Arial Narrow"/>
            </a:endParaRPr>
          </a:p>
        </p:txBody>
      </p:sp>
      <p:sp>
        <p:nvSpPr>
          <p:cNvPr id="5" name="object 5"/>
          <p:cNvSpPr txBox="1"/>
          <p:nvPr/>
        </p:nvSpPr>
        <p:spPr>
          <a:xfrm>
            <a:off x="976560" y="7278327"/>
            <a:ext cx="18751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Narrow"/>
                <a:cs typeface="Arial Narrow"/>
              </a:rPr>
              <a:t>zwischen den beiden Optionen zu</a:t>
            </a:r>
            <a:r>
              <a:rPr sz="900" spc="-70" dirty="0">
                <a:solidFill>
                  <a:srgbClr val="231F20"/>
                </a:solidFill>
                <a:latin typeface="Arial Narrow"/>
                <a:cs typeface="Arial Narrow"/>
              </a:rPr>
              <a:t> </a:t>
            </a:r>
            <a:r>
              <a:rPr sz="900" dirty="0">
                <a:solidFill>
                  <a:srgbClr val="231F20"/>
                </a:solidFill>
                <a:latin typeface="Arial Narrow"/>
                <a:cs typeface="Arial Narrow"/>
              </a:rPr>
              <a:t>wechseln.</a:t>
            </a:r>
            <a:endParaRPr sz="900">
              <a:latin typeface="Arial Narrow"/>
              <a:cs typeface="Arial Narrow"/>
            </a:endParaRPr>
          </a:p>
        </p:txBody>
      </p:sp>
      <p:sp>
        <p:nvSpPr>
          <p:cNvPr id="6" name="object 6"/>
          <p:cNvSpPr txBox="1"/>
          <p:nvPr/>
        </p:nvSpPr>
        <p:spPr>
          <a:xfrm>
            <a:off x="976560" y="7595865"/>
            <a:ext cx="115379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SICHERHEITSSPERRE</a:t>
            </a:r>
            <a:endParaRPr sz="1000">
              <a:latin typeface="Arial Narrow"/>
              <a:cs typeface="Arial Narrow"/>
            </a:endParaRPr>
          </a:p>
        </p:txBody>
      </p:sp>
      <p:sp>
        <p:nvSpPr>
          <p:cNvPr id="7" name="object 7"/>
          <p:cNvSpPr txBox="1"/>
          <p:nvPr/>
        </p:nvSpPr>
        <p:spPr>
          <a:xfrm>
            <a:off x="976560" y="7951427"/>
            <a:ext cx="466344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Sicherheitssperre wird </a:t>
            </a:r>
            <a:r>
              <a:rPr sz="900" spc="-5" dirty="0">
                <a:solidFill>
                  <a:srgbClr val="231F20"/>
                </a:solidFill>
                <a:latin typeface="Arial Narrow"/>
                <a:cs typeface="Arial Narrow"/>
              </a:rPr>
              <a:t>die </a:t>
            </a:r>
            <a:r>
              <a:rPr sz="900" dirty="0">
                <a:solidFill>
                  <a:srgbClr val="231F20"/>
                </a:solidFill>
                <a:latin typeface="Arial Narrow"/>
                <a:cs typeface="Arial Narrow"/>
              </a:rPr>
              <a:t>Fernbedienung </a:t>
            </a:r>
            <a:r>
              <a:rPr sz="900" spc="-5" dirty="0">
                <a:solidFill>
                  <a:srgbClr val="231F20"/>
                </a:solidFill>
                <a:latin typeface="Arial Narrow"/>
                <a:cs typeface="Arial Narrow"/>
              </a:rPr>
              <a:t>deaktiviert und der </a:t>
            </a:r>
            <a:r>
              <a:rPr sz="900" dirty="0">
                <a:solidFill>
                  <a:srgbClr val="231F20"/>
                </a:solidFill>
                <a:latin typeface="Arial Narrow"/>
                <a:cs typeface="Arial Narrow"/>
              </a:rPr>
              <a:t>Whirlpool </a:t>
            </a:r>
            <a:r>
              <a:rPr sz="900" spc="-5" dirty="0">
                <a:solidFill>
                  <a:srgbClr val="231F20"/>
                </a:solidFill>
                <a:latin typeface="Arial Narrow"/>
                <a:cs typeface="Arial Narrow"/>
              </a:rPr>
              <a:t>behält alle vorherigen </a:t>
            </a:r>
            <a:r>
              <a:rPr sz="900" dirty="0">
                <a:solidFill>
                  <a:srgbClr val="231F20"/>
                </a:solidFill>
                <a:latin typeface="Arial Narrow"/>
                <a:cs typeface="Arial Narrow"/>
              </a:rPr>
              <a:t>Einstellungen</a:t>
            </a:r>
            <a:r>
              <a:rPr sz="900" spc="-60" dirty="0">
                <a:solidFill>
                  <a:srgbClr val="231F20"/>
                </a:solidFill>
                <a:latin typeface="Arial Narrow"/>
                <a:cs typeface="Arial Narrow"/>
              </a:rPr>
              <a:t> </a:t>
            </a:r>
            <a:r>
              <a:rPr sz="900" spc="-5" dirty="0">
                <a:solidFill>
                  <a:srgbClr val="231F20"/>
                </a:solidFill>
                <a:latin typeface="Arial Narrow"/>
                <a:cs typeface="Arial Narrow"/>
              </a:rPr>
              <a:t>bei.</a:t>
            </a:r>
            <a:endParaRPr sz="900">
              <a:latin typeface="Arial Narrow"/>
              <a:cs typeface="Arial Narrow"/>
            </a:endParaRPr>
          </a:p>
        </p:txBody>
      </p:sp>
      <p:sp>
        <p:nvSpPr>
          <p:cNvPr id="8" name="object 8"/>
          <p:cNvSpPr/>
          <p:nvPr/>
        </p:nvSpPr>
        <p:spPr>
          <a:xfrm>
            <a:off x="539520" y="567194"/>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9" name="object 9"/>
          <p:cNvSpPr txBox="1"/>
          <p:nvPr/>
        </p:nvSpPr>
        <p:spPr>
          <a:xfrm>
            <a:off x="620675" y="737622"/>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10" name="object 10"/>
          <p:cNvSpPr/>
          <p:nvPr/>
        </p:nvSpPr>
        <p:spPr>
          <a:xfrm>
            <a:off x="634163" y="637697"/>
            <a:ext cx="96946" cy="8907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710404" y="704690"/>
            <a:ext cx="171450" cy="171450"/>
          </a:xfrm>
          <a:custGeom>
            <a:avLst/>
            <a:gdLst/>
            <a:ahLst/>
            <a:cxnLst/>
            <a:rect l="l" t="t" r="r" b="b"/>
            <a:pathLst>
              <a:path w="171450" h="171450">
                <a:moveTo>
                  <a:pt x="168922" y="62623"/>
                </a:moveTo>
                <a:lnTo>
                  <a:pt x="168173" y="58000"/>
                </a:lnTo>
                <a:lnTo>
                  <a:pt x="167068" y="53390"/>
                </a:lnTo>
                <a:lnTo>
                  <a:pt x="165595" y="48907"/>
                </a:lnTo>
                <a:lnTo>
                  <a:pt x="164185" y="44424"/>
                </a:lnTo>
                <a:lnTo>
                  <a:pt x="162356" y="40055"/>
                </a:lnTo>
                <a:lnTo>
                  <a:pt x="160134" y="35902"/>
                </a:lnTo>
                <a:lnTo>
                  <a:pt x="156756" y="29502"/>
                </a:lnTo>
                <a:lnTo>
                  <a:pt x="124802" y="5905"/>
                </a:lnTo>
                <a:lnTo>
                  <a:pt x="92697" y="0"/>
                </a:lnTo>
                <a:lnTo>
                  <a:pt x="85432" y="0"/>
                </a:lnTo>
                <a:lnTo>
                  <a:pt x="78168" y="0"/>
                </a:lnTo>
                <a:lnTo>
                  <a:pt x="36004" y="10185"/>
                </a:lnTo>
                <a:lnTo>
                  <a:pt x="24244" y="18859"/>
                </a:lnTo>
                <a:lnTo>
                  <a:pt x="18732" y="23685"/>
                </a:lnTo>
                <a:lnTo>
                  <a:pt x="14071" y="29502"/>
                </a:lnTo>
                <a:lnTo>
                  <a:pt x="10731" y="35902"/>
                </a:lnTo>
                <a:lnTo>
                  <a:pt x="8712" y="39662"/>
                </a:lnTo>
                <a:lnTo>
                  <a:pt x="2400" y="60007"/>
                </a:lnTo>
                <a:lnTo>
                  <a:pt x="1574" y="64223"/>
                </a:lnTo>
                <a:lnTo>
                  <a:pt x="1028" y="68465"/>
                </a:lnTo>
                <a:lnTo>
                  <a:pt x="685" y="72707"/>
                </a:lnTo>
                <a:lnTo>
                  <a:pt x="342" y="76962"/>
                </a:lnTo>
                <a:lnTo>
                  <a:pt x="203" y="81216"/>
                </a:lnTo>
                <a:lnTo>
                  <a:pt x="228" y="85496"/>
                </a:lnTo>
                <a:lnTo>
                  <a:pt x="0" y="91249"/>
                </a:lnTo>
                <a:lnTo>
                  <a:pt x="241" y="97028"/>
                </a:lnTo>
                <a:lnTo>
                  <a:pt x="965" y="102781"/>
                </a:lnTo>
                <a:lnTo>
                  <a:pt x="1676" y="108508"/>
                </a:lnTo>
                <a:lnTo>
                  <a:pt x="17373" y="145453"/>
                </a:lnTo>
                <a:lnTo>
                  <a:pt x="21475" y="149567"/>
                </a:lnTo>
                <a:lnTo>
                  <a:pt x="25526" y="153657"/>
                </a:lnTo>
                <a:lnTo>
                  <a:pt x="30251" y="157111"/>
                </a:lnTo>
                <a:lnTo>
                  <a:pt x="35305" y="159931"/>
                </a:lnTo>
                <a:lnTo>
                  <a:pt x="40335" y="162750"/>
                </a:lnTo>
                <a:lnTo>
                  <a:pt x="79667" y="171234"/>
                </a:lnTo>
                <a:lnTo>
                  <a:pt x="85432" y="171005"/>
                </a:lnTo>
                <a:lnTo>
                  <a:pt x="91185" y="171234"/>
                </a:lnTo>
                <a:lnTo>
                  <a:pt x="119608" y="166649"/>
                </a:lnTo>
                <a:lnTo>
                  <a:pt x="125120" y="164960"/>
                </a:lnTo>
                <a:lnTo>
                  <a:pt x="130517" y="162750"/>
                </a:lnTo>
                <a:lnTo>
                  <a:pt x="135547" y="159931"/>
                </a:lnTo>
                <a:lnTo>
                  <a:pt x="140601" y="157111"/>
                </a:lnTo>
                <a:lnTo>
                  <a:pt x="164693" y="125222"/>
                </a:lnTo>
                <a:lnTo>
                  <a:pt x="169875" y="102781"/>
                </a:lnTo>
                <a:lnTo>
                  <a:pt x="170599" y="97028"/>
                </a:lnTo>
                <a:lnTo>
                  <a:pt x="170840" y="91249"/>
                </a:lnTo>
                <a:lnTo>
                  <a:pt x="170611" y="85496"/>
                </a:lnTo>
                <a:lnTo>
                  <a:pt x="170649" y="77863"/>
                </a:lnTo>
                <a:lnTo>
                  <a:pt x="170179" y="70167"/>
                </a:lnTo>
                <a:lnTo>
                  <a:pt x="168922" y="62623"/>
                </a:lnTo>
                <a:close/>
              </a:path>
            </a:pathLst>
          </a:custGeom>
          <a:ln w="3594">
            <a:solidFill>
              <a:srgbClr val="050100"/>
            </a:solidFill>
          </a:ln>
        </p:spPr>
        <p:txBody>
          <a:bodyPr wrap="square" lIns="0" tIns="0" rIns="0" bIns="0" rtlCol="0"/>
          <a:lstStyle/>
          <a:p>
            <a:endParaRPr/>
          </a:p>
        </p:txBody>
      </p:sp>
      <p:sp>
        <p:nvSpPr>
          <p:cNvPr id="12" name="object 12"/>
          <p:cNvSpPr txBox="1"/>
          <p:nvPr/>
        </p:nvSpPr>
        <p:spPr>
          <a:xfrm>
            <a:off x="976560" y="452820"/>
            <a:ext cx="5970905" cy="11461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FILTERUNG</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150" b="1" dirty="0">
                <a:solidFill>
                  <a:srgbClr val="231F20"/>
                </a:solidFill>
                <a:latin typeface="Calibri"/>
                <a:cs typeface="Calibri"/>
              </a:rPr>
              <a:t>FILTER </a:t>
            </a:r>
            <a:r>
              <a:rPr sz="900" b="1" dirty="0">
                <a:solidFill>
                  <a:srgbClr val="231F20"/>
                </a:solidFill>
                <a:latin typeface="Arial Narrow"/>
                <a:cs typeface="Arial Narrow"/>
              </a:rPr>
              <a:t>FILTER</a:t>
            </a:r>
            <a:r>
              <a:rPr sz="900" dirty="0">
                <a:solidFill>
                  <a:srgbClr val="231F20"/>
                </a:solidFill>
                <a:latin typeface="Arial Narrow"/>
                <a:cs typeface="Arial Narrow"/>
              </a:rPr>
              <a:t>-Taste, </a:t>
            </a:r>
            <a:r>
              <a:rPr sz="900" spc="-5" dirty="0">
                <a:solidFill>
                  <a:srgbClr val="231F20"/>
                </a:solidFill>
                <a:latin typeface="Arial Narrow"/>
                <a:cs typeface="Arial Narrow"/>
              </a:rPr>
              <a:t>um die </a:t>
            </a:r>
            <a:r>
              <a:rPr sz="900" dirty="0">
                <a:solidFill>
                  <a:srgbClr val="231F20"/>
                </a:solidFill>
                <a:latin typeface="Arial Narrow"/>
                <a:cs typeface="Arial Narrow"/>
              </a:rPr>
              <a:t>Funktion ein-/auszuschalten. Das </a:t>
            </a:r>
            <a:r>
              <a:rPr sz="900" spc="-5" dirty="0">
                <a:solidFill>
                  <a:srgbClr val="231F20"/>
                </a:solidFill>
                <a:latin typeface="Arial Narrow"/>
                <a:cs typeface="Arial Narrow"/>
              </a:rPr>
              <a:t>Licht leuchtet grün auf,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Funktion </a:t>
            </a:r>
            <a:r>
              <a:rPr sz="900" spc="-5" dirty="0">
                <a:solidFill>
                  <a:srgbClr val="231F20"/>
                </a:solidFill>
                <a:latin typeface="Arial Narrow"/>
                <a:cs typeface="Arial Narrow"/>
              </a:rPr>
              <a:t>aktiviert</a:t>
            </a:r>
            <a:r>
              <a:rPr sz="900" spc="-114"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Das </a:t>
            </a:r>
            <a:r>
              <a:rPr sz="900" spc="-5" dirty="0">
                <a:solidFill>
                  <a:srgbClr val="231F20"/>
                </a:solidFill>
                <a:latin typeface="Arial Narrow"/>
                <a:cs typeface="Arial Narrow"/>
              </a:rPr>
              <a:t>Filtersystem startet automatisch,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Heizung </a:t>
            </a:r>
            <a:r>
              <a:rPr sz="900" spc="-5" dirty="0">
                <a:solidFill>
                  <a:srgbClr val="231F20"/>
                </a:solidFill>
                <a:latin typeface="Arial Narrow"/>
                <a:cs typeface="Arial Narrow"/>
              </a:rPr>
              <a:t>oder die OZON oder die UVC-Desinfektion aktiviert</a:t>
            </a:r>
            <a:r>
              <a:rPr sz="900" spc="25" dirty="0">
                <a:solidFill>
                  <a:srgbClr val="231F20"/>
                </a:solidFill>
                <a:latin typeface="Arial Narrow"/>
                <a:cs typeface="Arial Narrow"/>
              </a:rPr>
              <a:t> </a:t>
            </a:r>
            <a:r>
              <a:rPr sz="900" dirty="0">
                <a:solidFill>
                  <a:srgbClr val="231F20"/>
                </a:solidFill>
                <a:latin typeface="Arial Narrow"/>
                <a:cs typeface="Arial Narrow"/>
              </a:rPr>
              <a:t>werden.</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Nach </a:t>
            </a:r>
            <a:r>
              <a:rPr sz="900" spc="-5" dirty="0">
                <a:solidFill>
                  <a:srgbClr val="231F20"/>
                </a:solidFill>
                <a:latin typeface="Arial Narrow"/>
                <a:cs typeface="Arial Narrow"/>
              </a:rPr>
              <a:t>dem </a:t>
            </a:r>
            <a:r>
              <a:rPr sz="900" dirty="0">
                <a:solidFill>
                  <a:srgbClr val="231F20"/>
                </a:solidFill>
                <a:latin typeface="Arial Narrow"/>
                <a:cs typeface="Arial Narrow"/>
              </a:rPr>
              <a:t>Abschalten </a:t>
            </a:r>
            <a:r>
              <a:rPr sz="900" spc="-5" dirty="0">
                <a:solidFill>
                  <a:srgbClr val="231F20"/>
                </a:solidFill>
                <a:latin typeface="Arial Narrow"/>
                <a:cs typeface="Arial Narrow"/>
              </a:rPr>
              <a:t>des Heizsystems stoppt das </a:t>
            </a:r>
            <a:r>
              <a:rPr sz="900" dirty="0">
                <a:solidFill>
                  <a:srgbClr val="231F20"/>
                </a:solidFill>
                <a:latin typeface="Arial Narrow"/>
                <a:cs typeface="Arial Narrow"/>
              </a:rPr>
              <a:t>Filtersystem </a:t>
            </a:r>
            <a:r>
              <a:rPr sz="900" spc="-5" dirty="0">
                <a:solidFill>
                  <a:srgbClr val="231F20"/>
                </a:solidFill>
                <a:latin typeface="Arial Narrow"/>
                <a:cs typeface="Arial Narrow"/>
              </a:rPr>
              <a:t>nach 30 </a:t>
            </a:r>
            <a:r>
              <a:rPr sz="900" dirty="0">
                <a:solidFill>
                  <a:srgbClr val="231F20"/>
                </a:solidFill>
                <a:latin typeface="Arial Narrow"/>
                <a:cs typeface="Arial Narrow"/>
              </a:rPr>
              <a:t>Sekunden</a:t>
            </a:r>
            <a:r>
              <a:rPr sz="900" spc="-5" dirty="0">
                <a:solidFill>
                  <a:srgbClr val="231F20"/>
                </a:solidFill>
                <a:latin typeface="Arial Narrow"/>
                <a:cs typeface="Arial Narrow"/>
              </a:rPr>
              <a:t> automatisch.</a:t>
            </a:r>
            <a:endParaRPr sz="900">
              <a:latin typeface="Arial Narrow"/>
              <a:cs typeface="Arial Narrow"/>
            </a:endParaRPr>
          </a:p>
          <a:p>
            <a:pPr marL="12700" marR="5080">
              <a:lnSpc>
                <a:spcPct val="111100"/>
              </a:lnSpc>
              <a:spcBef>
                <a:spcPts val="300"/>
              </a:spcBef>
            </a:pPr>
            <a:r>
              <a:rPr sz="900" dirty="0">
                <a:solidFill>
                  <a:srgbClr val="231F20"/>
                </a:solidFill>
                <a:latin typeface="Arial Narrow"/>
                <a:cs typeface="Arial Narrow"/>
              </a:rPr>
              <a:t>Erinnerung </a:t>
            </a:r>
            <a:r>
              <a:rPr sz="900" spc="-5" dirty="0">
                <a:solidFill>
                  <a:srgbClr val="231F20"/>
                </a:solidFill>
                <a:latin typeface="Arial Narrow"/>
                <a:cs typeface="Arial Narrow"/>
              </a:rPr>
              <a:t>an die </a:t>
            </a:r>
            <a:r>
              <a:rPr sz="900" dirty="0">
                <a:solidFill>
                  <a:srgbClr val="231F20"/>
                </a:solidFill>
                <a:latin typeface="Arial Narrow"/>
                <a:cs typeface="Arial Narrow"/>
              </a:rPr>
              <a:t>Reinigung </a:t>
            </a:r>
            <a:r>
              <a:rPr sz="900" spc="-5" dirty="0">
                <a:solidFill>
                  <a:srgbClr val="231F20"/>
                </a:solidFill>
                <a:latin typeface="Arial Narrow"/>
                <a:cs typeface="Arial Narrow"/>
              </a:rPr>
              <a:t>der </a:t>
            </a:r>
            <a:r>
              <a:rPr sz="900" dirty="0">
                <a:solidFill>
                  <a:srgbClr val="231F20"/>
                </a:solidFill>
                <a:latin typeface="Arial Narrow"/>
                <a:cs typeface="Arial Narrow"/>
              </a:rPr>
              <a:t>Filterkartusche: Wenn </a:t>
            </a:r>
            <a:r>
              <a:rPr sz="900" spc="-5" dirty="0">
                <a:solidFill>
                  <a:srgbClr val="231F20"/>
                </a:solidFill>
                <a:latin typeface="Arial Narrow"/>
                <a:cs typeface="Arial Narrow"/>
              </a:rPr>
              <a:t>die </a:t>
            </a:r>
            <a:r>
              <a:rPr sz="900" dirty="0">
                <a:solidFill>
                  <a:srgbClr val="231F20"/>
                </a:solidFill>
                <a:latin typeface="Arial Narrow"/>
                <a:cs typeface="Arial Narrow"/>
              </a:rPr>
              <a:t>FILTER-Taste </a:t>
            </a:r>
            <a:r>
              <a:rPr sz="900" spc="-5" dirty="0">
                <a:solidFill>
                  <a:srgbClr val="231F20"/>
                </a:solidFill>
                <a:latin typeface="Arial Narrow"/>
                <a:cs typeface="Arial Narrow"/>
              </a:rPr>
              <a:t>blinkt oder </a:t>
            </a:r>
            <a:r>
              <a:rPr sz="900" dirty="0">
                <a:solidFill>
                  <a:srgbClr val="231F20"/>
                </a:solidFill>
                <a:latin typeface="Arial Narrow"/>
                <a:cs typeface="Arial Narrow"/>
              </a:rPr>
              <a:t>rot </a:t>
            </a:r>
            <a:r>
              <a:rPr sz="900" spc="-5" dirty="0">
                <a:solidFill>
                  <a:srgbClr val="231F20"/>
                </a:solidFill>
                <a:latin typeface="Arial Narrow"/>
                <a:cs typeface="Arial Narrow"/>
              </a:rPr>
              <a:t>angezeigt </a:t>
            </a:r>
            <a:r>
              <a:rPr sz="900" dirty="0">
                <a:solidFill>
                  <a:srgbClr val="231F20"/>
                </a:solidFill>
                <a:latin typeface="Arial Narrow"/>
                <a:cs typeface="Arial Narrow"/>
              </a:rPr>
              <a:t>wird, </a:t>
            </a:r>
            <a:r>
              <a:rPr sz="900" spc="-5" dirty="0">
                <a:solidFill>
                  <a:srgbClr val="231F20"/>
                </a:solidFill>
                <a:latin typeface="Arial Narrow"/>
                <a:cs typeface="Arial Narrow"/>
              </a:rPr>
              <a:t>muss 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gereinigt oder  ausgetauscht </a:t>
            </a:r>
            <a:r>
              <a:rPr sz="900" dirty="0">
                <a:solidFill>
                  <a:srgbClr val="231F20"/>
                </a:solidFill>
                <a:latin typeface="Arial Narrow"/>
                <a:cs typeface="Arial Narrow"/>
              </a:rPr>
              <a:t>werden. Sobald </a:t>
            </a:r>
            <a:r>
              <a:rPr sz="900" spc="-5" dirty="0">
                <a:solidFill>
                  <a:srgbClr val="231F20"/>
                </a:solidFill>
                <a:latin typeface="Arial Narrow"/>
                <a:cs typeface="Arial Narrow"/>
              </a:rPr>
              <a:t>dies geschehen ist, drücken </a:t>
            </a:r>
            <a:r>
              <a:rPr sz="900" dirty="0">
                <a:solidFill>
                  <a:srgbClr val="231F20"/>
                </a:solidFill>
                <a:latin typeface="Arial Narrow"/>
                <a:cs typeface="Arial Narrow"/>
              </a:rPr>
              <a:t>Sie 3 Sekunden </a:t>
            </a:r>
            <a:r>
              <a:rPr sz="900" spc="-5" dirty="0">
                <a:solidFill>
                  <a:srgbClr val="231F20"/>
                </a:solidFill>
                <a:latin typeface="Arial Narrow"/>
                <a:cs typeface="Arial Narrow"/>
              </a:rPr>
              <a:t>lang die </a:t>
            </a:r>
            <a:r>
              <a:rPr sz="900" dirty="0">
                <a:solidFill>
                  <a:srgbClr val="231F20"/>
                </a:solidFill>
                <a:latin typeface="Arial Narrow"/>
                <a:cs typeface="Arial Narrow"/>
              </a:rPr>
              <a:t>Filter-Taste, </a:t>
            </a:r>
            <a:r>
              <a:rPr sz="900" spc="-5" dirty="0">
                <a:solidFill>
                  <a:srgbClr val="231F20"/>
                </a:solidFill>
                <a:latin typeface="Arial Narrow"/>
                <a:cs typeface="Arial Narrow"/>
              </a:rPr>
              <a:t>um die </a:t>
            </a:r>
            <a:r>
              <a:rPr sz="900" dirty="0">
                <a:solidFill>
                  <a:srgbClr val="231F20"/>
                </a:solidFill>
                <a:latin typeface="Arial Narrow"/>
                <a:cs typeface="Arial Narrow"/>
              </a:rPr>
              <a:t>Erinnerung</a:t>
            </a:r>
            <a:r>
              <a:rPr sz="900" spc="-25" dirty="0">
                <a:solidFill>
                  <a:srgbClr val="231F20"/>
                </a:solidFill>
                <a:latin typeface="Arial Narrow"/>
                <a:cs typeface="Arial Narrow"/>
              </a:rPr>
              <a:t> </a:t>
            </a:r>
            <a:r>
              <a:rPr sz="900" spc="-5" dirty="0">
                <a:solidFill>
                  <a:srgbClr val="231F20"/>
                </a:solidFill>
                <a:latin typeface="Arial Narrow"/>
                <a:cs typeface="Arial Narrow"/>
              </a:rPr>
              <a:t>zurückzusetzen.</a:t>
            </a:r>
            <a:endParaRPr sz="900">
              <a:latin typeface="Arial Narrow"/>
              <a:cs typeface="Arial Narrow"/>
            </a:endParaRPr>
          </a:p>
        </p:txBody>
      </p:sp>
      <p:sp>
        <p:nvSpPr>
          <p:cNvPr id="13" name="object 13"/>
          <p:cNvSpPr/>
          <p:nvPr/>
        </p:nvSpPr>
        <p:spPr>
          <a:xfrm>
            <a:off x="1766938" y="746709"/>
            <a:ext cx="57785" cy="53340"/>
          </a:xfrm>
          <a:custGeom>
            <a:avLst/>
            <a:gdLst/>
            <a:ahLst/>
            <a:cxnLst/>
            <a:rect l="l" t="t" r="r" b="b"/>
            <a:pathLst>
              <a:path w="57785" h="53340">
                <a:moveTo>
                  <a:pt x="29654" y="24676"/>
                </a:moveTo>
                <a:lnTo>
                  <a:pt x="28651" y="23228"/>
                </a:lnTo>
                <a:lnTo>
                  <a:pt x="27305" y="22009"/>
                </a:lnTo>
                <a:lnTo>
                  <a:pt x="25514" y="21475"/>
                </a:lnTo>
                <a:lnTo>
                  <a:pt x="22136" y="23342"/>
                </a:lnTo>
                <a:lnTo>
                  <a:pt x="17678" y="23342"/>
                </a:lnTo>
                <a:lnTo>
                  <a:pt x="9359" y="18592"/>
                </a:lnTo>
                <a:lnTo>
                  <a:pt x="3365" y="18592"/>
                </a:lnTo>
                <a:lnTo>
                  <a:pt x="0" y="19939"/>
                </a:lnTo>
                <a:lnTo>
                  <a:pt x="0" y="25247"/>
                </a:lnTo>
                <a:lnTo>
                  <a:pt x="3429" y="23342"/>
                </a:lnTo>
                <a:lnTo>
                  <a:pt x="8089" y="23342"/>
                </a:lnTo>
                <a:lnTo>
                  <a:pt x="16383" y="28105"/>
                </a:lnTo>
                <a:lnTo>
                  <a:pt x="23533" y="28105"/>
                </a:lnTo>
                <a:lnTo>
                  <a:pt x="29654" y="24676"/>
                </a:lnTo>
                <a:close/>
              </a:path>
              <a:path w="57785" h="53340">
                <a:moveTo>
                  <a:pt x="31838" y="6553"/>
                </a:moveTo>
                <a:lnTo>
                  <a:pt x="29476" y="7023"/>
                </a:lnTo>
                <a:lnTo>
                  <a:pt x="22263" y="10871"/>
                </a:lnTo>
                <a:lnTo>
                  <a:pt x="17678" y="10871"/>
                </a:lnTo>
                <a:lnTo>
                  <a:pt x="9359" y="6108"/>
                </a:lnTo>
                <a:lnTo>
                  <a:pt x="3365" y="6108"/>
                </a:lnTo>
                <a:lnTo>
                  <a:pt x="0" y="7454"/>
                </a:lnTo>
                <a:lnTo>
                  <a:pt x="0" y="12750"/>
                </a:lnTo>
                <a:lnTo>
                  <a:pt x="3429" y="10871"/>
                </a:lnTo>
                <a:lnTo>
                  <a:pt x="8089" y="10871"/>
                </a:lnTo>
                <a:lnTo>
                  <a:pt x="16383" y="15633"/>
                </a:lnTo>
                <a:lnTo>
                  <a:pt x="23533" y="15633"/>
                </a:lnTo>
                <a:lnTo>
                  <a:pt x="29895" y="12103"/>
                </a:lnTo>
                <a:lnTo>
                  <a:pt x="31000" y="10566"/>
                </a:lnTo>
                <a:lnTo>
                  <a:pt x="31838" y="6553"/>
                </a:lnTo>
                <a:close/>
              </a:path>
              <a:path w="57785" h="53340">
                <a:moveTo>
                  <a:pt x="32994" y="36080"/>
                </a:moveTo>
                <a:lnTo>
                  <a:pt x="32004" y="31483"/>
                </a:lnTo>
                <a:lnTo>
                  <a:pt x="29578" y="31953"/>
                </a:lnTo>
                <a:lnTo>
                  <a:pt x="27533" y="32816"/>
                </a:lnTo>
                <a:lnTo>
                  <a:pt x="22263" y="35852"/>
                </a:lnTo>
                <a:lnTo>
                  <a:pt x="17678" y="35852"/>
                </a:lnTo>
                <a:lnTo>
                  <a:pt x="9359" y="31076"/>
                </a:lnTo>
                <a:lnTo>
                  <a:pt x="3365" y="31076"/>
                </a:lnTo>
                <a:lnTo>
                  <a:pt x="0" y="32410"/>
                </a:lnTo>
                <a:lnTo>
                  <a:pt x="0" y="37731"/>
                </a:lnTo>
                <a:lnTo>
                  <a:pt x="3429" y="35826"/>
                </a:lnTo>
                <a:lnTo>
                  <a:pt x="8089" y="35826"/>
                </a:lnTo>
                <a:lnTo>
                  <a:pt x="16395" y="40601"/>
                </a:lnTo>
                <a:lnTo>
                  <a:pt x="23533" y="40601"/>
                </a:lnTo>
                <a:lnTo>
                  <a:pt x="29768" y="37020"/>
                </a:lnTo>
                <a:lnTo>
                  <a:pt x="31267" y="36360"/>
                </a:lnTo>
                <a:lnTo>
                  <a:pt x="32994" y="36080"/>
                </a:lnTo>
                <a:close/>
              </a:path>
              <a:path w="57785" h="53340">
                <a:moveTo>
                  <a:pt x="48679" y="18592"/>
                </a:moveTo>
                <a:lnTo>
                  <a:pt x="40233" y="16268"/>
                </a:lnTo>
                <a:lnTo>
                  <a:pt x="37592" y="13436"/>
                </a:lnTo>
                <a:lnTo>
                  <a:pt x="34683" y="0"/>
                </a:lnTo>
                <a:lnTo>
                  <a:pt x="31826" y="13436"/>
                </a:lnTo>
                <a:lnTo>
                  <a:pt x="29133" y="16268"/>
                </a:lnTo>
                <a:lnTo>
                  <a:pt x="20739" y="18592"/>
                </a:lnTo>
                <a:lnTo>
                  <a:pt x="29133" y="20942"/>
                </a:lnTo>
                <a:lnTo>
                  <a:pt x="31826" y="23761"/>
                </a:lnTo>
                <a:lnTo>
                  <a:pt x="34683" y="37185"/>
                </a:lnTo>
                <a:lnTo>
                  <a:pt x="37592" y="23761"/>
                </a:lnTo>
                <a:lnTo>
                  <a:pt x="40233" y="20942"/>
                </a:lnTo>
                <a:lnTo>
                  <a:pt x="48679" y="18592"/>
                </a:lnTo>
                <a:close/>
              </a:path>
              <a:path w="57785" h="53340">
                <a:moveTo>
                  <a:pt x="57772" y="44602"/>
                </a:moveTo>
                <a:lnTo>
                  <a:pt x="50825" y="48336"/>
                </a:lnTo>
                <a:lnTo>
                  <a:pt x="46240" y="48336"/>
                </a:lnTo>
                <a:lnTo>
                  <a:pt x="37922" y="43573"/>
                </a:lnTo>
                <a:lnTo>
                  <a:pt x="30594" y="43573"/>
                </a:lnTo>
                <a:lnTo>
                  <a:pt x="22275" y="48336"/>
                </a:lnTo>
                <a:lnTo>
                  <a:pt x="17678" y="48336"/>
                </a:lnTo>
                <a:lnTo>
                  <a:pt x="9359" y="43573"/>
                </a:lnTo>
                <a:lnTo>
                  <a:pt x="3365" y="43573"/>
                </a:lnTo>
                <a:lnTo>
                  <a:pt x="12" y="44894"/>
                </a:lnTo>
                <a:lnTo>
                  <a:pt x="12" y="50215"/>
                </a:lnTo>
                <a:lnTo>
                  <a:pt x="3429" y="48323"/>
                </a:lnTo>
                <a:lnTo>
                  <a:pt x="8089" y="48323"/>
                </a:lnTo>
                <a:lnTo>
                  <a:pt x="16395" y="53086"/>
                </a:lnTo>
                <a:lnTo>
                  <a:pt x="23533" y="53086"/>
                </a:lnTo>
                <a:lnTo>
                  <a:pt x="31851" y="48323"/>
                </a:lnTo>
                <a:lnTo>
                  <a:pt x="36626" y="48323"/>
                </a:lnTo>
                <a:lnTo>
                  <a:pt x="44958" y="53086"/>
                </a:lnTo>
                <a:lnTo>
                  <a:pt x="52082" y="53086"/>
                </a:lnTo>
                <a:lnTo>
                  <a:pt x="57772" y="49911"/>
                </a:lnTo>
                <a:lnTo>
                  <a:pt x="57772" y="44602"/>
                </a:lnTo>
                <a:close/>
              </a:path>
              <a:path w="57785" h="53340">
                <a:moveTo>
                  <a:pt x="57772" y="32118"/>
                </a:moveTo>
                <a:lnTo>
                  <a:pt x="50825" y="35852"/>
                </a:lnTo>
                <a:lnTo>
                  <a:pt x="46240" y="35852"/>
                </a:lnTo>
                <a:lnTo>
                  <a:pt x="41160" y="32931"/>
                </a:lnTo>
                <a:lnTo>
                  <a:pt x="39370" y="32181"/>
                </a:lnTo>
                <a:lnTo>
                  <a:pt x="37376" y="31648"/>
                </a:lnTo>
                <a:lnTo>
                  <a:pt x="36372" y="36245"/>
                </a:lnTo>
                <a:lnTo>
                  <a:pt x="38989" y="37172"/>
                </a:lnTo>
                <a:lnTo>
                  <a:pt x="44958" y="40601"/>
                </a:lnTo>
                <a:lnTo>
                  <a:pt x="52082" y="40601"/>
                </a:lnTo>
                <a:lnTo>
                  <a:pt x="57772" y="37426"/>
                </a:lnTo>
                <a:lnTo>
                  <a:pt x="57772" y="32118"/>
                </a:lnTo>
                <a:close/>
              </a:path>
              <a:path w="57785" h="53340">
                <a:moveTo>
                  <a:pt x="57772" y="19634"/>
                </a:moveTo>
                <a:lnTo>
                  <a:pt x="50825" y="23355"/>
                </a:lnTo>
                <a:lnTo>
                  <a:pt x="46570" y="23355"/>
                </a:lnTo>
                <a:lnTo>
                  <a:pt x="43484" y="21742"/>
                </a:lnTo>
                <a:lnTo>
                  <a:pt x="41795" y="22390"/>
                </a:lnTo>
                <a:lnTo>
                  <a:pt x="40487" y="23571"/>
                </a:lnTo>
                <a:lnTo>
                  <a:pt x="39535" y="25069"/>
                </a:lnTo>
                <a:lnTo>
                  <a:pt x="44958" y="28117"/>
                </a:lnTo>
                <a:lnTo>
                  <a:pt x="52082" y="28117"/>
                </a:lnTo>
                <a:lnTo>
                  <a:pt x="57772" y="24942"/>
                </a:lnTo>
                <a:lnTo>
                  <a:pt x="57772" y="19634"/>
                </a:lnTo>
                <a:close/>
              </a:path>
              <a:path w="57785" h="53340">
                <a:moveTo>
                  <a:pt x="57772" y="7150"/>
                </a:moveTo>
                <a:lnTo>
                  <a:pt x="50825" y="10871"/>
                </a:lnTo>
                <a:lnTo>
                  <a:pt x="46240" y="10871"/>
                </a:lnTo>
                <a:lnTo>
                  <a:pt x="41249" y="8013"/>
                </a:lnTo>
                <a:lnTo>
                  <a:pt x="39535" y="7277"/>
                </a:lnTo>
                <a:lnTo>
                  <a:pt x="37592" y="6731"/>
                </a:lnTo>
                <a:lnTo>
                  <a:pt x="38481" y="10807"/>
                </a:lnTo>
                <a:lnTo>
                  <a:pt x="40322" y="12954"/>
                </a:lnTo>
                <a:lnTo>
                  <a:pt x="44958" y="15633"/>
                </a:lnTo>
                <a:lnTo>
                  <a:pt x="52082" y="15633"/>
                </a:lnTo>
                <a:lnTo>
                  <a:pt x="57772" y="12458"/>
                </a:lnTo>
                <a:lnTo>
                  <a:pt x="57772" y="7150"/>
                </a:lnTo>
                <a:close/>
              </a:path>
            </a:pathLst>
          </a:custGeom>
          <a:solidFill>
            <a:srgbClr val="231F20"/>
          </a:solidFill>
        </p:spPr>
        <p:txBody>
          <a:bodyPr wrap="square" lIns="0" tIns="0" rIns="0" bIns="0" rtlCol="0"/>
          <a:lstStyle/>
          <a:p>
            <a:endParaRPr/>
          </a:p>
        </p:txBody>
      </p:sp>
      <p:sp>
        <p:nvSpPr>
          <p:cNvPr id="14" name="object 14"/>
          <p:cNvSpPr/>
          <p:nvPr/>
        </p:nvSpPr>
        <p:spPr>
          <a:xfrm>
            <a:off x="545786" y="1818199"/>
            <a:ext cx="286385" cy="287655"/>
          </a:xfrm>
          <a:custGeom>
            <a:avLst/>
            <a:gdLst/>
            <a:ahLst/>
            <a:cxnLst/>
            <a:rect l="l" t="t" r="r" b="b"/>
            <a:pathLst>
              <a:path w="286384" h="287655">
                <a:moveTo>
                  <a:pt x="283286" y="105130"/>
                </a:moveTo>
                <a:lnTo>
                  <a:pt x="272224" y="67233"/>
                </a:lnTo>
                <a:lnTo>
                  <a:pt x="245808" y="31686"/>
                </a:lnTo>
                <a:lnTo>
                  <a:pt x="209219" y="9931"/>
                </a:lnTo>
                <a:lnTo>
                  <a:pt x="170555" y="1403"/>
                </a:lnTo>
                <a:lnTo>
                  <a:pt x="143116" y="0"/>
                </a:lnTo>
                <a:lnTo>
                  <a:pt x="133954" y="142"/>
                </a:lnTo>
                <a:lnTo>
                  <a:pt x="94602" y="4762"/>
                </a:lnTo>
                <a:lnTo>
                  <a:pt x="88722" y="6350"/>
                </a:lnTo>
                <a:lnTo>
                  <a:pt x="82816" y="7937"/>
                </a:lnTo>
                <a:lnTo>
                  <a:pt x="47579" y="25918"/>
                </a:lnTo>
                <a:lnTo>
                  <a:pt x="17779" y="60299"/>
                </a:lnTo>
                <a:lnTo>
                  <a:pt x="9220" y="79959"/>
                </a:lnTo>
                <a:lnTo>
                  <a:pt x="6908" y="86753"/>
                </a:lnTo>
                <a:lnTo>
                  <a:pt x="914" y="122047"/>
                </a:lnTo>
                <a:lnTo>
                  <a:pt x="291" y="129184"/>
                </a:lnTo>
                <a:lnTo>
                  <a:pt x="114" y="136347"/>
                </a:lnTo>
                <a:lnTo>
                  <a:pt x="114" y="143484"/>
                </a:lnTo>
                <a:lnTo>
                  <a:pt x="0" y="150744"/>
                </a:lnTo>
                <a:lnTo>
                  <a:pt x="5373" y="193901"/>
                </a:lnTo>
                <a:lnTo>
                  <a:pt x="22223" y="233929"/>
                </a:lnTo>
                <a:lnTo>
                  <a:pt x="52731" y="264654"/>
                </a:lnTo>
                <a:lnTo>
                  <a:pt x="92699" y="281670"/>
                </a:lnTo>
                <a:lnTo>
                  <a:pt x="135852" y="287103"/>
                </a:lnTo>
                <a:lnTo>
                  <a:pt x="143116" y="286956"/>
                </a:lnTo>
                <a:lnTo>
                  <a:pt x="150368" y="287103"/>
                </a:lnTo>
                <a:lnTo>
                  <a:pt x="193545" y="281670"/>
                </a:lnTo>
                <a:lnTo>
                  <a:pt x="233508" y="264654"/>
                </a:lnTo>
                <a:lnTo>
                  <a:pt x="264035" y="233954"/>
                </a:lnTo>
                <a:lnTo>
                  <a:pt x="280849" y="193911"/>
                </a:lnTo>
                <a:lnTo>
                  <a:pt x="286239" y="150744"/>
                </a:lnTo>
                <a:lnTo>
                  <a:pt x="286118" y="143484"/>
                </a:lnTo>
                <a:lnTo>
                  <a:pt x="285979" y="133869"/>
                </a:lnTo>
                <a:lnTo>
                  <a:pt x="285492" y="124250"/>
                </a:lnTo>
                <a:lnTo>
                  <a:pt x="284610" y="114659"/>
                </a:lnTo>
                <a:lnTo>
                  <a:pt x="283286" y="105130"/>
                </a:lnTo>
                <a:close/>
              </a:path>
            </a:pathLst>
          </a:custGeom>
          <a:ln w="3594">
            <a:solidFill>
              <a:srgbClr val="050100"/>
            </a:solidFill>
          </a:ln>
        </p:spPr>
        <p:txBody>
          <a:bodyPr wrap="square" lIns="0" tIns="0" rIns="0" bIns="0" rtlCol="0"/>
          <a:lstStyle/>
          <a:p>
            <a:endParaRPr/>
          </a:p>
        </p:txBody>
      </p:sp>
      <p:sp>
        <p:nvSpPr>
          <p:cNvPr id="15" name="object 15"/>
          <p:cNvSpPr txBox="1"/>
          <p:nvPr/>
        </p:nvSpPr>
        <p:spPr>
          <a:xfrm>
            <a:off x="623850" y="1988622"/>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16" name="object 16"/>
          <p:cNvSpPr/>
          <p:nvPr/>
        </p:nvSpPr>
        <p:spPr>
          <a:xfrm>
            <a:off x="643232" y="1881633"/>
            <a:ext cx="91313" cy="10564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42572" y="3482420"/>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18" name="object 18"/>
          <p:cNvSpPr txBox="1"/>
          <p:nvPr/>
        </p:nvSpPr>
        <p:spPr>
          <a:xfrm>
            <a:off x="626120" y="3652855"/>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19" name="object 19"/>
          <p:cNvSpPr/>
          <p:nvPr/>
        </p:nvSpPr>
        <p:spPr>
          <a:xfrm>
            <a:off x="633765" y="3546791"/>
            <a:ext cx="103847" cy="103860"/>
          </a:xfrm>
          <a:prstGeom prst="rect">
            <a:avLst/>
          </a:prstGeom>
          <a:blipFill>
            <a:blip r:embed="rId4" cstate="print"/>
            <a:stretch>
              <a:fillRect/>
            </a:stretch>
          </a:blipFill>
        </p:spPr>
        <p:txBody>
          <a:bodyPr wrap="square" lIns="0" tIns="0" rIns="0" bIns="0" rtlCol="0"/>
          <a:lstStyle/>
          <a:p>
            <a:endParaRPr/>
          </a:p>
        </p:txBody>
      </p:sp>
      <p:grpSp>
        <p:nvGrpSpPr>
          <p:cNvPr id="20" name="object 20"/>
          <p:cNvGrpSpPr/>
          <p:nvPr/>
        </p:nvGrpSpPr>
        <p:grpSpPr>
          <a:xfrm>
            <a:off x="1957511" y="4019325"/>
            <a:ext cx="147955" cy="147955"/>
            <a:chOff x="1957511" y="4019325"/>
            <a:chExt cx="147955" cy="147955"/>
          </a:xfrm>
        </p:grpSpPr>
        <p:sp>
          <p:nvSpPr>
            <p:cNvPr id="21" name="object 21"/>
            <p:cNvSpPr/>
            <p:nvPr/>
          </p:nvSpPr>
          <p:spPr>
            <a:xfrm>
              <a:off x="1959416" y="4021230"/>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5"/>
                  </a:lnTo>
                  <a:lnTo>
                    <a:pt x="118617" y="11811"/>
                  </a:lnTo>
                  <a:lnTo>
                    <a:pt x="113334" y="8572"/>
                  </a:lnTo>
                  <a:lnTo>
                    <a:pt x="107708" y="6172"/>
                  </a:lnTo>
                  <a:lnTo>
                    <a:pt x="104901" y="4965"/>
                  </a:lnTo>
                  <a:lnTo>
                    <a:pt x="102006" y="3975"/>
                  </a:lnTo>
                  <a:lnTo>
                    <a:pt x="99047" y="3175"/>
                  </a:lnTo>
                  <a:lnTo>
                    <a:pt x="96100" y="2374"/>
                  </a:lnTo>
                  <a:lnTo>
                    <a:pt x="93090" y="1752"/>
                  </a:lnTo>
                  <a:lnTo>
                    <a:pt x="90068" y="1308"/>
                  </a:lnTo>
                  <a:lnTo>
                    <a:pt x="84048" y="355"/>
                  </a:lnTo>
                  <a:lnTo>
                    <a:pt x="77914" y="0"/>
                  </a:lnTo>
                  <a:lnTo>
                    <a:pt x="71793" y="0"/>
                  </a:lnTo>
                  <a:lnTo>
                    <a:pt x="65658" y="0"/>
                  </a:lnTo>
                  <a:lnTo>
                    <a:pt x="59562" y="355"/>
                  </a:lnTo>
                  <a:lnTo>
                    <a:pt x="53530" y="1308"/>
                  </a:lnTo>
                  <a:lnTo>
                    <a:pt x="50507" y="1752"/>
                  </a:lnTo>
                  <a:lnTo>
                    <a:pt x="35877" y="6172"/>
                  </a:lnTo>
                  <a:lnTo>
                    <a:pt x="30238" y="8572"/>
                  </a:lnTo>
                  <a:lnTo>
                    <a:pt x="24980" y="11811"/>
                  </a:lnTo>
                  <a:lnTo>
                    <a:pt x="20370" y="15875"/>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5"/>
                  </a:lnTo>
                  <a:lnTo>
                    <a:pt x="876" y="57556"/>
                  </a:lnTo>
                  <a:lnTo>
                    <a:pt x="571" y="61125"/>
                  </a:lnTo>
                  <a:lnTo>
                    <a:pt x="253" y="64693"/>
                  </a:lnTo>
                  <a:lnTo>
                    <a:pt x="177" y="68287"/>
                  </a:lnTo>
                  <a:lnTo>
                    <a:pt x="177" y="71869"/>
                  </a:lnTo>
                  <a:lnTo>
                    <a:pt x="0" y="76708"/>
                  </a:lnTo>
                  <a:lnTo>
                    <a:pt x="3797" y="100622"/>
                  </a:lnTo>
                  <a:lnTo>
                    <a:pt x="5194" y="105283"/>
                  </a:lnTo>
                  <a:lnTo>
                    <a:pt x="7023" y="109791"/>
                  </a:lnTo>
                  <a:lnTo>
                    <a:pt x="9385" y="114046"/>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4"/>
                  </a:lnTo>
                  <a:lnTo>
                    <a:pt x="125590" y="125717"/>
                  </a:lnTo>
                  <a:lnTo>
                    <a:pt x="134226" y="114046"/>
                  </a:lnTo>
                  <a:lnTo>
                    <a:pt x="136575" y="109804"/>
                  </a:lnTo>
                  <a:lnTo>
                    <a:pt x="138391" y="105283"/>
                  </a:lnTo>
                  <a:lnTo>
                    <a:pt x="139801" y="100622"/>
                  </a:lnTo>
                  <a:lnTo>
                    <a:pt x="141223" y="95986"/>
                  </a:lnTo>
                  <a:lnTo>
                    <a:pt x="142189" y="91211"/>
                  </a:lnTo>
                  <a:lnTo>
                    <a:pt x="142798" y="86398"/>
                  </a:lnTo>
                  <a:lnTo>
                    <a:pt x="143395" y="81572"/>
                  </a:lnTo>
                  <a:lnTo>
                    <a:pt x="143598" y="76708"/>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2" name="object 22"/>
            <p:cNvSpPr/>
            <p:nvPr/>
          </p:nvSpPr>
          <p:spPr>
            <a:xfrm>
              <a:off x="2008981" y="4057476"/>
              <a:ext cx="45085" cy="38735"/>
            </a:xfrm>
            <a:custGeom>
              <a:avLst/>
              <a:gdLst/>
              <a:ahLst/>
              <a:cxnLst/>
              <a:rect l="l" t="t" r="r" b="b"/>
              <a:pathLst>
                <a:path w="45085" h="38735">
                  <a:moveTo>
                    <a:pt x="22225" y="0"/>
                  </a:moveTo>
                  <a:lnTo>
                    <a:pt x="0" y="38658"/>
                  </a:lnTo>
                  <a:lnTo>
                    <a:pt x="5981" y="38658"/>
                  </a:lnTo>
                  <a:lnTo>
                    <a:pt x="22225" y="10401"/>
                  </a:lnTo>
                  <a:lnTo>
                    <a:pt x="38468" y="38658"/>
                  </a:lnTo>
                  <a:lnTo>
                    <a:pt x="44475" y="38658"/>
                  </a:lnTo>
                  <a:lnTo>
                    <a:pt x="22225" y="0"/>
                  </a:lnTo>
                  <a:close/>
                </a:path>
              </a:pathLst>
            </a:custGeom>
            <a:solidFill>
              <a:srgbClr val="231F20"/>
            </a:solidFill>
          </p:spPr>
          <p:txBody>
            <a:bodyPr wrap="square" lIns="0" tIns="0" rIns="0" bIns="0" rtlCol="0"/>
            <a:lstStyle/>
            <a:p>
              <a:endParaRPr/>
            </a:p>
          </p:txBody>
        </p:sp>
      </p:grpSp>
      <p:sp>
        <p:nvSpPr>
          <p:cNvPr id="23" name="object 23"/>
          <p:cNvSpPr/>
          <p:nvPr/>
        </p:nvSpPr>
        <p:spPr>
          <a:xfrm>
            <a:off x="2564714" y="4024237"/>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5"/>
                </a:lnTo>
                <a:lnTo>
                  <a:pt x="118643" y="11811"/>
                </a:lnTo>
                <a:lnTo>
                  <a:pt x="99072" y="3175"/>
                </a:lnTo>
                <a:lnTo>
                  <a:pt x="96126" y="2374"/>
                </a:lnTo>
                <a:lnTo>
                  <a:pt x="93091" y="1752"/>
                </a:lnTo>
                <a:lnTo>
                  <a:pt x="90068" y="1308"/>
                </a:lnTo>
                <a:lnTo>
                  <a:pt x="84061" y="368"/>
                </a:lnTo>
                <a:lnTo>
                  <a:pt x="77914" y="0"/>
                </a:lnTo>
                <a:lnTo>
                  <a:pt x="71818" y="0"/>
                </a:lnTo>
                <a:lnTo>
                  <a:pt x="65709" y="0"/>
                </a:lnTo>
                <a:lnTo>
                  <a:pt x="59563" y="368"/>
                </a:lnTo>
                <a:lnTo>
                  <a:pt x="53530" y="1308"/>
                </a:lnTo>
                <a:lnTo>
                  <a:pt x="50533" y="1752"/>
                </a:lnTo>
                <a:lnTo>
                  <a:pt x="35890" y="6172"/>
                </a:lnTo>
                <a:lnTo>
                  <a:pt x="30289" y="8572"/>
                </a:lnTo>
                <a:lnTo>
                  <a:pt x="24980" y="11811"/>
                </a:lnTo>
                <a:lnTo>
                  <a:pt x="20396" y="15875"/>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3"/>
                </a:lnTo>
                <a:lnTo>
                  <a:pt x="18059" y="125717"/>
                </a:lnTo>
                <a:lnTo>
                  <a:pt x="21463" y="129159"/>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4"/>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4" name="object 24"/>
          <p:cNvSpPr txBox="1"/>
          <p:nvPr/>
        </p:nvSpPr>
        <p:spPr>
          <a:xfrm>
            <a:off x="887660" y="3962722"/>
            <a:ext cx="6195695" cy="3326129"/>
          </a:xfrm>
          <a:prstGeom prst="rect">
            <a:avLst/>
          </a:prstGeom>
        </p:spPr>
        <p:txBody>
          <a:bodyPr vert="horz" wrap="square" lIns="0" tIns="8890" rIns="0" bIns="0" rtlCol="0">
            <a:spAutoFit/>
          </a:bodyPr>
          <a:lstStyle/>
          <a:p>
            <a:pPr marL="231775" marR="93980" indent="-130810">
              <a:lnSpc>
                <a:spcPct val="136300"/>
              </a:lnSpc>
              <a:spcBef>
                <a:spcPts val="70"/>
              </a:spcBef>
            </a:pPr>
            <a:r>
              <a:rPr sz="1350" spc="-7" baseline="3086" dirty="0">
                <a:solidFill>
                  <a:srgbClr val="231F20"/>
                </a:solidFill>
                <a:latin typeface="Arial Narrow"/>
                <a:cs typeface="Arial Narrow"/>
              </a:rPr>
              <a:t>2. </a:t>
            </a:r>
            <a:r>
              <a:rPr sz="1350" baseline="3086" dirty="0">
                <a:solidFill>
                  <a:srgbClr val="231F20"/>
                </a:solidFill>
                <a:latin typeface="Arial Narrow"/>
                <a:cs typeface="Arial Narrow"/>
              </a:rPr>
              <a:t>Durch Drücken </a:t>
            </a:r>
            <a:r>
              <a:rPr sz="1350" spc="-7" baseline="3086" dirty="0">
                <a:solidFill>
                  <a:srgbClr val="231F20"/>
                </a:solidFill>
                <a:latin typeface="Arial Narrow"/>
                <a:cs typeface="Arial Narrow"/>
              </a:rPr>
              <a:t>der </a:t>
            </a:r>
            <a:r>
              <a:rPr sz="150" b="1" spc="-15" dirty="0">
                <a:solidFill>
                  <a:srgbClr val="231F20"/>
                </a:solidFill>
                <a:latin typeface="Calibri"/>
                <a:cs typeface="Calibri"/>
              </a:rPr>
              <a:t>UP </a:t>
            </a:r>
            <a:r>
              <a:rPr sz="1350" b="1" baseline="3086" dirty="0">
                <a:solidFill>
                  <a:srgbClr val="231F20"/>
                </a:solidFill>
                <a:latin typeface="Arial Narrow"/>
                <a:cs typeface="Arial Narrow"/>
              </a:rPr>
              <a:t>UP</a:t>
            </a:r>
            <a:r>
              <a:rPr sz="1350" baseline="3086" dirty="0">
                <a:solidFill>
                  <a:srgbClr val="231F20"/>
                </a:solidFill>
                <a:latin typeface="Arial Narrow"/>
                <a:cs typeface="Arial Narrow"/>
              </a:rPr>
              <a:t>- </a:t>
            </a:r>
            <a:r>
              <a:rPr sz="1350" spc="-7" baseline="3086" dirty="0">
                <a:solidFill>
                  <a:srgbClr val="231F20"/>
                </a:solidFill>
                <a:latin typeface="Arial Narrow"/>
                <a:cs typeface="Arial Narrow"/>
              </a:rPr>
              <a:t>oder </a:t>
            </a:r>
            <a:r>
              <a:rPr sz="150" b="1" spc="-20" dirty="0">
                <a:solidFill>
                  <a:srgbClr val="231F20"/>
                </a:solidFill>
                <a:latin typeface="Calibri"/>
                <a:cs typeface="Calibri"/>
              </a:rPr>
              <a:t>DOWN </a:t>
            </a:r>
            <a:r>
              <a:rPr sz="1350" b="1" baseline="3086" dirty="0">
                <a:solidFill>
                  <a:srgbClr val="231F20"/>
                </a:solidFill>
                <a:latin typeface="Arial Narrow"/>
                <a:cs typeface="Arial Narrow"/>
              </a:rPr>
              <a:t>DOWN</a:t>
            </a:r>
            <a:r>
              <a:rPr sz="1350" baseline="3086" dirty="0">
                <a:solidFill>
                  <a:srgbClr val="231F20"/>
                </a:solidFill>
                <a:latin typeface="Arial Narrow"/>
                <a:cs typeface="Arial Narrow"/>
              </a:rPr>
              <a:t>-Taste </a:t>
            </a:r>
            <a:r>
              <a:rPr sz="1350" spc="-7" baseline="3086" dirty="0">
                <a:solidFill>
                  <a:srgbClr val="231F20"/>
                </a:solidFill>
                <a:latin typeface="Arial Narrow"/>
                <a:cs typeface="Arial Narrow"/>
              </a:rPr>
              <a:t>beginnt das LED-Licht zu blinken. </a:t>
            </a:r>
            <a:r>
              <a:rPr sz="1350" baseline="3086" dirty="0">
                <a:solidFill>
                  <a:srgbClr val="231F20"/>
                </a:solidFill>
                <a:latin typeface="Arial Narrow"/>
                <a:cs typeface="Arial Narrow"/>
              </a:rPr>
              <a:t>Während </a:t>
            </a:r>
            <a:r>
              <a:rPr sz="1350" spc="-7" baseline="3086" dirty="0">
                <a:solidFill>
                  <a:srgbClr val="231F20"/>
                </a:solidFill>
                <a:latin typeface="Arial Narrow"/>
                <a:cs typeface="Arial Narrow"/>
              </a:rPr>
              <a:t>es blinkt, können </a:t>
            </a:r>
            <a:r>
              <a:rPr sz="1350" baseline="3086" dirty="0">
                <a:solidFill>
                  <a:srgbClr val="231F20"/>
                </a:solidFill>
                <a:latin typeface="Arial Narrow"/>
                <a:cs typeface="Arial Narrow"/>
              </a:rPr>
              <a:t>Sie </a:t>
            </a:r>
            <a:r>
              <a:rPr sz="1350" spc="-7" baseline="3086" dirty="0">
                <a:solidFill>
                  <a:srgbClr val="231F20"/>
                </a:solidFill>
                <a:latin typeface="Arial Narrow"/>
                <a:cs typeface="Arial Narrow"/>
              </a:rPr>
              <a:t>die </a:t>
            </a:r>
            <a:r>
              <a:rPr sz="1350" baseline="3086" dirty="0">
                <a:solidFill>
                  <a:srgbClr val="231F20"/>
                </a:solidFill>
                <a:latin typeface="Arial Narrow"/>
                <a:cs typeface="Arial Narrow"/>
              </a:rPr>
              <a:t>Stundenanzahl </a:t>
            </a:r>
            <a:r>
              <a:rPr sz="1350" spc="-7" baseline="3086" dirty="0">
                <a:solidFill>
                  <a:srgbClr val="231F20"/>
                </a:solidFill>
                <a:latin typeface="Arial Narrow"/>
                <a:cs typeface="Arial Narrow"/>
              </a:rPr>
              <a:t>bis </a:t>
            </a:r>
            <a:r>
              <a:rPr sz="900" spc="-5" dirty="0">
                <a:solidFill>
                  <a:srgbClr val="231F20"/>
                </a:solidFill>
                <a:latin typeface="Arial Narrow"/>
                <a:cs typeface="Arial Narrow"/>
              </a:rPr>
              <a:t> zur </a:t>
            </a:r>
            <a:r>
              <a:rPr sz="900" dirty="0">
                <a:solidFill>
                  <a:srgbClr val="231F20"/>
                </a:solidFill>
                <a:latin typeface="Arial Narrow"/>
                <a:cs typeface="Arial Narrow"/>
              </a:rPr>
              <a:t>Aktivierung </a:t>
            </a:r>
            <a:r>
              <a:rPr sz="900" spc="-5" dirty="0">
                <a:solidFill>
                  <a:srgbClr val="231F20"/>
                </a:solidFill>
                <a:latin typeface="Arial Narrow"/>
                <a:cs typeface="Arial Narrow"/>
              </a:rPr>
              <a:t>des </a:t>
            </a:r>
            <a:r>
              <a:rPr sz="900" dirty="0">
                <a:solidFill>
                  <a:srgbClr val="231F20"/>
                </a:solidFill>
                <a:latin typeface="Arial Narrow"/>
                <a:cs typeface="Arial Narrow"/>
              </a:rPr>
              <a:t>Heizgeräts </a:t>
            </a:r>
            <a:r>
              <a:rPr sz="900" spc="-5" dirty="0">
                <a:solidFill>
                  <a:srgbClr val="231F20"/>
                </a:solidFill>
                <a:latin typeface="Arial Narrow"/>
                <a:cs typeface="Arial Narrow"/>
              </a:rPr>
              <a:t>einstellen </a:t>
            </a:r>
            <a:r>
              <a:rPr sz="900" dirty="0">
                <a:solidFill>
                  <a:srgbClr val="231F20"/>
                </a:solidFill>
                <a:latin typeface="Arial Narrow"/>
                <a:cs typeface="Arial Narrow"/>
              </a:rPr>
              <a:t>(von 1 </a:t>
            </a:r>
            <a:r>
              <a:rPr sz="900" spc="-5" dirty="0">
                <a:solidFill>
                  <a:srgbClr val="231F20"/>
                </a:solidFill>
                <a:latin typeface="Arial Narrow"/>
                <a:cs typeface="Arial Narrow"/>
              </a:rPr>
              <a:t>bis 99 </a:t>
            </a:r>
            <a:r>
              <a:rPr sz="900" dirty="0">
                <a:solidFill>
                  <a:srgbClr val="231F20"/>
                </a:solidFill>
                <a:latin typeface="Arial Narrow"/>
                <a:cs typeface="Arial Narrow"/>
              </a:rPr>
              <a:t>Stunden). Die </a:t>
            </a:r>
            <a:r>
              <a:rPr sz="900" spc="-5" dirty="0">
                <a:solidFill>
                  <a:srgbClr val="231F20"/>
                </a:solidFill>
                <a:latin typeface="Arial Narrow"/>
                <a:cs typeface="Arial Narrow"/>
              </a:rPr>
              <a:t>gewünschte </a:t>
            </a:r>
            <a:r>
              <a:rPr sz="900" dirty="0">
                <a:solidFill>
                  <a:srgbClr val="231F20"/>
                </a:solidFill>
                <a:latin typeface="Arial Narrow"/>
                <a:cs typeface="Arial Narrow"/>
              </a:rPr>
              <a:t>Timer-Einstellung </a:t>
            </a:r>
            <a:r>
              <a:rPr sz="900" spc="-5" dirty="0">
                <a:solidFill>
                  <a:srgbClr val="231F20"/>
                </a:solidFill>
                <a:latin typeface="Arial Narrow"/>
                <a:cs typeface="Arial Narrow"/>
              </a:rPr>
              <a:t>bleibt zur </a:t>
            </a:r>
            <a:r>
              <a:rPr sz="900" dirty="0">
                <a:solidFill>
                  <a:srgbClr val="231F20"/>
                </a:solidFill>
                <a:latin typeface="Arial Narrow"/>
                <a:cs typeface="Arial Narrow"/>
              </a:rPr>
              <a:t>Bestätigung </a:t>
            </a:r>
            <a:r>
              <a:rPr sz="900" spc="-5" dirty="0">
                <a:solidFill>
                  <a:srgbClr val="231F20"/>
                </a:solidFill>
                <a:latin typeface="Arial Narrow"/>
                <a:cs typeface="Arial Narrow"/>
              </a:rPr>
              <a:t>des </a:t>
            </a:r>
            <a:r>
              <a:rPr sz="900" dirty="0">
                <a:solidFill>
                  <a:srgbClr val="231F20"/>
                </a:solidFill>
                <a:latin typeface="Arial Narrow"/>
                <a:cs typeface="Arial Narrow"/>
              </a:rPr>
              <a:t>Wertes 3  Sekunden </a:t>
            </a:r>
            <a:r>
              <a:rPr sz="900" spc="-5" dirty="0">
                <a:solidFill>
                  <a:srgbClr val="231F20"/>
                </a:solidFill>
                <a:latin typeface="Arial Narrow"/>
                <a:cs typeface="Arial Narrow"/>
              </a:rPr>
              <a:t>lang auf dem LED-Display</a:t>
            </a:r>
            <a:r>
              <a:rPr sz="900" spc="-10" dirty="0">
                <a:solidFill>
                  <a:srgbClr val="231F20"/>
                </a:solidFill>
                <a:latin typeface="Arial Narrow"/>
                <a:cs typeface="Arial Narrow"/>
              </a:rPr>
              <a:t> </a:t>
            </a:r>
            <a:r>
              <a:rPr sz="900" spc="-5" dirty="0">
                <a:solidFill>
                  <a:srgbClr val="231F20"/>
                </a:solidFill>
                <a:latin typeface="Arial Narrow"/>
                <a:cs typeface="Arial Narrow"/>
              </a:rPr>
              <a:t>stehen.</a:t>
            </a:r>
            <a:endParaRPr sz="900">
              <a:latin typeface="Arial Narrow"/>
              <a:cs typeface="Arial Narrow"/>
            </a:endParaRPr>
          </a:p>
          <a:p>
            <a:pPr marL="101600">
              <a:lnSpc>
                <a:spcPct val="100000"/>
              </a:lnSpc>
              <a:spcBef>
                <a:spcPts val="420"/>
              </a:spcBef>
            </a:pPr>
            <a:r>
              <a:rPr sz="900" b="1" dirty="0">
                <a:solidFill>
                  <a:srgbClr val="231F20"/>
                </a:solidFill>
                <a:latin typeface="Arial Narrow"/>
                <a:cs typeface="Arial Narrow"/>
              </a:rPr>
              <a:t>Änderung der Timer-Einstellung: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dirty="0">
                <a:solidFill>
                  <a:srgbClr val="231F20"/>
                </a:solidFill>
                <a:latin typeface="Arial Narrow"/>
                <a:cs typeface="Arial Narrow"/>
              </a:rPr>
              <a:t>Timer-Taste </a:t>
            </a:r>
            <a:r>
              <a:rPr sz="900" spc="-5" dirty="0">
                <a:solidFill>
                  <a:srgbClr val="231F20"/>
                </a:solidFill>
                <a:latin typeface="Arial Narrow"/>
                <a:cs typeface="Arial Narrow"/>
              </a:rPr>
              <a:t>erneut und verwenden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UP- </a:t>
            </a:r>
            <a:r>
              <a:rPr sz="900" spc="-5" dirty="0">
                <a:solidFill>
                  <a:srgbClr val="231F20"/>
                </a:solidFill>
                <a:latin typeface="Arial Narrow"/>
                <a:cs typeface="Arial Narrow"/>
              </a:rPr>
              <a:t>oder </a:t>
            </a:r>
            <a:r>
              <a:rPr sz="900" dirty="0">
                <a:solidFill>
                  <a:srgbClr val="231F20"/>
                </a:solidFill>
                <a:latin typeface="Arial Narrow"/>
                <a:cs typeface="Arial Narrow"/>
              </a:rPr>
              <a:t>DOWN-Taste </a:t>
            </a:r>
            <a:r>
              <a:rPr sz="900" spc="-5" dirty="0">
                <a:solidFill>
                  <a:srgbClr val="231F20"/>
                </a:solidFill>
                <a:latin typeface="Arial Narrow"/>
                <a:cs typeface="Arial Narrow"/>
              </a:rPr>
              <a:t>zur</a:t>
            </a:r>
            <a:r>
              <a:rPr sz="900" spc="-35" dirty="0">
                <a:solidFill>
                  <a:srgbClr val="231F20"/>
                </a:solidFill>
                <a:latin typeface="Arial Narrow"/>
                <a:cs typeface="Arial Narrow"/>
              </a:rPr>
              <a:t> </a:t>
            </a:r>
            <a:r>
              <a:rPr sz="900" dirty="0">
                <a:solidFill>
                  <a:srgbClr val="231F20"/>
                </a:solidFill>
                <a:latin typeface="Arial Narrow"/>
                <a:cs typeface="Arial Narrow"/>
              </a:rPr>
              <a:t>Einstellung.</a:t>
            </a:r>
            <a:endParaRPr sz="900">
              <a:latin typeface="Arial Narrow"/>
              <a:cs typeface="Arial Narrow"/>
            </a:endParaRPr>
          </a:p>
          <a:p>
            <a:pPr marL="101600">
              <a:lnSpc>
                <a:spcPct val="100000"/>
              </a:lnSpc>
              <a:spcBef>
                <a:spcPts val="420"/>
              </a:spcBef>
            </a:pPr>
            <a:r>
              <a:rPr sz="900" b="1" dirty="0">
                <a:solidFill>
                  <a:srgbClr val="231F20"/>
                </a:solidFill>
                <a:latin typeface="Arial Narrow"/>
                <a:cs typeface="Arial Narrow"/>
              </a:rPr>
              <a:t>Aufhebung der Einstellung: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dirty="0">
                <a:solidFill>
                  <a:srgbClr val="231F20"/>
                </a:solidFill>
                <a:latin typeface="Arial Narrow"/>
                <a:cs typeface="Arial Narrow"/>
              </a:rPr>
              <a:t>TIMER-Taste 3 Sekunden</a:t>
            </a:r>
            <a:r>
              <a:rPr sz="900" spc="-15" dirty="0">
                <a:solidFill>
                  <a:srgbClr val="231F20"/>
                </a:solidFill>
                <a:latin typeface="Arial Narrow"/>
                <a:cs typeface="Arial Narrow"/>
              </a:rPr>
              <a:t> </a:t>
            </a:r>
            <a:r>
              <a:rPr sz="900" spc="-5" dirty="0">
                <a:solidFill>
                  <a:srgbClr val="231F20"/>
                </a:solidFill>
                <a:latin typeface="Arial Narrow"/>
                <a:cs typeface="Arial Narrow"/>
              </a:rPr>
              <a:t>lang.</a:t>
            </a:r>
            <a:endParaRPr sz="900">
              <a:latin typeface="Arial Narrow"/>
              <a:cs typeface="Arial Narrow"/>
            </a:endParaRPr>
          </a:p>
          <a:p>
            <a:pPr marL="1016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Durch Aktivieren </a:t>
            </a:r>
            <a:r>
              <a:rPr sz="900" spc="-5" dirty="0">
                <a:solidFill>
                  <a:srgbClr val="231F20"/>
                </a:solidFill>
                <a:latin typeface="Arial Narrow"/>
                <a:cs typeface="Arial Narrow"/>
              </a:rPr>
              <a:t>des Heizsystems oder </a:t>
            </a:r>
            <a:r>
              <a:rPr sz="900" dirty="0">
                <a:solidFill>
                  <a:srgbClr val="231F20"/>
                </a:solidFill>
                <a:latin typeface="Arial Narrow"/>
                <a:cs typeface="Arial Narrow"/>
              </a:rPr>
              <a:t>Neustart </a:t>
            </a:r>
            <a:r>
              <a:rPr sz="900" spc="-5" dirty="0">
                <a:solidFill>
                  <a:srgbClr val="231F20"/>
                </a:solidFill>
                <a:latin typeface="Arial Narrow"/>
                <a:cs typeface="Arial Narrow"/>
              </a:rPr>
              <a:t>des </a:t>
            </a:r>
            <a:r>
              <a:rPr sz="900" dirty="0">
                <a:solidFill>
                  <a:srgbClr val="231F20"/>
                </a:solidFill>
                <a:latin typeface="Arial Narrow"/>
                <a:cs typeface="Arial Narrow"/>
              </a:rPr>
              <a:t>Whirlpools wird </a:t>
            </a:r>
            <a:r>
              <a:rPr sz="900" spc="-5" dirty="0">
                <a:solidFill>
                  <a:srgbClr val="231F20"/>
                </a:solidFill>
                <a:latin typeface="Arial Narrow"/>
                <a:cs typeface="Arial Narrow"/>
              </a:rPr>
              <a:t>die </a:t>
            </a:r>
            <a:r>
              <a:rPr sz="900" dirty="0">
                <a:solidFill>
                  <a:srgbClr val="231F20"/>
                </a:solidFill>
                <a:latin typeface="Arial Narrow"/>
                <a:cs typeface="Arial Narrow"/>
              </a:rPr>
              <a:t>Timer-Einstellung</a:t>
            </a:r>
            <a:r>
              <a:rPr sz="900" spc="-10" dirty="0">
                <a:solidFill>
                  <a:srgbClr val="231F20"/>
                </a:solidFill>
                <a:latin typeface="Arial Narrow"/>
                <a:cs typeface="Arial Narrow"/>
              </a:rPr>
              <a:t> </a:t>
            </a:r>
            <a:r>
              <a:rPr sz="900" dirty="0">
                <a:solidFill>
                  <a:srgbClr val="231F20"/>
                </a:solidFill>
                <a:latin typeface="Arial Narrow"/>
                <a:cs typeface="Arial Narrow"/>
              </a:rPr>
              <a:t>aufgehoben.</a:t>
            </a:r>
            <a:endParaRPr sz="900">
              <a:latin typeface="Arial Narrow"/>
              <a:cs typeface="Arial Narrow"/>
            </a:endParaRPr>
          </a:p>
          <a:p>
            <a:pPr>
              <a:lnSpc>
                <a:spcPct val="100000"/>
              </a:lnSpc>
              <a:spcBef>
                <a:spcPts val="30"/>
              </a:spcBef>
            </a:pPr>
            <a:endParaRPr sz="950">
              <a:latin typeface="Arial Narrow"/>
              <a:cs typeface="Arial Narrow"/>
            </a:endParaRPr>
          </a:p>
          <a:p>
            <a:pPr marL="101600">
              <a:lnSpc>
                <a:spcPct val="100000"/>
              </a:lnSpc>
            </a:pPr>
            <a:r>
              <a:rPr sz="1000" b="1" dirty="0">
                <a:solidFill>
                  <a:srgbClr val="231F20"/>
                </a:solidFill>
                <a:latin typeface="Arial Narrow"/>
                <a:cs typeface="Arial Narrow"/>
              </a:rPr>
              <a:t>UVC</a:t>
            </a:r>
            <a:r>
              <a:rPr sz="1000" b="1" spc="-5" dirty="0">
                <a:solidFill>
                  <a:srgbClr val="231F20"/>
                </a:solidFill>
                <a:latin typeface="Arial Narrow"/>
                <a:cs typeface="Arial Narrow"/>
              </a:rPr>
              <a:t> </a:t>
            </a:r>
            <a:r>
              <a:rPr sz="1000" b="1" dirty="0">
                <a:solidFill>
                  <a:srgbClr val="231F20"/>
                </a:solidFill>
                <a:latin typeface="Arial Narrow"/>
                <a:cs typeface="Arial Narrow"/>
              </a:rPr>
              <a:t>SANITIZER</a:t>
            </a:r>
            <a:endParaRPr sz="1000">
              <a:latin typeface="Arial Narrow"/>
              <a:cs typeface="Arial Narrow"/>
            </a:endParaRPr>
          </a:p>
          <a:p>
            <a:pPr marL="101600" marR="140970">
              <a:lnSpc>
                <a:spcPct val="111100"/>
              </a:lnSpc>
              <a:spcBef>
                <a:spcPts val="280"/>
              </a:spcBef>
              <a:tabLst>
                <a:tab pos="104965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UVC-Taste, um das UVC-Reinigungssystem </a:t>
            </a:r>
            <a:r>
              <a:rPr sz="900" dirty="0">
                <a:solidFill>
                  <a:srgbClr val="231F20"/>
                </a:solidFill>
                <a:latin typeface="Arial Narrow"/>
                <a:cs typeface="Arial Narrow"/>
              </a:rPr>
              <a:t>ein-/auszuschalten. Wenn </a:t>
            </a:r>
            <a:r>
              <a:rPr sz="900" spc="-5" dirty="0">
                <a:solidFill>
                  <a:srgbClr val="231F20"/>
                </a:solidFill>
                <a:latin typeface="Arial Narrow"/>
                <a:cs typeface="Arial Narrow"/>
              </a:rPr>
              <a:t>das Licht über dieser </a:t>
            </a:r>
            <a:r>
              <a:rPr sz="900" dirty="0">
                <a:solidFill>
                  <a:srgbClr val="231F20"/>
                </a:solidFill>
                <a:latin typeface="Arial Narrow"/>
                <a:cs typeface="Arial Narrow"/>
              </a:rPr>
              <a:t>Taste </a:t>
            </a:r>
            <a:r>
              <a:rPr sz="900" spc="-5" dirty="0">
                <a:solidFill>
                  <a:srgbClr val="231F20"/>
                </a:solidFill>
                <a:latin typeface="Arial Narrow"/>
                <a:cs typeface="Arial Narrow"/>
              </a:rPr>
              <a:t>grün leuchtet, ist das  UVC-Reinigungssystem</a:t>
            </a:r>
            <a:r>
              <a:rPr sz="900" spc="-10" dirty="0">
                <a:solidFill>
                  <a:srgbClr val="231F20"/>
                </a:solidFill>
                <a:latin typeface="Arial Narrow"/>
                <a:cs typeface="Arial Narrow"/>
              </a:rPr>
              <a:t> </a:t>
            </a:r>
            <a:r>
              <a:rPr sz="900" dirty="0">
                <a:solidFill>
                  <a:srgbClr val="231F20"/>
                </a:solidFill>
                <a:latin typeface="Arial Narrow"/>
                <a:cs typeface="Arial Narrow"/>
              </a:rPr>
              <a:t>aktiviert.</a:t>
            </a:r>
            <a:endParaRPr sz="900">
              <a:latin typeface="Arial Narrow"/>
              <a:cs typeface="Arial Narrow"/>
            </a:endParaRPr>
          </a:p>
          <a:p>
            <a:pPr>
              <a:lnSpc>
                <a:spcPct val="100000"/>
              </a:lnSpc>
              <a:spcBef>
                <a:spcPts val="40"/>
              </a:spcBef>
            </a:pPr>
            <a:endParaRPr sz="1200">
              <a:latin typeface="Arial Narrow"/>
              <a:cs typeface="Arial Narrow"/>
            </a:endParaRPr>
          </a:p>
          <a:p>
            <a:pPr marL="101600">
              <a:lnSpc>
                <a:spcPct val="100000"/>
              </a:lnSpc>
              <a:spcBef>
                <a:spcPts val="5"/>
              </a:spcBef>
            </a:pPr>
            <a:r>
              <a:rPr sz="1000" b="1" spc="-5" dirty="0">
                <a:solidFill>
                  <a:srgbClr val="231F20"/>
                </a:solidFill>
                <a:latin typeface="Arial Narrow"/>
                <a:cs typeface="Arial Narrow"/>
              </a:rPr>
              <a:t>OZON</a:t>
            </a:r>
            <a:endParaRPr sz="1000">
              <a:latin typeface="Arial Narrow"/>
              <a:cs typeface="Arial Narrow"/>
            </a:endParaRPr>
          </a:p>
          <a:p>
            <a:pPr marL="101600" marR="83820">
              <a:lnSpc>
                <a:spcPct val="111100"/>
              </a:lnSpc>
              <a:spcBef>
                <a:spcPts val="280"/>
              </a:spcBef>
              <a:tabLst>
                <a:tab pos="107569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spc="-5" dirty="0">
                <a:solidFill>
                  <a:srgbClr val="231F20"/>
                </a:solidFill>
                <a:latin typeface="Arial Narrow"/>
                <a:cs typeface="Arial Narrow"/>
              </a:rPr>
              <a:t>OZON</a:t>
            </a:r>
            <a:r>
              <a:rPr sz="900" spc="-5" dirty="0">
                <a:solidFill>
                  <a:srgbClr val="231F20"/>
                </a:solidFill>
                <a:latin typeface="Arial Narrow"/>
                <a:cs typeface="Arial Narrow"/>
              </a:rPr>
              <a:t>-Taste, um die </a:t>
            </a:r>
            <a:r>
              <a:rPr sz="900" dirty="0">
                <a:solidFill>
                  <a:srgbClr val="231F20"/>
                </a:solidFill>
                <a:latin typeface="Arial Narrow"/>
                <a:cs typeface="Arial Narrow"/>
              </a:rPr>
              <a:t>Funktion ein-/auszuschalten. Die </a:t>
            </a:r>
            <a:r>
              <a:rPr sz="900" b="1" spc="-5" dirty="0">
                <a:solidFill>
                  <a:srgbClr val="231F20"/>
                </a:solidFill>
                <a:latin typeface="Arial Narrow"/>
                <a:cs typeface="Arial Narrow"/>
              </a:rPr>
              <a:t>OZON</a:t>
            </a:r>
            <a:r>
              <a:rPr sz="900" spc="-5" dirty="0">
                <a:solidFill>
                  <a:srgbClr val="231F20"/>
                </a:solidFill>
                <a:latin typeface="Arial Narrow"/>
                <a:cs typeface="Arial Narrow"/>
              </a:rPr>
              <a:t>-Taste leuchtet grün auf,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Funktion </a:t>
            </a:r>
            <a:r>
              <a:rPr sz="900" spc="-5" dirty="0">
                <a:solidFill>
                  <a:srgbClr val="231F20"/>
                </a:solidFill>
                <a:latin typeface="Arial Narrow"/>
                <a:cs typeface="Arial Narrow"/>
              </a:rPr>
              <a:t>aktiviert ist. </a:t>
            </a:r>
            <a:r>
              <a:rPr sz="900" dirty="0">
                <a:solidFill>
                  <a:srgbClr val="231F20"/>
                </a:solidFill>
                <a:latin typeface="Arial Narrow"/>
                <a:cs typeface="Arial Narrow"/>
              </a:rPr>
              <a:t>Der  </a:t>
            </a:r>
            <a:r>
              <a:rPr sz="900" spc="-5" dirty="0">
                <a:solidFill>
                  <a:srgbClr val="231F20"/>
                </a:solidFill>
                <a:latin typeface="Arial Narrow"/>
                <a:cs typeface="Arial Narrow"/>
              </a:rPr>
              <a:t>Ozonator schaltet sich nach </a:t>
            </a:r>
            <a:r>
              <a:rPr sz="900" dirty="0">
                <a:solidFill>
                  <a:srgbClr val="231F20"/>
                </a:solidFill>
                <a:latin typeface="Arial Narrow"/>
                <a:cs typeface="Arial Narrow"/>
              </a:rPr>
              <a:t>2 Stunden Betriebsdauer </a:t>
            </a:r>
            <a:r>
              <a:rPr sz="900" spc="-5" dirty="0">
                <a:solidFill>
                  <a:srgbClr val="231F20"/>
                </a:solidFill>
                <a:latin typeface="Arial Narrow"/>
                <a:cs typeface="Arial Narrow"/>
              </a:rPr>
              <a:t>automatisch</a:t>
            </a:r>
            <a:r>
              <a:rPr sz="900" spc="-15" dirty="0">
                <a:solidFill>
                  <a:srgbClr val="231F20"/>
                </a:solidFill>
                <a:latin typeface="Arial Narrow"/>
                <a:cs typeface="Arial Narrow"/>
              </a:rPr>
              <a:t> </a:t>
            </a:r>
            <a:r>
              <a:rPr sz="900" spc="-5" dirty="0">
                <a:solidFill>
                  <a:srgbClr val="231F20"/>
                </a:solidFill>
                <a:latin typeface="Arial Narrow"/>
                <a:cs typeface="Arial Narrow"/>
              </a:rPr>
              <a:t>ab.</a:t>
            </a:r>
            <a:endParaRPr sz="900">
              <a:latin typeface="Arial Narrow"/>
              <a:cs typeface="Arial Narrow"/>
            </a:endParaRPr>
          </a:p>
          <a:p>
            <a:pPr marL="101600" marR="62865">
              <a:lnSpc>
                <a:spcPct val="111100"/>
              </a:lnSpc>
              <a:spcBef>
                <a:spcPts val="300"/>
              </a:spcBef>
            </a:pPr>
            <a:r>
              <a:rPr sz="900" b="1" dirty="0">
                <a:solidFill>
                  <a:srgbClr val="231F20"/>
                </a:solidFill>
                <a:latin typeface="Arial Narrow"/>
                <a:cs typeface="Arial Narrow"/>
              </a:rPr>
              <a:t>HINWEIS: </a:t>
            </a:r>
            <a:r>
              <a:rPr sz="900" dirty="0">
                <a:solidFill>
                  <a:srgbClr val="231F20"/>
                </a:solidFill>
                <a:latin typeface="Arial Narrow"/>
                <a:cs typeface="Arial Narrow"/>
              </a:rPr>
              <a:t>Zu Ihrer </a:t>
            </a:r>
            <a:r>
              <a:rPr sz="900" spc="-5" dirty="0">
                <a:solidFill>
                  <a:srgbClr val="231F20"/>
                </a:solidFill>
                <a:latin typeface="Arial Narrow"/>
                <a:cs typeface="Arial Narrow"/>
              </a:rPr>
              <a:t>eigenen </a:t>
            </a:r>
            <a:r>
              <a:rPr sz="900" dirty="0">
                <a:solidFill>
                  <a:srgbClr val="231F20"/>
                </a:solidFill>
                <a:latin typeface="Arial Narrow"/>
                <a:cs typeface="Arial Narrow"/>
              </a:rPr>
              <a:t>Sicherheit </a:t>
            </a:r>
            <a:r>
              <a:rPr sz="900" spc="-5" dirty="0">
                <a:solidFill>
                  <a:srgbClr val="231F20"/>
                </a:solidFill>
                <a:latin typeface="Arial Narrow"/>
                <a:cs typeface="Arial Narrow"/>
              </a:rPr>
              <a:t>sollten </a:t>
            </a:r>
            <a:r>
              <a:rPr sz="900" dirty="0">
                <a:solidFill>
                  <a:srgbClr val="231F20"/>
                </a:solidFill>
                <a:latin typeface="Arial Narrow"/>
                <a:cs typeface="Arial Narrow"/>
              </a:rPr>
              <a:t>Sie </a:t>
            </a:r>
            <a:r>
              <a:rPr sz="900" spc="-5" dirty="0">
                <a:solidFill>
                  <a:srgbClr val="231F20"/>
                </a:solidFill>
                <a:latin typeface="Arial Narrow"/>
                <a:cs typeface="Arial Narrow"/>
              </a:rPr>
              <a:t>nicht im </a:t>
            </a:r>
            <a:r>
              <a:rPr sz="900" dirty="0">
                <a:solidFill>
                  <a:srgbClr val="231F20"/>
                </a:solidFill>
                <a:latin typeface="Arial Narrow"/>
                <a:cs typeface="Arial Narrow"/>
              </a:rPr>
              <a:t>Whirlpool </a:t>
            </a:r>
            <a:r>
              <a:rPr sz="900" spc="-5" dirty="0">
                <a:solidFill>
                  <a:srgbClr val="231F20"/>
                </a:solidFill>
                <a:latin typeface="Arial Narrow"/>
                <a:cs typeface="Arial Narrow"/>
              </a:rPr>
              <a:t>baden,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b="1" spc="-5" dirty="0">
                <a:solidFill>
                  <a:srgbClr val="231F20"/>
                </a:solidFill>
                <a:latin typeface="Arial Narrow"/>
                <a:cs typeface="Arial Narrow"/>
              </a:rPr>
              <a:t>OZON</a:t>
            </a:r>
            <a:r>
              <a:rPr sz="900" spc="-5" dirty="0">
                <a:solidFill>
                  <a:srgbClr val="231F20"/>
                </a:solidFill>
                <a:latin typeface="Arial Narrow"/>
                <a:cs typeface="Arial Narrow"/>
              </a:rPr>
              <a:t>-Funktion </a:t>
            </a:r>
            <a:r>
              <a:rPr sz="900" dirty="0">
                <a:solidFill>
                  <a:srgbClr val="231F20"/>
                </a:solidFill>
                <a:latin typeface="Arial Narrow"/>
                <a:cs typeface="Arial Narrow"/>
              </a:rPr>
              <a:t>eingeschaltet </a:t>
            </a:r>
            <a:r>
              <a:rPr sz="900" spc="-5" dirty="0">
                <a:solidFill>
                  <a:srgbClr val="231F20"/>
                </a:solidFill>
                <a:latin typeface="Arial Narrow"/>
                <a:cs typeface="Arial Narrow"/>
              </a:rPr>
              <a:t>ist. </a:t>
            </a:r>
            <a:r>
              <a:rPr sz="900" dirty="0">
                <a:solidFill>
                  <a:srgbClr val="231F20"/>
                </a:solidFill>
                <a:latin typeface="Arial Narrow"/>
                <a:cs typeface="Arial Narrow"/>
              </a:rPr>
              <a:t>Die </a:t>
            </a:r>
            <a:r>
              <a:rPr sz="900" b="1" spc="-5" dirty="0">
                <a:solidFill>
                  <a:srgbClr val="231F20"/>
                </a:solidFill>
                <a:latin typeface="Arial Narrow"/>
                <a:cs typeface="Arial Narrow"/>
              </a:rPr>
              <a:t>OZON</a:t>
            </a:r>
            <a:r>
              <a:rPr sz="900" spc="-5" dirty="0">
                <a:solidFill>
                  <a:srgbClr val="231F20"/>
                </a:solidFill>
                <a:latin typeface="Arial Narrow"/>
                <a:cs typeface="Arial Narrow"/>
              </a:rPr>
              <a:t>-Funktion kann  nicht </a:t>
            </a:r>
            <a:r>
              <a:rPr sz="900" dirty="0">
                <a:solidFill>
                  <a:srgbClr val="231F20"/>
                </a:solidFill>
                <a:latin typeface="Arial Narrow"/>
                <a:cs typeface="Arial Narrow"/>
              </a:rPr>
              <a:t>eingeschaltet werden, wenn </a:t>
            </a:r>
            <a:r>
              <a:rPr sz="900" spc="-5" dirty="0">
                <a:solidFill>
                  <a:srgbClr val="231F20"/>
                </a:solidFill>
                <a:latin typeface="Arial Narrow"/>
                <a:cs typeface="Arial Narrow"/>
              </a:rPr>
              <a:t>die JET- oder BUBBLE-Funktion </a:t>
            </a:r>
            <a:r>
              <a:rPr sz="900" dirty="0">
                <a:solidFill>
                  <a:srgbClr val="231F20"/>
                </a:solidFill>
                <a:latin typeface="Arial Narrow"/>
                <a:cs typeface="Arial Narrow"/>
              </a:rPr>
              <a:t>eingeschaltet</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a:lnSpc>
                <a:spcPct val="100000"/>
              </a:lnSpc>
              <a:spcBef>
                <a:spcPts val="40"/>
              </a:spcBef>
            </a:pPr>
            <a:endParaRPr sz="1200">
              <a:latin typeface="Arial Narrow"/>
              <a:cs typeface="Arial Narrow"/>
            </a:endParaRPr>
          </a:p>
          <a:p>
            <a:pPr marL="101600">
              <a:lnSpc>
                <a:spcPct val="100000"/>
              </a:lnSpc>
            </a:pPr>
            <a:r>
              <a:rPr sz="1000" b="1" dirty="0">
                <a:solidFill>
                  <a:srgbClr val="231F20"/>
                </a:solidFill>
                <a:latin typeface="Arial Narrow"/>
                <a:cs typeface="Arial Narrow"/>
              </a:rPr>
              <a:t>Umschalttaste</a:t>
            </a:r>
            <a:r>
              <a:rPr sz="1000" b="1" spc="-5" dirty="0">
                <a:solidFill>
                  <a:srgbClr val="231F20"/>
                </a:solidFill>
                <a:latin typeface="Arial Narrow"/>
                <a:cs typeface="Arial Narrow"/>
              </a:rPr>
              <a:t> </a:t>
            </a:r>
            <a:r>
              <a:rPr sz="1000" b="1" dirty="0">
                <a:solidFill>
                  <a:srgbClr val="231F20"/>
                </a:solidFill>
                <a:latin typeface="Arial Narrow"/>
                <a:cs typeface="Arial Narrow"/>
              </a:rPr>
              <a:t>Celsius/Fahrenheit</a:t>
            </a:r>
            <a:endParaRPr sz="1000">
              <a:latin typeface="Arial Narrow"/>
              <a:cs typeface="Arial Narrow"/>
            </a:endParaRPr>
          </a:p>
          <a:p>
            <a:pPr marL="101600">
              <a:lnSpc>
                <a:spcPct val="100000"/>
              </a:lnSpc>
              <a:spcBef>
                <a:spcPts val="400"/>
              </a:spcBef>
              <a:tabLst>
                <a:tab pos="4306570" algn="l"/>
              </a:tabLst>
            </a:pPr>
            <a:r>
              <a:rPr sz="900" dirty="0">
                <a:solidFill>
                  <a:srgbClr val="231F20"/>
                </a:solidFill>
                <a:latin typeface="Arial Narrow"/>
                <a:cs typeface="Arial Narrow"/>
              </a:rPr>
              <a:t>Die Temperatur </a:t>
            </a:r>
            <a:r>
              <a:rPr sz="900" spc="-5" dirty="0">
                <a:solidFill>
                  <a:srgbClr val="231F20"/>
                </a:solidFill>
                <a:latin typeface="Arial Narrow"/>
                <a:cs typeface="Arial Narrow"/>
              </a:rPr>
              <a:t>kann entweder in </a:t>
            </a:r>
            <a:r>
              <a:rPr sz="900" dirty="0">
                <a:solidFill>
                  <a:srgbClr val="231F20"/>
                </a:solidFill>
                <a:latin typeface="Arial Narrow"/>
                <a:cs typeface="Arial Narrow"/>
              </a:rPr>
              <a:t>Celsius </a:t>
            </a:r>
            <a:r>
              <a:rPr sz="900" spc="-5" dirty="0">
                <a:solidFill>
                  <a:srgbClr val="231F20"/>
                </a:solidFill>
                <a:latin typeface="Arial Narrow"/>
                <a:cs typeface="Arial Narrow"/>
              </a:rPr>
              <a:t>oder </a:t>
            </a:r>
            <a:r>
              <a:rPr sz="900" dirty="0">
                <a:solidFill>
                  <a:srgbClr val="231F20"/>
                </a:solidFill>
                <a:latin typeface="Arial Narrow"/>
                <a:cs typeface="Arial Narrow"/>
              </a:rPr>
              <a:t>Fahrenheit </a:t>
            </a:r>
            <a:r>
              <a:rPr sz="900" spc="-5" dirty="0">
                <a:solidFill>
                  <a:srgbClr val="231F20"/>
                </a:solidFill>
                <a:latin typeface="Arial Narrow"/>
                <a:cs typeface="Arial Narrow"/>
              </a:rPr>
              <a:t>angezeigt </a:t>
            </a:r>
            <a:r>
              <a:rPr sz="900" dirty="0">
                <a:solidFill>
                  <a:srgbClr val="231F20"/>
                </a:solidFill>
                <a:latin typeface="Arial Narrow"/>
                <a:cs typeface="Arial Narrow"/>
              </a:rPr>
              <a:t>werden. Drücken</a:t>
            </a:r>
            <a:r>
              <a:rPr sz="900" spc="45" dirty="0">
                <a:solidFill>
                  <a:srgbClr val="231F20"/>
                </a:solidFill>
                <a:latin typeface="Arial Narrow"/>
                <a:cs typeface="Arial Narrow"/>
              </a:rPr>
              <a:t> </a:t>
            </a:r>
            <a:r>
              <a:rPr sz="900" dirty="0">
                <a:solidFill>
                  <a:srgbClr val="231F20"/>
                </a:solidFill>
                <a:latin typeface="Arial Narrow"/>
                <a:cs typeface="Arial Narrow"/>
              </a:rPr>
              <a:t>Sie die	</a:t>
            </a:r>
            <a:r>
              <a:rPr sz="900" b="1" dirty="0">
                <a:solidFill>
                  <a:srgbClr val="231F20"/>
                </a:solidFill>
                <a:latin typeface="Arial Narrow"/>
                <a:cs typeface="Arial Narrow"/>
              </a:rPr>
              <a:t>DOWN</a:t>
            </a:r>
            <a:r>
              <a:rPr sz="900" dirty="0">
                <a:solidFill>
                  <a:srgbClr val="231F20"/>
                </a:solidFill>
                <a:latin typeface="Arial Narrow"/>
                <a:cs typeface="Arial Narrow"/>
              </a:rPr>
              <a:t>-Taste 3 Sekunden </a:t>
            </a:r>
            <a:r>
              <a:rPr sz="900" spc="-5" dirty="0">
                <a:solidFill>
                  <a:srgbClr val="231F20"/>
                </a:solidFill>
                <a:latin typeface="Arial Narrow"/>
                <a:cs typeface="Arial Narrow"/>
              </a:rPr>
              <a:t>lang,</a:t>
            </a:r>
            <a:r>
              <a:rPr sz="900" spc="-25" dirty="0">
                <a:solidFill>
                  <a:srgbClr val="231F20"/>
                </a:solidFill>
                <a:latin typeface="Arial Narrow"/>
                <a:cs typeface="Arial Narrow"/>
              </a:rPr>
              <a:t> </a:t>
            </a:r>
            <a:r>
              <a:rPr sz="900" spc="-5" dirty="0">
                <a:solidFill>
                  <a:srgbClr val="231F20"/>
                </a:solidFill>
                <a:latin typeface="Arial Narrow"/>
                <a:cs typeface="Arial Narrow"/>
              </a:rPr>
              <a:t>um</a:t>
            </a:r>
            <a:endParaRPr sz="900">
              <a:latin typeface="Arial Narrow"/>
              <a:cs typeface="Arial Narrow"/>
            </a:endParaRPr>
          </a:p>
        </p:txBody>
      </p:sp>
      <p:sp>
        <p:nvSpPr>
          <p:cNvPr id="25" name="object 25"/>
          <p:cNvSpPr/>
          <p:nvPr/>
        </p:nvSpPr>
        <p:spPr>
          <a:xfrm>
            <a:off x="2615591" y="4060483"/>
            <a:ext cx="45085" cy="38735"/>
          </a:xfrm>
          <a:custGeom>
            <a:avLst/>
            <a:gdLst/>
            <a:ahLst/>
            <a:cxnLst/>
            <a:rect l="l" t="t" r="r" b="b"/>
            <a:pathLst>
              <a:path w="45085" h="38735">
                <a:moveTo>
                  <a:pt x="44475" y="0"/>
                </a:moveTo>
                <a:lnTo>
                  <a:pt x="38493" y="0"/>
                </a:lnTo>
                <a:lnTo>
                  <a:pt x="22250" y="28257"/>
                </a:lnTo>
                <a:lnTo>
                  <a:pt x="5981" y="0"/>
                </a:lnTo>
                <a:lnTo>
                  <a:pt x="0" y="0"/>
                </a:lnTo>
                <a:lnTo>
                  <a:pt x="22250" y="38658"/>
                </a:lnTo>
                <a:lnTo>
                  <a:pt x="44475" y="0"/>
                </a:lnTo>
                <a:close/>
              </a:path>
            </a:pathLst>
          </a:custGeom>
          <a:solidFill>
            <a:srgbClr val="231F20"/>
          </a:solidFill>
        </p:spPr>
        <p:txBody>
          <a:bodyPr wrap="square" lIns="0" tIns="0" rIns="0" bIns="0" rtlCol="0"/>
          <a:lstStyle/>
          <a:p>
            <a:endParaRPr/>
          </a:p>
        </p:txBody>
      </p:sp>
      <p:grpSp>
        <p:nvGrpSpPr>
          <p:cNvPr id="26" name="object 26"/>
          <p:cNvGrpSpPr/>
          <p:nvPr/>
        </p:nvGrpSpPr>
        <p:grpSpPr>
          <a:xfrm>
            <a:off x="3018851" y="7804603"/>
            <a:ext cx="147320" cy="147955"/>
            <a:chOff x="3018851" y="7804603"/>
            <a:chExt cx="147320" cy="147955"/>
          </a:xfrm>
        </p:grpSpPr>
        <p:sp>
          <p:nvSpPr>
            <p:cNvPr id="27" name="object 27"/>
            <p:cNvSpPr/>
            <p:nvPr/>
          </p:nvSpPr>
          <p:spPr>
            <a:xfrm>
              <a:off x="3020648" y="7806400"/>
              <a:ext cx="144145" cy="144145"/>
            </a:xfrm>
            <a:custGeom>
              <a:avLst/>
              <a:gdLst/>
              <a:ahLst/>
              <a:cxnLst/>
              <a:rect l="l" t="t" r="r" b="b"/>
              <a:pathLst>
                <a:path w="144144" h="144145">
                  <a:moveTo>
                    <a:pt x="142011" y="52654"/>
                  </a:moveTo>
                  <a:lnTo>
                    <a:pt x="141338" y="48755"/>
                  </a:lnTo>
                  <a:lnTo>
                    <a:pt x="140449" y="44894"/>
                  </a:lnTo>
                  <a:lnTo>
                    <a:pt x="139230" y="41122"/>
                  </a:lnTo>
                  <a:lnTo>
                    <a:pt x="138023" y="37350"/>
                  </a:lnTo>
                  <a:lnTo>
                    <a:pt x="136474" y="33680"/>
                  </a:lnTo>
                  <a:lnTo>
                    <a:pt x="134594" y="30187"/>
                  </a:lnTo>
                  <a:lnTo>
                    <a:pt x="131787" y="24790"/>
                  </a:lnTo>
                  <a:lnTo>
                    <a:pt x="127825" y="19926"/>
                  </a:lnTo>
                  <a:lnTo>
                    <a:pt x="123228" y="15874"/>
                  </a:lnTo>
                  <a:lnTo>
                    <a:pt x="118643" y="11810"/>
                  </a:lnTo>
                  <a:lnTo>
                    <a:pt x="113334" y="8572"/>
                  </a:lnTo>
                  <a:lnTo>
                    <a:pt x="107734" y="6172"/>
                  </a:lnTo>
                  <a:lnTo>
                    <a:pt x="104927" y="4965"/>
                  </a:lnTo>
                  <a:lnTo>
                    <a:pt x="90093" y="1295"/>
                  </a:lnTo>
                  <a:lnTo>
                    <a:pt x="84073" y="355"/>
                  </a:lnTo>
                  <a:lnTo>
                    <a:pt x="77914" y="0"/>
                  </a:lnTo>
                  <a:lnTo>
                    <a:pt x="71818" y="0"/>
                  </a:lnTo>
                  <a:lnTo>
                    <a:pt x="65684" y="0"/>
                  </a:lnTo>
                  <a:lnTo>
                    <a:pt x="59588" y="355"/>
                  </a:lnTo>
                  <a:lnTo>
                    <a:pt x="53530" y="1295"/>
                  </a:lnTo>
                  <a:lnTo>
                    <a:pt x="50507" y="1752"/>
                  </a:lnTo>
                  <a:lnTo>
                    <a:pt x="47510" y="2374"/>
                  </a:lnTo>
                  <a:lnTo>
                    <a:pt x="44576" y="3174"/>
                  </a:lnTo>
                  <a:lnTo>
                    <a:pt x="41605" y="3975"/>
                  </a:lnTo>
                  <a:lnTo>
                    <a:pt x="38696" y="4965"/>
                  </a:lnTo>
                  <a:lnTo>
                    <a:pt x="35877" y="6172"/>
                  </a:lnTo>
                  <a:lnTo>
                    <a:pt x="30264" y="8572"/>
                  </a:lnTo>
                  <a:lnTo>
                    <a:pt x="24980" y="11810"/>
                  </a:lnTo>
                  <a:lnTo>
                    <a:pt x="20370" y="15874"/>
                  </a:lnTo>
                  <a:lnTo>
                    <a:pt x="15760" y="19926"/>
                  </a:lnTo>
                  <a:lnTo>
                    <a:pt x="11836" y="24790"/>
                  </a:lnTo>
                  <a:lnTo>
                    <a:pt x="9029" y="30187"/>
                  </a:lnTo>
                  <a:lnTo>
                    <a:pt x="7340" y="33337"/>
                  </a:lnTo>
                  <a:lnTo>
                    <a:pt x="2019" y="50457"/>
                  </a:lnTo>
                  <a:lnTo>
                    <a:pt x="1320" y="53974"/>
                  </a:lnTo>
                  <a:lnTo>
                    <a:pt x="901" y="57556"/>
                  </a:lnTo>
                  <a:lnTo>
                    <a:pt x="571" y="61125"/>
                  </a:lnTo>
                  <a:lnTo>
                    <a:pt x="279" y="64693"/>
                  </a:lnTo>
                  <a:lnTo>
                    <a:pt x="177" y="68287"/>
                  </a:lnTo>
                  <a:lnTo>
                    <a:pt x="177" y="71869"/>
                  </a:lnTo>
                  <a:lnTo>
                    <a:pt x="0" y="76707"/>
                  </a:lnTo>
                  <a:lnTo>
                    <a:pt x="3822" y="100622"/>
                  </a:lnTo>
                  <a:lnTo>
                    <a:pt x="5219" y="105282"/>
                  </a:lnTo>
                  <a:lnTo>
                    <a:pt x="7023" y="109791"/>
                  </a:lnTo>
                  <a:lnTo>
                    <a:pt x="9410" y="114045"/>
                  </a:lnTo>
                  <a:lnTo>
                    <a:pt x="11734" y="118300"/>
                  </a:lnTo>
                  <a:lnTo>
                    <a:pt x="29667" y="134429"/>
                  </a:lnTo>
                  <a:lnTo>
                    <a:pt x="33883" y="136804"/>
                  </a:lnTo>
                  <a:lnTo>
                    <a:pt x="57276" y="143090"/>
                  </a:lnTo>
                  <a:lnTo>
                    <a:pt x="62090" y="143700"/>
                  </a:lnTo>
                  <a:lnTo>
                    <a:pt x="66979" y="143916"/>
                  </a:lnTo>
                  <a:lnTo>
                    <a:pt x="71818" y="143725"/>
                  </a:lnTo>
                  <a:lnTo>
                    <a:pt x="76631" y="143916"/>
                  </a:lnTo>
                  <a:lnTo>
                    <a:pt x="81533" y="143700"/>
                  </a:lnTo>
                  <a:lnTo>
                    <a:pt x="86321" y="143090"/>
                  </a:lnTo>
                  <a:lnTo>
                    <a:pt x="91160" y="142493"/>
                  </a:lnTo>
                  <a:lnTo>
                    <a:pt x="95923" y="141503"/>
                  </a:lnTo>
                  <a:lnTo>
                    <a:pt x="100558" y="140080"/>
                  </a:lnTo>
                  <a:lnTo>
                    <a:pt x="105206" y="138658"/>
                  </a:lnTo>
                  <a:lnTo>
                    <a:pt x="109715" y="136804"/>
                  </a:lnTo>
                  <a:lnTo>
                    <a:pt x="113957" y="134429"/>
                  </a:lnTo>
                  <a:lnTo>
                    <a:pt x="118198" y="132067"/>
                  </a:lnTo>
                  <a:lnTo>
                    <a:pt x="134226" y="114045"/>
                  </a:lnTo>
                  <a:lnTo>
                    <a:pt x="136601" y="109804"/>
                  </a:lnTo>
                  <a:lnTo>
                    <a:pt x="142798" y="86398"/>
                  </a:lnTo>
                  <a:lnTo>
                    <a:pt x="143421" y="81572"/>
                  </a:lnTo>
                  <a:lnTo>
                    <a:pt x="143598" y="76707"/>
                  </a:lnTo>
                  <a:lnTo>
                    <a:pt x="143421" y="71869"/>
                  </a:lnTo>
                  <a:lnTo>
                    <a:pt x="143446"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8" name="object 28"/>
            <p:cNvSpPr/>
            <p:nvPr/>
          </p:nvSpPr>
          <p:spPr>
            <a:xfrm>
              <a:off x="3070212" y="7842646"/>
              <a:ext cx="45085" cy="38735"/>
            </a:xfrm>
            <a:custGeom>
              <a:avLst/>
              <a:gdLst/>
              <a:ahLst/>
              <a:cxnLst/>
              <a:rect l="l" t="t" r="r" b="b"/>
              <a:pathLst>
                <a:path w="45085" h="38734">
                  <a:moveTo>
                    <a:pt x="22250" y="0"/>
                  </a:moveTo>
                  <a:lnTo>
                    <a:pt x="0" y="38658"/>
                  </a:lnTo>
                  <a:lnTo>
                    <a:pt x="6007" y="38658"/>
                  </a:lnTo>
                  <a:lnTo>
                    <a:pt x="22250" y="10401"/>
                  </a:lnTo>
                  <a:lnTo>
                    <a:pt x="38468" y="38658"/>
                  </a:lnTo>
                  <a:lnTo>
                    <a:pt x="44500" y="38658"/>
                  </a:lnTo>
                  <a:lnTo>
                    <a:pt x="22250" y="0"/>
                  </a:lnTo>
                  <a:close/>
                </a:path>
              </a:pathLst>
            </a:custGeom>
            <a:solidFill>
              <a:srgbClr val="231F20"/>
            </a:solidFill>
          </p:spPr>
          <p:txBody>
            <a:bodyPr wrap="square" lIns="0" tIns="0" rIns="0" bIns="0" rtlCol="0"/>
            <a:lstStyle/>
            <a:p>
              <a:endParaRPr/>
            </a:p>
          </p:txBody>
        </p:sp>
      </p:grpSp>
      <p:sp>
        <p:nvSpPr>
          <p:cNvPr id="29" name="object 29"/>
          <p:cNvSpPr/>
          <p:nvPr/>
        </p:nvSpPr>
        <p:spPr>
          <a:xfrm>
            <a:off x="3632320" y="7806401"/>
            <a:ext cx="144145" cy="144145"/>
          </a:xfrm>
          <a:custGeom>
            <a:avLst/>
            <a:gdLst/>
            <a:ahLst/>
            <a:cxnLst/>
            <a:rect l="l" t="t" r="r" b="b"/>
            <a:pathLst>
              <a:path w="144145"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4"/>
                </a:lnTo>
                <a:lnTo>
                  <a:pt x="118643" y="11810"/>
                </a:lnTo>
                <a:lnTo>
                  <a:pt x="113334" y="8572"/>
                </a:lnTo>
                <a:lnTo>
                  <a:pt x="107708" y="6172"/>
                </a:lnTo>
                <a:lnTo>
                  <a:pt x="104902" y="4965"/>
                </a:lnTo>
                <a:lnTo>
                  <a:pt x="102006" y="3975"/>
                </a:lnTo>
                <a:lnTo>
                  <a:pt x="99047" y="3174"/>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4"/>
                </a:lnTo>
                <a:lnTo>
                  <a:pt x="41579" y="3975"/>
                </a:lnTo>
                <a:lnTo>
                  <a:pt x="38696" y="4965"/>
                </a:lnTo>
                <a:lnTo>
                  <a:pt x="35877" y="6172"/>
                </a:lnTo>
                <a:lnTo>
                  <a:pt x="30264" y="8572"/>
                </a:lnTo>
                <a:lnTo>
                  <a:pt x="24955" y="11810"/>
                </a:lnTo>
                <a:lnTo>
                  <a:pt x="20370" y="15874"/>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5"/>
                </a:lnTo>
                <a:lnTo>
                  <a:pt x="11734" y="118300"/>
                </a:lnTo>
                <a:lnTo>
                  <a:pt x="14617" y="122275"/>
                </a:lnTo>
                <a:lnTo>
                  <a:pt x="18034" y="125717"/>
                </a:lnTo>
                <a:lnTo>
                  <a:pt x="21437" y="129158"/>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3"/>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30" name="object 30"/>
          <p:cNvSpPr txBox="1"/>
          <p:nvPr/>
        </p:nvSpPr>
        <p:spPr>
          <a:xfrm>
            <a:off x="951160" y="7799065"/>
            <a:ext cx="5922645" cy="162560"/>
          </a:xfrm>
          <a:prstGeom prst="rect">
            <a:avLst/>
          </a:prstGeom>
        </p:spPr>
        <p:txBody>
          <a:bodyPr vert="horz" wrap="square" lIns="0" tIns="12700" rIns="0" bIns="0" rtlCol="0">
            <a:spAutoFit/>
          </a:bodyPr>
          <a:lstStyle/>
          <a:p>
            <a:pPr marL="38100">
              <a:lnSpc>
                <a:spcPct val="100000"/>
              </a:lnSpc>
              <a:spcBef>
                <a:spcPts val="100"/>
              </a:spcBef>
            </a:pPr>
            <a:r>
              <a:rPr sz="900" dirty="0">
                <a:solidFill>
                  <a:srgbClr val="231F20"/>
                </a:solidFill>
                <a:latin typeface="Arial Narrow"/>
                <a:cs typeface="Arial Narrow"/>
              </a:rPr>
              <a:t>Drücken Sie für 3 Sekunden </a:t>
            </a:r>
            <a:r>
              <a:rPr sz="900" spc="-5" dirty="0">
                <a:solidFill>
                  <a:srgbClr val="231F20"/>
                </a:solidFill>
                <a:latin typeface="Arial Narrow"/>
                <a:cs typeface="Arial Narrow"/>
              </a:rPr>
              <a:t>gleichzeitig auf die </a:t>
            </a:r>
            <a:r>
              <a:rPr sz="225" b="1" spc="-22" baseline="18518" dirty="0">
                <a:solidFill>
                  <a:srgbClr val="231F20"/>
                </a:solidFill>
                <a:latin typeface="Calibri"/>
                <a:cs typeface="Calibri"/>
              </a:rPr>
              <a:t>UP </a:t>
            </a:r>
            <a:r>
              <a:rPr sz="900" b="1" dirty="0">
                <a:solidFill>
                  <a:srgbClr val="231F20"/>
                </a:solidFill>
                <a:latin typeface="Arial Narrow"/>
                <a:cs typeface="Arial Narrow"/>
              </a:rPr>
              <a:t>UP</a:t>
            </a:r>
            <a:r>
              <a:rPr sz="900" dirty="0">
                <a:solidFill>
                  <a:srgbClr val="231F20"/>
                </a:solidFill>
                <a:latin typeface="Arial Narrow"/>
                <a:cs typeface="Arial Narrow"/>
              </a:rPr>
              <a:t>- </a:t>
            </a:r>
            <a:r>
              <a:rPr sz="900" spc="-5" dirty="0">
                <a:solidFill>
                  <a:srgbClr val="231F20"/>
                </a:solidFill>
                <a:latin typeface="Arial Narrow"/>
                <a:cs typeface="Arial Narrow"/>
              </a:rPr>
              <a:t>und </a:t>
            </a:r>
            <a:r>
              <a:rPr sz="225" b="1" spc="-30" baseline="18518" dirty="0">
                <a:solidFill>
                  <a:srgbClr val="231F20"/>
                </a:solidFill>
                <a:latin typeface="Calibri"/>
                <a:cs typeface="Calibri"/>
              </a:rPr>
              <a:t>DOWN </a:t>
            </a:r>
            <a:r>
              <a:rPr sz="900" dirty="0">
                <a:solidFill>
                  <a:srgbClr val="231F20"/>
                </a:solidFill>
                <a:latin typeface="Arial Narrow"/>
                <a:cs typeface="Arial Narrow"/>
              </a:rPr>
              <a:t>DOWN-Tasten, </a:t>
            </a:r>
            <a:r>
              <a:rPr sz="900" spc="-5" dirty="0">
                <a:solidFill>
                  <a:srgbClr val="231F20"/>
                </a:solidFill>
                <a:latin typeface="Arial Narrow"/>
                <a:cs typeface="Arial Narrow"/>
              </a:rPr>
              <a:t>um die </a:t>
            </a:r>
            <a:r>
              <a:rPr sz="900" dirty="0">
                <a:solidFill>
                  <a:srgbClr val="231F20"/>
                </a:solidFill>
                <a:latin typeface="Arial Narrow"/>
                <a:cs typeface="Arial Narrow"/>
              </a:rPr>
              <a:t>Fernbedienung </a:t>
            </a:r>
            <a:r>
              <a:rPr sz="900" spc="-5" dirty="0">
                <a:solidFill>
                  <a:srgbClr val="231F20"/>
                </a:solidFill>
                <a:latin typeface="Arial Narrow"/>
                <a:cs typeface="Arial Narrow"/>
              </a:rPr>
              <a:t>zu sperren/entsperren. </a:t>
            </a:r>
            <a:r>
              <a:rPr sz="900" dirty="0">
                <a:solidFill>
                  <a:srgbClr val="231F20"/>
                </a:solidFill>
                <a:latin typeface="Arial Narrow"/>
                <a:cs typeface="Arial Narrow"/>
              </a:rPr>
              <a:t>Im</a:t>
            </a:r>
            <a:r>
              <a:rPr sz="900" spc="-140" dirty="0">
                <a:solidFill>
                  <a:srgbClr val="231F20"/>
                </a:solidFill>
                <a:latin typeface="Arial Narrow"/>
                <a:cs typeface="Arial Narrow"/>
              </a:rPr>
              <a:t> </a:t>
            </a:r>
            <a:r>
              <a:rPr sz="900" spc="-5" dirty="0">
                <a:solidFill>
                  <a:srgbClr val="231F20"/>
                </a:solidFill>
                <a:latin typeface="Arial Narrow"/>
                <a:cs typeface="Arial Narrow"/>
              </a:rPr>
              <a:t>Modus</a:t>
            </a:r>
            <a:endParaRPr sz="900">
              <a:latin typeface="Arial Narrow"/>
              <a:cs typeface="Arial Narrow"/>
            </a:endParaRPr>
          </a:p>
        </p:txBody>
      </p:sp>
      <p:sp>
        <p:nvSpPr>
          <p:cNvPr id="31" name="object 31"/>
          <p:cNvSpPr/>
          <p:nvPr/>
        </p:nvSpPr>
        <p:spPr>
          <a:xfrm>
            <a:off x="3683198" y="7842646"/>
            <a:ext cx="45085" cy="38735"/>
          </a:xfrm>
          <a:custGeom>
            <a:avLst/>
            <a:gdLst/>
            <a:ahLst/>
            <a:cxnLst/>
            <a:rect l="l" t="t" r="r" b="b"/>
            <a:pathLst>
              <a:path w="45085" h="38734">
                <a:moveTo>
                  <a:pt x="44475" y="0"/>
                </a:moveTo>
                <a:lnTo>
                  <a:pt x="38468" y="0"/>
                </a:lnTo>
                <a:lnTo>
                  <a:pt x="22225" y="28257"/>
                </a:lnTo>
                <a:lnTo>
                  <a:pt x="5981" y="0"/>
                </a:lnTo>
                <a:lnTo>
                  <a:pt x="0" y="0"/>
                </a:lnTo>
                <a:lnTo>
                  <a:pt x="22225" y="38658"/>
                </a:lnTo>
                <a:lnTo>
                  <a:pt x="44475" y="0"/>
                </a:lnTo>
                <a:close/>
              </a:path>
            </a:pathLst>
          </a:custGeom>
          <a:solidFill>
            <a:srgbClr val="231F20"/>
          </a:solidFill>
        </p:spPr>
        <p:txBody>
          <a:bodyPr wrap="square" lIns="0" tIns="0" rIns="0" bIns="0" rtlCol="0"/>
          <a:lstStyle/>
          <a:p>
            <a:endParaRPr/>
          </a:p>
        </p:txBody>
      </p:sp>
      <p:sp>
        <p:nvSpPr>
          <p:cNvPr id="32" name="object 32"/>
          <p:cNvSpPr/>
          <p:nvPr/>
        </p:nvSpPr>
        <p:spPr>
          <a:xfrm>
            <a:off x="4976176" y="7130157"/>
            <a:ext cx="144145" cy="144145"/>
          </a:xfrm>
          <a:custGeom>
            <a:avLst/>
            <a:gdLst/>
            <a:ahLst/>
            <a:cxnLst/>
            <a:rect l="l" t="t" r="r" b="b"/>
            <a:pathLst>
              <a:path w="144145" h="144145">
                <a:moveTo>
                  <a:pt x="141986" y="52641"/>
                </a:moveTo>
                <a:lnTo>
                  <a:pt x="141363" y="48742"/>
                </a:lnTo>
                <a:lnTo>
                  <a:pt x="140423" y="44881"/>
                </a:lnTo>
                <a:lnTo>
                  <a:pt x="139204" y="41109"/>
                </a:lnTo>
                <a:lnTo>
                  <a:pt x="137998" y="37338"/>
                </a:lnTo>
                <a:lnTo>
                  <a:pt x="136448" y="33667"/>
                </a:lnTo>
                <a:lnTo>
                  <a:pt x="134594" y="30187"/>
                </a:lnTo>
                <a:lnTo>
                  <a:pt x="131737" y="24777"/>
                </a:lnTo>
                <a:lnTo>
                  <a:pt x="127850" y="19913"/>
                </a:lnTo>
                <a:lnTo>
                  <a:pt x="123228" y="15862"/>
                </a:lnTo>
                <a:lnTo>
                  <a:pt x="118643" y="11798"/>
                </a:lnTo>
                <a:lnTo>
                  <a:pt x="113334" y="8559"/>
                </a:lnTo>
                <a:lnTo>
                  <a:pt x="107708" y="6159"/>
                </a:lnTo>
                <a:lnTo>
                  <a:pt x="104902" y="4953"/>
                </a:lnTo>
                <a:lnTo>
                  <a:pt x="102006" y="3962"/>
                </a:lnTo>
                <a:lnTo>
                  <a:pt x="99047" y="3175"/>
                </a:lnTo>
                <a:lnTo>
                  <a:pt x="96100" y="2362"/>
                </a:lnTo>
                <a:lnTo>
                  <a:pt x="93091" y="1739"/>
                </a:lnTo>
                <a:lnTo>
                  <a:pt x="90068" y="1282"/>
                </a:lnTo>
                <a:lnTo>
                  <a:pt x="84048" y="355"/>
                </a:lnTo>
                <a:lnTo>
                  <a:pt x="77914" y="0"/>
                </a:lnTo>
                <a:lnTo>
                  <a:pt x="71818" y="0"/>
                </a:lnTo>
                <a:lnTo>
                  <a:pt x="65684" y="0"/>
                </a:lnTo>
                <a:lnTo>
                  <a:pt x="59563" y="355"/>
                </a:lnTo>
                <a:lnTo>
                  <a:pt x="53505" y="1282"/>
                </a:lnTo>
                <a:lnTo>
                  <a:pt x="50507" y="1739"/>
                </a:lnTo>
                <a:lnTo>
                  <a:pt x="47485" y="2362"/>
                </a:lnTo>
                <a:lnTo>
                  <a:pt x="44551" y="3175"/>
                </a:lnTo>
                <a:lnTo>
                  <a:pt x="41579" y="3962"/>
                </a:lnTo>
                <a:lnTo>
                  <a:pt x="38696" y="4953"/>
                </a:lnTo>
                <a:lnTo>
                  <a:pt x="35877" y="6159"/>
                </a:lnTo>
                <a:lnTo>
                  <a:pt x="30264" y="8559"/>
                </a:lnTo>
                <a:lnTo>
                  <a:pt x="24955" y="11798"/>
                </a:lnTo>
                <a:lnTo>
                  <a:pt x="20370" y="15862"/>
                </a:lnTo>
                <a:lnTo>
                  <a:pt x="15760" y="19913"/>
                </a:lnTo>
                <a:lnTo>
                  <a:pt x="11811" y="24777"/>
                </a:lnTo>
                <a:lnTo>
                  <a:pt x="9004" y="30187"/>
                </a:lnTo>
                <a:lnTo>
                  <a:pt x="7315" y="33337"/>
                </a:lnTo>
                <a:lnTo>
                  <a:pt x="2019" y="50444"/>
                </a:lnTo>
                <a:lnTo>
                  <a:pt x="1320" y="53975"/>
                </a:lnTo>
                <a:lnTo>
                  <a:pt x="850" y="57543"/>
                </a:lnTo>
                <a:lnTo>
                  <a:pt x="571" y="61112"/>
                </a:lnTo>
                <a:lnTo>
                  <a:pt x="279" y="64681"/>
                </a:lnTo>
                <a:lnTo>
                  <a:pt x="177" y="68275"/>
                </a:lnTo>
                <a:lnTo>
                  <a:pt x="177" y="71856"/>
                </a:lnTo>
                <a:lnTo>
                  <a:pt x="0" y="76708"/>
                </a:lnTo>
                <a:lnTo>
                  <a:pt x="9385" y="114033"/>
                </a:lnTo>
                <a:lnTo>
                  <a:pt x="11734" y="118287"/>
                </a:lnTo>
                <a:lnTo>
                  <a:pt x="14617" y="122262"/>
                </a:lnTo>
                <a:lnTo>
                  <a:pt x="18034" y="125704"/>
                </a:lnTo>
                <a:lnTo>
                  <a:pt x="21437" y="129146"/>
                </a:lnTo>
                <a:lnTo>
                  <a:pt x="25425" y="132054"/>
                </a:lnTo>
                <a:lnTo>
                  <a:pt x="29667" y="134416"/>
                </a:lnTo>
                <a:lnTo>
                  <a:pt x="33883" y="136791"/>
                </a:lnTo>
                <a:lnTo>
                  <a:pt x="57277" y="143078"/>
                </a:lnTo>
                <a:lnTo>
                  <a:pt x="62090" y="143687"/>
                </a:lnTo>
                <a:lnTo>
                  <a:pt x="66954" y="143903"/>
                </a:lnTo>
                <a:lnTo>
                  <a:pt x="71818" y="143713"/>
                </a:lnTo>
                <a:lnTo>
                  <a:pt x="76644" y="143903"/>
                </a:lnTo>
                <a:lnTo>
                  <a:pt x="81508" y="143687"/>
                </a:lnTo>
                <a:lnTo>
                  <a:pt x="86321" y="143078"/>
                </a:lnTo>
                <a:lnTo>
                  <a:pt x="91135" y="142481"/>
                </a:lnTo>
                <a:lnTo>
                  <a:pt x="113931" y="134416"/>
                </a:lnTo>
                <a:lnTo>
                  <a:pt x="118173" y="132054"/>
                </a:lnTo>
                <a:lnTo>
                  <a:pt x="139827" y="100609"/>
                </a:lnTo>
                <a:lnTo>
                  <a:pt x="141211" y="95973"/>
                </a:lnTo>
                <a:lnTo>
                  <a:pt x="142214" y="91198"/>
                </a:lnTo>
                <a:lnTo>
                  <a:pt x="142798" y="86398"/>
                </a:lnTo>
                <a:lnTo>
                  <a:pt x="143370" y="81559"/>
                </a:lnTo>
                <a:lnTo>
                  <a:pt x="143598" y="76708"/>
                </a:lnTo>
                <a:lnTo>
                  <a:pt x="143395" y="71856"/>
                </a:lnTo>
                <a:lnTo>
                  <a:pt x="143446" y="65443"/>
                </a:lnTo>
                <a:lnTo>
                  <a:pt x="143052" y="58991"/>
                </a:lnTo>
                <a:lnTo>
                  <a:pt x="141986" y="52641"/>
                </a:lnTo>
                <a:close/>
              </a:path>
            </a:pathLst>
          </a:custGeom>
          <a:ln w="3594">
            <a:solidFill>
              <a:srgbClr val="050100"/>
            </a:solidFill>
          </a:ln>
        </p:spPr>
        <p:txBody>
          <a:bodyPr wrap="square" lIns="0" tIns="0" rIns="0" bIns="0" rtlCol="0"/>
          <a:lstStyle/>
          <a:p>
            <a:endParaRPr/>
          </a:p>
        </p:txBody>
      </p:sp>
      <p:sp>
        <p:nvSpPr>
          <p:cNvPr id="33" name="object 33"/>
          <p:cNvSpPr txBox="1"/>
          <p:nvPr/>
        </p:nvSpPr>
        <p:spPr>
          <a:xfrm>
            <a:off x="5015209" y="7209199"/>
            <a:ext cx="71120" cy="49530"/>
          </a:xfrm>
          <a:prstGeom prst="rect">
            <a:avLst/>
          </a:prstGeom>
        </p:spPr>
        <p:txBody>
          <a:bodyPr vert="horz" wrap="square" lIns="0" tIns="13335" rIns="0" bIns="0" rtlCol="0">
            <a:spAutoFit/>
          </a:bodyPr>
          <a:lstStyle/>
          <a:p>
            <a:pPr marL="12700">
              <a:lnSpc>
                <a:spcPct val="100000"/>
              </a:lnSpc>
              <a:spcBef>
                <a:spcPts val="105"/>
              </a:spcBef>
            </a:pPr>
            <a:r>
              <a:rPr sz="150" b="1" spc="-15" dirty="0">
                <a:solidFill>
                  <a:srgbClr val="231F20"/>
                </a:solidFill>
                <a:latin typeface="Calibri"/>
                <a:cs typeface="Calibri"/>
              </a:rPr>
              <a:t>D</a:t>
            </a:r>
            <a:r>
              <a:rPr sz="150" b="1" spc="-25" dirty="0">
                <a:solidFill>
                  <a:srgbClr val="231F20"/>
                </a:solidFill>
                <a:latin typeface="Calibri"/>
                <a:cs typeface="Calibri"/>
              </a:rPr>
              <a:t>OW</a:t>
            </a:r>
            <a:r>
              <a:rPr sz="150" b="1" spc="-20" dirty="0">
                <a:solidFill>
                  <a:srgbClr val="231F20"/>
                </a:solidFill>
                <a:latin typeface="Calibri"/>
                <a:cs typeface="Calibri"/>
              </a:rPr>
              <a:t>N</a:t>
            </a:r>
            <a:endParaRPr sz="150">
              <a:latin typeface="Calibri"/>
              <a:cs typeface="Calibri"/>
            </a:endParaRPr>
          </a:p>
        </p:txBody>
      </p:sp>
      <p:sp>
        <p:nvSpPr>
          <p:cNvPr id="34" name="object 34"/>
          <p:cNvSpPr/>
          <p:nvPr/>
        </p:nvSpPr>
        <p:spPr>
          <a:xfrm>
            <a:off x="5027054" y="7166389"/>
            <a:ext cx="45085" cy="38735"/>
          </a:xfrm>
          <a:custGeom>
            <a:avLst/>
            <a:gdLst/>
            <a:ahLst/>
            <a:cxnLst/>
            <a:rect l="l" t="t" r="r" b="b"/>
            <a:pathLst>
              <a:path w="45085" h="38734">
                <a:moveTo>
                  <a:pt x="44475" y="0"/>
                </a:moveTo>
                <a:lnTo>
                  <a:pt x="38468" y="0"/>
                </a:lnTo>
                <a:lnTo>
                  <a:pt x="22225" y="28257"/>
                </a:lnTo>
                <a:lnTo>
                  <a:pt x="5981" y="0"/>
                </a:lnTo>
                <a:lnTo>
                  <a:pt x="0" y="0"/>
                </a:lnTo>
                <a:lnTo>
                  <a:pt x="22225" y="38658"/>
                </a:lnTo>
                <a:lnTo>
                  <a:pt x="44475" y="0"/>
                </a:lnTo>
                <a:close/>
              </a:path>
            </a:pathLst>
          </a:custGeom>
          <a:solidFill>
            <a:srgbClr val="231F20"/>
          </a:solidFill>
        </p:spPr>
        <p:txBody>
          <a:bodyPr wrap="square" lIns="0" tIns="0" rIns="0" bIns="0" rtlCol="0"/>
          <a:lstStyle/>
          <a:p>
            <a:endParaRPr/>
          </a:p>
        </p:txBody>
      </p:sp>
      <p:sp>
        <p:nvSpPr>
          <p:cNvPr id="35" name="object 35"/>
          <p:cNvSpPr txBox="1"/>
          <p:nvPr/>
        </p:nvSpPr>
        <p:spPr>
          <a:xfrm>
            <a:off x="566613" y="3790634"/>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36" name="object 36"/>
          <p:cNvSpPr/>
          <p:nvPr/>
        </p:nvSpPr>
        <p:spPr>
          <a:xfrm>
            <a:off x="1842002" y="3803686"/>
            <a:ext cx="172720" cy="173355"/>
          </a:xfrm>
          <a:custGeom>
            <a:avLst/>
            <a:gdLst/>
            <a:ahLst/>
            <a:cxnLst/>
            <a:rect l="l" t="t" r="r" b="b"/>
            <a:pathLst>
              <a:path w="172719" h="173354">
                <a:moveTo>
                  <a:pt x="170611" y="63284"/>
                </a:moveTo>
                <a:lnTo>
                  <a:pt x="169862" y="58585"/>
                </a:lnTo>
                <a:lnTo>
                  <a:pt x="168757" y="53949"/>
                </a:lnTo>
                <a:lnTo>
                  <a:pt x="167258" y="49390"/>
                </a:lnTo>
                <a:lnTo>
                  <a:pt x="165823" y="44869"/>
                </a:lnTo>
                <a:lnTo>
                  <a:pt x="163969" y="40474"/>
                </a:lnTo>
                <a:lnTo>
                  <a:pt x="161709" y="36283"/>
                </a:lnTo>
                <a:lnTo>
                  <a:pt x="158305" y="29781"/>
                </a:lnTo>
                <a:lnTo>
                  <a:pt x="153619" y="23939"/>
                </a:lnTo>
                <a:lnTo>
                  <a:pt x="148094" y="19075"/>
                </a:lnTo>
                <a:lnTo>
                  <a:pt x="142557" y="14198"/>
                </a:lnTo>
                <a:lnTo>
                  <a:pt x="136182" y="10299"/>
                </a:lnTo>
                <a:lnTo>
                  <a:pt x="129412" y="7416"/>
                </a:lnTo>
                <a:lnTo>
                  <a:pt x="126034" y="5969"/>
                </a:lnTo>
                <a:lnTo>
                  <a:pt x="108229" y="1562"/>
                </a:lnTo>
                <a:lnTo>
                  <a:pt x="100990" y="431"/>
                </a:lnTo>
                <a:lnTo>
                  <a:pt x="93624" y="0"/>
                </a:lnTo>
                <a:lnTo>
                  <a:pt x="86271" y="0"/>
                </a:lnTo>
                <a:lnTo>
                  <a:pt x="78930" y="0"/>
                </a:lnTo>
                <a:lnTo>
                  <a:pt x="71564" y="431"/>
                </a:lnTo>
                <a:lnTo>
                  <a:pt x="64300" y="1562"/>
                </a:lnTo>
                <a:lnTo>
                  <a:pt x="60680" y="2108"/>
                </a:lnTo>
                <a:lnTo>
                  <a:pt x="24460" y="19075"/>
                </a:lnTo>
                <a:lnTo>
                  <a:pt x="18910" y="23939"/>
                </a:lnTo>
                <a:lnTo>
                  <a:pt x="14198" y="29781"/>
                </a:lnTo>
                <a:lnTo>
                  <a:pt x="10820" y="36283"/>
                </a:lnTo>
                <a:lnTo>
                  <a:pt x="8788" y="40055"/>
                </a:lnTo>
                <a:lnTo>
                  <a:pt x="2387" y="60642"/>
                </a:lnTo>
                <a:lnTo>
                  <a:pt x="1562" y="64871"/>
                </a:lnTo>
                <a:lnTo>
                  <a:pt x="1015" y="69151"/>
                </a:lnTo>
                <a:lnTo>
                  <a:pt x="673" y="73456"/>
                </a:lnTo>
                <a:lnTo>
                  <a:pt x="330" y="77749"/>
                </a:lnTo>
                <a:lnTo>
                  <a:pt x="203" y="82067"/>
                </a:lnTo>
                <a:lnTo>
                  <a:pt x="203" y="86360"/>
                </a:lnTo>
                <a:lnTo>
                  <a:pt x="0" y="92176"/>
                </a:lnTo>
                <a:lnTo>
                  <a:pt x="8420" y="131940"/>
                </a:lnTo>
                <a:lnTo>
                  <a:pt x="21653" y="151079"/>
                </a:lnTo>
                <a:lnTo>
                  <a:pt x="25755" y="155206"/>
                </a:lnTo>
                <a:lnTo>
                  <a:pt x="63030" y="171246"/>
                </a:lnTo>
                <a:lnTo>
                  <a:pt x="68808" y="171970"/>
                </a:lnTo>
                <a:lnTo>
                  <a:pt x="74587" y="172694"/>
                </a:lnTo>
                <a:lnTo>
                  <a:pt x="80441" y="172961"/>
                </a:lnTo>
                <a:lnTo>
                  <a:pt x="86271" y="172720"/>
                </a:lnTo>
                <a:lnTo>
                  <a:pt x="92074" y="172961"/>
                </a:lnTo>
                <a:lnTo>
                  <a:pt x="97929" y="172694"/>
                </a:lnTo>
                <a:lnTo>
                  <a:pt x="103708" y="171970"/>
                </a:lnTo>
                <a:lnTo>
                  <a:pt x="109512" y="171246"/>
                </a:lnTo>
                <a:lnTo>
                  <a:pt x="146773" y="155206"/>
                </a:lnTo>
                <a:lnTo>
                  <a:pt x="150863" y="151079"/>
                </a:lnTo>
                <a:lnTo>
                  <a:pt x="154965" y="146951"/>
                </a:lnTo>
                <a:lnTo>
                  <a:pt x="168008" y="120929"/>
                </a:lnTo>
                <a:lnTo>
                  <a:pt x="169697" y="115341"/>
                </a:lnTo>
                <a:lnTo>
                  <a:pt x="170865" y="109601"/>
                </a:lnTo>
                <a:lnTo>
                  <a:pt x="171576" y="103809"/>
                </a:lnTo>
                <a:lnTo>
                  <a:pt x="172300" y="98031"/>
                </a:lnTo>
                <a:lnTo>
                  <a:pt x="172542" y="92176"/>
                </a:lnTo>
                <a:lnTo>
                  <a:pt x="172326" y="86360"/>
                </a:lnTo>
                <a:lnTo>
                  <a:pt x="172377" y="78651"/>
                </a:lnTo>
                <a:lnTo>
                  <a:pt x="171881" y="70891"/>
                </a:lnTo>
                <a:lnTo>
                  <a:pt x="170611" y="63284"/>
                </a:lnTo>
                <a:close/>
              </a:path>
            </a:pathLst>
          </a:custGeom>
          <a:ln w="3594">
            <a:solidFill>
              <a:srgbClr val="050100"/>
            </a:solidFill>
          </a:ln>
        </p:spPr>
        <p:txBody>
          <a:bodyPr wrap="square" lIns="0" tIns="0" rIns="0" bIns="0" rtlCol="0"/>
          <a:lstStyle/>
          <a:p>
            <a:endParaRPr/>
          </a:p>
        </p:txBody>
      </p:sp>
      <p:sp>
        <p:nvSpPr>
          <p:cNvPr id="37" name="object 37"/>
          <p:cNvSpPr txBox="1"/>
          <p:nvPr/>
        </p:nvSpPr>
        <p:spPr>
          <a:xfrm>
            <a:off x="976560" y="3361120"/>
            <a:ext cx="4934585" cy="6127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HEIZTIMER</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Zum Einstellen </a:t>
            </a:r>
            <a:r>
              <a:rPr sz="900" spc="-5" dirty="0">
                <a:solidFill>
                  <a:srgbClr val="231F20"/>
                </a:solidFill>
                <a:latin typeface="Arial Narrow"/>
                <a:cs typeface="Arial Narrow"/>
              </a:rPr>
              <a:t>der </a:t>
            </a:r>
            <a:r>
              <a:rPr sz="900" dirty="0">
                <a:solidFill>
                  <a:srgbClr val="231F20"/>
                </a:solidFill>
                <a:latin typeface="Arial Narrow"/>
                <a:cs typeface="Arial Narrow"/>
              </a:rPr>
              <a:t>Stundenanzahl AB DEM ZEITPUNKT, </a:t>
            </a:r>
            <a:r>
              <a:rPr sz="900" spc="-5" dirty="0">
                <a:solidFill>
                  <a:srgbClr val="231F20"/>
                </a:solidFill>
                <a:latin typeface="Arial Narrow"/>
                <a:cs typeface="Arial Narrow"/>
              </a:rPr>
              <a:t>an dem das </a:t>
            </a:r>
            <a:r>
              <a:rPr sz="900" dirty="0">
                <a:solidFill>
                  <a:srgbClr val="231F20"/>
                </a:solidFill>
                <a:latin typeface="Arial Narrow"/>
                <a:cs typeface="Arial Narrow"/>
              </a:rPr>
              <a:t>Heizgerät </a:t>
            </a:r>
            <a:r>
              <a:rPr sz="900" spc="-5" dirty="0">
                <a:solidFill>
                  <a:srgbClr val="231F20"/>
                </a:solidFill>
                <a:latin typeface="Arial Narrow"/>
                <a:cs typeface="Arial Narrow"/>
              </a:rPr>
              <a:t>aktiviert</a:t>
            </a:r>
            <a:r>
              <a:rPr sz="900" spc="-30" dirty="0">
                <a:solidFill>
                  <a:srgbClr val="231F20"/>
                </a:solidFill>
                <a:latin typeface="Arial Narrow"/>
                <a:cs typeface="Arial Narrow"/>
              </a:rPr>
              <a:t> </a:t>
            </a:r>
            <a:r>
              <a:rPr sz="900" dirty="0">
                <a:solidFill>
                  <a:srgbClr val="231F20"/>
                </a:solidFill>
                <a:latin typeface="Arial Narrow"/>
                <a:cs typeface="Arial Narrow"/>
              </a:rPr>
              <a:t>wird:</a:t>
            </a:r>
            <a:endParaRPr sz="900">
              <a:latin typeface="Arial Narrow"/>
              <a:cs typeface="Arial Narrow"/>
            </a:endParaRPr>
          </a:p>
          <a:p>
            <a:pPr marL="12700">
              <a:lnSpc>
                <a:spcPct val="100000"/>
              </a:lnSpc>
              <a:spcBef>
                <a:spcPts val="420"/>
              </a:spcBef>
            </a:pPr>
            <a:r>
              <a:rPr sz="900" spc="-5" dirty="0">
                <a:solidFill>
                  <a:srgbClr val="231F20"/>
                </a:solidFill>
                <a:latin typeface="Arial Narrow"/>
                <a:cs typeface="Arial Narrow"/>
              </a:rPr>
              <a:t>1.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150" b="1" dirty="0">
                <a:solidFill>
                  <a:srgbClr val="231F20"/>
                </a:solidFill>
                <a:latin typeface="Calibri"/>
                <a:cs typeface="Calibri"/>
              </a:rPr>
              <a:t>TIMER </a:t>
            </a:r>
            <a:r>
              <a:rPr sz="900" b="1" dirty="0">
                <a:solidFill>
                  <a:srgbClr val="231F20"/>
                </a:solidFill>
                <a:latin typeface="Arial Narrow"/>
                <a:cs typeface="Arial Narrow"/>
              </a:rPr>
              <a:t>TIMER</a:t>
            </a:r>
            <a:r>
              <a:rPr sz="900" dirty="0">
                <a:solidFill>
                  <a:srgbClr val="231F20"/>
                </a:solidFill>
                <a:latin typeface="Arial Narrow"/>
                <a:cs typeface="Arial Narrow"/>
              </a:rPr>
              <a:t>-Taste, </a:t>
            </a:r>
            <a:r>
              <a:rPr sz="900" spc="-5" dirty="0">
                <a:solidFill>
                  <a:srgbClr val="231F20"/>
                </a:solidFill>
                <a:latin typeface="Arial Narrow"/>
                <a:cs typeface="Arial Narrow"/>
              </a:rPr>
              <a:t>um in den </a:t>
            </a:r>
            <a:r>
              <a:rPr sz="900" dirty="0">
                <a:solidFill>
                  <a:srgbClr val="231F20"/>
                </a:solidFill>
                <a:latin typeface="Arial Narrow"/>
                <a:cs typeface="Arial Narrow"/>
              </a:rPr>
              <a:t>Voreinstellungsmodus </a:t>
            </a:r>
            <a:r>
              <a:rPr sz="900" spc="-5" dirty="0">
                <a:solidFill>
                  <a:srgbClr val="231F20"/>
                </a:solidFill>
                <a:latin typeface="Arial Narrow"/>
                <a:cs typeface="Arial Narrow"/>
              </a:rPr>
              <a:t>zu gelangen. </a:t>
            </a:r>
            <a:r>
              <a:rPr sz="900" dirty="0">
                <a:solidFill>
                  <a:srgbClr val="231F20"/>
                </a:solidFill>
                <a:latin typeface="Arial Narrow"/>
                <a:cs typeface="Arial Narrow"/>
              </a:rPr>
              <a:t>Die Taste wird </a:t>
            </a:r>
            <a:r>
              <a:rPr sz="900" spc="-5" dirty="0">
                <a:solidFill>
                  <a:srgbClr val="231F20"/>
                </a:solidFill>
                <a:latin typeface="Arial Narrow"/>
                <a:cs typeface="Arial Narrow"/>
              </a:rPr>
              <a:t>grün</a:t>
            </a:r>
            <a:r>
              <a:rPr sz="900" spc="-110" dirty="0">
                <a:solidFill>
                  <a:srgbClr val="231F20"/>
                </a:solidFill>
                <a:latin typeface="Arial Narrow"/>
                <a:cs typeface="Arial Narrow"/>
              </a:rPr>
              <a:t> </a:t>
            </a:r>
            <a:r>
              <a:rPr sz="900" dirty="0">
                <a:solidFill>
                  <a:srgbClr val="231F20"/>
                </a:solidFill>
                <a:latin typeface="Arial Narrow"/>
                <a:cs typeface="Arial Narrow"/>
              </a:rPr>
              <a:t>angezeigt.</a:t>
            </a:r>
            <a:endParaRPr sz="900">
              <a:latin typeface="Arial Narrow"/>
              <a:cs typeface="Arial Narrow"/>
            </a:endParaRPr>
          </a:p>
        </p:txBody>
      </p:sp>
      <p:sp>
        <p:nvSpPr>
          <p:cNvPr id="38" name="object 38"/>
          <p:cNvSpPr/>
          <p:nvPr/>
        </p:nvSpPr>
        <p:spPr>
          <a:xfrm>
            <a:off x="1897126" y="3842423"/>
            <a:ext cx="62865" cy="62865"/>
          </a:xfrm>
          <a:custGeom>
            <a:avLst/>
            <a:gdLst/>
            <a:ahLst/>
            <a:cxnLst/>
            <a:rect l="l" t="t" r="r" b="b"/>
            <a:pathLst>
              <a:path w="62864" h="62864">
                <a:moveTo>
                  <a:pt x="35585" y="33972"/>
                </a:moveTo>
                <a:lnTo>
                  <a:pt x="35356" y="30734"/>
                </a:lnTo>
                <a:lnTo>
                  <a:pt x="32359" y="17564"/>
                </a:lnTo>
                <a:lnTo>
                  <a:pt x="31457" y="15049"/>
                </a:lnTo>
                <a:lnTo>
                  <a:pt x="30721" y="14897"/>
                </a:lnTo>
                <a:lnTo>
                  <a:pt x="29705" y="17462"/>
                </a:lnTo>
                <a:lnTo>
                  <a:pt x="26949" y="30734"/>
                </a:lnTo>
                <a:lnTo>
                  <a:pt x="26797" y="32232"/>
                </a:lnTo>
                <a:lnTo>
                  <a:pt x="27152" y="33159"/>
                </a:lnTo>
                <a:lnTo>
                  <a:pt x="28536" y="34975"/>
                </a:lnTo>
                <a:lnTo>
                  <a:pt x="29806" y="35585"/>
                </a:lnTo>
                <a:lnTo>
                  <a:pt x="34493" y="35585"/>
                </a:lnTo>
                <a:lnTo>
                  <a:pt x="35585" y="33972"/>
                </a:lnTo>
                <a:close/>
              </a:path>
              <a:path w="62864" h="62864">
                <a:moveTo>
                  <a:pt x="62395" y="27139"/>
                </a:moveTo>
                <a:lnTo>
                  <a:pt x="61582" y="23075"/>
                </a:lnTo>
                <a:lnTo>
                  <a:pt x="59728" y="18567"/>
                </a:lnTo>
                <a:lnTo>
                  <a:pt x="58458" y="15494"/>
                </a:lnTo>
                <a:lnTo>
                  <a:pt x="57467" y="14020"/>
                </a:lnTo>
                <a:lnTo>
                  <a:pt x="57467" y="30708"/>
                </a:lnTo>
                <a:lnTo>
                  <a:pt x="55727" y="30708"/>
                </a:lnTo>
                <a:lnTo>
                  <a:pt x="55727" y="31800"/>
                </a:lnTo>
                <a:lnTo>
                  <a:pt x="57467" y="31800"/>
                </a:lnTo>
                <a:lnTo>
                  <a:pt x="57340" y="36055"/>
                </a:lnTo>
                <a:lnTo>
                  <a:pt x="56248" y="40208"/>
                </a:lnTo>
                <a:lnTo>
                  <a:pt x="54190" y="43929"/>
                </a:lnTo>
                <a:lnTo>
                  <a:pt x="53174" y="43370"/>
                </a:lnTo>
                <a:lnTo>
                  <a:pt x="52730" y="43091"/>
                </a:lnTo>
                <a:lnTo>
                  <a:pt x="52489" y="43421"/>
                </a:lnTo>
                <a:lnTo>
                  <a:pt x="52349" y="43713"/>
                </a:lnTo>
                <a:lnTo>
                  <a:pt x="52158" y="44005"/>
                </a:lnTo>
                <a:lnTo>
                  <a:pt x="53644" y="44869"/>
                </a:lnTo>
                <a:lnTo>
                  <a:pt x="51435" y="48514"/>
                </a:lnTo>
                <a:lnTo>
                  <a:pt x="48412" y="51562"/>
                </a:lnTo>
                <a:lnTo>
                  <a:pt x="44792" y="53759"/>
                </a:lnTo>
                <a:lnTo>
                  <a:pt x="44196" y="52781"/>
                </a:lnTo>
                <a:lnTo>
                  <a:pt x="43916" y="52285"/>
                </a:lnTo>
                <a:lnTo>
                  <a:pt x="42951" y="52819"/>
                </a:lnTo>
                <a:lnTo>
                  <a:pt x="43840" y="54292"/>
                </a:lnTo>
                <a:lnTo>
                  <a:pt x="40119" y="56349"/>
                </a:lnTo>
                <a:lnTo>
                  <a:pt x="35928" y="57480"/>
                </a:lnTo>
                <a:lnTo>
                  <a:pt x="31661" y="57556"/>
                </a:lnTo>
                <a:lnTo>
                  <a:pt x="31661" y="55854"/>
                </a:lnTo>
                <a:lnTo>
                  <a:pt x="30594" y="55854"/>
                </a:lnTo>
                <a:lnTo>
                  <a:pt x="30594" y="57556"/>
                </a:lnTo>
                <a:lnTo>
                  <a:pt x="26327" y="57480"/>
                </a:lnTo>
                <a:lnTo>
                  <a:pt x="22186" y="56349"/>
                </a:lnTo>
                <a:lnTo>
                  <a:pt x="18440" y="54292"/>
                </a:lnTo>
                <a:lnTo>
                  <a:pt x="18770" y="53759"/>
                </a:lnTo>
                <a:lnTo>
                  <a:pt x="19316" y="52819"/>
                </a:lnTo>
                <a:lnTo>
                  <a:pt x="18376" y="52285"/>
                </a:lnTo>
                <a:lnTo>
                  <a:pt x="17526" y="53759"/>
                </a:lnTo>
                <a:lnTo>
                  <a:pt x="13881" y="51562"/>
                </a:lnTo>
                <a:lnTo>
                  <a:pt x="10833" y="48514"/>
                </a:lnTo>
                <a:lnTo>
                  <a:pt x="8623" y="44869"/>
                </a:lnTo>
                <a:lnTo>
                  <a:pt x="9613" y="44310"/>
                </a:lnTo>
                <a:lnTo>
                  <a:pt x="10109" y="44005"/>
                </a:lnTo>
                <a:lnTo>
                  <a:pt x="9906" y="43713"/>
                </a:lnTo>
                <a:lnTo>
                  <a:pt x="9753" y="43370"/>
                </a:lnTo>
                <a:lnTo>
                  <a:pt x="9563" y="43091"/>
                </a:lnTo>
                <a:lnTo>
                  <a:pt x="8102" y="43929"/>
                </a:lnTo>
                <a:lnTo>
                  <a:pt x="6045" y="40208"/>
                </a:lnTo>
                <a:lnTo>
                  <a:pt x="4927" y="36055"/>
                </a:lnTo>
                <a:lnTo>
                  <a:pt x="4800" y="31800"/>
                </a:lnTo>
                <a:lnTo>
                  <a:pt x="6540" y="31800"/>
                </a:lnTo>
                <a:lnTo>
                  <a:pt x="6540" y="30708"/>
                </a:lnTo>
                <a:lnTo>
                  <a:pt x="4800" y="30708"/>
                </a:lnTo>
                <a:lnTo>
                  <a:pt x="4927" y="26454"/>
                </a:lnTo>
                <a:lnTo>
                  <a:pt x="6045" y="22288"/>
                </a:lnTo>
                <a:lnTo>
                  <a:pt x="8102" y="18567"/>
                </a:lnTo>
                <a:lnTo>
                  <a:pt x="9563" y="19418"/>
                </a:lnTo>
                <a:lnTo>
                  <a:pt x="9766" y="19126"/>
                </a:lnTo>
                <a:lnTo>
                  <a:pt x="9906" y="18808"/>
                </a:lnTo>
                <a:lnTo>
                  <a:pt x="10058" y="18567"/>
                </a:lnTo>
                <a:lnTo>
                  <a:pt x="8623" y="17627"/>
                </a:lnTo>
                <a:lnTo>
                  <a:pt x="10833" y="13995"/>
                </a:lnTo>
                <a:lnTo>
                  <a:pt x="13881" y="10934"/>
                </a:lnTo>
                <a:lnTo>
                  <a:pt x="17526" y="8737"/>
                </a:lnTo>
                <a:lnTo>
                  <a:pt x="18072" y="9728"/>
                </a:lnTo>
                <a:lnTo>
                  <a:pt x="18376" y="10210"/>
                </a:lnTo>
                <a:lnTo>
                  <a:pt x="19316" y="9677"/>
                </a:lnTo>
                <a:lnTo>
                  <a:pt x="18757" y="8737"/>
                </a:lnTo>
                <a:lnTo>
                  <a:pt x="18440" y="8191"/>
                </a:lnTo>
                <a:lnTo>
                  <a:pt x="22186" y="6146"/>
                </a:lnTo>
                <a:lnTo>
                  <a:pt x="26327" y="5029"/>
                </a:lnTo>
                <a:lnTo>
                  <a:pt x="30594" y="4953"/>
                </a:lnTo>
                <a:lnTo>
                  <a:pt x="30594" y="6642"/>
                </a:lnTo>
                <a:lnTo>
                  <a:pt x="31661" y="6642"/>
                </a:lnTo>
                <a:lnTo>
                  <a:pt x="31635" y="4953"/>
                </a:lnTo>
                <a:lnTo>
                  <a:pt x="35877" y="5029"/>
                </a:lnTo>
                <a:lnTo>
                  <a:pt x="40068" y="6146"/>
                </a:lnTo>
                <a:lnTo>
                  <a:pt x="43840" y="8191"/>
                </a:lnTo>
                <a:lnTo>
                  <a:pt x="42951" y="9677"/>
                </a:lnTo>
                <a:lnTo>
                  <a:pt x="43573" y="10045"/>
                </a:lnTo>
                <a:lnTo>
                  <a:pt x="43916" y="10210"/>
                </a:lnTo>
                <a:lnTo>
                  <a:pt x="44792" y="8737"/>
                </a:lnTo>
                <a:lnTo>
                  <a:pt x="48412" y="10934"/>
                </a:lnTo>
                <a:lnTo>
                  <a:pt x="51435" y="13995"/>
                </a:lnTo>
                <a:lnTo>
                  <a:pt x="53644" y="17627"/>
                </a:lnTo>
                <a:lnTo>
                  <a:pt x="52158" y="18478"/>
                </a:lnTo>
                <a:lnTo>
                  <a:pt x="52514" y="19138"/>
                </a:lnTo>
                <a:lnTo>
                  <a:pt x="52730" y="19418"/>
                </a:lnTo>
                <a:lnTo>
                  <a:pt x="53200" y="19126"/>
                </a:lnTo>
                <a:lnTo>
                  <a:pt x="54190" y="18567"/>
                </a:lnTo>
                <a:lnTo>
                  <a:pt x="56248" y="22288"/>
                </a:lnTo>
                <a:lnTo>
                  <a:pt x="57340" y="26454"/>
                </a:lnTo>
                <a:lnTo>
                  <a:pt x="57467" y="30708"/>
                </a:lnTo>
                <a:lnTo>
                  <a:pt x="57467" y="14020"/>
                </a:lnTo>
                <a:lnTo>
                  <a:pt x="56146" y="12052"/>
                </a:lnTo>
                <a:lnTo>
                  <a:pt x="52832" y="8737"/>
                </a:lnTo>
                <a:lnTo>
                  <a:pt x="50342" y="6248"/>
                </a:lnTo>
                <a:lnTo>
                  <a:pt x="48399" y="4953"/>
                </a:lnTo>
                <a:lnTo>
                  <a:pt x="46875" y="3937"/>
                </a:lnTo>
                <a:lnTo>
                  <a:pt x="39331" y="800"/>
                </a:lnTo>
                <a:lnTo>
                  <a:pt x="35267" y="0"/>
                </a:lnTo>
                <a:lnTo>
                  <a:pt x="27025" y="0"/>
                </a:lnTo>
                <a:lnTo>
                  <a:pt x="0" y="31800"/>
                </a:lnTo>
                <a:lnTo>
                  <a:pt x="2336" y="43421"/>
                </a:lnTo>
                <a:lnTo>
                  <a:pt x="9042" y="53352"/>
                </a:lnTo>
                <a:lnTo>
                  <a:pt x="18961" y="60058"/>
                </a:lnTo>
                <a:lnTo>
                  <a:pt x="31115" y="62509"/>
                </a:lnTo>
                <a:lnTo>
                  <a:pt x="43307" y="60058"/>
                </a:lnTo>
                <a:lnTo>
                  <a:pt x="47002" y="57556"/>
                </a:lnTo>
                <a:lnTo>
                  <a:pt x="52641" y="53759"/>
                </a:lnTo>
                <a:lnTo>
                  <a:pt x="53238" y="53352"/>
                </a:lnTo>
                <a:lnTo>
                  <a:pt x="59588" y="43929"/>
                </a:lnTo>
                <a:lnTo>
                  <a:pt x="59944" y="43421"/>
                </a:lnTo>
                <a:lnTo>
                  <a:pt x="62280" y="31800"/>
                </a:lnTo>
                <a:lnTo>
                  <a:pt x="62395" y="27139"/>
                </a:lnTo>
                <a:close/>
              </a:path>
            </a:pathLst>
          </a:custGeom>
          <a:solidFill>
            <a:srgbClr val="231F20"/>
          </a:solidFill>
        </p:spPr>
        <p:txBody>
          <a:bodyPr wrap="square" lIns="0" tIns="0" rIns="0" bIns="0" rtlCol="0"/>
          <a:lstStyle/>
          <a:p>
            <a:endParaRPr/>
          </a:p>
        </p:txBody>
      </p:sp>
      <p:sp>
        <p:nvSpPr>
          <p:cNvPr id="39" name="object 39"/>
          <p:cNvSpPr/>
          <p:nvPr/>
        </p:nvSpPr>
        <p:spPr>
          <a:xfrm>
            <a:off x="1711451" y="1955746"/>
            <a:ext cx="172720" cy="172720"/>
          </a:xfrm>
          <a:custGeom>
            <a:avLst/>
            <a:gdLst/>
            <a:ahLst/>
            <a:cxnLst/>
            <a:rect l="l" t="t" r="r" b="b"/>
            <a:pathLst>
              <a:path w="172719" h="172719">
                <a:moveTo>
                  <a:pt x="170281" y="63144"/>
                </a:moveTo>
                <a:lnTo>
                  <a:pt x="161378" y="36220"/>
                </a:lnTo>
                <a:lnTo>
                  <a:pt x="158026" y="29730"/>
                </a:lnTo>
                <a:lnTo>
                  <a:pt x="153288" y="23901"/>
                </a:lnTo>
                <a:lnTo>
                  <a:pt x="147764" y="19037"/>
                </a:lnTo>
                <a:lnTo>
                  <a:pt x="142252" y="14173"/>
                </a:lnTo>
                <a:lnTo>
                  <a:pt x="108026" y="1574"/>
                </a:lnTo>
                <a:lnTo>
                  <a:pt x="100774" y="431"/>
                </a:lnTo>
                <a:lnTo>
                  <a:pt x="93408" y="0"/>
                </a:lnTo>
                <a:lnTo>
                  <a:pt x="86093" y="0"/>
                </a:lnTo>
                <a:lnTo>
                  <a:pt x="78752" y="0"/>
                </a:lnTo>
                <a:lnTo>
                  <a:pt x="71437" y="431"/>
                </a:lnTo>
                <a:lnTo>
                  <a:pt x="64185" y="1574"/>
                </a:lnTo>
                <a:lnTo>
                  <a:pt x="60540" y="2108"/>
                </a:lnTo>
                <a:lnTo>
                  <a:pt x="56946" y="2857"/>
                </a:lnTo>
                <a:lnTo>
                  <a:pt x="53428" y="3809"/>
                </a:lnTo>
                <a:lnTo>
                  <a:pt x="49885" y="4762"/>
                </a:lnTo>
                <a:lnTo>
                  <a:pt x="46380" y="5968"/>
                </a:lnTo>
                <a:lnTo>
                  <a:pt x="43014" y="7404"/>
                </a:lnTo>
                <a:lnTo>
                  <a:pt x="36258" y="10261"/>
                </a:lnTo>
                <a:lnTo>
                  <a:pt x="10807" y="36220"/>
                </a:lnTo>
                <a:lnTo>
                  <a:pt x="8750" y="39992"/>
                </a:lnTo>
                <a:lnTo>
                  <a:pt x="7035" y="43954"/>
                </a:lnTo>
                <a:lnTo>
                  <a:pt x="5676" y="48031"/>
                </a:lnTo>
                <a:lnTo>
                  <a:pt x="4292" y="52108"/>
                </a:lnTo>
                <a:lnTo>
                  <a:pt x="673" y="73304"/>
                </a:lnTo>
                <a:lnTo>
                  <a:pt x="292" y="77596"/>
                </a:lnTo>
                <a:lnTo>
                  <a:pt x="190" y="81902"/>
                </a:lnTo>
                <a:lnTo>
                  <a:pt x="190" y="86182"/>
                </a:lnTo>
                <a:lnTo>
                  <a:pt x="0" y="91986"/>
                </a:lnTo>
                <a:lnTo>
                  <a:pt x="241" y="97840"/>
                </a:lnTo>
                <a:lnTo>
                  <a:pt x="965" y="103606"/>
                </a:lnTo>
                <a:lnTo>
                  <a:pt x="1663" y="109372"/>
                </a:lnTo>
                <a:lnTo>
                  <a:pt x="2819" y="115112"/>
                </a:lnTo>
                <a:lnTo>
                  <a:pt x="4533" y="120662"/>
                </a:lnTo>
                <a:lnTo>
                  <a:pt x="6222" y="126237"/>
                </a:lnTo>
                <a:lnTo>
                  <a:pt x="8407" y="131673"/>
                </a:lnTo>
                <a:lnTo>
                  <a:pt x="11264" y="136753"/>
                </a:lnTo>
                <a:lnTo>
                  <a:pt x="14058" y="141858"/>
                </a:lnTo>
                <a:lnTo>
                  <a:pt x="35547" y="161226"/>
                </a:lnTo>
                <a:lnTo>
                  <a:pt x="40627" y="164071"/>
                </a:lnTo>
                <a:lnTo>
                  <a:pt x="80289" y="172605"/>
                </a:lnTo>
                <a:lnTo>
                  <a:pt x="86093" y="172364"/>
                </a:lnTo>
                <a:lnTo>
                  <a:pt x="91871" y="172605"/>
                </a:lnTo>
                <a:lnTo>
                  <a:pt x="131559" y="164071"/>
                </a:lnTo>
                <a:lnTo>
                  <a:pt x="160959" y="136766"/>
                </a:lnTo>
                <a:lnTo>
                  <a:pt x="163779" y="131673"/>
                </a:lnTo>
                <a:lnTo>
                  <a:pt x="165963" y="126263"/>
                </a:lnTo>
                <a:lnTo>
                  <a:pt x="167652" y="120675"/>
                </a:lnTo>
                <a:lnTo>
                  <a:pt x="169367" y="115112"/>
                </a:lnTo>
                <a:lnTo>
                  <a:pt x="170510" y="109372"/>
                </a:lnTo>
                <a:lnTo>
                  <a:pt x="171246" y="103606"/>
                </a:lnTo>
                <a:lnTo>
                  <a:pt x="171970" y="97840"/>
                </a:lnTo>
                <a:lnTo>
                  <a:pt x="172186" y="91986"/>
                </a:lnTo>
                <a:lnTo>
                  <a:pt x="171996" y="86182"/>
                </a:lnTo>
                <a:lnTo>
                  <a:pt x="171996" y="78485"/>
                </a:lnTo>
                <a:lnTo>
                  <a:pt x="171526" y="70751"/>
                </a:lnTo>
                <a:lnTo>
                  <a:pt x="170281" y="63144"/>
                </a:lnTo>
                <a:close/>
              </a:path>
            </a:pathLst>
          </a:custGeom>
          <a:ln w="3594">
            <a:solidFill>
              <a:srgbClr val="050100"/>
            </a:solidFill>
          </a:ln>
        </p:spPr>
        <p:txBody>
          <a:bodyPr wrap="square" lIns="0" tIns="0" rIns="0" bIns="0" rtlCol="0"/>
          <a:lstStyle/>
          <a:p>
            <a:endParaRPr/>
          </a:p>
        </p:txBody>
      </p:sp>
      <p:sp>
        <p:nvSpPr>
          <p:cNvPr id="40" name="object 40"/>
          <p:cNvSpPr txBox="1"/>
          <p:nvPr/>
        </p:nvSpPr>
        <p:spPr>
          <a:xfrm>
            <a:off x="1753393" y="2053041"/>
            <a:ext cx="95885" cy="54610"/>
          </a:xfrm>
          <a:prstGeom prst="rect">
            <a:avLst/>
          </a:prstGeom>
        </p:spPr>
        <p:txBody>
          <a:bodyPr vert="horz" wrap="square" lIns="0" tIns="17145" rIns="0" bIns="0" rtlCol="0">
            <a:spAutoFit/>
          </a:bodyPr>
          <a:lstStyle/>
          <a:p>
            <a:pPr marL="12700">
              <a:lnSpc>
                <a:spcPct val="100000"/>
              </a:lnSpc>
              <a:spcBef>
                <a:spcPts val="135"/>
              </a:spcBef>
            </a:pPr>
            <a:r>
              <a:rPr sz="150" b="1" spc="5" dirty="0">
                <a:solidFill>
                  <a:srgbClr val="231F20"/>
                </a:solidFill>
                <a:latin typeface="Calibri"/>
                <a:cs typeface="Calibri"/>
              </a:rPr>
              <a:t>BUBBLE</a:t>
            </a:r>
            <a:endParaRPr sz="150">
              <a:latin typeface="Calibri"/>
              <a:cs typeface="Calibri"/>
            </a:endParaRPr>
          </a:p>
        </p:txBody>
      </p:sp>
      <p:sp>
        <p:nvSpPr>
          <p:cNvPr id="41" name="object 41"/>
          <p:cNvSpPr/>
          <p:nvPr/>
        </p:nvSpPr>
        <p:spPr>
          <a:xfrm>
            <a:off x="1770100" y="1993861"/>
            <a:ext cx="55244" cy="63500"/>
          </a:xfrm>
          <a:custGeom>
            <a:avLst/>
            <a:gdLst/>
            <a:ahLst/>
            <a:cxnLst/>
            <a:rect l="l" t="t" r="r" b="b"/>
            <a:pathLst>
              <a:path w="55244" h="63500">
                <a:moveTo>
                  <a:pt x="23672" y="23749"/>
                </a:moveTo>
                <a:lnTo>
                  <a:pt x="23380" y="23456"/>
                </a:lnTo>
                <a:lnTo>
                  <a:pt x="20091" y="20167"/>
                </a:lnTo>
                <a:lnTo>
                  <a:pt x="20091" y="26835"/>
                </a:lnTo>
                <a:lnTo>
                  <a:pt x="20091" y="35140"/>
                </a:lnTo>
                <a:lnTo>
                  <a:pt x="16725" y="38506"/>
                </a:lnTo>
                <a:lnTo>
                  <a:pt x="8394" y="38506"/>
                </a:lnTo>
                <a:lnTo>
                  <a:pt x="5041" y="35140"/>
                </a:lnTo>
                <a:lnTo>
                  <a:pt x="5041" y="26835"/>
                </a:lnTo>
                <a:lnTo>
                  <a:pt x="8394" y="23456"/>
                </a:lnTo>
                <a:lnTo>
                  <a:pt x="16725" y="23456"/>
                </a:lnTo>
                <a:lnTo>
                  <a:pt x="20091" y="26835"/>
                </a:lnTo>
                <a:lnTo>
                  <a:pt x="20091" y="20167"/>
                </a:lnTo>
                <a:lnTo>
                  <a:pt x="18389" y="18453"/>
                </a:lnTo>
                <a:lnTo>
                  <a:pt x="5283" y="18453"/>
                </a:lnTo>
                <a:lnTo>
                  <a:pt x="0" y="23749"/>
                </a:lnTo>
                <a:lnTo>
                  <a:pt x="0" y="36817"/>
                </a:lnTo>
                <a:lnTo>
                  <a:pt x="5283" y="42113"/>
                </a:lnTo>
                <a:lnTo>
                  <a:pt x="18389" y="42113"/>
                </a:lnTo>
                <a:lnTo>
                  <a:pt x="21983" y="38506"/>
                </a:lnTo>
                <a:lnTo>
                  <a:pt x="23672" y="36817"/>
                </a:lnTo>
                <a:lnTo>
                  <a:pt x="23672" y="23749"/>
                </a:lnTo>
                <a:close/>
              </a:path>
              <a:path w="55244" h="63500">
                <a:moveTo>
                  <a:pt x="24066" y="2921"/>
                </a:moveTo>
                <a:lnTo>
                  <a:pt x="21107" y="0"/>
                </a:lnTo>
                <a:lnTo>
                  <a:pt x="20916" y="0"/>
                </a:lnTo>
                <a:lnTo>
                  <a:pt x="20916" y="4660"/>
                </a:lnTo>
                <a:lnTo>
                  <a:pt x="20916" y="8394"/>
                </a:lnTo>
                <a:lnTo>
                  <a:pt x="19392" y="9931"/>
                </a:lnTo>
                <a:lnTo>
                  <a:pt x="15633" y="9931"/>
                </a:lnTo>
                <a:lnTo>
                  <a:pt x="14109" y="8394"/>
                </a:lnTo>
                <a:lnTo>
                  <a:pt x="14109" y="4660"/>
                </a:lnTo>
                <a:lnTo>
                  <a:pt x="15633" y="3124"/>
                </a:lnTo>
                <a:lnTo>
                  <a:pt x="19392" y="3124"/>
                </a:lnTo>
                <a:lnTo>
                  <a:pt x="20916" y="4660"/>
                </a:lnTo>
                <a:lnTo>
                  <a:pt x="20916" y="0"/>
                </a:lnTo>
                <a:lnTo>
                  <a:pt x="13944" y="0"/>
                </a:lnTo>
                <a:lnTo>
                  <a:pt x="10985" y="2921"/>
                </a:lnTo>
                <a:lnTo>
                  <a:pt x="10985" y="10121"/>
                </a:lnTo>
                <a:lnTo>
                  <a:pt x="13944" y="13042"/>
                </a:lnTo>
                <a:lnTo>
                  <a:pt x="21107" y="13042"/>
                </a:lnTo>
                <a:lnTo>
                  <a:pt x="24066" y="10121"/>
                </a:lnTo>
                <a:lnTo>
                  <a:pt x="24066" y="9931"/>
                </a:lnTo>
                <a:lnTo>
                  <a:pt x="24066" y="3124"/>
                </a:lnTo>
                <a:lnTo>
                  <a:pt x="24066" y="2921"/>
                </a:lnTo>
                <a:close/>
              </a:path>
              <a:path w="55244" h="63500">
                <a:moveTo>
                  <a:pt x="35521" y="47879"/>
                </a:moveTo>
                <a:lnTo>
                  <a:pt x="31013" y="43395"/>
                </a:lnTo>
                <a:lnTo>
                  <a:pt x="30708" y="43395"/>
                </a:lnTo>
                <a:lnTo>
                  <a:pt x="30708" y="50533"/>
                </a:lnTo>
                <a:lnTo>
                  <a:pt x="30708" y="56311"/>
                </a:lnTo>
                <a:lnTo>
                  <a:pt x="28359" y="58661"/>
                </a:lnTo>
                <a:lnTo>
                  <a:pt x="22593" y="58661"/>
                </a:lnTo>
                <a:lnTo>
                  <a:pt x="20243" y="56311"/>
                </a:lnTo>
                <a:lnTo>
                  <a:pt x="20243" y="50533"/>
                </a:lnTo>
                <a:lnTo>
                  <a:pt x="22593" y="48183"/>
                </a:lnTo>
                <a:lnTo>
                  <a:pt x="28359" y="48183"/>
                </a:lnTo>
                <a:lnTo>
                  <a:pt x="30708" y="50533"/>
                </a:lnTo>
                <a:lnTo>
                  <a:pt x="30708" y="43395"/>
                </a:lnTo>
                <a:lnTo>
                  <a:pt x="19926" y="43395"/>
                </a:lnTo>
                <a:lnTo>
                  <a:pt x="15455" y="47879"/>
                </a:lnTo>
                <a:lnTo>
                  <a:pt x="15455" y="58966"/>
                </a:lnTo>
                <a:lnTo>
                  <a:pt x="19926" y="63461"/>
                </a:lnTo>
                <a:lnTo>
                  <a:pt x="31013" y="63461"/>
                </a:lnTo>
                <a:lnTo>
                  <a:pt x="35521" y="58966"/>
                </a:lnTo>
                <a:lnTo>
                  <a:pt x="35521" y="58661"/>
                </a:lnTo>
                <a:lnTo>
                  <a:pt x="35521" y="48183"/>
                </a:lnTo>
                <a:lnTo>
                  <a:pt x="35521" y="47879"/>
                </a:lnTo>
                <a:close/>
              </a:path>
              <a:path w="55244" h="63500">
                <a:moveTo>
                  <a:pt x="54838" y="10934"/>
                </a:moveTo>
                <a:lnTo>
                  <a:pt x="53174" y="9258"/>
                </a:lnTo>
                <a:lnTo>
                  <a:pt x="49263" y="5346"/>
                </a:lnTo>
                <a:lnTo>
                  <a:pt x="49263" y="13208"/>
                </a:lnTo>
                <a:lnTo>
                  <a:pt x="49263" y="22936"/>
                </a:lnTo>
                <a:lnTo>
                  <a:pt x="45339" y="26860"/>
                </a:lnTo>
                <a:lnTo>
                  <a:pt x="35623" y="26860"/>
                </a:lnTo>
                <a:lnTo>
                  <a:pt x="31673" y="22936"/>
                </a:lnTo>
                <a:lnTo>
                  <a:pt x="31673" y="13208"/>
                </a:lnTo>
                <a:lnTo>
                  <a:pt x="35623" y="9258"/>
                </a:lnTo>
                <a:lnTo>
                  <a:pt x="45339" y="9258"/>
                </a:lnTo>
                <a:lnTo>
                  <a:pt x="49263" y="13208"/>
                </a:lnTo>
                <a:lnTo>
                  <a:pt x="49263" y="5346"/>
                </a:lnTo>
                <a:lnTo>
                  <a:pt x="48539" y="4610"/>
                </a:lnTo>
                <a:lnTo>
                  <a:pt x="32943" y="4610"/>
                </a:lnTo>
                <a:lnTo>
                  <a:pt x="26644" y="10934"/>
                </a:lnTo>
                <a:lnTo>
                  <a:pt x="26644" y="26517"/>
                </a:lnTo>
                <a:lnTo>
                  <a:pt x="32943" y="32816"/>
                </a:lnTo>
                <a:lnTo>
                  <a:pt x="48539" y="32816"/>
                </a:lnTo>
                <a:lnTo>
                  <a:pt x="54495" y="26860"/>
                </a:lnTo>
                <a:lnTo>
                  <a:pt x="54838" y="26517"/>
                </a:lnTo>
                <a:lnTo>
                  <a:pt x="54838" y="10934"/>
                </a:lnTo>
                <a:close/>
              </a:path>
            </a:pathLst>
          </a:custGeom>
          <a:solidFill>
            <a:srgbClr val="231F20"/>
          </a:solidFill>
        </p:spPr>
        <p:txBody>
          <a:bodyPr wrap="square" lIns="0" tIns="0" rIns="0" bIns="0" rtlCol="0"/>
          <a:lstStyle/>
          <a:p>
            <a:endParaRPr/>
          </a:p>
        </p:txBody>
      </p:sp>
      <p:grpSp>
        <p:nvGrpSpPr>
          <p:cNvPr id="42" name="object 42"/>
          <p:cNvGrpSpPr/>
          <p:nvPr/>
        </p:nvGrpSpPr>
        <p:grpSpPr>
          <a:xfrm>
            <a:off x="544135" y="7876772"/>
            <a:ext cx="316230" cy="238125"/>
            <a:chOff x="544135" y="7876772"/>
            <a:chExt cx="316230" cy="238125"/>
          </a:xfrm>
        </p:grpSpPr>
        <p:sp>
          <p:nvSpPr>
            <p:cNvPr id="43" name="object 43"/>
            <p:cNvSpPr/>
            <p:nvPr/>
          </p:nvSpPr>
          <p:spPr>
            <a:xfrm>
              <a:off x="610081" y="8022313"/>
              <a:ext cx="92100" cy="92100"/>
            </a:xfrm>
            <a:prstGeom prst="rect">
              <a:avLst/>
            </a:prstGeom>
            <a:blipFill>
              <a:blip r:embed="rId5" cstate="print"/>
              <a:stretch>
                <a:fillRect/>
              </a:stretch>
            </a:blipFill>
          </p:spPr>
          <p:txBody>
            <a:bodyPr wrap="square" lIns="0" tIns="0" rIns="0" bIns="0" rtlCol="0"/>
            <a:lstStyle/>
            <a:p>
              <a:endParaRPr/>
            </a:p>
          </p:txBody>
        </p:sp>
        <p:sp>
          <p:nvSpPr>
            <p:cNvPr id="44" name="object 44"/>
            <p:cNvSpPr/>
            <p:nvPr/>
          </p:nvSpPr>
          <p:spPr>
            <a:xfrm>
              <a:off x="545671" y="7878309"/>
              <a:ext cx="123189" cy="123189"/>
            </a:xfrm>
            <a:custGeom>
              <a:avLst/>
              <a:gdLst/>
              <a:ahLst/>
              <a:cxnLst/>
              <a:rect l="l" t="t" r="r" b="b"/>
              <a:pathLst>
                <a:path w="123190" h="123190">
                  <a:moveTo>
                    <a:pt x="121424" y="45008"/>
                  </a:moveTo>
                  <a:lnTo>
                    <a:pt x="115074" y="25806"/>
                  </a:lnTo>
                  <a:lnTo>
                    <a:pt x="112699" y="21183"/>
                  </a:lnTo>
                  <a:lnTo>
                    <a:pt x="109308" y="17018"/>
                  </a:lnTo>
                  <a:lnTo>
                    <a:pt x="105371" y="13563"/>
                  </a:lnTo>
                  <a:lnTo>
                    <a:pt x="101434" y="10083"/>
                  </a:lnTo>
                  <a:lnTo>
                    <a:pt x="96901" y="7327"/>
                  </a:lnTo>
                  <a:lnTo>
                    <a:pt x="92100" y="5270"/>
                  </a:lnTo>
                  <a:lnTo>
                    <a:pt x="89712" y="4241"/>
                  </a:lnTo>
                  <a:lnTo>
                    <a:pt x="87223" y="3390"/>
                  </a:lnTo>
                  <a:lnTo>
                    <a:pt x="84696" y="2705"/>
                  </a:lnTo>
                  <a:lnTo>
                    <a:pt x="82181" y="2019"/>
                  </a:lnTo>
                  <a:lnTo>
                    <a:pt x="79616" y="1485"/>
                  </a:lnTo>
                  <a:lnTo>
                    <a:pt x="77025" y="1092"/>
                  </a:lnTo>
                  <a:lnTo>
                    <a:pt x="71894" y="292"/>
                  </a:lnTo>
                  <a:lnTo>
                    <a:pt x="66624" y="0"/>
                  </a:lnTo>
                  <a:lnTo>
                    <a:pt x="61391" y="0"/>
                  </a:lnTo>
                  <a:lnTo>
                    <a:pt x="56146" y="0"/>
                  </a:lnTo>
                  <a:lnTo>
                    <a:pt x="50952" y="292"/>
                  </a:lnTo>
                  <a:lnTo>
                    <a:pt x="45783" y="1092"/>
                  </a:lnTo>
                  <a:lnTo>
                    <a:pt x="43205" y="1485"/>
                  </a:lnTo>
                  <a:lnTo>
                    <a:pt x="40614" y="2019"/>
                  </a:lnTo>
                  <a:lnTo>
                    <a:pt x="38112" y="2705"/>
                  </a:lnTo>
                  <a:lnTo>
                    <a:pt x="35572" y="3390"/>
                  </a:lnTo>
                  <a:lnTo>
                    <a:pt x="17437" y="13563"/>
                  </a:lnTo>
                  <a:lnTo>
                    <a:pt x="13474" y="17018"/>
                  </a:lnTo>
                  <a:lnTo>
                    <a:pt x="10134" y="21183"/>
                  </a:lnTo>
                  <a:lnTo>
                    <a:pt x="7721" y="25806"/>
                  </a:lnTo>
                  <a:lnTo>
                    <a:pt x="6286" y="28511"/>
                  </a:lnTo>
                  <a:lnTo>
                    <a:pt x="5054" y="31330"/>
                  </a:lnTo>
                  <a:lnTo>
                    <a:pt x="4076" y="34239"/>
                  </a:lnTo>
                  <a:lnTo>
                    <a:pt x="3086" y="37134"/>
                  </a:lnTo>
                  <a:lnTo>
                    <a:pt x="2285" y="40132"/>
                  </a:lnTo>
                  <a:lnTo>
                    <a:pt x="1714" y="43129"/>
                  </a:lnTo>
                  <a:lnTo>
                    <a:pt x="1130" y="46139"/>
                  </a:lnTo>
                  <a:lnTo>
                    <a:pt x="774" y="49199"/>
                  </a:lnTo>
                  <a:lnTo>
                    <a:pt x="507" y="52247"/>
                  </a:lnTo>
                  <a:lnTo>
                    <a:pt x="241" y="55308"/>
                  </a:lnTo>
                  <a:lnTo>
                    <a:pt x="165" y="58381"/>
                  </a:lnTo>
                  <a:lnTo>
                    <a:pt x="165" y="61429"/>
                  </a:lnTo>
                  <a:lnTo>
                    <a:pt x="0" y="65570"/>
                  </a:lnTo>
                  <a:lnTo>
                    <a:pt x="3276" y="86029"/>
                  </a:lnTo>
                  <a:lnTo>
                    <a:pt x="4470" y="90004"/>
                  </a:lnTo>
                  <a:lnTo>
                    <a:pt x="6019" y="93865"/>
                  </a:lnTo>
                  <a:lnTo>
                    <a:pt x="8039" y="97497"/>
                  </a:lnTo>
                  <a:lnTo>
                    <a:pt x="10032" y="101130"/>
                  </a:lnTo>
                  <a:lnTo>
                    <a:pt x="25361" y="114935"/>
                  </a:lnTo>
                  <a:lnTo>
                    <a:pt x="28994" y="116967"/>
                  </a:lnTo>
                  <a:lnTo>
                    <a:pt x="32842" y="118554"/>
                  </a:lnTo>
                  <a:lnTo>
                    <a:pt x="36817" y="119761"/>
                  </a:lnTo>
                  <a:lnTo>
                    <a:pt x="40792" y="120967"/>
                  </a:lnTo>
                  <a:lnTo>
                    <a:pt x="44856" y="121818"/>
                  </a:lnTo>
                  <a:lnTo>
                    <a:pt x="48971" y="122339"/>
                  </a:lnTo>
                  <a:lnTo>
                    <a:pt x="53098" y="122859"/>
                  </a:lnTo>
                  <a:lnTo>
                    <a:pt x="57251" y="123037"/>
                  </a:lnTo>
                  <a:lnTo>
                    <a:pt x="61391" y="122872"/>
                  </a:lnTo>
                  <a:lnTo>
                    <a:pt x="65519" y="123037"/>
                  </a:lnTo>
                  <a:lnTo>
                    <a:pt x="69723" y="122859"/>
                  </a:lnTo>
                  <a:lnTo>
                    <a:pt x="73825" y="122339"/>
                  </a:lnTo>
                  <a:lnTo>
                    <a:pt x="77939" y="121818"/>
                  </a:lnTo>
                  <a:lnTo>
                    <a:pt x="82016" y="120967"/>
                  </a:lnTo>
                  <a:lnTo>
                    <a:pt x="85979" y="119761"/>
                  </a:lnTo>
                  <a:lnTo>
                    <a:pt x="89941" y="118554"/>
                  </a:lnTo>
                  <a:lnTo>
                    <a:pt x="93814" y="116967"/>
                  </a:lnTo>
                  <a:lnTo>
                    <a:pt x="97434" y="114935"/>
                  </a:lnTo>
                  <a:lnTo>
                    <a:pt x="101053" y="112903"/>
                  </a:lnTo>
                  <a:lnTo>
                    <a:pt x="114769" y="97497"/>
                  </a:lnTo>
                  <a:lnTo>
                    <a:pt x="116801" y="93878"/>
                  </a:lnTo>
                  <a:lnTo>
                    <a:pt x="122097" y="73863"/>
                  </a:lnTo>
                  <a:lnTo>
                    <a:pt x="122631" y="69748"/>
                  </a:lnTo>
                  <a:lnTo>
                    <a:pt x="122783" y="65570"/>
                  </a:lnTo>
                  <a:lnTo>
                    <a:pt x="122631" y="61429"/>
                  </a:lnTo>
                  <a:lnTo>
                    <a:pt x="122656" y="55943"/>
                  </a:lnTo>
                  <a:lnTo>
                    <a:pt x="122313" y="50431"/>
                  </a:lnTo>
                  <a:lnTo>
                    <a:pt x="121424" y="45008"/>
                  </a:lnTo>
                  <a:close/>
                </a:path>
              </a:pathLst>
            </a:custGeom>
            <a:ln w="3175">
              <a:solidFill>
                <a:srgbClr val="050100"/>
              </a:solidFill>
            </a:ln>
          </p:spPr>
          <p:txBody>
            <a:bodyPr wrap="square" lIns="0" tIns="0" rIns="0" bIns="0" rtlCol="0"/>
            <a:lstStyle/>
            <a:p>
              <a:endParaRPr/>
            </a:p>
          </p:txBody>
        </p:sp>
        <p:sp>
          <p:nvSpPr>
            <p:cNvPr id="45" name="object 45"/>
            <p:cNvSpPr/>
            <p:nvPr/>
          </p:nvSpPr>
          <p:spPr>
            <a:xfrm>
              <a:off x="588070" y="7909284"/>
              <a:ext cx="38100" cy="33655"/>
            </a:xfrm>
            <a:custGeom>
              <a:avLst/>
              <a:gdLst/>
              <a:ahLst/>
              <a:cxnLst/>
              <a:rect l="l" t="t" r="r" b="b"/>
              <a:pathLst>
                <a:path w="38100" h="33654">
                  <a:moveTo>
                    <a:pt x="18999" y="0"/>
                  </a:moveTo>
                  <a:lnTo>
                    <a:pt x="0" y="33058"/>
                  </a:lnTo>
                  <a:lnTo>
                    <a:pt x="5118" y="33058"/>
                  </a:lnTo>
                  <a:lnTo>
                    <a:pt x="18999" y="8902"/>
                  </a:lnTo>
                  <a:lnTo>
                    <a:pt x="32880" y="33058"/>
                  </a:lnTo>
                  <a:lnTo>
                    <a:pt x="38023" y="33058"/>
                  </a:lnTo>
                  <a:lnTo>
                    <a:pt x="18999" y="0"/>
                  </a:lnTo>
                  <a:close/>
                </a:path>
              </a:pathLst>
            </a:custGeom>
            <a:solidFill>
              <a:srgbClr val="231F20"/>
            </a:solidFill>
          </p:spPr>
          <p:txBody>
            <a:bodyPr wrap="square" lIns="0" tIns="0" rIns="0" bIns="0" rtlCol="0"/>
            <a:lstStyle/>
            <a:p>
              <a:endParaRPr/>
            </a:p>
          </p:txBody>
        </p:sp>
        <p:sp>
          <p:nvSpPr>
            <p:cNvPr id="46" name="object 46"/>
            <p:cNvSpPr/>
            <p:nvPr/>
          </p:nvSpPr>
          <p:spPr>
            <a:xfrm>
              <a:off x="735577" y="7878309"/>
              <a:ext cx="123189" cy="123189"/>
            </a:xfrm>
            <a:custGeom>
              <a:avLst/>
              <a:gdLst/>
              <a:ahLst/>
              <a:cxnLst/>
              <a:rect l="l" t="t" r="r" b="b"/>
              <a:pathLst>
                <a:path w="123190" h="123190">
                  <a:moveTo>
                    <a:pt x="121399" y="45008"/>
                  </a:moveTo>
                  <a:lnTo>
                    <a:pt x="120853" y="41694"/>
                  </a:lnTo>
                  <a:lnTo>
                    <a:pt x="120078" y="38379"/>
                  </a:lnTo>
                  <a:lnTo>
                    <a:pt x="119024" y="35153"/>
                  </a:lnTo>
                  <a:lnTo>
                    <a:pt x="117995" y="31927"/>
                  </a:lnTo>
                  <a:lnTo>
                    <a:pt x="116687" y="28790"/>
                  </a:lnTo>
                  <a:lnTo>
                    <a:pt x="115087" y="25819"/>
                  </a:lnTo>
                  <a:lnTo>
                    <a:pt x="112648" y="21183"/>
                  </a:lnTo>
                  <a:lnTo>
                    <a:pt x="109334" y="17018"/>
                  </a:lnTo>
                  <a:lnTo>
                    <a:pt x="105359" y="13563"/>
                  </a:lnTo>
                  <a:lnTo>
                    <a:pt x="101447" y="10083"/>
                  </a:lnTo>
                  <a:lnTo>
                    <a:pt x="96913" y="7327"/>
                  </a:lnTo>
                  <a:lnTo>
                    <a:pt x="92100" y="5270"/>
                  </a:lnTo>
                  <a:lnTo>
                    <a:pt x="89700" y="4241"/>
                  </a:lnTo>
                  <a:lnTo>
                    <a:pt x="87236" y="3390"/>
                  </a:lnTo>
                  <a:lnTo>
                    <a:pt x="84708" y="2705"/>
                  </a:lnTo>
                  <a:lnTo>
                    <a:pt x="82181" y="2019"/>
                  </a:lnTo>
                  <a:lnTo>
                    <a:pt x="79603" y="1485"/>
                  </a:lnTo>
                  <a:lnTo>
                    <a:pt x="77025" y="1092"/>
                  </a:lnTo>
                  <a:lnTo>
                    <a:pt x="71869" y="304"/>
                  </a:lnTo>
                  <a:lnTo>
                    <a:pt x="66636" y="0"/>
                  </a:lnTo>
                  <a:lnTo>
                    <a:pt x="61391" y="0"/>
                  </a:lnTo>
                  <a:lnTo>
                    <a:pt x="56172" y="0"/>
                  </a:lnTo>
                  <a:lnTo>
                    <a:pt x="50914" y="304"/>
                  </a:lnTo>
                  <a:lnTo>
                    <a:pt x="45770" y="1092"/>
                  </a:lnTo>
                  <a:lnTo>
                    <a:pt x="43192" y="1485"/>
                  </a:lnTo>
                  <a:lnTo>
                    <a:pt x="40614" y="2019"/>
                  </a:lnTo>
                  <a:lnTo>
                    <a:pt x="38099" y="2705"/>
                  </a:lnTo>
                  <a:lnTo>
                    <a:pt x="35547" y="3390"/>
                  </a:lnTo>
                  <a:lnTo>
                    <a:pt x="17411" y="13563"/>
                  </a:lnTo>
                  <a:lnTo>
                    <a:pt x="13474" y="17018"/>
                  </a:lnTo>
                  <a:lnTo>
                    <a:pt x="10096" y="21183"/>
                  </a:lnTo>
                  <a:lnTo>
                    <a:pt x="7721" y="25819"/>
                  </a:lnTo>
                  <a:lnTo>
                    <a:pt x="6286" y="28511"/>
                  </a:lnTo>
                  <a:lnTo>
                    <a:pt x="1727" y="43129"/>
                  </a:lnTo>
                  <a:lnTo>
                    <a:pt x="1130" y="46151"/>
                  </a:lnTo>
                  <a:lnTo>
                    <a:pt x="749" y="49199"/>
                  </a:lnTo>
                  <a:lnTo>
                    <a:pt x="482" y="52247"/>
                  </a:lnTo>
                  <a:lnTo>
                    <a:pt x="228" y="55308"/>
                  </a:lnTo>
                  <a:lnTo>
                    <a:pt x="152" y="58381"/>
                  </a:lnTo>
                  <a:lnTo>
                    <a:pt x="152" y="61429"/>
                  </a:lnTo>
                  <a:lnTo>
                    <a:pt x="0" y="65582"/>
                  </a:lnTo>
                  <a:lnTo>
                    <a:pt x="3238" y="86029"/>
                  </a:lnTo>
                  <a:lnTo>
                    <a:pt x="4419" y="90004"/>
                  </a:lnTo>
                  <a:lnTo>
                    <a:pt x="15430" y="107480"/>
                  </a:lnTo>
                  <a:lnTo>
                    <a:pt x="18351" y="110426"/>
                  </a:lnTo>
                  <a:lnTo>
                    <a:pt x="48983" y="122339"/>
                  </a:lnTo>
                  <a:lnTo>
                    <a:pt x="53085" y="122859"/>
                  </a:lnTo>
                  <a:lnTo>
                    <a:pt x="57251" y="123037"/>
                  </a:lnTo>
                  <a:lnTo>
                    <a:pt x="61391" y="122872"/>
                  </a:lnTo>
                  <a:lnTo>
                    <a:pt x="65544" y="123037"/>
                  </a:lnTo>
                  <a:lnTo>
                    <a:pt x="69710" y="122859"/>
                  </a:lnTo>
                  <a:lnTo>
                    <a:pt x="73799" y="122339"/>
                  </a:lnTo>
                  <a:lnTo>
                    <a:pt x="77914" y="121818"/>
                  </a:lnTo>
                  <a:lnTo>
                    <a:pt x="97408" y="114935"/>
                  </a:lnTo>
                  <a:lnTo>
                    <a:pt x="101041" y="112903"/>
                  </a:lnTo>
                  <a:lnTo>
                    <a:pt x="121602" y="77978"/>
                  </a:lnTo>
                  <a:lnTo>
                    <a:pt x="122770" y="65582"/>
                  </a:lnTo>
                  <a:lnTo>
                    <a:pt x="122618" y="61429"/>
                  </a:lnTo>
                  <a:lnTo>
                    <a:pt x="122656" y="55956"/>
                  </a:lnTo>
                  <a:lnTo>
                    <a:pt x="122300" y="50431"/>
                  </a:lnTo>
                  <a:lnTo>
                    <a:pt x="121399" y="45008"/>
                  </a:lnTo>
                  <a:close/>
                </a:path>
              </a:pathLst>
            </a:custGeom>
            <a:ln w="3175">
              <a:solidFill>
                <a:srgbClr val="050100"/>
              </a:solidFill>
            </a:ln>
          </p:spPr>
          <p:txBody>
            <a:bodyPr wrap="square" lIns="0" tIns="0" rIns="0" bIns="0" rtlCol="0"/>
            <a:lstStyle/>
            <a:p>
              <a:endParaRPr/>
            </a:p>
          </p:txBody>
        </p:sp>
        <p:sp>
          <p:nvSpPr>
            <p:cNvPr id="47" name="object 47"/>
            <p:cNvSpPr/>
            <p:nvPr/>
          </p:nvSpPr>
          <p:spPr>
            <a:xfrm>
              <a:off x="779078" y="7909278"/>
              <a:ext cx="38100" cy="33655"/>
            </a:xfrm>
            <a:custGeom>
              <a:avLst/>
              <a:gdLst/>
              <a:ahLst/>
              <a:cxnLst/>
              <a:rect l="l" t="t" r="r" b="b"/>
              <a:pathLst>
                <a:path w="38100" h="33654">
                  <a:moveTo>
                    <a:pt x="38036" y="0"/>
                  </a:moveTo>
                  <a:lnTo>
                    <a:pt x="32905" y="0"/>
                  </a:lnTo>
                  <a:lnTo>
                    <a:pt x="19011" y="24168"/>
                  </a:lnTo>
                  <a:lnTo>
                    <a:pt x="5105" y="0"/>
                  </a:lnTo>
                  <a:lnTo>
                    <a:pt x="0" y="0"/>
                  </a:lnTo>
                  <a:lnTo>
                    <a:pt x="19011" y="33058"/>
                  </a:lnTo>
                  <a:lnTo>
                    <a:pt x="38036" y="0"/>
                  </a:lnTo>
                  <a:close/>
                </a:path>
              </a:pathLst>
            </a:custGeom>
            <a:solidFill>
              <a:srgbClr val="231F20"/>
            </a:solidFill>
          </p:spPr>
          <p:txBody>
            <a:bodyPr wrap="square" lIns="0" tIns="0" rIns="0" bIns="0" rtlCol="0"/>
            <a:lstStyle/>
            <a:p>
              <a:endParaRPr/>
            </a:p>
          </p:txBody>
        </p:sp>
      </p:grpSp>
      <p:sp>
        <p:nvSpPr>
          <p:cNvPr id="48" name="object 48"/>
          <p:cNvSpPr txBox="1"/>
          <p:nvPr/>
        </p:nvSpPr>
        <p:spPr>
          <a:xfrm>
            <a:off x="586506" y="7816436"/>
            <a:ext cx="246379" cy="308610"/>
          </a:xfrm>
          <a:prstGeom prst="rect">
            <a:avLst/>
          </a:prstGeom>
        </p:spPr>
        <p:txBody>
          <a:bodyPr vert="horz" wrap="square" lIns="0" tIns="62229" rIns="0" bIns="0" rtlCol="0">
            <a:spAutoFit/>
          </a:bodyPr>
          <a:lstStyle/>
          <a:p>
            <a:pPr marL="12700">
              <a:lnSpc>
                <a:spcPct val="100000"/>
              </a:lnSpc>
              <a:spcBef>
                <a:spcPts val="489"/>
              </a:spcBef>
            </a:pPr>
            <a:r>
              <a:rPr sz="100" b="1" spc="5" dirty="0">
                <a:solidFill>
                  <a:srgbClr val="231F20"/>
                </a:solidFill>
                <a:latin typeface="Calibri"/>
                <a:cs typeface="Calibri"/>
              </a:rPr>
              <a:t>UP </a:t>
            </a:r>
            <a:r>
              <a:rPr sz="750" spc="5" dirty="0">
                <a:solidFill>
                  <a:srgbClr val="231F20"/>
                </a:solidFill>
                <a:latin typeface="Arial Narrow"/>
                <a:cs typeface="Arial Narrow"/>
              </a:rPr>
              <a:t>+</a:t>
            </a:r>
            <a:r>
              <a:rPr sz="750" spc="40" dirty="0">
                <a:solidFill>
                  <a:srgbClr val="231F20"/>
                </a:solidFill>
                <a:latin typeface="Arial Narrow"/>
                <a:cs typeface="Arial Narrow"/>
              </a:rPr>
              <a:t> </a:t>
            </a:r>
            <a:r>
              <a:rPr sz="100" b="1" spc="5" dirty="0">
                <a:solidFill>
                  <a:srgbClr val="231F20"/>
                </a:solidFill>
                <a:latin typeface="Calibri"/>
                <a:cs typeface="Calibri"/>
              </a:rPr>
              <a:t>DOWN</a:t>
            </a:r>
            <a:endParaRPr sz="100">
              <a:latin typeface="Calibri"/>
              <a:cs typeface="Calibri"/>
            </a:endParaRPr>
          </a:p>
          <a:p>
            <a:pPr marL="138430">
              <a:lnSpc>
                <a:spcPct val="100000"/>
              </a:lnSpc>
              <a:spcBef>
                <a:spcPts val="275"/>
              </a:spcBef>
            </a:pPr>
            <a:r>
              <a:rPr sz="550" dirty="0">
                <a:solidFill>
                  <a:srgbClr val="231F20"/>
                </a:solidFill>
                <a:latin typeface="Arial Narrow"/>
                <a:cs typeface="Arial Narrow"/>
              </a:rPr>
              <a:t>3s</a:t>
            </a:r>
            <a:endParaRPr sz="550">
              <a:latin typeface="Arial Narrow"/>
              <a:cs typeface="Arial Narrow"/>
            </a:endParaRPr>
          </a:p>
        </p:txBody>
      </p:sp>
      <p:sp>
        <p:nvSpPr>
          <p:cNvPr id="49" name="object 49"/>
          <p:cNvSpPr/>
          <p:nvPr/>
        </p:nvSpPr>
        <p:spPr>
          <a:xfrm>
            <a:off x="559155" y="7291658"/>
            <a:ext cx="99720" cy="99694"/>
          </a:xfrm>
          <a:prstGeom prst="rect">
            <a:avLst/>
          </a:prstGeom>
          <a:blipFill>
            <a:blip r:embed="rId6" cstate="print"/>
            <a:stretch>
              <a:fillRect/>
            </a:stretch>
          </a:blipFill>
        </p:spPr>
        <p:txBody>
          <a:bodyPr wrap="square" lIns="0" tIns="0" rIns="0" bIns="0" rtlCol="0"/>
          <a:lstStyle/>
          <a:p>
            <a:endParaRPr/>
          </a:p>
        </p:txBody>
      </p:sp>
      <p:sp>
        <p:nvSpPr>
          <p:cNvPr id="50" name="object 50"/>
          <p:cNvSpPr txBox="1"/>
          <p:nvPr/>
        </p:nvSpPr>
        <p:spPr>
          <a:xfrm>
            <a:off x="670979" y="7284391"/>
            <a:ext cx="92075" cy="117475"/>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231F20"/>
                </a:solidFill>
                <a:latin typeface="Arial Narrow"/>
                <a:cs typeface="Arial Narrow"/>
              </a:rPr>
              <a:t>3s</a:t>
            </a:r>
            <a:endParaRPr sz="600">
              <a:latin typeface="Arial Narrow"/>
              <a:cs typeface="Arial Narrow"/>
            </a:endParaRPr>
          </a:p>
        </p:txBody>
      </p:sp>
      <p:sp>
        <p:nvSpPr>
          <p:cNvPr id="51" name="object 51"/>
          <p:cNvSpPr/>
          <p:nvPr/>
        </p:nvSpPr>
        <p:spPr>
          <a:xfrm>
            <a:off x="539817" y="7005511"/>
            <a:ext cx="239395" cy="240029"/>
          </a:xfrm>
          <a:custGeom>
            <a:avLst/>
            <a:gdLst/>
            <a:ahLst/>
            <a:cxnLst/>
            <a:rect l="l" t="t" r="r" b="b"/>
            <a:pathLst>
              <a:path w="239395" h="240029">
                <a:moveTo>
                  <a:pt x="236321" y="87617"/>
                </a:moveTo>
                <a:lnTo>
                  <a:pt x="235280" y="81140"/>
                </a:lnTo>
                <a:lnTo>
                  <a:pt x="233743" y="74701"/>
                </a:lnTo>
                <a:lnTo>
                  <a:pt x="231698" y="68427"/>
                </a:lnTo>
                <a:lnTo>
                  <a:pt x="229704" y="62153"/>
                </a:lnTo>
                <a:lnTo>
                  <a:pt x="205130" y="26403"/>
                </a:lnTo>
                <a:lnTo>
                  <a:pt x="169786" y="6591"/>
                </a:lnTo>
                <a:lnTo>
                  <a:pt x="164884" y="5270"/>
                </a:lnTo>
                <a:lnTo>
                  <a:pt x="159969" y="3937"/>
                </a:lnTo>
                <a:lnTo>
                  <a:pt x="119519" y="0"/>
                </a:lnTo>
                <a:lnTo>
                  <a:pt x="111882" y="117"/>
                </a:lnTo>
                <a:lnTo>
                  <a:pt x="74142" y="5270"/>
                </a:lnTo>
                <a:lnTo>
                  <a:pt x="69214" y="6591"/>
                </a:lnTo>
                <a:lnTo>
                  <a:pt x="33908" y="26403"/>
                </a:lnTo>
                <a:lnTo>
                  <a:pt x="9791" y="60998"/>
                </a:lnTo>
                <a:lnTo>
                  <a:pt x="3340" y="83959"/>
                </a:lnTo>
                <a:lnTo>
                  <a:pt x="2184" y="89852"/>
                </a:lnTo>
                <a:lnTo>
                  <a:pt x="1422" y="95770"/>
                </a:lnTo>
                <a:lnTo>
                  <a:pt x="927" y="101727"/>
                </a:lnTo>
                <a:lnTo>
                  <a:pt x="431" y="107670"/>
                </a:lnTo>
                <a:lnTo>
                  <a:pt x="279" y="113652"/>
                </a:lnTo>
                <a:lnTo>
                  <a:pt x="279" y="119595"/>
                </a:lnTo>
                <a:lnTo>
                  <a:pt x="0" y="127673"/>
                </a:lnTo>
                <a:lnTo>
                  <a:pt x="6299" y="167474"/>
                </a:lnTo>
                <a:lnTo>
                  <a:pt x="8610" y="175209"/>
                </a:lnTo>
                <a:lnTo>
                  <a:pt x="30035" y="209232"/>
                </a:lnTo>
                <a:lnTo>
                  <a:pt x="35686" y="214972"/>
                </a:lnTo>
                <a:lnTo>
                  <a:pt x="42303" y="219798"/>
                </a:lnTo>
                <a:lnTo>
                  <a:pt x="49364" y="223735"/>
                </a:lnTo>
                <a:lnTo>
                  <a:pt x="56413" y="227685"/>
                </a:lnTo>
                <a:lnTo>
                  <a:pt x="95313" y="238163"/>
                </a:lnTo>
                <a:lnTo>
                  <a:pt x="111455" y="239509"/>
                </a:lnTo>
                <a:lnTo>
                  <a:pt x="119519" y="239217"/>
                </a:lnTo>
                <a:lnTo>
                  <a:pt x="127571" y="239509"/>
                </a:lnTo>
                <a:lnTo>
                  <a:pt x="135674" y="239166"/>
                </a:lnTo>
                <a:lnTo>
                  <a:pt x="143675" y="238163"/>
                </a:lnTo>
                <a:lnTo>
                  <a:pt x="151676" y="237159"/>
                </a:lnTo>
                <a:lnTo>
                  <a:pt x="189636" y="223735"/>
                </a:lnTo>
                <a:lnTo>
                  <a:pt x="196722" y="219798"/>
                </a:lnTo>
                <a:lnTo>
                  <a:pt x="223405" y="189801"/>
                </a:lnTo>
                <a:lnTo>
                  <a:pt x="236689" y="151803"/>
                </a:lnTo>
                <a:lnTo>
                  <a:pt x="239013" y="127673"/>
                </a:lnTo>
                <a:lnTo>
                  <a:pt x="238696" y="119595"/>
                </a:lnTo>
                <a:lnTo>
                  <a:pt x="238600" y="111579"/>
                </a:lnTo>
                <a:lnTo>
                  <a:pt x="238194" y="103563"/>
                </a:lnTo>
                <a:lnTo>
                  <a:pt x="237446" y="95569"/>
                </a:lnTo>
                <a:lnTo>
                  <a:pt x="236321" y="87617"/>
                </a:lnTo>
                <a:close/>
              </a:path>
            </a:pathLst>
          </a:custGeom>
          <a:ln w="5981">
            <a:solidFill>
              <a:srgbClr val="050100"/>
            </a:solidFill>
          </a:ln>
        </p:spPr>
        <p:txBody>
          <a:bodyPr wrap="square" lIns="0" tIns="0" rIns="0" bIns="0" rtlCol="0"/>
          <a:lstStyle/>
          <a:p>
            <a:endParaRPr/>
          </a:p>
        </p:txBody>
      </p:sp>
      <p:sp>
        <p:nvSpPr>
          <p:cNvPr id="52" name="object 52"/>
          <p:cNvSpPr txBox="1"/>
          <p:nvPr/>
        </p:nvSpPr>
        <p:spPr>
          <a:xfrm>
            <a:off x="613222" y="7145488"/>
            <a:ext cx="103505" cy="65405"/>
          </a:xfrm>
          <a:prstGeom prst="rect">
            <a:avLst/>
          </a:prstGeom>
        </p:spPr>
        <p:txBody>
          <a:bodyPr vert="horz" wrap="square" lIns="0" tIns="13970" rIns="0" bIns="0" rtlCol="0">
            <a:spAutoFit/>
          </a:bodyPr>
          <a:lstStyle/>
          <a:p>
            <a:pPr marL="12700">
              <a:lnSpc>
                <a:spcPct val="100000"/>
              </a:lnSpc>
              <a:spcBef>
                <a:spcPts val="110"/>
              </a:spcBef>
            </a:pPr>
            <a:r>
              <a:rPr sz="250" b="1" spc="-30" dirty="0">
                <a:solidFill>
                  <a:srgbClr val="231F20"/>
                </a:solidFill>
                <a:latin typeface="Calibri"/>
                <a:cs typeface="Calibri"/>
              </a:rPr>
              <a:t>DOWN</a:t>
            </a:r>
            <a:endParaRPr sz="250">
              <a:latin typeface="Calibri"/>
              <a:cs typeface="Calibri"/>
            </a:endParaRPr>
          </a:p>
        </p:txBody>
      </p:sp>
      <p:sp>
        <p:nvSpPr>
          <p:cNvPr id="53" name="object 53"/>
          <p:cNvSpPr/>
          <p:nvPr/>
        </p:nvSpPr>
        <p:spPr>
          <a:xfrm>
            <a:off x="624483" y="7065819"/>
            <a:ext cx="74295" cy="64769"/>
          </a:xfrm>
          <a:custGeom>
            <a:avLst/>
            <a:gdLst/>
            <a:ahLst/>
            <a:cxnLst/>
            <a:rect l="l" t="t" r="r" b="b"/>
            <a:pathLst>
              <a:path w="74295" h="64770">
                <a:moveTo>
                  <a:pt x="74041" y="0"/>
                </a:moveTo>
                <a:lnTo>
                  <a:pt x="64071" y="0"/>
                </a:lnTo>
                <a:lnTo>
                  <a:pt x="37007" y="47028"/>
                </a:lnTo>
                <a:lnTo>
                  <a:pt x="9944" y="0"/>
                </a:lnTo>
                <a:lnTo>
                  <a:pt x="0" y="0"/>
                </a:lnTo>
                <a:lnTo>
                  <a:pt x="37007" y="64338"/>
                </a:lnTo>
                <a:lnTo>
                  <a:pt x="74041" y="0"/>
                </a:lnTo>
                <a:close/>
              </a:path>
            </a:pathLst>
          </a:custGeom>
          <a:solidFill>
            <a:srgbClr val="231F20"/>
          </a:solidFill>
        </p:spPr>
        <p:txBody>
          <a:bodyPr wrap="square" lIns="0" tIns="0" rIns="0" bIns="0" rtlCol="0"/>
          <a:lstStyle/>
          <a:p>
            <a:endParaRPr/>
          </a:p>
        </p:txBody>
      </p:sp>
      <p:grpSp>
        <p:nvGrpSpPr>
          <p:cNvPr id="54" name="object 54"/>
          <p:cNvGrpSpPr/>
          <p:nvPr/>
        </p:nvGrpSpPr>
        <p:grpSpPr>
          <a:xfrm>
            <a:off x="541366" y="5975819"/>
            <a:ext cx="292100" cy="292735"/>
            <a:chOff x="541366" y="5975819"/>
            <a:chExt cx="292100" cy="292735"/>
          </a:xfrm>
        </p:grpSpPr>
        <p:sp>
          <p:nvSpPr>
            <p:cNvPr id="55" name="object 55"/>
            <p:cNvSpPr/>
            <p:nvPr/>
          </p:nvSpPr>
          <p:spPr>
            <a:xfrm>
              <a:off x="545144" y="5979597"/>
              <a:ext cx="284480" cy="285115"/>
            </a:xfrm>
            <a:custGeom>
              <a:avLst/>
              <a:gdLst/>
              <a:ahLst/>
              <a:cxnLst/>
              <a:rect l="l" t="t" r="r" b="b"/>
              <a:pathLst>
                <a:path w="284480" h="285114">
                  <a:moveTo>
                    <a:pt x="0" y="142310"/>
                  </a:moveTo>
                  <a:lnTo>
                    <a:pt x="3707" y="98931"/>
                  </a:lnTo>
                  <a:lnTo>
                    <a:pt x="18965" y="57460"/>
                  </a:lnTo>
                  <a:lnTo>
                    <a:pt x="45554" y="26706"/>
                  </a:lnTo>
                  <a:lnTo>
                    <a:pt x="84620" y="7334"/>
                  </a:lnTo>
                  <a:lnTo>
                    <a:pt x="127334" y="0"/>
                  </a:lnTo>
                  <a:lnTo>
                    <a:pt x="141998" y="19"/>
                  </a:lnTo>
                  <a:lnTo>
                    <a:pt x="156675" y="0"/>
                  </a:lnTo>
                  <a:lnTo>
                    <a:pt x="199174" y="7334"/>
                  </a:lnTo>
                  <a:lnTo>
                    <a:pt x="238432" y="26706"/>
                  </a:lnTo>
                  <a:lnTo>
                    <a:pt x="264958" y="57460"/>
                  </a:lnTo>
                  <a:lnTo>
                    <a:pt x="280402" y="98931"/>
                  </a:lnTo>
                  <a:lnTo>
                    <a:pt x="283984" y="142310"/>
                  </a:lnTo>
                  <a:lnTo>
                    <a:pt x="282886" y="166213"/>
                  </a:lnTo>
                  <a:lnTo>
                    <a:pt x="274142" y="207527"/>
                  </a:lnTo>
                  <a:lnTo>
                    <a:pt x="250657" y="246889"/>
                  </a:lnTo>
                  <a:lnTo>
                    <a:pt x="213156" y="272663"/>
                  </a:lnTo>
                  <a:lnTo>
                    <a:pt x="162557" y="283989"/>
                  </a:lnTo>
                  <a:lnTo>
                    <a:pt x="141998" y="284740"/>
                  </a:lnTo>
                  <a:lnTo>
                    <a:pt x="121630" y="283989"/>
                  </a:lnTo>
                  <a:lnTo>
                    <a:pt x="70827" y="272663"/>
                  </a:lnTo>
                  <a:lnTo>
                    <a:pt x="33085" y="246701"/>
                  </a:lnTo>
                  <a:lnTo>
                    <a:pt x="9963" y="207527"/>
                  </a:lnTo>
                  <a:lnTo>
                    <a:pt x="963" y="166213"/>
                  </a:lnTo>
                  <a:lnTo>
                    <a:pt x="0" y="142310"/>
                  </a:lnTo>
                  <a:close/>
                </a:path>
              </a:pathLst>
            </a:custGeom>
            <a:ln w="7556">
              <a:solidFill>
                <a:srgbClr val="050100"/>
              </a:solidFill>
            </a:ln>
          </p:spPr>
          <p:txBody>
            <a:bodyPr wrap="square" lIns="0" tIns="0" rIns="0" bIns="0" rtlCol="0"/>
            <a:lstStyle/>
            <a:p>
              <a:endParaRPr/>
            </a:p>
          </p:txBody>
        </p:sp>
        <p:sp>
          <p:nvSpPr>
            <p:cNvPr id="56" name="object 56"/>
            <p:cNvSpPr/>
            <p:nvPr/>
          </p:nvSpPr>
          <p:spPr>
            <a:xfrm>
              <a:off x="634606" y="6043322"/>
              <a:ext cx="105039" cy="82511"/>
            </a:xfrm>
            <a:prstGeom prst="rect">
              <a:avLst/>
            </a:prstGeom>
            <a:blipFill>
              <a:blip r:embed="rId7" cstate="print"/>
              <a:stretch>
                <a:fillRect/>
              </a:stretch>
            </a:blipFill>
          </p:spPr>
          <p:txBody>
            <a:bodyPr wrap="square" lIns="0" tIns="0" rIns="0" bIns="0" rtlCol="0"/>
            <a:lstStyle/>
            <a:p>
              <a:endParaRPr/>
            </a:p>
          </p:txBody>
        </p:sp>
        <p:sp>
          <p:nvSpPr>
            <p:cNvPr id="57" name="object 57"/>
            <p:cNvSpPr/>
            <p:nvPr/>
          </p:nvSpPr>
          <p:spPr>
            <a:xfrm>
              <a:off x="639521" y="6166002"/>
              <a:ext cx="93980" cy="27305"/>
            </a:xfrm>
            <a:custGeom>
              <a:avLst/>
              <a:gdLst/>
              <a:ahLst/>
              <a:cxnLst/>
              <a:rect l="l" t="t" r="r" b="b"/>
              <a:pathLst>
                <a:path w="93979" h="27304">
                  <a:moveTo>
                    <a:pt x="14782" y="5130"/>
                  </a:moveTo>
                  <a:lnTo>
                    <a:pt x="14592" y="4279"/>
                  </a:lnTo>
                  <a:lnTo>
                    <a:pt x="14427" y="3517"/>
                  </a:lnTo>
                  <a:lnTo>
                    <a:pt x="12865" y="1841"/>
                  </a:lnTo>
                  <a:lnTo>
                    <a:pt x="11798" y="469"/>
                  </a:lnTo>
                  <a:lnTo>
                    <a:pt x="10452" y="165"/>
                  </a:lnTo>
                  <a:lnTo>
                    <a:pt x="10452" y="6667"/>
                  </a:lnTo>
                  <a:lnTo>
                    <a:pt x="10452" y="20231"/>
                  </a:lnTo>
                  <a:lnTo>
                    <a:pt x="9918" y="20904"/>
                  </a:lnTo>
                  <a:lnTo>
                    <a:pt x="9766" y="21742"/>
                  </a:lnTo>
                  <a:lnTo>
                    <a:pt x="8851" y="22542"/>
                  </a:lnTo>
                  <a:lnTo>
                    <a:pt x="5461" y="22542"/>
                  </a:lnTo>
                  <a:lnTo>
                    <a:pt x="4991" y="21742"/>
                  </a:lnTo>
                  <a:lnTo>
                    <a:pt x="4673" y="20904"/>
                  </a:lnTo>
                  <a:lnTo>
                    <a:pt x="4673" y="5499"/>
                  </a:lnTo>
                  <a:lnTo>
                    <a:pt x="5461" y="4279"/>
                  </a:lnTo>
                  <a:lnTo>
                    <a:pt x="8851" y="4279"/>
                  </a:lnTo>
                  <a:lnTo>
                    <a:pt x="9766" y="5130"/>
                  </a:lnTo>
                  <a:lnTo>
                    <a:pt x="10452" y="6667"/>
                  </a:lnTo>
                  <a:lnTo>
                    <a:pt x="10452" y="165"/>
                  </a:lnTo>
                  <a:lnTo>
                    <a:pt x="9766" y="0"/>
                  </a:lnTo>
                  <a:lnTo>
                    <a:pt x="4991" y="0"/>
                  </a:lnTo>
                  <a:lnTo>
                    <a:pt x="3302" y="469"/>
                  </a:lnTo>
                  <a:lnTo>
                    <a:pt x="1676" y="1841"/>
                  </a:lnTo>
                  <a:lnTo>
                    <a:pt x="800" y="3517"/>
                  </a:lnTo>
                  <a:lnTo>
                    <a:pt x="0" y="5499"/>
                  </a:lnTo>
                  <a:lnTo>
                    <a:pt x="0" y="21348"/>
                  </a:lnTo>
                  <a:lnTo>
                    <a:pt x="800" y="23279"/>
                  </a:lnTo>
                  <a:lnTo>
                    <a:pt x="1676" y="24396"/>
                  </a:lnTo>
                  <a:lnTo>
                    <a:pt x="3302" y="25869"/>
                  </a:lnTo>
                  <a:lnTo>
                    <a:pt x="4991" y="26682"/>
                  </a:lnTo>
                  <a:lnTo>
                    <a:pt x="9766" y="26682"/>
                  </a:lnTo>
                  <a:lnTo>
                    <a:pt x="11798" y="25869"/>
                  </a:lnTo>
                  <a:lnTo>
                    <a:pt x="12865" y="24396"/>
                  </a:lnTo>
                  <a:lnTo>
                    <a:pt x="14427" y="23279"/>
                  </a:lnTo>
                  <a:lnTo>
                    <a:pt x="14592" y="22542"/>
                  </a:lnTo>
                  <a:lnTo>
                    <a:pt x="14770" y="21742"/>
                  </a:lnTo>
                  <a:lnTo>
                    <a:pt x="14782" y="5130"/>
                  </a:lnTo>
                  <a:close/>
                </a:path>
                <a:path w="93979" h="27304">
                  <a:moveTo>
                    <a:pt x="33337" y="469"/>
                  </a:moveTo>
                  <a:lnTo>
                    <a:pt x="20624" y="469"/>
                  </a:lnTo>
                  <a:lnTo>
                    <a:pt x="20624" y="4279"/>
                  </a:lnTo>
                  <a:lnTo>
                    <a:pt x="28524" y="4279"/>
                  </a:lnTo>
                  <a:lnTo>
                    <a:pt x="19875" y="23279"/>
                  </a:lnTo>
                  <a:lnTo>
                    <a:pt x="19875" y="26263"/>
                  </a:lnTo>
                  <a:lnTo>
                    <a:pt x="33337" y="26263"/>
                  </a:lnTo>
                  <a:lnTo>
                    <a:pt x="33337" y="22542"/>
                  </a:lnTo>
                  <a:lnTo>
                    <a:pt x="24447" y="22542"/>
                  </a:lnTo>
                  <a:lnTo>
                    <a:pt x="33337" y="3987"/>
                  </a:lnTo>
                  <a:lnTo>
                    <a:pt x="33337" y="469"/>
                  </a:lnTo>
                  <a:close/>
                </a:path>
                <a:path w="93979" h="27304">
                  <a:moveTo>
                    <a:pt x="53327" y="5130"/>
                  </a:moveTo>
                  <a:lnTo>
                    <a:pt x="53187" y="4279"/>
                  </a:lnTo>
                  <a:lnTo>
                    <a:pt x="53073" y="3517"/>
                  </a:lnTo>
                  <a:lnTo>
                    <a:pt x="51600" y="1841"/>
                  </a:lnTo>
                  <a:lnTo>
                    <a:pt x="50266" y="469"/>
                  </a:lnTo>
                  <a:lnTo>
                    <a:pt x="49212" y="228"/>
                  </a:lnTo>
                  <a:lnTo>
                    <a:pt x="49212" y="6667"/>
                  </a:lnTo>
                  <a:lnTo>
                    <a:pt x="49212" y="20231"/>
                  </a:lnTo>
                  <a:lnTo>
                    <a:pt x="48945" y="20904"/>
                  </a:lnTo>
                  <a:lnTo>
                    <a:pt x="48298" y="21742"/>
                  </a:lnTo>
                  <a:lnTo>
                    <a:pt x="47612" y="22542"/>
                  </a:lnTo>
                  <a:lnTo>
                    <a:pt x="44170" y="22542"/>
                  </a:lnTo>
                  <a:lnTo>
                    <a:pt x="43789" y="21742"/>
                  </a:lnTo>
                  <a:lnTo>
                    <a:pt x="43230" y="20904"/>
                  </a:lnTo>
                  <a:lnTo>
                    <a:pt x="43230" y="5499"/>
                  </a:lnTo>
                  <a:lnTo>
                    <a:pt x="46139" y="4279"/>
                  </a:lnTo>
                  <a:lnTo>
                    <a:pt x="47612" y="4279"/>
                  </a:lnTo>
                  <a:lnTo>
                    <a:pt x="48298" y="5130"/>
                  </a:lnTo>
                  <a:lnTo>
                    <a:pt x="48945" y="5499"/>
                  </a:lnTo>
                  <a:lnTo>
                    <a:pt x="49212" y="6667"/>
                  </a:lnTo>
                  <a:lnTo>
                    <a:pt x="49212" y="228"/>
                  </a:lnTo>
                  <a:lnTo>
                    <a:pt x="48298" y="0"/>
                  </a:lnTo>
                  <a:lnTo>
                    <a:pt x="43789" y="0"/>
                  </a:lnTo>
                  <a:lnTo>
                    <a:pt x="41808" y="469"/>
                  </a:lnTo>
                  <a:lnTo>
                    <a:pt x="40424" y="1841"/>
                  </a:lnTo>
                  <a:lnTo>
                    <a:pt x="39649" y="3517"/>
                  </a:lnTo>
                  <a:lnTo>
                    <a:pt x="38646" y="5499"/>
                  </a:lnTo>
                  <a:lnTo>
                    <a:pt x="38646" y="21348"/>
                  </a:lnTo>
                  <a:lnTo>
                    <a:pt x="39649" y="23279"/>
                  </a:lnTo>
                  <a:lnTo>
                    <a:pt x="40424" y="24396"/>
                  </a:lnTo>
                  <a:lnTo>
                    <a:pt x="41808" y="25869"/>
                  </a:lnTo>
                  <a:lnTo>
                    <a:pt x="43789" y="26682"/>
                  </a:lnTo>
                  <a:lnTo>
                    <a:pt x="48298" y="26682"/>
                  </a:lnTo>
                  <a:lnTo>
                    <a:pt x="50266" y="25869"/>
                  </a:lnTo>
                  <a:lnTo>
                    <a:pt x="51600" y="24396"/>
                  </a:lnTo>
                  <a:lnTo>
                    <a:pt x="53073" y="23279"/>
                  </a:lnTo>
                  <a:lnTo>
                    <a:pt x="53187" y="22542"/>
                  </a:lnTo>
                  <a:lnTo>
                    <a:pt x="53327" y="21742"/>
                  </a:lnTo>
                  <a:lnTo>
                    <a:pt x="53327" y="5130"/>
                  </a:lnTo>
                  <a:close/>
                </a:path>
                <a:path w="93979" h="27304">
                  <a:moveTo>
                    <a:pt x="75399" y="469"/>
                  </a:moveTo>
                  <a:lnTo>
                    <a:pt x="71247" y="469"/>
                  </a:lnTo>
                  <a:lnTo>
                    <a:pt x="71247" y="19761"/>
                  </a:lnTo>
                  <a:lnTo>
                    <a:pt x="70891" y="18554"/>
                  </a:lnTo>
                  <a:lnTo>
                    <a:pt x="70891" y="17589"/>
                  </a:lnTo>
                  <a:lnTo>
                    <a:pt x="70332" y="16357"/>
                  </a:lnTo>
                  <a:lnTo>
                    <a:pt x="70154" y="14287"/>
                  </a:lnTo>
                  <a:lnTo>
                    <a:pt x="65366" y="469"/>
                  </a:lnTo>
                  <a:lnTo>
                    <a:pt x="59182" y="469"/>
                  </a:lnTo>
                  <a:lnTo>
                    <a:pt x="59182" y="26263"/>
                  </a:lnTo>
                  <a:lnTo>
                    <a:pt x="63830" y="26263"/>
                  </a:lnTo>
                  <a:lnTo>
                    <a:pt x="63830" y="9321"/>
                  </a:lnTo>
                  <a:lnTo>
                    <a:pt x="63360" y="8509"/>
                  </a:lnTo>
                  <a:lnTo>
                    <a:pt x="63360" y="7797"/>
                  </a:lnTo>
                  <a:lnTo>
                    <a:pt x="63830" y="8153"/>
                  </a:lnTo>
                  <a:lnTo>
                    <a:pt x="65176" y="11658"/>
                  </a:lnTo>
                  <a:lnTo>
                    <a:pt x="65176" y="12306"/>
                  </a:lnTo>
                  <a:lnTo>
                    <a:pt x="66636" y="15913"/>
                  </a:lnTo>
                  <a:lnTo>
                    <a:pt x="66636" y="17589"/>
                  </a:lnTo>
                  <a:lnTo>
                    <a:pt x="69557" y="26263"/>
                  </a:lnTo>
                  <a:lnTo>
                    <a:pt x="75399" y="26263"/>
                  </a:lnTo>
                  <a:lnTo>
                    <a:pt x="75399" y="469"/>
                  </a:lnTo>
                  <a:close/>
                </a:path>
                <a:path w="93979" h="27304">
                  <a:moveTo>
                    <a:pt x="93548" y="469"/>
                  </a:moveTo>
                  <a:lnTo>
                    <a:pt x="81597" y="469"/>
                  </a:lnTo>
                  <a:lnTo>
                    <a:pt x="81597" y="26263"/>
                  </a:lnTo>
                  <a:lnTo>
                    <a:pt x="93548" y="26263"/>
                  </a:lnTo>
                  <a:lnTo>
                    <a:pt x="93548" y="22542"/>
                  </a:lnTo>
                  <a:lnTo>
                    <a:pt x="86360" y="22542"/>
                  </a:lnTo>
                  <a:lnTo>
                    <a:pt x="86360" y="14808"/>
                  </a:lnTo>
                  <a:lnTo>
                    <a:pt x="92964" y="14808"/>
                  </a:lnTo>
                  <a:lnTo>
                    <a:pt x="92964" y="11188"/>
                  </a:lnTo>
                  <a:lnTo>
                    <a:pt x="86360" y="11188"/>
                  </a:lnTo>
                  <a:lnTo>
                    <a:pt x="86360" y="4279"/>
                  </a:lnTo>
                  <a:lnTo>
                    <a:pt x="93548" y="4279"/>
                  </a:lnTo>
                  <a:lnTo>
                    <a:pt x="93548" y="469"/>
                  </a:lnTo>
                  <a:close/>
                </a:path>
              </a:pathLst>
            </a:custGeom>
            <a:solidFill>
              <a:srgbClr val="231F20"/>
            </a:solidFill>
          </p:spPr>
          <p:txBody>
            <a:bodyPr wrap="square" lIns="0" tIns="0" rIns="0" bIns="0" rtlCol="0"/>
            <a:lstStyle/>
            <a:p>
              <a:endParaRPr/>
            </a:p>
          </p:txBody>
        </p:sp>
      </p:grpSp>
      <p:sp>
        <p:nvSpPr>
          <p:cNvPr id="58" name="object 58"/>
          <p:cNvSpPr/>
          <p:nvPr/>
        </p:nvSpPr>
        <p:spPr>
          <a:xfrm>
            <a:off x="1723483" y="6120063"/>
            <a:ext cx="147281" cy="147665"/>
          </a:xfrm>
          <a:prstGeom prst="rect">
            <a:avLst/>
          </a:prstGeom>
          <a:blipFill>
            <a:blip r:embed="rId8" cstate="print"/>
            <a:stretch>
              <a:fillRect/>
            </a:stretch>
          </a:blipFill>
        </p:spPr>
        <p:txBody>
          <a:bodyPr wrap="square" lIns="0" tIns="0" rIns="0" bIns="0" rtlCol="0"/>
          <a:lstStyle/>
          <a:p>
            <a:endParaRPr/>
          </a:p>
        </p:txBody>
      </p:sp>
      <p:grpSp>
        <p:nvGrpSpPr>
          <p:cNvPr id="59" name="object 59"/>
          <p:cNvGrpSpPr/>
          <p:nvPr/>
        </p:nvGrpSpPr>
        <p:grpSpPr>
          <a:xfrm>
            <a:off x="539865" y="5282372"/>
            <a:ext cx="291465" cy="292735"/>
            <a:chOff x="539865" y="5282372"/>
            <a:chExt cx="291465" cy="292735"/>
          </a:xfrm>
        </p:grpSpPr>
        <p:sp>
          <p:nvSpPr>
            <p:cNvPr id="60" name="object 60"/>
            <p:cNvSpPr/>
            <p:nvPr/>
          </p:nvSpPr>
          <p:spPr>
            <a:xfrm>
              <a:off x="543643" y="5286150"/>
              <a:ext cx="284480" cy="285115"/>
            </a:xfrm>
            <a:custGeom>
              <a:avLst/>
              <a:gdLst/>
              <a:ahLst/>
              <a:cxnLst/>
              <a:rect l="l" t="t" r="r" b="b"/>
              <a:pathLst>
                <a:path w="284480" h="285114">
                  <a:moveTo>
                    <a:pt x="0" y="142312"/>
                  </a:moveTo>
                  <a:lnTo>
                    <a:pt x="3693" y="98928"/>
                  </a:lnTo>
                  <a:lnTo>
                    <a:pt x="18897" y="57457"/>
                  </a:lnTo>
                  <a:lnTo>
                    <a:pt x="45702" y="26701"/>
                  </a:lnTo>
                  <a:lnTo>
                    <a:pt x="84607" y="7324"/>
                  </a:lnTo>
                  <a:lnTo>
                    <a:pt x="127148" y="0"/>
                  </a:lnTo>
                  <a:lnTo>
                    <a:pt x="141909" y="21"/>
                  </a:lnTo>
                  <a:lnTo>
                    <a:pt x="156738" y="0"/>
                  </a:lnTo>
                  <a:lnTo>
                    <a:pt x="199085" y="7324"/>
                  </a:lnTo>
                  <a:lnTo>
                    <a:pt x="238225" y="26701"/>
                  </a:lnTo>
                  <a:lnTo>
                    <a:pt x="265014" y="57457"/>
                  </a:lnTo>
                  <a:lnTo>
                    <a:pt x="280241" y="98928"/>
                  </a:lnTo>
                  <a:lnTo>
                    <a:pt x="283870" y="142312"/>
                  </a:lnTo>
                  <a:lnTo>
                    <a:pt x="282816" y="166208"/>
                  </a:lnTo>
                  <a:lnTo>
                    <a:pt x="274140" y="207522"/>
                  </a:lnTo>
                  <a:lnTo>
                    <a:pt x="250599" y="246889"/>
                  </a:lnTo>
                  <a:lnTo>
                    <a:pt x="212928" y="272665"/>
                  </a:lnTo>
                  <a:lnTo>
                    <a:pt x="162421" y="283991"/>
                  </a:lnTo>
                  <a:lnTo>
                    <a:pt x="141909" y="284742"/>
                  </a:lnTo>
                  <a:lnTo>
                    <a:pt x="121343" y="283991"/>
                  </a:lnTo>
                  <a:lnTo>
                    <a:pt x="70599" y="272665"/>
                  </a:lnTo>
                  <a:lnTo>
                    <a:pt x="33038" y="246696"/>
                  </a:lnTo>
                  <a:lnTo>
                    <a:pt x="9644" y="207522"/>
                  </a:lnTo>
                  <a:lnTo>
                    <a:pt x="1057" y="166208"/>
                  </a:lnTo>
                  <a:lnTo>
                    <a:pt x="0" y="142312"/>
                  </a:lnTo>
                  <a:close/>
                </a:path>
              </a:pathLst>
            </a:custGeom>
            <a:ln w="7556">
              <a:solidFill>
                <a:srgbClr val="050100"/>
              </a:solidFill>
            </a:ln>
          </p:spPr>
          <p:txBody>
            <a:bodyPr wrap="square" lIns="0" tIns="0" rIns="0" bIns="0" rtlCol="0"/>
            <a:lstStyle/>
            <a:p>
              <a:endParaRPr/>
            </a:p>
          </p:txBody>
        </p:sp>
        <p:sp>
          <p:nvSpPr>
            <p:cNvPr id="61" name="object 61"/>
            <p:cNvSpPr/>
            <p:nvPr/>
          </p:nvSpPr>
          <p:spPr>
            <a:xfrm>
              <a:off x="657288" y="5473014"/>
              <a:ext cx="54610" cy="26670"/>
            </a:xfrm>
            <a:custGeom>
              <a:avLst/>
              <a:gdLst/>
              <a:ahLst/>
              <a:cxnLst/>
              <a:rect l="l" t="t" r="r" b="b"/>
              <a:pathLst>
                <a:path w="54609" h="26670">
                  <a:moveTo>
                    <a:pt x="15036" y="0"/>
                  </a:moveTo>
                  <a:lnTo>
                    <a:pt x="10375" y="0"/>
                  </a:lnTo>
                  <a:lnTo>
                    <a:pt x="10375" y="20891"/>
                  </a:lnTo>
                  <a:lnTo>
                    <a:pt x="9588" y="22364"/>
                  </a:lnTo>
                  <a:lnTo>
                    <a:pt x="6464" y="22364"/>
                  </a:lnTo>
                  <a:lnTo>
                    <a:pt x="5664" y="22085"/>
                  </a:lnTo>
                  <a:lnTo>
                    <a:pt x="4572" y="19773"/>
                  </a:lnTo>
                  <a:lnTo>
                    <a:pt x="4572" y="0"/>
                  </a:lnTo>
                  <a:lnTo>
                    <a:pt x="0" y="0"/>
                  </a:lnTo>
                  <a:lnTo>
                    <a:pt x="0" y="21272"/>
                  </a:lnTo>
                  <a:lnTo>
                    <a:pt x="622" y="23152"/>
                  </a:lnTo>
                  <a:lnTo>
                    <a:pt x="3441" y="25793"/>
                  </a:lnTo>
                  <a:lnTo>
                    <a:pt x="5130" y="26225"/>
                  </a:lnTo>
                  <a:lnTo>
                    <a:pt x="10058" y="26225"/>
                  </a:lnTo>
                  <a:lnTo>
                    <a:pt x="11493" y="25793"/>
                  </a:lnTo>
                  <a:lnTo>
                    <a:pt x="14224" y="23152"/>
                  </a:lnTo>
                  <a:lnTo>
                    <a:pt x="15036" y="21272"/>
                  </a:lnTo>
                  <a:lnTo>
                    <a:pt x="15036" y="0"/>
                  </a:lnTo>
                  <a:close/>
                </a:path>
                <a:path w="54609" h="26670">
                  <a:moveTo>
                    <a:pt x="35420" y="0"/>
                  </a:moveTo>
                  <a:lnTo>
                    <a:pt x="31051" y="0"/>
                  </a:lnTo>
                  <a:lnTo>
                    <a:pt x="30581" y="3810"/>
                  </a:lnTo>
                  <a:lnTo>
                    <a:pt x="29641" y="7315"/>
                  </a:lnTo>
                  <a:lnTo>
                    <a:pt x="29349" y="10452"/>
                  </a:lnTo>
                  <a:lnTo>
                    <a:pt x="27660" y="17310"/>
                  </a:lnTo>
                  <a:lnTo>
                    <a:pt x="27419" y="20434"/>
                  </a:lnTo>
                  <a:lnTo>
                    <a:pt x="26593" y="17310"/>
                  </a:lnTo>
                  <a:lnTo>
                    <a:pt x="26593" y="13830"/>
                  </a:lnTo>
                  <a:lnTo>
                    <a:pt x="26009" y="10452"/>
                  </a:lnTo>
                  <a:lnTo>
                    <a:pt x="25133" y="7315"/>
                  </a:lnTo>
                  <a:lnTo>
                    <a:pt x="24828" y="3810"/>
                  </a:lnTo>
                  <a:lnTo>
                    <a:pt x="23888" y="0"/>
                  </a:lnTo>
                  <a:lnTo>
                    <a:pt x="19227" y="0"/>
                  </a:lnTo>
                  <a:lnTo>
                    <a:pt x="24409" y="25793"/>
                  </a:lnTo>
                  <a:lnTo>
                    <a:pt x="30581" y="25793"/>
                  </a:lnTo>
                  <a:lnTo>
                    <a:pt x="35420" y="0"/>
                  </a:lnTo>
                  <a:close/>
                </a:path>
                <a:path w="54609" h="26670">
                  <a:moveTo>
                    <a:pt x="54444" y="16624"/>
                  </a:moveTo>
                  <a:lnTo>
                    <a:pt x="49885" y="16624"/>
                  </a:lnTo>
                  <a:lnTo>
                    <a:pt x="49885" y="19291"/>
                  </a:lnTo>
                  <a:lnTo>
                    <a:pt x="49530" y="19291"/>
                  </a:lnTo>
                  <a:lnTo>
                    <a:pt x="49530" y="21742"/>
                  </a:lnTo>
                  <a:lnTo>
                    <a:pt x="48602" y="22085"/>
                  </a:lnTo>
                  <a:lnTo>
                    <a:pt x="48310" y="22364"/>
                  </a:lnTo>
                  <a:lnTo>
                    <a:pt x="45656" y="22364"/>
                  </a:lnTo>
                  <a:lnTo>
                    <a:pt x="45008" y="22085"/>
                  </a:lnTo>
                  <a:lnTo>
                    <a:pt x="44754" y="21742"/>
                  </a:lnTo>
                  <a:lnTo>
                    <a:pt x="44538" y="20891"/>
                  </a:lnTo>
                  <a:lnTo>
                    <a:pt x="44538" y="5029"/>
                  </a:lnTo>
                  <a:lnTo>
                    <a:pt x="44754" y="4673"/>
                  </a:lnTo>
                  <a:lnTo>
                    <a:pt x="45656" y="3810"/>
                  </a:lnTo>
                  <a:lnTo>
                    <a:pt x="49136" y="3810"/>
                  </a:lnTo>
                  <a:lnTo>
                    <a:pt x="49530" y="4673"/>
                  </a:lnTo>
                  <a:lnTo>
                    <a:pt x="49530" y="5410"/>
                  </a:lnTo>
                  <a:lnTo>
                    <a:pt x="49885" y="6515"/>
                  </a:lnTo>
                  <a:lnTo>
                    <a:pt x="49885" y="8851"/>
                  </a:lnTo>
                  <a:lnTo>
                    <a:pt x="54063" y="8851"/>
                  </a:lnTo>
                  <a:lnTo>
                    <a:pt x="49530" y="0"/>
                  </a:lnTo>
                  <a:lnTo>
                    <a:pt x="44754" y="0"/>
                  </a:lnTo>
                  <a:lnTo>
                    <a:pt x="42887" y="342"/>
                  </a:lnTo>
                  <a:lnTo>
                    <a:pt x="41757" y="1841"/>
                  </a:lnTo>
                  <a:lnTo>
                    <a:pt x="40563" y="3060"/>
                  </a:lnTo>
                  <a:lnTo>
                    <a:pt x="39789" y="5029"/>
                  </a:lnTo>
                  <a:lnTo>
                    <a:pt x="39789" y="23558"/>
                  </a:lnTo>
                  <a:lnTo>
                    <a:pt x="42227" y="26225"/>
                  </a:lnTo>
                  <a:lnTo>
                    <a:pt x="49530" y="26225"/>
                  </a:lnTo>
                  <a:lnTo>
                    <a:pt x="51320" y="25793"/>
                  </a:lnTo>
                  <a:lnTo>
                    <a:pt x="53009" y="24295"/>
                  </a:lnTo>
                  <a:lnTo>
                    <a:pt x="54102" y="22364"/>
                  </a:lnTo>
                  <a:lnTo>
                    <a:pt x="54444" y="21742"/>
                  </a:lnTo>
                  <a:lnTo>
                    <a:pt x="54444" y="16624"/>
                  </a:lnTo>
                  <a:close/>
                </a:path>
              </a:pathLst>
            </a:custGeom>
            <a:solidFill>
              <a:srgbClr val="231F20"/>
            </a:solidFill>
          </p:spPr>
          <p:txBody>
            <a:bodyPr wrap="square" lIns="0" tIns="0" rIns="0" bIns="0" rtlCol="0"/>
            <a:lstStyle/>
            <a:p>
              <a:endParaRPr/>
            </a:p>
          </p:txBody>
        </p:sp>
        <p:sp>
          <p:nvSpPr>
            <p:cNvPr id="62" name="object 62"/>
            <p:cNvSpPr/>
            <p:nvPr/>
          </p:nvSpPr>
          <p:spPr>
            <a:xfrm>
              <a:off x="618453" y="5344879"/>
              <a:ext cx="134800" cy="90526"/>
            </a:xfrm>
            <a:prstGeom prst="rect">
              <a:avLst/>
            </a:prstGeom>
            <a:blipFill>
              <a:blip r:embed="rId9" cstate="print"/>
              <a:stretch>
                <a:fillRect/>
              </a:stretch>
            </a:blipFill>
          </p:spPr>
          <p:txBody>
            <a:bodyPr wrap="square" lIns="0" tIns="0" rIns="0" bIns="0" rtlCol="0"/>
            <a:lstStyle/>
            <a:p>
              <a:endParaRPr/>
            </a:p>
          </p:txBody>
        </p:sp>
      </p:grpSp>
      <p:sp>
        <p:nvSpPr>
          <p:cNvPr id="63" name="object 63"/>
          <p:cNvSpPr/>
          <p:nvPr/>
        </p:nvSpPr>
        <p:spPr>
          <a:xfrm>
            <a:off x="1715959" y="5445647"/>
            <a:ext cx="138201" cy="138601"/>
          </a:xfrm>
          <a:prstGeom prst="rect">
            <a:avLst/>
          </a:prstGeom>
          <a:blipFill>
            <a:blip r:embed="rId10" cstate="print"/>
            <a:stretch>
              <a:fillRect/>
            </a:stretch>
          </a:blipFill>
        </p:spPr>
        <p:txBody>
          <a:bodyPr wrap="square" lIns="0" tIns="0" rIns="0" bIns="0" rtlCol="0"/>
          <a:lstStyle/>
          <a:p>
            <a:endParaRPr/>
          </a:p>
        </p:txBody>
      </p:sp>
      <p:sp>
        <p:nvSpPr>
          <p:cNvPr id="64" name="object 64"/>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12</a:t>
            </a:r>
            <a:endParaRPr sz="6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3006" y="450186"/>
            <a:ext cx="445960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WARTUNG UND EINSATZ VON</a:t>
            </a:r>
            <a:r>
              <a:rPr sz="1600" b="1" spc="-95" dirty="0">
                <a:solidFill>
                  <a:srgbClr val="231F20"/>
                </a:solidFill>
                <a:latin typeface="Arial Narrow"/>
                <a:cs typeface="Arial Narrow"/>
              </a:rPr>
              <a:t> </a:t>
            </a:r>
            <a:r>
              <a:rPr sz="1600" b="1" dirty="0">
                <a:solidFill>
                  <a:srgbClr val="231F20"/>
                </a:solidFill>
                <a:latin typeface="Arial Narrow"/>
                <a:cs typeface="Arial Narrow"/>
              </a:rPr>
              <a:t>WASSER-CHEMIKALIEN</a:t>
            </a:r>
            <a:endParaRPr sz="1600">
              <a:latin typeface="Arial Narrow"/>
              <a:cs typeface="Arial Narrow"/>
            </a:endParaRPr>
          </a:p>
        </p:txBody>
      </p:sp>
      <p:sp>
        <p:nvSpPr>
          <p:cNvPr id="3" name="object 3"/>
          <p:cNvSpPr/>
          <p:nvPr/>
        </p:nvSpPr>
        <p:spPr>
          <a:xfrm>
            <a:off x="542175" y="783552"/>
            <a:ext cx="6457950" cy="0"/>
          </a:xfrm>
          <a:custGeom>
            <a:avLst/>
            <a:gdLst/>
            <a:ahLst/>
            <a:cxnLst/>
            <a:rect l="l" t="t" r="r" b="b"/>
            <a:pathLst>
              <a:path w="6457950">
                <a:moveTo>
                  <a:pt x="0" y="0"/>
                </a:moveTo>
                <a:lnTo>
                  <a:pt x="6457569" y="0"/>
                </a:lnTo>
              </a:path>
            </a:pathLst>
          </a:custGeom>
          <a:ln w="9525">
            <a:solidFill>
              <a:srgbClr val="231F20"/>
            </a:solidFill>
            <a:prstDash val="sysDot"/>
          </a:ln>
        </p:spPr>
        <p:txBody>
          <a:bodyPr wrap="square" lIns="0" tIns="0" rIns="0" bIns="0" rtlCol="0"/>
          <a:lstStyle/>
          <a:p>
            <a:endParaRPr/>
          </a:p>
        </p:txBody>
      </p:sp>
      <p:sp>
        <p:nvSpPr>
          <p:cNvPr id="4" name="object 4"/>
          <p:cNvSpPr txBox="1"/>
          <p:nvPr/>
        </p:nvSpPr>
        <p:spPr>
          <a:xfrm>
            <a:off x="523031" y="966502"/>
            <a:ext cx="6497320" cy="7061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231F20"/>
                </a:solidFill>
                <a:latin typeface="Arial Narrow"/>
                <a:cs typeface="Arial Narrow"/>
              </a:rPr>
              <a:t>VORSICHT:</a:t>
            </a:r>
            <a:r>
              <a:rPr sz="900" b="1" spc="-20" dirty="0">
                <a:solidFill>
                  <a:srgbClr val="231F20"/>
                </a:solidFill>
                <a:latin typeface="Arial Narrow"/>
                <a:cs typeface="Arial Narrow"/>
              </a:rPr>
              <a:t> </a:t>
            </a:r>
            <a:r>
              <a:rPr sz="900" b="1" dirty="0">
                <a:solidFill>
                  <a:srgbClr val="231F20"/>
                </a:solidFill>
                <a:latin typeface="Arial Narrow"/>
                <a:cs typeface="Arial Narrow"/>
              </a:rPr>
              <a:t>STELLEN</a:t>
            </a:r>
            <a:r>
              <a:rPr sz="900" b="1" spc="-15" dirty="0">
                <a:solidFill>
                  <a:srgbClr val="231F20"/>
                </a:solidFill>
                <a:latin typeface="Arial Narrow"/>
                <a:cs typeface="Arial Narrow"/>
              </a:rPr>
              <a:t> </a:t>
            </a:r>
            <a:r>
              <a:rPr sz="900" b="1" dirty="0">
                <a:solidFill>
                  <a:srgbClr val="231F20"/>
                </a:solidFill>
                <a:latin typeface="Arial Narrow"/>
                <a:cs typeface="Arial Narrow"/>
              </a:rPr>
              <a:t>SIE</a:t>
            </a:r>
            <a:r>
              <a:rPr sz="900" b="1" spc="-15" dirty="0">
                <a:solidFill>
                  <a:srgbClr val="231F20"/>
                </a:solidFill>
                <a:latin typeface="Arial Narrow"/>
                <a:cs typeface="Arial Narrow"/>
              </a:rPr>
              <a:t> </a:t>
            </a:r>
            <a:r>
              <a:rPr sz="900" b="1" dirty="0">
                <a:solidFill>
                  <a:srgbClr val="231F20"/>
                </a:solidFill>
                <a:latin typeface="Arial Narrow"/>
                <a:cs typeface="Arial Narrow"/>
              </a:rPr>
              <a:t>IMMER</a:t>
            </a:r>
            <a:r>
              <a:rPr sz="900" b="1" spc="-15" dirty="0">
                <a:solidFill>
                  <a:srgbClr val="231F20"/>
                </a:solidFill>
                <a:latin typeface="Arial Narrow"/>
                <a:cs typeface="Arial Narrow"/>
              </a:rPr>
              <a:t> </a:t>
            </a:r>
            <a:r>
              <a:rPr sz="900" b="1" dirty="0">
                <a:solidFill>
                  <a:srgbClr val="231F20"/>
                </a:solidFill>
                <a:latin typeface="Arial Narrow"/>
                <a:cs typeface="Arial Narrow"/>
              </a:rPr>
              <a:t>SICHER,</a:t>
            </a:r>
            <a:r>
              <a:rPr sz="900" b="1" spc="-20" dirty="0">
                <a:solidFill>
                  <a:srgbClr val="231F20"/>
                </a:solidFill>
                <a:latin typeface="Arial Narrow"/>
                <a:cs typeface="Arial Narrow"/>
              </a:rPr>
              <a:t> </a:t>
            </a:r>
            <a:r>
              <a:rPr sz="900" b="1" dirty="0">
                <a:solidFill>
                  <a:srgbClr val="231F20"/>
                </a:solidFill>
                <a:latin typeface="Arial Narrow"/>
                <a:cs typeface="Arial Narrow"/>
              </a:rPr>
              <a:t>DASS</a:t>
            </a:r>
            <a:r>
              <a:rPr sz="900" b="1" spc="-15" dirty="0">
                <a:solidFill>
                  <a:srgbClr val="231F20"/>
                </a:solidFill>
                <a:latin typeface="Arial Narrow"/>
                <a:cs typeface="Arial Narrow"/>
              </a:rPr>
              <a:t> </a:t>
            </a:r>
            <a:r>
              <a:rPr sz="900" b="1" dirty="0">
                <a:solidFill>
                  <a:srgbClr val="231F20"/>
                </a:solidFill>
                <a:latin typeface="Arial Narrow"/>
                <a:cs typeface="Arial Narrow"/>
              </a:rPr>
              <a:t>DER</a:t>
            </a:r>
            <a:r>
              <a:rPr sz="900" b="1" spc="-15" dirty="0">
                <a:solidFill>
                  <a:srgbClr val="231F20"/>
                </a:solidFill>
                <a:latin typeface="Arial Narrow"/>
                <a:cs typeface="Arial Narrow"/>
              </a:rPr>
              <a:t> </a:t>
            </a:r>
            <a:r>
              <a:rPr sz="900" b="1" dirty="0">
                <a:solidFill>
                  <a:srgbClr val="231F20"/>
                </a:solidFill>
                <a:latin typeface="Arial Narrow"/>
                <a:cs typeface="Arial Narrow"/>
              </a:rPr>
              <a:t>WHIRLPOOL</a:t>
            </a:r>
            <a:r>
              <a:rPr sz="900" b="1" spc="-15" dirty="0">
                <a:solidFill>
                  <a:srgbClr val="231F20"/>
                </a:solidFill>
                <a:latin typeface="Arial Narrow"/>
                <a:cs typeface="Arial Narrow"/>
              </a:rPr>
              <a:t> </a:t>
            </a:r>
            <a:r>
              <a:rPr sz="900" b="1" dirty="0">
                <a:solidFill>
                  <a:srgbClr val="231F20"/>
                </a:solidFill>
                <a:latin typeface="Arial Narrow"/>
                <a:cs typeface="Arial Narrow"/>
              </a:rPr>
              <a:t>VOR</a:t>
            </a:r>
            <a:r>
              <a:rPr sz="900" b="1" spc="-20" dirty="0">
                <a:solidFill>
                  <a:srgbClr val="231F20"/>
                </a:solidFill>
                <a:latin typeface="Arial Narrow"/>
                <a:cs typeface="Arial Narrow"/>
              </a:rPr>
              <a:t> </a:t>
            </a:r>
            <a:r>
              <a:rPr sz="900" b="1" dirty="0">
                <a:solidFill>
                  <a:srgbClr val="231F20"/>
                </a:solidFill>
                <a:latin typeface="Arial Narrow"/>
                <a:cs typeface="Arial Narrow"/>
              </a:rPr>
              <a:t>BEGINN</a:t>
            </a:r>
            <a:r>
              <a:rPr sz="900" b="1" spc="-15" dirty="0">
                <a:solidFill>
                  <a:srgbClr val="231F20"/>
                </a:solidFill>
                <a:latin typeface="Arial Narrow"/>
                <a:cs typeface="Arial Narrow"/>
              </a:rPr>
              <a:t> </a:t>
            </a:r>
            <a:r>
              <a:rPr sz="900" b="1" dirty="0">
                <a:solidFill>
                  <a:srgbClr val="231F20"/>
                </a:solidFill>
                <a:latin typeface="Arial Narrow"/>
                <a:cs typeface="Arial Narrow"/>
              </a:rPr>
              <a:t>DER</a:t>
            </a:r>
            <a:r>
              <a:rPr sz="900" b="1" spc="-15" dirty="0">
                <a:solidFill>
                  <a:srgbClr val="231F20"/>
                </a:solidFill>
                <a:latin typeface="Arial Narrow"/>
                <a:cs typeface="Arial Narrow"/>
              </a:rPr>
              <a:t> </a:t>
            </a:r>
            <a:r>
              <a:rPr sz="900" b="1" dirty="0">
                <a:solidFill>
                  <a:srgbClr val="231F20"/>
                </a:solidFill>
                <a:latin typeface="Arial Narrow"/>
                <a:cs typeface="Arial Narrow"/>
              </a:rPr>
              <a:t>WARTUNGSARBEITEN</a:t>
            </a:r>
            <a:r>
              <a:rPr sz="900" b="1" spc="-20" dirty="0">
                <a:solidFill>
                  <a:srgbClr val="231F20"/>
                </a:solidFill>
                <a:latin typeface="Arial Narrow"/>
                <a:cs typeface="Arial Narrow"/>
              </a:rPr>
              <a:t> </a:t>
            </a:r>
            <a:r>
              <a:rPr sz="900" b="1" dirty="0">
                <a:solidFill>
                  <a:srgbClr val="231F20"/>
                </a:solidFill>
                <a:latin typeface="Arial Narrow"/>
                <a:cs typeface="Arial Narrow"/>
              </a:rPr>
              <a:t>VOM</a:t>
            </a:r>
            <a:r>
              <a:rPr sz="900" b="1" spc="-20" dirty="0">
                <a:solidFill>
                  <a:srgbClr val="231F20"/>
                </a:solidFill>
                <a:latin typeface="Arial Narrow"/>
                <a:cs typeface="Arial Narrow"/>
              </a:rPr>
              <a:t> </a:t>
            </a:r>
            <a:r>
              <a:rPr sz="900" b="1" dirty="0">
                <a:solidFill>
                  <a:srgbClr val="231F20"/>
                </a:solidFill>
                <a:latin typeface="Arial Narrow"/>
                <a:cs typeface="Arial Narrow"/>
              </a:rPr>
              <a:t>STROMNETZ</a:t>
            </a:r>
            <a:r>
              <a:rPr sz="900" b="1" spc="-15" dirty="0">
                <a:solidFill>
                  <a:srgbClr val="231F20"/>
                </a:solidFill>
                <a:latin typeface="Arial Narrow"/>
                <a:cs typeface="Arial Narrow"/>
              </a:rPr>
              <a:t> </a:t>
            </a:r>
            <a:r>
              <a:rPr sz="900" b="1" spc="-5" dirty="0">
                <a:solidFill>
                  <a:srgbClr val="231F20"/>
                </a:solidFill>
                <a:latin typeface="Arial Narrow"/>
                <a:cs typeface="Arial Narrow"/>
              </a:rPr>
              <a:t>GETRENNT</a:t>
            </a:r>
            <a:r>
              <a:rPr sz="900" b="1" spc="-20" dirty="0">
                <a:solidFill>
                  <a:srgbClr val="231F20"/>
                </a:solidFill>
                <a:latin typeface="Arial Narrow"/>
                <a:cs typeface="Arial Narrow"/>
              </a:rPr>
              <a:t> </a:t>
            </a:r>
            <a:r>
              <a:rPr sz="900" b="1" dirty="0">
                <a:solidFill>
                  <a:srgbClr val="231F20"/>
                </a:solidFill>
                <a:latin typeface="Arial Narrow"/>
                <a:cs typeface="Arial Narrow"/>
              </a:rPr>
              <a:t>IST,  UM VERLETZUNGS- </a:t>
            </a:r>
            <a:r>
              <a:rPr sz="900" b="1" spc="-5" dirty="0">
                <a:solidFill>
                  <a:srgbClr val="231F20"/>
                </a:solidFill>
                <a:latin typeface="Arial Narrow"/>
                <a:cs typeface="Arial Narrow"/>
              </a:rPr>
              <a:t>ODER </a:t>
            </a:r>
            <a:r>
              <a:rPr sz="900" b="1" dirty="0">
                <a:solidFill>
                  <a:srgbClr val="231F20"/>
                </a:solidFill>
                <a:latin typeface="Arial Narrow"/>
                <a:cs typeface="Arial Narrow"/>
              </a:rPr>
              <a:t>LEBENSGEFAHR ZU</a:t>
            </a:r>
            <a:r>
              <a:rPr sz="900" b="1" spc="-5" dirty="0">
                <a:solidFill>
                  <a:srgbClr val="231F20"/>
                </a:solidFill>
                <a:latin typeface="Arial Narrow"/>
                <a:cs typeface="Arial Narrow"/>
              </a:rPr>
              <a:t> </a:t>
            </a:r>
            <a:r>
              <a:rPr sz="900" b="1" dirty="0">
                <a:solidFill>
                  <a:srgbClr val="231F20"/>
                </a:solidFill>
                <a:latin typeface="Arial Narrow"/>
                <a:cs typeface="Arial Narrow"/>
              </a:rPr>
              <a:t>VERMEIDEN.</a:t>
            </a:r>
            <a:endParaRPr sz="900">
              <a:latin typeface="Arial Narrow"/>
              <a:cs typeface="Arial Narrow"/>
            </a:endParaRPr>
          </a:p>
          <a:p>
            <a:pPr marL="12700">
              <a:lnSpc>
                <a:spcPct val="100000"/>
              </a:lnSpc>
              <a:spcBef>
                <a:spcPts val="620"/>
              </a:spcBef>
            </a:pPr>
            <a:r>
              <a:rPr sz="1200" b="1" dirty="0">
                <a:solidFill>
                  <a:srgbClr val="231F20"/>
                </a:solidFill>
                <a:latin typeface="Arial Narrow"/>
                <a:cs typeface="Arial Narrow"/>
              </a:rPr>
              <a:t>WARTUNG VON</a:t>
            </a:r>
            <a:r>
              <a:rPr sz="1200" b="1" spc="-5" dirty="0">
                <a:solidFill>
                  <a:srgbClr val="231F20"/>
                </a:solidFill>
                <a:latin typeface="Arial Narrow"/>
                <a:cs typeface="Arial Narrow"/>
              </a:rPr>
              <a:t> </a:t>
            </a:r>
            <a:r>
              <a:rPr sz="1200" b="1" dirty="0">
                <a:solidFill>
                  <a:srgbClr val="231F20"/>
                </a:solidFill>
                <a:latin typeface="Arial Narrow"/>
                <a:cs typeface="Arial Narrow"/>
              </a:rPr>
              <a:t>FILTERKARTUSCHEN</a:t>
            </a:r>
            <a:endParaRPr sz="1200">
              <a:latin typeface="Arial Narrow"/>
              <a:cs typeface="Arial Narrow"/>
            </a:endParaRPr>
          </a:p>
          <a:p>
            <a:pPr marL="12700">
              <a:lnSpc>
                <a:spcPct val="100000"/>
              </a:lnSpc>
              <a:spcBef>
                <a:spcPts val="60"/>
              </a:spcBef>
            </a:pPr>
            <a:r>
              <a:rPr sz="900" spc="-5" dirty="0">
                <a:solidFill>
                  <a:srgbClr val="231F20"/>
                </a:solidFill>
                <a:latin typeface="Arial Narrow"/>
                <a:cs typeface="Arial Narrow"/>
              </a:rPr>
              <a:t>1. </a:t>
            </a:r>
            <a:r>
              <a:rPr sz="900" dirty="0">
                <a:solidFill>
                  <a:srgbClr val="231F20"/>
                </a:solidFill>
                <a:latin typeface="Arial Narrow"/>
                <a:cs typeface="Arial Narrow"/>
              </a:rPr>
              <a:t>Kontrollieren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nach jedem Gebrauch vorsichtig. </a:t>
            </a:r>
            <a:r>
              <a:rPr sz="900" dirty="0">
                <a:solidFill>
                  <a:srgbClr val="231F20"/>
                </a:solidFill>
                <a:latin typeface="Arial Narrow"/>
                <a:cs typeface="Arial Narrow"/>
              </a:rPr>
              <a:t>Befolgen Sie </a:t>
            </a:r>
            <a:r>
              <a:rPr sz="900" spc="-5" dirty="0">
                <a:solidFill>
                  <a:srgbClr val="231F20"/>
                </a:solidFill>
                <a:latin typeface="Arial Narrow"/>
                <a:cs typeface="Arial Narrow"/>
              </a:rPr>
              <a:t>die </a:t>
            </a:r>
            <a:r>
              <a:rPr sz="900" dirty="0">
                <a:solidFill>
                  <a:srgbClr val="231F20"/>
                </a:solidFill>
                <a:latin typeface="Arial Narrow"/>
                <a:cs typeface="Arial Narrow"/>
              </a:rPr>
              <a:t>folgenden</a:t>
            </a:r>
            <a:r>
              <a:rPr sz="900" spc="-15" dirty="0">
                <a:solidFill>
                  <a:srgbClr val="231F20"/>
                </a:solidFill>
                <a:latin typeface="Arial Narrow"/>
                <a:cs typeface="Arial Narrow"/>
              </a:rPr>
              <a:t> </a:t>
            </a:r>
            <a:r>
              <a:rPr sz="900" dirty="0">
                <a:solidFill>
                  <a:srgbClr val="231F20"/>
                </a:solidFill>
                <a:latin typeface="Arial Narrow"/>
                <a:cs typeface="Arial Narrow"/>
              </a:rPr>
              <a:t>Schritte:</a:t>
            </a:r>
            <a:endParaRPr sz="900">
              <a:latin typeface="Arial Narrow"/>
              <a:cs typeface="Arial Narrow"/>
            </a:endParaRPr>
          </a:p>
        </p:txBody>
      </p:sp>
      <p:graphicFrame>
        <p:nvGraphicFramePr>
          <p:cNvPr id="5" name="object 5"/>
          <p:cNvGraphicFramePr>
            <a:graphicFrameLocks noGrp="1"/>
          </p:cNvGraphicFramePr>
          <p:nvPr/>
        </p:nvGraphicFramePr>
        <p:xfrm>
          <a:off x="532531" y="7696484"/>
          <a:ext cx="6489700" cy="1449705"/>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2054860">
                  <a:extLst>
                    <a:ext uri="{9D8B030D-6E8A-4147-A177-3AD203B41FA5}">
                      <a16:colId xmlns:a16="http://schemas.microsoft.com/office/drawing/2014/main" val="20001"/>
                    </a:ext>
                  </a:extLst>
                </a:gridCol>
                <a:gridCol w="2230754">
                  <a:extLst>
                    <a:ext uri="{9D8B030D-6E8A-4147-A177-3AD203B41FA5}">
                      <a16:colId xmlns:a16="http://schemas.microsoft.com/office/drawing/2014/main" val="20002"/>
                    </a:ext>
                  </a:extLst>
                </a:gridCol>
              </a:tblGrid>
              <a:tr h="250708">
                <a:tc>
                  <a:txBody>
                    <a:bodyPr/>
                    <a:lstStyle/>
                    <a:p>
                      <a:pPr marR="38735" algn="ctr">
                        <a:lnSpc>
                          <a:spcPct val="100000"/>
                        </a:lnSpc>
                        <a:spcBef>
                          <a:spcPts val="300"/>
                        </a:spcBef>
                      </a:pPr>
                      <a:r>
                        <a:rPr sz="1000" b="1" dirty="0">
                          <a:solidFill>
                            <a:srgbClr val="FFFFFF"/>
                          </a:solidFill>
                          <a:latin typeface="Arial Narrow"/>
                          <a:cs typeface="Arial Narrow"/>
                        </a:rPr>
                        <a:t>PARAMETER</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26034" algn="ctr">
                        <a:lnSpc>
                          <a:spcPct val="100000"/>
                        </a:lnSpc>
                        <a:spcBef>
                          <a:spcPts val="300"/>
                        </a:spcBef>
                      </a:pPr>
                      <a:r>
                        <a:rPr sz="1000" b="1" dirty="0">
                          <a:solidFill>
                            <a:srgbClr val="FFFFFF"/>
                          </a:solidFill>
                          <a:latin typeface="Arial Narrow"/>
                          <a:cs typeface="Arial Narrow"/>
                        </a:rPr>
                        <a:t>TESTFREQUENZ</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3340" algn="ctr">
                        <a:lnSpc>
                          <a:spcPct val="100000"/>
                        </a:lnSpc>
                        <a:spcBef>
                          <a:spcPts val="300"/>
                        </a:spcBef>
                      </a:pPr>
                      <a:r>
                        <a:rPr sz="1000" b="1" dirty="0">
                          <a:solidFill>
                            <a:srgbClr val="FFFFFF"/>
                          </a:solidFill>
                          <a:latin typeface="Arial Narrow"/>
                          <a:cs typeface="Arial Narrow"/>
                        </a:rPr>
                        <a:t>KORREKTES</a:t>
                      </a:r>
                      <a:r>
                        <a:rPr sz="1000" b="1" spc="-5" dirty="0">
                          <a:solidFill>
                            <a:srgbClr val="FFFFFF"/>
                          </a:solidFill>
                          <a:latin typeface="Arial Narrow"/>
                          <a:cs typeface="Arial Narrow"/>
                        </a:rPr>
                        <a:t> </a:t>
                      </a:r>
                      <a:r>
                        <a:rPr sz="1000" b="1" dirty="0">
                          <a:solidFill>
                            <a:srgbClr val="FFFFFF"/>
                          </a:solidFill>
                          <a:latin typeface="Arial Narrow"/>
                          <a:cs typeface="Arial Narrow"/>
                        </a:rPr>
                        <a:t>NIVEAU</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23">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pH-Wert</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a:latin typeface="Times New Roman"/>
                        <a:cs typeface="Times New Roman"/>
                      </a:endParaRPr>
                    </a:p>
                    <a:p>
                      <a:pPr marL="26034" algn="ctr">
                        <a:lnSpc>
                          <a:spcPct val="100000"/>
                        </a:lnSpc>
                        <a:spcBef>
                          <a:spcPts val="5"/>
                        </a:spcBef>
                      </a:pPr>
                      <a:r>
                        <a:rPr sz="900" dirty="0">
                          <a:solidFill>
                            <a:srgbClr val="231F20"/>
                          </a:solidFill>
                          <a:latin typeface="Arial Narrow"/>
                          <a:cs typeface="Arial Narrow"/>
                        </a:rPr>
                        <a:t>Täglich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419734" marR="346710" indent="-13335">
                        <a:lnSpc>
                          <a:spcPct val="120300"/>
                        </a:lnSpc>
                        <a:spcBef>
                          <a:spcPts val="235"/>
                        </a:spcBef>
                      </a:pPr>
                      <a:r>
                        <a:rPr sz="900" spc="-5" dirty="0">
                          <a:solidFill>
                            <a:srgbClr val="231F20"/>
                          </a:solidFill>
                          <a:latin typeface="Arial Narrow"/>
                          <a:cs typeface="Arial Narrow"/>
                        </a:rPr>
                        <a:t>7,2–7,6 bei </a:t>
                      </a:r>
                      <a:r>
                        <a:rPr sz="900" dirty="0">
                          <a:solidFill>
                            <a:srgbClr val="231F20"/>
                          </a:solidFill>
                          <a:latin typeface="Arial Narrow"/>
                          <a:cs typeface="Arial Narrow"/>
                        </a:rPr>
                        <a:t>Verwendung </a:t>
                      </a:r>
                      <a:r>
                        <a:rPr sz="900" spc="-5" dirty="0">
                          <a:solidFill>
                            <a:srgbClr val="231F20"/>
                          </a:solidFill>
                          <a:latin typeface="Arial Narrow"/>
                          <a:cs typeface="Arial Narrow"/>
                        </a:rPr>
                        <a:t>von</a:t>
                      </a:r>
                      <a:r>
                        <a:rPr sz="900" spc="-85" dirty="0">
                          <a:solidFill>
                            <a:srgbClr val="231F20"/>
                          </a:solidFill>
                          <a:latin typeface="Arial Narrow"/>
                          <a:cs typeface="Arial Narrow"/>
                        </a:rPr>
                        <a:t> </a:t>
                      </a:r>
                      <a:r>
                        <a:rPr sz="900" dirty="0">
                          <a:solidFill>
                            <a:srgbClr val="231F20"/>
                          </a:solidFill>
                          <a:latin typeface="Arial Narrow"/>
                          <a:cs typeface="Arial Narrow"/>
                        </a:rPr>
                        <a:t>Chlor;  </a:t>
                      </a:r>
                      <a:r>
                        <a:rPr sz="900" spc="-5" dirty="0">
                          <a:solidFill>
                            <a:srgbClr val="231F20"/>
                          </a:solidFill>
                          <a:latin typeface="Arial Narrow"/>
                          <a:cs typeface="Arial Narrow"/>
                        </a:rPr>
                        <a:t>7,2–7,8 bei </a:t>
                      </a:r>
                      <a:r>
                        <a:rPr sz="900" dirty="0">
                          <a:solidFill>
                            <a:srgbClr val="231F20"/>
                          </a:solidFill>
                          <a:latin typeface="Arial Narrow"/>
                          <a:cs typeface="Arial Narrow"/>
                        </a:rPr>
                        <a:t>Verwendung </a:t>
                      </a:r>
                      <a:r>
                        <a:rPr sz="900" spc="-5" dirty="0">
                          <a:solidFill>
                            <a:srgbClr val="231F20"/>
                          </a:solidFill>
                          <a:latin typeface="Arial Narrow"/>
                          <a:cs typeface="Arial Narrow"/>
                        </a:rPr>
                        <a:t>von</a:t>
                      </a:r>
                      <a:r>
                        <a:rPr sz="900" spc="-75" dirty="0">
                          <a:solidFill>
                            <a:srgbClr val="231F20"/>
                          </a:solidFill>
                          <a:latin typeface="Arial Narrow"/>
                          <a:cs typeface="Arial Narrow"/>
                        </a:rPr>
                        <a:t> </a:t>
                      </a:r>
                      <a:r>
                        <a:rPr sz="900" dirty="0">
                          <a:solidFill>
                            <a:srgbClr val="231F20"/>
                          </a:solidFill>
                          <a:latin typeface="Arial Narrow"/>
                          <a:cs typeface="Arial Narrow"/>
                        </a:rPr>
                        <a:t>Brom</a:t>
                      </a:r>
                      <a:endParaRPr sz="90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07">
                <a:tc>
                  <a:txBody>
                    <a:bodyPr/>
                    <a:lstStyle/>
                    <a:p>
                      <a:pPr marR="45085" algn="ctr">
                        <a:lnSpc>
                          <a:spcPct val="100000"/>
                        </a:lnSpc>
                        <a:spcBef>
                          <a:spcPts val="160"/>
                        </a:spcBef>
                      </a:pPr>
                      <a:r>
                        <a:rPr sz="900" b="1" dirty="0">
                          <a:solidFill>
                            <a:srgbClr val="231F20"/>
                          </a:solidFill>
                          <a:latin typeface="Arial Narrow"/>
                          <a:cs typeface="Arial Narrow"/>
                        </a:rPr>
                        <a:t>Freies</a:t>
                      </a:r>
                      <a:r>
                        <a:rPr sz="900" b="1" spc="-5" dirty="0">
                          <a:solidFill>
                            <a:srgbClr val="231F20"/>
                          </a:solidFill>
                          <a:latin typeface="Arial Narrow"/>
                          <a:cs typeface="Arial Narrow"/>
                        </a:rPr>
                        <a:t> </a:t>
                      </a:r>
                      <a:r>
                        <a:rPr sz="900" b="1" dirty="0">
                          <a:solidFill>
                            <a:srgbClr val="231F20"/>
                          </a:solidFill>
                          <a:latin typeface="Arial Narrow"/>
                          <a:cs typeface="Arial Narrow"/>
                        </a:rPr>
                        <a:t>Chlor</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60"/>
                        </a:spcBef>
                      </a:pPr>
                      <a:r>
                        <a:rPr sz="900" dirty="0">
                          <a:solidFill>
                            <a:srgbClr val="231F20"/>
                          </a:solidFill>
                          <a:latin typeface="Arial Narrow"/>
                          <a:cs typeface="Arial Narrow"/>
                        </a:rPr>
                        <a:t>Täglich</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7">
                <a:tc>
                  <a:txBody>
                    <a:bodyPr/>
                    <a:lstStyle/>
                    <a:p>
                      <a:pPr marR="44450" algn="ctr">
                        <a:lnSpc>
                          <a:spcPct val="100000"/>
                        </a:lnSpc>
                        <a:spcBef>
                          <a:spcPts val="210"/>
                        </a:spcBef>
                      </a:pPr>
                      <a:r>
                        <a:rPr sz="900" b="1" dirty="0">
                          <a:solidFill>
                            <a:srgbClr val="231F20"/>
                          </a:solidFill>
                          <a:latin typeface="Arial Narrow"/>
                          <a:cs typeface="Arial Narrow"/>
                        </a:rPr>
                        <a:t>Bromrückstand</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10"/>
                        </a:spcBef>
                      </a:pPr>
                      <a:r>
                        <a:rPr sz="900" dirty="0">
                          <a:solidFill>
                            <a:srgbClr val="231F20"/>
                          </a:solidFill>
                          <a:latin typeface="Arial Narrow"/>
                          <a:cs typeface="Arial Narrow"/>
                        </a:rPr>
                        <a:t>Täglich</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2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2">
                <a:tc>
                  <a:txBody>
                    <a:bodyPr/>
                    <a:lstStyle/>
                    <a:p>
                      <a:pPr marR="45720" algn="ctr">
                        <a:lnSpc>
                          <a:spcPct val="100000"/>
                        </a:lnSpc>
                        <a:spcBef>
                          <a:spcPts val="160"/>
                        </a:spcBef>
                      </a:pPr>
                      <a:r>
                        <a:rPr sz="900" b="1" spc="-5" dirty="0">
                          <a:solidFill>
                            <a:srgbClr val="231F20"/>
                          </a:solidFill>
                          <a:latin typeface="Arial Narrow"/>
                          <a:cs typeface="Arial Narrow"/>
                        </a:rPr>
                        <a:t>Gesamt-Alkalinität</a:t>
                      </a:r>
                      <a:r>
                        <a:rPr sz="900" b="1" spc="-10" dirty="0">
                          <a:solidFill>
                            <a:srgbClr val="231F20"/>
                          </a:solidFill>
                          <a:latin typeface="Arial Narrow"/>
                          <a:cs typeface="Arial Narrow"/>
                        </a:rPr>
                        <a:t> </a:t>
                      </a:r>
                      <a:r>
                        <a:rPr sz="900" b="1" dirty="0">
                          <a:solidFill>
                            <a:srgbClr val="231F20"/>
                          </a:solidFill>
                          <a:latin typeface="Arial Narrow"/>
                          <a:cs typeface="Arial Narrow"/>
                        </a:rPr>
                        <a:t>(TA)</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sz="900" dirty="0">
                          <a:solidFill>
                            <a:srgbClr val="231F20"/>
                          </a:solidFill>
                          <a:latin typeface="Arial Narrow"/>
                          <a:cs typeface="Arial Narrow"/>
                        </a:rPr>
                        <a:t>Wöchentlich</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1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96714">
                <a:tc>
                  <a:txBody>
                    <a:bodyPr/>
                    <a:lstStyle/>
                    <a:p>
                      <a:pPr marR="45720" algn="ctr">
                        <a:lnSpc>
                          <a:spcPct val="100000"/>
                        </a:lnSpc>
                        <a:spcBef>
                          <a:spcPts val="215"/>
                        </a:spcBef>
                      </a:pPr>
                      <a:r>
                        <a:rPr sz="900" b="1" spc="-5" dirty="0">
                          <a:solidFill>
                            <a:srgbClr val="231F20"/>
                          </a:solidFill>
                          <a:latin typeface="Arial Narrow"/>
                          <a:cs typeface="Arial Narrow"/>
                        </a:rPr>
                        <a:t>Gesamthärte</a:t>
                      </a:r>
                      <a:r>
                        <a:rPr sz="900" b="1" spc="-10" dirty="0">
                          <a:solidFill>
                            <a:srgbClr val="231F20"/>
                          </a:solidFill>
                          <a:latin typeface="Arial Narrow"/>
                          <a:cs typeface="Arial Narrow"/>
                        </a:rPr>
                        <a:t> </a:t>
                      </a:r>
                      <a:r>
                        <a:rPr sz="900" b="1" dirty="0">
                          <a:solidFill>
                            <a:srgbClr val="231F20"/>
                          </a:solidFill>
                          <a:latin typeface="Arial Narrow"/>
                          <a:cs typeface="Arial Narrow"/>
                        </a:rPr>
                        <a:t>(TH)</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210"/>
                        </a:spcBef>
                      </a:pPr>
                      <a:r>
                        <a:rPr sz="900" dirty="0">
                          <a:solidFill>
                            <a:srgbClr val="231F20"/>
                          </a:solidFill>
                          <a:latin typeface="Arial Narrow"/>
                          <a:cs typeface="Arial Narrow"/>
                        </a:rPr>
                        <a:t>Wöchentlich</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2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
        <p:nvSpPr>
          <p:cNvPr id="6" name="object 6"/>
          <p:cNvSpPr txBox="1"/>
          <p:nvPr/>
        </p:nvSpPr>
        <p:spPr>
          <a:xfrm>
            <a:off x="515937" y="9262407"/>
            <a:ext cx="6502400" cy="457200"/>
          </a:xfrm>
          <a:prstGeom prst="rect">
            <a:avLst/>
          </a:prstGeom>
        </p:spPr>
        <p:txBody>
          <a:bodyPr vert="horz" wrap="square" lIns="0" tIns="27940" rIns="0" bIns="0" rtlCol="0">
            <a:spAutoFit/>
          </a:bodyPr>
          <a:lstStyle/>
          <a:p>
            <a:pPr marL="12700">
              <a:lnSpc>
                <a:spcPct val="100000"/>
              </a:lnSpc>
              <a:spcBef>
                <a:spcPts val="220"/>
              </a:spcBef>
            </a:pPr>
            <a:r>
              <a:rPr sz="900" b="1" dirty="0">
                <a:solidFill>
                  <a:srgbClr val="231F20"/>
                </a:solidFill>
                <a:latin typeface="Arial Narrow"/>
                <a:cs typeface="Arial Narrow"/>
              </a:rPr>
              <a:t>HINWEIS:</a:t>
            </a:r>
            <a:endParaRPr sz="900">
              <a:latin typeface="Arial Narrow"/>
              <a:cs typeface="Arial Narrow"/>
            </a:endParaRPr>
          </a:p>
          <a:p>
            <a:pPr marL="165100" indent="-145415">
              <a:lnSpc>
                <a:spcPts val="1040"/>
              </a:lnSpc>
              <a:spcBef>
                <a:spcPts val="120"/>
              </a:spcBef>
              <a:buSzPct val="88888"/>
              <a:buChar char="●"/>
              <a:tabLst>
                <a:tab pos="165100" algn="l"/>
              </a:tabLst>
            </a:pPr>
            <a:r>
              <a:rPr sz="900" spc="-5" dirty="0">
                <a:solidFill>
                  <a:srgbClr val="231F20"/>
                </a:solidFill>
                <a:latin typeface="Arial Narrow"/>
                <a:cs typeface="Arial Narrow"/>
              </a:rPr>
              <a:t>Ein </a:t>
            </a:r>
            <a:r>
              <a:rPr sz="900" spc="-10" dirty="0">
                <a:solidFill>
                  <a:srgbClr val="231F20"/>
                </a:solidFill>
                <a:latin typeface="Arial Narrow"/>
                <a:cs typeface="Arial Narrow"/>
              </a:rPr>
              <a:t>niedriger pH-Wert beschädigt den </a:t>
            </a:r>
            <a:r>
              <a:rPr sz="900" spc="-5" dirty="0">
                <a:solidFill>
                  <a:srgbClr val="231F20"/>
                </a:solidFill>
                <a:latin typeface="Arial Narrow"/>
                <a:cs typeface="Arial Narrow"/>
              </a:rPr>
              <a:t>Whirlpool </a:t>
            </a:r>
            <a:r>
              <a:rPr sz="900" spc="-10" dirty="0">
                <a:solidFill>
                  <a:srgbClr val="231F20"/>
                </a:solidFill>
                <a:latin typeface="Arial Narrow"/>
                <a:cs typeface="Arial Narrow"/>
              </a:rPr>
              <a:t>und die </a:t>
            </a:r>
            <a:r>
              <a:rPr sz="900" spc="-5" dirty="0">
                <a:solidFill>
                  <a:srgbClr val="231F20"/>
                </a:solidFill>
                <a:latin typeface="Arial Narrow"/>
                <a:cs typeface="Arial Narrow"/>
              </a:rPr>
              <a:t>Pumpe. Bei Schäden, </a:t>
            </a:r>
            <a:r>
              <a:rPr sz="900" spc="-10" dirty="0">
                <a:solidFill>
                  <a:srgbClr val="231F20"/>
                </a:solidFill>
                <a:latin typeface="Arial Narrow"/>
                <a:cs typeface="Arial Narrow"/>
              </a:rPr>
              <a:t>die durch ein chemisches </a:t>
            </a:r>
            <a:r>
              <a:rPr sz="900" spc="-5" dirty="0">
                <a:solidFill>
                  <a:srgbClr val="231F20"/>
                </a:solidFill>
                <a:latin typeface="Arial Narrow"/>
                <a:cs typeface="Arial Narrow"/>
              </a:rPr>
              <a:t>Ungleichgewicht </a:t>
            </a:r>
            <a:r>
              <a:rPr sz="900" spc="-10" dirty="0">
                <a:solidFill>
                  <a:srgbClr val="231F20"/>
                </a:solidFill>
                <a:latin typeface="Arial Narrow"/>
                <a:cs typeface="Arial Narrow"/>
              </a:rPr>
              <a:t>entstehen, erlischt die Garantie.</a:t>
            </a:r>
            <a:endParaRPr sz="900">
              <a:latin typeface="Arial Narrow"/>
              <a:cs typeface="Arial Narrow"/>
            </a:endParaRPr>
          </a:p>
          <a:p>
            <a:pPr marL="165100" indent="-145415">
              <a:lnSpc>
                <a:spcPts val="1040"/>
              </a:lnSpc>
              <a:buSzPct val="88888"/>
              <a:buChar char="●"/>
              <a:tabLst>
                <a:tab pos="165100" algn="l"/>
              </a:tabLst>
            </a:pPr>
            <a:r>
              <a:rPr sz="900" dirty="0">
                <a:solidFill>
                  <a:srgbClr val="231F20"/>
                </a:solidFill>
                <a:latin typeface="Arial Narrow"/>
                <a:cs typeface="Arial Narrow"/>
              </a:rPr>
              <a:t>Ein </a:t>
            </a:r>
            <a:r>
              <a:rPr sz="900" spc="-5" dirty="0">
                <a:solidFill>
                  <a:srgbClr val="231F20"/>
                </a:solidFill>
                <a:latin typeface="Arial Narrow"/>
                <a:cs typeface="Arial Narrow"/>
              </a:rPr>
              <a:t>hoher pH-Wert </a:t>
            </a:r>
            <a:r>
              <a:rPr sz="900" dirty="0">
                <a:solidFill>
                  <a:srgbClr val="231F20"/>
                </a:solidFill>
                <a:latin typeface="Arial Narrow"/>
                <a:cs typeface="Arial Narrow"/>
              </a:rPr>
              <a:t>(hartes Wasser) führt </a:t>
            </a:r>
            <a:r>
              <a:rPr sz="900" spc="-5" dirty="0">
                <a:solidFill>
                  <a:srgbClr val="231F20"/>
                </a:solidFill>
                <a:latin typeface="Arial Narrow"/>
                <a:cs typeface="Arial Narrow"/>
              </a:rPr>
              <a:t>zu </a:t>
            </a:r>
            <a:r>
              <a:rPr sz="900" dirty="0">
                <a:solidFill>
                  <a:srgbClr val="231F20"/>
                </a:solidFill>
                <a:latin typeface="Arial Narrow"/>
                <a:cs typeface="Arial Narrow"/>
              </a:rPr>
              <a:t>weißen </a:t>
            </a:r>
            <a:r>
              <a:rPr sz="900" spc="-5" dirty="0">
                <a:solidFill>
                  <a:srgbClr val="231F20"/>
                </a:solidFill>
                <a:latin typeface="Arial Narrow"/>
                <a:cs typeface="Arial Narrow"/>
              </a:rPr>
              <a:t>Gerinnseln im </a:t>
            </a:r>
            <a:r>
              <a:rPr sz="900" dirty="0">
                <a:solidFill>
                  <a:srgbClr val="231F20"/>
                </a:solidFill>
                <a:latin typeface="Arial Narrow"/>
                <a:cs typeface="Arial Narrow"/>
              </a:rPr>
              <a:t>Inneren </a:t>
            </a:r>
            <a:r>
              <a:rPr sz="900" spc="-5" dirty="0">
                <a:solidFill>
                  <a:srgbClr val="231F20"/>
                </a:solidFill>
                <a:latin typeface="Arial Narrow"/>
                <a:cs typeface="Arial Narrow"/>
              </a:rPr>
              <a:t>der </a:t>
            </a:r>
            <a:r>
              <a:rPr sz="900" dirty="0">
                <a:solidFill>
                  <a:srgbClr val="231F20"/>
                </a:solidFill>
                <a:latin typeface="Arial Narrow"/>
                <a:cs typeface="Arial Narrow"/>
              </a:rPr>
              <a:t>Filterpumpe, </a:t>
            </a:r>
            <a:r>
              <a:rPr sz="900" spc="-5" dirty="0">
                <a:solidFill>
                  <a:srgbClr val="231F20"/>
                </a:solidFill>
                <a:latin typeface="Arial Narrow"/>
                <a:cs typeface="Arial Narrow"/>
              </a:rPr>
              <a:t>die zu </a:t>
            </a:r>
            <a:r>
              <a:rPr sz="900" dirty="0">
                <a:solidFill>
                  <a:srgbClr val="231F20"/>
                </a:solidFill>
                <a:latin typeface="Arial Narrow"/>
                <a:cs typeface="Arial Narrow"/>
              </a:rPr>
              <a:t>Pumpenschäden führen</a:t>
            </a:r>
            <a:r>
              <a:rPr sz="900" spc="-35" dirty="0">
                <a:solidFill>
                  <a:srgbClr val="231F20"/>
                </a:solidFill>
                <a:latin typeface="Arial Narrow"/>
                <a:cs typeface="Arial Narrow"/>
              </a:rPr>
              <a:t> </a:t>
            </a:r>
            <a:r>
              <a:rPr sz="900" spc="-5" dirty="0">
                <a:solidFill>
                  <a:srgbClr val="231F20"/>
                </a:solidFill>
                <a:latin typeface="Arial Narrow"/>
                <a:cs typeface="Arial Narrow"/>
              </a:rPr>
              <a:t>können.</a:t>
            </a:r>
            <a:endParaRPr sz="900">
              <a:latin typeface="Arial Narrow"/>
              <a:cs typeface="Arial Narrow"/>
            </a:endParaRPr>
          </a:p>
        </p:txBody>
      </p:sp>
      <p:grpSp>
        <p:nvGrpSpPr>
          <p:cNvPr id="7" name="object 7"/>
          <p:cNvGrpSpPr/>
          <p:nvPr/>
        </p:nvGrpSpPr>
        <p:grpSpPr>
          <a:xfrm>
            <a:off x="545522" y="1802149"/>
            <a:ext cx="3931920" cy="1315085"/>
            <a:chOff x="545522" y="1802149"/>
            <a:chExt cx="3931920" cy="1315085"/>
          </a:xfrm>
        </p:grpSpPr>
        <p:sp>
          <p:nvSpPr>
            <p:cNvPr id="8" name="object 8"/>
            <p:cNvSpPr/>
            <p:nvPr/>
          </p:nvSpPr>
          <p:spPr>
            <a:xfrm>
              <a:off x="1460152" y="2247365"/>
              <a:ext cx="432235" cy="44065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45522" y="1802149"/>
              <a:ext cx="1517078" cy="131471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103843" y="1803476"/>
              <a:ext cx="1317125" cy="106060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099267" y="2533351"/>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12" name="object 12"/>
            <p:cNvSpPr/>
            <p:nvPr/>
          </p:nvSpPr>
          <p:spPr>
            <a:xfrm>
              <a:off x="3168483" y="2421372"/>
              <a:ext cx="20320" cy="13970"/>
            </a:xfrm>
            <a:custGeom>
              <a:avLst/>
              <a:gdLst/>
              <a:ahLst/>
              <a:cxnLst/>
              <a:rect l="l" t="t" r="r" b="b"/>
              <a:pathLst>
                <a:path w="20319" h="13969">
                  <a:moveTo>
                    <a:pt x="3111" y="0"/>
                  </a:moveTo>
                  <a:lnTo>
                    <a:pt x="19850" y="9436"/>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13" name="object 13"/>
            <p:cNvSpPr/>
            <p:nvPr/>
          </p:nvSpPr>
          <p:spPr>
            <a:xfrm>
              <a:off x="3085497" y="2428444"/>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14" name="object 14"/>
            <p:cNvSpPr/>
            <p:nvPr/>
          </p:nvSpPr>
          <p:spPr>
            <a:xfrm>
              <a:off x="3185920" y="2512321"/>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15" name="object 15"/>
            <p:cNvSpPr/>
            <p:nvPr/>
          </p:nvSpPr>
          <p:spPr>
            <a:xfrm>
              <a:off x="3146437" y="2537375"/>
              <a:ext cx="19685" cy="8255"/>
            </a:xfrm>
            <a:custGeom>
              <a:avLst/>
              <a:gdLst/>
              <a:ahLst/>
              <a:cxnLst/>
              <a:rect l="l" t="t" r="r" b="b"/>
              <a:pathLst>
                <a:path w="19685" h="8255">
                  <a:moveTo>
                    <a:pt x="0" y="2959"/>
                  </a:moveTo>
                  <a:lnTo>
                    <a:pt x="18986" y="0"/>
                  </a:lnTo>
                  <a:lnTo>
                    <a:pt x="19062" y="5118"/>
                  </a:lnTo>
                  <a:lnTo>
                    <a:pt x="50" y="8077"/>
                  </a:lnTo>
                  <a:lnTo>
                    <a:pt x="0" y="2959"/>
                  </a:lnTo>
                  <a:close/>
                </a:path>
              </a:pathLst>
            </a:custGeom>
            <a:ln w="3175">
              <a:solidFill>
                <a:srgbClr val="231F20"/>
              </a:solidFill>
            </a:ln>
          </p:spPr>
          <p:txBody>
            <a:bodyPr wrap="square" lIns="0" tIns="0" rIns="0" bIns="0" rtlCol="0"/>
            <a:lstStyle/>
            <a:p>
              <a:endParaRPr/>
            </a:p>
          </p:txBody>
        </p:sp>
        <p:sp>
          <p:nvSpPr>
            <p:cNvPr id="16" name="object 16"/>
            <p:cNvSpPr/>
            <p:nvPr/>
          </p:nvSpPr>
          <p:spPr>
            <a:xfrm>
              <a:off x="3076765" y="2486614"/>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17" name="object 17"/>
            <p:cNvSpPr/>
            <p:nvPr/>
          </p:nvSpPr>
          <p:spPr>
            <a:xfrm>
              <a:off x="3201978" y="2463856"/>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18" name="object 18"/>
            <p:cNvSpPr/>
            <p:nvPr/>
          </p:nvSpPr>
          <p:spPr>
            <a:xfrm>
              <a:off x="3126258" y="2421369"/>
              <a:ext cx="19685" cy="8255"/>
            </a:xfrm>
            <a:custGeom>
              <a:avLst/>
              <a:gdLst/>
              <a:ahLst/>
              <a:cxnLst/>
              <a:rect l="l" t="t" r="r" b="b"/>
              <a:pathLst>
                <a:path w="19685" h="8255">
                  <a:moveTo>
                    <a:pt x="19062" y="5118"/>
                  </a:moveTo>
                  <a:lnTo>
                    <a:pt x="76" y="8089"/>
                  </a:lnTo>
                  <a:lnTo>
                    <a:pt x="0" y="2959"/>
                  </a:lnTo>
                  <a:lnTo>
                    <a:pt x="19011" y="0"/>
                  </a:lnTo>
                  <a:lnTo>
                    <a:pt x="19062" y="5118"/>
                  </a:lnTo>
                  <a:close/>
                </a:path>
              </a:pathLst>
            </a:custGeom>
            <a:ln w="3175">
              <a:solidFill>
                <a:srgbClr val="231F20"/>
              </a:solidFill>
            </a:ln>
          </p:spPr>
          <p:txBody>
            <a:bodyPr wrap="square" lIns="0" tIns="0" rIns="0" bIns="0" rtlCol="0"/>
            <a:lstStyle/>
            <a:p>
              <a:endParaRPr/>
            </a:p>
          </p:txBody>
        </p:sp>
        <p:sp>
          <p:nvSpPr>
            <p:cNvPr id="19" name="object 19"/>
            <p:cNvSpPr/>
            <p:nvPr/>
          </p:nvSpPr>
          <p:spPr>
            <a:xfrm>
              <a:off x="4216475" y="2322190"/>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20" name="object 20"/>
            <p:cNvSpPr/>
            <p:nvPr/>
          </p:nvSpPr>
          <p:spPr>
            <a:xfrm>
              <a:off x="3977588" y="2213997"/>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21" name="object 21"/>
            <p:cNvSpPr/>
            <p:nvPr/>
          </p:nvSpPr>
          <p:spPr>
            <a:xfrm>
              <a:off x="4155292" y="2286105"/>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22" name="object 22"/>
            <p:cNvSpPr/>
            <p:nvPr/>
          </p:nvSpPr>
          <p:spPr>
            <a:xfrm>
              <a:off x="4038047" y="2410550"/>
              <a:ext cx="119882" cy="96342"/>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3975853" y="2426463"/>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0"/>
                  </a:lnTo>
                  <a:lnTo>
                    <a:pt x="179416" y="193471"/>
                  </a:lnTo>
                  <a:lnTo>
                    <a:pt x="162194" y="173233"/>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24" name="object 24"/>
            <p:cNvSpPr/>
            <p:nvPr/>
          </p:nvSpPr>
          <p:spPr>
            <a:xfrm>
              <a:off x="4165335" y="2224972"/>
              <a:ext cx="309245" cy="424180"/>
            </a:xfrm>
            <a:custGeom>
              <a:avLst/>
              <a:gdLst/>
              <a:ahLst/>
              <a:cxnLst/>
              <a:rect l="l" t="t" r="r" b="b"/>
              <a:pathLst>
                <a:path w="309245" h="424180">
                  <a:moveTo>
                    <a:pt x="308861" y="423645"/>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3">
              <a:solidFill>
                <a:srgbClr val="231F20"/>
              </a:solidFill>
            </a:ln>
          </p:spPr>
          <p:txBody>
            <a:bodyPr wrap="square" lIns="0" tIns="0" rIns="0" bIns="0" rtlCol="0"/>
            <a:lstStyle/>
            <a:p>
              <a:endParaRPr/>
            </a:p>
          </p:txBody>
        </p:sp>
        <p:sp>
          <p:nvSpPr>
            <p:cNvPr id="25" name="object 25"/>
            <p:cNvSpPr/>
            <p:nvPr/>
          </p:nvSpPr>
          <p:spPr>
            <a:xfrm>
              <a:off x="3617433" y="2320254"/>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26" name="object 26"/>
            <p:cNvSpPr/>
            <p:nvPr/>
          </p:nvSpPr>
          <p:spPr>
            <a:xfrm>
              <a:off x="3817670" y="2392343"/>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27" name="object 27"/>
            <p:cNvSpPr/>
            <p:nvPr/>
          </p:nvSpPr>
          <p:spPr>
            <a:xfrm>
              <a:off x="3857107" y="2516788"/>
              <a:ext cx="119908" cy="96329"/>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3723462" y="2532700"/>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29" name="object 29"/>
            <p:cNvSpPr/>
            <p:nvPr/>
          </p:nvSpPr>
          <p:spPr>
            <a:xfrm>
              <a:off x="3529737" y="2331180"/>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6"/>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30" name="object 30"/>
            <p:cNvSpPr/>
            <p:nvPr/>
          </p:nvSpPr>
          <p:spPr>
            <a:xfrm>
              <a:off x="3762910" y="2200141"/>
              <a:ext cx="594995" cy="550545"/>
            </a:xfrm>
            <a:custGeom>
              <a:avLst/>
              <a:gdLst/>
              <a:ahLst/>
              <a:cxnLst/>
              <a:rect l="l" t="t" r="r" b="b"/>
              <a:pathLst>
                <a:path w="594995" h="550544">
                  <a:moveTo>
                    <a:pt x="365018" y="0"/>
                  </a:move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close/>
                </a:path>
              </a:pathLst>
            </a:custGeom>
            <a:solidFill>
              <a:srgbClr val="FFFFFF"/>
            </a:solidFill>
          </p:spPr>
          <p:txBody>
            <a:bodyPr wrap="square" lIns="0" tIns="0" rIns="0" bIns="0" rtlCol="0"/>
            <a:lstStyle/>
            <a:p>
              <a:endParaRPr/>
            </a:p>
          </p:txBody>
        </p:sp>
        <p:sp>
          <p:nvSpPr>
            <p:cNvPr id="31" name="object 31"/>
            <p:cNvSpPr/>
            <p:nvPr/>
          </p:nvSpPr>
          <p:spPr>
            <a:xfrm>
              <a:off x="3762910" y="2200141"/>
              <a:ext cx="594995" cy="550545"/>
            </a:xfrm>
            <a:custGeom>
              <a:avLst/>
              <a:gdLst/>
              <a:ahLst/>
              <a:cxnLst/>
              <a:rect l="l" t="t" r="r" b="b"/>
              <a:pathLst>
                <a:path w="594995" h="550544">
                  <a:moveTo>
                    <a:pt x="509064" y="399475"/>
                  </a:move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close/>
                </a:path>
              </a:pathLst>
            </a:custGeom>
            <a:ln w="3975">
              <a:solidFill>
                <a:srgbClr val="231F20"/>
              </a:solidFill>
            </a:ln>
          </p:spPr>
          <p:txBody>
            <a:bodyPr wrap="square" lIns="0" tIns="0" rIns="0" bIns="0" rtlCol="0"/>
            <a:lstStyle/>
            <a:p>
              <a:endParaRPr/>
            </a:p>
          </p:txBody>
        </p:sp>
        <p:sp>
          <p:nvSpPr>
            <p:cNvPr id="32" name="object 32"/>
            <p:cNvSpPr/>
            <p:nvPr/>
          </p:nvSpPr>
          <p:spPr>
            <a:xfrm>
              <a:off x="3762910" y="2200141"/>
              <a:ext cx="594926" cy="550262"/>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3968526" y="2414611"/>
              <a:ext cx="303530" cy="185420"/>
            </a:xfrm>
            <a:custGeom>
              <a:avLst/>
              <a:gdLst/>
              <a:ahLst/>
              <a:cxnLst/>
              <a:rect l="l" t="t" r="r" b="b"/>
              <a:pathLst>
                <a:path w="303529" h="185419">
                  <a:moveTo>
                    <a:pt x="0" y="0"/>
                  </a:moveTo>
                  <a:lnTo>
                    <a:pt x="15530" y="14336"/>
                  </a:lnTo>
                  <a:lnTo>
                    <a:pt x="42046" y="38507"/>
                  </a:lnTo>
                  <a:lnTo>
                    <a:pt x="67090" y="61263"/>
                  </a:lnTo>
                  <a:lnTo>
                    <a:pt x="78206" y="71348"/>
                  </a:lnTo>
                  <a:lnTo>
                    <a:pt x="125103" y="63643"/>
                  </a:lnTo>
                  <a:lnTo>
                    <a:pt x="154279" y="73525"/>
                  </a:lnTo>
                  <a:lnTo>
                    <a:pt x="169225" y="88566"/>
                  </a:lnTo>
                  <a:lnTo>
                    <a:pt x="173431" y="96342"/>
                  </a:lnTo>
                  <a:lnTo>
                    <a:pt x="184010" y="116733"/>
                  </a:lnTo>
                  <a:lnTo>
                    <a:pt x="191870" y="128549"/>
                  </a:lnTo>
                  <a:lnTo>
                    <a:pt x="200907" y="136307"/>
                  </a:lnTo>
                  <a:lnTo>
                    <a:pt x="215023" y="144526"/>
                  </a:lnTo>
                  <a:lnTo>
                    <a:pt x="236870" y="154739"/>
                  </a:lnTo>
                  <a:lnTo>
                    <a:pt x="262677" y="165173"/>
                  </a:lnTo>
                  <a:lnTo>
                    <a:pt x="286764" y="175401"/>
                  </a:lnTo>
                  <a:lnTo>
                    <a:pt x="235307" y="145462"/>
                  </a:lnTo>
                  <a:lnTo>
                    <a:pt x="201002" y="102400"/>
                  </a:lnTo>
                  <a:lnTo>
                    <a:pt x="217630" y="77049"/>
                  </a:lnTo>
                  <a:lnTo>
                    <a:pt x="219292" y="63712"/>
                  </a:lnTo>
                  <a:lnTo>
                    <a:pt x="202497" y="57990"/>
                  </a:lnTo>
                  <a:lnTo>
                    <a:pt x="163753" y="55486"/>
                  </a:lnTo>
                </a:path>
              </a:pathLst>
            </a:custGeom>
            <a:ln w="3975">
              <a:solidFill>
                <a:srgbClr val="231F20"/>
              </a:solidFill>
            </a:ln>
          </p:spPr>
          <p:txBody>
            <a:bodyPr wrap="square" lIns="0" tIns="0" rIns="0" bIns="0" rtlCol="0"/>
            <a:lstStyle/>
            <a:p>
              <a:endParaRPr/>
            </a:p>
          </p:txBody>
        </p:sp>
        <p:sp>
          <p:nvSpPr>
            <p:cNvPr id="34" name="object 34"/>
            <p:cNvSpPr/>
            <p:nvPr/>
          </p:nvSpPr>
          <p:spPr>
            <a:xfrm>
              <a:off x="3934960" y="2569564"/>
              <a:ext cx="270510" cy="67945"/>
            </a:xfrm>
            <a:custGeom>
              <a:avLst/>
              <a:gdLst/>
              <a:ahLst/>
              <a:cxnLst/>
              <a:rect l="l" t="t" r="r" b="b"/>
              <a:pathLst>
                <a:path w="270510" h="67944">
                  <a:moveTo>
                    <a:pt x="0" y="67830"/>
                  </a:moveTo>
                  <a:lnTo>
                    <a:pt x="133161" y="63934"/>
                  </a:lnTo>
                  <a:lnTo>
                    <a:pt x="205663" y="55570"/>
                  </a:lnTo>
                  <a:lnTo>
                    <a:pt x="242808" y="36378"/>
                  </a:lnTo>
                  <a:lnTo>
                    <a:pt x="269900" y="0"/>
                  </a:lnTo>
                </a:path>
              </a:pathLst>
            </a:custGeom>
            <a:ln w="3975">
              <a:solidFill>
                <a:srgbClr val="231F20"/>
              </a:solidFill>
            </a:ln>
          </p:spPr>
          <p:txBody>
            <a:bodyPr wrap="square" lIns="0" tIns="0" rIns="0" bIns="0" rtlCol="0"/>
            <a:lstStyle/>
            <a:p>
              <a:endParaRPr/>
            </a:p>
          </p:txBody>
        </p:sp>
        <p:sp>
          <p:nvSpPr>
            <p:cNvPr id="35" name="object 35"/>
            <p:cNvSpPr/>
            <p:nvPr/>
          </p:nvSpPr>
          <p:spPr>
            <a:xfrm>
              <a:off x="3911590" y="2402038"/>
              <a:ext cx="230504" cy="247650"/>
            </a:xfrm>
            <a:custGeom>
              <a:avLst/>
              <a:gdLst/>
              <a:ahLst/>
              <a:cxnLst/>
              <a:rect l="l" t="t" r="r" b="b"/>
              <a:pathLst>
                <a:path w="230504" h="247650">
                  <a:moveTo>
                    <a:pt x="45984" y="247344"/>
                  </a:moveTo>
                  <a:lnTo>
                    <a:pt x="38522" y="170599"/>
                  </a:lnTo>
                  <a:lnTo>
                    <a:pt x="31625" y="128731"/>
                  </a:lnTo>
                  <a:lnTo>
                    <a:pt x="21326" y="107082"/>
                  </a:lnTo>
                  <a:lnTo>
                    <a:pt x="3655" y="90994"/>
                  </a:lnTo>
                  <a:lnTo>
                    <a:pt x="0" y="81100"/>
                  </a:lnTo>
                  <a:lnTo>
                    <a:pt x="1317" y="72708"/>
                  </a:lnTo>
                  <a:lnTo>
                    <a:pt x="9890" y="61232"/>
                  </a:lnTo>
                  <a:lnTo>
                    <a:pt x="28001" y="42087"/>
                  </a:lnTo>
                  <a:lnTo>
                    <a:pt x="45722" y="22652"/>
                  </a:lnTo>
                  <a:lnTo>
                    <a:pt x="55022" y="11448"/>
                  </a:lnTo>
                  <a:lnTo>
                    <a:pt x="61029" y="5653"/>
                  </a:lnTo>
                  <a:lnTo>
                    <a:pt x="68870" y="2450"/>
                  </a:lnTo>
                  <a:lnTo>
                    <a:pt x="82731" y="0"/>
                  </a:lnTo>
                  <a:lnTo>
                    <a:pt x="108026" y="4212"/>
                  </a:lnTo>
                  <a:lnTo>
                    <a:pt x="151696" y="23945"/>
                  </a:lnTo>
                  <a:lnTo>
                    <a:pt x="220686" y="68058"/>
                  </a:lnTo>
                  <a:lnTo>
                    <a:pt x="223930" y="87528"/>
                  </a:lnTo>
                  <a:lnTo>
                    <a:pt x="226020" y="98274"/>
                  </a:lnTo>
                  <a:lnTo>
                    <a:pt x="227862" y="104130"/>
                  </a:lnTo>
                  <a:lnTo>
                    <a:pt x="230363" y="108927"/>
                  </a:lnTo>
                </a:path>
              </a:pathLst>
            </a:custGeom>
            <a:ln w="3975">
              <a:solidFill>
                <a:srgbClr val="231F20"/>
              </a:solidFill>
            </a:ln>
          </p:spPr>
          <p:txBody>
            <a:bodyPr wrap="square" lIns="0" tIns="0" rIns="0" bIns="0" rtlCol="0"/>
            <a:lstStyle/>
            <a:p>
              <a:endParaRPr/>
            </a:p>
          </p:txBody>
        </p:sp>
        <p:sp>
          <p:nvSpPr>
            <p:cNvPr id="36" name="object 36"/>
            <p:cNvSpPr/>
            <p:nvPr/>
          </p:nvSpPr>
          <p:spPr>
            <a:xfrm>
              <a:off x="4041201" y="2407095"/>
              <a:ext cx="115570" cy="67310"/>
            </a:xfrm>
            <a:custGeom>
              <a:avLst/>
              <a:gdLst/>
              <a:ahLst/>
              <a:cxnLst/>
              <a:rect l="l" t="t" r="r" b="b"/>
              <a:pathLst>
                <a:path w="115570" h="67310">
                  <a:moveTo>
                    <a:pt x="115519" y="66830"/>
                  </a:moveTo>
                  <a:lnTo>
                    <a:pt x="115557" y="55565"/>
                  </a:lnTo>
                  <a:lnTo>
                    <a:pt x="109753" y="44427"/>
                  </a:lnTo>
                  <a:lnTo>
                    <a:pt x="85253" y="35188"/>
                  </a:lnTo>
                  <a:lnTo>
                    <a:pt x="70391" y="28714"/>
                  </a:lnTo>
                  <a:lnTo>
                    <a:pt x="59141" y="21949"/>
                  </a:lnTo>
                  <a:lnTo>
                    <a:pt x="45478" y="11839"/>
                  </a:lnTo>
                  <a:lnTo>
                    <a:pt x="28894" y="2946"/>
                  </a:lnTo>
                  <a:lnTo>
                    <a:pt x="14314" y="0"/>
                  </a:lnTo>
                  <a:lnTo>
                    <a:pt x="3946" y="248"/>
                  </a:lnTo>
                  <a:lnTo>
                    <a:pt x="0" y="942"/>
                  </a:lnTo>
                </a:path>
              </a:pathLst>
            </a:custGeom>
            <a:ln w="3975">
              <a:solidFill>
                <a:srgbClr val="231F20"/>
              </a:solidFill>
            </a:ln>
          </p:spPr>
          <p:txBody>
            <a:bodyPr wrap="square" lIns="0" tIns="0" rIns="0" bIns="0" rtlCol="0"/>
            <a:lstStyle/>
            <a:p>
              <a:endParaRPr/>
            </a:p>
          </p:txBody>
        </p:sp>
        <p:sp>
          <p:nvSpPr>
            <p:cNvPr id="37" name="object 37"/>
            <p:cNvSpPr/>
            <p:nvPr/>
          </p:nvSpPr>
          <p:spPr>
            <a:xfrm>
              <a:off x="3822086" y="2383259"/>
              <a:ext cx="237490" cy="167640"/>
            </a:xfrm>
            <a:custGeom>
              <a:avLst/>
              <a:gdLst/>
              <a:ahLst/>
              <a:cxnLst/>
              <a:rect l="l" t="t" r="r" b="b"/>
              <a:pathLst>
                <a:path w="237489" h="167639">
                  <a:moveTo>
                    <a:pt x="237070" y="23947"/>
                  </a:moveTo>
                  <a:lnTo>
                    <a:pt x="201262" y="16367"/>
                  </a:lnTo>
                  <a:lnTo>
                    <a:pt x="173574" y="11330"/>
                  </a:lnTo>
                  <a:lnTo>
                    <a:pt x="155710" y="8531"/>
                  </a:lnTo>
                  <a:lnTo>
                    <a:pt x="149377" y="7666"/>
                  </a:lnTo>
                  <a:lnTo>
                    <a:pt x="98326" y="0"/>
                  </a:lnTo>
                  <a:lnTo>
                    <a:pt x="66487" y="1437"/>
                  </a:lnTo>
                  <a:lnTo>
                    <a:pt x="40520" y="15570"/>
                  </a:lnTo>
                  <a:lnTo>
                    <a:pt x="7086" y="45995"/>
                  </a:lnTo>
                  <a:lnTo>
                    <a:pt x="25599" y="65926"/>
                  </a:lnTo>
                  <a:lnTo>
                    <a:pt x="31032" y="85238"/>
                  </a:lnTo>
                  <a:lnTo>
                    <a:pt x="22720" y="115332"/>
                  </a:lnTo>
                  <a:lnTo>
                    <a:pt x="0" y="167610"/>
                  </a:lnTo>
                </a:path>
              </a:pathLst>
            </a:custGeom>
            <a:ln w="3975">
              <a:solidFill>
                <a:srgbClr val="231F20"/>
              </a:solidFill>
            </a:ln>
          </p:spPr>
          <p:txBody>
            <a:bodyPr wrap="square" lIns="0" tIns="0" rIns="0" bIns="0" rtlCol="0"/>
            <a:lstStyle/>
            <a:p>
              <a:endParaRPr/>
            </a:p>
          </p:txBody>
        </p:sp>
        <p:sp>
          <p:nvSpPr>
            <p:cNvPr id="38" name="object 38"/>
            <p:cNvSpPr/>
            <p:nvPr/>
          </p:nvSpPr>
          <p:spPr>
            <a:xfrm>
              <a:off x="4162903" y="2435610"/>
              <a:ext cx="47625" cy="51435"/>
            </a:xfrm>
            <a:custGeom>
              <a:avLst/>
              <a:gdLst/>
              <a:ahLst/>
              <a:cxnLst/>
              <a:rect l="l" t="t" r="r" b="b"/>
              <a:pathLst>
                <a:path w="47625" h="51435">
                  <a:moveTo>
                    <a:pt x="47282" y="0"/>
                  </a:moveTo>
                  <a:lnTo>
                    <a:pt x="26433" y="20325"/>
                  </a:lnTo>
                  <a:lnTo>
                    <a:pt x="14558" y="32446"/>
                  </a:lnTo>
                  <a:lnTo>
                    <a:pt x="7225" y="41174"/>
                  </a:lnTo>
                  <a:lnTo>
                    <a:pt x="0" y="51320"/>
                  </a:lnTo>
                </a:path>
              </a:pathLst>
            </a:custGeom>
            <a:ln w="3975">
              <a:solidFill>
                <a:srgbClr val="231F20"/>
              </a:solidFill>
            </a:ln>
          </p:spPr>
          <p:txBody>
            <a:bodyPr wrap="square" lIns="0" tIns="0" rIns="0" bIns="0" rtlCol="0"/>
            <a:lstStyle/>
            <a:p>
              <a:endParaRPr/>
            </a:p>
          </p:txBody>
        </p:sp>
        <p:sp>
          <p:nvSpPr>
            <p:cNvPr id="39" name="object 39"/>
            <p:cNvSpPr/>
            <p:nvPr/>
          </p:nvSpPr>
          <p:spPr>
            <a:xfrm>
              <a:off x="4184229" y="2395417"/>
              <a:ext cx="119380" cy="130175"/>
            </a:xfrm>
            <a:custGeom>
              <a:avLst/>
              <a:gdLst/>
              <a:ahLst/>
              <a:cxnLst/>
              <a:rect l="l" t="t" r="r" b="b"/>
              <a:pathLst>
                <a:path w="119379" h="130175">
                  <a:moveTo>
                    <a:pt x="49347" y="43764"/>
                  </a:moveTo>
                  <a:lnTo>
                    <a:pt x="81499" y="25806"/>
                  </a:lnTo>
                  <a:lnTo>
                    <a:pt x="99490" y="15262"/>
                  </a:lnTo>
                  <a:lnTo>
                    <a:pt x="109865" y="8027"/>
                  </a:lnTo>
                  <a:lnTo>
                    <a:pt x="119172" y="0"/>
                  </a:lnTo>
                  <a:lnTo>
                    <a:pt x="39190" y="28337"/>
                  </a:lnTo>
                  <a:lnTo>
                    <a:pt x="2481" y="51341"/>
                  </a:lnTo>
                  <a:lnTo>
                    <a:pt x="0" y="81215"/>
                  </a:lnTo>
                  <a:lnTo>
                    <a:pt x="22702" y="130162"/>
                  </a:lnTo>
                </a:path>
              </a:pathLst>
            </a:custGeom>
            <a:ln w="3975">
              <a:solidFill>
                <a:srgbClr val="231F20"/>
              </a:solidFill>
            </a:ln>
          </p:spPr>
          <p:txBody>
            <a:bodyPr wrap="square" lIns="0" tIns="0" rIns="0" bIns="0" rtlCol="0"/>
            <a:lstStyle/>
            <a:p>
              <a:endParaRPr/>
            </a:p>
          </p:txBody>
        </p:sp>
        <p:sp>
          <p:nvSpPr>
            <p:cNvPr id="40" name="object 40"/>
            <p:cNvSpPr/>
            <p:nvPr/>
          </p:nvSpPr>
          <p:spPr>
            <a:xfrm>
              <a:off x="4182888" y="2387529"/>
              <a:ext cx="106045" cy="95250"/>
            </a:xfrm>
            <a:custGeom>
              <a:avLst/>
              <a:gdLst/>
              <a:ahLst/>
              <a:cxnLst/>
              <a:rect l="l" t="t" r="r" b="b"/>
              <a:pathLst>
                <a:path w="106045" h="95250">
                  <a:moveTo>
                    <a:pt x="45250" y="35839"/>
                  </a:moveTo>
                  <a:lnTo>
                    <a:pt x="67898" y="19656"/>
                  </a:lnTo>
                  <a:lnTo>
                    <a:pt x="81749" y="10528"/>
                  </a:lnTo>
                  <a:lnTo>
                    <a:pt x="92477" y="5096"/>
                  </a:lnTo>
                  <a:lnTo>
                    <a:pt x="105752" y="0"/>
                  </a:lnTo>
                  <a:lnTo>
                    <a:pt x="45807" y="49643"/>
                  </a:lnTo>
                  <a:lnTo>
                    <a:pt x="14809" y="76058"/>
                  </a:lnTo>
                  <a:lnTo>
                    <a:pt x="2845" y="88127"/>
                  </a:lnTo>
                  <a:lnTo>
                    <a:pt x="0" y="94729"/>
                  </a:lnTo>
                </a:path>
              </a:pathLst>
            </a:custGeom>
            <a:ln w="3975">
              <a:solidFill>
                <a:srgbClr val="231F20"/>
              </a:solidFill>
            </a:ln>
          </p:spPr>
          <p:txBody>
            <a:bodyPr wrap="square" lIns="0" tIns="0" rIns="0" bIns="0" rtlCol="0"/>
            <a:lstStyle/>
            <a:p>
              <a:endParaRPr/>
            </a:p>
          </p:txBody>
        </p:sp>
        <p:sp>
          <p:nvSpPr>
            <p:cNvPr id="41" name="object 41"/>
            <p:cNvSpPr/>
            <p:nvPr/>
          </p:nvSpPr>
          <p:spPr>
            <a:xfrm>
              <a:off x="4168837" y="2287318"/>
              <a:ext cx="155575" cy="153670"/>
            </a:xfrm>
            <a:custGeom>
              <a:avLst/>
              <a:gdLst/>
              <a:ahLst/>
              <a:cxnLst/>
              <a:rect l="l" t="t" r="r" b="b"/>
              <a:pathLst>
                <a:path w="155575" h="153669">
                  <a:moveTo>
                    <a:pt x="155041" y="66751"/>
                  </a:moveTo>
                  <a:lnTo>
                    <a:pt x="125684" y="93865"/>
                  </a:lnTo>
                  <a:lnTo>
                    <a:pt x="111971" y="99499"/>
                  </a:lnTo>
                  <a:lnTo>
                    <a:pt x="110366" y="80590"/>
                  </a:lnTo>
                  <a:lnTo>
                    <a:pt x="117335" y="34074"/>
                  </a:lnTo>
                  <a:lnTo>
                    <a:pt x="115640" y="16846"/>
                  </a:lnTo>
                  <a:lnTo>
                    <a:pt x="112968" y="7554"/>
                  </a:lnTo>
                  <a:lnTo>
                    <a:pt x="107421" y="3004"/>
                  </a:lnTo>
                  <a:lnTo>
                    <a:pt x="97104" y="0"/>
                  </a:lnTo>
                  <a:lnTo>
                    <a:pt x="63290" y="68799"/>
                  </a:lnTo>
                  <a:lnTo>
                    <a:pt x="41903" y="107722"/>
                  </a:lnTo>
                  <a:lnTo>
                    <a:pt x="23841" y="131161"/>
                  </a:lnTo>
                  <a:lnTo>
                    <a:pt x="0" y="153504"/>
                  </a:lnTo>
                </a:path>
              </a:pathLst>
            </a:custGeom>
            <a:ln w="3975">
              <a:solidFill>
                <a:srgbClr val="231F20"/>
              </a:solidFill>
            </a:ln>
          </p:spPr>
          <p:txBody>
            <a:bodyPr wrap="square" lIns="0" tIns="0" rIns="0" bIns="0" rtlCol="0"/>
            <a:lstStyle/>
            <a:p>
              <a:endParaRPr/>
            </a:p>
          </p:txBody>
        </p:sp>
        <p:sp>
          <p:nvSpPr>
            <p:cNvPr id="42" name="object 42"/>
            <p:cNvSpPr/>
            <p:nvPr/>
          </p:nvSpPr>
          <p:spPr>
            <a:xfrm>
              <a:off x="4129130" y="2235224"/>
              <a:ext cx="88265" cy="36195"/>
            </a:xfrm>
            <a:custGeom>
              <a:avLst/>
              <a:gdLst/>
              <a:ahLst/>
              <a:cxnLst/>
              <a:rect l="l" t="t" r="r" b="b"/>
              <a:pathLst>
                <a:path w="88264" h="36194">
                  <a:moveTo>
                    <a:pt x="4050" y="0"/>
                  </a:moveTo>
                  <a:lnTo>
                    <a:pt x="0" y="21234"/>
                  </a:lnTo>
                  <a:lnTo>
                    <a:pt x="1413" y="31908"/>
                  </a:lnTo>
                  <a:lnTo>
                    <a:pt x="10777" y="35257"/>
                  </a:lnTo>
                  <a:lnTo>
                    <a:pt x="30580" y="34518"/>
                  </a:lnTo>
                  <a:lnTo>
                    <a:pt x="54069" y="33750"/>
                  </a:lnTo>
                  <a:lnTo>
                    <a:pt x="72152" y="34290"/>
                  </a:lnTo>
                  <a:lnTo>
                    <a:pt x="83774" y="35257"/>
                  </a:lnTo>
                  <a:lnTo>
                    <a:pt x="87883" y="35775"/>
                  </a:lnTo>
                </a:path>
              </a:pathLst>
            </a:custGeom>
            <a:ln w="3975">
              <a:solidFill>
                <a:srgbClr val="231F20"/>
              </a:solidFill>
            </a:ln>
          </p:spPr>
          <p:txBody>
            <a:bodyPr wrap="square" lIns="0" tIns="0" rIns="0" bIns="0" rtlCol="0"/>
            <a:lstStyle/>
            <a:p>
              <a:endParaRPr/>
            </a:p>
          </p:txBody>
        </p:sp>
        <p:sp>
          <p:nvSpPr>
            <p:cNvPr id="43" name="object 43"/>
            <p:cNvSpPr/>
            <p:nvPr/>
          </p:nvSpPr>
          <p:spPr>
            <a:xfrm>
              <a:off x="4120107" y="2201316"/>
              <a:ext cx="64769" cy="43180"/>
            </a:xfrm>
            <a:custGeom>
              <a:avLst/>
              <a:gdLst/>
              <a:ahLst/>
              <a:cxnLst/>
              <a:rect l="l" t="t" r="r" b="b"/>
              <a:pathLst>
                <a:path w="64770" h="43180">
                  <a:moveTo>
                    <a:pt x="7362" y="0"/>
                  </a:moveTo>
                  <a:lnTo>
                    <a:pt x="0" y="15231"/>
                  </a:lnTo>
                  <a:lnTo>
                    <a:pt x="3469" y="24742"/>
                  </a:lnTo>
                  <a:lnTo>
                    <a:pt x="23103" y="32525"/>
                  </a:lnTo>
                  <a:lnTo>
                    <a:pt x="64233" y="42570"/>
                  </a:lnTo>
                </a:path>
              </a:pathLst>
            </a:custGeom>
            <a:ln w="3975">
              <a:solidFill>
                <a:srgbClr val="231F20"/>
              </a:solidFill>
            </a:ln>
          </p:spPr>
          <p:txBody>
            <a:bodyPr wrap="square" lIns="0" tIns="0" rIns="0" bIns="0" rtlCol="0"/>
            <a:lstStyle/>
            <a:p>
              <a:endParaRPr/>
            </a:p>
          </p:txBody>
        </p:sp>
        <p:sp>
          <p:nvSpPr>
            <p:cNvPr id="44" name="object 44"/>
            <p:cNvSpPr/>
            <p:nvPr/>
          </p:nvSpPr>
          <p:spPr>
            <a:xfrm>
              <a:off x="4063496" y="2334573"/>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45" name="object 45"/>
            <p:cNvSpPr/>
            <p:nvPr/>
          </p:nvSpPr>
          <p:spPr>
            <a:xfrm>
              <a:off x="4082603" y="2366460"/>
              <a:ext cx="40005" cy="3810"/>
            </a:xfrm>
            <a:custGeom>
              <a:avLst/>
              <a:gdLst/>
              <a:ahLst/>
              <a:cxnLst/>
              <a:rect l="l" t="t" r="r" b="b"/>
              <a:pathLst>
                <a:path w="40004" h="3810">
                  <a:moveTo>
                    <a:pt x="0" y="3074"/>
                  </a:moveTo>
                  <a:lnTo>
                    <a:pt x="19246" y="714"/>
                  </a:lnTo>
                  <a:lnTo>
                    <a:pt x="29814" y="0"/>
                  </a:lnTo>
                  <a:lnTo>
                    <a:pt x="35441" y="997"/>
                  </a:lnTo>
                  <a:lnTo>
                    <a:pt x="39865" y="3773"/>
                  </a:lnTo>
                </a:path>
              </a:pathLst>
            </a:custGeom>
            <a:ln w="3975">
              <a:solidFill>
                <a:srgbClr val="231F20"/>
              </a:solidFill>
            </a:ln>
          </p:spPr>
          <p:txBody>
            <a:bodyPr wrap="square" lIns="0" tIns="0" rIns="0" bIns="0" rtlCol="0"/>
            <a:lstStyle/>
            <a:p>
              <a:endParaRPr/>
            </a:p>
          </p:txBody>
        </p:sp>
        <p:sp>
          <p:nvSpPr>
            <p:cNvPr id="46" name="object 46"/>
            <p:cNvSpPr/>
            <p:nvPr/>
          </p:nvSpPr>
          <p:spPr>
            <a:xfrm>
              <a:off x="3841682" y="2254844"/>
              <a:ext cx="194310" cy="114300"/>
            </a:xfrm>
            <a:custGeom>
              <a:avLst/>
              <a:gdLst/>
              <a:ahLst/>
              <a:cxnLst/>
              <a:rect l="l" t="t" r="r" b="b"/>
              <a:pathLst>
                <a:path w="194310" h="114300">
                  <a:moveTo>
                    <a:pt x="194157" y="41902"/>
                  </a:moveTo>
                  <a:lnTo>
                    <a:pt x="172978" y="4821"/>
                  </a:lnTo>
                  <a:lnTo>
                    <a:pt x="145694" y="0"/>
                  </a:lnTo>
                  <a:lnTo>
                    <a:pt x="94102" y="34224"/>
                  </a:lnTo>
                  <a:lnTo>
                    <a:pt x="0" y="114279"/>
                  </a:lnTo>
                </a:path>
              </a:pathLst>
            </a:custGeom>
            <a:ln w="3975">
              <a:solidFill>
                <a:srgbClr val="231F20"/>
              </a:solidFill>
            </a:ln>
          </p:spPr>
          <p:txBody>
            <a:bodyPr wrap="square" lIns="0" tIns="0" rIns="0" bIns="0" rtlCol="0"/>
            <a:lstStyle/>
            <a:p>
              <a:endParaRPr/>
            </a:p>
          </p:txBody>
        </p:sp>
        <p:sp>
          <p:nvSpPr>
            <p:cNvPr id="47" name="object 47"/>
            <p:cNvSpPr/>
            <p:nvPr/>
          </p:nvSpPr>
          <p:spPr>
            <a:xfrm>
              <a:off x="3939313" y="2412818"/>
              <a:ext cx="8890" cy="15875"/>
            </a:xfrm>
            <a:custGeom>
              <a:avLst/>
              <a:gdLst/>
              <a:ahLst/>
              <a:cxnLst/>
              <a:rect l="l" t="t" r="r" b="b"/>
              <a:pathLst>
                <a:path w="8889" h="15875">
                  <a:moveTo>
                    <a:pt x="8420" y="15684"/>
                  </a:moveTo>
                  <a:lnTo>
                    <a:pt x="0" y="13690"/>
                  </a:lnTo>
                  <a:lnTo>
                    <a:pt x="4838" y="0"/>
                  </a:lnTo>
                </a:path>
              </a:pathLst>
            </a:custGeom>
            <a:ln w="3975">
              <a:solidFill>
                <a:srgbClr val="231F20"/>
              </a:solidFill>
            </a:ln>
          </p:spPr>
          <p:txBody>
            <a:bodyPr wrap="square" lIns="0" tIns="0" rIns="0" bIns="0" rtlCol="0"/>
            <a:lstStyle/>
            <a:p>
              <a:endParaRPr/>
            </a:p>
          </p:txBody>
        </p:sp>
        <p:sp>
          <p:nvSpPr>
            <p:cNvPr id="48" name="object 48"/>
            <p:cNvSpPr/>
            <p:nvPr/>
          </p:nvSpPr>
          <p:spPr>
            <a:xfrm>
              <a:off x="3883407" y="2392600"/>
              <a:ext cx="78105" cy="43815"/>
            </a:xfrm>
            <a:custGeom>
              <a:avLst/>
              <a:gdLst/>
              <a:ahLst/>
              <a:cxnLst/>
              <a:rect l="l" t="t" r="r" b="b"/>
              <a:pathLst>
                <a:path w="78104" h="43814">
                  <a:moveTo>
                    <a:pt x="77646" y="20561"/>
                  </a:moveTo>
                  <a:lnTo>
                    <a:pt x="75118" y="12693"/>
                  </a:lnTo>
                  <a:lnTo>
                    <a:pt x="70710" y="10961"/>
                  </a:lnTo>
                  <a:lnTo>
                    <a:pt x="61213" y="16166"/>
                  </a:lnTo>
                  <a:lnTo>
                    <a:pt x="43419" y="29108"/>
                  </a:lnTo>
                  <a:lnTo>
                    <a:pt x="25614" y="40469"/>
                  </a:lnTo>
                  <a:lnTo>
                    <a:pt x="16333" y="43275"/>
                  </a:lnTo>
                  <a:lnTo>
                    <a:pt x="12801" y="41813"/>
                  </a:lnTo>
                  <a:lnTo>
                    <a:pt x="12241" y="40373"/>
                  </a:lnTo>
                  <a:lnTo>
                    <a:pt x="2638" y="27462"/>
                  </a:lnTo>
                  <a:lnTo>
                    <a:pt x="0" y="18953"/>
                  </a:lnTo>
                  <a:lnTo>
                    <a:pt x="4831" y="11060"/>
                  </a:lnTo>
                  <a:lnTo>
                    <a:pt x="17638" y="0"/>
                  </a:lnTo>
                </a:path>
              </a:pathLst>
            </a:custGeom>
            <a:ln w="3975">
              <a:solidFill>
                <a:srgbClr val="231F20"/>
              </a:solidFill>
            </a:ln>
          </p:spPr>
          <p:txBody>
            <a:bodyPr wrap="square" lIns="0" tIns="0" rIns="0" bIns="0" rtlCol="0"/>
            <a:lstStyle/>
            <a:p>
              <a:endParaRPr/>
            </a:p>
          </p:txBody>
        </p:sp>
        <p:sp>
          <p:nvSpPr>
            <p:cNvPr id="49" name="object 49"/>
            <p:cNvSpPr/>
            <p:nvPr/>
          </p:nvSpPr>
          <p:spPr>
            <a:xfrm>
              <a:off x="3842535" y="2392597"/>
              <a:ext cx="59055" cy="88265"/>
            </a:xfrm>
            <a:custGeom>
              <a:avLst/>
              <a:gdLst/>
              <a:ahLst/>
              <a:cxnLst/>
              <a:rect l="l" t="t" r="r" b="b"/>
              <a:pathLst>
                <a:path w="59054" h="88264">
                  <a:moveTo>
                    <a:pt x="58508" y="0"/>
                  </a:moveTo>
                  <a:lnTo>
                    <a:pt x="41914" y="17466"/>
                  </a:lnTo>
                  <a:lnTo>
                    <a:pt x="28030" y="36242"/>
                  </a:lnTo>
                  <a:lnTo>
                    <a:pt x="14758" y="58843"/>
                  </a:lnTo>
                  <a:lnTo>
                    <a:pt x="0" y="87782"/>
                  </a:lnTo>
                </a:path>
              </a:pathLst>
            </a:custGeom>
            <a:ln w="3975">
              <a:solidFill>
                <a:srgbClr val="231F20"/>
              </a:solidFill>
            </a:ln>
          </p:spPr>
          <p:txBody>
            <a:bodyPr wrap="square" lIns="0" tIns="0" rIns="0" bIns="0" rtlCol="0"/>
            <a:lstStyle/>
            <a:p>
              <a:endParaRPr/>
            </a:p>
          </p:txBody>
        </p:sp>
        <p:sp>
          <p:nvSpPr>
            <p:cNvPr id="50" name="object 50"/>
            <p:cNvSpPr/>
            <p:nvPr/>
          </p:nvSpPr>
          <p:spPr>
            <a:xfrm>
              <a:off x="3926825" y="2386568"/>
              <a:ext cx="45085" cy="35560"/>
            </a:xfrm>
            <a:custGeom>
              <a:avLst/>
              <a:gdLst/>
              <a:ahLst/>
              <a:cxnLst/>
              <a:rect l="l" t="t" r="r" b="b"/>
              <a:pathLst>
                <a:path w="45085" h="35560">
                  <a:moveTo>
                    <a:pt x="44640" y="4355"/>
                  </a:moveTo>
                  <a:lnTo>
                    <a:pt x="31141" y="0"/>
                  </a:lnTo>
                  <a:lnTo>
                    <a:pt x="21991" y="1754"/>
                  </a:lnTo>
                  <a:lnTo>
                    <a:pt x="13006" y="12506"/>
                  </a:lnTo>
                  <a:lnTo>
                    <a:pt x="0" y="35140"/>
                  </a:lnTo>
                </a:path>
              </a:pathLst>
            </a:custGeom>
            <a:ln w="3975">
              <a:solidFill>
                <a:srgbClr val="231F20"/>
              </a:solidFill>
            </a:ln>
          </p:spPr>
          <p:txBody>
            <a:bodyPr wrap="square" lIns="0" tIns="0" rIns="0" bIns="0" rtlCol="0"/>
            <a:lstStyle/>
            <a:p>
              <a:endParaRPr/>
            </a:p>
          </p:txBody>
        </p:sp>
        <p:sp>
          <p:nvSpPr>
            <p:cNvPr id="51" name="object 51"/>
            <p:cNvSpPr/>
            <p:nvPr/>
          </p:nvSpPr>
          <p:spPr>
            <a:xfrm>
              <a:off x="3894154" y="2517142"/>
              <a:ext cx="18415" cy="91440"/>
            </a:xfrm>
            <a:custGeom>
              <a:avLst/>
              <a:gdLst/>
              <a:ahLst/>
              <a:cxnLst/>
              <a:rect l="l" t="t" r="r" b="b"/>
              <a:pathLst>
                <a:path w="18414" h="91439">
                  <a:moveTo>
                    <a:pt x="18295" y="90982"/>
                  </a:moveTo>
                  <a:lnTo>
                    <a:pt x="7140" y="45841"/>
                  </a:lnTo>
                  <a:lnTo>
                    <a:pt x="1591" y="21316"/>
                  </a:lnTo>
                  <a:lnTo>
                    <a:pt x="0" y="8879"/>
                  </a:lnTo>
                  <a:lnTo>
                    <a:pt x="718" y="0"/>
                  </a:lnTo>
                </a:path>
              </a:pathLst>
            </a:custGeom>
            <a:ln w="3975">
              <a:solidFill>
                <a:srgbClr val="231F20"/>
              </a:solidFill>
            </a:ln>
          </p:spPr>
          <p:txBody>
            <a:bodyPr wrap="square" lIns="0" tIns="0" rIns="0" bIns="0" rtlCol="0"/>
            <a:lstStyle/>
            <a:p>
              <a:endParaRPr/>
            </a:p>
          </p:txBody>
        </p:sp>
        <p:sp>
          <p:nvSpPr>
            <p:cNvPr id="52" name="object 52"/>
            <p:cNvSpPr/>
            <p:nvPr/>
          </p:nvSpPr>
          <p:spPr>
            <a:xfrm>
              <a:off x="3840745" y="2492118"/>
              <a:ext cx="83820" cy="61594"/>
            </a:xfrm>
            <a:custGeom>
              <a:avLst/>
              <a:gdLst/>
              <a:ahLst/>
              <a:cxnLst/>
              <a:rect l="l" t="t" r="r" b="b"/>
              <a:pathLst>
                <a:path w="83820" h="61594">
                  <a:moveTo>
                    <a:pt x="0" y="54021"/>
                  </a:moveTo>
                  <a:lnTo>
                    <a:pt x="35631" y="14151"/>
                  </a:lnTo>
                  <a:lnTo>
                    <a:pt x="55876" y="0"/>
                  </a:lnTo>
                  <a:lnTo>
                    <a:pt x="68269" y="10792"/>
                  </a:lnTo>
                  <a:lnTo>
                    <a:pt x="80340" y="45753"/>
                  </a:lnTo>
                  <a:lnTo>
                    <a:pt x="83624" y="56829"/>
                  </a:lnTo>
                  <a:lnTo>
                    <a:pt x="82327" y="61498"/>
                  </a:lnTo>
                  <a:lnTo>
                    <a:pt x="74296" y="60637"/>
                  </a:lnTo>
                  <a:lnTo>
                    <a:pt x="57378" y="55125"/>
                  </a:lnTo>
                </a:path>
              </a:pathLst>
            </a:custGeom>
            <a:ln w="3975">
              <a:solidFill>
                <a:srgbClr val="231F20"/>
              </a:solidFill>
            </a:ln>
          </p:spPr>
          <p:txBody>
            <a:bodyPr wrap="square" lIns="0" tIns="0" rIns="0" bIns="0" rtlCol="0"/>
            <a:lstStyle/>
            <a:p>
              <a:endParaRPr/>
            </a:p>
          </p:txBody>
        </p:sp>
        <p:sp>
          <p:nvSpPr>
            <p:cNvPr id="53" name="object 53"/>
            <p:cNvSpPr/>
            <p:nvPr/>
          </p:nvSpPr>
          <p:spPr>
            <a:xfrm>
              <a:off x="4143644" y="2474336"/>
              <a:ext cx="20320" cy="24130"/>
            </a:xfrm>
            <a:custGeom>
              <a:avLst/>
              <a:gdLst/>
              <a:ahLst/>
              <a:cxnLst/>
              <a:rect l="l" t="t" r="r" b="b"/>
              <a:pathLst>
                <a:path w="20320" h="24130">
                  <a:moveTo>
                    <a:pt x="20256" y="22763"/>
                  </a:moveTo>
                  <a:lnTo>
                    <a:pt x="8888" y="23513"/>
                  </a:lnTo>
                  <a:lnTo>
                    <a:pt x="2989" y="22383"/>
                  </a:lnTo>
                  <a:lnTo>
                    <a:pt x="659" y="18132"/>
                  </a:lnTo>
                  <a:lnTo>
                    <a:pt x="0" y="9517"/>
                  </a:lnTo>
                  <a:lnTo>
                    <a:pt x="2248" y="1988"/>
                  </a:lnTo>
                  <a:lnTo>
                    <a:pt x="7777" y="0"/>
                  </a:lnTo>
                  <a:lnTo>
                    <a:pt x="13417" y="814"/>
                  </a:lnTo>
                  <a:lnTo>
                    <a:pt x="16002" y="1693"/>
                  </a:lnTo>
                </a:path>
              </a:pathLst>
            </a:custGeom>
            <a:ln w="3975">
              <a:solidFill>
                <a:srgbClr val="231F20"/>
              </a:solidFill>
            </a:ln>
          </p:spPr>
          <p:txBody>
            <a:bodyPr wrap="square" lIns="0" tIns="0" rIns="0" bIns="0" rtlCol="0"/>
            <a:lstStyle/>
            <a:p>
              <a:endParaRPr/>
            </a:p>
          </p:txBody>
        </p:sp>
        <p:sp>
          <p:nvSpPr>
            <p:cNvPr id="54" name="object 54"/>
            <p:cNvSpPr/>
            <p:nvPr/>
          </p:nvSpPr>
          <p:spPr>
            <a:xfrm>
              <a:off x="4153514" y="2482695"/>
              <a:ext cx="8890" cy="13970"/>
            </a:xfrm>
            <a:custGeom>
              <a:avLst/>
              <a:gdLst/>
              <a:ahLst/>
              <a:cxnLst/>
              <a:rect l="l" t="t" r="r" b="b"/>
              <a:pathLst>
                <a:path w="8889" h="13969">
                  <a:moveTo>
                    <a:pt x="8724" y="0"/>
                  </a:moveTo>
                  <a:lnTo>
                    <a:pt x="63" y="6413"/>
                  </a:lnTo>
                  <a:lnTo>
                    <a:pt x="0" y="13855"/>
                  </a:lnTo>
                </a:path>
              </a:pathLst>
            </a:custGeom>
            <a:ln w="3975">
              <a:solidFill>
                <a:srgbClr val="231F20"/>
              </a:solidFill>
            </a:ln>
          </p:spPr>
          <p:txBody>
            <a:bodyPr wrap="square" lIns="0" tIns="0" rIns="0" bIns="0" rtlCol="0"/>
            <a:lstStyle/>
            <a:p>
              <a:endParaRPr/>
            </a:p>
          </p:txBody>
        </p:sp>
        <p:sp>
          <p:nvSpPr>
            <p:cNvPr id="55" name="object 55"/>
            <p:cNvSpPr/>
            <p:nvPr/>
          </p:nvSpPr>
          <p:spPr>
            <a:xfrm>
              <a:off x="4169513" y="2521625"/>
              <a:ext cx="9525" cy="34925"/>
            </a:xfrm>
            <a:custGeom>
              <a:avLst/>
              <a:gdLst/>
              <a:ahLst/>
              <a:cxnLst/>
              <a:rect l="l" t="t" r="r" b="b"/>
              <a:pathLst>
                <a:path w="9525" h="34925">
                  <a:moveTo>
                    <a:pt x="3354" y="0"/>
                  </a:moveTo>
                  <a:lnTo>
                    <a:pt x="357" y="7744"/>
                  </a:lnTo>
                  <a:lnTo>
                    <a:pt x="0" y="13950"/>
                  </a:lnTo>
                  <a:lnTo>
                    <a:pt x="2859" y="21881"/>
                  </a:lnTo>
                  <a:lnTo>
                    <a:pt x="9513" y="34798"/>
                  </a:lnTo>
                </a:path>
              </a:pathLst>
            </a:custGeom>
            <a:ln w="3975">
              <a:solidFill>
                <a:srgbClr val="231F20"/>
              </a:solidFill>
            </a:ln>
          </p:spPr>
          <p:txBody>
            <a:bodyPr wrap="square" lIns="0" tIns="0" rIns="0" bIns="0" rtlCol="0"/>
            <a:lstStyle/>
            <a:p>
              <a:endParaRPr/>
            </a:p>
          </p:txBody>
        </p:sp>
        <p:sp>
          <p:nvSpPr>
            <p:cNvPr id="56" name="object 56"/>
            <p:cNvSpPr/>
            <p:nvPr/>
          </p:nvSpPr>
          <p:spPr>
            <a:xfrm>
              <a:off x="4160860" y="2526372"/>
              <a:ext cx="12065" cy="21590"/>
            </a:xfrm>
            <a:custGeom>
              <a:avLst/>
              <a:gdLst/>
              <a:ahLst/>
              <a:cxnLst/>
              <a:rect l="l" t="t" r="r" b="b"/>
              <a:pathLst>
                <a:path w="12064" h="21589">
                  <a:moveTo>
                    <a:pt x="11436" y="21502"/>
                  </a:moveTo>
                  <a:lnTo>
                    <a:pt x="2839" y="7078"/>
                  </a:lnTo>
                  <a:lnTo>
                    <a:pt x="0" y="455"/>
                  </a:lnTo>
                  <a:lnTo>
                    <a:pt x="2942" y="0"/>
                  </a:lnTo>
                  <a:lnTo>
                    <a:pt x="11690" y="4078"/>
                  </a:lnTo>
                </a:path>
              </a:pathLst>
            </a:custGeom>
            <a:ln w="3975">
              <a:solidFill>
                <a:srgbClr val="231F20"/>
              </a:solidFill>
            </a:ln>
          </p:spPr>
          <p:txBody>
            <a:bodyPr wrap="square" lIns="0" tIns="0" rIns="0" bIns="0" rtlCol="0"/>
            <a:lstStyle/>
            <a:p>
              <a:endParaRPr/>
            </a:p>
          </p:txBody>
        </p:sp>
        <p:sp>
          <p:nvSpPr>
            <p:cNvPr id="57" name="object 57"/>
            <p:cNvSpPr/>
            <p:nvPr/>
          </p:nvSpPr>
          <p:spPr>
            <a:xfrm>
              <a:off x="4141960" y="2510959"/>
              <a:ext cx="29209" cy="6350"/>
            </a:xfrm>
            <a:custGeom>
              <a:avLst/>
              <a:gdLst/>
              <a:ahLst/>
              <a:cxnLst/>
              <a:rect l="l" t="t" r="r" b="b"/>
              <a:pathLst>
                <a:path w="29210" h="6350">
                  <a:moveTo>
                    <a:pt x="29159" y="5588"/>
                  </a:moveTo>
                  <a:lnTo>
                    <a:pt x="22933" y="5923"/>
                  </a:lnTo>
                  <a:lnTo>
                    <a:pt x="17679" y="5094"/>
                  </a:lnTo>
                  <a:lnTo>
                    <a:pt x="10876" y="3114"/>
                  </a:lnTo>
                  <a:lnTo>
                    <a:pt x="0" y="0"/>
                  </a:lnTo>
                </a:path>
              </a:pathLst>
            </a:custGeom>
            <a:ln w="3975">
              <a:solidFill>
                <a:srgbClr val="231F20"/>
              </a:solidFill>
            </a:ln>
          </p:spPr>
          <p:txBody>
            <a:bodyPr wrap="square" lIns="0" tIns="0" rIns="0" bIns="0" rtlCol="0"/>
            <a:lstStyle/>
            <a:p>
              <a:endParaRPr/>
            </a:p>
          </p:txBody>
        </p:sp>
        <p:sp>
          <p:nvSpPr>
            <p:cNvPr id="58" name="object 58"/>
            <p:cNvSpPr/>
            <p:nvPr/>
          </p:nvSpPr>
          <p:spPr>
            <a:xfrm>
              <a:off x="4085578" y="2434408"/>
              <a:ext cx="59055" cy="24130"/>
            </a:xfrm>
            <a:custGeom>
              <a:avLst/>
              <a:gdLst/>
              <a:ahLst/>
              <a:cxnLst/>
              <a:rect l="l" t="t" r="r" b="b"/>
              <a:pathLst>
                <a:path w="59054" h="24130">
                  <a:moveTo>
                    <a:pt x="58800" y="16840"/>
                  </a:moveTo>
                  <a:lnTo>
                    <a:pt x="45137" y="23385"/>
                  </a:lnTo>
                  <a:lnTo>
                    <a:pt x="34458" y="23812"/>
                  </a:lnTo>
                  <a:lnTo>
                    <a:pt x="21249" y="16543"/>
                  </a:lnTo>
                  <a:lnTo>
                    <a:pt x="0" y="0"/>
                  </a:lnTo>
                </a:path>
              </a:pathLst>
            </a:custGeom>
            <a:ln w="3975">
              <a:solidFill>
                <a:srgbClr val="231F20"/>
              </a:solidFill>
            </a:ln>
          </p:spPr>
          <p:txBody>
            <a:bodyPr wrap="square" lIns="0" tIns="0" rIns="0" bIns="0" rtlCol="0"/>
            <a:lstStyle/>
            <a:p>
              <a:endParaRPr/>
            </a:p>
          </p:txBody>
        </p:sp>
        <p:sp>
          <p:nvSpPr>
            <p:cNvPr id="59" name="object 59"/>
            <p:cNvSpPr/>
            <p:nvPr/>
          </p:nvSpPr>
          <p:spPr>
            <a:xfrm>
              <a:off x="4146379" y="2458138"/>
              <a:ext cx="6985" cy="15875"/>
            </a:xfrm>
            <a:custGeom>
              <a:avLst/>
              <a:gdLst/>
              <a:ahLst/>
              <a:cxnLst/>
              <a:rect l="l" t="t" r="r" b="b"/>
              <a:pathLst>
                <a:path w="6985" h="15875">
                  <a:moveTo>
                    <a:pt x="6743" y="0"/>
                  </a:moveTo>
                  <a:lnTo>
                    <a:pt x="3835" y="5956"/>
                  </a:lnTo>
                  <a:lnTo>
                    <a:pt x="2654" y="8902"/>
                  </a:lnTo>
                  <a:lnTo>
                    <a:pt x="0" y="15760"/>
                  </a:lnTo>
                </a:path>
              </a:pathLst>
            </a:custGeom>
            <a:ln w="3975">
              <a:solidFill>
                <a:srgbClr val="231F20"/>
              </a:solidFill>
            </a:ln>
          </p:spPr>
          <p:txBody>
            <a:bodyPr wrap="square" lIns="0" tIns="0" rIns="0" bIns="0" rtlCol="0"/>
            <a:lstStyle/>
            <a:p>
              <a:endParaRPr/>
            </a:p>
          </p:txBody>
        </p:sp>
        <p:sp>
          <p:nvSpPr>
            <p:cNvPr id="60" name="object 60"/>
            <p:cNvSpPr/>
            <p:nvPr/>
          </p:nvSpPr>
          <p:spPr>
            <a:xfrm>
              <a:off x="3841845" y="2471972"/>
              <a:ext cx="74930" cy="33655"/>
            </a:xfrm>
            <a:custGeom>
              <a:avLst/>
              <a:gdLst/>
              <a:ahLst/>
              <a:cxnLst/>
              <a:rect l="l" t="t" r="r" b="b"/>
              <a:pathLst>
                <a:path w="74929" h="33655">
                  <a:moveTo>
                    <a:pt x="74764" y="0"/>
                  </a:moveTo>
                  <a:lnTo>
                    <a:pt x="67813" y="10949"/>
                  </a:lnTo>
                  <a:lnTo>
                    <a:pt x="52208" y="19408"/>
                  </a:lnTo>
                  <a:lnTo>
                    <a:pt x="29189" y="26424"/>
                  </a:lnTo>
                  <a:lnTo>
                    <a:pt x="0" y="33045"/>
                  </a:lnTo>
                </a:path>
              </a:pathLst>
            </a:custGeom>
            <a:ln w="3975">
              <a:solidFill>
                <a:srgbClr val="231F20"/>
              </a:solidFill>
            </a:ln>
          </p:spPr>
          <p:txBody>
            <a:bodyPr wrap="square" lIns="0" tIns="0" rIns="0" bIns="0" rtlCol="0"/>
            <a:lstStyle/>
            <a:p>
              <a:endParaRPr/>
            </a:p>
          </p:txBody>
        </p:sp>
        <p:sp>
          <p:nvSpPr>
            <p:cNvPr id="61" name="object 61"/>
            <p:cNvSpPr/>
            <p:nvPr/>
          </p:nvSpPr>
          <p:spPr>
            <a:xfrm>
              <a:off x="3548291" y="2402331"/>
              <a:ext cx="375285" cy="470534"/>
            </a:xfrm>
            <a:custGeom>
              <a:avLst/>
              <a:gdLst/>
              <a:ahLst/>
              <a:cxnLst/>
              <a:rect l="l" t="t" r="r" b="b"/>
              <a:pathLst>
                <a:path w="375285" h="470535">
                  <a:moveTo>
                    <a:pt x="375145" y="25819"/>
                  </a:moveTo>
                  <a:lnTo>
                    <a:pt x="370636" y="9169"/>
                  </a:lnTo>
                  <a:lnTo>
                    <a:pt x="361607" y="1714"/>
                  </a:lnTo>
                  <a:lnTo>
                    <a:pt x="352590" y="0"/>
                  </a:lnTo>
                  <a:lnTo>
                    <a:pt x="342277" y="5181"/>
                  </a:lnTo>
                  <a:lnTo>
                    <a:pt x="329311" y="16560"/>
                  </a:lnTo>
                  <a:lnTo>
                    <a:pt x="318211" y="27940"/>
                  </a:lnTo>
                  <a:lnTo>
                    <a:pt x="313512" y="33108"/>
                  </a:lnTo>
                  <a:lnTo>
                    <a:pt x="292747" y="42316"/>
                  </a:lnTo>
                  <a:lnTo>
                    <a:pt x="278930" y="50279"/>
                  </a:lnTo>
                  <a:lnTo>
                    <a:pt x="265861" y="61442"/>
                  </a:lnTo>
                  <a:lnTo>
                    <a:pt x="249732" y="77749"/>
                  </a:lnTo>
                  <a:lnTo>
                    <a:pt x="252222" y="61061"/>
                  </a:lnTo>
                  <a:lnTo>
                    <a:pt x="249212" y="43764"/>
                  </a:lnTo>
                  <a:lnTo>
                    <a:pt x="235077" y="29933"/>
                  </a:lnTo>
                  <a:lnTo>
                    <a:pt x="205867" y="12407"/>
                  </a:lnTo>
                  <a:lnTo>
                    <a:pt x="203238" y="15798"/>
                  </a:lnTo>
                  <a:lnTo>
                    <a:pt x="198208" y="23990"/>
                  </a:lnTo>
                  <a:lnTo>
                    <a:pt x="165874" y="80213"/>
                  </a:lnTo>
                  <a:lnTo>
                    <a:pt x="165176" y="95326"/>
                  </a:lnTo>
                  <a:lnTo>
                    <a:pt x="161734" y="108953"/>
                  </a:lnTo>
                  <a:lnTo>
                    <a:pt x="152666" y="128816"/>
                  </a:lnTo>
                  <a:lnTo>
                    <a:pt x="135102" y="162636"/>
                  </a:lnTo>
                  <a:lnTo>
                    <a:pt x="116357" y="221881"/>
                  </a:lnTo>
                  <a:lnTo>
                    <a:pt x="96037" y="261620"/>
                  </a:lnTo>
                  <a:lnTo>
                    <a:pt x="61468" y="299834"/>
                  </a:lnTo>
                  <a:lnTo>
                    <a:pt x="0" y="354507"/>
                  </a:lnTo>
                  <a:lnTo>
                    <a:pt x="146227" y="470204"/>
                  </a:lnTo>
                  <a:lnTo>
                    <a:pt x="216877" y="389293"/>
                  </a:lnTo>
                  <a:lnTo>
                    <a:pt x="237693" y="370535"/>
                  </a:lnTo>
                  <a:lnTo>
                    <a:pt x="249631" y="356819"/>
                  </a:lnTo>
                  <a:lnTo>
                    <a:pt x="257200" y="341439"/>
                  </a:lnTo>
                  <a:lnTo>
                    <a:pt x="264896" y="317690"/>
                  </a:lnTo>
                  <a:lnTo>
                    <a:pt x="295097" y="256641"/>
                  </a:lnTo>
                  <a:lnTo>
                    <a:pt x="306501" y="216750"/>
                  </a:lnTo>
                  <a:lnTo>
                    <a:pt x="300291" y="180428"/>
                  </a:lnTo>
                  <a:lnTo>
                    <a:pt x="279044" y="133146"/>
                  </a:lnTo>
                  <a:lnTo>
                    <a:pt x="279400" y="132334"/>
                  </a:lnTo>
                  <a:lnTo>
                    <a:pt x="324256" y="115354"/>
                  </a:lnTo>
                  <a:lnTo>
                    <a:pt x="348716" y="101663"/>
                  </a:lnTo>
                  <a:lnTo>
                    <a:pt x="361315" y="83997"/>
                  </a:lnTo>
                  <a:lnTo>
                    <a:pt x="370636" y="55156"/>
                  </a:lnTo>
                  <a:lnTo>
                    <a:pt x="375145" y="25819"/>
                  </a:lnTo>
                  <a:close/>
                </a:path>
              </a:pathLst>
            </a:custGeom>
            <a:solidFill>
              <a:srgbClr val="FFFFFF"/>
            </a:solidFill>
          </p:spPr>
          <p:txBody>
            <a:bodyPr wrap="square" lIns="0" tIns="0" rIns="0" bIns="0" rtlCol="0"/>
            <a:lstStyle/>
            <a:p>
              <a:endParaRPr/>
            </a:p>
          </p:txBody>
        </p:sp>
        <p:sp>
          <p:nvSpPr>
            <p:cNvPr id="62" name="object 62"/>
            <p:cNvSpPr/>
            <p:nvPr/>
          </p:nvSpPr>
          <p:spPr>
            <a:xfrm>
              <a:off x="3688725" y="2399661"/>
              <a:ext cx="237384" cy="337176"/>
            </a:xfrm>
            <a:prstGeom prst="rect">
              <a:avLst/>
            </a:prstGeom>
            <a:blipFill>
              <a:blip r:embed="rId8" cstate="print"/>
              <a:stretch>
                <a:fillRect/>
              </a:stretch>
            </a:blipFill>
          </p:spPr>
          <p:txBody>
            <a:bodyPr wrap="square" lIns="0" tIns="0" rIns="0" bIns="0" rtlCol="0"/>
            <a:lstStyle/>
            <a:p>
              <a:endParaRPr/>
            </a:p>
          </p:txBody>
        </p:sp>
        <p:sp>
          <p:nvSpPr>
            <p:cNvPr id="63" name="object 63"/>
            <p:cNvSpPr/>
            <p:nvPr/>
          </p:nvSpPr>
          <p:spPr>
            <a:xfrm>
              <a:off x="4091616" y="2296096"/>
              <a:ext cx="232068" cy="186474"/>
            </a:xfrm>
            <a:prstGeom prst="rect">
              <a:avLst/>
            </a:prstGeom>
            <a:blipFill>
              <a:blip r:embed="rId9" cstate="print"/>
              <a:stretch>
                <a:fillRect/>
              </a:stretch>
            </a:blipFill>
          </p:spPr>
          <p:txBody>
            <a:bodyPr wrap="square" lIns="0" tIns="0" rIns="0" bIns="0" rtlCol="0"/>
            <a:lstStyle/>
            <a:p>
              <a:endParaRPr/>
            </a:p>
          </p:txBody>
        </p:sp>
        <p:sp>
          <p:nvSpPr>
            <p:cNvPr id="64" name="object 64"/>
            <p:cNvSpPr/>
            <p:nvPr/>
          </p:nvSpPr>
          <p:spPr>
            <a:xfrm>
              <a:off x="4160285" y="2373402"/>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24427" y="37341"/>
                  </a:lnTo>
                  <a:lnTo>
                    <a:pt x="112533" y="27258"/>
                  </a:lnTo>
                  <a:lnTo>
                    <a:pt x="101246" y="23886"/>
                  </a:lnTo>
                  <a:lnTo>
                    <a:pt x="85216" y="24118"/>
                  </a:lnTo>
                  <a:lnTo>
                    <a:pt x="69732" y="7001"/>
                  </a:lnTo>
                  <a:lnTo>
                    <a:pt x="61779" y="0"/>
                  </a:lnTo>
                  <a:close/>
                </a:path>
              </a:pathLst>
            </a:custGeom>
            <a:solidFill>
              <a:srgbClr val="FFFFFF"/>
            </a:solidFill>
          </p:spPr>
          <p:txBody>
            <a:bodyPr wrap="square" lIns="0" tIns="0" rIns="0" bIns="0" rtlCol="0"/>
            <a:lstStyle/>
            <a:p>
              <a:endParaRPr/>
            </a:p>
          </p:txBody>
        </p:sp>
        <p:sp>
          <p:nvSpPr>
            <p:cNvPr id="65" name="object 65"/>
            <p:cNvSpPr/>
            <p:nvPr/>
          </p:nvSpPr>
          <p:spPr>
            <a:xfrm>
              <a:off x="4088949" y="2293429"/>
              <a:ext cx="237402" cy="337176"/>
            </a:xfrm>
            <a:prstGeom prst="rect">
              <a:avLst/>
            </a:prstGeom>
            <a:blipFill>
              <a:blip r:embed="rId10" cstate="print"/>
              <a:stretch>
                <a:fillRect/>
              </a:stretch>
            </a:blipFill>
          </p:spPr>
          <p:txBody>
            <a:bodyPr wrap="square" lIns="0" tIns="0" rIns="0" bIns="0" rtlCol="0"/>
            <a:lstStyle/>
            <a:p>
              <a:endParaRPr/>
            </a:p>
          </p:txBody>
        </p:sp>
        <p:sp>
          <p:nvSpPr>
            <p:cNvPr id="66" name="object 66"/>
            <p:cNvSpPr/>
            <p:nvPr/>
          </p:nvSpPr>
          <p:spPr>
            <a:xfrm>
              <a:off x="3844559" y="1989838"/>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67" name="object 67"/>
            <p:cNvSpPr/>
            <p:nvPr/>
          </p:nvSpPr>
          <p:spPr>
            <a:xfrm>
              <a:off x="3918134" y="1958261"/>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68" name="object 68"/>
            <p:cNvSpPr/>
            <p:nvPr/>
          </p:nvSpPr>
          <p:spPr>
            <a:xfrm>
              <a:off x="3991489" y="1919163"/>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69" name="object 69"/>
            <p:cNvSpPr/>
            <p:nvPr/>
          </p:nvSpPr>
          <p:spPr>
            <a:xfrm>
              <a:off x="4048593" y="2095101"/>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70" name="object 70"/>
            <p:cNvSpPr/>
            <p:nvPr/>
          </p:nvSpPr>
          <p:spPr>
            <a:xfrm>
              <a:off x="4257111" y="2079844"/>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71" name="object 71"/>
            <p:cNvSpPr/>
            <p:nvPr/>
          </p:nvSpPr>
          <p:spPr>
            <a:xfrm>
              <a:off x="4166796" y="2012343"/>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72" name="object 72"/>
            <p:cNvSpPr/>
            <p:nvPr/>
          </p:nvSpPr>
          <p:spPr>
            <a:xfrm>
              <a:off x="4159605" y="2095098"/>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73" name="object 73"/>
            <p:cNvSpPr/>
            <p:nvPr/>
          </p:nvSpPr>
          <p:spPr>
            <a:xfrm>
              <a:off x="3809088" y="1867152"/>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74" name="object 74"/>
            <p:cNvSpPr/>
            <p:nvPr/>
          </p:nvSpPr>
          <p:spPr>
            <a:xfrm>
              <a:off x="4166796" y="2134296"/>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75" name="object 75"/>
            <p:cNvSpPr/>
            <p:nvPr/>
          </p:nvSpPr>
          <p:spPr>
            <a:xfrm>
              <a:off x="3636639" y="2126503"/>
              <a:ext cx="183375" cy="107561"/>
            </a:xfrm>
            <a:prstGeom prst="rect">
              <a:avLst/>
            </a:prstGeom>
            <a:blipFill>
              <a:blip r:embed="rId11" cstate="print"/>
              <a:stretch>
                <a:fillRect/>
              </a:stretch>
            </a:blipFill>
          </p:spPr>
          <p:txBody>
            <a:bodyPr wrap="square" lIns="0" tIns="0" rIns="0" bIns="0" rtlCol="0"/>
            <a:lstStyle/>
            <a:p>
              <a:endParaRPr/>
            </a:p>
          </p:txBody>
        </p:sp>
        <p:sp>
          <p:nvSpPr>
            <p:cNvPr id="76" name="object 76"/>
            <p:cNvSpPr/>
            <p:nvPr/>
          </p:nvSpPr>
          <p:spPr>
            <a:xfrm>
              <a:off x="2107006" y="1806651"/>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grpSp>
      <p:grpSp>
        <p:nvGrpSpPr>
          <p:cNvPr id="77" name="object 77"/>
          <p:cNvGrpSpPr/>
          <p:nvPr/>
        </p:nvGrpSpPr>
        <p:grpSpPr>
          <a:xfrm>
            <a:off x="4524514" y="1800923"/>
            <a:ext cx="2504440" cy="1316990"/>
            <a:chOff x="4524514" y="1800923"/>
            <a:chExt cx="2504440" cy="1316990"/>
          </a:xfrm>
        </p:grpSpPr>
        <p:sp>
          <p:nvSpPr>
            <p:cNvPr id="78" name="object 78"/>
            <p:cNvSpPr/>
            <p:nvPr/>
          </p:nvSpPr>
          <p:spPr>
            <a:xfrm>
              <a:off x="6361580" y="2315038"/>
              <a:ext cx="440925" cy="449516"/>
            </a:xfrm>
            <a:prstGeom prst="rect">
              <a:avLst/>
            </a:prstGeom>
            <a:blipFill>
              <a:blip r:embed="rId12" cstate="print"/>
              <a:stretch>
                <a:fillRect/>
              </a:stretch>
            </a:blipFill>
          </p:spPr>
          <p:txBody>
            <a:bodyPr wrap="square" lIns="0" tIns="0" rIns="0" bIns="0" rtlCol="0"/>
            <a:lstStyle/>
            <a:p>
              <a:endParaRPr/>
            </a:p>
          </p:txBody>
        </p:sp>
        <p:sp>
          <p:nvSpPr>
            <p:cNvPr id="79" name="object 79"/>
            <p:cNvSpPr/>
            <p:nvPr/>
          </p:nvSpPr>
          <p:spPr>
            <a:xfrm>
              <a:off x="5738507" y="1800923"/>
              <a:ext cx="1283441" cy="1315859"/>
            </a:xfrm>
            <a:prstGeom prst="rect">
              <a:avLst/>
            </a:prstGeom>
            <a:blipFill>
              <a:blip r:embed="rId13" cstate="print"/>
              <a:stretch>
                <a:fillRect/>
              </a:stretch>
            </a:blipFill>
          </p:spPr>
          <p:txBody>
            <a:bodyPr wrap="square" lIns="0" tIns="0" rIns="0" bIns="0" rtlCol="0"/>
            <a:lstStyle/>
            <a:p>
              <a:endParaRPr/>
            </a:p>
          </p:txBody>
        </p:sp>
        <p:sp>
          <p:nvSpPr>
            <p:cNvPr id="80" name="object 80"/>
            <p:cNvSpPr/>
            <p:nvPr/>
          </p:nvSpPr>
          <p:spPr>
            <a:xfrm>
              <a:off x="5156394" y="2185708"/>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81" name="object 81"/>
            <p:cNvSpPr/>
            <p:nvPr/>
          </p:nvSpPr>
          <p:spPr>
            <a:xfrm>
              <a:off x="5142852" y="2193032"/>
              <a:ext cx="48260" cy="711200"/>
            </a:xfrm>
            <a:custGeom>
              <a:avLst/>
              <a:gdLst/>
              <a:ahLst/>
              <a:cxnLst/>
              <a:rect l="l" t="t" r="r" b="b"/>
              <a:pathLst>
                <a:path w="48260"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82" name="object 82"/>
            <p:cNvSpPr/>
            <p:nvPr/>
          </p:nvSpPr>
          <p:spPr>
            <a:xfrm>
              <a:off x="5071677" y="2185631"/>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83" name="object 83"/>
            <p:cNvSpPr/>
            <p:nvPr/>
          </p:nvSpPr>
          <p:spPr>
            <a:xfrm>
              <a:off x="5108865" y="2384281"/>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84" name="object 84"/>
            <p:cNvSpPr/>
            <p:nvPr/>
          </p:nvSpPr>
          <p:spPr>
            <a:xfrm>
              <a:off x="5529449" y="2186809"/>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85" name="object 85"/>
            <p:cNvSpPr/>
            <p:nvPr/>
          </p:nvSpPr>
          <p:spPr>
            <a:xfrm>
              <a:off x="5548209" y="2193144"/>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86" name="object 86"/>
            <p:cNvSpPr/>
            <p:nvPr/>
          </p:nvSpPr>
          <p:spPr>
            <a:xfrm>
              <a:off x="5181444" y="2884264"/>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87" name="object 87"/>
            <p:cNvSpPr/>
            <p:nvPr/>
          </p:nvSpPr>
          <p:spPr>
            <a:xfrm>
              <a:off x="5200742" y="2832776"/>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88" name="object 88"/>
            <p:cNvSpPr/>
            <p:nvPr/>
          </p:nvSpPr>
          <p:spPr>
            <a:xfrm>
              <a:off x="5204240" y="2781212"/>
              <a:ext cx="399415" cy="1270"/>
            </a:xfrm>
            <a:custGeom>
              <a:avLst/>
              <a:gdLst/>
              <a:ahLst/>
              <a:cxnLst/>
              <a:rect l="l" t="t" r="r" b="b"/>
              <a:pathLst>
                <a:path w="399414" h="1269">
                  <a:moveTo>
                    <a:pt x="0" y="0"/>
                  </a:moveTo>
                  <a:lnTo>
                    <a:pt x="399326" y="1104"/>
                  </a:lnTo>
                </a:path>
              </a:pathLst>
            </a:custGeom>
            <a:ln w="5918">
              <a:solidFill>
                <a:srgbClr val="231F20"/>
              </a:solidFill>
            </a:ln>
          </p:spPr>
          <p:txBody>
            <a:bodyPr wrap="square" lIns="0" tIns="0" rIns="0" bIns="0" rtlCol="0"/>
            <a:lstStyle/>
            <a:p>
              <a:endParaRPr/>
            </a:p>
          </p:txBody>
        </p:sp>
        <p:sp>
          <p:nvSpPr>
            <p:cNvPr id="89" name="object 89"/>
            <p:cNvSpPr/>
            <p:nvPr/>
          </p:nvSpPr>
          <p:spPr>
            <a:xfrm>
              <a:off x="5211482" y="2729657"/>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90" name="object 90"/>
            <p:cNvSpPr/>
            <p:nvPr/>
          </p:nvSpPr>
          <p:spPr>
            <a:xfrm>
              <a:off x="5216667" y="2678106"/>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91" name="object 91"/>
            <p:cNvSpPr/>
            <p:nvPr/>
          </p:nvSpPr>
          <p:spPr>
            <a:xfrm>
              <a:off x="5219247" y="2626525"/>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92" name="object 92"/>
            <p:cNvSpPr/>
            <p:nvPr/>
          </p:nvSpPr>
          <p:spPr>
            <a:xfrm>
              <a:off x="5222818" y="2574992"/>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93" name="object 93"/>
            <p:cNvSpPr/>
            <p:nvPr/>
          </p:nvSpPr>
          <p:spPr>
            <a:xfrm>
              <a:off x="5219544" y="2523418"/>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94" name="object 94"/>
            <p:cNvSpPr/>
            <p:nvPr/>
          </p:nvSpPr>
          <p:spPr>
            <a:xfrm>
              <a:off x="5217238" y="2471843"/>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95" name="object 95"/>
            <p:cNvSpPr/>
            <p:nvPr/>
          </p:nvSpPr>
          <p:spPr>
            <a:xfrm>
              <a:off x="5215651" y="2420262"/>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96" name="object 96"/>
            <p:cNvSpPr/>
            <p:nvPr/>
          </p:nvSpPr>
          <p:spPr>
            <a:xfrm>
              <a:off x="5214012" y="2368711"/>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97" name="object 97"/>
            <p:cNvSpPr/>
            <p:nvPr/>
          </p:nvSpPr>
          <p:spPr>
            <a:xfrm>
              <a:off x="5208084" y="2317105"/>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98" name="object 98"/>
            <p:cNvSpPr/>
            <p:nvPr/>
          </p:nvSpPr>
          <p:spPr>
            <a:xfrm>
              <a:off x="5202652" y="2265541"/>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99" name="object 99"/>
            <p:cNvSpPr/>
            <p:nvPr/>
          </p:nvSpPr>
          <p:spPr>
            <a:xfrm>
              <a:off x="5185710" y="2213924"/>
              <a:ext cx="389255" cy="1270"/>
            </a:xfrm>
            <a:custGeom>
              <a:avLst/>
              <a:gdLst/>
              <a:ahLst/>
              <a:cxnLst/>
              <a:rect l="l" t="t" r="r" b="b"/>
              <a:pathLst>
                <a:path w="389254" h="1269">
                  <a:moveTo>
                    <a:pt x="0" y="0"/>
                  </a:moveTo>
                  <a:lnTo>
                    <a:pt x="388861" y="1079"/>
                  </a:lnTo>
                </a:path>
              </a:pathLst>
            </a:custGeom>
            <a:ln w="5918">
              <a:solidFill>
                <a:srgbClr val="231F20"/>
              </a:solidFill>
            </a:ln>
          </p:spPr>
          <p:txBody>
            <a:bodyPr wrap="square" lIns="0" tIns="0" rIns="0" bIns="0" rtlCol="0"/>
            <a:lstStyle/>
            <a:p>
              <a:endParaRPr/>
            </a:p>
          </p:txBody>
        </p:sp>
        <p:sp>
          <p:nvSpPr>
            <p:cNvPr id="100" name="object 100"/>
            <p:cNvSpPr/>
            <p:nvPr/>
          </p:nvSpPr>
          <p:spPr>
            <a:xfrm>
              <a:off x="5131438" y="2911933"/>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101" name="object 101"/>
            <p:cNvSpPr/>
            <p:nvPr/>
          </p:nvSpPr>
          <p:spPr>
            <a:xfrm>
              <a:off x="5133323" y="2185708"/>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102" name="object 102"/>
            <p:cNvSpPr/>
            <p:nvPr/>
          </p:nvSpPr>
          <p:spPr>
            <a:xfrm>
              <a:off x="5123525" y="2399369"/>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103" name="object 103"/>
            <p:cNvSpPr/>
            <p:nvPr/>
          </p:nvSpPr>
          <p:spPr>
            <a:xfrm>
              <a:off x="5118173" y="2421409"/>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104" name="object 104"/>
            <p:cNvSpPr/>
            <p:nvPr/>
          </p:nvSpPr>
          <p:spPr>
            <a:xfrm>
              <a:off x="5114519" y="2446064"/>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105" name="object 105"/>
            <p:cNvSpPr/>
            <p:nvPr/>
          </p:nvSpPr>
          <p:spPr>
            <a:xfrm>
              <a:off x="5111841" y="2472977"/>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106" name="object 106"/>
            <p:cNvSpPr/>
            <p:nvPr/>
          </p:nvSpPr>
          <p:spPr>
            <a:xfrm>
              <a:off x="5108860" y="2498185"/>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107" name="object 107"/>
            <p:cNvSpPr/>
            <p:nvPr/>
          </p:nvSpPr>
          <p:spPr>
            <a:xfrm>
              <a:off x="5107971" y="2523418"/>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108" name="object 108"/>
            <p:cNvSpPr/>
            <p:nvPr/>
          </p:nvSpPr>
          <p:spPr>
            <a:xfrm>
              <a:off x="5108860" y="2548818"/>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109" name="object 109"/>
            <p:cNvSpPr/>
            <p:nvPr/>
          </p:nvSpPr>
          <p:spPr>
            <a:xfrm>
              <a:off x="5107971" y="2574992"/>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110" name="object 110"/>
            <p:cNvSpPr/>
            <p:nvPr/>
          </p:nvSpPr>
          <p:spPr>
            <a:xfrm>
              <a:off x="5107971" y="260077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111" name="object 111"/>
            <p:cNvSpPr/>
            <p:nvPr/>
          </p:nvSpPr>
          <p:spPr>
            <a:xfrm>
              <a:off x="5108868" y="2627665"/>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112" name="object 112"/>
            <p:cNvSpPr/>
            <p:nvPr/>
          </p:nvSpPr>
          <p:spPr>
            <a:xfrm>
              <a:off x="5114515" y="2658331"/>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113" name="object 113"/>
            <p:cNvSpPr/>
            <p:nvPr/>
          </p:nvSpPr>
          <p:spPr>
            <a:xfrm>
              <a:off x="5118165" y="2684264"/>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114" name="object 114"/>
            <p:cNvSpPr/>
            <p:nvPr/>
          </p:nvSpPr>
          <p:spPr>
            <a:xfrm>
              <a:off x="5087289" y="2360435"/>
              <a:ext cx="91440" cy="375285"/>
            </a:xfrm>
            <a:custGeom>
              <a:avLst/>
              <a:gdLst/>
              <a:ahLst/>
              <a:cxnLst/>
              <a:rect l="l" t="t" r="r" b="b"/>
              <a:pathLst>
                <a:path w="91439" h="375285">
                  <a:moveTo>
                    <a:pt x="50850" y="375018"/>
                  </a:moveTo>
                  <a:lnTo>
                    <a:pt x="39560" y="375018"/>
                  </a:lnTo>
                  <a:lnTo>
                    <a:pt x="39560" y="365620"/>
                  </a:lnTo>
                  <a:lnTo>
                    <a:pt x="50850" y="365620"/>
                  </a:lnTo>
                  <a:lnTo>
                    <a:pt x="50850" y="375018"/>
                  </a:lnTo>
                  <a:close/>
                </a:path>
                <a:path w="91439" h="375285">
                  <a:moveTo>
                    <a:pt x="50850" y="9385"/>
                  </a:moveTo>
                  <a:lnTo>
                    <a:pt x="39560" y="9385"/>
                  </a:lnTo>
                  <a:lnTo>
                    <a:pt x="39560" y="0"/>
                  </a:lnTo>
                  <a:lnTo>
                    <a:pt x="50850" y="0"/>
                  </a:lnTo>
                  <a:lnTo>
                    <a:pt x="50850" y="9385"/>
                  </a:lnTo>
                  <a:close/>
                </a:path>
                <a:path w="91439" h="375285">
                  <a:moveTo>
                    <a:pt x="91084" y="200101"/>
                  </a:moveTo>
                  <a:lnTo>
                    <a:pt x="81635" y="200101"/>
                  </a:lnTo>
                  <a:lnTo>
                    <a:pt x="81635" y="171691"/>
                  </a:lnTo>
                  <a:lnTo>
                    <a:pt x="91084" y="171691"/>
                  </a:lnTo>
                  <a:lnTo>
                    <a:pt x="91084" y="200101"/>
                  </a:lnTo>
                  <a:close/>
                </a:path>
                <a:path w="91439" h="375285">
                  <a:moveTo>
                    <a:pt x="9423" y="200101"/>
                  </a:moveTo>
                  <a:lnTo>
                    <a:pt x="0" y="200101"/>
                  </a:lnTo>
                  <a:lnTo>
                    <a:pt x="0" y="171691"/>
                  </a:lnTo>
                  <a:lnTo>
                    <a:pt x="9423" y="171691"/>
                  </a:lnTo>
                  <a:lnTo>
                    <a:pt x="9423" y="200101"/>
                  </a:lnTo>
                  <a:close/>
                </a:path>
              </a:pathLst>
            </a:custGeom>
            <a:ln w="3810">
              <a:solidFill>
                <a:srgbClr val="231F20"/>
              </a:solidFill>
            </a:ln>
          </p:spPr>
          <p:txBody>
            <a:bodyPr wrap="square" lIns="0" tIns="0" rIns="0" bIns="0" rtlCol="0"/>
            <a:lstStyle/>
            <a:p>
              <a:endParaRPr/>
            </a:p>
          </p:txBody>
        </p:sp>
        <p:sp>
          <p:nvSpPr>
            <p:cNvPr id="115" name="object 115"/>
            <p:cNvSpPr/>
            <p:nvPr/>
          </p:nvSpPr>
          <p:spPr>
            <a:xfrm>
              <a:off x="5167267" y="2445738"/>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116" name="object 116"/>
            <p:cNvSpPr/>
            <p:nvPr/>
          </p:nvSpPr>
          <p:spPr>
            <a:xfrm>
              <a:off x="5091461" y="2446029"/>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117" name="object 117"/>
            <p:cNvSpPr/>
            <p:nvPr/>
          </p:nvSpPr>
          <p:spPr>
            <a:xfrm>
              <a:off x="5089382" y="2623571"/>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118" name="object 118"/>
            <p:cNvSpPr/>
            <p:nvPr/>
          </p:nvSpPr>
          <p:spPr>
            <a:xfrm>
              <a:off x="5167448" y="2623864"/>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119" name="object 119"/>
            <p:cNvSpPr/>
            <p:nvPr/>
          </p:nvSpPr>
          <p:spPr>
            <a:xfrm>
              <a:off x="5333075" y="2187128"/>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120" name="object 120"/>
            <p:cNvSpPr/>
            <p:nvPr/>
          </p:nvSpPr>
          <p:spPr>
            <a:xfrm>
              <a:off x="5330022" y="2884915"/>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121" name="object 121"/>
            <p:cNvSpPr/>
            <p:nvPr/>
          </p:nvSpPr>
          <p:spPr>
            <a:xfrm>
              <a:off x="4592103" y="2172200"/>
              <a:ext cx="737920" cy="754637"/>
            </a:xfrm>
            <a:prstGeom prst="rect">
              <a:avLst/>
            </a:prstGeom>
            <a:blipFill>
              <a:blip r:embed="rId14" cstate="print"/>
              <a:stretch>
                <a:fillRect/>
              </a:stretch>
            </a:blipFill>
          </p:spPr>
          <p:txBody>
            <a:bodyPr wrap="square" lIns="0" tIns="0" rIns="0" bIns="0" rtlCol="0"/>
            <a:lstStyle/>
            <a:p>
              <a:endParaRPr/>
            </a:p>
          </p:txBody>
        </p:sp>
        <p:sp>
          <p:nvSpPr>
            <p:cNvPr id="122" name="object 122"/>
            <p:cNvSpPr/>
            <p:nvPr/>
          </p:nvSpPr>
          <p:spPr>
            <a:xfrm>
              <a:off x="4699297" y="2187128"/>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123" name="object 123"/>
            <p:cNvSpPr/>
            <p:nvPr/>
          </p:nvSpPr>
          <p:spPr>
            <a:xfrm>
              <a:off x="4592091" y="2172200"/>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124" name="object 124"/>
            <p:cNvSpPr/>
            <p:nvPr/>
          </p:nvSpPr>
          <p:spPr>
            <a:xfrm>
              <a:off x="5272417" y="2185633"/>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125" name="object 125"/>
            <p:cNvSpPr/>
            <p:nvPr/>
          </p:nvSpPr>
          <p:spPr>
            <a:xfrm>
              <a:off x="5133671" y="1992301"/>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26" name="object 126"/>
            <p:cNvSpPr/>
            <p:nvPr/>
          </p:nvSpPr>
          <p:spPr>
            <a:xfrm>
              <a:off x="4527499" y="180594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grpSp>
      <p:grpSp>
        <p:nvGrpSpPr>
          <p:cNvPr id="127" name="object 127"/>
          <p:cNvGrpSpPr/>
          <p:nvPr/>
        </p:nvGrpSpPr>
        <p:grpSpPr>
          <a:xfrm>
            <a:off x="4767440" y="3826716"/>
            <a:ext cx="2269490" cy="885825"/>
            <a:chOff x="4767440" y="3826716"/>
            <a:chExt cx="2269490" cy="885825"/>
          </a:xfrm>
        </p:grpSpPr>
        <p:sp>
          <p:nvSpPr>
            <p:cNvPr id="128" name="object 128"/>
            <p:cNvSpPr/>
            <p:nvPr/>
          </p:nvSpPr>
          <p:spPr>
            <a:xfrm>
              <a:off x="4770615" y="3836708"/>
              <a:ext cx="2263140" cy="872490"/>
            </a:xfrm>
            <a:custGeom>
              <a:avLst/>
              <a:gdLst/>
              <a:ahLst/>
              <a:cxnLst/>
              <a:rect l="l" t="t" r="r" b="b"/>
              <a:pathLst>
                <a:path w="2263140" h="872489">
                  <a:moveTo>
                    <a:pt x="2262886" y="872337"/>
                  </a:moveTo>
                  <a:lnTo>
                    <a:pt x="0" y="872337"/>
                  </a:lnTo>
                  <a:lnTo>
                    <a:pt x="0" y="0"/>
                  </a:lnTo>
                  <a:lnTo>
                    <a:pt x="2262886" y="0"/>
                  </a:lnTo>
                  <a:lnTo>
                    <a:pt x="2262886" y="872337"/>
                  </a:lnTo>
                  <a:close/>
                </a:path>
              </a:pathLst>
            </a:custGeom>
            <a:ln w="6350">
              <a:solidFill>
                <a:srgbClr val="231F20"/>
              </a:solidFill>
            </a:ln>
          </p:spPr>
          <p:txBody>
            <a:bodyPr wrap="square" lIns="0" tIns="0" rIns="0" bIns="0" rtlCol="0"/>
            <a:lstStyle/>
            <a:p>
              <a:endParaRPr/>
            </a:p>
          </p:txBody>
        </p:sp>
        <p:sp>
          <p:nvSpPr>
            <p:cNvPr id="129" name="object 129"/>
            <p:cNvSpPr/>
            <p:nvPr/>
          </p:nvSpPr>
          <p:spPr>
            <a:xfrm>
              <a:off x="4981173" y="4265798"/>
              <a:ext cx="36830" cy="29209"/>
            </a:xfrm>
            <a:custGeom>
              <a:avLst/>
              <a:gdLst/>
              <a:ahLst/>
              <a:cxnLst/>
              <a:rect l="l" t="t" r="r" b="b"/>
              <a:pathLst>
                <a:path w="36829" h="29210">
                  <a:moveTo>
                    <a:pt x="36349" y="23012"/>
                  </a:moveTo>
                  <a:lnTo>
                    <a:pt x="33797" y="28321"/>
                  </a:lnTo>
                  <a:lnTo>
                    <a:pt x="23700" y="28765"/>
                  </a:lnTo>
                  <a:lnTo>
                    <a:pt x="13782" y="24041"/>
                  </a:lnTo>
                  <a:lnTo>
                    <a:pt x="7129" y="19912"/>
                  </a:lnTo>
                  <a:lnTo>
                    <a:pt x="2391" y="15106"/>
                  </a:lnTo>
                  <a:lnTo>
                    <a:pt x="0" y="10196"/>
                  </a:lnTo>
                  <a:lnTo>
                    <a:pt x="383" y="5753"/>
                  </a:lnTo>
                  <a:lnTo>
                    <a:pt x="2936" y="444"/>
                  </a:lnTo>
                  <a:lnTo>
                    <a:pt x="13032" y="0"/>
                  </a:lnTo>
                  <a:lnTo>
                    <a:pt x="22976" y="4762"/>
                  </a:lnTo>
                  <a:lnTo>
                    <a:pt x="29624" y="8880"/>
                  </a:lnTo>
                  <a:lnTo>
                    <a:pt x="34359" y="13682"/>
                  </a:lnTo>
                  <a:lnTo>
                    <a:pt x="36746" y="18587"/>
                  </a:lnTo>
                  <a:lnTo>
                    <a:pt x="36349" y="23012"/>
                  </a:lnTo>
                  <a:close/>
                </a:path>
              </a:pathLst>
            </a:custGeom>
            <a:ln w="6350">
              <a:solidFill>
                <a:srgbClr val="231F20"/>
              </a:solidFill>
            </a:ln>
          </p:spPr>
          <p:txBody>
            <a:bodyPr wrap="square" lIns="0" tIns="0" rIns="0" bIns="0" rtlCol="0"/>
            <a:lstStyle/>
            <a:p>
              <a:endParaRPr/>
            </a:p>
          </p:txBody>
        </p:sp>
        <p:sp>
          <p:nvSpPr>
            <p:cNvPr id="130" name="object 130"/>
            <p:cNvSpPr/>
            <p:nvPr/>
          </p:nvSpPr>
          <p:spPr>
            <a:xfrm>
              <a:off x="4842948" y="4146626"/>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2" y="150567"/>
                  </a:lnTo>
                  <a:lnTo>
                    <a:pt x="642673" y="188978"/>
                  </a:lnTo>
                  <a:lnTo>
                    <a:pt x="684730" y="226413"/>
                  </a:lnTo>
                  <a:lnTo>
                    <a:pt x="712692" y="258983"/>
                  </a:lnTo>
                  <a:lnTo>
                    <a:pt x="721817" y="282800"/>
                  </a:lnTo>
                  <a:lnTo>
                    <a:pt x="716203" y="305724"/>
                  </a:lnTo>
                  <a:lnTo>
                    <a:pt x="676798" y="326797"/>
                  </a:lnTo>
                  <a:lnTo>
                    <a:pt x="659430" y="321792"/>
                  </a:lnTo>
                  <a:lnTo>
                    <a:pt x="636066" y="306485"/>
                  </a:lnTo>
                  <a:lnTo>
                    <a:pt x="617529" y="290883"/>
                  </a:lnTo>
                  <a:lnTo>
                    <a:pt x="589802" y="268431"/>
                  </a:lnTo>
                  <a:lnTo>
                    <a:pt x="554366" y="242737"/>
                  </a:lnTo>
                  <a:lnTo>
                    <a:pt x="512700" y="217412"/>
                  </a:lnTo>
                  <a:lnTo>
                    <a:pt x="466284" y="196065"/>
                  </a:lnTo>
                  <a:lnTo>
                    <a:pt x="416598" y="182307"/>
                  </a:lnTo>
                  <a:lnTo>
                    <a:pt x="365121" y="179747"/>
                  </a:lnTo>
                  <a:lnTo>
                    <a:pt x="313334" y="191995"/>
                  </a:lnTo>
                  <a:lnTo>
                    <a:pt x="303009" y="211890"/>
                  </a:lnTo>
                  <a:lnTo>
                    <a:pt x="295216" y="222997"/>
                  </a:lnTo>
                  <a:lnTo>
                    <a:pt x="286039" y="229344"/>
                  </a:lnTo>
                  <a:lnTo>
                    <a:pt x="271564" y="234959"/>
                  </a:lnTo>
                </a:path>
              </a:pathLst>
            </a:custGeom>
            <a:ln w="6350">
              <a:solidFill>
                <a:srgbClr val="231F20"/>
              </a:solidFill>
            </a:ln>
          </p:spPr>
          <p:txBody>
            <a:bodyPr wrap="square" lIns="0" tIns="0" rIns="0" bIns="0" rtlCol="0"/>
            <a:lstStyle/>
            <a:p>
              <a:endParaRPr/>
            </a:p>
          </p:txBody>
        </p:sp>
        <p:sp>
          <p:nvSpPr>
            <p:cNvPr id="131" name="object 131"/>
            <p:cNvSpPr/>
            <p:nvPr/>
          </p:nvSpPr>
          <p:spPr>
            <a:xfrm>
              <a:off x="5156280" y="4279986"/>
              <a:ext cx="386715" cy="191135"/>
            </a:xfrm>
            <a:custGeom>
              <a:avLst/>
              <a:gdLst/>
              <a:ahLst/>
              <a:cxnLst/>
              <a:rect l="l" t="t" r="r" b="b"/>
              <a:pathLst>
                <a:path w="386714" h="191135">
                  <a:moveTo>
                    <a:pt x="0" y="35887"/>
                  </a:moveTo>
                  <a:lnTo>
                    <a:pt x="56220" y="10065"/>
                  </a:lnTo>
                  <a:lnTo>
                    <a:pt x="93151" y="0"/>
                  </a:lnTo>
                  <a:lnTo>
                    <a:pt x="127162" y="4379"/>
                  </a:lnTo>
                  <a:lnTo>
                    <a:pt x="174625" y="21891"/>
                  </a:lnTo>
                  <a:lnTo>
                    <a:pt x="216320" y="42092"/>
                  </a:lnTo>
                  <a:lnTo>
                    <a:pt x="259744" y="69260"/>
                  </a:lnTo>
                  <a:lnTo>
                    <a:pt x="301693" y="100547"/>
                  </a:lnTo>
                  <a:lnTo>
                    <a:pt x="338963" y="133103"/>
                  </a:lnTo>
                  <a:lnTo>
                    <a:pt x="368350" y="164078"/>
                  </a:lnTo>
                  <a:lnTo>
                    <a:pt x="386651" y="190623"/>
                  </a:lnTo>
                </a:path>
              </a:pathLst>
            </a:custGeom>
            <a:ln w="6350">
              <a:solidFill>
                <a:srgbClr val="231F20"/>
              </a:solidFill>
            </a:ln>
          </p:spPr>
          <p:txBody>
            <a:bodyPr wrap="square" lIns="0" tIns="0" rIns="0" bIns="0" rtlCol="0"/>
            <a:lstStyle/>
            <a:p>
              <a:endParaRPr/>
            </a:p>
          </p:txBody>
        </p:sp>
        <p:sp>
          <p:nvSpPr>
            <p:cNvPr id="132" name="object 132"/>
            <p:cNvSpPr/>
            <p:nvPr/>
          </p:nvSpPr>
          <p:spPr>
            <a:xfrm>
              <a:off x="5164069" y="4302757"/>
              <a:ext cx="359410" cy="171450"/>
            </a:xfrm>
            <a:custGeom>
              <a:avLst/>
              <a:gdLst/>
              <a:ahLst/>
              <a:cxnLst/>
              <a:rect l="l" t="t" r="r" b="b"/>
              <a:pathLst>
                <a:path w="359410" h="171450">
                  <a:moveTo>
                    <a:pt x="0" y="22417"/>
                  </a:moveTo>
                  <a:lnTo>
                    <a:pt x="83712" y="3743"/>
                  </a:lnTo>
                  <a:lnTo>
                    <a:pt x="133919" y="0"/>
                  </a:lnTo>
                  <a:lnTo>
                    <a:pt x="170694" y="13417"/>
                  </a:lnTo>
                  <a:lnTo>
                    <a:pt x="214109" y="46229"/>
                  </a:lnTo>
                  <a:lnTo>
                    <a:pt x="266833" y="90053"/>
                  </a:lnTo>
                  <a:lnTo>
                    <a:pt x="313385" y="130187"/>
                  </a:lnTo>
                  <a:lnTo>
                    <a:pt x="346583" y="159499"/>
                  </a:lnTo>
                  <a:lnTo>
                    <a:pt x="359244" y="170854"/>
                  </a:lnTo>
                </a:path>
              </a:pathLst>
            </a:custGeom>
            <a:ln w="6350">
              <a:solidFill>
                <a:srgbClr val="231F20"/>
              </a:solidFill>
            </a:ln>
          </p:spPr>
          <p:txBody>
            <a:bodyPr wrap="square" lIns="0" tIns="0" rIns="0" bIns="0" rtlCol="0"/>
            <a:lstStyle/>
            <a:p>
              <a:endParaRPr/>
            </a:p>
          </p:txBody>
        </p:sp>
        <p:sp>
          <p:nvSpPr>
            <p:cNvPr id="133" name="object 133"/>
            <p:cNvSpPr/>
            <p:nvPr/>
          </p:nvSpPr>
          <p:spPr>
            <a:xfrm>
              <a:off x="5156280" y="4225906"/>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134" name="object 134"/>
            <p:cNvSpPr/>
            <p:nvPr/>
          </p:nvSpPr>
          <p:spPr>
            <a:xfrm>
              <a:off x="5156280" y="4315873"/>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135" name="object 135"/>
            <p:cNvSpPr/>
            <p:nvPr/>
          </p:nvSpPr>
          <p:spPr>
            <a:xfrm>
              <a:off x="4853540" y="4222458"/>
              <a:ext cx="274320" cy="137160"/>
            </a:xfrm>
            <a:custGeom>
              <a:avLst/>
              <a:gdLst/>
              <a:ahLst/>
              <a:cxnLst/>
              <a:rect l="l" t="t" r="r" b="b"/>
              <a:pathLst>
                <a:path w="274320" h="137160">
                  <a:moveTo>
                    <a:pt x="0" y="0"/>
                  </a:moveTo>
                  <a:lnTo>
                    <a:pt x="35380" y="54508"/>
                  </a:lnTo>
                  <a:lnTo>
                    <a:pt x="70710" y="82349"/>
                  </a:lnTo>
                  <a:lnTo>
                    <a:pt x="115100" y="107530"/>
                  </a:lnTo>
                  <a:lnTo>
                    <a:pt x="164197" y="126831"/>
                  </a:lnTo>
                  <a:lnTo>
                    <a:pt x="209299" y="136756"/>
                  </a:lnTo>
                  <a:lnTo>
                    <a:pt x="247023" y="137152"/>
                  </a:lnTo>
                  <a:lnTo>
                    <a:pt x="273989" y="127863"/>
                  </a:lnTo>
                </a:path>
              </a:pathLst>
            </a:custGeom>
            <a:ln w="6350">
              <a:solidFill>
                <a:srgbClr val="231F20"/>
              </a:solidFill>
            </a:ln>
          </p:spPr>
          <p:txBody>
            <a:bodyPr wrap="square" lIns="0" tIns="0" rIns="0" bIns="0" rtlCol="0"/>
            <a:lstStyle/>
            <a:p>
              <a:endParaRPr/>
            </a:p>
          </p:txBody>
        </p:sp>
        <p:sp>
          <p:nvSpPr>
            <p:cNvPr id="136" name="object 136"/>
            <p:cNvSpPr/>
            <p:nvPr/>
          </p:nvSpPr>
          <p:spPr>
            <a:xfrm>
              <a:off x="4853542" y="4213170"/>
              <a:ext cx="274320" cy="137160"/>
            </a:xfrm>
            <a:custGeom>
              <a:avLst/>
              <a:gdLst/>
              <a:ahLst/>
              <a:cxnLst/>
              <a:rect l="l" t="t" r="r" b="b"/>
              <a:pathLst>
                <a:path w="274320" h="137160">
                  <a:moveTo>
                    <a:pt x="273989" y="137156"/>
                  </a:moveTo>
                  <a:lnTo>
                    <a:pt x="238598" y="82633"/>
                  </a:lnTo>
                  <a:lnTo>
                    <a:pt x="203270" y="54797"/>
                  </a:lnTo>
                  <a:lnTo>
                    <a:pt x="158877" y="29625"/>
                  </a:lnTo>
                  <a:lnTo>
                    <a:pt x="109776" y="10313"/>
                  </a:lnTo>
                  <a:lnTo>
                    <a:pt x="64679" y="389"/>
                  </a:lnTo>
                  <a:lnTo>
                    <a:pt x="26962" y="0"/>
                  </a:lnTo>
                  <a:lnTo>
                    <a:pt x="0" y="9292"/>
                  </a:lnTo>
                </a:path>
              </a:pathLst>
            </a:custGeom>
            <a:ln w="6350">
              <a:solidFill>
                <a:srgbClr val="231F20"/>
              </a:solidFill>
            </a:ln>
          </p:spPr>
          <p:txBody>
            <a:bodyPr wrap="square" lIns="0" tIns="0" rIns="0" bIns="0" rtlCol="0"/>
            <a:lstStyle/>
            <a:p>
              <a:endParaRPr/>
            </a:p>
          </p:txBody>
        </p:sp>
        <p:sp>
          <p:nvSpPr>
            <p:cNvPr id="137" name="object 137"/>
            <p:cNvSpPr/>
            <p:nvPr/>
          </p:nvSpPr>
          <p:spPr>
            <a:xfrm>
              <a:off x="4838723" y="4208911"/>
              <a:ext cx="293101" cy="185772"/>
            </a:xfrm>
            <a:prstGeom prst="rect">
              <a:avLst/>
            </a:prstGeom>
            <a:blipFill>
              <a:blip r:embed="rId15" cstate="print"/>
              <a:stretch>
                <a:fillRect/>
              </a:stretch>
            </a:blipFill>
          </p:spPr>
          <p:txBody>
            <a:bodyPr wrap="square" lIns="0" tIns="0" rIns="0" bIns="0" rtlCol="0"/>
            <a:lstStyle/>
            <a:p>
              <a:endParaRPr/>
            </a:p>
          </p:txBody>
        </p:sp>
        <p:sp>
          <p:nvSpPr>
            <p:cNvPr id="138" name="object 138"/>
            <p:cNvSpPr/>
            <p:nvPr/>
          </p:nvSpPr>
          <p:spPr>
            <a:xfrm>
              <a:off x="5679212" y="3836723"/>
              <a:ext cx="0" cy="831215"/>
            </a:xfrm>
            <a:custGeom>
              <a:avLst/>
              <a:gdLst/>
              <a:ahLst/>
              <a:cxnLst/>
              <a:rect l="l" t="t" r="r" b="b"/>
              <a:pathLst>
                <a:path h="831214">
                  <a:moveTo>
                    <a:pt x="0" y="830935"/>
                  </a:moveTo>
                  <a:lnTo>
                    <a:pt x="0" y="0"/>
                  </a:lnTo>
                </a:path>
              </a:pathLst>
            </a:custGeom>
            <a:ln w="3175">
              <a:solidFill>
                <a:srgbClr val="050000"/>
              </a:solidFill>
            </a:ln>
          </p:spPr>
          <p:txBody>
            <a:bodyPr wrap="square" lIns="0" tIns="0" rIns="0" bIns="0" rtlCol="0"/>
            <a:lstStyle/>
            <a:p>
              <a:endParaRPr/>
            </a:p>
          </p:txBody>
        </p:sp>
        <p:sp>
          <p:nvSpPr>
            <p:cNvPr id="139" name="object 139"/>
            <p:cNvSpPr/>
            <p:nvPr/>
          </p:nvSpPr>
          <p:spPr>
            <a:xfrm>
              <a:off x="5833299" y="3836719"/>
              <a:ext cx="0" cy="792480"/>
            </a:xfrm>
            <a:custGeom>
              <a:avLst/>
              <a:gdLst/>
              <a:ahLst/>
              <a:cxnLst/>
              <a:rect l="l" t="t" r="r" b="b"/>
              <a:pathLst>
                <a:path h="792479">
                  <a:moveTo>
                    <a:pt x="0" y="792213"/>
                  </a:moveTo>
                  <a:lnTo>
                    <a:pt x="0" y="0"/>
                  </a:lnTo>
                </a:path>
              </a:pathLst>
            </a:custGeom>
            <a:ln w="3175">
              <a:solidFill>
                <a:srgbClr val="050000"/>
              </a:solidFill>
            </a:ln>
          </p:spPr>
          <p:txBody>
            <a:bodyPr wrap="square" lIns="0" tIns="0" rIns="0" bIns="0" rtlCol="0"/>
            <a:lstStyle/>
            <a:p>
              <a:endParaRPr/>
            </a:p>
          </p:txBody>
        </p:sp>
        <p:sp>
          <p:nvSpPr>
            <p:cNvPr id="140" name="object 140"/>
            <p:cNvSpPr/>
            <p:nvPr/>
          </p:nvSpPr>
          <p:spPr>
            <a:xfrm>
              <a:off x="6627371" y="3836717"/>
              <a:ext cx="0" cy="168910"/>
            </a:xfrm>
            <a:custGeom>
              <a:avLst/>
              <a:gdLst/>
              <a:ahLst/>
              <a:cxnLst/>
              <a:rect l="l" t="t" r="r" b="b"/>
              <a:pathLst>
                <a:path h="168910">
                  <a:moveTo>
                    <a:pt x="0" y="168452"/>
                  </a:moveTo>
                  <a:lnTo>
                    <a:pt x="0" y="0"/>
                  </a:lnTo>
                </a:path>
              </a:pathLst>
            </a:custGeom>
            <a:ln w="3175">
              <a:solidFill>
                <a:srgbClr val="050000"/>
              </a:solidFill>
            </a:ln>
          </p:spPr>
          <p:txBody>
            <a:bodyPr wrap="square" lIns="0" tIns="0" rIns="0" bIns="0" rtlCol="0"/>
            <a:lstStyle/>
            <a:p>
              <a:endParaRPr/>
            </a:p>
          </p:txBody>
        </p:sp>
        <p:sp>
          <p:nvSpPr>
            <p:cNvPr id="141" name="object 141"/>
            <p:cNvSpPr/>
            <p:nvPr/>
          </p:nvSpPr>
          <p:spPr>
            <a:xfrm>
              <a:off x="6627371" y="4146133"/>
              <a:ext cx="0" cy="448945"/>
            </a:xfrm>
            <a:custGeom>
              <a:avLst/>
              <a:gdLst/>
              <a:ahLst/>
              <a:cxnLst/>
              <a:rect l="l" t="t" r="r" b="b"/>
              <a:pathLst>
                <a:path h="448945">
                  <a:moveTo>
                    <a:pt x="0" y="448500"/>
                  </a:moveTo>
                  <a:lnTo>
                    <a:pt x="0" y="0"/>
                  </a:lnTo>
                </a:path>
              </a:pathLst>
            </a:custGeom>
            <a:ln w="3175">
              <a:solidFill>
                <a:srgbClr val="050000"/>
              </a:solidFill>
            </a:ln>
          </p:spPr>
          <p:txBody>
            <a:bodyPr wrap="square" lIns="0" tIns="0" rIns="0" bIns="0" rtlCol="0"/>
            <a:lstStyle/>
            <a:p>
              <a:endParaRPr/>
            </a:p>
          </p:txBody>
        </p:sp>
        <p:sp>
          <p:nvSpPr>
            <p:cNvPr id="142" name="object 142"/>
            <p:cNvSpPr/>
            <p:nvPr/>
          </p:nvSpPr>
          <p:spPr>
            <a:xfrm>
              <a:off x="6766278" y="3836722"/>
              <a:ext cx="0" cy="102870"/>
            </a:xfrm>
            <a:custGeom>
              <a:avLst/>
              <a:gdLst/>
              <a:ahLst/>
              <a:cxnLst/>
              <a:rect l="l" t="t" r="r" b="b"/>
              <a:pathLst>
                <a:path h="102870">
                  <a:moveTo>
                    <a:pt x="0" y="102590"/>
                  </a:moveTo>
                  <a:lnTo>
                    <a:pt x="0" y="0"/>
                  </a:lnTo>
                </a:path>
              </a:pathLst>
            </a:custGeom>
            <a:ln w="3175">
              <a:solidFill>
                <a:srgbClr val="050000"/>
              </a:solidFill>
            </a:ln>
          </p:spPr>
          <p:txBody>
            <a:bodyPr wrap="square" lIns="0" tIns="0" rIns="0" bIns="0" rtlCol="0"/>
            <a:lstStyle/>
            <a:p>
              <a:endParaRPr/>
            </a:p>
          </p:txBody>
        </p:sp>
        <p:sp>
          <p:nvSpPr>
            <p:cNvPr id="143" name="object 143"/>
            <p:cNvSpPr/>
            <p:nvPr/>
          </p:nvSpPr>
          <p:spPr>
            <a:xfrm>
              <a:off x="6766278" y="4186571"/>
              <a:ext cx="0" cy="431165"/>
            </a:xfrm>
            <a:custGeom>
              <a:avLst/>
              <a:gdLst/>
              <a:ahLst/>
              <a:cxnLst/>
              <a:rect l="l" t="t" r="r" b="b"/>
              <a:pathLst>
                <a:path h="431164">
                  <a:moveTo>
                    <a:pt x="0" y="430758"/>
                  </a:moveTo>
                  <a:lnTo>
                    <a:pt x="0" y="0"/>
                  </a:lnTo>
                </a:path>
              </a:pathLst>
            </a:custGeom>
            <a:ln w="3175">
              <a:solidFill>
                <a:srgbClr val="050000"/>
              </a:solidFill>
            </a:ln>
          </p:spPr>
          <p:txBody>
            <a:bodyPr wrap="square" lIns="0" tIns="0" rIns="0" bIns="0" rtlCol="0"/>
            <a:lstStyle/>
            <a:p>
              <a:endParaRPr/>
            </a:p>
          </p:txBody>
        </p:sp>
        <p:sp>
          <p:nvSpPr>
            <p:cNvPr id="144" name="object 144"/>
            <p:cNvSpPr/>
            <p:nvPr/>
          </p:nvSpPr>
          <p:spPr>
            <a:xfrm>
              <a:off x="6906672" y="4278062"/>
              <a:ext cx="0" cy="359410"/>
            </a:xfrm>
            <a:custGeom>
              <a:avLst/>
              <a:gdLst/>
              <a:ahLst/>
              <a:cxnLst/>
              <a:rect l="l" t="t" r="r" b="b"/>
              <a:pathLst>
                <a:path h="359410">
                  <a:moveTo>
                    <a:pt x="0" y="358851"/>
                  </a:moveTo>
                  <a:lnTo>
                    <a:pt x="0" y="0"/>
                  </a:lnTo>
                </a:path>
              </a:pathLst>
            </a:custGeom>
            <a:ln w="3175">
              <a:solidFill>
                <a:srgbClr val="050000"/>
              </a:solidFill>
            </a:ln>
          </p:spPr>
          <p:txBody>
            <a:bodyPr wrap="square" lIns="0" tIns="0" rIns="0" bIns="0" rtlCol="0"/>
            <a:lstStyle/>
            <a:p>
              <a:endParaRPr/>
            </a:p>
          </p:txBody>
        </p:sp>
        <p:sp>
          <p:nvSpPr>
            <p:cNvPr id="145" name="object 145"/>
            <p:cNvSpPr/>
            <p:nvPr/>
          </p:nvSpPr>
          <p:spPr>
            <a:xfrm>
              <a:off x="6906672" y="3826716"/>
              <a:ext cx="0" cy="184785"/>
            </a:xfrm>
            <a:custGeom>
              <a:avLst/>
              <a:gdLst/>
              <a:ahLst/>
              <a:cxnLst/>
              <a:rect l="l" t="t" r="r" b="b"/>
              <a:pathLst>
                <a:path h="184785">
                  <a:moveTo>
                    <a:pt x="0" y="184226"/>
                  </a:moveTo>
                  <a:lnTo>
                    <a:pt x="0" y="0"/>
                  </a:lnTo>
                </a:path>
              </a:pathLst>
            </a:custGeom>
            <a:ln w="3175">
              <a:solidFill>
                <a:srgbClr val="050000"/>
              </a:solidFill>
            </a:ln>
          </p:spPr>
          <p:txBody>
            <a:bodyPr wrap="square" lIns="0" tIns="0" rIns="0" bIns="0" rtlCol="0"/>
            <a:lstStyle/>
            <a:p>
              <a:endParaRPr/>
            </a:p>
          </p:txBody>
        </p:sp>
        <p:sp>
          <p:nvSpPr>
            <p:cNvPr id="146" name="object 146"/>
            <p:cNvSpPr/>
            <p:nvPr/>
          </p:nvSpPr>
          <p:spPr>
            <a:xfrm>
              <a:off x="6286545" y="3969455"/>
              <a:ext cx="273685" cy="260985"/>
            </a:xfrm>
            <a:custGeom>
              <a:avLst/>
              <a:gdLst/>
              <a:ahLst/>
              <a:cxnLst/>
              <a:rect l="l" t="t" r="r" b="b"/>
              <a:pathLst>
                <a:path w="273684" h="260985">
                  <a:moveTo>
                    <a:pt x="273432" y="236880"/>
                  </a:moveTo>
                  <a:lnTo>
                    <a:pt x="242460" y="250917"/>
                  </a:lnTo>
                  <a:lnTo>
                    <a:pt x="209172" y="259026"/>
                  </a:lnTo>
                  <a:lnTo>
                    <a:pt x="174371" y="260719"/>
                  </a:lnTo>
                  <a:lnTo>
                    <a:pt x="138863" y="255511"/>
                  </a:lnTo>
                  <a:lnTo>
                    <a:pt x="93252" y="237481"/>
                  </a:lnTo>
                  <a:lnTo>
                    <a:pt x="55288" y="209080"/>
                  </a:lnTo>
                  <a:lnTo>
                    <a:pt x="26242" y="172419"/>
                  </a:lnTo>
                  <a:lnTo>
                    <a:pt x="7389" y="129611"/>
                  </a:lnTo>
                  <a:lnTo>
                    <a:pt x="0" y="82767"/>
                  </a:lnTo>
                  <a:lnTo>
                    <a:pt x="5348" y="33997"/>
                  </a:lnTo>
                  <a:lnTo>
                    <a:pt x="7763" y="25162"/>
                  </a:lnTo>
                  <a:lnTo>
                    <a:pt x="10582" y="16546"/>
                  </a:lnTo>
                  <a:lnTo>
                    <a:pt x="13793" y="8157"/>
                  </a:lnTo>
                  <a:lnTo>
                    <a:pt x="17387" y="0"/>
                  </a:lnTo>
                </a:path>
              </a:pathLst>
            </a:custGeom>
            <a:ln w="25400">
              <a:solidFill>
                <a:srgbClr val="050000"/>
              </a:solidFill>
            </a:ln>
          </p:spPr>
          <p:txBody>
            <a:bodyPr wrap="square" lIns="0" tIns="0" rIns="0" bIns="0" rtlCol="0"/>
            <a:lstStyle/>
            <a:p>
              <a:endParaRPr/>
            </a:p>
          </p:txBody>
        </p:sp>
        <p:sp>
          <p:nvSpPr>
            <p:cNvPr id="147" name="object 147"/>
            <p:cNvSpPr/>
            <p:nvPr/>
          </p:nvSpPr>
          <p:spPr>
            <a:xfrm>
              <a:off x="6241218" y="3957227"/>
              <a:ext cx="96329" cy="75768"/>
            </a:xfrm>
            <a:prstGeom prst="rect">
              <a:avLst/>
            </a:prstGeom>
            <a:blipFill>
              <a:blip r:embed="rId16" cstate="print"/>
              <a:stretch>
                <a:fillRect/>
              </a:stretch>
            </a:blipFill>
          </p:spPr>
          <p:txBody>
            <a:bodyPr wrap="square" lIns="0" tIns="0" rIns="0" bIns="0" rtlCol="0"/>
            <a:lstStyle/>
            <a:p>
              <a:endParaRPr/>
            </a:p>
          </p:txBody>
        </p:sp>
        <p:sp>
          <p:nvSpPr>
            <p:cNvPr id="148" name="object 148"/>
            <p:cNvSpPr/>
            <p:nvPr/>
          </p:nvSpPr>
          <p:spPr>
            <a:xfrm>
              <a:off x="5909623" y="4330588"/>
              <a:ext cx="199256" cy="199274"/>
            </a:xfrm>
            <a:prstGeom prst="rect">
              <a:avLst/>
            </a:prstGeom>
            <a:blipFill>
              <a:blip r:embed="rId17" cstate="print"/>
              <a:stretch>
                <a:fillRect/>
              </a:stretch>
            </a:blipFill>
          </p:spPr>
          <p:txBody>
            <a:bodyPr wrap="square" lIns="0" tIns="0" rIns="0" bIns="0" rtlCol="0"/>
            <a:lstStyle/>
            <a:p>
              <a:endParaRPr/>
            </a:p>
          </p:txBody>
        </p:sp>
        <p:sp>
          <p:nvSpPr>
            <p:cNvPr id="149" name="object 149"/>
            <p:cNvSpPr/>
            <p:nvPr/>
          </p:nvSpPr>
          <p:spPr>
            <a:xfrm>
              <a:off x="6388182" y="3914238"/>
              <a:ext cx="313055" cy="209550"/>
            </a:xfrm>
            <a:custGeom>
              <a:avLst/>
              <a:gdLst/>
              <a:ahLst/>
              <a:cxnLst/>
              <a:rect l="l" t="t" r="r" b="b"/>
              <a:pathLst>
                <a:path w="313054" h="209550">
                  <a:moveTo>
                    <a:pt x="260819" y="90932"/>
                  </a:moveTo>
                  <a:lnTo>
                    <a:pt x="221005" y="80879"/>
                  </a:lnTo>
                  <a:lnTo>
                    <a:pt x="192613" y="33422"/>
                  </a:lnTo>
                  <a:lnTo>
                    <a:pt x="178639" y="13525"/>
                  </a:lnTo>
                  <a:lnTo>
                    <a:pt x="151199" y="4601"/>
                  </a:lnTo>
                  <a:lnTo>
                    <a:pt x="100736" y="0"/>
                  </a:lnTo>
                  <a:lnTo>
                    <a:pt x="48437" y="11735"/>
                  </a:lnTo>
                  <a:lnTo>
                    <a:pt x="18173" y="43621"/>
                  </a:lnTo>
                  <a:lnTo>
                    <a:pt x="4217" y="76673"/>
                  </a:lnTo>
                  <a:lnTo>
                    <a:pt x="838" y="91909"/>
                  </a:lnTo>
                  <a:lnTo>
                    <a:pt x="9728" y="96012"/>
                  </a:lnTo>
                  <a:lnTo>
                    <a:pt x="14216" y="101719"/>
                  </a:lnTo>
                  <a:lnTo>
                    <a:pt x="14666" y="108170"/>
                  </a:lnTo>
                  <a:lnTo>
                    <a:pt x="13305" y="113448"/>
                  </a:lnTo>
                  <a:lnTo>
                    <a:pt x="12357" y="115633"/>
                  </a:lnTo>
                  <a:lnTo>
                    <a:pt x="723" y="115493"/>
                  </a:lnTo>
                  <a:lnTo>
                    <a:pt x="0" y="160802"/>
                  </a:lnTo>
                  <a:lnTo>
                    <a:pt x="8553" y="185640"/>
                  </a:lnTo>
                  <a:lnTo>
                    <a:pt x="34299" y="198770"/>
                  </a:lnTo>
                  <a:lnTo>
                    <a:pt x="85153" y="208953"/>
                  </a:lnTo>
                  <a:lnTo>
                    <a:pt x="126322" y="206938"/>
                  </a:lnTo>
                  <a:lnTo>
                    <a:pt x="151961" y="196977"/>
                  </a:lnTo>
                  <a:lnTo>
                    <a:pt x="167513" y="184796"/>
                  </a:lnTo>
                  <a:lnTo>
                    <a:pt x="178422" y="176123"/>
                  </a:lnTo>
                  <a:lnTo>
                    <a:pt x="189163" y="171137"/>
                  </a:lnTo>
                  <a:lnTo>
                    <a:pt x="203323" y="167651"/>
                  </a:lnTo>
                  <a:lnTo>
                    <a:pt x="225042" y="167838"/>
                  </a:lnTo>
                  <a:lnTo>
                    <a:pt x="258457" y="173875"/>
                  </a:lnTo>
                  <a:lnTo>
                    <a:pt x="284495" y="176160"/>
                  </a:lnTo>
                  <a:lnTo>
                    <a:pt x="298830" y="176631"/>
                  </a:lnTo>
                  <a:lnTo>
                    <a:pt x="306556" y="175025"/>
                  </a:lnTo>
                  <a:lnTo>
                    <a:pt x="312762" y="171081"/>
                  </a:lnTo>
                </a:path>
              </a:pathLst>
            </a:custGeom>
            <a:ln w="6350">
              <a:solidFill>
                <a:srgbClr val="231F20"/>
              </a:solidFill>
            </a:ln>
          </p:spPr>
          <p:txBody>
            <a:bodyPr wrap="square" lIns="0" tIns="0" rIns="0" bIns="0" rtlCol="0"/>
            <a:lstStyle/>
            <a:p>
              <a:endParaRPr/>
            </a:p>
          </p:txBody>
        </p:sp>
        <p:sp>
          <p:nvSpPr>
            <p:cNvPr id="150" name="object 150"/>
            <p:cNvSpPr/>
            <p:nvPr/>
          </p:nvSpPr>
          <p:spPr>
            <a:xfrm>
              <a:off x="6450474" y="3961693"/>
              <a:ext cx="120085" cy="123920"/>
            </a:xfrm>
            <a:prstGeom prst="rect">
              <a:avLst/>
            </a:prstGeom>
            <a:blipFill>
              <a:blip r:embed="rId18" cstate="print"/>
              <a:stretch>
                <a:fillRect/>
              </a:stretch>
            </a:blipFill>
          </p:spPr>
          <p:txBody>
            <a:bodyPr wrap="square" lIns="0" tIns="0" rIns="0" bIns="0" rtlCol="0"/>
            <a:lstStyle/>
            <a:p>
              <a:endParaRPr/>
            </a:p>
          </p:txBody>
        </p:sp>
        <p:sp>
          <p:nvSpPr>
            <p:cNvPr id="151" name="object 151"/>
            <p:cNvSpPr/>
            <p:nvPr/>
          </p:nvSpPr>
          <p:spPr>
            <a:xfrm>
              <a:off x="6423781" y="3923020"/>
              <a:ext cx="269240" cy="189230"/>
            </a:xfrm>
            <a:custGeom>
              <a:avLst/>
              <a:gdLst/>
              <a:ahLst/>
              <a:cxnLst/>
              <a:rect l="l" t="t" r="r" b="b"/>
              <a:pathLst>
                <a:path w="269240" h="189229">
                  <a:moveTo>
                    <a:pt x="269074" y="148031"/>
                  </a:moveTo>
                  <a:lnTo>
                    <a:pt x="234306" y="142856"/>
                  </a:lnTo>
                  <a:lnTo>
                    <a:pt x="213814" y="140879"/>
                  </a:lnTo>
                  <a:lnTo>
                    <a:pt x="199584" y="141871"/>
                  </a:lnTo>
                  <a:lnTo>
                    <a:pt x="183603" y="145605"/>
                  </a:lnTo>
                  <a:lnTo>
                    <a:pt x="169590" y="146808"/>
                  </a:lnTo>
                  <a:lnTo>
                    <a:pt x="159232" y="146189"/>
                  </a:lnTo>
                  <a:lnTo>
                    <a:pt x="141387" y="152467"/>
                  </a:lnTo>
                  <a:lnTo>
                    <a:pt x="104914" y="174358"/>
                  </a:lnTo>
                  <a:lnTo>
                    <a:pt x="49697" y="188647"/>
                  </a:lnTo>
                  <a:lnTo>
                    <a:pt x="20362" y="186185"/>
                  </a:lnTo>
                  <a:lnTo>
                    <a:pt x="7075" y="160467"/>
                  </a:lnTo>
                  <a:lnTo>
                    <a:pt x="0" y="104990"/>
                  </a:lnTo>
                  <a:lnTo>
                    <a:pt x="9289" y="53581"/>
                  </a:lnTo>
                  <a:lnTo>
                    <a:pt x="39933" y="21491"/>
                  </a:lnTo>
                  <a:lnTo>
                    <a:pt x="77261" y="4903"/>
                  </a:lnTo>
                  <a:lnTo>
                    <a:pt x="106603" y="0"/>
                  </a:lnTo>
                </a:path>
              </a:pathLst>
            </a:custGeom>
            <a:ln w="6350">
              <a:solidFill>
                <a:srgbClr val="231F20"/>
              </a:solidFill>
            </a:ln>
          </p:spPr>
          <p:txBody>
            <a:bodyPr wrap="square" lIns="0" tIns="0" rIns="0" bIns="0" rtlCol="0"/>
            <a:lstStyle/>
            <a:p>
              <a:endParaRPr/>
            </a:p>
          </p:txBody>
        </p:sp>
        <p:sp>
          <p:nvSpPr>
            <p:cNvPr id="152" name="object 152"/>
            <p:cNvSpPr/>
            <p:nvPr/>
          </p:nvSpPr>
          <p:spPr>
            <a:xfrm>
              <a:off x="6561410" y="4093802"/>
              <a:ext cx="361315" cy="221615"/>
            </a:xfrm>
            <a:custGeom>
              <a:avLst/>
              <a:gdLst/>
              <a:ahLst/>
              <a:cxnLst/>
              <a:rect l="l" t="t" r="r" b="b"/>
              <a:pathLst>
                <a:path w="361315" h="221614">
                  <a:moveTo>
                    <a:pt x="360938" y="221500"/>
                  </a:moveTo>
                  <a:lnTo>
                    <a:pt x="307040" y="149105"/>
                  </a:lnTo>
                  <a:lnTo>
                    <a:pt x="274034" y="111639"/>
                  </a:lnTo>
                  <a:lnTo>
                    <a:pt x="216552" y="93484"/>
                  </a:lnTo>
                  <a:lnTo>
                    <a:pt x="187180" y="91256"/>
                  </a:lnTo>
                  <a:lnTo>
                    <a:pt x="172105" y="89282"/>
                  </a:lnTo>
                  <a:lnTo>
                    <a:pt x="162617" y="88139"/>
                  </a:lnTo>
                  <a:lnTo>
                    <a:pt x="150004" y="88404"/>
                  </a:lnTo>
                  <a:lnTo>
                    <a:pt x="135029" y="87556"/>
                  </a:lnTo>
                  <a:lnTo>
                    <a:pt x="123204" y="82759"/>
                  </a:lnTo>
                  <a:lnTo>
                    <a:pt x="112889" y="73981"/>
                  </a:lnTo>
                  <a:lnTo>
                    <a:pt x="102443" y="61188"/>
                  </a:lnTo>
                  <a:lnTo>
                    <a:pt x="67240" y="47309"/>
                  </a:lnTo>
                  <a:lnTo>
                    <a:pt x="48422" y="38687"/>
                  </a:lnTo>
                  <a:lnTo>
                    <a:pt x="39612" y="31727"/>
                  </a:lnTo>
                  <a:lnTo>
                    <a:pt x="34434" y="22834"/>
                  </a:lnTo>
                  <a:lnTo>
                    <a:pt x="13945" y="19198"/>
                  </a:lnTo>
                  <a:lnTo>
                    <a:pt x="3540" y="15608"/>
                  </a:lnTo>
                  <a:lnTo>
                    <a:pt x="0" y="9922"/>
                  </a:lnTo>
                  <a:lnTo>
                    <a:pt x="106" y="0"/>
                  </a:lnTo>
                </a:path>
              </a:pathLst>
            </a:custGeom>
            <a:ln w="6350">
              <a:solidFill>
                <a:srgbClr val="231F20"/>
              </a:solidFill>
            </a:ln>
          </p:spPr>
          <p:txBody>
            <a:bodyPr wrap="square" lIns="0" tIns="0" rIns="0" bIns="0" rtlCol="0"/>
            <a:lstStyle/>
            <a:p>
              <a:endParaRPr/>
            </a:p>
          </p:txBody>
        </p:sp>
        <p:sp>
          <p:nvSpPr>
            <p:cNvPr id="153" name="object 153"/>
            <p:cNvSpPr/>
            <p:nvPr/>
          </p:nvSpPr>
          <p:spPr>
            <a:xfrm>
              <a:off x="6642764" y="3960993"/>
              <a:ext cx="106045" cy="183515"/>
            </a:xfrm>
            <a:custGeom>
              <a:avLst/>
              <a:gdLst/>
              <a:ahLst/>
              <a:cxnLst/>
              <a:rect l="l" t="t" r="r" b="b"/>
              <a:pathLst>
                <a:path w="106045" h="183514">
                  <a:moveTo>
                    <a:pt x="81841" y="182958"/>
                  </a:moveTo>
                  <a:lnTo>
                    <a:pt x="63156" y="167203"/>
                  </a:lnTo>
                  <a:lnTo>
                    <a:pt x="55038" y="157267"/>
                  </a:lnTo>
                  <a:lnTo>
                    <a:pt x="55788" y="148934"/>
                  </a:lnTo>
                  <a:lnTo>
                    <a:pt x="63706" y="137987"/>
                  </a:lnTo>
                  <a:lnTo>
                    <a:pt x="54436" y="117803"/>
                  </a:lnTo>
                  <a:lnTo>
                    <a:pt x="46939" y="103861"/>
                  </a:lnTo>
                  <a:lnTo>
                    <a:pt x="37245" y="89669"/>
                  </a:lnTo>
                  <a:lnTo>
                    <a:pt x="21389" y="68734"/>
                  </a:lnTo>
                  <a:lnTo>
                    <a:pt x="5917" y="45368"/>
                  </a:lnTo>
                  <a:lnTo>
                    <a:pt x="0" y="27499"/>
                  </a:lnTo>
                  <a:lnTo>
                    <a:pt x="3612" y="14118"/>
                  </a:lnTo>
                  <a:lnTo>
                    <a:pt x="16729" y="4218"/>
                  </a:lnTo>
                  <a:lnTo>
                    <a:pt x="33114" y="0"/>
                  </a:lnTo>
                  <a:lnTo>
                    <a:pt x="50017" y="5788"/>
                  </a:lnTo>
                  <a:lnTo>
                    <a:pt x="72580" y="23733"/>
                  </a:lnTo>
                  <a:lnTo>
                    <a:pt x="105946" y="55983"/>
                  </a:lnTo>
                </a:path>
              </a:pathLst>
            </a:custGeom>
            <a:ln w="6350">
              <a:solidFill>
                <a:srgbClr val="231F20"/>
              </a:solidFill>
            </a:ln>
          </p:spPr>
          <p:txBody>
            <a:bodyPr wrap="square" lIns="0" tIns="0" rIns="0" bIns="0" rtlCol="0"/>
            <a:lstStyle/>
            <a:p>
              <a:endParaRPr/>
            </a:p>
          </p:txBody>
        </p:sp>
        <p:sp>
          <p:nvSpPr>
            <p:cNvPr id="154" name="object 154"/>
            <p:cNvSpPr/>
            <p:nvPr/>
          </p:nvSpPr>
          <p:spPr>
            <a:xfrm>
              <a:off x="6564000" y="4097507"/>
              <a:ext cx="46990" cy="23495"/>
            </a:xfrm>
            <a:custGeom>
              <a:avLst/>
              <a:gdLst/>
              <a:ahLst/>
              <a:cxnLst/>
              <a:rect l="l" t="t" r="r" b="b"/>
              <a:pathLst>
                <a:path w="46990" h="23495">
                  <a:moveTo>
                    <a:pt x="35293" y="23499"/>
                  </a:moveTo>
                  <a:lnTo>
                    <a:pt x="44026" y="16214"/>
                  </a:lnTo>
                  <a:lnTo>
                    <a:pt x="46393" y="11839"/>
                  </a:lnTo>
                  <a:lnTo>
                    <a:pt x="41901" y="8624"/>
                  </a:lnTo>
                  <a:lnTo>
                    <a:pt x="30060" y="4818"/>
                  </a:lnTo>
                  <a:lnTo>
                    <a:pt x="17673" y="1253"/>
                  </a:lnTo>
                  <a:lnTo>
                    <a:pt x="10258" y="0"/>
                  </a:lnTo>
                  <a:lnTo>
                    <a:pt x="5229" y="1044"/>
                  </a:lnTo>
                  <a:lnTo>
                    <a:pt x="0" y="4373"/>
                  </a:lnTo>
                </a:path>
              </a:pathLst>
            </a:custGeom>
            <a:ln w="6350">
              <a:solidFill>
                <a:srgbClr val="231F20"/>
              </a:solidFill>
            </a:ln>
          </p:spPr>
          <p:txBody>
            <a:bodyPr wrap="square" lIns="0" tIns="0" rIns="0" bIns="0" rtlCol="0"/>
            <a:lstStyle/>
            <a:p>
              <a:endParaRPr/>
            </a:p>
          </p:txBody>
        </p:sp>
        <p:sp>
          <p:nvSpPr>
            <p:cNvPr id="155" name="object 155"/>
            <p:cNvSpPr/>
            <p:nvPr/>
          </p:nvSpPr>
          <p:spPr>
            <a:xfrm>
              <a:off x="6690228" y="4102276"/>
              <a:ext cx="12065" cy="28575"/>
            </a:xfrm>
            <a:custGeom>
              <a:avLst/>
              <a:gdLst/>
              <a:ahLst/>
              <a:cxnLst/>
              <a:rect l="l" t="t" r="r" b="b"/>
              <a:pathLst>
                <a:path w="12065" h="28575">
                  <a:moveTo>
                    <a:pt x="5283" y="28181"/>
                  </a:moveTo>
                  <a:lnTo>
                    <a:pt x="10379" y="17232"/>
                  </a:lnTo>
                  <a:lnTo>
                    <a:pt x="11528" y="10647"/>
                  </a:lnTo>
                  <a:lnTo>
                    <a:pt x="8233" y="5783"/>
                  </a:lnTo>
                  <a:lnTo>
                    <a:pt x="0" y="0"/>
                  </a:lnTo>
                </a:path>
              </a:pathLst>
            </a:custGeom>
            <a:ln w="6350">
              <a:solidFill>
                <a:srgbClr val="231F20"/>
              </a:solidFill>
            </a:ln>
          </p:spPr>
          <p:txBody>
            <a:bodyPr wrap="square" lIns="0" tIns="0" rIns="0" bIns="0" rtlCol="0"/>
            <a:lstStyle/>
            <a:p>
              <a:endParaRPr/>
            </a:p>
          </p:txBody>
        </p:sp>
        <p:sp>
          <p:nvSpPr>
            <p:cNvPr id="156" name="object 156"/>
            <p:cNvSpPr/>
            <p:nvPr/>
          </p:nvSpPr>
          <p:spPr>
            <a:xfrm>
              <a:off x="6649942" y="4088395"/>
              <a:ext cx="53975" cy="15875"/>
            </a:xfrm>
            <a:custGeom>
              <a:avLst/>
              <a:gdLst/>
              <a:ahLst/>
              <a:cxnLst/>
              <a:rect l="l" t="t" r="r" b="b"/>
              <a:pathLst>
                <a:path w="53975" h="15875">
                  <a:moveTo>
                    <a:pt x="6426" y="11899"/>
                  </a:moveTo>
                  <a:lnTo>
                    <a:pt x="7073" y="1130"/>
                  </a:lnTo>
                  <a:lnTo>
                    <a:pt x="0" y="0"/>
                  </a:lnTo>
                  <a:lnTo>
                    <a:pt x="484" y="1109"/>
                  </a:lnTo>
                  <a:lnTo>
                    <a:pt x="19875" y="6535"/>
                  </a:lnTo>
                  <a:lnTo>
                    <a:pt x="42791" y="12535"/>
                  </a:lnTo>
                  <a:lnTo>
                    <a:pt x="53847" y="15367"/>
                  </a:lnTo>
                </a:path>
              </a:pathLst>
            </a:custGeom>
            <a:ln w="6349">
              <a:solidFill>
                <a:srgbClr val="231F20"/>
              </a:solidFill>
            </a:ln>
          </p:spPr>
          <p:txBody>
            <a:bodyPr wrap="square" lIns="0" tIns="0" rIns="0" bIns="0" rtlCol="0"/>
            <a:lstStyle/>
            <a:p>
              <a:endParaRPr/>
            </a:p>
          </p:txBody>
        </p:sp>
        <p:sp>
          <p:nvSpPr>
            <p:cNvPr id="157" name="object 157"/>
            <p:cNvSpPr/>
            <p:nvPr/>
          </p:nvSpPr>
          <p:spPr>
            <a:xfrm>
              <a:off x="6679462" y="3928756"/>
              <a:ext cx="155575" cy="103505"/>
            </a:xfrm>
            <a:custGeom>
              <a:avLst/>
              <a:gdLst/>
              <a:ahLst/>
              <a:cxnLst/>
              <a:rect l="l" t="t" r="r" b="b"/>
              <a:pathLst>
                <a:path w="155575" h="103504">
                  <a:moveTo>
                    <a:pt x="155028" y="103425"/>
                  </a:moveTo>
                  <a:lnTo>
                    <a:pt x="148952" y="82533"/>
                  </a:lnTo>
                  <a:lnTo>
                    <a:pt x="140947" y="69973"/>
                  </a:lnTo>
                  <a:lnTo>
                    <a:pt x="125632" y="60709"/>
                  </a:lnTo>
                  <a:lnTo>
                    <a:pt x="97624" y="49704"/>
                  </a:lnTo>
                  <a:lnTo>
                    <a:pt x="58330" y="13850"/>
                  </a:lnTo>
                  <a:lnTo>
                    <a:pt x="35063" y="0"/>
                  </a:lnTo>
                  <a:lnTo>
                    <a:pt x="18670" y="6442"/>
                  </a:lnTo>
                  <a:lnTo>
                    <a:pt x="0" y="31467"/>
                  </a:lnTo>
                </a:path>
              </a:pathLst>
            </a:custGeom>
            <a:ln w="6350">
              <a:solidFill>
                <a:srgbClr val="231F20"/>
              </a:solidFill>
            </a:ln>
          </p:spPr>
          <p:txBody>
            <a:bodyPr wrap="square" lIns="0" tIns="0" rIns="0" bIns="0" rtlCol="0"/>
            <a:lstStyle/>
            <a:p>
              <a:endParaRPr/>
            </a:p>
          </p:txBody>
        </p:sp>
        <p:sp>
          <p:nvSpPr>
            <p:cNvPr id="158" name="object 158"/>
            <p:cNvSpPr/>
            <p:nvPr/>
          </p:nvSpPr>
          <p:spPr>
            <a:xfrm>
              <a:off x="6735574" y="3943783"/>
              <a:ext cx="140335" cy="80010"/>
            </a:xfrm>
            <a:custGeom>
              <a:avLst/>
              <a:gdLst/>
              <a:ahLst/>
              <a:cxnLst/>
              <a:rect l="l" t="t" r="r" b="b"/>
              <a:pathLst>
                <a:path w="140334" h="80010">
                  <a:moveTo>
                    <a:pt x="140068" y="79568"/>
                  </a:moveTo>
                  <a:lnTo>
                    <a:pt x="123728" y="39891"/>
                  </a:lnTo>
                  <a:lnTo>
                    <a:pt x="55551" y="8302"/>
                  </a:lnTo>
                  <a:lnTo>
                    <a:pt x="20593" y="0"/>
                  </a:lnTo>
                  <a:lnTo>
                    <a:pt x="0" y="6721"/>
                  </a:lnTo>
                </a:path>
              </a:pathLst>
            </a:custGeom>
            <a:ln w="6350">
              <a:solidFill>
                <a:srgbClr val="231F20"/>
              </a:solidFill>
            </a:ln>
          </p:spPr>
          <p:txBody>
            <a:bodyPr wrap="square" lIns="0" tIns="0" rIns="0" bIns="0" rtlCol="0"/>
            <a:lstStyle/>
            <a:p>
              <a:endParaRPr/>
            </a:p>
          </p:txBody>
        </p:sp>
        <p:sp>
          <p:nvSpPr>
            <p:cNvPr id="159" name="object 159"/>
            <p:cNvSpPr/>
            <p:nvPr/>
          </p:nvSpPr>
          <p:spPr>
            <a:xfrm>
              <a:off x="6779846" y="3939340"/>
              <a:ext cx="254000" cy="252729"/>
            </a:xfrm>
            <a:custGeom>
              <a:avLst/>
              <a:gdLst/>
              <a:ahLst/>
              <a:cxnLst/>
              <a:rect l="l" t="t" r="r" b="b"/>
              <a:pathLst>
                <a:path w="254000" h="252729">
                  <a:moveTo>
                    <a:pt x="0" y="7221"/>
                  </a:moveTo>
                  <a:lnTo>
                    <a:pt x="28881" y="0"/>
                  </a:lnTo>
                  <a:lnTo>
                    <a:pt x="60261" y="4341"/>
                  </a:lnTo>
                  <a:lnTo>
                    <a:pt x="86135" y="15422"/>
                  </a:lnTo>
                  <a:lnTo>
                    <a:pt x="98501" y="28417"/>
                  </a:lnTo>
                  <a:lnTo>
                    <a:pt x="105196" y="45359"/>
                  </a:lnTo>
                  <a:lnTo>
                    <a:pt x="116124" y="66595"/>
                  </a:lnTo>
                  <a:lnTo>
                    <a:pt x="126320" y="84748"/>
                  </a:lnTo>
                  <a:lnTo>
                    <a:pt x="130822" y="92438"/>
                  </a:lnTo>
                  <a:lnTo>
                    <a:pt x="130092" y="115594"/>
                  </a:lnTo>
                  <a:lnTo>
                    <a:pt x="135504" y="133000"/>
                  </a:lnTo>
                  <a:lnTo>
                    <a:pt x="152148" y="153376"/>
                  </a:lnTo>
                  <a:lnTo>
                    <a:pt x="185115" y="185440"/>
                  </a:lnTo>
                  <a:lnTo>
                    <a:pt x="219913" y="218810"/>
                  </a:lnTo>
                  <a:lnTo>
                    <a:pt x="240798" y="239188"/>
                  </a:lnTo>
                  <a:lnTo>
                    <a:pt x="250977" y="249368"/>
                  </a:lnTo>
                  <a:lnTo>
                    <a:pt x="253657" y="252141"/>
                  </a:lnTo>
                </a:path>
              </a:pathLst>
            </a:custGeom>
            <a:ln w="6350">
              <a:solidFill>
                <a:srgbClr val="231F20"/>
              </a:solidFill>
            </a:ln>
          </p:spPr>
          <p:txBody>
            <a:bodyPr wrap="square" lIns="0" tIns="0" rIns="0" bIns="0" rtlCol="0"/>
            <a:lstStyle/>
            <a:p>
              <a:endParaRPr/>
            </a:p>
          </p:txBody>
        </p:sp>
        <p:sp>
          <p:nvSpPr>
            <p:cNvPr id="160" name="object 160"/>
            <p:cNvSpPr/>
            <p:nvPr/>
          </p:nvSpPr>
          <p:spPr>
            <a:xfrm>
              <a:off x="5596241" y="3834953"/>
              <a:ext cx="0" cy="874394"/>
            </a:xfrm>
            <a:custGeom>
              <a:avLst/>
              <a:gdLst/>
              <a:ahLst/>
              <a:cxnLst/>
              <a:rect l="l" t="t" r="r" b="b"/>
              <a:pathLst>
                <a:path h="874395">
                  <a:moveTo>
                    <a:pt x="0" y="0"/>
                  </a:moveTo>
                  <a:lnTo>
                    <a:pt x="0" y="874102"/>
                  </a:lnTo>
                </a:path>
              </a:pathLst>
            </a:custGeom>
            <a:ln w="6350">
              <a:solidFill>
                <a:srgbClr val="131111"/>
              </a:solidFill>
              <a:prstDash val="sysDot"/>
            </a:ln>
          </p:spPr>
          <p:txBody>
            <a:bodyPr wrap="square" lIns="0" tIns="0" rIns="0" bIns="0" rtlCol="0"/>
            <a:lstStyle/>
            <a:p>
              <a:endParaRPr/>
            </a:p>
          </p:txBody>
        </p:sp>
      </p:grpSp>
      <p:sp>
        <p:nvSpPr>
          <p:cNvPr id="161" name="object 161"/>
          <p:cNvSpPr txBox="1"/>
          <p:nvPr/>
        </p:nvSpPr>
        <p:spPr>
          <a:xfrm>
            <a:off x="515937" y="3224324"/>
            <a:ext cx="6500495" cy="4396105"/>
          </a:xfrm>
          <a:prstGeom prst="rect">
            <a:avLst/>
          </a:prstGeom>
        </p:spPr>
        <p:txBody>
          <a:bodyPr vert="horz" wrap="square" lIns="0" tIns="25400" rIns="0" bIns="0" rtlCol="0">
            <a:spAutoFit/>
          </a:bodyPr>
          <a:lstStyle/>
          <a:p>
            <a:pPr marL="12700" marR="174625">
              <a:lnSpc>
                <a:spcPts val="1000"/>
              </a:lnSpc>
              <a:spcBef>
                <a:spcPts val="200"/>
              </a:spcBef>
            </a:pPr>
            <a:r>
              <a:rPr sz="900" b="1" dirty="0">
                <a:solidFill>
                  <a:srgbClr val="231F20"/>
                </a:solidFill>
                <a:latin typeface="Arial Narrow"/>
                <a:cs typeface="Arial Narrow"/>
              </a:rPr>
              <a:t>HINWEIS: </a:t>
            </a:r>
            <a:r>
              <a:rPr sz="900" dirty="0">
                <a:solidFill>
                  <a:srgbClr val="231F20"/>
                </a:solidFill>
                <a:latin typeface="Arial Narrow"/>
                <a:cs typeface="Arial Narrow"/>
              </a:rPr>
              <a:t>Wechseln 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alle 3–5 </a:t>
            </a:r>
            <a:r>
              <a:rPr sz="900" dirty="0">
                <a:solidFill>
                  <a:srgbClr val="231F20"/>
                </a:solidFill>
                <a:latin typeface="Arial Narrow"/>
                <a:cs typeface="Arial Narrow"/>
              </a:rPr>
              <a:t>Tage, </a:t>
            </a:r>
            <a:r>
              <a:rPr sz="900" spc="-5" dirty="0">
                <a:solidFill>
                  <a:srgbClr val="231F20"/>
                </a:solidFill>
                <a:latin typeface="Arial Narrow"/>
                <a:cs typeface="Arial Narrow"/>
              </a:rPr>
              <a:t>oder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verschmutzt und verfärbt ist. </a:t>
            </a:r>
            <a:r>
              <a:rPr sz="900" dirty="0">
                <a:solidFill>
                  <a:srgbClr val="231F20"/>
                </a:solidFill>
                <a:latin typeface="Arial Narrow"/>
                <a:cs typeface="Arial Narrow"/>
              </a:rPr>
              <a:t>Die Netzabdeckung </a:t>
            </a:r>
            <a:r>
              <a:rPr sz="900" spc="-5" dirty="0">
                <a:solidFill>
                  <a:srgbClr val="231F20"/>
                </a:solidFill>
                <a:latin typeface="Arial Narrow"/>
                <a:cs typeface="Arial Narrow"/>
              </a:rPr>
              <a:t>kann je nach  </a:t>
            </a:r>
            <a:r>
              <a:rPr sz="900" dirty="0">
                <a:solidFill>
                  <a:srgbClr val="231F20"/>
                </a:solidFill>
                <a:latin typeface="Arial Narrow"/>
                <a:cs typeface="Arial Narrow"/>
              </a:rPr>
              <a:t>Zustand wiederverwendet</a:t>
            </a:r>
            <a:r>
              <a:rPr sz="900" spc="-5" dirty="0">
                <a:solidFill>
                  <a:srgbClr val="231F20"/>
                </a:solidFill>
                <a:latin typeface="Arial Narrow"/>
                <a:cs typeface="Arial Narrow"/>
              </a:rPr>
              <a:t> </a:t>
            </a:r>
            <a:r>
              <a:rPr sz="900" dirty="0">
                <a:solidFill>
                  <a:srgbClr val="231F20"/>
                </a:solidFill>
                <a:latin typeface="Arial Narrow"/>
                <a:cs typeface="Arial Narrow"/>
              </a:rPr>
              <a:t>werden.</a:t>
            </a:r>
            <a:endParaRPr sz="900">
              <a:latin typeface="Arial Narrow"/>
              <a:cs typeface="Arial Narrow"/>
            </a:endParaRPr>
          </a:p>
          <a:p>
            <a:pPr marL="12700">
              <a:lnSpc>
                <a:spcPct val="100000"/>
              </a:lnSpc>
              <a:spcBef>
                <a:spcPts val="200"/>
              </a:spcBef>
            </a:pPr>
            <a:r>
              <a:rPr sz="900" b="1" dirty="0">
                <a:solidFill>
                  <a:srgbClr val="231F20"/>
                </a:solidFill>
                <a:latin typeface="Arial Narrow"/>
                <a:cs typeface="Arial Narrow"/>
              </a:rPr>
              <a:t>HINWEIS: </a:t>
            </a: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 ist, sollte immer eine </a:t>
            </a:r>
            <a:r>
              <a:rPr sz="900" dirty="0">
                <a:solidFill>
                  <a:srgbClr val="231F20"/>
                </a:solidFill>
                <a:latin typeface="Arial Narrow"/>
                <a:cs typeface="Arial Narrow"/>
              </a:rPr>
              <a:t>Filterkartusche </a:t>
            </a:r>
            <a:r>
              <a:rPr sz="900" spc="-5" dirty="0">
                <a:solidFill>
                  <a:srgbClr val="231F20"/>
                </a:solidFill>
                <a:latin typeface="Arial Narrow"/>
                <a:cs typeface="Arial Narrow"/>
              </a:rPr>
              <a:t>auf dem </a:t>
            </a:r>
            <a:r>
              <a:rPr sz="900" dirty="0">
                <a:solidFill>
                  <a:srgbClr val="231F20"/>
                </a:solidFill>
                <a:latin typeface="Arial Narrow"/>
                <a:cs typeface="Arial Narrow"/>
              </a:rPr>
              <a:t>Sockel </a:t>
            </a:r>
            <a:r>
              <a:rPr sz="900" spc="-5" dirty="0">
                <a:solidFill>
                  <a:srgbClr val="231F20"/>
                </a:solidFill>
                <a:latin typeface="Arial Narrow"/>
                <a:cs typeface="Arial Narrow"/>
              </a:rPr>
              <a:t>installiert</a:t>
            </a:r>
            <a:r>
              <a:rPr sz="900" spc="-15" dirty="0">
                <a:solidFill>
                  <a:srgbClr val="231F20"/>
                </a:solidFill>
                <a:latin typeface="Arial Narrow"/>
                <a:cs typeface="Arial Narrow"/>
              </a:rPr>
              <a:t> </a:t>
            </a:r>
            <a:r>
              <a:rPr sz="900" spc="-5" dirty="0">
                <a:solidFill>
                  <a:srgbClr val="231F20"/>
                </a:solidFill>
                <a:latin typeface="Arial Narrow"/>
                <a:cs typeface="Arial Narrow"/>
              </a:rPr>
              <a:t>sein.</a:t>
            </a:r>
            <a:endParaRPr sz="900">
              <a:latin typeface="Arial Narrow"/>
              <a:cs typeface="Arial Narrow"/>
            </a:endParaRPr>
          </a:p>
          <a:p>
            <a:pPr marL="12700">
              <a:lnSpc>
                <a:spcPct val="100000"/>
              </a:lnSpc>
              <a:spcBef>
                <a:spcPts val="219"/>
              </a:spcBef>
            </a:pPr>
            <a:r>
              <a:rPr sz="900" b="1" dirty="0">
                <a:solidFill>
                  <a:srgbClr val="231F20"/>
                </a:solidFill>
                <a:latin typeface="Arial Narrow"/>
                <a:cs typeface="Arial Narrow"/>
              </a:rPr>
              <a:t>HINWEIS: </a:t>
            </a:r>
            <a:r>
              <a:rPr sz="900" dirty="0">
                <a:solidFill>
                  <a:srgbClr val="231F20"/>
                </a:solidFill>
                <a:latin typeface="Arial Narrow"/>
                <a:cs typeface="Arial Narrow"/>
              </a:rPr>
              <a:t>Schalten Sie </a:t>
            </a:r>
            <a:r>
              <a:rPr sz="900" spc="-5" dirty="0">
                <a:solidFill>
                  <a:srgbClr val="231F20"/>
                </a:solidFill>
                <a:latin typeface="Arial Narrow"/>
                <a:cs typeface="Arial Narrow"/>
              </a:rPr>
              <a:t>alle </a:t>
            </a:r>
            <a:r>
              <a:rPr sz="900" dirty="0">
                <a:solidFill>
                  <a:srgbClr val="231F20"/>
                </a:solidFill>
                <a:latin typeface="Arial Narrow"/>
                <a:cs typeface="Arial Narrow"/>
              </a:rPr>
              <a:t>Funktionen </a:t>
            </a:r>
            <a:r>
              <a:rPr sz="900" spc="-5" dirty="0">
                <a:solidFill>
                  <a:srgbClr val="231F20"/>
                </a:solidFill>
                <a:latin typeface="Arial Narrow"/>
                <a:cs typeface="Arial Narrow"/>
              </a:rPr>
              <a:t>aus, bevor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wechseln </a:t>
            </a:r>
            <a:r>
              <a:rPr sz="900" spc="-5" dirty="0">
                <a:solidFill>
                  <a:srgbClr val="231F20"/>
                </a:solidFill>
                <a:latin typeface="Arial Narrow"/>
                <a:cs typeface="Arial Narrow"/>
              </a:rPr>
              <a:t>oder</a:t>
            </a:r>
            <a:r>
              <a:rPr sz="900" spc="-15" dirty="0">
                <a:solidFill>
                  <a:srgbClr val="231F20"/>
                </a:solidFill>
                <a:latin typeface="Arial Narrow"/>
                <a:cs typeface="Arial Narrow"/>
              </a:rPr>
              <a:t> </a:t>
            </a:r>
            <a:r>
              <a:rPr sz="900" dirty="0">
                <a:solidFill>
                  <a:srgbClr val="231F20"/>
                </a:solidFill>
                <a:latin typeface="Arial Narrow"/>
                <a:cs typeface="Arial Narrow"/>
              </a:rPr>
              <a:t>reinigen.</a:t>
            </a:r>
            <a:endParaRPr sz="900">
              <a:latin typeface="Arial Narrow"/>
              <a:cs typeface="Arial Narrow"/>
            </a:endParaRPr>
          </a:p>
          <a:p>
            <a:pPr>
              <a:lnSpc>
                <a:spcPct val="100000"/>
              </a:lnSpc>
              <a:spcBef>
                <a:spcPts val="25"/>
              </a:spcBef>
            </a:pPr>
            <a:endParaRPr sz="800">
              <a:latin typeface="Arial Narrow"/>
              <a:cs typeface="Arial Narrow"/>
            </a:endParaRPr>
          </a:p>
          <a:p>
            <a:pPr marL="149225" marR="2684780" indent="-130810">
              <a:lnSpc>
                <a:spcPct val="101800"/>
              </a:lnSpc>
              <a:spcBef>
                <a:spcPts val="5"/>
              </a:spcBef>
            </a:pPr>
            <a:r>
              <a:rPr sz="900" spc="-5" dirty="0">
                <a:solidFill>
                  <a:srgbClr val="231F20"/>
                </a:solidFill>
                <a:latin typeface="Arial Narrow"/>
                <a:cs typeface="Arial Narrow"/>
              </a:rPr>
              <a:t>2. </a:t>
            </a: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Ein- </a:t>
            </a:r>
            <a:r>
              <a:rPr sz="900" spc="-5" dirty="0">
                <a:solidFill>
                  <a:srgbClr val="231F20"/>
                </a:solidFill>
                <a:latin typeface="Arial Narrow"/>
                <a:cs typeface="Arial Narrow"/>
              </a:rPr>
              <a:t>oder </a:t>
            </a:r>
            <a:r>
              <a:rPr sz="900" dirty="0">
                <a:solidFill>
                  <a:srgbClr val="231F20"/>
                </a:solidFill>
                <a:latin typeface="Arial Narrow"/>
                <a:cs typeface="Arial Narrow"/>
              </a:rPr>
              <a:t>Auslass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mit </a:t>
            </a:r>
            <a:r>
              <a:rPr sz="900" dirty="0">
                <a:solidFill>
                  <a:srgbClr val="231F20"/>
                </a:solidFill>
                <a:latin typeface="Arial Narrow"/>
                <a:cs typeface="Arial Narrow"/>
              </a:rPr>
              <a:t>Schmutz </a:t>
            </a:r>
            <a:r>
              <a:rPr sz="900" spc="-5" dirty="0">
                <a:solidFill>
                  <a:srgbClr val="231F20"/>
                </a:solidFill>
                <a:latin typeface="Arial Narrow"/>
                <a:cs typeface="Arial Narrow"/>
              </a:rPr>
              <a:t>verstopft ist, schrauben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Kappe </a:t>
            </a:r>
            <a:r>
              <a:rPr sz="900" spc="-5" dirty="0">
                <a:solidFill>
                  <a:srgbClr val="231F20"/>
                </a:solidFill>
                <a:latin typeface="Arial Narrow"/>
                <a:cs typeface="Arial Narrow"/>
              </a:rPr>
              <a:t>mit dem Schraubenschlüssel ab und </a:t>
            </a:r>
            <a:r>
              <a:rPr sz="900" dirty="0">
                <a:solidFill>
                  <a:srgbClr val="231F20"/>
                </a:solidFill>
                <a:latin typeface="Arial Narrow"/>
                <a:cs typeface="Arial Narrow"/>
              </a:rPr>
              <a:t>reinigen Sie </a:t>
            </a:r>
            <a:r>
              <a:rPr sz="900" spc="-5" dirty="0">
                <a:solidFill>
                  <a:srgbClr val="231F20"/>
                </a:solidFill>
                <a:latin typeface="Arial Narrow"/>
                <a:cs typeface="Arial Narrow"/>
              </a:rPr>
              <a:t>sie dann bei </a:t>
            </a:r>
            <a:r>
              <a:rPr sz="900" dirty="0">
                <a:solidFill>
                  <a:srgbClr val="231F20"/>
                </a:solidFill>
                <a:latin typeface="Arial Narrow"/>
                <a:cs typeface="Arial Narrow"/>
              </a:rPr>
              <a:t>Bedarf.</a:t>
            </a:r>
            <a:endParaRPr sz="900">
              <a:latin typeface="Arial Narrow"/>
              <a:cs typeface="Arial Narrow"/>
            </a:endParaRPr>
          </a:p>
          <a:p>
            <a:pPr marL="19050" marR="2790190">
              <a:lnSpc>
                <a:spcPct val="101800"/>
              </a:lnSpc>
            </a:pPr>
            <a:r>
              <a:rPr sz="900" b="1" dirty="0">
                <a:solidFill>
                  <a:srgbClr val="231F20"/>
                </a:solidFill>
                <a:latin typeface="Arial Narrow"/>
                <a:cs typeface="Arial Narrow"/>
              </a:rPr>
              <a:t>HINWEIS: </a:t>
            </a:r>
            <a:r>
              <a:rPr sz="900" dirty="0">
                <a:solidFill>
                  <a:srgbClr val="231F20"/>
                </a:solidFill>
                <a:latin typeface="Arial Narrow"/>
                <a:cs typeface="Arial Narrow"/>
              </a:rPr>
              <a:t>Stellen Sie </a:t>
            </a:r>
            <a:r>
              <a:rPr sz="900" spc="-5" dirty="0">
                <a:solidFill>
                  <a:srgbClr val="231F20"/>
                </a:solidFill>
                <a:latin typeface="Arial Narrow"/>
                <a:cs typeface="Arial Narrow"/>
              </a:rPr>
              <a:t>vor dem </a:t>
            </a:r>
            <a:r>
              <a:rPr sz="900" dirty="0">
                <a:solidFill>
                  <a:srgbClr val="231F20"/>
                </a:solidFill>
                <a:latin typeface="Arial Narrow"/>
                <a:cs typeface="Arial Narrow"/>
              </a:rPr>
              <a:t>Abschrauben </a:t>
            </a:r>
            <a:r>
              <a:rPr sz="900" spc="-5" dirty="0">
                <a:solidFill>
                  <a:srgbClr val="231F20"/>
                </a:solidFill>
                <a:latin typeface="Arial Narrow"/>
                <a:cs typeface="Arial Narrow"/>
              </a:rPr>
              <a:t>des </a:t>
            </a:r>
            <a:r>
              <a:rPr sz="900" dirty="0">
                <a:solidFill>
                  <a:srgbClr val="231F20"/>
                </a:solidFill>
                <a:latin typeface="Arial Narrow"/>
                <a:cs typeface="Arial Narrow"/>
              </a:rPr>
              <a:t>Teils </a:t>
            </a:r>
            <a:r>
              <a:rPr sz="900" spc="-5" dirty="0">
                <a:solidFill>
                  <a:srgbClr val="231F20"/>
                </a:solidFill>
                <a:latin typeface="Arial Narrow"/>
                <a:cs typeface="Arial Narrow"/>
              </a:rPr>
              <a:t>sicher, dass der </a:t>
            </a:r>
            <a:r>
              <a:rPr sz="900" dirty="0">
                <a:solidFill>
                  <a:srgbClr val="231F20"/>
                </a:solidFill>
                <a:latin typeface="Arial Narrow"/>
                <a:cs typeface="Arial Narrow"/>
              </a:rPr>
              <a:t>Whirlpool </a:t>
            </a:r>
            <a:r>
              <a:rPr sz="900" spc="-5" dirty="0">
                <a:solidFill>
                  <a:srgbClr val="231F20"/>
                </a:solidFill>
                <a:latin typeface="Arial Narrow"/>
                <a:cs typeface="Arial Narrow"/>
              </a:rPr>
              <a:t>leer ist.  </a:t>
            </a:r>
            <a:r>
              <a:rPr sz="900" dirty="0">
                <a:solidFill>
                  <a:srgbClr val="231F20"/>
                </a:solidFill>
                <a:latin typeface="Arial Narrow"/>
                <a:cs typeface="Arial Narrow"/>
              </a:rPr>
              <a:t>Schrauben Sie </a:t>
            </a:r>
            <a:r>
              <a:rPr sz="900" spc="-5" dirty="0">
                <a:solidFill>
                  <a:srgbClr val="231F20"/>
                </a:solidFill>
                <a:latin typeface="Arial Narrow"/>
                <a:cs typeface="Arial Narrow"/>
              </a:rPr>
              <a:t>es niemals ab, </a:t>
            </a: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spc="-25"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a:lnSpc>
                <a:spcPct val="100000"/>
              </a:lnSpc>
              <a:spcBef>
                <a:spcPts val="20"/>
              </a:spcBef>
            </a:pPr>
            <a:endParaRPr sz="950">
              <a:latin typeface="Arial Narrow"/>
              <a:cs typeface="Arial Narrow"/>
            </a:endParaRPr>
          </a:p>
          <a:p>
            <a:pPr marL="19685">
              <a:lnSpc>
                <a:spcPct val="100000"/>
              </a:lnSpc>
            </a:pPr>
            <a:r>
              <a:rPr sz="900" b="1" dirty="0">
                <a:solidFill>
                  <a:srgbClr val="231F20"/>
                </a:solidFill>
                <a:latin typeface="Arial Narrow"/>
                <a:cs typeface="Arial Narrow"/>
              </a:rPr>
              <a:t>WHIRLPOOL-WASSER</a:t>
            </a:r>
            <a:endParaRPr sz="900">
              <a:latin typeface="Arial Narrow"/>
              <a:cs typeface="Arial Narrow"/>
            </a:endParaRPr>
          </a:p>
          <a:p>
            <a:pPr marL="149860" marR="6985" indent="-130810">
              <a:lnSpc>
                <a:spcPct val="101800"/>
              </a:lnSpc>
              <a:spcBef>
                <a:spcPts val="200"/>
              </a:spcBef>
              <a:buAutoNum type="arabicPeriod"/>
              <a:tabLst>
                <a:tab pos="150495" algn="l"/>
              </a:tabLst>
            </a:pPr>
            <a:r>
              <a:rPr sz="900" dirty="0">
                <a:solidFill>
                  <a:srgbClr val="231F20"/>
                </a:solidFill>
                <a:latin typeface="Arial Narrow"/>
                <a:cs typeface="Arial Narrow"/>
              </a:rPr>
              <a:t>Wechseln Sie </a:t>
            </a:r>
            <a:r>
              <a:rPr sz="900" spc="-5" dirty="0">
                <a:solidFill>
                  <a:srgbClr val="231F20"/>
                </a:solidFill>
                <a:latin typeface="Arial Narrow"/>
                <a:cs typeface="Arial Narrow"/>
              </a:rPr>
              <a:t>das </a:t>
            </a:r>
            <a:r>
              <a:rPr sz="900" dirty="0">
                <a:solidFill>
                  <a:srgbClr val="231F20"/>
                </a:solidFill>
                <a:latin typeface="Arial Narrow"/>
                <a:cs typeface="Arial Narrow"/>
              </a:rPr>
              <a:t>Whirlpool-Wasser </a:t>
            </a:r>
            <a:r>
              <a:rPr sz="900" spc="-5" dirty="0">
                <a:solidFill>
                  <a:srgbClr val="231F20"/>
                </a:solidFill>
                <a:latin typeface="Arial Narrow"/>
                <a:cs typeface="Arial Narrow"/>
              </a:rPr>
              <a:t>je nach Gebrauch alle 3–5 </a:t>
            </a:r>
            <a:r>
              <a:rPr sz="900" dirty="0">
                <a:solidFill>
                  <a:srgbClr val="231F20"/>
                </a:solidFill>
                <a:latin typeface="Arial Narrow"/>
                <a:cs typeface="Arial Narrow"/>
              </a:rPr>
              <a:t>Tage. Bei </a:t>
            </a:r>
            <a:r>
              <a:rPr sz="900" spc="-5" dirty="0">
                <a:solidFill>
                  <a:srgbClr val="231F20"/>
                </a:solidFill>
                <a:latin typeface="Arial Narrow"/>
                <a:cs typeface="Arial Narrow"/>
              </a:rPr>
              <a:t>sichtbarem </a:t>
            </a:r>
            <a:r>
              <a:rPr sz="900" dirty="0">
                <a:solidFill>
                  <a:srgbClr val="231F20"/>
                </a:solidFill>
                <a:latin typeface="Arial Narrow"/>
                <a:cs typeface="Arial Narrow"/>
              </a:rPr>
              <a:t>Schmutz </a:t>
            </a:r>
            <a:r>
              <a:rPr sz="900" spc="-5" dirty="0">
                <a:solidFill>
                  <a:srgbClr val="231F20"/>
                </a:solidFill>
                <a:latin typeface="Arial Narrow"/>
                <a:cs typeface="Arial Narrow"/>
              </a:rPr>
              <a:t>im </a:t>
            </a:r>
            <a:r>
              <a:rPr sz="900" dirty="0">
                <a:solidFill>
                  <a:srgbClr val="231F20"/>
                </a:solidFill>
                <a:latin typeface="Arial Narrow"/>
                <a:cs typeface="Arial Narrow"/>
              </a:rPr>
              <a:t>Wasser </a:t>
            </a:r>
            <a:r>
              <a:rPr sz="900" spc="-5" dirty="0">
                <a:solidFill>
                  <a:srgbClr val="231F20"/>
                </a:solidFill>
                <a:latin typeface="Arial Narrow"/>
                <a:cs typeface="Arial Narrow"/>
              </a:rPr>
              <a:t>oder bei </a:t>
            </a:r>
            <a:r>
              <a:rPr sz="900" dirty="0">
                <a:solidFill>
                  <a:srgbClr val="231F20"/>
                </a:solidFill>
                <a:latin typeface="Arial Narrow"/>
                <a:cs typeface="Arial Narrow"/>
              </a:rPr>
              <a:t>trübem Wasser, </a:t>
            </a:r>
            <a:r>
              <a:rPr sz="900" spc="-5" dirty="0">
                <a:solidFill>
                  <a:srgbClr val="231F20"/>
                </a:solidFill>
                <a:latin typeface="Arial Narrow"/>
                <a:cs typeface="Arial Narrow"/>
              </a:rPr>
              <a:t>das durch geeignete  </a:t>
            </a:r>
            <a:r>
              <a:rPr sz="900" dirty="0">
                <a:solidFill>
                  <a:srgbClr val="231F20"/>
                </a:solidFill>
                <a:latin typeface="Arial Narrow"/>
                <a:cs typeface="Arial Narrow"/>
              </a:rPr>
              <a:t>Chemikalien für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nicht aufgeklärt </a:t>
            </a:r>
            <a:r>
              <a:rPr sz="900" dirty="0">
                <a:solidFill>
                  <a:srgbClr val="231F20"/>
                </a:solidFill>
                <a:latin typeface="Arial Narrow"/>
                <a:cs typeface="Arial Narrow"/>
              </a:rPr>
              <a:t>werden </a:t>
            </a:r>
            <a:r>
              <a:rPr sz="900" spc="-5" dirty="0">
                <a:solidFill>
                  <a:srgbClr val="231F20"/>
                </a:solidFill>
                <a:latin typeface="Arial Narrow"/>
                <a:cs typeface="Arial Narrow"/>
              </a:rPr>
              <a:t>kann, </a:t>
            </a:r>
            <a:r>
              <a:rPr sz="900" dirty="0">
                <a:solidFill>
                  <a:srgbClr val="231F20"/>
                </a:solidFill>
                <a:latin typeface="Arial Narrow"/>
                <a:cs typeface="Arial Narrow"/>
              </a:rPr>
              <a:t>wechseln Sie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Anweisungen </a:t>
            </a:r>
            <a:r>
              <a:rPr sz="900" spc="-5" dirty="0">
                <a:solidFill>
                  <a:srgbClr val="231F20"/>
                </a:solidFill>
                <a:latin typeface="Arial Narrow"/>
                <a:cs typeface="Arial Narrow"/>
              </a:rPr>
              <a:t>dazu </a:t>
            </a:r>
            <a:r>
              <a:rPr sz="900" dirty="0">
                <a:solidFill>
                  <a:srgbClr val="231F20"/>
                </a:solidFill>
                <a:latin typeface="Arial Narrow"/>
                <a:cs typeface="Arial Narrow"/>
              </a:rPr>
              <a:t>finden Sie </a:t>
            </a:r>
            <a:r>
              <a:rPr sz="900" spc="-5" dirty="0">
                <a:solidFill>
                  <a:srgbClr val="231F20"/>
                </a:solidFill>
                <a:latin typeface="Arial Narrow"/>
                <a:cs typeface="Arial Narrow"/>
              </a:rPr>
              <a:t>im  </a:t>
            </a:r>
            <a:r>
              <a:rPr sz="900" dirty="0">
                <a:solidFill>
                  <a:srgbClr val="231F20"/>
                </a:solidFill>
                <a:latin typeface="Arial Narrow"/>
                <a:cs typeface="Arial Narrow"/>
              </a:rPr>
              <a:t>Abschnitt „Reinigung, Entleerung </a:t>
            </a:r>
            <a:r>
              <a:rPr sz="900" spc="-5" dirty="0">
                <a:solidFill>
                  <a:srgbClr val="231F20"/>
                </a:solidFill>
                <a:latin typeface="Arial Narrow"/>
                <a:cs typeface="Arial Narrow"/>
              </a:rPr>
              <a:t>und</a:t>
            </a:r>
            <a:r>
              <a:rPr sz="900" spc="-10" dirty="0">
                <a:solidFill>
                  <a:srgbClr val="231F20"/>
                </a:solidFill>
                <a:latin typeface="Arial Narrow"/>
                <a:cs typeface="Arial Narrow"/>
              </a:rPr>
              <a:t> </a:t>
            </a:r>
            <a:r>
              <a:rPr sz="900" dirty="0">
                <a:solidFill>
                  <a:srgbClr val="231F20"/>
                </a:solidFill>
                <a:latin typeface="Arial Narrow"/>
                <a:cs typeface="Arial Narrow"/>
              </a:rPr>
              <a:t>Lagerung“.</a:t>
            </a:r>
            <a:endParaRPr sz="900">
              <a:latin typeface="Arial Narrow"/>
              <a:cs typeface="Arial Narrow"/>
            </a:endParaRPr>
          </a:p>
          <a:p>
            <a:pPr marL="149860" marR="124460" indent="-130810">
              <a:lnSpc>
                <a:spcPct val="101800"/>
              </a:lnSpc>
              <a:buAutoNum type="arabicPeriod"/>
              <a:tabLst>
                <a:tab pos="150495" algn="l"/>
              </a:tabLst>
            </a:pPr>
            <a:r>
              <a:rPr sz="900" dirty="0">
                <a:solidFill>
                  <a:srgbClr val="231F20"/>
                </a:solidFill>
                <a:latin typeface="Arial Narrow"/>
                <a:cs typeface="Arial Narrow"/>
              </a:rPr>
              <a:t>Wir </a:t>
            </a:r>
            <a:r>
              <a:rPr sz="900" spc="-5" dirty="0">
                <a:solidFill>
                  <a:srgbClr val="231F20"/>
                </a:solidFill>
                <a:latin typeface="Arial Narrow"/>
                <a:cs typeface="Arial Narrow"/>
              </a:rPr>
              <a:t>empfehlen, vor der </a:t>
            </a:r>
            <a:r>
              <a:rPr sz="900" dirty="0">
                <a:solidFill>
                  <a:srgbClr val="231F20"/>
                </a:solidFill>
                <a:latin typeface="Arial Narrow"/>
                <a:cs typeface="Arial Narrow"/>
              </a:rPr>
              <a:t>Benutzung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zu duschen, da </a:t>
            </a:r>
            <a:r>
              <a:rPr sz="900" dirty="0">
                <a:solidFill>
                  <a:srgbClr val="231F20"/>
                </a:solidFill>
                <a:latin typeface="Arial Narrow"/>
                <a:cs typeface="Arial Narrow"/>
              </a:rPr>
              <a:t>Kosmetikprodukte, </a:t>
            </a:r>
            <a:r>
              <a:rPr sz="900" spc="-5" dirty="0">
                <a:solidFill>
                  <a:srgbClr val="231F20"/>
                </a:solidFill>
                <a:latin typeface="Arial Narrow"/>
                <a:cs typeface="Arial Narrow"/>
              </a:rPr>
              <a:t>Lotions und andere </a:t>
            </a:r>
            <a:r>
              <a:rPr sz="900" dirty="0">
                <a:solidFill>
                  <a:srgbClr val="231F20"/>
                </a:solidFill>
                <a:latin typeface="Arial Narrow"/>
                <a:cs typeface="Arial Narrow"/>
              </a:rPr>
              <a:t>Rückstände </a:t>
            </a:r>
            <a:r>
              <a:rPr sz="900" spc="-5" dirty="0">
                <a:solidFill>
                  <a:srgbClr val="231F20"/>
                </a:solidFill>
                <a:latin typeface="Arial Narrow"/>
                <a:cs typeface="Arial Narrow"/>
              </a:rPr>
              <a:t>auf der </a:t>
            </a:r>
            <a:r>
              <a:rPr sz="900" dirty="0">
                <a:solidFill>
                  <a:srgbClr val="231F20"/>
                </a:solidFill>
                <a:latin typeface="Arial Narrow"/>
                <a:cs typeface="Arial Narrow"/>
              </a:rPr>
              <a:t>Haut </a:t>
            </a:r>
            <a:r>
              <a:rPr sz="900" spc="-5" dirty="0">
                <a:solidFill>
                  <a:srgbClr val="231F20"/>
                </a:solidFill>
                <a:latin typeface="Arial Narrow"/>
                <a:cs typeface="Arial Narrow"/>
              </a:rPr>
              <a:t>die </a:t>
            </a:r>
            <a:r>
              <a:rPr sz="900" dirty="0">
                <a:solidFill>
                  <a:srgbClr val="231F20"/>
                </a:solidFill>
                <a:latin typeface="Arial Narrow"/>
                <a:cs typeface="Arial Narrow"/>
              </a:rPr>
              <a:t>Wasserqualität  </a:t>
            </a:r>
            <a:r>
              <a:rPr sz="900" spc="-5" dirty="0">
                <a:solidFill>
                  <a:srgbClr val="231F20"/>
                </a:solidFill>
                <a:latin typeface="Arial Narrow"/>
                <a:cs typeface="Arial Narrow"/>
              </a:rPr>
              <a:t>schnell verschlechtern</a:t>
            </a:r>
            <a:r>
              <a:rPr sz="900" spc="-10" dirty="0">
                <a:solidFill>
                  <a:srgbClr val="231F20"/>
                </a:solidFill>
                <a:latin typeface="Arial Narrow"/>
                <a:cs typeface="Arial Narrow"/>
              </a:rPr>
              <a:t> </a:t>
            </a:r>
            <a:r>
              <a:rPr sz="900" spc="-5" dirty="0">
                <a:solidFill>
                  <a:srgbClr val="231F20"/>
                </a:solidFill>
                <a:latin typeface="Arial Narrow"/>
                <a:cs typeface="Arial Narrow"/>
              </a:rPr>
              <a:t>können.</a:t>
            </a:r>
            <a:endParaRPr sz="900">
              <a:latin typeface="Arial Narrow"/>
              <a:cs typeface="Arial Narrow"/>
            </a:endParaRPr>
          </a:p>
          <a:p>
            <a:pPr marL="149860" indent="-130810">
              <a:lnSpc>
                <a:spcPct val="100000"/>
              </a:lnSpc>
              <a:spcBef>
                <a:spcPts val="20"/>
              </a:spcBef>
              <a:buAutoNum type="arabicPeriod"/>
              <a:tabLst>
                <a:tab pos="150495"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nicht in Gebrauch ist, decken </a:t>
            </a:r>
            <a:r>
              <a:rPr sz="900" dirty="0">
                <a:solidFill>
                  <a:srgbClr val="231F20"/>
                </a:solidFill>
                <a:latin typeface="Arial Narrow"/>
                <a:cs typeface="Arial Narrow"/>
              </a:rPr>
              <a:t>Sie </a:t>
            </a:r>
            <a:r>
              <a:rPr sz="900" spc="-5" dirty="0">
                <a:solidFill>
                  <a:srgbClr val="231F20"/>
                </a:solidFill>
                <a:latin typeface="Arial Narrow"/>
                <a:cs typeface="Arial Narrow"/>
              </a:rPr>
              <a:t>ihn mit der </a:t>
            </a:r>
            <a:r>
              <a:rPr sz="900" dirty="0">
                <a:solidFill>
                  <a:srgbClr val="231F20"/>
                </a:solidFill>
                <a:latin typeface="Arial Narrow"/>
                <a:cs typeface="Arial Narrow"/>
              </a:rPr>
              <a:t>Schnallenabdeckung </a:t>
            </a:r>
            <a:r>
              <a:rPr sz="900" spc="-5" dirty="0">
                <a:solidFill>
                  <a:srgbClr val="231F20"/>
                </a:solidFill>
                <a:latin typeface="Arial Narrow"/>
                <a:cs typeface="Arial Narrow"/>
              </a:rPr>
              <a:t>ab, um eine </a:t>
            </a:r>
            <a:r>
              <a:rPr sz="900" dirty="0">
                <a:solidFill>
                  <a:srgbClr val="231F20"/>
                </a:solidFill>
                <a:latin typeface="Arial Narrow"/>
                <a:cs typeface="Arial Narrow"/>
              </a:rPr>
              <a:t>Verschmutzung </a:t>
            </a:r>
            <a:r>
              <a:rPr sz="900" spc="-5" dirty="0">
                <a:solidFill>
                  <a:srgbClr val="231F20"/>
                </a:solidFill>
                <a:latin typeface="Arial Narrow"/>
                <a:cs typeface="Arial Narrow"/>
              </a:rPr>
              <a:t>zu</a:t>
            </a:r>
            <a:r>
              <a:rPr sz="900" spc="-20" dirty="0">
                <a:solidFill>
                  <a:srgbClr val="231F20"/>
                </a:solidFill>
                <a:latin typeface="Arial Narrow"/>
                <a:cs typeface="Arial Narrow"/>
              </a:rPr>
              <a:t> </a:t>
            </a:r>
            <a:r>
              <a:rPr sz="900" spc="-5" dirty="0">
                <a:solidFill>
                  <a:srgbClr val="231F20"/>
                </a:solidFill>
                <a:latin typeface="Arial Narrow"/>
                <a:cs typeface="Arial Narrow"/>
              </a:rPr>
              <a:t>vermeiden.</a:t>
            </a:r>
            <a:endParaRPr sz="900">
              <a:latin typeface="Arial Narrow"/>
              <a:cs typeface="Arial Narrow"/>
            </a:endParaRPr>
          </a:p>
          <a:p>
            <a:pPr marL="149860" marR="156210" indent="-130810">
              <a:lnSpc>
                <a:spcPct val="101800"/>
              </a:lnSpc>
              <a:buAutoNum type="arabicPeriod"/>
              <a:tabLst>
                <a:tab pos="150495" algn="l"/>
              </a:tabLst>
            </a:pPr>
            <a:r>
              <a:rPr sz="900" dirty="0">
                <a:solidFill>
                  <a:srgbClr val="231F20"/>
                </a:solidFill>
                <a:latin typeface="Arial Narrow"/>
                <a:cs typeface="Arial Narrow"/>
              </a:rPr>
              <a:t>Verwenden Sie für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geeignete </a:t>
            </a:r>
            <a:r>
              <a:rPr sz="900" dirty="0">
                <a:solidFill>
                  <a:srgbClr val="231F20"/>
                </a:solidFill>
                <a:latin typeface="Arial Narrow"/>
                <a:cs typeface="Arial Narrow"/>
              </a:rPr>
              <a:t>Chemikalien, </a:t>
            </a:r>
            <a:r>
              <a:rPr sz="900" spc="-5" dirty="0">
                <a:solidFill>
                  <a:srgbClr val="231F20"/>
                </a:solidFill>
                <a:latin typeface="Arial Narrow"/>
                <a:cs typeface="Arial Narrow"/>
              </a:rPr>
              <a:t>um die </a:t>
            </a:r>
            <a:r>
              <a:rPr sz="900" dirty="0">
                <a:solidFill>
                  <a:srgbClr val="231F20"/>
                </a:solidFill>
                <a:latin typeface="Arial Narrow"/>
                <a:cs typeface="Arial Narrow"/>
              </a:rPr>
              <a:t>richtigen Wasserbedingungen </a:t>
            </a:r>
            <a:r>
              <a:rPr sz="900" spc="-5" dirty="0">
                <a:solidFill>
                  <a:srgbClr val="231F20"/>
                </a:solidFill>
                <a:latin typeface="Arial Narrow"/>
                <a:cs typeface="Arial Narrow"/>
              </a:rPr>
              <a:t>aufrechtzuerhalten. </a:t>
            </a:r>
            <a:r>
              <a:rPr sz="900" dirty="0">
                <a:solidFill>
                  <a:srgbClr val="231F20"/>
                </a:solidFill>
                <a:latin typeface="Arial Narrow"/>
                <a:cs typeface="Arial Narrow"/>
              </a:rPr>
              <a:t>Schäden </a:t>
            </a:r>
            <a:r>
              <a:rPr sz="900" spc="-5" dirty="0">
                <a:solidFill>
                  <a:srgbClr val="231F20"/>
                </a:solidFill>
                <a:latin typeface="Arial Narrow"/>
                <a:cs typeface="Arial Narrow"/>
              </a:rPr>
              <a:t>am </a:t>
            </a:r>
            <a:r>
              <a:rPr sz="900" dirty="0">
                <a:solidFill>
                  <a:srgbClr val="231F20"/>
                </a:solidFill>
                <a:latin typeface="Arial Narrow"/>
                <a:cs typeface="Arial Narrow"/>
              </a:rPr>
              <a:t>Whirlpool, </a:t>
            </a:r>
            <a:r>
              <a:rPr sz="900" spc="-5" dirty="0">
                <a:solidFill>
                  <a:srgbClr val="231F20"/>
                </a:solidFill>
                <a:latin typeface="Arial Narrow"/>
                <a:cs typeface="Arial Narrow"/>
              </a:rPr>
              <a:t>die durch  den Missbrauch von </a:t>
            </a:r>
            <a:r>
              <a:rPr sz="900" dirty="0">
                <a:solidFill>
                  <a:srgbClr val="231F20"/>
                </a:solidFill>
                <a:latin typeface="Arial Narrow"/>
                <a:cs typeface="Arial Narrow"/>
              </a:rPr>
              <a:t>Chemikalien </a:t>
            </a:r>
            <a:r>
              <a:rPr sz="900" spc="-5" dirty="0">
                <a:solidFill>
                  <a:srgbClr val="231F20"/>
                </a:solidFill>
                <a:latin typeface="Arial Narrow"/>
                <a:cs typeface="Arial Narrow"/>
              </a:rPr>
              <a:t>oder die </a:t>
            </a:r>
            <a:r>
              <a:rPr sz="900" dirty="0">
                <a:solidFill>
                  <a:srgbClr val="231F20"/>
                </a:solidFill>
                <a:latin typeface="Arial Narrow"/>
                <a:cs typeface="Arial Narrow"/>
              </a:rPr>
              <a:t>falsche Handhabung </a:t>
            </a:r>
            <a:r>
              <a:rPr sz="900" spc="-5" dirty="0">
                <a:solidFill>
                  <a:srgbClr val="231F20"/>
                </a:solidFill>
                <a:latin typeface="Arial Narrow"/>
                <a:cs typeface="Arial Narrow"/>
              </a:rPr>
              <a:t>des </a:t>
            </a:r>
            <a:r>
              <a:rPr sz="900" dirty="0">
                <a:solidFill>
                  <a:srgbClr val="231F20"/>
                </a:solidFill>
                <a:latin typeface="Arial Narrow"/>
                <a:cs typeface="Arial Narrow"/>
              </a:rPr>
              <a:t>Whirlpool-Wassers </a:t>
            </a:r>
            <a:r>
              <a:rPr sz="900" spc="-5" dirty="0">
                <a:solidFill>
                  <a:srgbClr val="231F20"/>
                </a:solidFill>
                <a:latin typeface="Arial Narrow"/>
                <a:cs typeface="Arial Narrow"/>
              </a:rPr>
              <a:t>entstehen, sind nicht durch die Garantie abgedeckt. </a:t>
            </a:r>
            <a:r>
              <a:rPr sz="900" dirty="0">
                <a:solidFill>
                  <a:srgbClr val="231F20"/>
                </a:solidFill>
                <a:latin typeface="Arial Narrow"/>
                <a:cs typeface="Arial Narrow"/>
              </a:rPr>
              <a:t>Weitere  Informationen </a:t>
            </a:r>
            <a:r>
              <a:rPr sz="900" spc="-5" dirty="0">
                <a:solidFill>
                  <a:srgbClr val="231F20"/>
                </a:solidFill>
                <a:latin typeface="Arial Narrow"/>
                <a:cs typeface="Arial Narrow"/>
              </a:rPr>
              <a:t>über die </a:t>
            </a:r>
            <a:r>
              <a:rPr sz="900" dirty="0">
                <a:solidFill>
                  <a:srgbClr val="231F20"/>
                </a:solidFill>
                <a:latin typeface="Arial Narrow"/>
                <a:cs typeface="Arial Narrow"/>
              </a:rPr>
              <a:t>Verwendung </a:t>
            </a:r>
            <a:r>
              <a:rPr sz="900" spc="-5" dirty="0">
                <a:solidFill>
                  <a:srgbClr val="231F20"/>
                </a:solidFill>
                <a:latin typeface="Arial Narrow"/>
                <a:cs typeface="Arial Narrow"/>
              </a:rPr>
              <a:t>von </a:t>
            </a:r>
            <a:r>
              <a:rPr sz="900" dirty="0">
                <a:solidFill>
                  <a:srgbClr val="231F20"/>
                </a:solidFill>
                <a:latin typeface="Arial Narrow"/>
                <a:cs typeface="Arial Narrow"/>
              </a:rPr>
              <a:t>Chemikalien </a:t>
            </a:r>
            <a:r>
              <a:rPr sz="900" spc="-5" dirty="0">
                <a:solidFill>
                  <a:srgbClr val="231F20"/>
                </a:solidFill>
                <a:latin typeface="Arial Narrow"/>
                <a:cs typeface="Arial Narrow"/>
              </a:rPr>
              <a:t>erhalten </a:t>
            </a:r>
            <a:r>
              <a:rPr sz="900" dirty="0">
                <a:solidFill>
                  <a:srgbClr val="231F20"/>
                </a:solidFill>
                <a:latin typeface="Arial Narrow"/>
                <a:cs typeface="Arial Narrow"/>
              </a:rPr>
              <a:t>Sie </a:t>
            </a:r>
            <a:r>
              <a:rPr sz="900" spc="-5" dirty="0">
                <a:solidFill>
                  <a:srgbClr val="231F20"/>
                </a:solidFill>
                <a:latin typeface="Arial Narrow"/>
                <a:cs typeface="Arial Narrow"/>
              </a:rPr>
              <a:t>bei </a:t>
            </a:r>
            <a:r>
              <a:rPr sz="900" dirty="0">
                <a:solidFill>
                  <a:srgbClr val="231F20"/>
                </a:solidFill>
                <a:latin typeface="Arial Narrow"/>
                <a:cs typeface="Arial Narrow"/>
              </a:rPr>
              <a:t>Ihrem </a:t>
            </a:r>
            <a:r>
              <a:rPr sz="900" spc="-5" dirty="0">
                <a:solidFill>
                  <a:srgbClr val="231F20"/>
                </a:solidFill>
                <a:latin typeface="Arial Narrow"/>
                <a:cs typeface="Arial Narrow"/>
              </a:rPr>
              <a:t>örtlichen </a:t>
            </a:r>
            <a:r>
              <a:rPr sz="900" dirty="0">
                <a:solidFill>
                  <a:srgbClr val="231F20"/>
                </a:solidFill>
                <a:latin typeface="Arial Narrow"/>
                <a:cs typeface="Arial Narrow"/>
              </a:rPr>
              <a:t>Spa- </a:t>
            </a:r>
            <a:r>
              <a:rPr sz="900" spc="-5" dirty="0">
                <a:solidFill>
                  <a:srgbClr val="231F20"/>
                </a:solidFill>
                <a:latin typeface="Arial Narrow"/>
                <a:cs typeface="Arial Narrow"/>
              </a:rPr>
              <a:t>oder</a:t>
            </a:r>
            <a:r>
              <a:rPr sz="900" spc="-30" dirty="0">
                <a:solidFill>
                  <a:srgbClr val="231F20"/>
                </a:solidFill>
                <a:latin typeface="Arial Narrow"/>
                <a:cs typeface="Arial Narrow"/>
              </a:rPr>
              <a:t> </a:t>
            </a:r>
            <a:r>
              <a:rPr sz="900" dirty="0">
                <a:solidFill>
                  <a:srgbClr val="231F20"/>
                </a:solidFill>
                <a:latin typeface="Arial Narrow"/>
                <a:cs typeface="Arial Narrow"/>
              </a:rPr>
              <a:t>Whirlpool-Händler.</a:t>
            </a:r>
            <a:endParaRPr sz="900">
              <a:latin typeface="Arial Narrow"/>
              <a:cs typeface="Arial Narrow"/>
            </a:endParaRPr>
          </a:p>
          <a:p>
            <a:pPr>
              <a:lnSpc>
                <a:spcPct val="100000"/>
              </a:lnSpc>
            </a:pPr>
            <a:endParaRPr sz="800">
              <a:latin typeface="Arial Narrow"/>
              <a:cs typeface="Arial Narrow"/>
            </a:endParaRPr>
          </a:p>
          <a:p>
            <a:pPr marL="19685">
              <a:lnSpc>
                <a:spcPct val="100000"/>
              </a:lnSpc>
            </a:pPr>
            <a:r>
              <a:rPr sz="900" b="1" dirty="0">
                <a:solidFill>
                  <a:srgbClr val="231F20"/>
                </a:solidFill>
                <a:latin typeface="Arial Narrow"/>
                <a:cs typeface="Arial Narrow"/>
              </a:rPr>
              <a:t>Abwasserentsorgung</a:t>
            </a:r>
            <a:endParaRPr sz="900">
              <a:latin typeface="Arial Narrow"/>
              <a:cs typeface="Arial Narrow"/>
            </a:endParaRPr>
          </a:p>
          <a:p>
            <a:pPr marL="19685" marR="72390">
              <a:lnSpc>
                <a:spcPct val="101800"/>
              </a:lnSpc>
              <a:spcBef>
                <a:spcPts val="200"/>
              </a:spcBef>
            </a:pPr>
            <a:r>
              <a:rPr sz="900" dirty="0">
                <a:solidFill>
                  <a:srgbClr val="231F20"/>
                </a:solidFill>
                <a:latin typeface="Arial Narrow"/>
                <a:cs typeface="Arial Narrow"/>
              </a:rPr>
              <a:t>Der Eigentümer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muss das </a:t>
            </a:r>
            <a:r>
              <a:rPr sz="900" dirty="0">
                <a:solidFill>
                  <a:srgbClr val="231F20"/>
                </a:solidFill>
                <a:latin typeface="Arial Narrow"/>
                <a:cs typeface="Arial Narrow"/>
              </a:rPr>
              <a:t>Whirlpool-Wasser regelmäßig </a:t>
            </a:r>
            <a:r>
              <a:rPr sz="900" spc="-5" dirty="0">
                <a:solidFill>
                  <a:srgbClr val="231F20"/>
                </a:solidFill>
                <a:latin typeface="Arial Narrow"/>
                <a:cs typeface="Arial Narrow"/>
              </a:rPr>
              <a:t>überprüfen und bei planmäßiger </a:t>
            </a:r>
            <a:r>
              <a:rPr sz="900" dirty="0">
                <a:solidFill>
                  <a:srgbClr val="231F20"/>
                </a:solidFill>
                <a:latin typeface="Arial Narrow"/>
                <a:cs typeface="Arial Narrow"/>
              </a:rPr>
              <a:t>Wartung (falls </a:t>
            </a:r>
            <a:r>
              <a:rPr sz="900" spc="-5" dirty="0">
                <a:solidFill>
                  <a:srgbClr val="231F20"/>
                </a:solidFill>
                <a:latin typeface="Arial Narrow"/>
                <a:cs typeface="Arial Narrow"/>
              </a:rPr>
              <a:t>erforderlich </a:t>
            </a:r>
            <a:r>
              <a:rPr sz="900" dirty="0">
                <a:solidFill>
                  <a:srgbClr val="231F20"/>
                </a:solidFill>
                <a:latin typeface="Arial Narrow"/>
                <a:cs typeface="Arial Narrow"/>
              </a:rPr>
              <a:t>täglich) </a:t>
            </a:r>
            <a:r>
              <a:rPr sz="900" spc="-5" dirty="0">
                <a:solidFill>
                  <a:srgbClr val="231F20"/>
                </a:solidFill>
                <a:latin typeface="Arial Narrow"/>
                <a:cs typeface="Arial Narrow"/>
              </a:rPr>
              <a:t>desinfiziert  halten. </a:t>
            </a:r>
            <a:r>
              <a:rPr sz="900" dirty="0">
                <a:solidFill>
                  <a:srgbClr val="231F20"/>
                </a:solidFill>
                <a:latin typeface="Arial Narrow"/>
                <a:cs typeface="Arial Narrow"/>
              </a:rPr>
              <a:t>Durch </a:t>
            </a:r>
            <a:r>
              <a:rPr sz="900" spc="-5" dirty="0">
                <a:solidFill>
                  <a:srgbClr val="231F20"/>
                </a:solidFill>
                <a:latin typeface="Arial Narrow"/>
                <a:cs typeface="Arial Narrow"/>
              </a:rPr>
              <a:t>die </a:t>
            </a:r>
            <a:r>
              <a:rPr sz="900" dirty="0">
                <a:solidFill>
                  <a:srgbClr val="231F20"/>
                </a:solidFill>
                <a:latin typeface="Arial Narrow"/>
                <a:cs typeface="Arial Narrow"/>
              </a:rPr>
              <a:t>Zugabe </a:t>
            </a:r>
            <a:r>
              <a:rPr sz="900" spc="-5" dirty="0">
                <a:solidFill>
                  <a:srgbClr val="231F20"/>
                </a:solidFill>
                <a:latin typeface="Arial Narrow"/>
                <a:cs typeface="Arial Narrow"/>
              </a:rPr>
              <a:t>von </a:t>
            </a:r>
            <a:r>
              <a:rPr sz="900" dirty="0">
                <a:solidFill>
                  <a:srgbClr val="231F20"/>
                </a:solidFill>
                <a:latin typeface="Arial Narrow"/>
                <a:cs typeface="Arial Narrow"/>
              </a:rPr>
              <a:t>Desinfektionsmitteln </a:t>
            </a:r>
            <a:r>
              <a:rPr sz="900" spc="-5" dirty="0">
                <a:solidFill>
                  <a:srgbClr val="231F20"/>
                </a:solidFill>
                <a:latin typeface="Arial Narrow"/>
                <a:cs typeface="Arial Narrow"/>
              </a:rPr>
              <a:t>oder anderen </a:t>
            </a:r>
            <a:r>
              <a:rPr sz="900" dirty="0">
                <a:solidFill>
                  <a:srgbClr val="231F20"/>
                </a:solidFill>
                <a:latin typeface="Arial Narrow"/>
                <a:cs typeface="Arial Narrow"/>
              </a:rPr>
              <a:t>Chemikalien werden Bakterien </a:t>
            </a:r>
            <a:r>
              <a:rPr sz="900" spc="-5" dirty="0">
                <a:solidFill>
                  <a:srgbClr val="231F20"/>
                </a:solidFill>
                <a:latin typeface="Arial Narrow"/>
                <a:cs typeface="Arial Narrow"/>
              </a:rPr>
              <a:t>und die </a:t>
            </a:r>
            <a:r>
              <a:rPr sz="900" dirty="0">
                <a:solidFill>
                  <a:srgbClr val="231F20"/>
                </a:solidFill>
                <a:latin typeface="Arial Narrow"/>
                <a:cs typeface="Arial Narrow"/>
              </a:rPr>
              <a:t>Vermehrung </a:t>
            </a:r>
            <a:r>
              <a:rPr sz="900" spc="-5" dirty="0">
                <a:solidFill>
                  <a:srgbClr val="231F20"/>
                </a:solidFill>
                <a:latin typeface="Arial Narrow"/>
                <a:cs typeface="Arial Narrow"/>
              </a:rPr>
              <a:t>von </a:t>
            </a:r>
            <a:r>
              <a:rPr sz="900" dirty="0">
                <a:solidFill>
                  <a:srgbClr val="231F20"/>
                </a:solidFill>
                <a:latin typeface="Arial Narrow"/>
                <a:cs typeface="Arial Narrow"/>
              </a:rPr>
              <a:t>Viren </a:t>
            </a:r>
            <a:r>
              <a:rPr sz="900" spc="-5" dirty="0">
                <a:solidFill>
                  <a:srgbClr val="231F20"/>
                </a:solidFill>
                <a:latin typeface="Arial Narrow"/>
                <a:cs typeface="Arial Narrow"/>
              </a:rPr>
              <a:t>im </a:t>
            </a:r>
            <a:r>
              <a:rPr sz="900" dirty="0">
                <a:solidFill>
                  <a:srgbClr val="231F20"/>
                </a:solidFill>
                <a:latin typeface="Arial Narrow"/>
                <a:cs typeface="Arial Narrow"/>
              </a:rPr>
              <a:t>Whirlpool-Wasser  </a:t>
            </a:r>
            <a:r>
              <a:rPr sz="900" spc="-5" dirty="0">
                <a:solidFill>
                  <a:srgbClr val="231F20"/>
                </a:solidFill>
                <a:latin typeface="Arial Narrow"/>
                <a:cs typeface="Arial Narrow"/>
              </a:rPr>
              <a:t>kontrolliert. </a:t>
            </a:r>
            <a:r>
              <a:rPr sz="900" dirty="0">
                <a:solidFill>
                  <a:srgbClr val="231F20"/>
                </a:solidFill>
                <a:latin typeface="Arial Narrow"/>
                <a:cs typeface="Arial Narrow"/>
              </a:rPr>
              <a:t>Die Aufrechterhaltung </a:t>
            </a:r>
            <a:r>
              <a:rPr sz="900" spc="-5" dirty="0">
                <a:solidFill>
                  <a:srgbClr val="231F20"/>
                </a:solidFill>
                <a:latin typeface="Arial Narrow"/>
                <a:cs typeface="Arial Narrow"/>
              </a:rPr>
              <a:t>des </a:t>
            </a:r>
            <a:r>
              <a:rPr sz="900" dirty="0">
                <a:solidFill>
                  <a:srgbClr val="231F20"/>
                </a:solidFill>
                <a:latin typeface="Arial Narrow"/>
                <a:cs typeface="Arial Narrow"/>
              </a:rPr>
              <a:t>richtigen Wassergleichgewichts </a:t>
            </a:r>
            <a:r>
              <a:rPr sz="900" spc="-5" dirty="0">
                <a:solidFill>
                  <a:srgbClr val="231F20"/>
                </a:solidFill>
                <a:latin typeface="Arial Narrow"/>
                <a:cs typeface="Arial Narrow"/>
              </a:rPr>
              <a:t>durch den angemessenen </a:t>
            </a:r>
            <a:r>
              <a:rPr sz="900" dirty="0">
                <a:solidFill>
                  <a:srgbClr val="231F20"/>
                </a:solidFill>
                <a:latin typeface="Arial Narrow"/>
                <a:cs typeface="Arial Narrow"/>
              </a:rPr>
              <a:t>Einsatz </a:t>
            </a:r>
            <a:r>
              <a:rPr sz="900" spc="-5" dirty="0">
                <a:solidFill>
                  <a:srgbClr val="231F20"/>
                </a:solidFill>
                <a:latin typeface="Arial Narrow"/>
                <a:cs typeface="Arial Narrow"/>
              </a:rPr>
              <a:t>von </a:t>
            </a:r>
            <a:r>
              <a:rPr sz="900" dirty="0">
                <a:solidFill>
                  <a:srgbClr val="231F20"/>
                </a:solidFill>
                <a:latin typeface="Arial Narrow"/>
                <a:cs typeface="Arial Narrow"/>
              </a:rPr>
              <a:t>Desinfektionsmitteln </a:t>
            </a:r>
            <a:r>
              <a:rPr sz="900" spc="-5" dirty="0">
                <a:solidFill>
                  <a:srgbClr val="231F20"/>
                </a:solidFill>
                <a:latin typeface="Arial Narrow"/>
                <a:cs typeface="Arial Narrow"/>
              </a:rPr>
              <a:t>ist der </a:t>
            </a:r>
            <a:r>
              <a:rPr sz="900" dirty="0">
                <a:solidFill>
                  <a:srgbClr val="231F20"/>
                </a:solidFill>
                <a:latin typeface="Arial Narrow"/>
                <a:cs typeface="Arial Narrow"/>
              </a:rPr>
              <a:t>wichtigste Faktor  für </a:t>
            </a:r>
            <a:r>
              <a:rPr sz="900" spc="-5" dirty="0">
                <a:solidFill>
                  <a:srgbClr val="231F20"/>
                </a:solidFill>
                <a:latin typeface="Arial Narrow"/>
                <a:cs typeface="Arial Narrow"/>
              </a:rPr>
              <a:t>die </a:t>
            </a:r>
            <a:r>
              <a:rPr sz="900" dirty="0">
                <a:solidFill>
                  <a:srgbClr val="231F20"/>
                </a:solidFill>
                <a:latin typeface="Arial Narrow"/>
                <a:cs typeface="Arial Narrow"/>
              </a:rPr>
              <a:t>Verbesserung </a:t>
            </a:r>
            <a:r>
              <a:rPr sz="900" spc="-5" dirty="0">
                <a:solidFill>
                  <a:srgbClr val="231F20"/>
                </a:solidFill>
                <a:latin typeface="Arial Narrow"/>
                <a:cs typeface="Arial Narrow"/>
              </a:rPr>
              <a:t>der Lebensdauer und des </a:t>
            </a:r>
            <a:r>
              <a:rPr sz="900" dirty="0">
                <a:solidFill>
                  <a:srgbClr val="231F20"/>
                </a:solidFill>
                <a:latin typeface="Arial Narrow"/>
                <a:cs typeface="Arial Narrow"/>
              </a:rPr>
              <a:t>Erscheinungsbildes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und gewährleistet sauberes, gesundes und sicheres</a:t>
            </a:r>
            <a:r>
              <a:rPr sz="900" spc="-30" dirty="0">
                <a:solidFill>
                  <a:srgbClr val="231F20"/>
                </a:solidFill>
                <a:latin typeface="Arial Narrow"/>
                <a:cs typeface="Arial Narrow"/>
              </a:rPr>
              <a:t> </a:t>
            </a:r>
            <a:r>
              <a:rPr sz="900" dirty="0">
                <a:solidFill>
                  <a:srgbClr val="231F20"/>
                </a:solidFill>
                <a:latin typeface="Arial Narrow"/>
                <a:cs typeface="Arial Narrow"/>
              </a:rPr>
              <a:t>Wasser.</a:t>
            </a:r>
            <a:endParaRPr sz="900">
              <a:latin typeface="Arial Narrow"/>
              <a:cs typeface="Arial Narrow"/>
            </a:endParaRPr>
          </a:p>
          <a:p>
            <a:pPr marL="19685" marR="5080">
              <a:lnSpc>
                <a:spcPct val="101800"/>
              </a:lnSpc>
            </a:pPr>
            <a:r>
              <a:rPr sz="900" dirty="0">
                <a:solidFill>
                  <a:srgbClr val="231F20"/>
                </a:solidFill>
                <a:latin typeface="Arial Narrow"/>
                <a:cs typeface="Arial Narrow"/>
              </a:rPr>
              <a:t>Die Anwendung </a:t>
            </a:r>
            <a:r>
              <a:rPr sz="900" spc="-5" dirty="0">
                <a:solidFill>
                  <a:srgbClr val="231F20"/>
                </a:solidFill>
                <a:latin typeface="Arial Narrow"/>
                <a:cs typeface="Arial Narrow"/>
              </a:rPr>
              <a:t>der </a:t>
            </a:r>
            <a:r>
              <a:rPr sz="900" dirty="0">
                <a:solidFill>
                  <a:srgbClr val="231F20"/>
                </a:solidFill>
                <a:latin typeface="Arial Narrow"/>
                <a:cs typeface="Arial Narrow"/>
              </a:rPr>
              <a:t>richtigen Technik </a:t>
            </a:r>
            <a:r>
              <a:rPr sz="900" spc="-5" dirty="0">
                <a:solidFill>
                  <a:srgbClr val="231F20"/>
                </a:solidFill>
                <a:latin typeface="Arial Narrow"/>
                <a:cs typeface="Arial Narrow"/>
              </a:rPr>
              <a:t>ist </a:t>
            </a:r>
            <a:r>
              <a:rPr sz="900" dirty="0">
                <a:solidFill>
                  <a:srgbClr val="231F20"/>
                </a:solidFill>
                <a:latin typeface="Arial Narrow"/>
                <a:cs typeface="Arial Narrow"/>
              </a:rPr>
              <a:t>wichtig für </a:t>
            </a:r>
            <a:r>
              <a:rPr sz="900" spc="-5" dirty="0">
                <a:solidFill>
                  <a:srgbClr val="231F20"/>
                </a:solidFill>
                <a:latin typeface="Arial Narrow"/>
                <a:cs typeface="Arial Narrow"/>
              </a:rPr>
              <a:t>die </a:t>
            </a:r>
            <a:r>
              <a:rPr sz="900" dirty="0">
                <a:solidFill>
                  <a:srgbClr val="231F20"/>
                </a:solidFill>
                <a:latin typeface="Arial Narrow"/>
                <a:cs typeface="Arial Narrow"/>
              </a:rPr>
              <a:t>Prüfung </a:t>
            </a:r>
            <a:r>
              <a:rPr sz="900" spc="-5" dirty="0">
                <a:solidFill>
                  <a:srgbClr val="231F20"/>
                </a:solidFill>
                <a:latin typeface="Arial Narrow"/>
                <a:cs typeface="Arial Narrow"/>
              </a:rPr>
              <a:t>und </a:t>
            </a:r>
            <a:r>
              <a:rPr sz="900" dirty="0">
                <a:solidFill>
                  <a:srgbClr val="231F20"/>
                </a:solidFill>
                <a:latin typeface="Arial Narrow"/>
                <a:cs typeface="Arial Narrow"/>
              </a:rPr>
              <a:t>Aufbereitung </a:t>
            </a:r>
            <a:r>
              <a:rPr sz="900" spc="-5" dirty="0">
                <a:solidFill>
                  <a:srgbClr val="231F20"/>
                </a:solidFill>
                <a:latin typeface="Arial Narrow"/>
                <a:cs typeface="Arial Narrow"/>
              </a:rPr>
              <a:t>des </a:t>
            </a:r>
            <a:r>
              <a:rPr sz="900" dirty="0">
                <a:solidFill>
                  <a:srgbClr val="231F20"/>
                </a:solidFill>
                <a:latin typeface="Arial Narrow"/>
                <a:cs typeface="Arial Narrow"/>
              </a:rPr>
              <a:t>Whirlpool-Wassers. Wenden Sie </a:t>
            </a:r>
            <a:r>
              <a:rPr sz="900" spc="-5" dirty="0">
                <a:solidFill>
                  <a:srgbClr val="231F20"/>
                </a:solidFill>
                <a:latin typeface="Arial Narrow"/>
                <a:cs typeface="Arial Narrow"/>
              </a:rPr>
              <a:t>sich an </a:t>
            </a:r>
            <a:r>
              <a:rPr sz="900" dirty="0">
                <a:solidFill>
                  <a:srgbClr val="231F20"/>
                </a:solidFill>
                <a:latin typeface="Arial Narrow"/>
                <a:cs typeface="Arial Narrow"/>
              </a:rPr>
              <a:t>Ihren Whirlpool-Spezialisten,  wenn Sie Fragen </a:t>
            </a:r>
            <a:r>
              <a:rPr sz="900" spc="-5" dirty="0">
                <a:solidFill>
                  <a:srgbClr val="231F20"/>
                </a:solidFill>
                <a:latin typeface="Arial Narrow"/>
                <a:cs typeface="Arial Narrow"/>
              </a:rPr>
              <a:t>zu </a:t>
            </a:r>
            <a:r>
              <a:rPr sz="900" dirty="0">
                <a:solidFill>
                  <a:srgbClr val="231F20"/>
                </a:solidFill>
                <a:latin typeface="Arial Narrow"/>
                <a:cs typeface="Arial Narrow"/>
              </a:rPr>
              <a:t>Chemikalien, Desinfektionsmitteln, Testsets </a:t>
            </a:r>
            <a:r>
              <a:rPr sz="900" spc="-5" dirty="0">
                <a:solidFill>
                  <a:srgbClr val="231F20"/>
                </a:solidFill>
                <a:latin typeface="Arial Narrow"/>
                <a:cs typeface="Arial Narrow"/>
              </a:rPr>
              <a:t>oder </a:t>
            </a:r>
            <a:r>
              <a:rPr sz="900" dirty="0">
                <a:solidFill>
                  <a:srgbClr val="231F20"/>
                </a:solidFill>
                <a:latin typeface="Arial Narrow"/>
                <a:cs typeface="Arial Narrow"/>
              </a:rPr>
              <a:t>Testverfahren</a:t>
            </a:r>
            <a:r>
              <a:rPr sz="900" spc="-10" dirty="0">
                <a:solidFill>
                  <a:srgbClr val="231F20"/>
                </a:solidFill>
                <a:latin typeface="Arial Narrow"/>
                <a:cs typeface="Arial Narrow"/>
              </a:rPr>
              <a:t> </a:t>
            </a:r>
            <a:r>
              <a:rPr sz="900" dirty="0">
                <a:solidFill>
                  <a:srgbClr val="231F20"/>
                </a:solidFill>
                <a:latin typeface="Arial Narrow"/>
                <a:cs typeface="Arial Narrow"/>
              </a:rPr>
              <a:t>haben.</a:t>
            </a:r>
            <a:endParaRPr sz="900">
              <a:latin typeface="Arial Narrow"/>
              <a:cs typeface="Arial Narrow"/>
            </a:endParaRPr>
          </a:p>
          <a:p>
            <a:pPr>
              <a:lnSpc>
                <a:spcPct val="100000"/>
              </a:lnSpc>
              <a:spcBef>
                <a:spcPts val="5"/>
              </a:spcBef>
            </a:pPr>
            <a:endParaRPr sz="800">
              <a:latin typeface="Arial Narrow"/>
              <a:cs typeface="Arial Narrow"/>
            </a:endParaRPr>
          </a:p>
          <a:p>
            <a:pPr marL="19685">
              <a:lnSpc>
                <a:spcPct val="100000"/>
              </a:lnSpc>
            </a:pPr>
            <a:r>
              <a:rPr sz="900" b="1" dirty="0">
                <a:solidFill>
                  <a:srgbClr val="231F20"/>
                </a:solidFill>
                <a:latin typeface="Arial Narrow"/>
                <a:cs typeface="Arial Narrow"/>
              </a:rPr>
              <a:t>Wasserbilanz</a:t>
            </a:r>
            <a:endParaRPr sz="900">
              <a:latin typeface="Arial Narrow"/>
              <a:cs typeface="Arial Narrow"/>
            </a:endParaRPr>
          </a:p>
          <a:p>
            <a:pPr marL="19685">
              <a:lnSpc>
                <a:spcPct val="100000"/>
              </a:lnSpc>
              <a:spcBef>
                <a:spcPts val="219"/>
              </a:spcBef>
            </a:pPr>
            <a:r>
              <a:rPr sz="900" dirty="0">
                <a:solidFill>
                  <a:srgbClr val="231F20"/>
                </a:solidFill>
                <a:latin typeface="Arial Narrow"/>
                <a:cs typeface="Arial Narrow"/>
              </a:rPr>
              <a:t>Befolgen Sie </a:t>
            </a:r>
            <a:r>
              <a:rPr sz="900" spc="-5" dirty="0">
                <a:solidFill>
                  <a:srgbClr val="231F20"/>
                </a:solidFill>
                <a:latin typeface="Arial Narrow"/>
                <a:cs typeface="Arial Narrow"/>
              </a:rPr>
              <a:t>die </a:t>
            </a:r>
            <a:r>
              <a:rPr sz="900" dirty="0">
                <a:solidFill>
                  <a:srgbClr val="231F20"/>
                </a:solidFill>
                <a:latin typeface="Arial Narrow"/>
                <a:cs typeface="Arial Narrow"/>
              </a:rPr>
              <a:t>folgenden Anweisungen, </a:t>
            </a:r>
            <a:r>
              <a:rPr sz="900" spc="-5" dirty="0">
                <a:solidFill>
                  <a:srgbClr val="231F20"/>
                </a:solidFill>
                <a:latin typeface="Arial Narrow"/>
                <a:cs typeface="Arial Narrow"/>
              </a:rPr>
              <a:t>um </a:t>
            </a:r>
            <a:r>
              <a:rPr sz="900" dirty="0">
                <a:solidFill>
                  <a:srgbClr val="231F20"/>
                </a:solidFill>
                <a:latin typeface="Arial Narrow"/>
                <a:cs typeface="Arial Narrow"/>
              </a:rPr>
              <a:t>Ihr Whirlpool-Wasser </a:t>
            </a:r>
            <a:r>
              <a:rPr sz="900" spc="-5" dirty="0">
                <a:solidFill>
                  <a:srgbClr val="231F20"/>
                </a:solidFill>
                <a:latin typeface="Arial Narrow"/>
                <a:cs typeface="Arial Narrow"/>
              </a:rPr>
              <a:t>zu</a:t>
            </a:r>
            <a:r>
              <a:rPr sz="900" spc="-25" dirty="0">
                <a:solidFill>
                  <a:srgbClr val="231F20"/>
                </a:solidFill>
                <a:latin typeface="Arial Narrow"/>
                <a:cs typeface="Arial Narrow"/>
              </a:rPr>
              <a:t> </a:t>
            </a:r>
            <a:r>
              <a:rPr sz="900" dirty="0">
                <a:solidFill>
                  <a:srgbClr val="231F20"/>
                </a:solidFill>
                <a:latin typeface="Arial Narrow"/>
                <a:cs typeface="Arial Narrow"/>
              </a:rPr>
              <a:t>pflegen.</a:t>
            </a:r>
            <a:endParaRPr sz="900">
              <a:latin typeface="Arial Narrow"/>
              <a:cs typeface="Arial Narrow"/>
            </a:endParaRPr>
          </a:p>
        </p:txBody>
      </p:sp>
      <p:sp>
        <p:nvSpPr>
          <p:cNvPr id="162" name="object 162"/>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13</a:t>
            </a:r>
            <a:endParaRPr sz="6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1427" y="448916"/>
            <a:ext cx="6332220" cy="181927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Wasseraufbereitung:</a:t>
            </a:r>
            <a:endParaRPr sz="1200">
              <a:latin typeface="Arial Narrow"/>
              <a:cs typeface="Arial Narrow"/>
            </a:endParaRPr>
          </a:p>
          <a:p>
            <a:pPr marL="165100" marR="776605" indent="-152400">
              <a:lnSpc>
                <a:spcPct val="101800"/>
              </a:lnSpc>
              <a:spcBef>
                <a:spcPts val="240"/>
              </a:spcBef>
              <a:buChar char="●"/>
              <a:tabLst>
                <a:tab pos="165100" algn="l"/>
              </a:tabLst>
            </a:pPr>
            <a:r>
              <a:rPr sz="900" dirty="0">
                <a:solidFill>
                  <a:srgbClr val="231F20"/>
                </a:solidFill>
                <a:latin typeface="Arial Narrow"/>
                <a:cs typeface="Arial Narrow"/>
              </a:rPr>
              <a:t>Bei </a:t>
            </a:r>
            <a:r>
              <a:rPr sz="900" spc="-5" dirty="0">
                <a:solidFill>
                  <a:srgbClr val="231F20"/>
                </a:solidFill>
                <a:latin typeface="Arial Narrow"/>
                <a:cs typeface="Arial Narrow"/>
              </a:rPr>
              <a:t>einem bestehenden </a:t>
            </a:r>
            <a:r>
              <a:rPr sz="900" dirty="0">
                <a:solidFill>
                  <a:srgbClr val="231F20"/>
                </a:solidFill>
                <a:latin typeface="Arial Narrow"/>
                <a:cs typeface="Arial Narrow"/>
              </a:rPr>
              <a:t>Whirlpool </a:t>
            </a:r>
            <a:r>
              <a:rPr sz="900" spc="-5" dirty="0">
                <a:solidFill>
                  <a:srgbClr val="231F20"/>
                </a:solidFill>
                <a:latin typeface="Arial Narrow"/>
                <a:cs typeface="Arial Narrow"/>
              </a:rPr>
              <a:t>ist empfehlenswert, alle Luftdüsen offen und die </a:t>
            </a:r>
            <a:r>
              <a:rPr sz="900" dirty="0">
                <a:solidFill>
                  <a:srgbClr val="231F20"/>
                </a:solidFill>
                <a:latin typeface="Arial Narrow"/>
                <a:cs typeface="Arial Narrow"/>
              </a:rPr>
              <a:t>Ventile </a:t>
            </a:r>
            <a:r>
              <a:rPr sz="900" spc="-5" dirty="0">
                <a:solidFill>
                  <a:srgbClr val="231F20"/>
                </a:solidFill>
                <a:latin typeface="Arial Narrow"/>
                <a:cs typeface="Arial Narrow"/>
              </a:rPr>
              <a:t>geschlossen zu halten, damit chemisch  aufbereitetes </a:t>
            </a:r>
            <a:r>
              <a:rPr sz="900" dirty="0">
                <a:solidFill>
                  <a:srgbClr val="231F20"/>
                </a:solidFill>
                <a:latin typeface="Arial Narrow"/>
                <a:cs typeface="Arial Narrow"/>
              </a:rPr>
              <a:t>Wasser </a:t>
            </a:r>
            <a:r>
              <a:rPr sz="900" spc="-5" dirty="0">
                <a:solidFill>
                  <a:srgbClr val="231F20"/>
                </a:solidFill>
                <a:latin typeface="Arial Narrow"/>
                <a:cs typeface="Arial Narrow"/>
              </a:rPr>
              <a:t>durch alle </a:t>
            </a:r>
            <a:r>
              <a:rPr sz="900" dirty="0">
                <a:solidFill>
                  <a:srgbClr val="231F20"/>
                </a:solidFill>
                <a:latin typeface="Arial Narrow"/>
                <a:cs typeface="Arial Narrow"/>
              </a:rPr>
              <a:t>Rohrleitungen </a:t>
            </a:r>
            <a:r>
              <a:rPr sz="900" spc="-5" dirty="0">
                <a:solidFill>
                  <a:srgbClr val="231F20"/>
                </a:solidFill>
                <a:latin typeface="Arial Narrow"/>
                <a:cs typeface="Arial Narrow"/>
              </a:rPr>
              <a:t>gespült </a:t>
            </a:r>
            <a:r>
              <a:rPr sz="900" dirty="0">
                <a:solidFill>
                  <a:srgbClr val="231F20"/>
                </a:solidFill>
                <a:latin typeface="Arial Narrow"/>
                <a:cs typeface="Arial Narrow"/>
              </a:rPr>
              <a:t>werden</a:t>
            </a:r>
            <a:r>
              <a:rPr sz="900" spc="-10" dirty="0">
                <a:solidFill>
                  <a:srgbClr val="231F20"/>
                </a:solidFill>
                <a:latin typeface="Arial Narrow"/>
                <a:cs typeface="Arial Narrow"/>
              </a:rPr>
              <a:t> </a:t>
            </a:r>
            <a:r>
              <a:rPr sz="900" spc="-5" dirty="0">
                <a:solidFill>
                  <a:srgbClr val="231F20"/>
                </a:solidFill>
                <a:latin typeface="Arial Narrow"/>
                <a:cs typeface="Arial Narrow"/>
              </a:rPr>
              <a:t>kann.</a:t>
            </a:r>
            <a:endParaRPr sz="900">
              <a:latin typeface="Arial Narrow"/>
              <a:cs typeface="Arial Narrow"/>
            </a:endParaRPr>
          </a:p>
          <a:p>
            <a:pPr marL="165100" indent="-152400">
              <a:lnSpc>
                <a:spcPct val="100000"/>
              </a:lnSpc>
              <a:spcBef>
                <a:spcPts val="20"/>
              </a:spcBef>
              <a:buChar char="●"/>
              <a:tabLst>
                <a:tab pos="165100" algn="l"/>
              </a:tabLst>
            </a:pPr>
            <a:r>
              <a:rPr sz="900" dirty="0">
                <a:solidFill>
                  <a:srgbClr val="231F20"/>
                </a:solidFill>
                <a:latin typeface="Arial Narrow"/>
                <a:cs typeface="Arial Narrow"/>
              </a:rPr>
              <a:t>Befolgen Sie </a:t>
            </a:r>
            <a:r>
              <a:rPr sz="900" spc="-5" dirty="0">
                <a:solidFill>
                  <a:srgbClr val="231F20"/>
                </a:solidFill>
                <a:latin typeface="Arial Narrow"/>
                <a:cs typeface="Arial Narrow"/>
              </a:rPr>
              <a:t>stets die </a:t>
            </a:r>
            <a:r>
              <a:rPr sz="900" dirty="0">
                <a:solidFill>
                  <a:srgbClr val="231F20"/>
                </a:solidFill>
                <a:latin typeface="Arial Narrow"/>
                <a:cs typeface="Arial Narrow"/>
              </a:rPr>
              <a:t>Anweisungen </a:t>
            </a:r>
            <a:r>
              <a:rPr sz="900" spc="-5" dirty="0">
                <a:solidFill>
                  <a:srgbClr val="231F20"/>
                </a:solidFill>
                <a:latin typeface="Arial Narrow"/>
                <a:cs typeface="Arial Narrow"/>
              </a:rPr>
              <a:t>des </a:t>
            </a:r>
            <a:r>
              <a:rPr sz="900" dirty="0">
                <a:solidFill>
                  <a:srgbClr val="231F20"/>
                </a:solidFill>
                <a:latin typeface="Arial Narrow"/>
                <a:cs typeface="Arial Narrow"/>
              </a:rPr>
              <a:t>Chemikalienherstellers </a:t>
            </a:r>
            <a:r>
              <a:rPr sz="900" spc="-5" dirty="0">
                <a:solidFill>
                  <a:srgbClr val="231F20"/>
                </a:solidFill>
                <a:latin typeface="Arial Narrow"/>
                <a:cs typeface="Arial Narrow"/>
              </a:rPr>
              <a:t>sowie die Gesundheits- und</a:t>
            </a:r>
            <a:r>
              <a:rPr sz="900" spc="-15" dirty="0">
                <a:solidFill>
                  <a:srgbClr val="231F20"/>
                </a:solidFill>
                <a:latin typeface="Arial Narrow"/>
                <a:cs typeface="Arial Narrow"/>
              </a:rPr>
              <a:t> </a:t>
            </a:r>
            <a:r>
              <a:rPr sz="900" spc="-5" dirty="0">
                <a:solidFill>
                  <a:srgbClr val="231F20"/>
                </a:solidFill>
                <a:latin typeface="Arial Narrow"/>
                <a:cs typeface="Arial Narrow"/>
              </a:rPr>
              <a:t>Gefahrenhinweise.</a:t>
            </a:r>
            <a:endParaRPr sz="900">
              <a:latin typeface="Arial Narrow"/>
              <a:cs typeface="Arial Narrow"/>
            </a:endParaRPr>
          </a:p>
          <a:p>
            <a:pPr marL="165100" marR="135255" indent="-152400">
              <a:lnSpc>
                <a:spcPct val="101800"/>
              </a:lnSpc>
              <a:buChar char="●"/>
              <a:tabLst>
                <a:tab pos="165100" algn="l"/>
              </a:tabLst>
            </a:pPr>
            <a:r>
              <a:rPr sz="900" dirty="0">
                <a:solidFill>
                  <a:srgbClr val="231F20"/>
                </a:solidFill>
                <a:latin typeface="Arial Narrow"/>
                <a:cs typeface="Arial Narrow"/>
              </a:rPr>
              <a:t>Vermischen Sie </a:t>
            </a:r>
            <a:r>
              <a:rPr sz="900" spc="-5" dirty="0">
                <a:solidFill>
                  <a:srgbClr val="231F20"/>
                </a:solidFill>
                <a:latin typeface="Arial Narrow"/>
                <a:cs typeface="Arial Narrow"/>
              </a:rPr>
              <a:t>niemals </a:t>
            </a:r>
            <a:r>
              <a:rPr sz="900" dirty="0">
                <a:solidFill>
                  <a:srgbClr val="231F20"/>
                </a:solidFill>
                <a:latin typeface="Arial Narrow"/>
                <a:cs typeface="Arial Narrow"/>
              </a:rPr>
              <a:t>Chemikalien </a:t>
            </a:r>
            <a:r>
              <a:rPr sz="900" spc="-5" dirty="0">
                <a:solidFill>
                  <a:srgbClr val="231F20"/>
                </a:solidFill>
                <a:latin typeface="Arial Narrow"/>
                <a:cs typeface="Arial Narrow"/>
              </a:rPr>
              <a:t>miteinander. Geben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Chemikalien </a:t>
            </a:r>
            <a:r>
              <a:rPr sz="900" spc="-5" dirty="0">
                <a:solidFill>
                  <a:srgbClr val="231F20"/>
                </a:solidFill>
                <a:latin typeface="Arial Narrow"/>
                <a:cs typeface="Arial Narrow"/>
              </a:rPr>
              <a:t>separat in das </a:t>
            </a:r>
            <a:r>
              <a:rPr sz="900" dirty="0">
                <a:solidFill>
                  <a:srgbClr val="231F20"/>
                </a:solidFill>
                <a:latin typeface="Arial Narrow"/>
                <a:cs typeface="Arial Narrow"/>
              </a:rPr>
              <a:t>Whirlpool-Wasser. </a:t>
            </a:r>
            <a:r>
              <a:rPr sz="900" spc="-5" dirty="0">
                <a:solidFill>
                  <a:srgbClr val="231F20"/>
                </a:solidFill>
                <a:latin typeface="Arial Narrow"/>
                <a:cs typeface="Arial Narrow"/>
              </a:rPr>
              <a:t>Lassen </a:t>
            </a:r>
            <a:r>
              <a:rPr sz="900" dirty="0">
                <a:solidFill>
                  <a:srgbClr val="231F20"/>
                </a:solidFill>
                <a:latin typeface="Arial Narrow"/>
                <a:cs typeface="Arial Narrow"/>
              </a:rPr>
              <a:t>Sie </a:t>
            </a:r>
            <a:r>
              <a:rPr sz="900" spc="-5" dirty="0">
                <a:solidFill>
                  <a:srgbClr val="231F20"/>
                </a:solidFill>
                <a:latin typeface="Arial Narrow"/>
                <a:cs typeface="Arial Narrow"/>
              </a:rPr>
              <a:t>jede </a:t>
            </a:r>
            <a:r>
              <a:rPr sz="900" dirty="0">
                <a:solidFill>
                  <a:srgbClr val="231F20"/>
                </a:solidFill>
                <a:latin typeface="Arial Narrow"/>
                <a:cs typeface="Arial Narrow"/>
              </a:rPr>
              <a:t>Chemikalie </a:t>
            </a:r>
            <a:r>
              <a:rPr sz="900" spc="-5" dirty="0">
                <a:solidFill>
                  <a:srgbClr val="231F20"/>
                </a:solidFill>
                <a:latin typeface="Arial Narrow"/>
                <a:cs typeface="Arial Narrow"/>
              </a:rPr>
              <a:t>erst  gründlich auflösen, bevor sie dem </a:t>
            </a:r>
            <a:r>
              <a:rPr sz="900" dirty="0">
                <a:solidFill>
                  <a:srgbClr val="231F20"/>
                </a:solidFill>
                <a:latin typeface="Arial Narrow"/>
                <a:cs typeface="Arial Narrow"/>
              </a:rPr>
              <a:t>Wasser </a:t>
            </a:r>
            <a:r>
              <a:rPr sz="900" spc="-5" dirty="0">
                <a:solidFill>
                  <a:srgbClr val="231F20"/>
                </a:solidFill>
                <a:latin typeface="Arial Narrow"/>
                <a:cs typeface="Arial Narrow"/>
              </a:rPr>
              <a:t>hinzugefügt</a:t>
            </a:r>
            <a:r>
              <a:rPr sz="900" spc="-10" dirty="0">
                <a:solidFill>
                  <a:srgbClr val="231F20"/>
                </a:solidFill>
                <a:latin typeface="Arial Narrow"/>
                <a:cs typeface="Arial Narrow"/>
              </a:rPr>
              <a:t> </a:t>
            </a:r>
            <a:r>
              <a:rPr sz="900" dirty="0">
                <a:solidFill>
                  <a:srgbClr val="231F20"/>
                </a:solidFill>
                <a:latin typeface="Arial Narrow"/>
                <a:cs typeface="Arial Narrow"/>
              </a:rPr>
              <a:t>wird.</a:t>
            </a:r>
            <a:endParaRPr sz="900">
              <a:latin typeface="Arial Narrow"/>
              <a:cs typeface="Arial Narrow"/>
            </a:endParaRPr>
          </a:p>
          <a:p>
            <a:pPr marL="165100" marR="5080" indent="-152400">
              <a:lnSpc>
                <a:spcPct val="101800"/>
              </a:lnSpc>
              <a:buChar char="●"/>
              <a:tabLst>
                <a:tab pos="165100" algn="l"/>
              </a:tabLst>
            </a:pPr>
            <a:r>
              <a:rPr sz="900" dirty="0">
                <a:solidFill>
                  <a:srgbClr val="231F20"/>
                </a:solidFill>
                <a:latin typeface="Arial Narrow"/>
                <a:cs typeface="Arial Narrow"/>
              </a:rPr>
              <a:t>Bitte </a:t>
            </a:r>
            <a:r>
              <a:rPr sz="900" spc="-5" dirty="0">
                <a:solidFill>
                  <a:srgbClr val="231F20"/>
                </a:solidFill>
                <a:latin typeface="Arial Narrow"/>
                <a:cs typeface="Arial Narrow"/>
              </a:rPr>
              <a:t>beachten </a:t>
            </a:r>
            <a:r>
              <a:rPr sz="900" dirty="0">
                <a:solidFill>
                  <a:srgbClr val="231F20"/>
                </a:solidFill>
                <a:latin typeface="Arial Narrow"/>
                <a:cs typeface="Arial Narrow"/>
              </a:rPr>
              <a:t>Sie, </a:t>
            </a:r>
            <a:r>
              <a:rPr sz="900" spc="-5" dirty="0">
                <a:solidFill>
                  <a:srgbClr val="231F20"/>
                </a:solidFill>
                <a:latin typeface="Arial Narrow"/>
                <a:cs typeface="Arial Narrow"/>
              </a:rPr>
              <a:t>dass </a:t>
            </a:r>
            <a:r>
              <a:rPr sz="900" dirty="0">
                <a:solidFill>
                  <a:srgbClr val="231F20"/>
                </a:solidFill>
                <a:latin typeface="Arial Narrow"/>
                <a:cs typeface="Arial Narrow"/>
              </a:rPr>
              <a:t>Chlor- </a:t>
            </a:r>
            <a:r>
              <a:rPr sz="900" spc="-5" dirty="0">
                <a:solidFill>
                  <a:srgbClr val="231F20"/>
                </a:solidFill>
                <a:latin typeface="Arial Narrow"/>
                <a:cs typeface="Arial Narrow"/>
              </a:rPr>
              <a:t>und </a:t>
            </a:r>
            <a:r>
              <a:rPr sz="900" dirty="0">
                <a:solidFill>
                  <a:srgbClr val="231F20"/>
                </a:solidFill>
                <a:latin typeface="Arial Narrow"/>
                <a:cs typeface="Arial Narrow"/>
              </a:rPr>
              <a:t>Bromprodukte </a:t>
            </a:r>
            <a:r>
              <a:rPr sz="900" spc="-5" dirty="0">
                <a:solidFill>
                  <a:srgbClr val="231F20"/>
                </a:solidFill>
                <a:latin typeface="Arial Narrow"/>
                <a:cs typeface="Arial Narrow"/>
              </a:rPr>
              <a:t>niemals gemischt </a:t>
            </a:r>
            <a:r>
              <a:rPr sz="900" dirty="0">
                <a:solidFill>
                  <a:srgbClr val="231F20"/>
                </a:solidFill>
                <a:latin typeface="Arial Narrow"/>
                <a:cs typeface="Arial Narrow"/>
              </a:rPr>
              <a:t>werden </a:t>
            </a:r>
            <a:r>
              <a:rPr sz="900" spc="-5" dirty="0">
                <a:solidFill>
                  <a:srgbClr val="231F20"/>
                </a:solidFill>
                <a:latin typeface="Arial Narrow"/>
                <a:cs typeface="Arial Narrow"/>
              </a:rPr>
              <a:t>sollten. </a:t>
            </a:r>
            <a:r>
              <a:rPr sz="900" dirty="0">
                <a:solidFill>
                  <a:srgbClr val="231F20"/>
                </a:solidFill>
                <a:latin typeface="Arial Narrow"/>
                <a:cs typeface="Arial Narrow"/>
              </a:rPr>
              <a:t>Dies </a:t>
            </a:r>
            <a:r>
              <a:rPr sz="900" spc="-5" dirty="0">
                <a:solidFill>
                  <a:srgbClr val="231F20"/>
                </a:solidFill>
                <a:latin typeface="Arial Narrow"/>
                <a:cs typeface="Arial Narrow"/>
              </a:rPr>
              <a:t>ist äußerst gefährlich. </a:t>
            </a:r>
            <a:r>
              <a:rPr sz="900" dirty="0">
                <a:solidFill>
                  <a:srgbClr val="231F20"/>
                </a:solidFill>
                <a:latin typeface="Arial Narrow"/>
                <a:cs typeface="Arial Narrow"/>
              </a:rPr>
              <a:t>Wenn Sie </a:t>
            </a:r>
            <a:r>
              <a:rPr sz="900" spc="-5" dirty="0">
                <a:solidFill>
                  <a:srgbClr val="231F20"/>
                </a:solidFill>
                <a:latin typeface="Arial Narrow"/>
                <a:cs typeface="Arial Narrow"/>
              </a:rPr>
              <a:t>in der </a:t>
            </a:r>
            <a:r>
              <a:rPr sz="900" dirty="0">
                <a:solidFill>
                  <a:srgbClr val="231F20"/>
                </a:solidFill>
                <a:latin typeface="Arial Narrow"/>
                <a:cs typeface="Arial Narrow"/>
              </a:rPr>
              <a:t>Regel Produkte </a:t>
            </a:r>
            <a:r>
              <a:rPr sz="900" spc="-5" dirty="0">
                <a:solidFill>
                  <a:srgbClr val="231F20"/>
                </a:solidFill>
                <a:latin typeface="Arial Narrow"/>
                <a:cs typeface="Arial Narrow"/>
              </a:rPr>
              <a:t>auf  </a:t>
            </a:r>
            <a:r>
              <a:rPr sz="900" dirty="0">
                <a:solidFill>
                  <a:srgbClr val="231F20"/>
                </a:solidFill>
                <a:latin typeface="Arial Narrow"/>
                <a:cs typeface="Arial Narrow"/>
              </a:rPr>
              <a:t>Chlorbasis </a:t>
            </a:r>
            <a:r>
              <a:rPr sz="900" spc="-5" dirty="0">
                <a:solidFill>
                  <a:srgbClr val="231F20"/>
                </a:solidFill>
                <a:latin typeface="Arial Narrow"/>
                <a:cs typeface="Arial Narrow"/>
              </a:rPr>
              <a:t>verwenden und auf </a:t>
            </a:r>
            <a:r>
              <a:rPr sz="900" dirty="0">
                <a:solidFill>
                  <a:srgbClr val="231F20"/>
                </a:solidFill>
                <a:latin typeface="Arial Narrow"/>
                <a:cs typeface="Arial Narrow"/>
              </a:rPr>
              <a:t>Produkte </a:t>
            </a:r>
            <a:r>
              <a:rPr sz="900" spc="-5" dirty="0">
                <a:solidFill>
                  <a:srgbClr val="231F20"/>
                </a:solidFill>
                <a:latin typeface="Arial Narrow"/>
                <a:cs typeface="Arial Narrow"/>
              </a:rPr>
              <a:t>auf </a:t>
            </a:r>
            <a:r>
              <a:rPr sz="900" dirty="0">
                <a:solidFill>
                  <a:srgbClr val="231F20"/>
                </a:solidFill>
                <a:latin typeface="Arial Narrow"/>
                <a:cs typeface="Arial Narrow"/>
              </a:rPr>
              <a:t>Brombasis </a:t>
            </a:r>
            <a:r>
              <a:rPr sz="900" spc="-5" dirty="0">
                <a:solidFill>
                  <a:srgbClr val="231F20"/>
                </a:solidFill>
                <a:latin typeface="Arial Narrow"/>
                <a:cs typeface="Arial Narrow"/>
              </a:rPr>
              <a:t>oder umgekehrt umsteigen möchten, ist es unbedingt erforderlich, dass </a:t>
            </a:r>
            <a:r>
              <a:rPr sz="900" dirty="0">
                <a:solidFill>
                  <a:srgbClr val="231F20"/>
                </a:solidFill>
                <a:latin typeface="Arial Narrow"/>
                <a:cs typeface="Arial Narrow"/>
              </a:rPr>
              <a:t>Sie </a:t>
            </a:r>
            <a:r>
              <a:rPr sz="900" spc="-5" dirty="0">
                <a:solidFill>
                  <a:srgbClr val="231F20"/>
                </a:solidFill>
                <a:latin typeface="Arial Narrow"/>
                <a:cs typeface="Arial Narrow"/>
              </a:rPr>
              <a:t>zuerst das  </a:t>
            </a:r>
            <a:r>
              <a:rPr sz="900" dirty="0">
                <a:solidFill>
                  <a:srgbClr val="231F20"/>
                </a:solidFill>
                <a:latin typeface="Arial Narrow"/>
                <a:cs typeface="Arial Narrow"/>
              </a:rPr>
              <a:t>Whirlpool-Wasser</a:t>
            </a:r>
            <a:r>
              <a:rPr sz="900" spc="-5" dirty="0">
                <a:solidFill>
                  <a:srgbClr val="231F20"/>
                </a:solidFill>
                <a:latin typeface="Arial Narrow"/>
                <a:cs typeface="Arial Narrow"/>
              </a:rPr>
              <a:t> </a:t>
            </a:r>
            <a:r>
              <a:rPr sz="900" dirty="0">
                <a:solidFill>
                  <a:srgbClr val="231F20"/>
                </a:solidFill>
                <a:latin typeface="Arial Narrow"/>
                <a:cs typeface="Arial Narrow"/>
              </a:rPr>
              <a:t>wechseln.</a:t>
            </a:r>
            <a:endParaRPr sz="900">
              <a:latin typeface="Arial Narrow"/>
              <a:cs typeface="Arial Narrow"/>
            </a:endParaRPr>
          </a:p>
          <a:p>
            <a:pPr marL="165100" indent="-152400">
              <a:lnSpc>
                <a:spcPct val="100000"/>
              </a:lnSpc>
              <a:spcBef>
                <a:spcPts val="20"/>
              </a:spcBef>
              <a:buChar char="●"/>
              <a:tabLst>
                <a:tab pos="165100" algn="l"/>
              </a:tabLst>
            </a:pPr>
            <a:r>
              <a:rPr sz="900" dirty="0">
                <a:solidFill>
                  <a:srgbClr val="231F20"/>
                </a:solidFill>
                <a:latin typeface="Arial Narrow"/>
                <a:cs typeface="Arial Narrow"/>
              </a:rPr>
              <a:t>Fügen Sie </a:t>
            </a:r>
            <a:r>
              <a:rPr sz="900" spc="-5" dirty="0">
                <a:solidFill>
                  <a:srgbClr val="231F20"/>
                </a:solidFill>
                <a:latin typeface="Arial Narrow"/>
                <a:cs typeface="Arial Narrow"/>
              </a:rPr>
              <a:t>keine </a:t>
            </a:r>
            <a:r>
              <a:rPr sz="900" dirty="0">
                <a:solidFill>
                  <a:srgbClr val="231F20"/>
                </a:solidFill>
                <a:latin typeface="Arial Narrow"/>
                <a:cs typeface="Arial Narrow"/>
              </a:rPr>
              <a:t>Chemikalien </a:t>
            </a:r>
            <a:r>
              <a:rPr sz="900" spc="-5" dirty="0">
                <a:solidFill>
                  <a:srgbClr val="231F20"/>
                </a:solidFill>
                <a:latin typeface="Arial Narrow"/>
                <a:cs typeface="Arial Narrow"/>
              </a:rPr>
              <a:t>hinzu, </a:t>
            </a: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genutzt </a:t>
            </a:r>
            <a:r>
              <a:rPr sz="900" dirty="0">
                <a:solidFill>
                  <a:srgbClr val="231F20"/>
                </a:solidFill>
                <a:latin typeface="Arial Narrow"/>
                <a:cs typeface="Arial Narrow"/>
              </a:rPr>
              <a:t>wird. Dies </a:t>
            </a:r>
            <a:r>
              <a:rPr sz="900" spc="-5" dirty="0">
                <a:solidFill>
                  <a:srgbClr val="231F20"/>
                </a:solidFill>
                <a:latin typeface="Arial Narrow"/>
                <a:cs typeface="Arial Narrow"/>
              </a:rPr>
              <a:t>kann zu </a:t>
            </a:r>
            <a:r>
              <a:rPr sz="900" dirty="0">
                <a:solidFill>
                  <a:srgbClr val="231F20"/>
                </a:solidFill>
                <a:latin typeface="Arial Narrow"/>
                <a:cs typeface="Arial Narrow"/>
              </a:rPr>
              <a:t>Haut- </a:t>
            </a:r>
            <a:r>
              <a:rPr sz="900" spc="-5" dirty="0">
                <a:solidFill>
                  <a:srgbClr val="231F20"/>
                </a:solidFill>
                <a:latin typeface="Arial Narrow"/>
                <a:cs typeface="Arial Narrow"/>
              </a:rPr>
              <a:t>oder </a:t>
            </a:r>
            <a:r>
              <a:rPr sz="900" dirty="0">
                <a:solidFill>
                  <a:srgbClr val="231F20"/>
                </a:solidFill>
                <a:latin typeface="Arial Narrow"/>
                <a:cs typeface="Arial Narrow"/>
              </a:rPr>
              <a:t>Augenreizungen</a:t>
            </a:r>
            <a:r>
              <a:rPr sz="900" spc="-20" dirty="0">
                <a:solidFill>
                  <a:srgbClr val="231F20"/>
                </a:solidFill>
                <a:latin typeface="Arial Narrow"/>
                <a:cs typeface="Arial Narrow"/>
              </a:rPr>
              <a:t> </a:t>
            </a:r>
            <a:r>
              <a:rPr sz="900" dirty="0">
                <a:solidFill>
                  <a:srgbClr val="231F20"/>
                </a:solidFill>
                <a:latin typeface="Arial Narrow"/>
                <a:cs typeface="Arial Narrow"/>
              </a:rPr>
              <a:t>führen.</a:t>
            </a:r>
            <a:endParaRPr sz="900">
              <a:latin typeface="Arial Narrow"/>
              <a:cs typeface="Arial Narrow"/>
            </a:endParaRPr>
          </a:p>
          <a:p>
            <a:pPr marL="165100" marR="1323340" indent="-152400">
              <a:lnSpc>
                <a:spcPct val="101800"/>
              </a:lnSpc>
              <a:buChar char="●"/>
              <a:tabLst>
                <a:tab pos="165100" algn="l"/>
              </a:tabLst>
            </a:pPr>
            <a:r>
              <a:rPr sz="900" dirty="0">
                <a:solidFill>
                  <a:srgbClr val="231F20"/>
                </a:solidFill>
                <a:latin typeface="Arial Narrow"/>
                <a:cs typeface="Arial Narrow"/>
              </a:rPr>
              <a:t>Verwenden Sie </a:t>
            </a:r>
            <a:r>
              <a:rPr sz="900" spc="-5" dirty="0">
                <a:solidFill>
                  <a:srgbClr val="231F20"/>
                </a:solidFill>
                <a:latin typeface="Arial Narrow"/>
                <a:cs typeface="Arial Narrow"/>
              </a:rPr>
              <a:t>nicht zu viele </a:t>
            </a:r>
            <a:r>
              <a:rPr sz="900" dirty="0">
                <a:solidFill>
                  <a:srgbClr val="231F20"/>
                </a:solidFill>
                <a:latin typeface="Arial Narrow"/>
                <a:cs typeface="Arial Narrow"/>
              </a:rPr>
              <a:t>Chemikalien </a:t>
            </a:r>
            <a:r>
              <a:rPr sz="900" spc="-5" dirty="0">
                <a:solidFill>
                  <a:srgbClr val="231F20"/>
                </a:solidFill>
                <a:latin typeface="Arial Narrow"/>
                <a:cs typeface="Arial Narrow"/>
              </a:rPr>
              <a:t>oder konzentriertes </a:t>
            </a:r>
            <a:r>
              <a:rPr sz="900" dirty="0">
                <a:solidFill>
                  <a:srgbClr val="231F20"/>
                </a:solidFill>
                <a:latin typeface="Arial Narrow"/>
                <a:cs typeface="Arial Narrow"/>
              </a:rPr>
              <a:t>Chlor. Dies </a:t>
            </a:r>
            <a:r>
              <a:rPr sz="900" spc="-5" dirty="0">
                <a:solidFill>
                  <a:srgbClr val="231F20"/>
                </a:solidFill>
                <a:latin typeface="Arial Narrow"/>
                <a:cs typeface="Arial Narrow"/>
              </a:rPr>
              <a:t>kann den </a:t>
            </a:r>
            <a:r>
              <a:rPr sz="900" dirty="0">
                <a:solidFill>
                  <a:srgbClr val="231F20"/>
                </a:solidFill>
                <a:latin typeface="Arial Narrow"/>
                <a:cs typeface="Arial Narrow"/>
              </a:rPr>
              <a:t>Whirlpool </a:t>
            </a:r>
            <a:r>
              <a:rPr sz="900" spc="-5" dirty="0">
                <a:solidFill>
                  <a:srgbClr val="231F20"/>
                </a:solidFill>
                <a:latin typeface="Arial Narrow"/>
                <a:cs typeface="Arial Narrow"/>
              </a:rPr>
              <a:t>beschädigen und </a:t>
            </a:r>
            <a:r>
              <a:rPr sz="900" dirty="0">
                <a:solidFill>
                  <a:srgbClr val="231F20"/>
                </a:solidFill>
                <a:latin typeface="Arial Narrow"/>
                <a:cs typeface="Arial Narrow"/>
              </a:rPr>
              <a:t>eine  </a:t>
            </a:r>
            <a:r>
              <a:rPr sz="900" spc="-5" dirty="0">
                <a:solidFill>
                  <a:srgbClr val="231F20"/>
                </a:solidFill>
                <a:latin typeface="Arial Narrow"/>
                <a:cs typeface="Arial Narrow"/>
              </a:rPr>
              <a:t>potenzielle Gefahr </a:t>
            </a:r>
            <a:r>
              <a:rPr sz="900" dirty="0">
                <a:solidFill>
                  <a:srgbClr val="231F20"/>
                </a:solidFill>
                <a:latin typeface="Arial Narrow"/>
                <a:cs typeface="Arial Narrow"/>
              </a:rPr>
              <a:t>für Ihre Haut </a:t>
            </a:r>
            <a:r>
              <a:rPr sz="900" spc="-5" dirty="0">
                <a:solidFill>
                  <a:srgbClr val="231F20"/>
                </a:solidFill>
                <a:latin typeface="Arial Narrow"/>
                <a:cs typeface="Arial Narrow"/>
              </a:rPr>
              <a:t>darstellen. </a:t>
            </a:r>
            <a:r>
              <a:rPr sz="900" dirty="0">
                <a:solidFill>
                  <a:srgbClr val="231F20"/>
                </a:solidFill>
                <a:latin typeface="Arial Narrow"/>
                <a:cs typeface="Arial Narrow"/>
              </a:rPr>
              <a:t>Bei </a:t>
            </a:r>
            <a:r>
              <a:rPr sz="900" spc="-5" dirty="0">
                <a:solidFill>
                  <a:srgbClr val="231F20"/>
                </a:solidFill>
                <a:latin typeface="Arial Narrow"/>
                <a:cs typeface="Arial Narrow"/>
              </a:rPr>
              <a:t>unsachgemäßer </a:t>
            </a:r>
            <a:r>
              <a:rPr sz="900" dirty="0">
                <a:solidFill>
                  <a:srgbClr val="231F20"/>
                </a:solidFill>
                <a:latin typeface="Arial Narrow"/>
                <a:cs typeface="Arial Narrow"/>
              </a:rPr>
              <a:t>Verwendung </a:t>
            </a:r>
            <a:r>
              <a:rPr sz="900" spc="-5" dirty="0">
                <a:solidFill>
                  <a:srgbClr val="231F20"/>
                </a:solidFill>
                <a:latin typeface="Arial Narrow"/>
                <a:cs typeface="Arial Narrow"/>
              </a:rPr>
              <a:t>von </a:t>
            </a:r>
            <a:r>
              <a:rPr sz="900" dirty="0">
                <a:solidFill>
                  <a:srgbClr val="231F20"/>
                </a:solidFill>
                <a:latin typeface="Arial Narrow"/>
                <a:cs typeface="Arial Narrow"/>
              </a:rPr>
              <a:t>Chemikalien </a:t>
            </a:r>
            <a:r>
              <a:rPr sz="900" spc="-5" dirty="0">
                <a:solidFill>
                  <a:srgbClr val="231F20"/>
                </a:solidFill>
                <a:latin typeface="Arial Narrow"/>
                <a:cs typeface="Arial Narrow"/>
              </a:rPr>
              <a:t>erlischt die</a:t>
            </a:r>
            <a:r>
              <a:rPr sz="900" spc="-70" dirty="0">
                <a:solidFill>
                  <a:srgbClr val="231F20"/>
                </a:solidFill>
                <a:latin typeface="Arial Narrow"/>
                <a:cs typeface="Arial Narrow"/>
              </a:rPr>
              <a:t> </a:t>
            </a:r>
            <a:r>
              <a:rPr sz="900" spc="-5" dirty="0">
                <a:solidFill>
                  <a:srgbClr val="231F20"/>
                </a:solidFill>
                <a:latin typeface="Arial Narrow"/>
                <a:cs typeface="Arial Narrow"/>
              </a:rPr>
              <a:t>Garantie.</a:t>
            </a:r>
            <a:endParaRPr sz="900">
              <a:latin typeface="Arial Narrow"/>
              <a:cs typeface="Arial Narrow"/>
            </a:endParaRPr>
          </a:p>
        </p:txBody>
      </p:sp>
      <p:sp>
        <p:nvSpPr>
          <p:cNvPr id="3" name="object 3"/>
          <p:cNvSpPr txBox="1"/>
          <p:nvPr/>
        </p:nvSpPr>
        <p:spPr>
          <a:xfrm>
            <a:off x="529356" y="2397335"/>
            <a:ext cx="3618229"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ENTLEERUNG, REINIGUNG UND</a:t>
            </a:r>
            <a:r>
              <a:rPr sz="1600" b="1" spc="-95" dirty="0">
                <a:solidFill>
                  <a:srgbClr val="231F20"/>
                </a:solidFill>
                <a:latin typeface="Arial Narrow"/>
                <a:cs typeface="Arial Narrow"/>
              </a:rPr>
              <a:t> </a:t>
            </a:r>
            <a:r>
              <a:rPr sz="1600" b="1" dirty="0">
                <a:solidFill>
                  <a:srgbClr val="231F20"/>
                </a:solidFill>
                <a:latin typeface="Arial Narrow"/>
                <a:cs typeface="Arial Narrow"/>
              </a:rPr>
              <a:t>LAGERUNG</a:t>
            </a:r>
            <a:endParaRPr sz="1600">
              <a:latin typeface="Arial Narrow"/>
              <a:cs typeface="Arial Narrow"/>
            </a:endParaRPr>
          </a:p>
        </p:txBody>
      </p:sp>
      <p:grpSp>
        <p:nvGrpSpPr>
          <p:cNvPr id="4" name="object 4"/>
          <p:cNvGrpSpPr/>
          <p:nvPr/>
        </p:nvGrpSpPr>
        <p:grpSpPr>
          <a:xfrm>
            <a:off x="561251" y="2725852"/>
            <a:ext cx="6457950" cy="10160"/>
            <a:chOff x="561251" y="2725852"/>
            <a:chExt cx="6457950" cy="10160"/>
          </a:xfrm>
        </p:grpSpPr>
        <p:sp>
          <p:nvSpPr>
            <p:cNvPr id="5" name="object 5"/>
            <p:cNvSpPr/>
            <p:nvPr/>
          </p:nvSpPr>
          <p:spPr>
            <a:xfrm>
              <a:off x="561251" y="2725851"/>
              <a:ext cx="2030730" cy="10160"/>
            </a:xfrm>
            <a:custGeom>
              <a:avLst/>
              <a:gdLst/>
              <a:ahLst/>
              <a:cxnLst/>
              <a:rect l="l" t="t" r="r" b="b"/>
              <a:pathLst>
                <a:path w="2030730" h="10160">
                  <a:moveTo>
                    <a:pt x="15798" y="0"/>
                  </a:moveTo>
                  <a:lnTo>
                    <a:pt x="0" y="0"/>
                  </a:lnTo>
                  <a:lnTo>
                    <a:pt x="0" y="9537"/>
                  </a:lnTo>
                  <a:lnTo>
                    <a:pt x="15798" y="9537"/>
                  </a:lnTo>
                  <a:lnTo>
                    <a:pt x="15798" y="0"/>
                  </a:lnTo>
                  <a:close/>
                </a:path>
                <a:path w="2030730" h="10160">
                  <a:moveTo>
                    <a:pt x="44056" y="0"/>
                  </a:moveTo>
                  <a:lnTo>
                    <a:pt x="28244" y="0"/>
                  </a:lnTo>
                  <a:lnTo>
                    <a:pt x="28244" y="9537"/>
                  </a:lnTo>
                  <a:lnTo>
                    <a:pt x="44056" y="9537"/>
                  </a:lnTo>
                  <a:lnTo>
                    <a:pt x="44056" y="0"/>
                  </a:lnTo>
                  <a:close/>
                </a:path>
                <a:path w="2030730" h="10160">
                  <a:moveTo>
                    <a:pt x="72390" y="0"/>
                  </a:moveTo>
                  <a:lnTo>
                    <a:pt x="56591" y="0"/>
                  </a:lnTo>
                  <a:lnTo>
                    <a:pt x="56591" y="9537"/>
                  </a:lnTo>
                  <a:lnTo>
                    <a:pt x="72390" y="9537"/>
                  </a:lnTo>
                  <a:lnTo>
                    <a:pt x="72390" y="0"/>
                  </a:lnTo>
                  <a:close/>
                </a:path>
                <a:path w="2030730" h="10160">
                  <a:moveTo>
                    <a:pt x="100939" y="0"/>
                  </a:moveTo>
                  <a:lnTo>
                    <a:pt x="85140" y="0"/>
                  </a:lnTo>
                  <a:lnTo>
                    <a:pt x="85140" y="9537"/>
                  </a:lnTo>
                  <a:lnTo>
                    <a:pt x="100939" y="9537"/>
                  </a:lnTo>
                  <a:lnTo>
                    <a:pt x="100939" y="0"/>
                  </a:lnTo>
                  <a:close/>
                </a:path>
                <a:path w="2030730" h="10160">
                  <a:moveTo>
                    <a:pt x="129171" y="0"/>
                  </a:moveTo>
                  <a:lnTo>
                    <a:pt x="113372" y="0"/>
                  </a:lnTo>
                  <a:lnTo>
                    <a:pt x="113372" y="9537"/>
                  </a:lnTo>
                  <a:lnTo>
                    <a:pt x="129171" y="9537"/>
                  </a:lnTo>
                  <a:lnTo>
                    <a:pt x="129171" y="0"/>
                  </a:lnTo>
                  <a:close/>
                </a:path>
                <a:path w="2030730" h="10160">
                  <a:moveTo>
                    <a:pt x="157530" y="0"/>
                  </a:moveTo>
                  <a:lnTo>
                    <a:pt x="141732" y="0"/>
                  </a:lnTo>
                  <a:lnTo>
                    <a:pt x="141732" y="9537"/>
                  </a:lnTo>
                  <a:lnTo>
                    <a:pt x="157530" y="9537"/>
                  </a:lnTo>
                  <a:lnTo>
                    <a:pt x="157530" y="0"/>
                  </a:lnTo>
                  <a:close/>
                </a:path>
                <a:path w="2030730" h="10160">
                  <a:moveTo>
                    <a:pt x="186067" y="0"/>
                  </a:moveTo>
                  <a:lnTo>
                    <a:pt x="170268" y="0"/>
                  </a:lnTo>
                  <a:lnTo>
                    <a:pt x="170268" y="9537"/>
                  </a:lnTo>
                  <a:lnTo>
                    <a:pt x="186067" y="9537"/>
                  </a:lnTo>
                  <a:lnTo>
                    <a:pt x="186067" y="0"/>
                  </a:lnTo>
                  <a:close/>
                </a:path>
                <a:path w="2030730" h="10160">
                  <a:moveTo>
                    <a:pt x="214312" y="0"/>
                  </a:moveTo>
                  <a:lnTo>
                    <a:pt x="198513" y="0"/>
                  </a:lnTo>
                  <a:lnTo>
                    <a:pt x="198513" y="9537"/>
                  </a:lnTo>
                  <a:lnTo>
                    <a:pt x="214312" y="9537"/>
                  </a:lnTo>
                  <a:lnTo>
                    <a:pt x="214312" y="0"/>
                  </a:lnTo>
                  <a:close/>
                </a:path>
                <a:path w="2030730" h="10160">
                  <a:moveTo>
                    <a:pt x="242658" y="0"/>
                  </a:moveTo>
                  <a:lnTo>
                    <a:pt x="226860" y="0"/>
                  </a:lnTo>
                  <a:lnTo>
                    <a:pt x="226860" y="9537"/>
                  </a:lnTo>
                  <a:lnTo>
                    <a:pt x="242658" y="9537"/>
                  </a:lnTo>
                  <a:lnTo>
                    <a:pt x="242658" y="0"/>
                  </a:lnTo>
                  <a:close/>
                </a:path>
                <a:path w="2030730" h="10160">
                  <a:moveTo>
                    <a:pt x="271208" y="0"/>
                  </a:moveTo>
                  <a:lnTo>
                    <a:pt x="255409" y="0"/>
                  </a:lnTo>
                  <a:lnTo>
                    <a:pt x="255409" y="9537"/>
                  </a:lnTo>
                  <a:lnTo>
                    <a:pt x="271208" y="9537"/>
                  </a:lnTo>
                  <a:lnTo>
                    <a:pt x="271208" y="0"/>
                  </a:lnTo>
                  <a:close/>
                </a:path>
                <a:path w="2030730" h="10160">
                  <a:moveTo>
                    <a:pt x="299466" y="0"/>
                  </a:moveTo>
                  <a:lnTo>
                    <a:pt x="283641" y="0"/>
                  </a:lnTo>
                  <a:lnTo>
                    <a:pt x="283641" y="9537"/>
                  </a:lnTo>
                  <a:lnTo>
                    <a:pt x="299466" y="9537"/>
                  </a:lnTo>
                  <a:lnTo>
                    <a:pt x="299466" y="0"/>
                  </a:lnTo>
                  <a:close/>
                </a:path>
                <a:path w="2030730" h="10160">
                  <a:moveTo>
                    <a:pt x="327799" y="0"/>
                  </a:moveTo>
                  <a:lnTo>
                    <a:pt x="312000" y="0"/>
                  </a:lnTo>
                  <a:lnTo>
                    <a:pt x="312000" y="9537"/>
                  </a:lnTo>
                  <a:lnTo>
                    <a:pt x="327799" y="9537"/>
                  </a:lnTo>
                  <a:lnTo>
                    <a:pt x="327799" y="0"/>
                  </a:lnTo>
                  <a:close/>
                </a:path>
                <a:path w="2030730" h="10160">
                  <a:moveTo>
                    <a:pt x="356336" y="0"/>
                  </a:moveTo>
                  <a:lnTo>
                    <a:pt x="340525" y="0"/>
                  </a:lnTo>
                  <a:lnTo>
                    <a:pt x="340525" y="9537"/>
                  </a:lnTo>
                  <a:lnTo>
                    <a:pt x="356336" y="9537"/>
                  </a:lnTo>
                  <a:lnTo>
                    <a:pt x="356336" y="0"/>
                  </a:lnTo>
                  <a:close/>
                </a:path>
                <a:path w="2030730" h="10160">
                  <a:moveTo>
                    <a:pt x="384594" y="0"/>
                  </a:moveTo>
                  <a:lnTo>
                    <a:pt x="368782" y="0"/>
                  </a:lnTo>
                  <a:lnTo>
                    <a:pt x="368782" y="9537"/>
                  </a:lnTo>
                  <a:lnTo>
                    <a:pt x="384594" y="9537"/>
                  </a:lnTo>
                  <a:lnTo>
                    <a:pt x="384594" y="0"/>
                  </a:lnTo>
                  <a:close/>
                </a:path>
                <a:path w="2030730" h="10160">
                  <a:moveTo>
                    <a:pt x="412927" y="0"/>
                  </a:moveTo>
                  <a:lnTo>
                    <a:pt x="397129" y="0"/>
                  </a:lnTo>
                  <a:lnTo>
                    <a:pt x="397129" y="9537"/>
                  </a:lnTo>
                  <a:lnTo>
                    <a:pt x="412927" y="9537"/>
                  </a:lnTo>
                  <a:lnTo>
                    <a:pt x="412927" y="0"/>
                  </a:lnTo>
                  <a:close/>
                </a:path>
                <a:path w="2030730" h="10160">
                  <a:moveTo>
                    <a:pt x="441477" y="0"/>
                  </a:moveTo>
                  <a:lnTo>
                    <a:pt x="425665" y="0"/>
                  </a:lnTo>
                  <a:lnTo>
                    <a:pt x="425665" y="9537"/>
                  </a:lnTo>
                  <a:lnTo>
                    <a:pt x="441477" y="9537"/>
                  </a:lnTo>
                  <a:lnTo>
                    <a:pt x="441477" y="0"/>
                  </a:lnTo>
                  <a:close/>
                </a:path>
                <a:path w="2030730" h="10160">
                  <a:moveTo>
                    <a:pt x="469722" y="0"/>
                  </a:moveTo>
                  <a:lnTo>
                    <a:pt x="453910" y="0"/>
                  </a:lnTo>
                  <a:lnTo>
                    <a:pt x="453910" y="9537"/>
                  </a:lnTo>
                  <a:lnTo>
                    <a:pt x="469722" y="9537"/>
                  </a:lnTo>
                  <a:lnTo>
                    <a:pt x="469722" y="0"/>
                  </a:lnTo>
                  <a:close/>
                </a:path>
                <a:path w="2030730" h="10160">
                  <a:moveTo>
                    <a:pt x="498068" y="0"/>
                  </a:moveTo>
                  <a:lnTo>
                    <a:pt x="482269" y="0"/>
                  </a:lnTo>
                  <a:lnTo>
                    <a:pt x="482269" y="9537"/>
                  </a:lnTo>
                  <a:lnTo>
                    <a:pt x="498068" y="9537"/>
                  </a:lnTo>
                  <a:lnTo>
                    <a:pt x="498068" y="0"/>
                  </a:lnTo>
                  <a:close/>
                </a:path>
                <a:path w="2030730" h="10160">
                  <a:moveTo>
                    <a:pt x="526605" y="12"/>
                  </a:moveTo>
                  <a:lnTo>
                    <a:pt x="510794" y="12"/>
                  </a:lnTo>
                  <a:lnTo>
                    <a:pt x="510794" y="9537"/>
                  </a:lnTo>
                  <a:lnTo>
                    <a:pt x="526605" y="9550"/>
                  </a:lnTo>
                  <a:lnTo>
                    <a:pt x="526605" y="12"/>
                  </a:lnTo>
                  <a:close/>
                </a:path>
                <a:path w="2030730" h="10160">
                  <a:moveTo>
                    <a:pt x="554875" y="0"/>
                  </a:moveTo>
                  <a:lnTo>
                    <a:pt x="539064" y="0"/>
                  </a:lnTo>
                  <a:lnTo>
                    <a:pt x="539064" y="9537"/>
                  </a:lnTo>
                  <a:lnTo>
                    <a:pt x="554875" y="9537"/>
                  </a:lnTo>
                  <a:lnTo>
                    <a:pt x="554875" y="0"/>
                  </a:lnTo>
                  <a:close/>
                </a:path>
                <a:path w="2030730" h="10160">
                  <a:moveTo>
                    <a:pt x="583196" y="0"/>
                  </a:moveTo>
                  <a:lnTo>
                    <a:pt x="567397" y="0"/>
                  </a:lnTo>
                  <a:lnTo>
                    <a:pt x="567397" y="9537"/>
                  </a:lnTo>
                  <a:lnTo>
                    <a:pt x="583196" y="9537"/>
                  </a:lnTo>
                  <a:lnTo>
                    <a:pt x="583196" y="0"/>
                  </a:lnTo>
                  <a:close/>
                </a:path>
                <a:path w="2030730" h="10160">
                  <a:moveTo>
                    <a:pt x="611759" y="0"/>
                  </a:moveTo>
                  <a:lnTo>
                    <a:pt x="595934" y="0"/>
                  </a:lnTo>
                  <a:lnTo>
                    <a:pt x="595934" y="9537"/>
                  </a:lnTo>
                  <a:lnTo>
                    <a:pt x="611759" y="9537"/>
                  </a:lnTo>
                  <a:lnTo>
                    <a:pt x="611759" y="0"/>
                  </a:lnTo>
                  <a:close/>
                </a:path>
                <a:path w="2030730" h="10160">
                  <a:moveTo>
                    <a:pt x="639991" y="0"/>
                  </a:moveTo>
                  <a:lnTo>
                    <a:pt x="624192" y="0"/>
                  </a:lnTo>
                  <a:lnTo>
                    <a:pt x="624192" y="9537"/>
                  </a:lnTo>
                  <a:lnTo>
                    <a:pt x="639991" y="9537"/>
                  </a:lnTo>
                  <a:lnTo>
                    <a:pt x="639991" y="0"/>
                  </a:lnTo>
                  <a:close/>
                </a:path>
                <a:path w="2030730" h="10160">
                  <a:moveTo>
                    <a:pt x="668337" y="0"/>
                  </a:moveTo>
                  <a:lnTo>
                    <a:pt x="652526" y="0"/>
                  </a:lnTo>
                  <a:lnTo>
                    <a:pt x="652526" y="9537"/>
                  </a:lnTo>
                  <a:lnTo>
                    <a:pt x="668337" y="9537"/>
                  </a:lnTo>
                  <a:lnTo>
                    <a:pt x="668337" y="0"/>
                  </a:lnTo>
                  <a:close/>
                </a:path>
                <a:path w="2030730" h="10160">
                  <a:moveTo>
                    <a:pt x="696887" y="0"/>
                  </a:moveTo>
                  <a:lnTo>
                    <a:pt x="681075" y="0"/>
                  </a:lnTo>
                  <a:lnTo>
                    <a:pt x="681075" y="9537"/>
                  </a:lnTo>
                  <a:lnTo>
                    <a:pt x="696887" y="9537"/>
                  </a:lnTo>
                  <a:lnTo>
                    <a:pt x="696887" y="0"/>
                  </a:lnTo>
                  <a:close/>
                </a:path>
                <a:path w="2030730" h="10160">
                  <a:moveTo>
                    <a:pt x="725131" y="0"/>
                  </a:moveTo>
                  <a:lnTo>
                    <a:pt x="709333" y="0"/>
                  </a:lnTo>
                  <a:lnTo>
                    <a:pt x="709333" y="9537"/>
                  </a:lnTo>
                  <a:lnTo>
                    <a:pt x="725131" y="9537"/>
                  </a:lnTo>
                  <a:lnTo>
                    <a:pt x="725131" y="0"/>
                  </a:lnTo>
                  <a:close/>
                </a:path>
                <a:path w="2030730" h="10160">
                  <a:moveTo>
                    <a:pt x="753478" y="0"/>
                  </a:moveTo>
                  <a:lnTo>
                    <a:pt x="737666" y="0"/>
                  </a:lnTo>
                  <a:lnTo>
                    <a:pt x="737666" y="9537"/>
                  </a:lnTo>
                  <a:lnTo>
                    <a:pt x="753478" y="9537"/>
                  </a:lnTo>
                  <a:lnTo>
                    <a:pt x="753478" y="0"/>
                  </a:lnTo>
                  <a:close/>
                </a:path>
                <a:path w="2030730" h="10160">
                  <a:moveTo>
                    <a:pt x="782015" y="0"/>
                  </a:moveTo>
                  <a:lnTo>
                    <a:pt x="766203" y="0"/>
                  </a:lnTo>
                  <a:lnTo>
                    <a:pt x="766203" y="9537"/>
                  </a:lnTo>
                  <a:lnTo>
                    <a:pt x="782015" y="9537"/>
                  </a:lnTo>
                  <a:lnTo>
                    <a:pt x="782015" y="0"/>
                  </a:lnTo>
                  <a:close/>
                </a:path>
                <a:path w="2030730" h="10160">
                  <a:moveTo>
                    <a:pt x="810260" y="0"/>
                  </a:moveTo>
                  <a:lnTo>
                    <a:pt x="794461" y="0"/>
                  </a:lnTo>
                  <a:lnTo>
                    <a:pt x="794461" y="9537"/>
                  </a:lnTo>
                  <a:lnTo>
                    <a:pt x="810260" y="9537"/>
                  </a:lnTo>
                  <a:lnTo>
                    <a:pt x="810260" y="0"/>
                  </a:lnTo>
                  <a:close/>
                </a:path>
                <a:path w="2030730" h="10160">
                  <a:moveTo>
                    <a:pt x="838619" y="0"/>
                  </a:moveTo>
                  <a:lnTo>
                    <a:pt x="822794" y="0"/>
                  </a:lnTo>
                  <a:lnTo>
                    <a:pt x="822794" y="9537"/>
                  </a:lnTo>
                  <a:lnTo>
                    <a:pt x="838619" y="9537"/>
                  </a:lnTo>
                  <a:lnTo>
                    <a:pt x="838619" y="0"/>
                  </a:lnTo>
                  <a:close/>
                </a:path>
                <a:path w="2030730" h="10160">
                  <a:moveTo>
                    <a:pt x="867156" y="12"/>
                  </a:moveTo>
                  <a:lnTo>
                    <a:pt x="851344" y="12"/>
                  </a:lnTo>
                  <a:lnTo>
                    <a:pt x="851344" y="9537"/>
                  </a:lnTo>
                  <a:lnTo>
                    <a:pt x="867156" y="9550"/>
                  </a:lnTo>
                  <a:lnTo>
                    <a:pt x="867156" y="12"/>
                  </a:lnTo>
                  <a:close/>
                </a:path>
                <a:path w="2030730" h="10160">
                  <a:moveTo>
                    <a:pt x="895400" y="0"/>
                  </a:moveTo>
                  <a:lnTo>
                    <a:pt x="879602" y="0"/>
                  </a:lnTo>
                  <a:lnTo>
                    <a:pt x="879602" y="9537"/>
                  </a:lnTo>
                  <a:lnTo>
                    <a:pt x="895400" y="9537"/>
                  </a:lnTo>
                  <a:lnTo>
                    <a:pt x="895400" y="0"/>
                  </a:lnTo>
                  <a:close/>
                </a:path>
                <a:path w="2030730" h="10160">
                  <a:moveTo>
                    <a:pt x="923747" y="0"/>
                  </a:moveTo>
                  <a:lnTo>
                    <a:pt x="907935" y="0"/>
                  </a:lnTo>
                  <a:lnTo>
                    <a:pt x="907935" y="9537"/>
                  </a:lnTo>
                  <a:lnTo>
                    <a:pt x="923747" y="9537"/>
                  </a:lnTo>
                  <a:lnTo>
                    <a:pt x="923747" y="0"/>
                  </a:lnTo>
                  <a:close/>
                </a:path>
                <a:path w="2030730" h="10160">
                  <a:moveTo>
                    <a:pt x="952309" y="0"/>
                  </a:moveTo>
                  <a:lnTo>
                    <a:pt x="936485" y="0"/>
                  </a:lnTo>
                  <a:lnTo>
                    <a:pt x="936485" y="9537"/>
                  </a:lnTo>
                  <a:lnTo>
                    <a:pt x="952309" y="9537"/>
                  </a:lnTo>
                  <a:lnTo>
                    <a:pt x="952309" y="0"/>
                  </a:lnTo>
                  <a:close/>
                </a:path>
                <a:path w="2030730" h="10160">
                  <a:moveTo>
                    <a:pt x="980528" y="0"/>
                  </a:moveTo>
                  <a:lnTo>
                    <a:pt x="964730" y="0"/>
                  </a:lnTo>
                  <a:lnTo>
                    <a:pt x="964730" y="9525"/>
                  </a:lnTo>
                  <a:lnTo>
                    <a:pt x="980528" y="9525"/>
                  </a:lnTo>
                  <a:lnTo>
                    <a:pt x="980528" y="0"/>
                  </a:lnTo>
                  <a:close/>
                </a:path>
                <a:path w="2030730" h="10160">
                  <a:moveTo>
                    <a:pt x="1008875" y="0"/>
                  </a:moveTo>
                  <a:lnTo>
                    <a:pt x="993063" y="0"/>
                  </a:lnTo>
                  <a:lnTo>
                    <a:pt x="993063" y="9537"/>
                  </a:lnTo>
                  <a:lnTo>
                    <a:pt x="1008875" y="9537"/>
                  </a:lnTo>
                  <a:lnTo>
                    <a:pt x="1008875" y="0"/>
                  </a:lnTo>
                  <a:close/>
                </a:path>
                <a:path w="2030730" h="10160">
                  <a:moveTo>
                    <a:pt x="1037437" y="0"/>
                  </a:moveTo>
                  <a:lnTo>
                    <a:pt x="1021626" y="0"/>
                  </a:lnTo>
                  <a:lnTo>
                    <a:pt x="1021626" y="9537"/>
                  </a:lnTo>
                  <a:lnTo>
                    <a:pt x="1037437" y="9537"/>
                  </a:lnTo>
                  <a:lnTo>
                    <a:pt x="1037437" y="0"/>
                  </a:lnTo>
                  <a:close/>
                </a:path>
                <a:path w="2030730" h="10160">
                  <a:moveTo>
                    <a:pt x="1065669" y="0"/>
                  </a:moveTo>
                  <a:lnTo>
                    <a:pt x="1049870" y="0"/>
                  </a:lnTo>
                  <a:lnTo>
                    <a:pt x="1049870" y="9537"/>
                  </a:lnTo>
                  <a:lnTo>
                    <a:pt x="1065669" y="9537"/>
                  </a:lnTo>
                  <a:lnTo>
                    <a:pt x="1065669" y="0"/>
                  </a:lnTo>
                  <a:close/>
                </a:path>
                <a:path w="2030730" h="10160">
                  <a:moveTo>
                    <a:pt x="1094016" y="0"/>
                  </a:moveTo>
                  <a:lnTo>
                    <a:pt x="1078204" y="0"/>
                  </a:lnTo>
                  <a:lnTo>
                    <a:pt x="1078204" y="9537"/>
                  </a:lnTo>
                  <a:lnTo>
                    <a:pt x="1094016" y="9537"/>
                  </a:lnTo>
                  <a:lnTo>
                    <a:pt x="1094016" y="0"/>
                  </a:lnTo>
                  <a:close/>
                </a:path>
                <a:path w="2030730" h="10160">
                  <a:moveTo>
                    <a:pt x="1122553" y="0"/>
                  </a:moveTo>
                  <a:lnTo>
                    <a:pt x="1106754" y="0"/>
                  </a:lnTo>
                  <a:lnTo>
                    <a:pt x="1106754" y="9537"/>
                  </a:lnTo>
                  <a:lnTo>
                    <a:pt x="1122553" y="9537"/>
                  </a:lnTo>
                  <a:lnTo>
                    <a:pt x="1122553" y="0"/>
                  </a:lnTo>
                  <a:close/>
                </a:path>
                <a:path w="2030730" h="10160">
                  <a:moveTo>
                    <a:pt x="1150810" y="0"/>
                  </a:moveTo>
                  <a:lnTo>
                    <a:pt x="1135011" y="0"/>
                  </a:lnTo>
                  <a:lnTo>
                    <a:pt x="1135011" y="9537"/>
                  </a:lnTo>
                  <a:lnTo>
                    <a:pt x="1150810" y="9537"/>
                  </a:lnTo>
                  <a:lnTo>
                    <a:pt x="1150810" y="0"/>
                  </a:lnTo>
                  <a:close/>
                </a:path>
                <a:path w="2030730" h="10160">
                  <a:moveTo>
                    <a:pt x="1179156" y="0"/>
                  </a:moveTo>
                  <a:lnTo>
                    <a:pt x="1163345" y="0"/>
                  </a:lnTo>
                  <a:lnTo>
                    <a:pt x="1163345" y="9537"/>
                  </a:lnTo>
                  <a:lnTo>
                    <a:pt x="1179156" y="9537"/>
                  </a:lnTo>
                  <a:lnTo>
                    <a:pt x="1179156" y="0"/>
                  </a:lnTo>
                  <a:close/>
                </a:path>
                <a:path w="2030730" h="10160">
                  <a:moveTo>
                    <a:pt x="1207693" y="0"/>
                  </a:moveTo>
                  <a:lnTo>
                    <a:pt x="1191895" y="0"/>
                  </a:lnTo>
                  <a:lnTo>
                    <a:pt x="1191895" y="9537"/>
                  </a:lnTo>
                  <a:lnTo>
                    <a:pt x="1207693" y="9537"/>
                  </a:lnTo>
                  <a:lnTo>
                    <a:pt x="1207693" y="0"/>
                  </a:lnTo>
                  <a:close/>
                </a:path>
                <a:path w="2030730" h="10160">
                  <a:moveTo>
                    <a:pt x="1235938" y="12"/>
                  </a:moveTo>
                  <a:lnTo>
                    <a:pt x="1220139" y="12"/>
                  </a:lnTo>
                  <a:lnTo>
                    <a:pt x="1220139" y="9537"/>
                  </a:lnTo>
                  <a:lnTo>
                    <a:pt x="1235938" y="9550"/>
                  </a:lnTo>
                  <a:lnTo>
                    <a:pt x="1235938" y="12"/>
                  </a:lnTo>
                  <a:close/>
                </a:path>
                <a:path w="2030730" h="10160">
                  <a:moveTo>
                    <a:pt x="1264297" y="0"/>
                  </a:moveTo>
                  <a:lnTo>
                    <a:pt x="1248486" y="0"/>
                  </a:lnTo>
                  <a:lnTo>
                    <a:pt x="1248486" y="9537"/>
                  </a:lnTo>
                  <a:lnTo>
                    <a:pt x="1264297" y="9537"/>
                  </a:lnTo>
                  <a:lnTo>
                    <a:pt x="1264297" y="0"/>
                  </a:lnTo>
                  <a:close/>
                </a:path>
                <a:path w="2030730" h="10160">
                  <a:moveTo>
                    <a:pt x="1292821" y="0"/>
                  </a:moveTo>
                  <a:lnTo>
                    <a:pt x="1277023" y="0"/>
                  </a:lnTo>
                  <a:lnTo>
                    <a:pt x="1277023" y="9537"/>
                  </a:lnTo>
                  <a:lnTo>
                    <a:pt x="1292821" y="9537"/>
                  </a:lnTo>
                  <a:lnTo>
                    <a:pt x="1292821" y="0"/>
                  </a:lnTo>
                  <a:close/>
                </a:path>
                <a:path w="2030730" h="10160">
                  <a:moveTo>
                    <a:pt x="1321079" y="0"/>
                  </a:moveTo>
                  <a:lnTo>
                    <a:pt x="1305280" y="0"/>
                  </a:lnTo>
                  <a:lnTo>
                    <a:pt x="1305280" y="9537"/>
                  </a:lnTo>
                  <a:lnTo>
                    <a:pt x="1321079" y="9537"/>
                  </a:lnTo>
                  <a:lnTo>
                    <a:pt x="1321079" y="0"/>
                  </a:lnTo>
                  <a:close/>
                </a:path>
                <a:path w="2030730" h="10160">
                  <a:moveTo>
                    <a:pt x="1349425" y="0"/>
                  </a:moveTo>
                  <a:lnTo>
                    <a:pt x="1333614" y="0"/>
                  </a:lnTo>
                  <a:lnTo>
                    <a:pt x="1333614" y="9537"/>
                  </a:lnTo>
                  <a:lnTo>
                    <a:pt x="1349425" y="9537"/>
                  </a:lnTo>
                  <a:lnTo>
                    <a:pt x="1349425" y="0"/>
                  </a:lnTo>
                  <a:close/>
                </a:path>
                <a:path w="2030730" h="10160">
                  <a:moveTo>
                    <a:pt x="1377962" y="0"/>
                  </a:moveTo>
                  <a:lnTo>
                    <a:pt x="1362163" y="0"/>
                  </a:lnTo>
                  <a:lnTo>
                    <a:pt x="1362163" y="9537"/>
                  </a:lnTo>
                  <a:lnTo>
                    <a:pt x="1377962" y="9537"/>
                  </a:lnTo>
                  <a:lnTo>
                    <a:pt x="1377962" y="0"/>
                  </a:lnTo>
                  <a:close/>
                </a:path>
                <a:path w="2030730" h="10160">
                  <a:moveTo>
                    <a:pt x="1406220" y="0"/>
                  </a:moveTo>
                  <a:lnTo>
                    <a:pt x="1390421" y="0"/>
                  </a:lnTo>
                  <a:lnTo>
                    <a:pt x="1390421" y="9537"/>
                  </a:lnTo>
                  <a:lnTo>
                    <a:pt x="1406220" y="9537"/>
                  </a:lnTo>
                  <a:lnTo>
                    <a:pt x="1406220" y="0"/>
                  </a:lnTo>
                  <a:close/>
                </a:path>
                <a:path w="2030730" h="10160">
                  <a:moveTo>
                    <a:pt x="1434566" y="12"/>
                  </a:moveTo>
                  <a:lnTo>
                    <a:pt x="1418755" y="12"/>
                  </a:lnTo>
                  <a:lnTo>
                    <a:pt x="1418755" y="9550"/>
                  </a:lnTo>
                  <a:lnTo>
                    <a:pt x="1434566" y="9537"/>
                  </a:lnTo>
                  <a:lnTo>
                    <a:pt x="1434566" y="12"/>
                  </a:lnTo>
                  <a:close/>
                </a:path>
                <a:path w="2030730" h="10160">
                  <a:moveTo>
                    <a:pt x="1463090" y="0"/>
                  </a:moveTo>
                  <a:lnTo>
                    <a:pt x="1447292" y="0"/>
                  </a:lnTo>
                  <a:lnTo>
                    <a:pt x="1447292" y="9537"/>
                  </a:lnTo>
                  <a:lnTo>
                    <a:pt x="1463090" y="9537"/>
                  </a:lnTo>
                  <a:lnTo>
                    <a:pt x="1463090" y="0"/>
                  </a:lnTo>
                  <a:close/>
                </a:path>
                <a:path w="2030730" h="10160">
                  <a:moveTo>
                    <a:pt x="1491348" y="0"/>
                  </a:moveTo>
                  <a:lnTo>
                    <a:pt x="1475549" y="0"/>
                  </a:lnTo>
                  <a:lnTo>
                    <a:pt x="1475549" y="9537"/>
                  </a:lnTo>
                  <a:lnTo>
                    <a:pt x="1491348" y="9537"/>
                  </a:lnTo>
                  <a:lnTo>
                    <a:pt x="1491348" y="0"/>
                  </a:lnTo>
                  <a:close/>
                </a:path>
                <a:path w="2030730" h="10160">
                  <a:moveTo>
                    <a:pt x="1519682" y="0"/>
                  </a:moveTo>
                  <a:lnTo>
                    <a:pt x="1503883" y="0"/>
                  </a:lnTo>
                  <a:lnTo>
                    <a:pt x="1503883" y="9537"/>
                  </a:lnTo>
                  <a:lnTo>
                    <a:pt x="1519682" y="9537"/>
                  </a:lnTo>
                  <a:lnTo>
                    <a:pt x="1519682" y="0"/>
                  </a:lnTo>
                  <a:close/>
                </a:path>
                <a:path w="2030730" h="10160">
                  <a:moveTo>
                    <a:pt x="1548231" y="0"/>
                  </a:moveTo>
                  <a:lnTo>
                    <a:pt x="1532432" y="0"/>
                  </a:lnTo>
                  <a:lnTo>
                    <a:pt x="1532432" y="9537"/>
                  </a:lnTo>
                  <a:lnTo>
                    <a:pt x="1548231" y="9537"/>
                  </a:lnTo>
                  <a:lnTo>
                    <a:pt x="1548231" y="0"/>
                  </a:lnTo>
                  <a:close/>
                </a:path>
                <a:path w="2030730" h="10160">
                  <a:moveTo>
                    <a:pt x="1576489" y="0"/>
                  </a:moveTo>
                  <a:lnTo>
                    <a:pt x="1560677" y="0"/>
                  </a:lnTo>
                  <a:lnTo>
                    <a:pt x="1560677" y="9537"/>
                  </a:lnTo>
                  <a:lnTo>
                    <a:pt x="1576489" y="9537"/>
                  </a:lnTo>
                  <a:lnTo>
                    <a:pt x="1576489" y="0"/>
                  </a:lnTo>
                  <a:close/>
                </a:path>
                <a:path w="2030730" h="10160">
                  <a:moveTo>
                    <a:pt x="1604822" y="0"/>
                  </a:moveTo>
                  <a:lnTo>
                    <a:pt x="1589024" y="0"/>
                  </a:lnTo>
                  <a:lnTo>
                    <a:pt x="1589024" y="9537"/>
                  </a:lnTo>
                  <a:lnTo>
                    <a:pt x="1604822" y="9537"/>
                  </a:lnTo>
                  <a:lnTo>
                    <a:pt x="1604822" y="0"/>
                  </a:lnTo>
                  <a:close/>
                </a:path>
                <a:path w="2030730" h="10160">
                  <a:moveTo>
                    <a:pt x="1633372" y="0"/>
                  </a:moveTo>
                  <a:lnTo>
                    <a:pt x="1617573" y="0"/>
                  </a:lnTo>
                  <a:lnTo>
                    <a:pt x="1617573" y="9537"/>
                  </a:lnTo>
                  <a:lnTo>
                    <a:pt x="1633372" y="9537"/>
                  </a:lnTo>
                  <a:lnTo>
                    <a:pt x="1633372" y="0"/>
                  </a:lnTo>
                  <a:close/>
                </a:path>
                <a:path w="2030730" h="10160">
                  <a:moveTo>
                    <a:pt x="1661617" y="0"/>
                  </a:moveTo>
                  <a:lnTo>
                    <a:pt x="1645818" y="0"/>
                  </a:lnTo>
                  <a:lnTo>
                    <a:pt x="1645818" y="9537"/>
                  </a:lnTo>
                  <a:lnTo>
                    <a:pt x="1661617" y="9537"/>
                  </a:lnTo>
                  <a:lnTo>
                    <a:pt x="1661617" y="0"/>
                  </a:lnTo>
                  <a:close/>
                </a:path>
                <a:path w="2030730" h="10160">
                  <a:moveTo>
                    <a:pt x="1689963" y="0"/>
                  </a:moveTo>
                  <a:lnTo>
                    <a:pt x="1674164" y="0"/>
                  </a:lnTo>
                  <a:lnTo>
                    <a:pt x="1674164" y="9537"/>
                  </a:lnTo>
                  <a:lnTo>
                    <a:pt x="1689963" y="9537"/>
                  </a:lnTo>
                  <a:lnTo>
                    <a:pt x="1689963" y="0"/>
                  </a:lnTo>
                  <a:close/>
                </a:path>
                <a:path w="2030730" h="10160">
                  <a:moveTo>
                    <a:pt x="1718513" y="0"/>
                  </a:moveTo>
                  <a:lnTo>
                    <a:pt x="1702714" y="0"/>
                  </a:lnTo>
                  <a:lnTo>
                    <a:pt x="1702714" y="9537"/>
                  </a:lnTo>
                  <a:lnTo>
                    <a:pt x="1718513" y="9537"/>
                  </a:lnTo>
                  <a:lnTo>
                    <a:pt x="1718513" y="0"/>
                  </a:lnTo>
                  <a:close/>
                </a:path>
                <a:path w="2030730" h="10160">
                  <a:moveTo>
                    <a:pt x="1746770" y="0"/>
                  </a:moveTo>
                  <a:lnTo>
                    <a:pt x="1730959" y="0"/>
                  </a:lnTo>
                  <a:lnTo>
                    <a:pt x="1730959" y="9537"/>
                  </a:lnTo>
                  <a:lnTo>
                    <a:pt x="1746770" y="9537"/>
                  </a:lnTo>
                  <a:lnTo>
                    <a:pt x="1746770" y="0"/>
                  </a:lnTo>
                  <a:close/>
                </a:path>
                <a:path w="2030730" h="10160">
                  <a:moveTo>
                    <a:pt x="1775104" y="0"/>
                  </a:moveTo>
                  <a:lnTo>
                    <a:pt x="1759305" y="0"/>
                  </a:lnTo>
                  <a:lnTo>
                    <a:pt x="1759305" y="9537"/>
                  </a:lnTo>
                  <a:lnTo>
                    <a:pt x="1775104" y="9537"/>
                  </a:lnTo>
                  <a:lnTo>
                    <a:pt x="1775104" y="0"/>
                  </a:lnTo>
                  <a:close/>
                </a:path>
                <a:path w="2030730" h="10160">
                  <a:moveTo>
                    <a:pt x="1803641" y="0"/>
                  </a:moveTo>
                  <a:lnTo>
                    <a:pt x="1787842" y="0"/>
                  </a:lnTo>
                  <a:lnTo>
                    <a:pt x="1787842" y="9537"/>
                  </a:lnTo>
                  <a:lnTo>
                    <a:pt x="1803641" y="9537"/>
                  </a:lnTo>
                  <a:lnTo>
                    <a:pt x="1803641" y="0"/>
                  </a:lnTo>
                  <a:close/>
                </a:path>
                <a:path w="2030730" h="10160">
                  <a:moveTo>
                    <a:pt x="1831898" y="0"/>
                  </a:moveTo>
                  <a:lnTo>
                    <a:pt x="1816100" y="0"/>
                  </a:lnTo>
                  <a:lnTo>
                    <a:pt x="1816100" y="9537"/>
                  </a:lnTo>
                  <a:lnTo>
                    <a:pt x="1831898" y="9537"/>
                  </a:lnTo>
                  <a:lnTo>
                    <a:pt x="1831898" y="0"/>
                  </a:lnTo>
                  <a:close/>
                </a:path>
                <a:path w="2030730" h="10160">
                  <a:moveTo>
                    <a:pt x="1860232" y="0"/>
                  </a:moveTo>
                  <a:lnTo>
                    <a:pt x="1844433" y="0"/>
                  </a:lnTo>
                  <a:lnTo>
                    <a:pt x="1844433" y="9537"/>
                  </a:lnTo>
                  <a:lnTo>
                    <a:pt x="1860232" y="9537"/>
                  </a:lnTo>
                  <a:lnTo>
                    <a:pt x="1860232" y="0"/>
                  </a:lnTo>
                  <a:close/>
                </a:path>
                <a:path w="2030730" h="10160">
                  <a:moveTo>
                    <a:pt x="1888782" y="0"/>
                  </a:moveTo>
                  <a:lnTo>
                    <a:pt x="1872983" y="0"/>
                  </a:lnTo>
                  <a:lnTo>
                    <a:pt x="1872983" y="9537"/>
                  </a:lnTo>
                  <a:lnTo>
                    <a:pt x="1888782" y="9537"/>
                  </a:lnTo>
                  <a:lnTo>
                    <a:pt x="1888782" y="0"/>
                  </a:lnTo>
                  <a:close/>
                </a:path>
                <a:path w="2030730" h="10160">
                  <a:moveTo>
                    <a:pt x="1917026" y="0"/>
                  </a:moveTo>
                  <a:lnTo>
                    <a:pt x="1901215" y="0"/>
                  </a:lnTo>
                  <a:lnTo>
                    <a:pt x="1901215" y="9537"/>
                  </a:lnTo>
                  <a:lnTo>
                    <a:pt x="1917026" y="9537"/>
                  </a:lnTo>
                  <a:lnTo>
                    <a:pt x="1917026" y="0"/>
                  </a:lnTo>
                  <a:close/>
                </a:path>
                <a:path w="2030730" h="10160">
                  <a:moveTo>
                    <a:pt x="1945373" y="0"/>
                  </a:moveTo>
                  <a:lnTo>
                    <a:pt x="1929574" y="0"/>
                  </a:lnTo>
                  <a:lnTo>
                    <a:pt x="1929574" y="9537"/>
                  </a:lnTo>
                  <a:lnTo>
                    <a:pt x="1945373" y="9537"/>
                  </a:lnTo>
                  <a:lnTo>
                    <a:pt x="1945373" y="0"/>
                  </a:lnTo>
                  <a:close/>
                </a:path>
                <a:path w="2030730" h="10160">
                  <a:moveTo>
                    <a:pt x="2002167" y="0"/>
                  </a:moveTo>
                  <a:lnTo>
                    <a:pt x="1986356" y="0"/>
                  </a:lnTo>
                  <a:lnTo>
                    <a:pt x="1986356" y="9537"/>
                  </a:lnTo>
                  <a:lnTo>
                    <a:pt x="2002167" y="9537"/>
                  </a:lnTo>
                  <a:lnTo>
                    <a:pt x="2002167" y="0"/>
                  </a:lnTo>
                  <a:close/>
                </a:path>
                <a:path w="2030730" h="10160">
                  <a:moveTo>
                    <a:pt x="2030501" y="0"/>
                  </a:moveTo>
                  <a:lnTo>
                    <a:pt x="2014702" y="0"/>
                  </a:lnTo>
                  <a:lnTo>
                    <a:pt x="2014702" y="9537"/>
                  </a:lnTo>
                  <a:lnTo>
                    <a:pt x="2030501" y="9537"/>
                  </a:lnTo>
                  <a:lnTo>
                    <a:pt x="2030501" y="0"/>
                  </a:lnTo>
                  <a:close/>
                </a:path>
              </a:pathLst>
            </a:custGeom>
            <a:solidFill>
              <a:srgbClr val="231F20"/>
            </a:solidFill>
          </p:spPr>
          <p:txBody>
            <a:bodyPr wrap="square" lIns="0" tIns="0" rIns="0" bIns="0" rtlCol="0"/>
            <a:lstStyle/>
            <a:p>
              <a:endParaRPr/>
            </a:p>
          </p:txBody>
        </p:sp>
        <p:sp>
          <p:nvSpPr>
            <p:cNvPr id="6" name="object 6"/>
            <p:cNvSpPr/>
            <p:nvPr/>
          </p:nvSpPr>
          <p:spPr>
            <a:xfrm>
              <a:off x="2519362" y="2725851"/>
              <a:ext cx="2030730" cy="10160"/>
            </a:xfrm>
            <a:custGeom>
              <a:avLst/>
              <a:gdLst/>
              <a:ahLst/>
              <a:cxnLst/>
              <a:rect l="l" t="t" r="r" b="b"/>
              <a:pathLst>
                <a:path w="2030729" h="10160">
                  <a:moveTo>
                    <a:pt x="15798" y="0"/>
                  </a:moveTo>
                  <a:lnTo>
                    <a:pt x="0" y="0"/>
                  </a:lnTo>
                  <a:lnTo>
                    <a:pt x="0" y="9537"/>
                  </a:lnTo>
                  <a:lnTo>
                    <a:pt x="15798" y="9537"/>
                  </a:lnTo>
                  <a:lnTo>
                    <a:pt x="15798" y="0"/>
                  </a:lnTo>
                  <a:close/>
                </a:path>
                <a:path w="2030729" h="10160">
                  <a:moveTo>
                    <a:pt x="44056" y="0"/>
                  </a:moveTo>
                  <a:lnTo>
                    <a:pt x="28244" y="0"/>
                  </a:lnTo>
                  <a:lnTo>
                    <a:pt x="28244" y="9537"/>
                  </a:lnTo>
                  <a:lnTo>
                    <a:pt x="44056" y="9537"/>
                  </a:lnTo>
                  <a:lnTo>
                    <a:pt x="44056" y="0"/>
                  </a:lnTo>
                  <a:close/>
                </a:path>
                <a:path w="2030729" h="10160">
                  <a:moveTo>
                    <a:pt x="100939" y="0"/>
                  </a:moveTo>
                  <a:lnTo>
                    <a:pt x="85140" y="0"/>
                  </a:lnTo>
                  <a:lnTo>
                    <a:pt x="85140" y="9537"/>
                  </a:lnTo>
                  <a:lnTo>
                    <a:pt x="100939" y="9537"/>
                  </a:lnTo>
                  <a:lnTo>
                    <a:pt x="100939" y="0"/>
                  </a:lnTo>
                  <a:close/>
                </a:path>
                <a:path w="2030729" h="10160">
                  <a:moveTo>
                    <a:pt x="129184" y="0"/>
                  </a:moveTo>
                  <a:lnTo>
                    <a:pt x="113372" y="0"/>
                  </a:lnTo>
                  <a:lnTo>
                    <a:pt x="113372" y="9537"/>
                  </a:lnTo>
                  <a:lnTo>
                    <a:pt x="129184" y="9537"/>
                  </a:lnTo>
                  <a:lnTo>
                    <a:pt x="129184" y="0"/>
                  </a:lnTo>
                  <a:close/>
                </a:path>
                <a:path w="2030729" h="10160">
                  <a:moveTo>
                    <a:pt x="157530" y="0"/>
                  </a:moveTo>
                  <a:lnTo>
                    <a:pt x="141719" y="0"/>
                  </a:lnTo>
                  <a:lnTo>
                    <a:pt x="141719" y="9537"/>
                  </a:lnTo>
                  <a:lnTo>
                    <a:pt x="157530" y="9537"/>
                  </a:lnTo>
                  <a:lnTo>
                    <a:pt x="157530" y="0"/>
                  </a:lnTo>
                  <a:close/>
                </a:path>
                <a:path w="2030729" h="10160">
                  <a:moveTo>
                    <a:pt x="186080" y="0"/>
                  </a:moveTo>
                  <a:lnTo>
                    <a:pt x="170281" y="0"/>
                  </a:lnTo>
                  <a:lnTo>
                    <a:pt x="170281" y="9537"/>
                  </a:lnTo>
                  <a:lnTo>
                    <a:pt x="186080" y="9537"/>
                  </a:lnTo>
                  <a:lnTo>
                    <a:pt x="186080" y="0"/>
                  </a:lnTo>
                  <a:close/>
                </a:path>
                <a:path w="2030729" h="10160">
                  <a:moveTo>
                    <a:pt x="214337" y="0"/>
                  </a:moveTo>
                  <a:lnTo>
                    <a:pt x="198526" y="0"/>
                  </a:lnTo>
                  <a:lnTo>
                    <a:pt x="198526" y="9537"/>
                  </a:lnTo>
                  <a:lnTo>
                    <a:pt x="214337" y="9537"/>
                  </a:lnTo>
                  <a:lnTo>
                    <a:pt x="214337" y="0"/>
                  </a:lnTo>
                  <a:close/>
                </a:path>
                <a:path w="2030729" h="10160">
                  <a:moveTo>
                    <a:pt x="242658" y="0"/>
                  </a:moveTo>
                  <a:lnTo>
                    <a:pt x="226860" y="0"/>
                  </a:lnTo>
                  <a:lnTo>
                    <a:pt x="226860" y="9537"/>
                  </a:lnTo>
                  <a:lnTo>
                    <a:pt x="242658" y="9537"/>
                  </a:lnTo>
                  <a:lnTo>
                    <a:pt x="242658" y="0"/>
                  </a:lnTo>
                  <a:close/>
                </a:path>
                <a:path w="2030729" h="10160">
                  <a:moveTo>
                    <a:pt x="271221" y="0"/>
                  </a:moveTo>
                  <a:lnTo>
                    <a:pt x="255397" y="0"/>
                  </a:lnTo>
                  <a:lnTo>
                    <a:pt x="255397" y="9537"/>
                  </a:lnTo>
                  <a:lnTo>
                    <a:pt x="271221" y="9537"/>
                  </a:lnTo>
                  <a:lnTo>
                    <a:pt x="271221" y="0"/>
                  </a:lnTo>
                  <a:close/>
                </a:path>
                <a:path w="2030729" h="10160">
                  <a:moveTo>
                    <a:pt x="299466" y="0"/>
                  </a:moveTo>
                  <a:lnTo>
                    <a:pt x="283654" y="0"/>
                  </a:lnTo>
                  <a:lnTo>
                    <a:pt x="283654" y="9537"/>
                  </a:lnTo>
                  <a:lnTo>
                    <a:pt x="299466" y="9537"/>
                  </a:lnTo>
                  <a:lnTo>
                    <a:pt x="299466" y="0"/>
                  </a:lnTo>
                  <a:close/>
                </a:path>
                <a:path w="2030729" h="10160">
                  <a:moveTo>
                    <a:pt x="327812" y="0"/>
                  </a:moveTo>
                  <a:lnTo>
                    <a:pt x="312013" y="0"/>
                  </a:lnTo>
                  <a:lnTo>
                    <a:pt x="312013" y="9537"/>
                  </a:lnTo>
                  <a:lnTo>
                    <a:pt x="327812" y="9537"/>
                  </a:lnTo>
                  <a:lnTo>
                    <a:pt x="327812" y="0"/>
                  </a:lnTo>
                  <a:close/>
                </a:path>
                <a:path w="2030729" h="10160">
                  <a:moveTo>
                    <a:pt x="356349" y="0"/>
                  </a:moveTo>
                  <a:lnTo>
                    <a:pt x="340537" y="0"/>
                  </a:lnTo>
                  <a:lnTo>
                    <a:pt x="340537" y="9537"/>
                  </a:lnTo>
                  <a:lnTo>
                    <a:pt x="356349" y="9537"/>
                  </a:lnTo>
                  <a:lnTo>
                    <a:pt x="356349" y="0"/>
                  </a:lnTo>
                  <a:close/>
                </a:path>
                <a:path w="2030729" h="10160">
                  <a:moveTo>
                    <a:pt x="384606" y="0"/>
                  </a:moveTo>
                  <a:lnTo>
                    <a:pt x="368795" y="0"/>
                  </a:lnTo>
                  <a:lnTo>
                    <a:pt x="368795" y="9537"/>
                  </a:lnTo>
                  <a:lnTo>
                    <a:pt x="384606" y="9537"/>
                  </a:lnTo>
                  <a:lnTo>
                    <a:pt x="384606" y="0"/>
                  </a:lnTo>
                  <a:close/>
                </a:path>
                <a:path w="2030729" h="10160">
                  <a:moveTo>
                    <a:pt x="412940" y="0"/>
                  </a:moveTo>
                  <a:lnTo>
                    <a:pt x="397141" y="0"/>
                  </a:lnTo>
                  <a:lnTo>
                    <a:pt x="397141" y="9537"/>
                  </a:lnTo>
                  <a:lnTo>
                    <a:pt x="412940" y="9537"/>
                  </a:lnTo>
                  <a:lnTo>
                    <a:pt x="412940" y="0"/>
                  </a:lnTo>
                  <a:close/>
                </a:path>
                <a:path w="2030729" h="10160">
                  <a:moveTo>
                    <a:pt x="441490" y="0"/>
                  </a:moveTo>
                  <a:lnTo>
                    <a:pt x="425665" y="0"/>
                  </a:lnTo>
                  <a:lnTo>
                    <a:pt x="425665" y="9537"/>
                  </a:lnTo>
                  <a:lnTo>
                    <a:pt x="441490" y="9537"/>
                  </a:lnTo>
                  <a:lnTo>
                    <a:pt x="441490" y="0"/>
                  </a:lnTo>
                  <a:close/>
                </a:path>
                <a:path w="2030729" h="10160">
                  <a:moveTo>
                    <a:pt x="469734" y="0"/>
                  </a:moveTo>
                  <a:lnTo>
                    <a:pt x="453923" y="0"/>
                  </a:lnTo>
                  <a:lnTo>
                    <a:pt x="453923" y="9537"/>
                  </a:lnTo>
                  <a:lnTo>
                    <a:pt x="469734" y="9537"/>
                  </a:lnTo>
                  <a:lnTo>
                    <a:pt x="469734" y="0"/>
                  </a:lnTo>
                  <a:close/>
                </a:path>
                <a:path w="2030729" h="10160">
                  <a:moveTo>
                    <a:pt x="498081" y="0"/>
                  </a:moveTo>
                  <a:lnTo>
                    <a:pt x="482269" y="0"/>
                  </a:lnTo>
                  <a:lnTo>
                    <a:pt x="482269" y="9537"/>
                  </a:lnTo>
                  <a:lnTo>
                    <a:pt x="498081" y="9537"/>
                  </a:lnTo>
                  <a:lnTo>
                    <a:pt x="498081" y="0"/>
                  </a:lnTo>
                  <a:close/>
                </a:path>
                <a:path w="2030729" h="10160">
                  <a:moveTo>
                    <a:pt x="526618" y="0"/>
                  </a:moveTo>
                  <a:lnTo>
                    <a:pt x="510806" y="0"/>
                  </a:lnTo>
                  <a:lnTo>
                    <a:pt x="510806" y="9537"/>
                  </a:lnTo>
                  <a:lnTo>
                    <a:pt x="526618" y="9537"/>
                  </a:lnTo>
                  <a:lnTo>
                    <a:pt x="526618" y="0"/>
                  </a:lnTo>
                  <a:close/>
                </a:path>
                <a:path w="2030729" h="10160">
                  <a:moveTo>
                    <a:pt x="554875" y="0"/>
                  </a:moveTo>
                  <a:lnTo>
                    <a:pt x="539064" y="0"/>
                  </a:lnTo>
                  <a:lnTo>
                    <a:pt x="539064" y="9537"/>
                  </a:lnTo>
                  <a:lnTo>
                    <a:pt x="554875" y="9537"/>
                  </a:lnTo>
                  <a:lnTo>
                    <a:pt x="554875" y="0"/>
                  </a:lnTo>
                  <a:close/>
                </a:path>
                <a:path w="2030729" h="10160">
                  <a:moveTo>
                    <a:pt x="583209" y="0"/>
                  </a:moveTo>
                  <a:lnTo>
                    <a:pt x="567410" y="0"/>
                  </a:lnTo>
                  <a:lnTo>
                    <a:pt x="567410" y="9537"/>
                  </a:lnTo>
                  <a:lnTo>
                    <a:pt x="583209" y="9537"/>
                  </a:lnTo>
                  <a:lnTo>
                    <a:pt x="583209" y="0"/>
                  </a:lnTo>
                  <a:close/>
                </a:path>
                <a:path w="2030729" h="10160">
                  <a:moveTo>
                    <a:pt x="611746" y="0"/>
                  </a:moveTo>
                  <a:lnTo>
                    <a:pt x="595934" y="0"/>
                  </a:lnTo>
                  <a:lnTo>
                    <a:pt x="595934" y="9537"/>
                  </a:lnTo>
                  <a:lnTo>
                    <a:pt x="611746" y="9537"/>
                  </a:lnTo>
                  <a:lnTo>
                    <a:pt x="611746" y="0"/>
                  </a:lnTo>
                  <a:close/>
                </a:path>
                <a:path w="2030729" h="10160">
                  <a:moveTo>
                    <a:pt x="639991" y="0"/>
                  </a:moveTo>
                  <a:lnTo>
                    <a:pt x="624192" y="0"/>
                  </a:lnTo>
                  <a:lnTo>
                    <a:pt x="624192" y="9537"/>
                  </a:lnTo>
                  <a:lnTo>
                    <a:pt x="639991" y="9537"/>
                  </a:lnTo>
                  <a:lnTo>
                    <a:pt x="639991" y="0"/>
                  </a:lnTo>
                  <a:close/>
                </a:path>
                <a:path w="2030729" h="10160">
                  <a:moveTo>
                    <a:pt x="668350" y="0"/>
                  </a:moveTo>
                  <a:lnTo>
                    <a:pt x="652538" y="0"/>
                  </a:lnTo>
                  <a:lnTo>
                    <a:pt x="652538" y="9537"/>
                  </a:lnTo>
                  <a:lnTo>
                    <a:pt x="668350" y="9537"/>
                  </a:lnTo>
                  <a:lnTo>
                    <a:pt x="668350" y="0"/>
                  </a:lnTo>
                  <a:close/>
                </a:path>
                <a:path w="2030729" h="10160">
                  <a:moveTo>
                    <a:pt x="696899" y="0"/>
                  </a:moveTo>
                  <a:lnTo>
                    <a:pt x="681088" y="0"/>
                  </a:lnTo>
                  <a:lnTo>
                    <a:pt x="681088" y="9537"/>
                  </a:lnTo>
                  <a:lnTo>
                    <a:pt x="696899" y="9537"/>
                  </a:lnTo>
                  <a:lnTo>
                    <a:pt x="696899" y="0"/>
                  </a:lnTo>
                  <a:close/>
                </a:path>
                <a:path w="2030729" h="10160">
                  <a:moveTo>
                    <a:pt x="725144" y="0"/>
                  </a:moveTo>
                  <a:lnTo>
                    <a:pt x="709333" y="0"/>
                  </a:lnTo>
                  <a:lnTo>
                    <a:pt x="709333" y="9537"/>
                  </a:lnTo>
                  <a:lnTo>
                    <a:pt x="725144" y="9537"/>
                  </a:lnTo>
                  <a:lnTo>
                    <a:pt x="725144" y="0"/>
                  </a:lnTo>
                  <a:close/>
                </a:path>
                <a:path w="2030729" h="10160">
                  <a:moveTo>
                    <a:pt x="753478" y="0"/>
                  </a:moveTo>
                  <a:lnTo>
                    <a:pt x="737666" y="0"/>
                  </a:lnTo>
                  <a:lnTo>
                    <a:pt x="737666" y="9537"/>
                  </a:lnTo>
                  <a:lnTo>
                    <a:pt x="753478" y="9537"/>
                  </a:lnTo>
                  <a:lnTo>
                    <a:pt x="753478" y="0"/>
                  </a:lnTo>
                  <a:close/>
                </a:path>
                <a:path w="2030729" h="10160">
                  <a:moveTo>
                    <a:pt x="782027" y="0"/>
                  </a:moveTo>
                  <a:lnTo>
                    <a:pt x="766216" y="0"/>
                  </a:lnTo>
                  <a:lnTo>
                    <a:pt x="766216" y="9537"/>
                  </a:lnTo>
                  <a:lnTo>
                    <a:pt x="782027" y="9537"/>
                  </a:lnTo>
                  <a:lnTo>
                    <a:pt x="782027" y="0"/>
                  </a:lnTo>
                  <a:close/>
                </a:path>
                <a:path w="2030729" h="10160">
                  <a:moveTo>
                    <a:pt x="810272" y="0"/>
                  </a:moveTo>
                  <a:lnTo>
                    <a:pt x="794473" y="0"/>
                  </a:lnTo>
                  <a:lnTo>
                    <a:pt x="794473" y="9537"/>
                  </a:lnTo>
                  <a:lnTo>
                    <a:pt x="810272" y="9537"/>
                  </a:lnTo>
                  <a:lnTo>
                    <a:pt x="810272" y="0"/>
                  </a:lnTo>
                  <a:close/>
                </a:path>
                <a:path w="2030729" h="10160">
                  <a:moveTo>
                    <a:pt x="838619" y="0"/>
                  </a:moveTo>
                  <a:lnTo>
                    <a:pt x="822807" y="0"/>
                  </a:lnTo>
                  <a:lnTo>
                    <a:pt x="822807" y="9537"/>
                  </a:lnTo>
                  <a:lnTo>
                    <a:pt x="838619" y="9537"/>
                  </a:lnTo>
                  <a:lnTo>
                    <a:pt x="838619" y="0"/>
                  </a:lnTo>
                  <a:close/>
                </a:path>
                <a:path w="2030729" h="10160">
                  <a:moveTo>
                    <a:pt x="867168" y="0"/>
                  </a:moveTo>
                  <a:lnTo>
                    <a:pt x="851357" y="0"/>
                  </a:lnTo>
                  <a:lnTo>
                    <a:pt x="851357" y="9537"/>
                  </a:lnTo>
                  <a:lnTo>
                    <a:pt x="867168" y="9537"/>
                  </a:lnTo>
                  <a:lnTo>
                    <a:pt x="867168" y="0"/>
                  </a:lnTo>
                  <a:close/>
                </a:path>
                <a:path w="2030729" h="10160">
                  <a:moveTo>
                    <a:pt x="895413" y="0"/>
                  </a:moveTo>
                  <a:lnTo>
                    <a:pt x="879614" y="0"/>
                  </a:lnTo>
                  <a:lnTo>
                    <a:pt x="879614" y="9537"/>
                  </a:lnTo>
                  <a:lnTo>
                    <a:pt x="895413" y="9537"/>
                  </a:lnTo>
                  <a:lnTo>
                    <a:pt x="895413" y="0"/>
                  </a:lnTo>
                  <a:close/>
                </a:path>
                <a:path w="2030729" h="10160">
                  <a:moveTo>
                    <a:pt x="923759" y="0"/>
                  </a:moveTo>
                  <a:lnTo>
                    <a:pt x="907948" y="0"/>
                  </a:lnTo>
                  <a:lnTo>
                    <a:pt x="907948" y="9537"/>
                  </a:lnTo>
                  <a:lnTo>
                    <a:pt x="923759" y="9537"/>
                  </a:lnTo>
                  <a:lnTo>
                    <a:pt x="923759" y="0"/>
                  </a:lnTo>
                  <a:close/>
                </a:path>
                <a:path w="2030729" h="10160">
                  <a:moveTo>
                    <a:pt x="952296" y="0"/>
                  </a:moveTo>
                  <a:lnTo>
                    <a:pt x="936485" y="0"/>
                  </a:lnTo>
                  <a:lnTo>
                    <a:pt x="936485" y="9537"/>
                  </a:lnTo>
                  <a:lnTo>
                    <a:pt x="952296" y="9537"/>
                  </a:lnTo>
                  <a:lnTo>
                    <a:pt x="952296" y="0"/>
                  </a:lnTo>
                  <a:close/>
                </a:path>
                <a:path w="2030729" h="10160">
                  <a:moveTo>
                    <a:pt x="980541" y="0"/>
                  </a:moveTo>
                  <a:lnTo>
                    <a:pt x="964742" y="0"/>
                  </a:lnTo>
                  <a:lnTo>
                    <a:pt x="964742" y="9537"/>
                  </a:lnTo>
                  <a:lnTo>
                    <a:pt x="980541" y="9537"/>
                  </a:lnTo>
                  <a:lnTo>
                    <a:pt x="980541" y="0"/>
                  </a:lnTo>
                  <a:close/>
                </a:path>
                <a:path w="2030729" h="10160">
                  <a:moveTo>
                    <a:pt x="1008888" y="0"/>
                  </a:moveTo>
                  <a:lnTo>
                    <a:pt x="993076" y="0"/>
                  </a:lnTo>
                  <a:lnTo>
                    <a:pt x="993076" y="9537"/>
                  </a:lnTo>
                  <a:lnTo>
                    <a:pt x="1008888" y="9537"/>
                  </a:lnTo>
                  <a:lnTo>
                    <a:pt x="1008888" y="0"/>
                  </a:lnTo>
                  <a:close/>
                </a:path>
                <a:path w="2030729" h="10160">
                  <a:moveTo>
                    <a:pt x="1037437" y="0"/>
                  </a:moveTo>
                  <a:lnTo>
                    <a:pt x="1021626" y="0"/>
                  </a:lnTo>
                  <a:lnTo>
                    <a:pt x="1021626" y="9537"/>
                  </a:lnTo>
                  <a:lnTo>
                    <a:pt x="1037437" y="9537"/>
                  </a:lnTo>
                  <a:lnTo>
                    <a:pt x="1037437" y="0"/>
                  </a:lnTo>
                  <a:close/>
                </a:path>
                <a:path w="2030729" h="10160">
                  <a:moveTo>
                    <a:pt x="1065682" y="0"/>
                  </a:moveTo>
                  <a:lnTo>
                    <a:pt x="1049870" y="0"/>
                  </a:lnTo>
                  <a:lnTo>
                    <a:pt x="1049870" y="9537"/>
                  </a:lnTo>
                  <a:lnTo>
                    <a:pt x="1065682" y="9537"/>
                  </a:lnTo>
                  <a:lnTo>
                    <a:pt x="1065682" y="0"/>
                  </a:lnTo>
                  <a:close/>
                </a:path>
                <a:path w="2030729" h="10160">
                  <a:moveTo>
                    <a:pt x="1094028" y="0"/>
                  </a:moveTo>
                  <a:lnTo>
                    <a:pt x="1078217" y="0"/>
                  </a:lnTo>
                  <a:lnTo>
                    <a:pt x="1078217" y="9537"/>
                  </a:lnTo>
                  <a:lnTo>
                    <a:pt x="1094028" y="9537"/>
                  </a:lnTo>
                  <a:lnTo>
                    <a:pt x="1094028" y="0"/>
                  </a:lnTo>
                  <a:close/>
                </a:path>
                <a:path w="2030729" h="10160">
                  <a:moveTo>
                    <a:pt x="1122553" y="0"/>
                  </a:moveTo>
                  <a:lnTo>
                    <a:pt x="1106754" y="0"/>
                  </a:lnTo>
                  <a:lnTo>
                    <a:pt x="1106754" y="9537"/>
                  </a:lnTo>
                  <a:lnTo>
                    <a:pt x="1122553" y="9537"/>
                  </a:lnTo>
                  <a:lnTo>
                    <a:pt x="1122553" y="0"/>
                  </a:lnTo>
                  <a:close/>
                </a:path>
                <a:path w="2030729" h="10160">
                  <a:moveTo>
                    <a:pt x="1150810" y="0"/>
                  </a:moveTo>
                  <a:lnTo>
                    <a:pt x="1135011" y="0"/>
                  </a:lnTo>
                  <a:lnTo>
                    <a:pt x="1135011" y="9537"/>
                  </a:lnTo>
                  <a:lnTo>
                    <a:pt x="1150810" y="9537"/>
                  </a:lnTo>
                  <a:lnTo>
                    <a:pt x="1150810" y="0"/>
                  </a:lnTo>
                  <a:close/>
                </a:path>
                <a:path w="2030729" h="10160">
                  <a:moveTo>
                    <a:pt x="1179156" y="0"/>
                  </a:moveTo>
                  <a:lnTo>
                    <a:pt x="1163345" y="0"/>
                  </a:lnTo>
                  <a:lnTo>
                    <a:pt x="1163345" y="9537"/>
                  </a:lnTo>
                  <a:lnTo>
                    <a:pt x="1179156" y="9537"/>
                  </a:lnTo>
                  <a:lnTo>
                    <a:pt x="1179156" y="0"/>
                  </a:lnTo>
                  <a:close/>
                </a:path>
                <a:path w="2030729" h="10160">
                  <a:moveTo>
                    <a:pt x="1207693" y="0"/>
                  </a:moveTo>
                  <a:lnTo>
                    <a:pt x="1191895" y="0"/>
                  </a:lnTo>
                  <a:lnTo>
                    <a:pt x="1191895" y="9537"/>
                  </a:lnTo>
                  <a:lnTo>
                    <a:pt x="1207693" y="9537"/>
                  </a:lnTo>
                  <a:lnTo>
                    <a:pt x="1207693" y="0"/>
                  </a:lnTo>
                  <a:close/>
                </a:path>
                <a:path w="2030729" h="10160">
                  <a:moveTo>
                    <a:pt x="1235951" y="0"/>
                  </a:moveTo>
                  <a:lnTo>
                    <a:pt x="1220139" y="0"/>
                  </a:lnTo>
                  <a:lnTo>
                    <a:pt x="1220139" y="9537"/>
                  </a:lnTo>
                  <a:lnTo>
                    <a:pt x="1235951" y="9537"/>
                  </a:lnTo>
                  <a:lnTo>
                    <a:pt x="1235951" y="0"/>
                  </a:lnTo>
                  <a:close/>
                </a:path>
                <a:path w="2030729" h="10160">
                  <a:moveTo>
                    <a:pt x="1264297" y="0"/>
                  </a:moveTo>
                  <a:lnTo>
                    <a:pt x="1248486" y="0"/>
                  </a:lnTo>
                  <a:lnTo>
                    <a:pt x="1248486" y="9537"/>
                  </a:lnTo>
                  <a:lnTo>
                    <a:pt x="1264297" y="9537"/>
                  </a:lnTo>
                  <a:lnTo>
                    <a:pt x="1264297" y="0"/>
                  </a:lnTo>
                  <a:close/>
                </a:path>
                <a:path w="2030729" h="10160">
                  <a:moveTo>
                    <a:pt x="1292834" y="0"/>
                  </a:moveTo>
                  <a:lnTo>
                    <a:pt x="1277035" y="0"/>
                  </a:lnTo>
                  <a:lnTo>
                    <a:pt x="1277035" y="9537"/>
                  </a:lnTo>
                  <a:lnTo>
                    <a:pt x="1292834" y="9537"/>
                  </a:lnTo>
                  <a:lnTo>
                    <a:pt x="1292834" y="0"/>
                  </a:lnTo>
                  <a:close/>
                </a:path>
                <a:path w="2030729" h="10160">
                  <a:moveTo>
                    <a:pt x="1321092" y="0"/>
                  </a:moveTo>
                  <a:lnTo>
                    <a:pt x="1305293" y="0"/>
                  </a:lnTo>
                  <a:lnTo>
                    <a:pt x="1305293" y="9537"/>
                  </a:lnTo>
                  <a:lnTo>
                    <a:pt x="1321092" y="9537"/>
                  </a:lnTo>
                  <a:lnTo>
                    <a:pt x="1321092" y="0"/>
                  </a:lnTo>
                  <a:close/>
                </a:path>
                <a:path w="2030729" h="10160">
                  <a:moveTo>
                    <a:pt x="1349438" y="0"/>
                  </a:moveTo>
                  <a:lnTo>
                    <a:pt x="1333627" y="0"/>
                  </a:lnTo>
                  <a:lnTo>
                    <a:pt x="1333627" y="9537"/>
                  </a:lnTo>
                  <a:lnTo>
                    <a:pt x="1349438" y="9537"/>
                  </a:lnTo>
                  <a:lnTo>
                    <a:pt x="1349438" y="0"/>
                  </a:lnTo>
                  <a:close/>
                </a:path>
                <a:path w="2030729" h="10160">
                  <a:moveTo>
                    <a:pt x="1377975" y="0"/>
                  </a:moveTo>
                  <a:lnTo>
                    <a:pt x="1362176" y="0"/>
                  </a:lnTo>
                  <a:lnTo>
                    <a:pt x="1362176" y="9537"/>
                  </a:lnTo>
                  <a:lnTo>
                    <a:pt x="1377975" y="9537"/>
                  </a:lnTo>
                  <a:lnTo>
                    <a:pt x="1377975" y="0"/>
                  </a:lnTo>
                  <a:close/>
                </a:path>
                <a:path w="2030729" h="10160">
                  <a:moveTo>
                    <a:pt x="1406220" y="0"/>
                  </a:moveTo>
                  <a:lnTo>
                    <a:pt x="1390421" y="0"/>
                  </a:lnTo>
                  <a:lnTo>
                    <a:pt x="1390421" y="9537"/>
                  </a:lnTo>
                  <a:lnTo>
                    <a:pt x="1406220" y="9537"/>
                  </a:lnTo>
                  <a:lnTo>
                    <a:pt x="1406220" y="0"/>
                  </a:lnTo>
                  <a:close/>
                </a:path>
                <a:path w="2030729" h="10160">
                  <a:moveTo>
                    <a:pt x="1434579" y="0"/>
                  </a:moveTo>
                  <a:lnTo>
                    <a:pt x="1418767" y="0"/>
                  </a:lnTo>
                  <a:lnTo>
                    <a:pt x="1418767" y="9537"/>
                  </a:lnTo>
                  <a:lnTo>
                    <a:pt x="1434579" y="9537"/>
                  </a:lnTo>
                  <a:lnTo>
                    <a:pt x="1434579" y="0"/>
                  </a:lnTo>
                  <a:close/>
                </a:path>
                <a:path w="2030729" h="10160">
                  <a:moveTo>
                    <a:pt x="1463103" y="0"/>
                  </a:moveTo>
                  <a:lnTo>
                    <a:pt x="1447304" y="0"/>
                  </a:lnTo>
                  <a:lnTo>
                    <a:pt x="1447304" y="9537"/>
                  </a:lnTo>
                  <a:lnTo>
                    <a:pt x="1463103" y="9537"/>
                  </a:lnTo>
                  <a:lnTo>
                    <a:pt x="1463103" y="0"/>
                  </a:lnTo>
                  <a:close/>
                </a:path>
                <a:path w="2030729" h="10160">
                  <a:moveTo>
                    <a:pt x="1491361" y="0"/>
                  </a:moveTo>
                  <a:lnTo>
                    <a:pt x="1475562" y="0"/>
                  </a:lnTo>
                  <a:lnTo>
                    <a:pt x="1475562" y="9537"/>
                  </a:lnTo>
                  <a:lnTo>
                    <a:pt x="1491361" y="9537"/>
                  </a:lnTo>
                  <a:lnTo>
                    <a:pt x="1491361" y="0"/>
                  </a:lnTo>
                  <a:close/>
                </a:path>
                <a:path w="2030729" h="10160">
                  <a:moveTo>
                    <a:pt x="1519694" y="0"/>
                  </a:moveTo>
                  <a:lnTo>
                    <a:pt x="1503895" y="0"/>
                  </a:lnTo>
                  <a:lnTo>
                    <a:pt x="1503895" y="9537"/>
                  </a:lnTo>
                  <a:lnTo>
                    <a:pt x="1519694" y="9537"/>
                  </a:lnTo>
                  <a:lnTo>
                    <a:pt x="1519694" y="0"/>
                  </a:lnTo>
                  <a:close/>
                </a:path>
                <a:path w="2030729" h="10160">
                  <a:moveTo>
                    <a:pt x="1548244" y="0"/>
                  </a:moveTo>
                  <a:lnTo>
                    <a:pt x="1532445" y="0"/>
                  </a:lnTo>
                  <a:lnTo>
                    <a:pt x="1532445" y="9537"/>
                  </a:lnTo>
                  <a:lnTo>
                    <a:pt x="1548244" y="9537"/>
                  </a:lnTo>
                  <a:lnTo>
                    <a:pt x="1548244" y="0"/>
                  </a:lnTo>
                  <a:close/>
                </a:path>
                <a:path w="2030729" h="10160">
                  <a:moveTo>
                    <a:pt x="1576501" y="0"/>
                  </a:moveTo>
                  <a:lnTo>
                    <a:pt x="1560690" y="0"/>
                  </a:lnTo>
                  <a:lnTo>
                    <a:pt x="1560690" y="9537"/>
                  </a:lnTo>
                  <a:lnTo>
                    <a:pt x="1576501" y="9537"/>
                  </a:lnTo>
                  <a:lnTo>
                    <a:pt x="1576501" y="0"/>
                  </a:lnTo>
                  <a:close/>
                </a:path>
                <a:path w="2030729" h="10160">
                  <a:moveTo>
                    <a:pt x="1604835" y="0"/>
                  </a:moveTo>
                  <a:lnTo>
                    <a:pt x="1589036" y="0"/>
                  </a:lnTo>
                  <a:lnTo>
                    <a:pt x="1589036" y="9537"/>
                  </a:lnTo>
                  <a:lnTo>
                    <a:pt x="1604835" y="9537"/>
                  </a:lnTo>
                  <a:lnTo>
                    <a:pt x="1604835" y="0"/>
                  </a:lnTo>
                  <a:close/>
                </a:path>
                <a:path w="2030729" h="10160">
                  <a:moveTo>
                    <a:pt x="1633372" y="0"/>
                  </a:moveTo>
                  <a:lnTo>
                    <a:pt x="1617573" y="0"/>
                  </a:lnTo>
                  <a:lnTo>
                    <a:pt x="1617573" y="9537"/>
                  </a:lnTo>
                  <a:lnTo>
                    <a:pt x="1633372" y="9537"/>
                  </a:lnTo>
                  <a:lnTo>
                    <a:pt x="1633372" y="0"/>
                  </a:lnTo>
                  <a:close/>
                </a:path>
                <a:path w="2030729" h="10160">
                  <a:moveTo>
                    <a:pt x="1661629" y="0"/>
                  </a:moveTo>
                  <a:lnTo>
                    <a:pt x="1645831" y="0"/>
                  </a:lnTo>
                  <a:lnTo>
                    <a:pt x="1645831" y="9537"/>
                  </a:lnTo>
                  <a:lnTo>
                    <a:pt x="1661629" y="9537"/>
                  </a:lnTo>
                  <a:lnTo>
                    <a:pt x="1661629" y="0"/>
                  </a:lnTo>
                  <a:close/>
                </a:path>
                <a:path w="2030729" h="10160">
                  <a:moveTo>
                    <a:pt x="1689963" y="0"/>
                  </a:moveTo>
                  <a:lnTo>
                    <a:pt x="1674164" y="0"/>
                  </a:lnTo>
                  <a:lnTo>
                    <a:pt x="1674164" y="9537"/>
                  </a:lnTo>
                  <a:lnTo>
                    <a:pt x="1689963" y="9537"/>
                  </a:lnTo>
                  <a:lnTo>
                    <a:pt x="1689963" y="0"/>
                  </a:lnTo>
                  <a:close/>
                </a:path>
                <a:path w="2030729" h="10160">
                  <a:moveTo>
                    <a:pt x="1718525" y="0"/>
                  </a:moveTo>
                  <a:lnTo>
                    <a:pt x="1702714" y="0"/>
                  </a:lnTo>
                  <a:lnTo>
                    <a:pt x="1702714" y="9537"/>
                  </a:lnTo>
                  <a:lnTo>
                    <a:pt x="1718525" y="9537"/>
                  </a:lnTo>
                  <a:lnTo>
                    <a:pt x="1718525" y="0"/>
                  </a:lnTo>
                  <a:close/>
                </a:path>
                <a:path w="2030729" h="10160">
                  <a:moveTo>
                    <a:pt x="1746758" y="0"/>
                  </a:moveTo>
                  <a:lnTo>
                    <a:pt x="1730959" y="0"/>
                  </a:lnTo>
                  <a:lnTo>
                    <a:pt x="1730959" y="9537"/>
                  </a:lnTo>
                  <a:lnTo>
                    <a:pt x="1746758" y="9537"/>
                  </a:lnTo>
                  <a:lnTo>
                    <a:pt x="1746758" y="0"/>
                  </a:lnTo>
                  <a:close/>
                </a:path>
                <a:path w="2030729" h="10160">
                  <a:moveTo>
                    <a:pt x="1775104" y="0"/>
                  </a:moveTo>
                  <a:lnTo>
                    <a:pt x="1759305" y="0"/>
                  </a:lnTo>
                  <a:lnTo>
                    <a:pt x="1759305" y="9537"/>
                  </a:lnTo>
                  <a:lnTo>
                    <a:pt x="1775104" y="9537"/>
                  </a:lnTo>
                  <a:lnTo>
                    <a:pt x="1775104" y="0"/>
                  </a:lnTo>
                  <a:close/>
                </a:path>
                <a:path w="2030729" h="10160">
                  <a:moveTo>
                    <a:pt x="1803654" y="0"/>
                  </a:moveTo>
                  <a:lnTo>
                    <a:pt x="1787855" y="0"/>
                  </a:lnTo>
                  <a:lnTo>
                    <a:pt x="1787855" y="9537"/>
                  </a:lnTo>
                  <a:lnTo>
                    <a:pt x="1803654" y="9537"/>
                  </a:lnTo>
                  <a:lnTo>
                    <a:pt x="1803654" y="0"/>
                  </a:lnTo>
                  <a:close/>
                </a:path>
                <a:path w="2030729" h="10160">
                  <a:moveTo>
                    <a:pt x="1831898" y="0"/>
                  </a:moveTo>
                  <a:lnTo>
                    <a:pt x="1816100" y="0"/>
                  </a:lnTo>
                  <a:lnTo>
                    <a:pt x="1816100" y="9537"/>
                  </a:lnTo>
                  <a:lnTo>
                    <a:pt x="1831898" y="9537"/>
                  </a:lnTo>
                  <a:lnTo>
                    <a:pt x="1831898" y="0"/>
                  </a:lnTo>
                  <a:close/>
                </a:path>
                <a:path w="2030729" h="10160">
                  <a:moveTo>
                    <a:pt x="1860245" y="0"/>
                  </a:moveTo>
                  <a:lnTo>
                    <a:pt x="1844446" y="0"/>
                  </a:lnTo>
                  <a:lnTo>
                    <a:pt x="1844446" y="9537"/>
                  </a:lnTo>
                  <a:lnTo>
                    <a:pt x="1860245" y="9537"/>
                  </a:lnTo>
                  <a:lnTo>
                    <a:pt x="1860245" y="0"/>
                  </a:lnTo>
                  <a:close/>
                </a:path>
                <a:path w="2030729" h="10160">
                  <a:moveTo>
                    <a:pt x="1888794" y="0"/>
                  </a:moveTo>
                  <a:lnTo>
                    <a:pt x="1872983" y="0"/>
                  </a:lnTo>
                  <a:lnTo>
                    <a:pt x="1872983" y="9537"/>
                  </a:lnTo>
                  <a:lnTo>
                    <a:pt x="1888794" y="9537"/>
                  </a:lnTo>
                  <a:lnTo>
                    <a:pt x="1888794" y="0"/>
                  </a:lnTo>
                  <a:close/>
                </a:path>
                <a:path w="2030729" h="10160">
                  <a:moveTo>
                    <a:pt x="1917039" y="0"/>
                  </a:moveTo>
                  <a:lnTo>
                    <a:pt x="1901228" y="0"/>
                  </a:lnTo>
                  <a:lnTo>
                    <a:pt x="1901228" y="9537"/>
                  </a:lnTo>
                  <a:lnTo>
                    <a:pt x="1917039" y="9537"/>
                  </a:lnTo>
                  <a:lnTo>
                    <a:pt x="1917039" y="0"/>
                  </a:lnTo>
                  <a:close/>
                </a:path>
                <a:path w="2030729" h="10160">
                  <a:moveTo>
                    <a:pt x="1945386" y="0"/>
                  </a:moveTo>
                  <a:lnTo>
                    <a:pt x="1929574" y="0"/>
                  </a:lnTo>
                  <a:lnTo>
                    <a:pt x="1929574" y="9537"/>
                  </a:lnTo>
                  <a:lnTo>
                    <a:pt x="1945386" y="9537"/>
                  </a:lnTo>
                  <a:lnTo>
                    <a:pt x="1945386" y="0"/>
                  </a:lnTo>
                  <a:close/>
                </a:path>
                <a:path w="2030729" h="10160">
                  <a:moveTo>
                    <a:pt x="1973922" y="0"/>
                  </a:moveTo>
                  <a:lnTo>
                    <a:pt x="1958124" y="0"/>
                  </a:lnTo>
                  <a:lnTo>
                    <a:pt x="1958124" y="9537"/>
                  </a:lnTo>
                  <a:lnTo>
                    <a:pt x="1973922" y="9537"/>
                  </a:lnTo>
                  <a:lnTo>
                    <a:pt x="1973922" y="0"/>
                  </a:lnTo>
                  <a:close/>
                </a:path>
                <a:path w="2030729" h="10160">
                  <a:moveTo>
                    <a:pt x="2002180" y="0"/>
                  </a:moveTo>
                  <a:lnTo>
                    <a:pt x="1986368" y="0"/>
                  </a:lnTo>
                  <a:lnTo>
                    <a:pt x="1986368" y="9537"/>
                  </a:lnTo>
                  <a:lnTo>
                    <a:pt x="2002180" y="9537"/>
                  </a:lnTo>
                  <a:lnTo>
                    <a:pt x="2002180" y="0"/>
                  </a:lnTo>
                  <a:close/>
                </a:path>
                <a:path w="2030729" h="10160">
                  <a:moveTo>
                    <a:pt x="2030514" y="0"/>
                  </a:moveTo>
                  <a:lnTo>
                    <a:pt x="2014715" y="0"/>
                  </a:lnTo>
                  <a:lnTo>
                    <a:pt x="2014715" y="9537"/>
                  </a:lnTo>
                  <a:lnTo>
                    <a:pt x="2030514" y="9537"/>
                  </a:lnTo>
                  <a:lnTo>
                    <a:pt x="2030514" y="0"/>
                  </a:lnTo>
                  <a:close/>
                </a:path>
              </a:pathLst>
            </a:custGeom>
            <a:solidFill>
              <a:srgbClr val="231F20"/>
            </a:solidFill>
          </p:spPr>
          <p:txBody>
            <a:bodyPr wrap="square" lIns="0" tIns="0" rIns="0" bIns="0" rtlCol="0"/>
            <a:lstStyle/>
            <a:p>
              <a:endParaRPr/>
            </a:p>
          </p:txBody>
        </p:sp>
        <p:sp>
          <p:nvSpPr>
            <p:cNvPr id="7" name="object 7"/>
            <p:cNvSpPr/>
            <p:nvPr/>
          </p:nvSpPr>
          <p:spPr>
            <a:xfrm>
              <a:off x="4477486" y="2725851"/>
              <a:ext cx="2115820" cy="10160"/>
            </a:xfrm>
            <a:custGeom>
              <a:avLst/>
              <a:gdLst/>
              <a:ahLst/>
              <a:cxnLst/>
              <a:rect l="l" t="t" r="r" b="b"/>
              <a:pathLst>
                <a:path w="2115820" h="10160">
                  <a:moveTo>
                    <a:pt x="15798" y="0"/>
                  </a:moveTo>
                  <a:lnTo>
                    <a:pt x="0" y="0"/>
                  </a:lnTo>
                  <a:lnTo>
                    <a:pt x="0" y="9537"/>
                  </a:lnTo>
                  <a:lnTo>
                    <a:pt x="15798" y="9537"/>
                  </a:lnTo>
                  <a:lnTo>
                    <a:pt x="15798" y="0"/>
                  </a:lnTo>
                  <a:close/>
                </a:path>
                <a:path w="2115820" h="10160">
                  <a:moveTo>
                    <a:pt x="100926" y="0"/>
                  </a:moveTo>
                  <a:lnTo>
                    <a:pt x="85128" y="0"/>
                  </a:lnTo>
                  <a:lnTo>
                    <a:pt x="85128" y="9537"/>
                  </a:lnTo>
                  <a:lnTo>
                    <a:pt x="100926" y="9537"/>
                  </a:lnTo>
                  <a:lnTo>
                    <a:pt x="100926" y="0"/>
                  </a:lnTo>
                  <a:close/>
                </a:path>
                <a:path w="2115820" h="10160">
                  <a:moveTo>
                    <a:pt x="129184" y="0"/>
                  </a:moveTo>
                  <a:lnTo>
                    <a:pt x="113372" y="0"/>
                  </a:lnTo>
                  <a:lnTo>
                    <a:pt x="113372" y="9537"/>
                  </a:lnTo>
                  <a:lnTo>
                    <a:pt x="129184" y="9537"/>
                  </a:lnTo>
                  <a:lnTo>
                    <a:pt x="129184" y="0"/>
                  </a:lnTo>
                  <a:close/>
                </a:path>
                <a:path w="2115820" h="10160">
                  <a:moveTo>
                    <a:pt x="157530" y="0"/>
                  </a:moveTo>
                  <a:lnTo>
                    <a:pt x="141719" y="0"/>
                  </a:lnTo>
                  <a:lnTo>
                    <a:pt x="141719" y="9537"/>
                  </a:lnTo>
                  <a:lnTo>
                    <a:pt x="157530" y="9537"/>
                  </a:lnTo>
                  <a:lnTo>
                    <a:pt x="157530" y="0"/>
                  </a:lnTo>
                  <a:close/>
                </a:path>
                <a:path w="2115820" h="10160">
                  <a:moveTo>
                    <a:pt x="186067" y="0"/>
                  </a:moveTo>
                  <a:lnTo>
                    <a:pt x="170268" y="0"/>
                  </a:lnTo>
                  <a:lnTo>
                    <a:pt x="170268" y="9537"/>
                  </a:lnTo>
                  <a:lnTo>
                    <a:pt x="186067" y="9537"/>
                  </a:lnTo>
                  <a:lnTo>
                    <a:pt x="186067" y="0"/>
                  </a:lnTo>
                  <a:close/>
                </a:path>
                <a:path w="2115820" h="10160">
                  <a:moveTo>
                    <a:pt x="214325" y="0"/>
                  </a:moveTo>
                  <a:lnTo>
                    <a:pt x="198513" y="0"/>
                  </a:lnTo>
                  <a:lnTo>
                    <a:pt x="198513" y="9537"/>
                  </a:lnTo>
                  <a:lnTo>
                    <a:pt x="214325" y="9537"/>
                  </a:lnTo>
                  <a:lnTo>
                    <a:pt x="214325" y="0"/>
                  </a:lnTo>
                  <a:close/>
                </a:path>
                <a:path w="2115820" h="10160">
                  <a:moveTo>
                    <a:pt x="242658" y="0"/>
                  </a:moveTo>
                  <a:lnTo>
                    <a:pt x="226860" y="0"/>
                  </a:lnTo>
                  <a:lnTo>
                    <a:pt x="226860" y="9537"/>
                  </a:lnTo>
                  <a:lnTo>
                    <a:pt x="242658" y="9537"/>
                  </a:lnTo>
                  <a:lnTo>
                    <a:pt x="242658" y="0"/>
                  </a:lnTo>
                  <a:close/>
                </a:path>
                <a:path w="2115820" h="10160">
                  <a:moveTo>
                    <a:pt x="271208" y="0"/>
                  </a:moveTo>
                  <a:lnTo>
                    <a:pt x="255397" y="0"/>
                  </a:lnTo>
                  <a:lnTo>
                    <a:pt x="255397" y="9537"/>
                  </a:lnTo>
                  <a:lnTo>
                    <a:pt x="271208" y="9537"/>
                  </a:lnTo>
                  <a:lnTo>
                    <a:pt x="271208" y="0"/>
                  </a:lnTo>
                  <a:close/>
                </a:path>
                <a:path w="2115820" h="10160">
                  <a:moveTo>
                    <a:pt x="299453" y="0"/>
                  </a:moveTo>
                  <a:lnTo>
                    <a:pt x="283641" y="0"/>
                  </a:lnTo>
                  <a:lnTo>
                    <a:pt x="283641" y="9537"/>
                  </a:lnTo>
                  <a:lnTo>
                    <a:pt x="299453" y="9537"/>
                  </a:lnTo>
                  <a:lnTo>
                    <a:pt x="299453" y="0"/>
                  </a:lnTo>
                  <a:close/>
                </a:path>
                <a:path w="2115820" h="10160">
                  <a:moveTo>
                    <a:pt x="327787" y="0"/>
                  </a:moveTo>
                  <a:lnTo>
                    <a:pt x="311988" y="0"/>
                  </a:lnTo>
                  <a:lnTo>
                    <a:pt x="311988" y="9537"/>
                  </a:lnTo>
                  <a:lnTo>
                    <a:pt x="327787" y="9537"/>
                  </a:lnTo>
                  <a:lnTo>
                    <a:pt x="327787" y="0"/>
                  </a:lnTo>
                  <a:close/>
                </a:path>
                <a:path w="2115820" h="10160">
                  <a:moveTo>
                    <a:pt x="356336" y="0"/>
                  </a:moveTo>
                  <a:lnTo>
                    <a:pt x="340537" y="0"/>
                  </a:lnTo>
                  <a:lnTo>
                    <a:pt x="340537" y="9537"/>
                  </a:lnTo>
                  <a:lnTo>
                    <a:pt x="356336" y="9537"/>
                  </a:lnTo>
                  <a:lnTo>
                    <a:pt x="356336" y="0"/>
                  </a:lnTo>
                  <a:close/>
                </a:path>
                <a:path w="2115820" h="10160">
                  <a:moveTo>
                    <a:pt x="384594" y="0"/>
                  </a:moveTo>
                  <a:lnTo>
                    <a:pt x="368782" y="0"/>
                  </a:lnTo>
                  <a:lnTo>
                    <a:pt x="368782" y="9537"/>
                  </a:lnTo>
                  <a:lnTo>
                    <a:pt x="384594" y="9537"/>
                  </a:lnTo>
                  <a:lnTo>
                    <a:pt x="384594" y="0"/>
                  </a:lnTo>
                  <a:close/>
                </a:path>
                <a:path w="2115820" h="10160">
                  <a:moveTo>
                    <a:pt x="412927" y="0"/>
                  </a:moveTo>
                  <a:lnTo>
                    <a:pt x="397129" y="0"/>
                  </a:lnTo>
                  <a:lnTo>
                    <a:pt x="397129" y="9537"/>
                  </a:lnTo>
                  <a:lnTo>
                    <a:pt x="412927" y="9537"/>
                  </a:lnTo>
                  <a:lnTo>
                    <a:pt x="412927" y="0"/>
                  </a:lnTo>
                  <a:close/>
                </a:path>
                <a:path w="2115820" h="10160">
                  <a:moveTo>
                    <a:pt x="441477" y="0"/>
                  </a:moveTo>
                  <a:lnTo>
                    <a:pt x="425665" y="0"/>
                  </a:lnTo>
                  <a:lnTo>
                    <a:pt x="425665" y="9537"/>
                  </a:lnTo>
                  <a:lnTo>
                    <a:pt x="441477" y="9537"/>
                  </a:lnTo>
                  <a:lnTo>
                    <a:pt x="441477" y="0"/>
                  </a:lnTo>
                  <a:close/>
                </a:path>
                <a:path w="2115820" h="10160">
                  <a:moveTo>
                    <a:pt x="469734" y="0"/>
                  </a:moveTo>
                  <a:lnTo>
                    <a:pt x="453923" y="0"/>
                  </a:lnTo>
                  <a:lnTo>
                    <a:pt x="453923" y="9537"/>
                  </a:lnTo>
                  <a:lnTo>
                    <a:pt x="469734" y="9537"/>
                  </a:lnTo>
                  <a:lnTo>
                    <a:pt x="469734" y="0"/>
                  </a:lnTo>
                  <a:close/>
                </a:path>
                <a:path w="2115820" h="10160">
                  <a:moveTo>
                    <a:pt x="498081" y="0"/>
                  </a:moveTo>
                  <a:lnTo>
                    <a:pt x="482269" y="0"/>
                  </a:lnTo>
                  <a:lnTo>
                    <a:pt x="482269" y="9537"/>
                  </a:lnTo>
                  <a:lnTo>
                    <a:pt x="498081" y="9537"/>
                  </a:lnTo>
                  <a:lnTo>
                    <a:pt x="498081" y="0"/>
                  </a:lnTo>
                  <a:close/>
                </a:path>
                <a:path w="2115820" h="10160">
                  <a:moveTo>
                    <a:pt x="526618" y="0"/>
                  </a:moveTo>
                  <a:lnTo>
                    <a:pt x="510806" y="0"/>
                  </a:lnTo>
                  <a:lnTo>
                    <a:pt x="510806" y="9537"/>
                  </a:lnTo>
                  <a:lnTo>
                    <a:pt x="526618" y="9537"/>
                  </a:lnTo>
                  <a:lnTo>
                    <a:pt x="526618" y="0"/>
                  </a:lnTo>
                  <a:close/>
                </a:path>
                <a:path w="2115820" h="10160">
                  <a:moveTo>
                    <a:pt x="554863" y="0"/>
                  </a:moveTo>
                  <a:lnTo>
                    <a:pt x="539051" y="0"/>
                  </a:lnTo>
                  <a:lnTo>
                    <a:pt x="539051" y="9537"/>
                  </a:lnTo>
                  <a:lnTo>
                    <a:pt x="554863" y="9537"/>
                  </a:lnTo>
                  <a:lnTo>
                    <a:pt x="554863" y="0"/>
                  </a:lnTo>
                  <a:close/>
                </a:path>
                <a:path w="2115820" h="10160">
                  <a:moveTo>
                    <a:pt x="583209" y="0"/>
                  </a:moveTo>
                  <a:lnTo>
                    <a:pt x="567410" y="0"/>
                  </a:lnTo>
                  <a:lnTo>
                    <a:pt x="567410" y="9537"/>
                  </a:lnTo>
                  <a:lnTo>
                    <a:pt x="583209" y="9537"/>
                  </a:lnTo>
                  <a:lnTo>
                    <a:pt x="583209" y="0"/>
                  </a:lnTo>
                  <a:close/>
                </a:path>
                <a:path w="2115820" h="10160">
                  <a:moveTo>
                    <a:pt x="611746" y="0"/>
                  </a:moveTo>
                  <a:lnTo>
                    <a:pt x="595934" y="0"/>
                  </a:lnTo>
                  <a:lnTo>
                    <a:pt x="595934" y="9537"/>
                  </a:lnTo>
                  <a:lnTo>
                    <a:pt x="611746" y="9537"/>
                  </a:lnTo>
                  <a:lnTo>
                    <a:pt x="611746" y="0"/>
                  </a:lnTo>
                  <a:close/>
                </a:path>
                <a:path w="2115820" h="10160">
                  <a:moveTo>
                    <a:pt x="640003" y="0"/>
                  </a:moveTo>
                  <a:lnTo>
                    <a:pt x="624192" y="0"/>
                  </a:lnTo>
                  <a:lnTo>
                    <a:pt x="624192" y="9537"/>
                  </a:lnTo>
                  <a:lnTo>
                    <a:pt x="640003" y="9537"/>
                  </a:lnTo>
                  <a:lnTo>
                    <a:pt x="640003" y="0"/>
                  </a:lnTo>
                  <a:close/>
                </a:path>
                <a:path w="2115820" h="10160">
                  <a:moveTo>
                    <a:pt x="668337" y="0"/>
                  </a:moveTo>
                  <a:lnTo>
                    <a:pt x="652538" y="0"/>
                  </a:lnTo>
                  <a:lnTo>
                    <a:pt x="652538" y="9537"/>
                  </a:lnTo>
                  <a:lnTo>
                    <a:pt x="668337" y="9537"/>
                  </a:lnTo>
                  <a:lnTo>
                    <a:pt x="668337" y="0"/>
                  </a:lnTo>
                  <a:close/>
                </a:path>
                <a:path w="2115820" h="10160">
                  <a:moveTo>
                    <a:pt x="696887" y="0"/>
                  </a:moveTo>
                  <a:lnTo>
                    <a:pt x="681075" y="0"/>
                  </a:lnTo>
                  <a:lnTo>
                    <a:pt x="681075" y="9537"/>
                  </a:lnTo>
                  <a:lnTo>
                    <a:pt x="696887" y="9537"/>
                  </a:lnTo>
                  <a:lnTo>
                    <a:pt x="696887" y="0"/>
                  </a:lnTo>
                  <a:close/>
                </a:path>
                <a:path w="2115820" h="10160">
                  <a:moveTo>
                    <a:pt x="725144" y="0"/>
                  </a:moveTo>
                  <a:lnTo>
                    <a:pt x="709333" y="0"/>
                  </a:lnTo>
                  <a:lnTo>
                    <a:pt x="709333" y="9537"/>
                  </a:lnTo>
                  <a:lnTo>
                    <a:pt x="725144" y="9537"/>
                  </a:lnTo>
                  <a:lnTo>
                    <a:pt x="725144" y="0"/>
                  </a:lnTo>
                  <a:close/>
                </a:path>
                <a:path w="2115820" h="10160">
                  <a:moveTo>
                    <a:pt x="753478" y="0"/>
                  </a:moveTo>
                  <a:lnTo>
                    <a:pt x="737679" y="0"/>
                  </a:lnTo>
                  <a:lnTo>
                    <a:pt x="737679" y="9537"/>
                  </a:lnTo>
                  <a:lnTo>
                    <a:pt x="753478" y="9537"/>
                  </a:lnTo>
                  <a:lnTo>
                    <a:pt x="753478" y="0"/>
                  </a:lnTo>
                  <a:close/>
                </a:path>
                <a:path w="2115820" h="10160">
                  <a:moveTo>
                    <a:pt x="782015" y="0"/>
                  </a:moveTo>
                  <a:lnTo>
                    <a:pt x="766203" y="0"/>
                  </a:lnTo>
                  <a:lnTo>
                    <a:pt x="766203" y="9537"/>
                  </a:lnTo>
                  <a:lnTo>
                    <a:pt x="782015" y="9537"/>
                  </a:lnTo>
                  <a:lnTo>
                    <a:pt x="782015" y="0"/>
                  </a:lnTo>
                  <a:close/>
                </a:path>
                <a:path w="2115820" h="10160">
                  <a:moveTo>
                    <a:pt x="810260" y="0"/>
                  </a:moveTo>
                  <a:lnTo>
                    <a:pt x="794461" y="0"/>
                  </a:lnTo>
                  <a:lnTo>
                    <a:pt x="794461" y="9537"/>
                  </a:lnTo>
                  <a:lnTo>
                    <a:pt x="810260" y="9537"/>
                  </a:lnTo>
                  <a:lnTo>
                    <a:pt x="810260" y="0"/>
                  </a:lnTo>
                  <a:close/>
                </a:path>
                <a:path w="2115820" h="10160">
                  <a:moveTo>
                    <a:pt x="838606" y="0"/>
                  </a:moveTo>
                  <a:lnTo>
                    <a:pt x="822794" y="0"/>
                  </a:lnTo>
                  <a:lnTo>
                    <a:pt x="822794" y="9537"/>
                  </a:lnTo>
                  <a:lnTo>
                    <a:pt x="838606" y="9537"/>
                  </a:lnTo>
                  <a:lnTo>
                    <a:pt x="838606" y="0"/>
                  </a:lnTo>
                  <a:close/>
                </a:path>
                <a:path w="2115820" h="10160">
                  <a:moveTo>
                    <a:pt x="867168" y="0"/>
                  </a:moveTo>
                  <a:lnTo>
                    <a:pt x="851357" y="0"/>
                  </a:lnTo>
                  <a:lnTo>
                    <a:pt x="851357" y="9537"/>
                  </a:lnTo>
                  <a:lnTo>
                    <a:pt x="867168" y="9537"/>
                  </a:lnTo>
                  <a:lnTo>
                    <a:pt x="867168" y="0"/>
                  </a:lnTo>
                  <a:close/>
                </a:path>
                <a:path w="2115820" h="10160">
                  <a:moveTo>
                    <a:pt x="895400" y="0"/>
                  </a:moveTo>
                  <a:lnTo>
                    <a:pt x="879589" y="0"/>
                  </a:lnTo>
                  <a:lnTo>
                    <a:pt x="879589" y="9537"/>
                  </a:lnTo>
                  <a:lnTo>
                    <a:pt x="895400" y="9537"/>
                  </a:lnTo>
                  <a:lnTo>
                    <a:pt x="895400" y="0"/>
                  </a:lnTo>
                  <a:close/>
                </a:path>
                <a:path w="2115820" h="10160">
                  <a:moveTo>
                    <a:pt x="923747" y="0"/>
                  </a:moveTo>
                  <a:lnTo>
                    <a:pt x="907935" y="0"/>
                  </a:lnTo>
                  <a:lnTo>
                    <a:pt x="907935" y="9537"/>
                  </a:lnTo>
                  <a:lnTo>
                    <a:pt x="923747" y="9537"/>
                  </a:lnTo>
                  <a:lnTo>
                    <a:pt x="923747" y="0"/>
                  </a:lnTo>
                  <a:close/>
                </a:path>
                <a:path w="2115820" h="10160">
                  <a:moveTo>
                    <a:pt x="952296" y="0"/>
                  </a:moveTo>
                  <a:lnTo>
                    <a:pt x="936485" y="0"/>
                  </a:lnTo>
                  <a:lnTo>
                    <a:pt x="936485" y="9537"/>
                  </a:lnTo>
                  <a:lnTo>
                    <a:pt x="952296" y="9537"/>
                  </a:lnTo>
                  <a:lnTo>
                    <a:pt x="952296" y="0"/>
                  </a:lnTo>
                  <a:close/>
                </a:path>
                <a:path w="2115820" h="10160">
                  <a:moveTo>
                    <a:pt x="980528" y="0"/>
                  </a:moveTo>
                  <a:lnTo>
                    <a:pt x="964730" y="0"/>
                  </a:lnTo>
                  <a:lnTo>
                    <a:pt x="964730" y="9537"/>
                  </a:lnTo>
                  <a:lnTo>
                    <a:pt x="980528" y="9537"/>
                  </a:lnTo>
                  <a:lnTo>
                    <a:pt x="980528" y="0"/>
                  </a:lnTo>
                  <a:close/>
                </a:path>
                <a:path w="2115820" h="10160">
                  <a:moveTo>
                    <a:pt x="1008888" y="0"/>
                  </a:moveTo>
                  <a:lnTo>
                    <a:pt x="993076" y="0"/>
                  </a:lnTo>
                  <a:lnTo>
                    <a:pt x="993076" y="9537"/>
                  </a:lnTo>
                  <a:lnTo>
                    <a:pt x="1008888" y="9537"/>
                  </a:lnTo>
                  <a:lnTo>
                    <a:pt x="1008888" y="0"/>
                  </a:lnTo>
                  <a:close/>
                </a:path>
                <a:path w="2115820" h="10160">
                  <a:moveTo>
                    <a:pt x="1037437" y="0"/>
                  </a:moveTo>
                  <a:lnTo>
                    <a:pt x="1021626" y="0"/>
                  </a:lnTo>
                  <a:lnTo>
                    <a:pt x="1021626" y="9537"/>
                  </a:lnTo>
                  <a:lnTo>
                    <a:pt x="1037437" y="9537"/>
                  </a:lnTo>
                  <a:lnTo>
                    <a:pt x="1037437" y="0"/>
                  </a:lnTo>
                  <a:close/>
                </a:path>
                <a:path w="2115820" h="10160">
                  <a:moveTo>
                    <a:pt x="1065682" y="0"/>
                  </a:moveTo>
                  <a:lnTo>
                    <a:pt x="1049870" y="0"/>
                  </a:lnTo>
                  <a:lnTo>
                    <a:pt x="1049870" y="9537"/>
                  </a:lnTo>
                  <a:lnTo>
                    <a:pt x="1065682" y="9537"/>
                  </a:lnTo>
                  <a:lnTo>
                    <a:pt x="1065682" y="0"/>
                  </a:lnTo>
                  <a:close/>
                </a:path>
                <a:path w="2115820" h="10160">
                  <a:moveTo>
                    <a:pt x="1094028" y="0"/>
                  </a:moveTo>
                  <a:lnTo>
                    <a:pt x="1078217" y="0"/>
                  </a:lnTo>
                  <a:lnTo>
                    <a:pt x="1078217" y="9537"/>
                  </a:lnTo>
                  <a:lnTo>
                    <a:pt x="1094028" y="9537"/>
                  </a:lnTo>
                  <a:lnTo>
                    <a:pt x="1094028" y="0"/>
                  </a:lnTo>
                  <a:close/>
                </a:path>
                <a:path w="2115820" h="10160">
                  <a:moveTo>
                    <a:pt x="1122553" y="0"/>
                  </a:moveTo>
                  <a:lnTo>
                    <a:pt x="1106754" y="0"/>
                  </a:lnTo>
                  <a:lnTo>
                    <a:pt x="1106754" y="9537"/>
                  </a:lnTo>
                  <a:lnTo>
                    <a:pt x="1122553" y="9537"/>
                  </a:lnTo>
                  <a:lnTo>
                    <a:pt x="1122553" y="0"/>
                  </a:lnTo>
                  <a:close/>
                </a:path>
                <a:path w="2115820" h="10160">
                  <a:moveTo>
                    <a:pt x="1150810" y="0"/>
                  </a:moveTo>
                  <a:lnTo>
                    <a:pt x="1135011" y="0"/>
                  </a:lnTo>
                  <a:lnTo>
                    <a:pt x="1135011" y="9537"/>
                  </a:lnTo>
                  <a:lnTo>
                    <a:pt x="1150810" y="9537"/>
                  </a:lnTo>
                  <a:lnTo>
                    <a:pt x="1150810" y="0"/>
                  </a:lnTo>
                  <a:close/>
                </a:path>
                <a:path w="2115820" h="10160">
                  <a:moveTo>
                    <a:pt x="1179156" y="0"/>
                  </a:moveTo>
                  <a:lnTo>
                    <a:pt x="1163345" y="0"/>
                  </a:lnTo>
                  <a:lnTo>
                    <a:pt x="1163345" y="9537"/>
                  </a:lnTo>
                  <a:lnTo>
                    <a:pt x="1179156" y="9537"/>
                  </a:lnTo>
                  <a:lnTo>
                    <a:pt x="1179156" y="0"/>
                  </a:lnTo>
                  <a:close/>
                </a:path>
                <a:path w="2115820" h="10160">
                  <a:moveTo>
                    <a:pt x="1207693" y="0"/>
                  </a:moveTo>
                  <a:lnTo>
                    <a:pt x="1191882" y="0"/>
                  </a:lnTo>
                  <a:lnTo>
                    <a:pt x="1191882" y="9537"/>
                  </a:lnTo>
                  <a:lnTo>
                    <a:pt x="1207693" y="9537"/>
                  </a:lnTo>
                  <a:lnTo>
                    <a:pt x="1207693" y="0"/>
                  </a:lnTo>
                  <a:close/>
                </a:path>
                <a:path w="2115820" h="10160">
                  <a:moveTo>
                    <a:pt x="1235938" y="0"/>
                  </a:moveTo>
                  <a:lnTo>
                    <a:pt x="1220139" y="0"/>
                  </a:lnTo>
                  <a:lnTo>
                    <a:pt x="1220139" y="9537"/>
                  </a:lnTo>
                  <a:lnTo>
                    <a:pt x="1235938" y="9537"/>
                  </a:lnTo>
                  <a:lnTo>
                    <a:pt x="1235938" y="0"/>
                  </a:lnTo>
                  <a:close/>
                </a:path>
                <a:path w="2115820" h="10160">
                  <a:moveTo>
                    <a:pt x="1264297" y="0"/>
                  </a:moveTo>
                  <a:lnTo>
                    <a:pt x="1248486" y="0"/>
                  </a:lnTo>
                  <a:lnTo>
                    <a:pt x="1248486" y="9537"/>
                  </a:lnTo>
                  <a:lnTo>
                    <a:pt x="1264297" y="9537"/>
                  </a:lnTo>
                  <a:lnTo>
                    <a:pt x="1264297" y="0"/>
                  </a:lnTo>
                  <a:close/>
                </a:path>
                <a:path w="2115820" h="10160">
                  <a:moveTo>
                    <a:pt x="1292821" y="0"/>
                  </a:moveTo>
                  <a:lnTo>
                    <a:pt x="1277023" y="0"/>
                  </a:lnTo>
                  <a:lnTo>
                    <a:pt x="1277023" y="9537"/>
                  </a:lnTo>
                  <a:lnTo>
                    <a:pt x="1292821" y="9537"/>
                  </a:lnTo>
                  <a:lnTo>
                    <a:pt x="1292821" y="0"/>
                  </a:lnTo>
                  <a:close/>
                </a:path>
                <a:path w="2115820" h="10160">
                  <a:moveTo>
                    <a:pt x="1321079" y="0"/>
                  </a:moveTo>
                  <a:lnTo>
                    <a:pt x="1305280" y="0"/>
                  </a:lnTo>
                  <a:lnTo>
                    <a:pt x="1305280" y="9537"/>
                  </a:lnTo>
                  <a:lnTo>
                    <a:pt x="1321079" y="9537"/>
                  </a:lnTo>
                  <a:lnTo>
                    <a:pt x="1321079" y="0"/>
                  </a:lnTo>
                  <a:close/>
                </a:path>
                <a:path w="2115820" h="10160">
                  <a:moveTo>
                    <a:pt x="1349425" y="0"/>
                  </a:moveTo>
                  <a:lnTo>
                    <a:pt x="1333614" y="0"/>
                  </a:lnTo>
                  <a:lnTo>
                    <a:pt x="1333614" y="9537"/>
                  </a:lnTo>
                  <a:lnTo>
                    <a:pt x="1349425" y="9537"/>
                  </a:lnTo>
                  <a:lnTo>
                    <a:pt x="1349425" y="0"/>
                  </a:lnTo>
                  <a:close/>
                </a:path>
                <a:path w="2115820" h="10160">
                  <a:moveTo>
                    <a:pt x="1377962" y="0"/>
                  </a:moveTo>
                  <a:lnTo>
                    <a:pt x="1362163" y="0"/>
                  </a:lnTo>
                  <a:lnTo>
                    <a:pt x="1362163" y="9537"/>
                  </a:lnTo>
                  <a:lnTo>
                    <a:pt x="1377962" y="9537"/>
                  </a:lnTo>
                  <a:lnTo>
                    <a:pt x="1377962" y="0"/>
                  </a:lnTo>
                  <a:close/>
                </a:path>
                <a:path w="2115820" h="10160">
                  <a:moveTo>
                    <a:pt x="1406207" y="0"/>
                  </a:moveTo>
                  <a:lnTo>
                    <a:pt x="1390408" y="0"/>
                  </a:lnTo>
                  <a:lnTo>
                    <a:pt x="1390408" y="9537"/>
                  </a:lnTo>
                  <a:lnTo>
                    <a:pt x="1406207" y="9537"/>
                  </a:lnTo>
                  <a:lnTo>
                    <a:pt x="1406207" y="0"/>
                  </a:lnTo>
                  <a:close/>
                </a:path>
                <a:path w="2115820" h="10160">
                  <a:moveTo>
                    <a:pt x="1434553" y="0"/>
                  </a:moveTo>
                  <a:lnTo>
                    <a:pt x="1418742" y="0"/>
                  </a:lnTo>
                  <a:lnTo>
                    <a:pt x="1418742" y="9537"/>
                  </a:lnTo>
                  <a:lnTo>
                    <a:pt x="1434553" y="9537"/>
                  </a:lnTo>
                  <a:lnTo>
                    <a:pt x="1434553" y="0"/>
                  </a:lnTo>
                  <a:close/>
                </a:path>
                <a:path w="2115820" h="10160">
                  <a:moveTo>
                    <a:pt x="1463103" y="0"/>
                  </a:moveTo>
                  <a:lnTo>
                    <a:pt x="1447304" y="0"/>
                  </a:lnTo>
                  <a:lnTo>
                    <a:pt x="1447304" y="9537"/>
                  </a:lnTo>
                  <a:lnTo>
                    <a:pt x="1463103" y="9537"/>
                  </a:lnTo>
                  <a:lnTo>
                    <a:pt x="1463103" y="0"/>
                  </a:lnTo>
                  <a:close/>
                </a:path>
                <a:path w="2115820" h="10160">
                  <a:moveTo>
                    <a:pt x="1491348" y="0"/>
                  </a:moveTo>
                  <a:lnTo>
                    <a:pt x="1475549" y="0"/>
                  </a:lnTo>
                  <a:lnTo>
                    <a:pt x="1475549" y="9537"/>
                  </a:lnTo>
                  <a:lnTo>
                    <a:pt x="1491348" y="9537"/>
                  </a:lnTo>
                  <a:lnTo>
                    <a:pt x="1491348" y="0"/>
                  </a:lnTo>
                  <a:close/>
                </a:path>
                <a:path w="2115820" h="10160">
                  <a:moveTo>
                    <a:pt x="1519682" y="0"/>
                  </a:moveTo>
                  <a:lnTo>
                    <a:pt x="1503883" y="0"/>
                  </a:lnTo>
                  <a:lnTo>
                    <a:pt x="1503883" y="9537"/>
                  </a:lnTo>
                  <a:lnTo>
                    <a:pt x="1519682" y="9537"/>
                  </a:lnTo>
                  <a:lnTo>
                    <a:pt x="1519682" y="0"/>
                  </a:lnTo>
                  <a:close/>
                </a:path>
                <a:path w="2115820" h="10160">
                  <a:moveTo>
                    <a:pt x="1548244" y="0"/>
                  </a:moveTo>
                  <a:lnTo>
                    <a:pt x="1532432" y="0"/>
                  </a:lnTo>
                  <a:lnTo>
                    <a:pt x="1532432" y="9537"/>
                  </a:lnTo>
                  <a:lnTo>
                    <a:pt x="1548244" y="9537"/>
                  </a:lnTo>
                  <a:lnTo>
                    <a:pt x="1548244" y="0"/>
                  </a:lnTo>
                  <a:close/>
                </a:path>
                <a:path w="2115820" h="10160">
                  <a:moveTo>
                    <a:pt x="1576489" y="0"/>
                  </a:moveTo>
                  <a:lnTo>
                    <a:pt x="1560690" y="0"/>
                  </a:lnTo>
                  <a:lnTo>
                    <a:pt x="1560690" y="9537"/>
                  </a:lnTo>
                  <a:lnTo>
                    <a:pt x="1576489" y="9537"/>
                  </a:lnTo>
                  <a:lnTo>
                    <a:pt x="1576489" y="0"/>
                  </a:lnTo>
                  <a:close/>
                </a:path>
                <a:path w="2115820" h="10160">
                  <a:moveTo>
                    <a:pt x="1604835" y="0"/>
                  </a:moveTo>
                  <a:lnTo>
                    <a:pt x="1589036" y="0"/>
                  </a:lnTo>
                  <a:lnTo>
                    <a:pt x="1589036" y="9537"/>
                  </a:lnTo>
                  <a:lnTo>
                    <a:pt x="1604835" y="9537"/>
                  </a:lnTo>
                  <a:lnTo>
                    <a:pt x="1604835" y="0"/>
                  </a:lnTo>
                  <a:close/>
                </a:path>
                <a:path w="2115820" h="10160">
                  <a:moveTo>
                    <a:pt x="1633372" y="0"/>
                  </a:moveTo>
                  <a:lnTo>
                    <a:pt x="1617573" y="0"/>
                  </a:lnTo>
                  <a:lnTo>
                    <a:pt x="1617573" y="9537"/>
                  </a:lnTo>
                  <a:lnTo>
                    <a:pt x="1633372" y="9537"/>
                  </a:lnTo>
                  <a:lnTo>
                    <a:pt x="1633372" y="0"/>
                  </a:lnTo>
                  <a:close/>
                </a:path>
                <a:path w="2115820" h="10160">
                  <a:moveTo>
                    <a:pt x="1661629" y="0"/>
                  </a:moveTo>
                  <a:lnTo>
                    <a:pt x="1645831" y="0"/>
                  </a:lnTo>
                  <a:lnTo>
                    <a:pt x="1645831" y="9537"/>
                  </a:lnTo>
                  <a:lnTo>
                    <a:pt x="1661629" y="9537"/>
                  </a:lnTo>
                  <a:lnTo>
                    <a:pt x="1661629" y="0"/>
                  </a:lnTo>
                  <a:close/>
                </a:path>
                <a:path w="2115820" h="10160">
                  <a:moveTo>
                    <a:pt x="1689963" y="0"/>
                  </a:moveTo>
                  <a:lnTo>
                    <a:pt x="1674164" y="0"/>
                  </a:lnTo>
                  <a:lnTo>
                    <a:pt x="1674164" y="9537"/>
                  </a:lnTo>
                  <a:lnTo>
                    <a:pt x="1689963" y="9537"/>
                  </a:lnTo>
                  <a:lnTo>
                    <a:pt x="1689963" y="0"/>
                  </a:lnTo>
                  <a:close/>
                </a:path>
                <a:path w="2115820" h="10160">
                  <a:moveTo>
                    <a:pt x="1718513" y="0"/>
                  </a:moveTo>
                  <a:lnTo>
                    <a:pt x="1702701" y="0"/>
                  </a:lnTo>
                  <a:lnTo>
                    <a:pt x="1702701" y="9537"/>
                  </a:lnTo>
                  <a:lnTo>
                    <a:pt x="1718513" y="9537"/>
                  </a:lnTo>
                  <a:lnTo>
                    <a:pt x="1718513" y="0"/>
                  </a:lnTo>
                  <a:close/>
                </a:path>
                <a:path w="2115820" h="10160">
                  <a:moveTo>
                    <a:pt x="1746758" y="0"/>
                  </a:moveTo>
                  <a:lnTo>
                    <a:pt x="1730959" y="0"/>
                  </a:lnTo>
                  <a:lnTo>
                    <a:pt x="1730959" y="9537"/>
                  </a:lnTo>
                  <a:lnTo>
                    <a:pt x="1746758" y="9537"/>
                  </a:lnTo>
                  <a:lnTo>
                    <a:pt x="1746758" y="0"/>
                  </a:lnTo>
                  <a:close/>
                </a:path>
                <a:path w="2115820" h="10160">
                  <a:moveTo>
                    <a:pt x="1775104" y="0"/>
                  </a:moveTo>
                  <a:lnTo>
                    <a:pt x="1759292" y="0"/>
                  </a:lnTo>
                  <a:lnTo>
                    <a:pt x="1759292" y="9537"/>
                  </a:lnTo>
                  <a:lnTo>
                    <a:pt x="1775104" y="9537"/>
                  </a:lnTo>
                  <a:lnTo>
                    <a:pt x="1775104" y="0"/>
                  </a:lnTo>
                  <a:close/>
                </a:path>
                <a:path w="2115820" h="10160">
                  <a:moveTo>
                    <a:pt x="1803641" y="0"/>
                  </a:moveTo>
                  <a:lnTo>
                    <a:pt x="1787842" y="0"/>
                  </a:lnTo>
                  <a:lnTo>
                    <a:pt x="1787842" y="9537"/>
                  </a:lnTo>
                  <a:lnTo>
                    <a:pt x="1803641" y="9537"/>
                  </a:lnTo>
                  <a:lnTo>
                    <a:pt x="1803641" y="0"/>
                  </a:lnTo>
                  <a:close/>
                </a:path>
                <a:path w="2115820" h="10160">
                  <a:moveTo>
                    <a:pt x="1831898" y="0"/>
                  </a:moveTo>
                  <a:lnTo>
                    <a:pt x="1816100" y="0"/>
                  </a:lnTo>
                  <a:lnTo>
                    <a:pt x="1816100" y="9537"/>
                  </a:lnTo>
                  <a:lnTo>
                    <a:pt x="1831898" y="9537"/>
                  </a:lnTo>
                  <a:lnTo>
                    <a:pt x="1831898" y="0"/>
                  </a:lnTo>
                  <a:close/>
                </a:path>
                <a:path w="2115820" h="10160">
                  <a:moveTo>
                    <a:pt x="1860232" y="0"/>
                  </a:moveTo>
                  <a:lnTo>
                    <a:pt x="1844433" y="0"/>
                  </a:lnTo>
                  <a:lnTo>
                    <a:pt x="1844433" y="9537"/>
                  </a:lnTo>
                  <a:lnTo>
                    <a:pt x="1860232" y="9537"/>
                  </a:lnTo>
                  <a:lnTo>
                    <a:pt x="1860232" y="0"/>
                  </a:lnTo>
                  <a:close/>
                </a:path>
                <a:path w="2115820" h="10160">
                  <a:moveTo>
                    <a:pt x="1888769" y="0"/>
                  </a:moveTo>
                  <a:lnTo>
                    <a:pt x="1872970" y="0"/>
                  </a:lnTo>
                  <a:lnTo>
                    <a:pt x="1872970" y="9537"/>
                  </a:lnTo>
                  <a:lnTo>
                    <a:pt x="1888769" y="9537"/>
                  </a:lnTo>
                  <a:lnTo>
                    <a:pt x="1888769" y="0"/>
                  </a:lnTo>
                  <a:close/>
                </a:path>
                <a:path w="2115820" h="10160">
                  <a:moveTo>
                    <a:pt x="1917026" y="0"/>
                  </a:moveTo>
                  <a:lnTo>
                    <a:pt x="1901215" y="0"/>
                  </a:lnTo>
                  <a:lnTo>
                    <a:pt x="1901215" y="9537"/>
                  </a:lnTo>
                  <a:lnTo>
                    <a:pt x="1917026" y="9537"/>
                  </a:lnTo>
                  <a:lnTo>
                    <a:pt x="1917026" y="0"/>
                  </a:lnTo>
                  <a:close/>
                </a:path>
                <a:path w="2115820" h="10160">
                  <a:moveTo>
                    <a:pt x="1945373" y="0"/>
                  </a:moveTo>
                  <a:lnTo>
                    <a:pt x="1929561" y="0"/>
                  </a:lnTo>
                  <a:lnTo>
                    <a:pt x="1929561" y="9537"/>
                  </a:lnTo>
                  <a:lnTo>
                    <a:pt x="1945373" y="9537"/>
                  </a:lnTo>
                  <a:lnTo>
                    <a:pt x="1945373" y="0"/>
                  </a:lnTo>
                  <a:close/>
                </a:path>
                <a:path w="2115820" h="10160">
                  <a:moveTo>
                    <a:pt x="1973922" y="0"/>
                  </a:moveTo>
                  <a:lnTo>
                    <a:pt x="1958124" y="0"/>
                  </a:lnTo>
                  <a:lnTo>
                    <a:pt x="1958124" y="9537"/>
                  </a:lnTo>
                  <a:lnTo>
                    <a:pt x="1973922" y="9537"/>
                  </a:lnTo>
                  <a:lnTo>
                    <a:pt x="1973922" y="0"/>
                  </a:lnTo>
                  <a:close/>
                </a:path>
                <a:path w="2115820" h="10160">
                  <a:moveTo>
                    <a:pt x="2002167" y="0"/>
                  </a:moveTo>
                  <a:lnTo>
                    <a:pt x="1986356" y="0"/>
                  </a:lnTo>
                  <a:lnTo>
                    <a:pt x="1986356" y="9537"/>
                  </a:lnTo>
                  <a:lnTo>
                    <a:pt x="2002167" y="9537"/>
                  </a:lnTo>
                  <a:lnTo>
                    <a:pt x="2002167" y="0"/>
                  </a:lnTo>
                  <a:close/>
                </a:path>
                <a:path w="2115820" h="10160">
                  <a:moveTo>
                    <a:pt x="2030501" y="0"/>
                  </a:moveTo>
                  <a:lnTo>
                    <a:pt x="2014702" y="0"/>
                  </a:lnTo>
                  <a:lnTo>
                    <a:pt x="2014702" y="9537"/>
                  </a:lnTo>
                  <a:lnTo>
                    <a:pt x="2030501" y="9537"/>
                  </a:lnTo>
                  <a:lnTo>
                    <a:pt x="2030501" y="0"/>
                  </a:lnTo>
                  <a:close/>
                </a:path>
                <a:path w="2115820" h="10160">
                  <a:moveTo>
                    <a:pt x="2115642" y="0"/>
                  </a:moveTo>
                  <a:lnTo>
                    <a:pt x="2099843" y="0"/>
                  </a:lnTo>
                  <a:lnTo>
                    <a:pt x="2099843" y="9537"/>
                  </a:lnTo>
                  <a:lnTo>
                    <a:pt x="2115642" y="9537"/>
                  </a:lnTo>
                  <a:lnTo>
                    <a:pt x="2115642" y="0"/>
                  </a:lnTo>
                  <a:close/>
                </a:path>
              </a:pathLst>
            </a:custGeom>
            <a:solidFill>
              <a:srgbClr val="231F20"/>
            </a:solidFill>
          </p:spPr>
          <p:txBody>
            <a:bodyPr wrap="square" lIns="0" tIns="0" rIns="0" bIns="0" rtlCol="0"/>
            <a:lstStyle/>
            <a:p>
              <a:endParaRPr/>
            </a:p>
          </p:txBody>
        </p:sp>
        <p:sp>
          <p:nvSpPr>
            <p:cNvPr id="8" name="object 8"/>
            <p:cNvSpPr/>
            <p:nvPr/>
          </p:nvSpPr>
          <p:spPr>
            <a:xfrm>
              <a:off x="6520726" y="2725851"/>
              <a:ext cx="498475" cy="10160"/>
            </a:xfrm>
            <a:custGeom>
              <a:avLst/>
              <a:gdLst/>
              <a:ahLst/>
              <a:cxnLst/>
              <a:rect l="l" t="t" r="r" b="b"/>
              <a:pathLst>
                <a:path w="498475" h="10160">
                  <a:moveTo>
                    <a:pt x="15811" y="0"/>
                  </a:moveTo>
                  <a:lnTo>
                    <a:pt x="0" y="0"/>
                  </a:lnTo>
                  <a:lnTo>
                    <a:pt x="0" y="9537"/>
                  </a:lnTo>
                  <a:lnTo>
                    <a:pt x="15811" y="9537"/>
                  </a:lnTo>
                  <a:lnTo>
                    <a:pt x="15811" y="0"/>
                  </a:lnTo>
                  <a:close/>
                </a:path>
                <a:path w="498475" h="10160">
                  <a:moveTo>
                    <a:pt x="44069" y="0"/>
                  </a:moveTo>
                  <a:lnTo>
                    <a:pt x="28257" y="0"/>
                  </a:lnTo>
                  <a:lnTo>
                    <a:pt x="28257" y="9537"/>
                  </a:lnTo>
                  <a:lnTo>
                    <a:pt x="44069" y="9537"/>
                  </a:lnTo>
                  <a:lnTo>
                    <a:pt x="44069" y="0"/>
                  </a:lnTo>
                  <a:close/>
                </a:path>
                <a:path w="498475" h="10160">
                  <a:moveTo>
                    <a:pt x="72402" y="0"/>
                  </a:moveTo>
                  <a:lnTo>
                    <a:pt x="56603" y="0"/>
                  </a:lnTo>
                  <a:lnTo>
                    <a:pt x="56603" y="9537"/>
                  </a:lnTo>
                  <a:lnTo>
                    <a:pt x="72402" y="9537"/>
                  </a:lnTo>
                  <a:lnTo>
                    <a:pt x="72402" y="0"/>
                  </a:lnTo>
                  <a:close/>
                </a:path>
                <a:path w="498475" h="10160">
                  <a:moveTo>
                    <a:pt x="100952" y="0"/>
                  </a:moveTo>
                  <a:lnTo>
                    <a:pt x="85153" y="0"/>
                  </a:lnTo>
                  <a:lnTo>
                    <a:pt x="85153" y="9537"/>
                  </a:lnTo>
                  <a:lnTo>
                    <a:pt x="100952" y="9537"/>
                  </a:lnTo>
                  <a:lnTo>
                    <a:pt x="100952" y="0"/>
                  </a:lnTo>
                  <a:close/>
                </a:path>
                <a:path w="498475" h="10160">
                  <a:moveTo>
                    <a:pt x="129197" y="0"/>
                  </a:moveTo>
                  <a:lnTo>
                    <a:pt x="113385" y="0"/>
                  </a:lnTo>
                  <a:lnTo>
                    <a:pt x="113385" y="9537"/>
                  </a:lnTo>
                  <a:lnTo>
                    <a:pt x="129197" y="9537"/>
                  </a:lnTo>
                  <a:lnTo>
                    <a:pt x="129197" y="0"/>
                  </a:lnTo>
                  <a:close/>
                </a:path>
                <a:path w="498475" h="10160">
                  <a:moveTo>
                    <a:pt x="157543" y="0"/>
                  </a:moveTo>
                  <a:lnTo>
                    <a:pt x="141744" y="0"/>
                  </a:lnTo>
                  <a:lnTo>
                    <a:pt x="141744" y="9537"/>
                  </a:lnTo>
                  <a:lnTo>
                    <a:pt x="157543" y="9537"/>
                  </a:lnTo>
                  <a:lnTo>
                    <a:pt x="157543" y="0"/>
                  </a:lnTo>
                  <a:close/>
                </a:path>
                <a:path w="498475" h="10160">
                  <a:moveTo>
                    <a:pt x="186080" y="0"/>
                  </a:moveTo>
                  <a:lnTo>
                    <a:pt x="170281" y="0"/>
                  </a:lnTo>
                  <a:lnTo>
                    <a:pt x="170281" y="9537"/>
                  </a:lnTo>
                  <a:lnTo>
                    <a:pt x="186080" y="9537"/>
                  </a:lnTo>
                  <a:lnTo>
                    <a:pt x="186080" y="0"/>
                  </a:lnTo>
                  <a:close/>
                </a:path>
                <a:path w="498475" h="10160">
                  <a:moveTo>
                    <a:pt x="214337" y="0"/>
                  </a:moveTo>
                  <a:lnTo>
                    <a:pt x="198526" y="0"/>
                  </a:lnTo>
                  <a:lnTo>
                    <a:pt x="198526" y="9537"/>
                  </a:lnTo>
                  <a:lnTo>
                    <a:pt x="214337" y="9537"/>
                  </a:lnTo>
                  <a:lnTo>
                    <a:pt x="214337" y="0"/>
                  </a:lnTo>
                  <a:close/>
                </a:path>
                <a:path w="498475" h="10160">
                  <a:moveTo>
                    <a:pt x="242671" y="0"/>
                  </a:moveTo>
                  <a:lnTo>
                    <a:pt x="226872" y="0"/>
                  </a:lnTo>
                  <a:lnTo>
                    <a:pt x="226872" y="9537"/>
                  </a:lnTo>
                  <a:lnTo>
                    <a:pt x="242671" y="9537"/>
                  </a:lnTo>
                  <a:lnTo>
                    <a:pt x="242671" y="0"/>
                  </a:lnTo>
                  <a:close/>
                </a:path>
                <a:path w="498475" h="10160">
                  <a:moveTo>
                    <a:pt x="271221" y="0"/>
                  </a:moveTo>
                  <a:lnTo>
                    <a:pt x="255422" y="0"/>
                  </a:lnTo>
                  <a:lnTo>
                    <a:pt x="255422" y="9537"/>
                  </a:lnTo>
                  <a:lnTo>
                    <a:pt x="271221" y="9537"/>
                  </a:lnTo>
                  <a:lnTo>
                    <a:pt x="271221" y="0"/>
                  </a:lnTo>
                  <a:close/>
                </a:path>
                <a:path w="498475" h="10160">
                  <a:moveTo>
                    <a:pt x="299478" y="0"/>
                  </a:moveTo>
                  <a:lnTo>
                    <a:pt x="283654" y="0"/>
                  </a:lnTo>
                  <a:lnTo>
                    <a:pt x="283654" y="9537"/>
                  </a:lnTo>
                  <a:lnTo>
                    <a:pt x="299478" y="9537"/>
                  </a:lnTo>
                  <a:lnTo>
                    <a:pt x="299478" y="0"/>
                  </a:lnTo>
                  <a:close/>
                </a:path>
                <a:path w="498475" h="10160">
                  <a:moveTo>
                    <a:pt x="327812" y="0"/>
                  </a:moveTo>
                  <a:lnTo>
                    <a:pt x="312013" y="0"/>
                  </a:lnTo>
                  <a:lnTo>
                    <a:pt x="312013" y="9537"/>
                  </a:lnTo>
                  <a:lnTo>
                    <a:pt x="327812" y="9537"/>
                  </a:lnTo>
                  <a:lnTo>
                    <a:pt x="327812" y="0"/>
                  </a:lnTo>
                  <a:close/>
                </a:path>
                <a:path w="498475" h="10160">
                  <a:moveTo>
                    <a:pt x="356349" y="0"/>
                  </a:moveTo>
                  <a:lnTo>
                    <a:pt x="340537" y="0"/>
                  </a:lnTo>
                  <a:lnTo>
                    <a:pt x="340537" y="9537"/>
                  </a:lnTo>
                  <a:lnTo>
                    <a:pt x="356349" y="9537"/>
                  </a:lnTo>
                  <a:lnTo>
                    <a:pt x="356349" y="0"/>
                  </a:lnTo>
                  <a:close/>
                </a:path>
                <a:path w="498475" h="10160">
                  <a:moveTo>
                    <a:pt x="384606" y="0"/>
                  </a:moveTo>
                  <a:lnTo>
                    <a:pt x="368795" y="0"/>
                  </a:lnTo>
                  <a:lnTo>
                    <a:pt x="368795" y="9537"/>
                  </a:lnTo>
                  <a:lnTo>
                    <a:pt x="384606" y="9537"/>
                  </a:lnTo>
                  <a:lnTo>
                    <a:pt x="384606" y="0"/>
                  </a:lnTo>
                  <a:close/>
                </a:path>
                <a:path w="498475" h="10160">
                  <a:moveTo>
                    <a:pt x="412940" y="0"/>
                  </a:moveTo>
                  <a:lnTo>
                    <a:pt x="397141" y="0"/>
                  </a:lnTo>
                  <a:lnTo>
                    <a:pt x="397141" y="9537"/>
                  </a:lnTo>
                  <a:lnTo>
                    <a:pt x="412940" y="9537"/>
                  </a:lnTo>
                  <a:lnTo>
                    <a:pt x="412940" y="0"/>
                  </a:lnTo>
                  <a:close/>
                </a:path>
                <a:path w="498475" h="10160">
                  <a:moveTo>
                    <a:pt x="441490" y="0"/>
                  </a:moveTo>
                  <a:lnTo>
                    <a:pt x="425678" y="0"/>
                  </a:lnTo>
                  <a:lnTo>
                    <a:pt x="425678" y="9537"/>
                  </a:lnTo>
                  <a:lnTo>
                    <a:pt x="441490" y="9537"/>
                  </a:lnTo>
                  <a:lnTo>
                    <a:pt x="441490" y="0"/>
                  </a:lnTo>
                  <a:close/>
                </a:path>
                <a:path w="498475" h="10160">
                  <a:moveTo>
                    <a:pt x="469734" y="0"/>
                  </a:moveTo>
                  <a:lnTo>
                    <a:pt x="453923" y="0"/>
                  </a:lnTo>
                  <a:lnTo>
                    <a:pt x="453923" y="9537"/>
                  </a:lnTo>
                  <a:lnTo>
                    <a:pt x="469734" y="9537"/>
                  </a:lnTo>
                  <a:lnTo>
                    <a:pt x="469734" y="0"/>
                  </a:lnTo>
                  <a:close/>
                </a:path>
                <a:path w="498475" h="10160">
                  <a:moveTo>
                    <a:pt x="498081" y="0"/>
                  </a:moveTo>
                  <a:lnTo>
                    <a:pt x="482282" y="0"/>
                  </a:lnTo>
                  <a:lnTo>
                    <a:pt x="482282" y="9537"/>
                  </a:lnTo>
                  <a:lnTo>
                    <a:pt x="498081" y="9537"/>
                  </a:lnTo>
                  <a:lnTo>
                    <a:pt x="498081" y="0"/>
                  </a:lnTo>
                  <a:close/>
                </a:path>
              </a:pathLst>
            </a:custGeom>
            <a:solidFill>
              <a:srgbClr val="231F20"/>
            </a:solidFill>
          </p:spPr>
          <p:txBody>
            <a:bodyPr wrap="square" lIns="0" tIns="0" rIns="0" bIns="0" rtlCol="0"/>
            <a:lstStyle/>
            <a:p>
              <a:endParaRPr/>
            </a:p>
          </p:txBody>
        </p:sp>
      </p:grpSp>
      <p:sp>
        <p:nvSpPr>
          <p:cNvPr id="9" name="object 9"/>
          <p:cNvSpPr txBox="1"/>
          <p:nvPr/>
        </p:nvSpPr>
        <p:spPr>
          <a:xfrm>
            <a:off x="528252" y="2740746"/>
            <a:ext cx="6445250" cy="1809114"/>
          </a:xfrm>
          <a:prstGeom prst="rect">
            <a:avLst/>
          </a:prstGeom>
        </p:spPr>
        <p:txBody>
          <a:bodyPr vert="horz" wrap="square" lIns="0" tIns="64769" rIns="0" bIns="0" rtlCol="0">
            <a:spAutoFit/>
          </a:bodyPr>
          <a:lstStyle/>
          <a:p>
            <a:pPr marL="22225">
              <a:lnSpc>
                <a:spcPct val="100000"/>
              </a:lnSpc>
              <a:spcBef>
                <a:spcPts val="509"/>
              </a:spcBef>
            </a:pPr>
            <a:r>
              <a:rPr sz="1200" b="1" dirty="0">
                <a:solidFill>
                  <a:srgbClr val="231F20"/>
                </a:solidFill>
                <a:latin typeface="Arial Narrow"/>
                <a:cs typeface="Arial Narrow"/>
              </a:rPr>
              <a:t>Entleerung der</a:t>
            </a:r>
            <a:r>
              <a:rPr sz="1200" b="1" spc="-5" dirty="0">
                <a:solidFill>
                  <a:srgbClr val="231F20"/>
                </a:solidFill>
                <a:latin typeface="Arial Narrow"/>
                <a:cs typeface="Arial Narrow"/>
              </a:rPr>
              <a:t> </a:t>
            </a:r>
            <a:r>
              <a:rPr sz="1200" b="1" dirty="0">
                <a:solidFill>
                  <a:srgbClr val="231F20"/>
                </a:solidFill>
                <a:latin typeface="Arial Narrow"/>
                <a:cs typeface="Arial Narrow"/>
              </a:rPr>
              <a:t>Whirlpool-Wanne</a:t>
            </a:r>
            <a:endParaRPr sz="1200">
              <a:latin typeface="Arial Narrow"/>
              <a:cs typeface="Arial Narrow"/>
            </a:endParaRPr>
          </a:p>
          <a:p>
            <a:pPr marL="168910" indent="-156845">
              <a:lnSpc>
                <a:spcPct val="100000"/>
              </a:lnSpc>
              <a:spcBef>
                <a:spcPts val="310"/>
              </a:spcBef>
              <a:buAutoNum type="arabicPeriod"/>
              <a:tabLst>
                <a:tab pos="169545" algn="l"/>
              </a:tabLst>
            </a:pPr>
            <a:r>
              <a:rPr sz="900" dirty="0">
                <a:solidFill>
                  <a:srgbClr val="231F20"/>
                </a:solidFill>
                <a:latin typeface="Arial Narrow"/>
                <a:cs typeface="Arial Narrow"/>
              </a:rPr>
              <a:t>Schalten Sie </a:t>
            </a:r>
            <a:r>
              <a:rPr sz="900" spc="-5" dirty="0">
                <a:solidFill>
                  <a:srgbClr val="231F20"/>
                </a:solidFill>
                <a:latin typeface="Arial Narrow"/>
                <a:cs typeface="Arial Narrow"/>
              </a:rPr>
              <a:t>alle </a:t>
            </a:r>
            <a:r>
              <a:rPr sz="900" dirty="0">
                <a:solidFill>
                  <a:srgbClr val="231F20"/>
                </a:solidFill>
                <a:latin typeface="Arial Narrow"/>
                <a:cs typeface="Arial Narrow"/>
              </a:rPr>
              <a:t>Funktionen</a:t>
            </a:r>
            <a:r>
              <a:rPr sz="900" spc="-5" dirty="0">
                <a:solidFill>
                  <a:srgbClr val="231F20"/>
                </a:solidFill>
                <a:latin typeface="Arial Narrow"/>
                <a:cs typeface="Arial Narrow"/>
              </a:rPr>
              <a:t> </a:t>
            </a:r>
            <a:r>
              <a:rPr sz="900" dirty="0">
                <a:solidFill>
                  <a:srgbClr val="231F20"/>
                </a:solidFill>
                <a:latin typeface="Arial Narrow"/>
                <a:cs typeface="Arial Narrow"/>
              </a:rPr>
              <a:t>aus.</a:t>
            </a:r>
            <a:endParaRPr sz="900">
              <a:latin typeface="Arial Narrow"/>
              <a:cs typeface="Arial Narrow"/>
            </a:endParaRPr>
          </a:p>
          <a:p>
            <a:pPr marL="168910" marR="5080" indent="-156845">
              <a:lnSpc>
                <a:spcPct val="111100"/>
              </a:lnSpc>
              <a:buAutoNum type="arabicPeriod"/>
              <a:tabLst>
                <a:tab pos="169545" algn="l"/>
              </a:tabLst>
            </a:pPr>
            <a:r>
              <a:rPr sz="900" dirty="0">
                <a:solidFill>
                  <a:srgbClr val="231F20"/>
                </a:solidFill>
                <a:latin typeface="Arial Narrow"/>
                <a:cs typeface="Arial Narrow"/>
              </a:rPr>
              <a:t>Schließen Sie </a:t>
            </a:r>
            <a:r>
              <a:rPr sz="900" spc="-5" dirty="0">
                <a:solidFill>
                  <a:srgbClr val="231F20"/>
                </a:solidFill>
                <a:latin typeface="Arial Narrow"/>
                <a:cs typeface="Arial Narrow"/>
              </a:rPr>
              <a:t>den </a:t>
            </a:r>
            <a:r>
              <a:rPr sz="900" dirty="0">
                <a:solidFill>
                  <a:srgbClr val="231F20"/>
                </a:solidFill>
                <a:latin typeface="Arial Narrow"/>
                <a:cs typeface="Arial Narrow"/>
              </a:rPr>
              <a:t>Adapter </a:t>
            </a:r>
            <a:r>
              <a:rPr sz="900" spc="-5" dirty="0">
                <a:solidFill>
                  <a:srgbClr val="231F20"/>
                </a:solidFill>
                <a:latin typeface="Arial Narrow"/>
                <a:cs typeface="Arial Narrow"/>
              </a:rPr>
              <a:t>des </a:t>
            </a:r>
            <a:r>
              <a:rPr sz="900" dirty="0">
                <a:solidFill>
                  <a:srgbClr val="231F20"/>
                </a:solidFill>
                <a:latin typeface="Arial Narrow"/>
                <a:cs typeface="Arial Narrow"/>
              </a:rPr>
              <a:t>Ablassventils </a:t>
            </a:r>
            <a:r>
              <a:rPr sz="900" spc="-5" dirty="0">
                <a:solidFill>
                  <a:srgbClr val="231F20"/>
                </a:solidFill>
                <a:latin typeface="Arial Narrow"/>
                <a:cs typeface="Arial Narrow"/>
              </a:rPr>
              <a:t>an einen Gartenschlauch an und </a:t>
            </a:r>
            <a:r>
              <a:rPr sz="900" dirty="0">
                <a:solidFill>
                  <a:srgbClr val="231F20"/>
                </a:solidFill>
                <a:latin typeface="Arial Narrow"/>
                <a:cs typeface="Arial Narrow"/>
              </a:rPr>
              <a:t>richten Sie </a:t>
            </a:r>
            <a:r>
              <a:rPr sz="900" spc="-5" dirty="0">
                <a:solidFill>
                  <a:srgbClr val="231F20"/>
                </a:solidFill>
                <a:latin typeface="Arial Narrow"/>
                <a:cs typeface="Arial Narrow"/>
              </a:rPr>
              <a:t>das andere </a:t>
            </a:r>
            <a:r>
              <a:rPr sz="900" dirty="0">
                <a:solidFill>
                  <a:srgbClr val="231F20"/>
                </a:solidFill>
                <a:latin typeface="Arial Narrow"/>
                <a:cs typeface="Arial Narrow"/>
              </a:rPr>
              <a:t>Ende </a:t>
            </a:r>
            <a:r>
              <a:rPr sz="900" spc="-5" dirty="0">
                <a:solidFill>
                  <a:srgbClr val="231F20"/>
                </a:solidFill>
                <a:latin typeface="Arial Narrow"/>
                <a:cs typeface="Arial Narrow"/>
              </a:rPr>
              <a:t>des Gartenschlauchs auf einen geeigneten  </a:t>
            </a:r>
            <a:r>
              <a:rPr sz="900" dirty="0">
                <a:solidFill>
                  <a:srgbClr val="231F20"/>
                </a:solidFill>
                <a:latin typeface="Arial Narrow"/>
                <a:cs typeface="Arial Narrow"/>
              </a:rPr>
              <a:t>Abflussbereich.</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Entfernen Sie </a:t>
            </a:r>
            <a:r>
              <a:rPr sz="900" spc="-5" dirty="0">
                <a:solidFill>
                  <a:srgbClr val="231F20"/>
                </a:solidFill>
                <a:latin typeface="Arial Narrow"/>
                <a:cs typeface="Arial Narrow"/>
              </a:rPr>
              <a:t>die </a:t>
            </a:r>
            <a:r>
              <a:rPr sz="900" dirty="0">
                <a:solidFill>
                  <a:srgbClr val="231F20"/>
                </a:solidFill>
                <a:latin typeface="Arial Narrow"/>
                <a:cs typeface="Arial Narrow"/>
              </a:rPr>
              <a:t>Ablassventilkappe </a:t>
            </a:r>
            <a:r>
              <a:rPr sz="900" spc="-5" dirty="0">
                <a:solidFill>
                  <a:srgbClr val="231F20"/>
                </a:solidFill>
                <a:latin typeface="Arial Narrow"/>
                <a:cs typeface="Arial Narrow"/>
              </a:rPr>
              <a:t>von der </a:t>
            </a:r>
            <a:r>
              <a:rPr sz="900" dirty="0">
                <a:solidFill>
                  <a:srgbClr val="231F20"/>
                </a:solidFill>
                <a:latin typeface="Arial Narrow"/>
                <a:cs typeface="Arial Narrow"/>
              </a:rPr>
              <a:t>Außenseite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befestigen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Ablassventil-Adapter </a:t>
            </a:r>
            <a:r>
              <a:rPr sz="900" spc="-5" dirty="0">
                <a:solidFill>
                  <a:srgbClr val="231F20"/>
                </a:solidFill>
                <a:latin typeface="Arial Narrow"/>
                <a:cs typeface="Arial Narrow"/>
              </a:rPr>
              <a:t>am</a:t>
            </a:r>
            <a:r>
              <a:rPr sz="900" spc="-35" dirty="0">
                <a:solidFill>
                  <a:srgbClr val="231F20"/>
                </a:solidFill>
                <a:latin typeface="Arial Narrow"/>
                <a:cs typeface="Arial Narrow"/>
              </a:rPr>
              <a:t> </a:t>
            </a:r>
            <a:r>
              <a:rPr sz="900" dirty="0">
                <a:solidFill>
                  <a:srgbClr val="231F20"/>
                </a:solidFill>
                <a:latin typeface="Arial Narrow"/>
                <a:cs typeface="Arial Narrow"/>
              </a:rPr>
              <a:t>Ablassventil.</a:t>
            </a:r>
            <a:endParaRPr sz="900">
              <a:latin typeface="Arial Narrow"/>
              <a:cs typeface="Arial Narrow"/>
            </a:endParaRPr>
          </a:p>
          <a:p>
            <a:pPr marL="168910" indent="-156845">
              <a:lnSpc>
                <a:spcPct val="100000"/>
              </a:lnSpc>
              <a:spcBef>
                <a:spcPts val="120"/>
              </a:spcBef>
              <a:buAutoNum type="arabicPeriod"/>
              <a:tabLst>
                <a:tab pos="169545" algn="l"/>
              </a:tabLst>
            </a:pPr>
            <a:r>
              <a:rPr sz="900" spc="-5" dirty="0">
                <a:solidFill>
                  <a:srgbClr val="231F20"/>
                </a:solidFill>
                <a:latin typeface="Arial Narrow"/>
                <a:cs typeface="Arial Narrow"/>
              </a:rPr>
              <a:t>Öffnen </a:t>
            </a:r>
            <a:r>
              <a:rPr sz="900" dirty="0">
                <a:solidFill>
                  <a:srgbClr val="231F20"/>
                </a:solidFill>
                <a:latin typeface="Arial Narrow"/>
                <a:cs typeface="Arial Narrow"/>
              </a:rPr>
              <a:t>Sie </a:t>
            </a:r>
            <a:r>
              <a:rPr sz="900" spc="-5" dirty="0">
                <a:solidFill>
                  <a:srgbClr val="231F20"/>
                </a:solidFill>
                <a:latin typeface="Arial Narrow"/>
                <a:cs typeface="Arial Narrow"/>
              </a:rPr>
              <a:t>an der </a:t>
            </a:r>
            <a:r>
              <a:rPr sz="900" dirty="0">
                <a:solidFill>
                  <a:srgbClr val="231F20"/>
                </a:solidFill>
                <a:latin typeface="Arial Narrow"/>
                <a:cs typeface="Arial Narrow"/>
              </a:rPr>
              <a:t>Innenseite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die </a:t>
            </a:r>
            <a:r>
              <a:rPr sz="900" dirty="0">
                <a:solidFill>
                  <a:srgbClr val="231F20"/>
                </a:solidFill>
                <a:latin typeface="Arial Narrow"/>
                <a:cs typeface="Arial Narrow"/>
              </a:rPr>
              <a:t>Kappe </a:t>
            </a:r>
            <a:r>
              <a:rPr sz="900" spc="-5" dirty="0">
                <a:solidFill>
                  <a:srgbClr val="231F20"/>
                </a:solidFill>
                <a:latin typeface="Arial Narrow"/>
                <a:cs typeface="Arial Narrow"/>
              </a:rPr>
              <a:t>des </a:t>
            </a:r>
            <a:r>
              <a:rPr sz="900" dirty="0">
                <a:solidFill>
                  <a:srgbClr val="231F20"/>
                </a:solidFill>
                <a:latin typeface="Arial Narrow"/>
                <a:cs typeface="Arial Narrow"/>
              </a:rPr>
              <a:t>Ablassventils. Das Wasser </a:t>
            </a:r>
            <a:r>
              <a:rPr sz="900" spc="-5" dirty="0">
                <a:solidFill>
                  <a:srgbClr val="231F20"/>
                </a:solidFill>
                <a:latin typeface="Arial Narrow"/>
                <a:cs typeface="Arial Narrow"/>
              </a:rPr>
              <a:t>beginnt, aus dem Gartenschlauch</a:t>
            </a:r>
            <a:r>
              <a:rPr sz="900" spc="-40" dirty="0">
                <a:solidFill>
                  <a:srgbClr val="231F20"/>
                </a:solidFill>
                <a:latin typeface="Arial Narrow"/>
                <a:cs typeface="Arial Narrow"/>
              </a:rPr>
              <a:t> </a:t>
            </a:r>
            <a:r>
              <a:rPr sz="900" dirty="0">
                <a:solidFill>
                  <a:srgbClr val="231F20"/>
                </a:solidFill>
                <a:latin typeface="Arial Narrow"/>
                <a:cs typeface="Arial Narrow"/>
              </a:rPr>
              <a:t>herauszufließen.</a:t>
            </a:r>
            <a:endParaRPr sz="900">
              <a:latin typeface="Arial Narrow"/>
              <a:cs typeface="Arial Narrow"/>
            </a:endParaRPr>
          </a:p>
          <a:p>
            <a:pPr marL="168910" marR="156210" indent="-156845">
              <a:lnSpc>
                <a:spcPct val="111100"/>
              </a:lnSpc>
              <a:buAutoNum type="arabicPeriod"/>
              <a:tabLst>
                <a:tab pos="169545"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nicht mehr abfließt, heben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Wand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von der dem </a:t>
            </a:r>
            <a:r>
              <a:rPr sz="900" dirty="0">
                <a:solidFill>
                  <a:srgbClr val="231F20"/>
                </a:solidFill>
                <a:latin typeface="Arial Narrow"/>
                <a:cs typeface="Arial Narrow"/>
              </a:rPr>
              <a:t>Abfluss </a:t>
            </a:r>
            <a:r>
              <a:rPr sz="900" spc="-5" dirty="0">
                <a:solidFill>
                  <a:srgbClr val="231F20"/>
                </a:solidFill>
                <a:latin typeface="Arial Narrow"/>
                <a:cs typeface="Arial Narrow"/>
              </a:rPr>
              <a:t>gegenüberliegenden </a:t>
            </a:r>
            <a:r>
              <a:rPr sz="900" dirty="0">
                <a:solidFill>
                  <a:srgbClr val="231F20"/>
                </a:solidFill>
                <a:latin typeface="Arial Narrow"/>
                <a:cs typeface="Arial Narrow"/>
              </a:rPr>
              <a:t>Seite </a:t>
            </a:r>
            <a:r>
              <a:rPr sz="900" spc="-5" dirty="0">
                <a:solidFill>
                  <a:srgbClr val="231F20"/>
                </a:solidFill>
                <a:latin typeface="Arial Narrow"/>
                <a:cs typeface="Arial Narrow"/>
              </a:rPr>
              <a:t>an, leiten </a:t>
            </a:r>
            <a:r>
              <a:rPr sz="900" dirty="0">
                <a:solidFill>
                  <a:srgbClr val="231F20"/>
                </a:solidFill>
                <a:latin typeface="Arial Narrow"/>
                <a:cs typeface="Arial Narrow"/>
              </a:rPr>
              <a:t>Sie </a:t>
            </a:r>
            <a:r>
              <a:rPr sz="900" spc="-5" dirty="0">
                <a:solidFill>
                  <a:srgbClr val="231F20"/>
                </a:solidFill>
                <a:latin typeface="Arial Narrow"/>
                <a:cs typeface="Arial Narrow"/>
              </a:rPr>
              <a:t>das  </a:t>
            </a:r>
            <a:r>
              <a:rPr sz="900" dirty="0">
                <a:solidFill>
                  <a:srgbClr val="231F20"/>
                </a:solidFill>
                <a:latin typeface="Arial Narrow"/>
                <a:cs typeface="Arial Narrow"/>
              </a:rPr>
              <a:t>restliche Wasser </a:t>
            </a:r>
            <a:r>
              <a:rPr sz="900" spc="-5" dirty="0">
                <a:solidFill>
                  <a:srgbClr val="231F20"/>
                </a:solidFill>
                <a:latin typeface="Arial Narrow"/>
                <a:cs typeface="Arial Narrow"/>
              </a:rPr>
              <a:t>zum </a:t>
            </a:r>
            <a:r>
              <a:rPr sz="900" dirty="0">
                <a:solidFill>
                  <a:srgbClr val="231F20"/>
                </a:solidFill>
                <a:latin typeface="Arial Narrow"/>
                <a:cs typeface="Arial Narrow"/>
              </a:rPr>
              <a:t>Abfluss </a:t>
            </a:r>
            <a:r>
              <a:rPr sz="900" spc="-5" dirty="0">
                <a:solidFill>
                  <a:srgbClr val="231F20"/>
                </a:solidFill>
                <a:latin typeface="Arial Narrow"/>
                <a:cs typeface="Arial Narrow"/>
              </a:rPr>
              <a:t>und entleeren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a:t>
            </a:r>
            <a:r>
              <a:rPr sz="900" spc="-10" dirty="0">
                <a:solidFill>
                  <a:srgbClr val="231F20"/>
                </a:solidFill>
                <a:latin typeface="Arial Narrow"/>
                <a:cs typeface="Arial Narrow"/>
              </a:rPr>
              <a:t> </a:t>
            </a:r>
            <a:r>
              <a:rPr sz="900" spc="-5" dirty="0">
                <a:solidFill>
                  <a:srgbClr val="231F20"/>
                </a:solidFill>
                <a:latin typeface="Arial Narrow"/>
                <a:cs typeface="Arial Narrow"/>
              </a:rPr>
              <a:t>vollständig.</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dirty="0">
                <a:solidFill>
                  <a:srgbClr val="231F20"/>
                </a:solidFill>
                <a:latin typeface="Arial Narrow"/>
                <a:cs typeface="Arial Narrow"/>
              </a:rPr>
              <a:t>BUBBLE-Taste, </a:t>
            </a:r>
            <a:r>
              <a:rPr sz="900" spc="-5" dirty="0">
                <a:solidFill>
                  <a:srgbClr val="231F20"/>
                </a:solidFill>
                <a:latin typeface="Arial Narrow"/>
                <a:cs typeface="Arial Narrow"/>
              </a:rPr>
              <a:t>um den </a:t>
            </a:r>
            <a:r>
              <a:rPr sz="900" dirty="0">
                <a:solidFill>
                  <a:srgbClr val="231F20"/>
                </a:solidFill>
                <a:latin typeface="Arial Narrow"/>
                <a:cs typeface="Arial Narrow"/>
              </a:rPr>
              <a:t>Whirlpool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dirty="0">
                <a:solidFill>
                  <a:srgbClr val="231F20"/>
                </a:solidFill>
                <a:latin typeface="Arial Narrow"/>
                <a:cs typeface="Arial Narrow"/>
              </a:rPr>
              <a:t>trocknen.</a:t>
            </a:r>
            <a:endParaRPr sz="900">
              <a:latin typeface="Arial Narrow"/>
              <a:cs typeface="Arial Narrow"/>
            </a:endParaRPr>
          </a:p>
          <a:p>
            <a:pPr marL="168910" marR="353060" indent="-156845">
              <a:lnSpc>
                <a:spcPct val="111100"/>
              </a:lnSpc>
              <a:buAutoNum type="arabicPeriod"/>
              <a:tabLst>
                <a:tab pos="169545" algn="l"/>
              </a:tabLst>
            </a:pPr>
            <a:r>
              <a:rPr sz="900" dirty="0">
                <a:solidFill>
                  <a:srgbClr val="231F20"/>
                </a:solidFill>
                <a:latin typeface="Arial Narrow"/>
                <a:cs typeface="Arial Narrow"/>
              </a:rPr>
              <a:t>Verwenden Sie </a:t>
            </a:r>
            <a:r>
              <a:rPr sz="900" spc="-5" dirty="0">
                <a:solidFill>
                  <a:srgbClr val="231F20"/>
                </a:solidFill>
                <a:latin typeface="Arial Narrow"/>
                <a:cs typeface="Arial Narrow"/>
              </a:rPr>
              <a:t>ein sauberes </a:t>
            </a:r>
            <a:r>
              <a:rPr sz="900" dirty="0">
                <a:solidFill>
                  <a:srgbClr val="231F20"/>
                </a:solidFill>
                <a:latin typeface="Arial Narrow"/>
                <a:cs typeface="Arial Narrow"/>
              </a:rPr>
              <a:t>Handtuch, </a:t>
            </a:r>
            <a:r>
              <a:rPr sz="900" spc="-5" dirty="0">
                <a:solidFill>
                  <a:srgbClr val="231F20"/>
                </a:solidFill>
                <a:latin typeface="Arial Narrow"/>
                <a:cs typeface="Arial Narrow"/>
              </a:rPr>
              <a:t>um </a:t>
            </a:r>
            <a:r>
              <a:rPr sz="900" dirty="0">
                <a:solidFill>
                  <a:srgbClr val="231F20"/>
                </a:solidFill>
                <a:latin typeface="Arial Narrow"/>
                <a:cs typeface="Arial Narrow"/>
              </a:rPr>
              <a:t>restliches Wasser </a:t>
            </a:r>
            <a:r>
              <a:rPr sz="900" spc="-5" dirty="0">
                <a:solidFill>
                  <a:srgbClr val="231F20"/>
                </a:solidFill>
                <a:latin typeface="Arial Narrow"/>
                <a:cs typeface="Arial Narrow"/>
              </a:rPr>
              <a:t>und </a:t>
            </a:r>
            <a:r>
              <a:rPr sz="900" dirty="0">
                <a:solidFill>
                  <a:srgbClr val="231F20"/>
                </a:solidFill>
                <a:latin typeface="Arial Narrow"/>
                <a:cs typeface="Arial Narrow"/>
              </a:rPr>
              <a:t>Feuchtigkeit </a:t>
            </a:r>
            <a:r>
              <a:rPr sz="900" spc="-5" dirty="0">
                <a:solidFill>
                  <a:srgbClr val="231F20"/>
                </a:solidFill>
                <a:latin typeface="Arial Narrow"/>
                <a:cs typeface="Arial Narrow"/>
              </a:rPr>
              <a:t>auf 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der </a:t>
            </a:r>
            <a:r>
              <a:rPr sz="900" dirty="0">
                <a:solidFill>
                  <a:srgbClr val="231F20"/>
                </a:solidFill>
                <a:latin typeface="Arial Narrow"/>
                <a:cs typeface="Arial Narrow"/>
              </a:rPr>
              <a:t>Steuereinheit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abzuwischen. </a:t>
            </a: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die </a:t>
            </a:r>
            <a:r>
              <a:rPr sz="900" dirty="0">
                <a:solidFill>
                  <a:srgbClr val="231F20"/>
                </a:solidFill>
                <a:latin typeface="Arial Narrow"/>
                <a:cs typeface="Arial Narrow"/>
              </a:rPr>
              <a:t>Steuereinheit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gründlich getrocknet</a:t>
            </a:r>
            <a:r>
              <a:rPr sz="900" spc="-25" dirty="0">
                <a:solidFill>
                  <a:srgbClr val="231F20"/>
                </a:solidFill>
                <a:latin typeface="Arial Narrow"/>
                <a:cs typeface="Arial Narrow"/>
              </a:rPr>
              <a:t> </a:t>
            </a:r>
            <a:r>
              <a:rPr sz="900" dirty="0">
                <a:solidFill>
                  <a:srgbClr val="231F20"/>
                </a:solidFill>
                <a:latin typeface="Arial Narrow"/>
                <a:cs typeface="Arial Narrow"/>
              </a:rPr>
              <a:t>werden.</a:t>
            </a:r>
            <a:endParaRPr sz="900">
              <a:latin typeface="Arial Narrow"/>
              <a:cs typeface="Arial Narrow"/>
            </a:endParaRPr>
          </a:p>
        </p:txBody>
      </p:sp>
      <p:sp>
        <p:nvSpPr>
          <p:cNvPr id="10" name="object 10"/>
          <p:cNvSpPr txBox="1"/>
          <p:nvPr/>
        </p:nvSpPr>
        <p:spPr>
          <a:xfrm>
            <a:off x="532320" y="7033010"/>
            <a:ext cx="6460490" cy="10325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Reinigung der</a:t>
            </a:r>
            <a:r>
              <a:rPr sz="1200" b="1" spc="-5" dirty="0">
                <a:solidFill>
                  <a:srgbClr val="231F20"/>
                </a:solidFill>
                <a:latin typeface="Arial Narrow"/>
                <a:cs typeface="Arial Narrow"/>
              </a:rPr>
              <a:t> </a:t>
            </a:r>
            <a:r>
              <a:rPr sz="1200" b="1" dirty="0">
                <a:solidFill>
                  <a:srgbClr val="231F20"/>
                </a:solidFill>
                <a:latin typeface="Arial Narrow"/>
                <a:cs typeface="Arial Narrow"/>
              </a:rPr>
              <a:t>Whirlpool-Wanne</a:t>
            </a:r>
            <a:endParaRPr sz="1200">
              <a:latin typeface="Arial Narrow"/>
              <a:cs typeface="Arial Narrow"/>
            </a:endParaRPr>
          </a:p>
          <a:p>
            <a:pPr marL="12700" marR="5080">
              <a:lnSpc>
                <a:spcPct val="111100"/>
              </a:lnSpc>
              <a:spcBef>
                <a:spcPts val="140"/>
              </a:spcBef>
            </a:pPr>
            <a:r>
              <a:rPr sz="900" dirty="0">
                <a:solidFill>
                  <a:srgbClr val="231F20"/>
                </a:solidFill>
                <a:latin typeface="Arial Narrow"/>
                <a:cs typeface="Arial Narrow"/>
              </a:rPr>
              <a:t>Bei </a:t>
            </a:r>
            <a:r>
              <a:rPr sz="900" spc="-5" dirty="0">
                <a:solidFill>
                  <a:srgbClr val="231F20"/>
                </a:solidFill>
                <a:latin typeface="Arial Narrow"/>
                <a:cs typeface="Arial Narrow"/>
              </a:rPr>
              <a:t>sichtbarem </a:t>
            </a:r>
            <a:r>
              <a:rPr sz="900" dirty="0">
                <a:solidFill>
                  <a:srgbClr val="231F20"/>
                </a:solidFill>
                <a:latin typeface="Arial Narrow"/>
                <a:cs typeface="Arial Narrow"/>
              </a:rPr>
              <a:t>Schmutz </a:t>
            </a:r>
            <a:r>
              <a:rPr sz="900" spc="-5" dirty="0">
                <a:solidFill>
                  <a:srgbClr val="231F20"/>
                </a:solidFill>
                <a:latin typeface="Arial Narrow"/>
                <a:cs typeface="Arial Narrow"/>
              </a:rPr>
              <a:t>im </a:t>
            </a:r>
            <a:r>
              <a:rPr sz="900" dirty="0">
                <a:solidFill>
                  <a:srgbClr val="231F20"/>
                </a:solidFill>
                <a:latin typeface="Arial Narrow"/>
                <a:cs typeface="Arial Narrow"/>
              </a:rPr>
              <a:t>Wasser </a:t>
            </a:r>
            <a:r>
              <a:rPr sz="900" spc="-5" dirty="0">
                <a:solidFill>
                  <a:srgbClr val="231F20"/>
                </a:solidFill>
                <a:latin typeface="Arial Narrow"/>
                <a:cs typeface="Arial Narrow"/>
              </a:rPr>
              <a:t>oder bei </a:t>
            </a:r>
            <a:r>
              <a:rPr sz="900" dirty="0">
                <a:solidFill>
                  <a:srgbClr val="231F20"/>
                </a:solidFill>
                <a:latin typeface="Arial Narrow"/>
                <a:cs typeface="Arial Narrow"/>
              </a:rPr>
              <a:t>trübem Wasser, </a:t>
            </a:r>
            <a:r>
              <a:rPr sz="900" spc="-5" dirty="0">
                <a:solidFill>
                  <a:srgbClr val="231F20"/>
                </a:solidFill>
                <a:latin typeface="Arial Narrow"/>
                <a:cs typeface="Arial Narrow"/>
              </a:rPr>
              <a:t>das durch geeignete </a:t>
            </a:r>
            <a:r>
              <a:rPr sz="900" dirty="0">
                <a:solidFill>
                  <a:srgbClr val="231F20"/>
                </a:solidFill>
                <a:latin typeface="Arial Narrow"/>
                <a:cs typeface="Arial Narrow"/>
              </a:rPr>
              <a:t>Chemikalien für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nicht aufgeklärt </a:t>
            </a:r>
            <a:r>
              <a:rPr sz="900" dirty="0">
                <a:solidFill>
                  <a:srgbClr val="231F20"/>
                </a:solidFill>
                <a:latin typeface="Arial Narrow"/>
                <a:cs typeface="Arial Narrow"/>
              </a:rPr>
              <a:t>werden </a:t>
            </a:r>
            <a:r>
              <a:rPr sz="900" spc="-5" dirty="0">
                <a:solidFill>
                  <a:srgbClr val="231F20"/>
                </a:solidFill>
                <a:latin typeface="Arial Narrow"/>
                <a:cs typeface="Arial Narrow"/>
              </a:rPr>
              <a:t>kann, </a:t>
            </a:r>
            <a:r>
              <a:rPr sz="900" dirty="0">
                <a:solidFill>
                  <a:srgbClr val="231F20"/>
                </a:solidFill>
                <a:latin typeface="Arial Narrow"/>
                <a:cs typeface="Arial Narrow"/>
              </a:rPr>
              <a:t>wechseln Sie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Sehen Sie </a:t>
            </a:r>
            <a:r>
              <a:rPr sz="900" spc="-5" dirty="0">
                <a:solidFill>
                  <a:srgbClr val="231F20"/>
                </a:solidFill>
                <a:latin typeface="Arial Narrow"/>
                <a:cs typeface="Arial Narrow"/>
              </a:rPr>
              <a:t>sich den </a:t>
            </a:r>
            <a:r>
              <a:rPr sz="900" dirty="0">
                <a:solidFill>
                  <a:srgbClr val="231F20"/>
                </a:solidFill>
                <a:latin typeface="Arial Narrow"/>
                <a:cs typeface="Arial Narrow"/>
              </a:rPr>
              <a:t>Abschnitt „Entleerung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über die </a:t>
            </a:r>
            <a:r>
              <a:rPr sz="900" dirty="0">
                <a:solidFill>
                  <a:srgbClr val="231F20"/>
                </a:solidFill>
                <a:latin typeface="Arial Narrow"/>
                <a:cs typeface="Arial Narrow"/>
              </a:rPr>
              <a:t>Entleerung </a:t>
            </a:r>
            <a:r>
              <a:rPr sz="900" spc="-5" dirty="0">
                <a:solidFill>
                  <a:srgbClr val="231F20"/>
                </a:solidFill>
                <a:latin typeface="Arial Narrow"/>
                <a:cs typeface="Arial Narrow"/>
              </a:rPr>
              <a:t>des </a:t>
            </a:r>
            <a:r>
              <a:rPr sz="900" dirty="0">
                <a:solidFill>
                  <a:srgbClr val="231F20"/>
                </a:solidFill>
                <a:latin typeface="Arial Narrow"/>
                <a:cs typeface="Arial Narrow"/>
              </a:rPr>
              <a:t>Whirlpools</a:t>
            </a:r>
            <a:r>
              <a:rPr sz="900" spc="-35" dirty="0">
                <a:solidFill>
                  <a:srgbClr val="231F20"/>
                </a:solidFill>
                <a:latin typeface="Arial Narrow"/>
                <a:cs typeface="Arial Narrow"/>
              </a:rPr>
              <a:t> </a:t>
            </a:r>
            <a:r>
              <a:rPr sz="900" spc="-5" dirty="0">
                <a:solidFill>
                  <a:srgbClr val="231F20"/>
                </a:solidFill>
                <a:latin typeface="Arial Narrow"/>
                <a:cs typeface="Arial Narrow"/>
              </a:rPr>
              <a:t>an.</a:t>
            </a:r>
            <a:endParaRPr sz="900">
              <a:latin typeface="Arial Narrow"/>
              <a:cs typeface="Arial Narrow"/>
            </a:endParaRPr>
          </a:p>
          <a:p>
            <a:pPr marL="12700" marR="29845">
              <a:lnSpc>
                <a:spcPct val="111100"/>
              </a:lnSpc>
            </a:pPr>
            <a:r>
              <a:rPr sz="900" dirty="0">
                <a:solidFill>
                  <a:srgbClr val="231F20"/>
                </a:solidFill>
                <a:latin typeface="Arial Narrow"/>
                <a:cs typeface="Arial Narrow"/>
              </a:rPr>
              <a:t>Reinigen </a:t>
            </a:r>
            <a:r>
              <a:rPr sz="900" spc="-5" dirty="0">
                <a:solidFill>
                  <a:srgbClr val="231F20"/>
                </a:solidFill>
                <a:latin typeface="Arial Narrow"/>
                <a:cs typeface="Arial Narrow"/>
              </a:rPr>
              <a:t>und/oder ersetzen </a:t>
            </a:r>
            <a:r>
              <a:rPr sz="900" dirty="0">
                <a:solidFill>
                  <a:srgbClr val="231F20"/>
                </a:solidFill>
                <a:latin typeface="Arial Narrow"/>
                <a:cs typeface="Arial Narrow"/>
              </a:rPr>
              <a:t>Sie </a:t>
            </a:r>
            <a:r>
              <a:rPr sz="900" spc="-5" dirty="0">
                <a:solidFill>
                  <a:srgbClr val="231F20"/>
                </a:solidFill>
                <a:latin typeface="Arial Narrow"/>
                <a:cs typeface="Arial Narrow"/>
              </a:rPr>
              <a:t>die leere </a:t>
            </a:r>
            <a:r>
              <a:rPr sz="900" dirty="0">
                <a:solidFill>
                  <a:srgbClr val="231F20"/>
                </a:solidFill>
                <a:latin typeface="Arial Narrow"/>
                <a:cs typeface="Arial Narrow"/>
              </a:rPr>
              <a:t>Filterkartusche. Verwenden Sie </a:t>
            </a:r>
            <a:r>
              <a:rPr sz="900" spc="-5" dirty="0">
                <a:solidFill>
                  <a:srgbClr val="231F20"/>
                </a:solidFill>
                <a:latin typeface="Arial Narrow"/>
                <a:cs typeface="Arial Narrow"/>
              </a:rPr>
              <a:t>einen </a:t>
            </a:r>
            <a:r>
              <a:rPr sz="900" dirty="0">
                <a:solidFill>
                  <a:srgbClr val="231F20"/>
                </a:solidFill>
                <a:latin typeface="Arial Narrow"/>
                <a:cs typeface="Arial Narrow"/>
              </a:rPr>
              <a:t>Schwamm </a:t>
            </a:r>
            <a:r>
              <a:rPr sz="900" spc="-5" dirty="0">
                <a:solidFill>
                  <a:srgbClr val="231F20"/>
                </a:solidFill>
                <a:latin typeface="Arial Narrow"/>
                <a:cs typeface="Arial Narrow"/>
              </a:rPr>
              <a:t>und eine milde </a:t>
            </a:r>
            <a:r>
              <a:rPr sz="900" dirty="0">
                <a:solidFill>
                  <a:srgbClr val="231F20"/>
                </a:solidFill>
                <a:latin typeface="Arial Narrow"/>
                <a:cs typeface="Arial Narrow"/>
              </a:rPr>
              <a:t>Seifenlösung, </a:t>
            </a:r>
            <a:r>
              <a:rPr sz="900" spc="-5" dirty="0">
                <a:solidFill>
                  <a:srgbClr val="231F20"/>
                </a:solidFill>
                <a:latin typeface="Arial Narrow"/>
                <a:cs typeface="Arial Narrow"/>
              </a:rPr>
              <a:t>um </a:t>
            </a:r>
            <a:r>
              <a:rPr sz="900" dirty="0">
                <a:solidFill>
                  <a:srgbClr val="231F20"/>
                </a:solidFill>
                <a:latin typeface="Arial Narrow"/>
                <a:cs typeface="Arial Narrow"/>
              </a:rPr>
              <a:t>Schmutz </a:t>
            </a:r>
            <a:r>
              <a:rPr sz="900" spc="-5" dirty="0">
                <a:solidFill>
                  <a:srgbClr val="231F20"/>
                </a:solidFill>
                <a:latin typeface="Arial Narrow"/>
                <a:cs typeface="Arial Narrow"/>
              </a:rPr>
              <a:t>oder </a:t>
            </a:r>
            <a:r>
              <a:rPr sz="900" dirty="0">
                <a:solidFill>
                  <a:srgbClr val="231F20"/>
                </a:solidFill>
                <a:latin typeface="Arial Narrow"/>
                <a:cs typeface="Arial Narrow"/>
              </a:rPr>
              <a:t>Flecken </a:t>
            </a:r>
            <a:r>
              <a:rPr sz="900" spc="-5" dirty="0">
                <a:solidFill>
                  <a:srgbClr val="231F20"/>
                </a:solidFill>
                <a:latin typeface="Arial Narrow"/>
                <a:cs typeface="Arial Narrow"/>
              </a:rPr>
              <a:t>auf der  </a:t>
            </a:r>
            <a:r>
              <a:rPr sz="900" dirty="0">
                <a:solidFill>
                  <a:srgbClr val="231F20"/>
                </a:solidFill>
                <a:latin typeface="Arial Narrow"/>
                <a:cs typeface="Arial Narrow"/>
              </a:rPr>
              <a:t>Innenseite </a:t>
            </a:r>
            <a:r>
              <a:rPr sz="900" spc="-5" dirty="0">
                <a:solidFill>
                  <a:srgbClr val="231F20"/>
                </a:solidFill>
                <a:latin typeface="Arial Narrow"/>
                <a:cs typeface="Arial Narrow"/>
              </a:rPr>
              <a:t>der </a:t>
            </a:r>
            <a:r>
              <a:rPr sz="900" dirty="0">
                <a:solidFill>
                  <a:srgbClr val="231F20"/>
                </a:solidFill>
                <a:latin typeface="Arial Narrow"/>
                <a:cs typeface="Arial Narrow"/>
              </a:rPr>
              <a:t>Whirlpool-Wand </a:t>
            </a:r>
            <a:r>
              <a:rPr sz="900" spc="-5" dirty="0">
                <a:solidFill>
                  <a:srgbClr val="231F20"/>
                </a:solidFill>
                <a:latin typeface="Arial Narrow"/>
                <a:cs typeface="Arial Narrow"/>
              </a:rPr>
              <a:t>abzuwischen. </a:t>
            </a:r>
            <a:r>
              <a:rPr sz="900" dirty="0">
                <a:solidFill>
                  <a:srgbClr val="231F20"/>
                </a:solidFill>
                <a:latin typeface="Arial Narrow"/>
                <a:cs typeface="Arial Narrow"/>
              </a:rPr>
              <a:t>Spülen Sie </a:t>
            </a:r>
            <a:r>
              <a:rPr sz="900" spc="-5" dirty="0">
                <a:solidFill>
                  <a:srgbClr val="231F20"/>
                </a:solidFill>
                <a:latin typeface="Arial Narrow"/>
                <a:cs typeface="Arial Narrow"/>
              </a:rPr>
              <a:t>sie vor dem </a:t>
            </a:r>
            <a:r>
              <a:rPr sz="900" dirty="0">
                <a:solidFill>
                  <a:srgbClr val="231F20"/>
                </a:solidFill>
                <a:latin typeface="Arial Narrow"/>
                <a:cs typeface="Arial Narrow"/>
              </a:rPr>
              <a:t>Nachfüllen </a:t>
            </a:r>
            <a:r>
              <a:rPr sz="900" spc="-5" dirty="0">
                <a:solidFill>
                  <a:srgbClr val="231F20"/>
                </a:solidFill>
                <a:latin typeface="Arial Narrow"/>
                <a:cs typeface="Arial Narrow"/>
              </a:rPr>
              <a:t>gründlich mit sauberem </a:t>
            </a:r>
            <a:r>
              <a:rPr sz="900" dirty="0">
                <a:solidFill>
                  <a:srgbClr val="231F20"/>
                </a:solidFill>
                <a:latin typeface="Arial Narrow"/>
                <a:cs typeface="Arial Narrow"/>
              </a:rPr>
              <a:t>Wasser</a:t>
            </a:r>
            <a:r>
              <a:rPr sz="900" spc="-20" dirty="0">
                <a:solidFill>
                  <a:srgbClr val="231F20"/>
                </a:solidFill>
                <a:latin typeface="Arial Narrow"/>
                <a:cs typeface="Arial Narrow"/>
              </a:rPr>
              <a:t> </a:t>
            </a:r>
            <a:r>
              <a:rPr sz="900" dirty="0">
                <a:solidFill>
                  <a:srgbClr val="231F20"/>
                </a:solidFill>
                <a:latin typeface="Arial Narrow"/>
                <a:cs typeface="Arial Narrow"/>
              </a:rPr>
              <a:t>ab.</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WICHTIG: </a:t>
            </a:r>
            <a:r>
              <a:rPr sz="900" dirty="0">
                <a:solidFill>
                  <a:srgbClr val="231F20"/>
                </a:solidFill>
                <a:latin typeface="Arial Narrow"/>
                <a:cs typeface="Arial Narrow"/>
              </a:rPr>
              <a:t>Verwenden Sie </a:t>
            </a:r>
            <a:r>
              <a:rPr sz="900" spc="-5" dirty="0">
                <a:solidFill>
                  <a:srgbClr val="231F20"/>
                </a:solidFill>
                <a:latin typeface="Arial Narrow"/>
                <a:cs typeface="Arial Narrow"/>
              </a:rPr>
              <a:t>keine </a:t>
            </a:r>
            <a:r>
              <a:rPr sz="900" dirty="0">
                <a:solidFill>
                  <a:srgbClr val="231F20"/>
                </a:solidFill>
                <a:latin typeface="Arial Narrow"/>
                <a:cs typeface="Arial Narrow"/>
              </a:rPr>
              <a:t>Stahlwolle, </a:t>
            </a:r>
            <a:r>
              <a:rPr sz="900" spc="-5" dirty="0">
                <a:solidFill>
                  <a:srgbClr val="231F20"/>
                </a:solidFill>
                <a:latin typeface="Arial Narrow"/>
                <a:cs typeface="Arial Narrow"/>
              </a:rPr>
              <a:t>harte </a:t>
            </a:r>
            <a:r>
              <a:rPr sz="900" dirty="0">
                <a:solidFill>
                  <a:srgbClr val="231F20"/>
                </a:solidFill>
                <a:latin typeface="Arial Narrow"/>
                <a:cs typeface="Arial Narrow"/>
              </a:rPr>
              <a:t>Bürsten </a:t>
            </a:r>
            <a:r>
              <a:rPr sz="900" spc="-5" dirty="0">
                <a:solidFill>
                  <a:srgbClr val="231F20"/>
                </a:solidFill>
                <a:latin typeface="Arial Narrow"/>
                <a:cs typeface="Arial Narrow"/>
              </a:rPr>
              <a:t>oder scheuernde</a:t>
            </a:r>
            <a:r>
              <a:rPr sz="900" spc="-15" dirty="0">
                <a:solidFill>
                  <a:srgbClr val="231F20"/>
                </a:solidFill>
                <a:latin typeface="Arial Narrow"/>
                <a:cs typeface="Arial Narrow"/>
              </a:rPr>
              <a:t> </a:t>
            </a:r>
            <a:r>
              <a:rPr sz="900" dirty="0">
                <a:solidFill>
                  <a:srgbClr val="231F20"/>
                </a:solidFill>
                <a:latin typeface="Arial Narrow"/>
                <a:cs typeface="Arial Narrow"/>
              </a:rPr>
              <a:t>Reinigungsmittel.</a:t>
            </a:r>
            <a:endParaRPr sz="900">
              <a:latin typeface="Arial Narrow"/>
              <a:cs typeface="Arial Narrow"/>
            </a:endParaRPr>
          </a:p>
        </p:txBody>
      </p:sp>
      <p:sp>
        <p:nvSpPr>
          <p:cNvPr id="11" name="object 11"/>
          <p:cNvSpPr txBox="1"/>
          <p:nvPr/>
        </p:nvSpPr>
        <p:spPr>
          <a:xfrm>
            <a:off x="545020" y="8198155"/>
            <a:ext cx="6480175" cy="1524000"/>
          </a:xfrm>
          <a:prstGeom prst="rect">
            <a:avLst/>
          </a:prstGeom>
          <a:ln w="7277">
            <a:solidFill>
              <a:srgbClr val="231F20"/>
            </a:solidFill>
          </a:ln>
        </p:spPr>
        <p:txBody>
          <a:bodyPr vert="horz" wrap="square" lIns="0" tIns="89535" rIns="0" bIns="0" rtlCol="0">
            <a:spAutoFit/>
          </a:bodyPr>
          <a:lstStyle/>
          <a:p>
            <a:pPr marL="2035810">
              <a:lnSpc>
                <a:spcPct val="100000"/>
              </a:lnSpc>
              <a:spcBef>
                <a:spcPts val="705"/>
              </a:spcBef>
            </a:pPr>
            <a:r>
              <a:rPr sz="1200" b="1" dirty="0">
                <a:solidFill>
                  <a:srgbClr val="231F20"/>
                </a:solidFill>
                <a:latin typeface="Arial Narrow"/>
                <a:cs typeface="Arial Narrow"/>
              </a:rPr>
              <a:t>Anweisungen </a:t>
            </a:r>
            <a:r>
              <a:rPr sz="1200" b="1" spc="-5" dirty="0">
                <a:solidFill>
                  <a:srgbClr val="231F20"/>
                </a:solidFill>
                <a:latin typeface="Arial Narrow"/>
                <a:cs typeface="Arial Narrow"/>
              </a:rPr>
              <a:t>zum</a:t>
            </a:r>
            <a:r>
              <a:rPr sz="1200" b="1" spc="-10" dirty="0">
                <a:solidFill>
                  <a:srgbClr val="231F20"/>
                </a:solidFill>
                <a:latin typeface="Arial Narrow"/>
                <a:cs typeface="Arial Narrow"/>
              </a:rPr>
              <a:t> </a:t>
            </a:r>
            <a:r>
              <a:rPr sz="1200" b="1" dirty="0">
                <a:solidFill>
                  <a:srgbClr val="231F20"/>
                </a:solidFill>
                <a:latin typeface="Arial Narrow"/>
                <a:cs typeface="Arial Narrow"/>
              </a:rPr>
              <a:t>Luftablassen</a:t>
            </a:r>
            <a:endParaRPr sz="1200">
              <a:latin typeface="Arial Narrow"/>
              <a:cs typeface="Arial Narrow"/>
            </a:endParaRPr>
          </a:p>
          <a:p>
            <a:pPr marL="2035810">
              <a:lnSpc>
                <a:spcPct val="100000"/>
              </a:lnSpc>
              <a:spcBef>
                <a:spcPts val="60"/>
              </a:spcBef>
            </a:pPr>
            <a:r>
              <a:rPr sz="900" b="1" dirty="0">
                <a:solidFill>
                  <a:srgbClr val="231F20"/>
                </a:solidFill>
                <a:latin typeface="Arial Narrow"/>
                <a:cs typeface="Arial Narrow"/>
              </a:rPr>
              <a:t>Luftentleerung des</a:t>
            </a:r>
            <a:r>
              <a:rPr sz="900" b="1" spc="-5" dirty="0">
                <a:solidFill>
                  <a:srgbClr val="231F20"/>
                </a:solidFill>
                <a:latin typeface="Arial Narrow"/>
                <a:cs typeface="Arial Narrow"/>
              </a:rPr>
              <a:t> </a:t>
            </a:r>
            <a:r>
              <a:rPr sz="900" b="1" dirty="0">
                <a:solidFill>
                  <a:srgbClr val="231F20"/>
                </a:solidFill>
                <a:latin typeface="Arial Narrow"/>
                <a:cs typeface="Arial Narrow"/>
              </a:rPr>
              <a:t>Whirlpools</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Schrauben Sie </a:t>
            </a:r>
            <a:r>
              <a:rPr sz="900" spc="-5" dirty="0">
                <a:solidFill>
                  <a:srgbClr val="231F20"/>
                </a:solidFill>
                <a:latin typeface="Arial Narrow"/>
                <a:cs typeface="Arial Narrow"/>
              </a:rPr>
              <a:t>das </a:t>
            </a:r>
            <a:r>
              <a:rPr sz="900" dirty="0">
                <a:solidFill>
                  <a:srgbClr val="231F20"/>
                </a:solidFill>
                <a:latin typeface="Arial Narrow"/>
                <a:cs typeface="Arial Narrow"/>
              </a:rPr>
              <a:t>Ventil </a:t>
            </a:r>
            <a:r>
              <a:rPr sz="900" spc="-5" dirty="0">
                <a:solidFill>
                  <a:srgbClr val="231F20"/>
                </a:solidFill>
                <a:latin typeface="Arial Narrow"/>
                <a:cs typeface="Arial Narrow"/>
              </a:rPr>
              <a:t>vollständig ab, um die Luft des </a:t>
            </a:r>
            <a:r>
              <a:rPr sz="900" dirty="0">
                <a:solidFill>
                  <a:srgbClr val="231F20"/>
                </a:solidFill>
                <a:latin typeface="Arial Narrow"/>
                <a:cs typeface="Arial Narrow"/>
              </a:rPr>
              <a:t>Whirlpools</a:t>
            </a:r>
            <a:r>
              <a:rPr sz="900" spc="-15" dirty="0">
                <a:solidFill>
                  <a:srgbClr val="231F20"/>
                </a:solidFill>
                <a:latin typeface="Arial Narrow"/>
                <a:cs typeface="Arial Narrow"/>
              </a:rPr>
              <a:t> </a:t>
            </a:r>
            <a:r>
              <a:rPr sz="900" dirty="0">
                <a:solidFill>
                  <a:srgbClr val="231F20"/>
                </a:solidFill>
                <a:latin typeface="Arial Narrow"/>
                <a:cs typeface="Arial Narrow"/>
              </a:rPr>
              <a:t>abzulassen.</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Sobald </a:t>
            </a:r>
            <a:r>
              <a:rPr sz="900" spc="-5" dirty="0">
                <a:solidFill>
                  <a:srgbClr val="231F20"/>
                </a:solidFill>
                <a:latin typeface="Arial Narrow"/>
                <a:cs typeface="Arial Narrow"/>
              </a:rPr>
              <a:t>die </a:t>
            </a:r>
            <a:r>
              <a:rPr sz="900" dirty="0">
                <a:solidFill>
                  <a:srgbClr val="231F20"/>
                </a:solidFill>
                <a:latin typeface="Arial Narrow"/>
                <a:cs typeface="Arial Narrow"/>
              </a:rPr>
              <a:t>Entlüftung </a:t>
            </a:r>
            <a:r>
              <a:rPr sz="900" spc="-5" dirty="0">
                <a:solidFill>
                  <a:srgbClr val="231F20"/>
                </a:solidFill>
                <a:latin typeface="Arial Narrow"/>
                <a:cs typeface="Arial Narrow"/>
              </a:rPr>
              <a:t>abgeschlossen ist, setzen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Kappe wieder</a:t>
            </a:r>
            <a:r>
              <a:rPr sz="900" spc="-15" dirty="0">
                <a:solidFill>
                  <a:srgbClr val="231F20"/>
                </a:solidFill>
                <a:latin typeface="Arial Narrow"/>
                <a:cs typeface="Arial Narrow"/>
              </a:rPr>
              <a:t> </a:t>
            </a:r>
            <a:r>
              <a:rPr sz="900" dirty="0">
                <a:solidFill>
                  <a:srgbClr val="231F20"/>
                </a:solidFill>
                <a:latin typeface="Arial Narrow"/>
                <a:cs typeface="Arial Narrow"/>
              </a:rPr>
              <a:t>auf.</a:t>
            </a:r>
            <a:endParaRPr sz="900">
              <a:latin typeface="Arial Narrow"/>
              <a:cs typeface="Arial Narrow"/>
            </a:endParaRPr>
          </a:p>
          <a:p>
            <a:pPr marL="2035810">
              <a:lnSpc>
                <a:spcPct val="100000"/>
              </a:lnSpc>
              <a:spcBef>
                <a:spcPts val="630"/>
              </a:spcBef>
            </a:pPr>
            <a:r>
              <a:rPr sz="900" b="1" dirty="0">
                <a:solidFill>
                  <a:srgbClr val="231F20"/>
                </a:solidFill>
                <a:latin typeface="Arial Narrow"/>
                <a:cs typeface="Arial Narrow"/>
              </a:rPr>
              <a:t>Luftentleerung der</a:t>
            </a:r>
            <a:r>
              <a:rPr sz="900" b="1" spc="-5" dirty="0">
                <a:solidFill>
                  <a:srgbClr val="231F20"/>
                </a:solidFill>
                <a:latin typeface="Arial Narrow"/>
                <a:cs typeface="Arial Narrow"/>
              </a:rPr>
              <a:t> </a:t>
            </a:r>
            <a:r>
              <a:rPr sz="900" b="1" dirty="0">
                <a:solidFill>
                  <a:srgbClr val="231F20"/>
                </a:solidFill>
                <a:latin typeface="Arial Narrow"/>
                <a:cs typeface="Arial Narrow"/>
              </a:rPr>
              <a:t>Thermoabdeckung</a:t>
            </a:r>
            <a:endParaRPr sz="900">
              <a:latin typeface="Arial Narrow"/>
              <a:cs typeface="Arial Narrow"/>
            </a:endParaRPr>
          </a:p>
          <a:p>
            <a:pPr marL="2139950" marR="445134" indent="-104775">
              <a:lnSpc>
                <a:spcPct val="111100"/>
              </a:lnSpc>
              <a:spcBef>
                <a:spcPts val="200"/>
              </a:spcBef>
              <a:buAutoNum type="arabicPeriod"/>
              <a:tabLst>
                <a:tab pos="2140585" algn="l"/>
              </a:tabLst>
            </a:pPr>
            <a:r>
              <a:rPr sz="900" spc="-5" dirty="0">
                <a:solidFill>
                  <a:srgbClr val="231F20"/>
                </a:solidFill>
                <a:latin typeface="Arial Narrow"/>
                <a:cs typeface="Arial Narrow"/>
              </a:rPr>
              <a:t>Öffnen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Ventilkappe, </a:t>
            </a:r>
            <a:r>
              <a:rPr sz="900" spc="-5" dirty="0">
                <a:solidFill>
                  <a:srgbClr val="231F20"/>
                </a:solidFill>
                <a:latin typeface="Arial Narrow"/>
                <a:cs typeface="Arial Narrow"/>
              </a:rPr>
              <a:t>um die Luft aus der </a:t>
            </a:r>
            <a:r>
              <a:rPr sz="900" dirty="0">
                <a:solidFill>
                  <a:srgbClr val="231F20"/>
                </a:solidFill>
                <a:latin typeface="Arial Narrow"/>
                <a:cs typeface="Arial Narrow"/>
              </a:rPr>
              <a:t>Thermoabdeckung </a:t>
            </a:r>
            <a:r>
              <a:rPr sz="900" spc="-5" dirty="0">
                <a:solidFill>
                  <a:srgbClr val="231F20"/>
                </a:solidFill>
                <a:latin typeface="Arial Narrow"/>
                <a:cs typeface="Arial Narrow"/>
              </a:rPr>
              <a:t>abzulassen. </a:t>
            </a:r>
            <a:r>
              <a:rPr sz="900" dirty="0">
                <a:solidFill>
                  <a:srgbClr val="231F20"/>
                </a:solidFill>
                <a:latin typeface="Arial Narrow"/>
                <a:cs typeface="Arial Narrow"/>
              </a:rPr>
              <a:t>Zur </a:t>
            </a:r>
            <a:r>
              <a:rPr sz="900" spc="-5" dirty="0">
                <a:solidFill>
                  <a:srgbClr val="231F20"/>
                </a:solidFill>
                <a:latin typeface="Arial Narrow"/>
                <a:cs typeface="Arial Narrow"/>
              </a:rPr>
              <a:t>schnellen  Luftentleerung </a:t>
            </a:r>
            <a:r>
              <a:rPr sz="900" dirty="0">
                <a:solidFill>
                  <a:srgbClr val="231F20"/>
                </a:solidFill>
                <a:latin typeface="Arial Narrow"/>
                <a:cs typeface="Arial Narrow"/>
              </a:rPr>
              <a:t>wird </a:t>
            </a:r>
            <a:r>
              <a:rPr sz="900" spc="-5" dirty="0">
                <a:solidFill>
                  <a:srgbClr val="231F20"/>
                </a:solidFill>
                <a:latin typeface="Arial Narrow"/>
                <a:cs typeface="Arial Narrow"/>
              </a:rPr>
              <a:t>der </a:t>
            </a:r>
            <a:r>
              <a:rPr sz="900" dirty="0">
                <a:solidFill>
                  <a:srgbClr val="231F20"/>
                </a:solidFill>
                <a:latin typeface="Arial Narrow"/>
                <a:cs typeface="Arial Narrow"/>
              </a:rPr>
              <a:t>Halm (im Reparatursatz </a:t>
            </a:r>
            <a:r>
              <a:rPr sz="900" spc="-5" dirty="0">
                <a:solidFill>
                  <a:srgbClr val="231F20"/>
                </a:solidFill>
                <a:latin typeface="Arial Narrow"/>
                <a:cs typeface="Arial Narrow"/>
              </a:rPr>
              <a:t>enthalten) in das </a:t>
            </a:r>
            <a:r>
              <a:rPr sz="900" dirty="0">
                <a:solidFill>
                  <a:srgbClr val="231F20"/>
                </a:solidFill>
                <a:latin typeface="Arial Narrow"/>
                <a:cs typeface="Arial Narrow"/>
              </a:rPr>
              <a:t>Ventil</a:t>
            </a:r>
            <a:r>
              <a:rPr sz="900" spc="-30" dirty="0">
                <a:solidFill>
                  <a:srgbClr val="231F20"/>
                </a:solidFill>
                <a:latin typeface="Arial Narrow"/>
                <a:cs typeface="Arial Narrow"/>
              </a:rPr>
              <a:t> </a:t>
            </a:r>
            <a:r>
              <a:rPr sz="900" dirty="0">
                <a:solidFill>
                  <a:srgbClr val="231F20"/>
                </a:solidFill>
                <a:latin typeface="Arial Narrow"/>
                <a:cs typeface="Arial Narrow"/>
              </a:rPr>
              <a:t>eingeführt.</a:t>
            </a:r>
            <a:endParaRPr sz="900">
              <a:latin typeface="Arial Narrow"/>
              <a:cs typeface="Arial Narrow"/>
            </a:endParaRPr>
          </a:p>
          <a:p>
            <a:pPr marL="2139950" indent="-104775">
              <a:lnSpc>
                <a:spcPct val="100000"/>
              </a:lnSpc>
              <a:spcBef>
                <a:spcPts val="120"/>
              </a:spcBef>
              <a:buAutoNum type="arabicPeriod"/>
              <a:tabLst>
                <a:tab pos="2140585" algn="l"/>
              </a:tabLst>
            </a:pPr>
            <a:r>
              <a:rPr sz="900" dirty="0">
                <a:solidFill>
                  <a:srgbClr val="231F20"/>
                </a:solidFill>
                <a:latin typeface="Arial Narrow"/>
                <a:cs typeface="Arial Narrow"/>
              </a:rPr>
              <a:t>Sobald </a:t>
            </a:r>
            <a:r>
              <a:rPr sz="900" spc="-5" dirty="0">
                <a:solidFill>
                  <a:srgbClr val="231F20"/>
                </a:solidFill>
                <a:latin typeface="Arial Narrow"/>
                <a:cs typeface="Arial Narrow"/>
              </a:rPr>
              <a:t>die Luftentleerung abgeschlossen ist, setzen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Kappe wieder</a:t>
            </a:r>
            <a:r>
              <a:rPr sz="900" spc="-15" dirty="0">
                <a:solidFill>
                  <a:srgbClr val="231F20"/>
                </a:solidFill>
                <a:latin typeface="Arial Narrow"/>
                <a:cs typeface="Arial Narrow"/>
              </a:rPr>
              <a:t> </a:t>
            </a:r>
            <a:r>
              <a:rPr sz="900" dirty="0">
                <a:solidFill>
                  <a:srgbClr val="231F20"/>
                </a:solidFill>
                <a:latin typeface="Arial Narrow"/>
                <a:cs typeface="Arial Narrow"/>
              </a:rPr>
              <a:t>auf.</a:t>
            </a:r>
            <a:endParaRPr sz="900">
              <a:latin typeface="Arial Narrow"/>
              <a:cs typeface="Arial Narrow"/>
            </a:endParaRPr>
          </a:p>
        </p:txBody>
      </p:sp>
      <p:grpSp>
        <p:nvGrpSpPr>
          <p:cNvPr id="12" name="object 12"/>
          <p:cNvGrpSpPr/>
          <p:nvPr/>
        </p:nvGrpSpPr>
        <p:grpSpPr>
          <a:xfrm>
            <a:off x="552698" y="8424098"/>
            <a:ext cx="1471930" cy="1149350"/>
            <a:chOff x="552698" y="8424098"/>
            <a:chExt cx="1471930" cy="1149350"/>
          </a:xfrm>
        </p:grpSpPr>
        <p:sp>
          <p:nvSpPr>
            <p:cNvPr id="13" name="object 13"/>
            <p:cNvSpPr/>
            <p:nvPr/>
          </p:nvSpPr>
          <p:spPr>
            <a:xfrm>
              <a:off x="874725" y="8450548"/>
              <a:ext cx="304800" cy="155575"/>
            </a:xfrm>
            <a:custGeom>
              <a:avLst/>
              <a:gdLst/>
              <a:ahLst/>
              <a:cxnLst/>
              <a:rect l="l" t="t" r="r" b="b"/>
              <a:pathLst>
                <a:path w="304800" h="155575">
                  <a:moveTo>
                    <a:pt x="9791" y="0"/>
                  </a:moveTo>
                  <a:lnTo>
                    <a:pt x="0" y="20065"/>
                  </a:lnTo>
                  <a:lnTo>
                    <a:pt x="149250" y="92836"/>
                  </a:lnTo>
                  <a:lnTo>
                    <a:pt x="119926" y="109931"/>
                  </a:lnTo>
                  <a:lnTo>
                    <a:pt x="304596" y="155346"/>
                  </a:lnTo>
                  <a:lnTo>
                    <a:pt x="155054" y="37871"/>
                  </a:lnTo>
                  <a:lnTo>
                    <a:pt x="159067" y="72720"/>
                  </a:lnTo>
                  <a:lnTo>
                    <a:pt x="9791" y="0"/>
                  </a:lnTo>
                  <a:close/>
                </a:path>
              </a:pathLst>
            </a:custGeom>
            <a:solidFill>
              <a:srgbClr val="414042"/>
            </a:solidFill>
          </p:spPr>
          <p:txBody>
            <a:bodyPr wrap="square" lIns="0" tIns="0" rIns="0" bIns="0" rtlCol="0"/>
            <a:lstStyle/>
            <a:p>
              <a:endParaRPr/>
            </a:p>
          </p:txBody>
        </p:sp>
        <p:sp>
          <p:nvSpPr>
            <p:cNvPr id="14" name="object 14"/>
            <p:cNvSpPr/>
            <p:nvPr/>
          </p:nvSpPr>
          <p:spPr>
            <a:xfrm>
              <a:off x="789112" y="8725775"/>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5"/>
                  </a:lnTo>
                  <a:lnTo>
                    <a:pt x="19096" y="358562"/>
                  </a:lnTo>
                  <a:lnTo>
                    <a:pt x="5357" y="311428"/>
                  </a:lnTo>
                  <a:lnTo>
                    <a:pt x="0" y="257405"/>
                  </a:lnTo>
                  <a:lnTo>
                    <a:pt x="3951" y="198755"/>
                  </a:lnTo>
                  <a:lnTo>
                    <a:pt x="17186" y="141494"/>
                  </a:lnTo>
                  <a:lnTo>
                    <a:pt x="37993" y="91360"/>
                  </a:lnTo>
                  <a:lnTo>
                    <a:pt x="64826" y="50247"/>
                  </a:lnTo>
                  <a:lnTo>
                    <a:pt x="96139" y="20052"/>
                  </a:lnTo>
                  <a:lnTo>
                    <a:pt x="130389" y="2671"/>
                  </a:lnTo>
                  <a:lnTo>
                    <a:pt x="166029" y="0"/>
                  </a:lnTo>
                  <a:lnTo>
                    <a:pt x="199358" y="12904"/>
                  </a:lnTo>
                  <a:lnTo>
                    <a:pt x="227085" y="39479"/>
                  </a:lnTo>
                  <a:lnTo>
                    <a:pt x="248282" y="77465"/>
                  </a:lnTo>
                  <a:lnTo>
                    <a:pt x="262021" y="124600"/>
                  </a:lnTo>
                  <a:lnTo>
                    <a:pt x="267374" y="178623"/>
                  </a:lnTo>
                  <a:lnTo>
                    <a:pt x="263412" y="237274"/>
                  </a:lnTo>
                  <a:close/>
                </a:path>
              </a:pathLst>
            </a:custGeom>
            <a:ln w="7810">
              <a:solidFill>
                <a:srgbClr val="221E1F"/>
              </a:solidFill>
            </a:ln>
          </p:spPr>
          <p:txBody>
            <a:bodyPr wrap="square" lIns="0" tIns="0" rIns="0" bIns="0" rtlCol="0"/>
            <a:lstStyle/>
            <a:p>
              <a:endParaRPr/>
            </a:p>
          </p:txBody>
        </p:sp>
        <p:sp>
          <p:nvSpPr>
            <p:cNvPr id="15" name="object 15"/>
            <p:cNvSpPr/>
            <p:nvPr/>
          </p:nvSpPr>
          <p:spPr>
            <a:xfrm>
              <a:off x="789528" y="8725139"/>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4"/>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16" name="object 16"/>
            <p:cNvSpPr/>
            <p:nvPr/>
          </p:nvSpPr>
          <p:spPr>
            <a:xfrm>
              <a:off x="789653" y="8724576"/>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4"/>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17" name="object 17"/>
            <p:cNvSpPr/>
            <p:nvPr/>
          </p:nvSpPr>
          <p:spPr>
            <a:xfrm>
              <a:off x="817780" y="8737209"/>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18" name="object 18"/>
            <p:cNvSpPr/>
            <p:nvPr/>
          </p:nvSpPr>
          <p:spPr>
            <a:xfrm>
              <a:off x="829583" y="8757671"/>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19" name="object 19"/>
            <p:cNvSpPr/>
            <p:nvPr/>
          </p:nvSpPr>
          <p:spPr>
            <a:xfrm>
              <a:off x="857229" y="8781525"/>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20" name="object 20"/>
            <p:cNvSpPr/>
            <p:nvPr/>
          </p:nvSpPr>
          <p:spPr>
            <a:xfrm>
              <a:off x="869923" y="8793453"/>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25"/>
                  </a:lnTo>
                  <a:lnTo>
                    <a:pt x="35376" y="45462"/>
                  </a:lnTo>
                  <a:lnTo>
                    <a:pt x="19311" y="104952"/>
                  </a:lnTo>
                  <a:lnTo>
                    <a:pt x="4551" y="172772"/>
                  </a:lnTo>
                  <a:lnTo>
                    <a:pt x="0" y="213079"/>
                  </a:lnTo>
                  <a:lnTo>
                    <a:pt x="5990" y="241800"/>
                  </a:lnTo>
                  <a:lnTo>
                    <a:pt x="22855" y="274866"/>
                  </a:lnTo>
                  <a:lnTo>
                    <a:pt x="34985" y="296399"/>
                  </a:lnTo>
                  <a:lnTo>
                    <a:pt x="44981" y="305258"/>
                  </a:lnTo>
                  <a:lnTo>
                    <a:pt x="58202" y="302957"/>
                  </a:lnTo>
                  <a:lnTo>
                    <a:pt x="114523" y="266450"/>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21" name="object 21"/>
            <p:cNvSpPr/>
            <p:nvPr/>
          </p:nvSpPr>
          <p:spPr>
            <a:xfrm>
              <a:off x="897495" y="8806918"/>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22" name="object 22"/>
            <p:cNvSpPr/>
            <p:nvPr/>
          </p:nvSpPr>
          <p:spPr>
            <a:xfrm>
              <a:off x="892783" y="8816548"/>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23" name="object 23"/>
            <p:cNvSpPr/>
            <p:nvPr/>
          </p:nvSpPr>
          <p:spPr>
            <a:xfrm>
              <a:off x="874614" y="8822462"/>
              <a:ext cx="96558" cy="222211"/>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556604" y="9171889"/>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25" name="object 25"/>
            <p:cNvSpPr/>
            <p:nvPr/>
          </p:nvSpPr>
          <p:spPr>
            <a:xfrm>
              <a:off x="1058555" y="8860159"/>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26" name="object 26"/>
            <p:cNvSpPr/>
            <p:nvPr/>
          </p:nvSpPr>
          <p:spPr>
            <a:xfrm>
              <a:off x="1085935" y="8857029"/>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47"/>
                  </a:lnTo>
                  <a:lnTo>
                    <a:pt x="30410" y="85775"/>
                  </a:lnTo>
                  <a:lnTo>
                    <a:pt x="48333" y="52658"/>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27" name="object 27"/>
            <p:cNvSpPr/>
            <p:nvPr/>
          </p:nvSpPr>
          <p:spPr>
            <a:xfrm>
              <a:off x="1107165" y="8865880"/>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28" name="object 28"/>
            <p:cNvSpPr/>
            <p:nvPr/>
          </p:nvSpPr>
          <p:spPr>
            <a:xfrm>
              <a:off x="1131499" y="8873039"/>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29" name="object 29"/>
            <p:cNvSpPr/>
            <p:nvPr/>
          </p:nvSpPr>
          <p:spPr>
            <a:xfrm>
              <a:off x="1157700" y="8882741"/>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30" name="object 30"/>
            <p:cNvSpPr/>
            <p:nvPr/>
          </p:nvSpPr>
          <p:spPr>
            <a:xfrm>
              <a:off x="1180952" y="8887406"/>
              <a:ext cx="98470" cy="246380"/>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1176162" y="8792216"/>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32" name="object 32"/>
            <p:cNvSpPr/>
            <p:nvPr/>
          </p:nvSpPr>
          <p:spPr>
            <a:xfrm>
              <a:off x="1205842" y="9229683"/>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33" name="object 33"/>
            <p:cNvSpPr/>
            <p:nvPr/>
          </p:nvSpPr>
          <p:spPr>
            <a:xfrm>
              <a:off x="1369132" y="8806097"/>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34" name="object 34"/>
            <p:cNvSpPr/>
            <p:nvPr/>
          </p:nvSpPr>
          <p:spPr>
            <a:xfrm>
              <a:off x="1241435" y="8762936"/>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35" name="object 35"/>
            <p:cNvSpPr/>
            <p:nvPr/>
          </p:nvSpPr>
          <p:spPr>
            <a:xfrm>
              <a:off x="1491397" y="8810585"/>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36" name="object 36"/>
            <p:cNvSpPr/>
            <p:nvPr/>
          </p:nvSpPr>
          <p:spPr>
            <a:xfrm>
              <a:off x="1337096" y="8854551"/>
              <a:ext cx="397510" cy="485775"/>
            </a:xfrm>
            <a:custGeom>
              <a:avLst/>
              <a:gdLst/>
              <a:ahLst/>
              <a:cxnLst/>
              <a:rect l="l" t="t" r="r" b="b"/>
              <a:pathLst>
                <a:path w="397510" h="485775">
                  <a:moveTo>
                    <a:pt x="0" y="422823"/>
                  </a:moveTo>
                  <a:lnTo>
                    <a:pt x="129213" y="466283"/>
                  </a:lnTo>
                  <a:lnTo>
                    <a:pt x="200034" y="485375"/>
                  </a:lnTo>
                  <a:lnTo>
                    <a:pt x="237436" y="484243"/>
                  </a:lnTo>
                  <a:lnTo>
                    <a:pt x="284342" y="445425"/>
                  </a:lnTo>
                  <a:lnTo>
                    <a:pt x="305496" y="406668"/>
                  </a:lnTo>
                  <a:lnTo>
                    <a:pt x="328028" y="355806"/>
                  </a:lnTo>
                  <a:lnTo>
                    <a:pt x="350110" y="297882"/>
                  </a:lnTo>
                  <a:lnTo>
                    <a:pt x="369914" y="237941"/>
                  </a:lnTo>
                  <a:lnTo>
                    <a:pt x="385613" y="181029"/>
                  </a:lnTo>
                  <a:lnTo>
                    <a:pt x="395379" y="132191"/>
                  </a:lnTo>
                  <a:lnTo>
                    <a:pt x="397383" y="96471"/>
                  </a:lnTo>
                  <a:lnTo>
                    <a:pt x="397065" y="92788"/>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37" name="object 37"/>
            <p:cNvSpPr/>
            <p:nvPr/>
          </p:nvSpPr>
          <p:spPr>
            <a:xfrm>
              <a:off x="1590873" y="8936587"/>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38" name="object 38"/>
            <p:cNvSpPr/>
            <p:nvPr/>
          </p:nvSpPr>
          <p:spPr>
            <a:xfrm>
              <a:off x="1694115" y="9061070"/>
              <a:ext cx="71957" cy="153606"/>
            </a:xfrm>
            <a:prstGeom prst="rect">
              <a:avLst/>
            </a:prstGeom>
            <a:blipFill>
              <a:blip r:embed="rId4" cstate="print"/>
              <a:stretch>
                <a:fillRect/>
              </a:stretch>
            </a:blipFill>
          </p:spPr>
          <p:txBody>
            <a:bodyPr wrap="square" lIns="0" tIns="0" rIns="0" bIns="0" rtlCol="0"/>
            <a:lstStyle/>
            <a:p>
              <a:endParaRPr/>
            </a:p>
          </p:txBody>
        </p:sp>
        <p:sp>
          <p:nvSpPr>
            <p:cNvPr id="39" name="object 39"/>
            <p:cNvSpPr/>
            <p:nvPr/>
          </p:nvSpPr>
          <p:spPr>
            <a:xfrm>
              <a:off x="1237470" y="8829469"/>
              <a:ext cx="238874" cy="481039"/>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1194133" y="8935396"/>
              <a:ext cx="826135" cy="561975"/>
            </a:xfrm>
            <a:custGeom>
              <a:avLst/>
              <a:gdLst/>
              <a:ahLst/>
              <a:cxnLst/>
              <a:rect l="l" t="t" r="r" b="b"/>
              <a:pathLst>
                <a:path w="826135" h="561975">
                  <a:moveTo>
                    <a:pt x="455890" y="275718"/>
                  </a:moveTo>
                  <a:lnTo>
                    <a:pt x="417426" y="279681"/>
                  </a:lnTo>
                  <a:lnTo>
                    <a:pt x="366014" y="306066"/>
                  </a:lnTo>
                  <a:lnTo>
                    <a:pt x="280911" y="361876"/>
                  </a:lnTo>
                  <a:lnTo>
                    <a:pt x="183424" y="370730"/>
                  </a:lnTo>
                  <a:lnTo>
                    <a:pt x="121667" y="384417"/>
                  </a:lnTo>
                  <a:lnTo>
                    <a:pt x="69304" y="412598"/>
                  </a:lnTo>
                  <a:lnTo>
                    <a:pt x="0" y="464936"/>
                  </a:lnTo>
                  <a:lnTo>
                    <a:pt x="685" y="473860"/>
                  </a:lnTo>
                  <a:lnTo>
                    <a:pt x="11088" y="494375"/>
                  </a:lnTo>
                  <a:lnTo>
                    <a:pt x="43725" y="517100"/>
                  </a:lnTo>
                  <a:lnTo>
                    <a:pt x="111112" y="532653"/>
                  </a:lnTo>
                  <a:lnTo>
                    <a:pt x="128732" y="537515"/>
                  </a:lnTo>
                  <a:lnTo>
                    <a:pt x="174944" y="548062"/>
                  </a:lnTo>
                  <a:lnTo>
                    <a:pt x="239769" y="558236"/>
                  </a:lnTo>
                  <a:lnTo>
                    <a:pt x="313232" y="561977"/>
                  </a:lnTo>
                  <a:lnTo>
                    <a:pt x="315696" y="561926"/>
                  </a:lnTo>
                  <a:lnTo>
                    <a:pt x="320573" y="561761"/>
                  </a:lnTo>
                  <a:lnTo>
                    <a:pt x="377799" y="555750"/>
                  </a:lnTo>
                  <a:lnTo>
                    <a:pt x="429557" y="544639"/>
                  </a:lnTo>
                  <a:lnTo>
                    <a:pt x="478689" y="532002"/>
                  </a:lnTo>
                  <a:lnTo>
                    <a:pt x="528036" y="521410"/>
                  </a:lnTo>
                  <a:lnTo>
                    <a:pt x="580440" y="516435"/>
                  </a:lnTo>
                  <a:lnTo>
                    <a:pt x="590910" y="516366"/>
                  </a:lnTo>
                  <a:lnTo>
                    <a:pt x="638697" y="499358"/>
                  </a:lnTo>
                  <a:lnTo>
                    <a:pt x="748370" y="440209"/>
                  </a:lnTo>
                  <a:lnTo>
                    <a:pt x="826042" y="390115"/>
                  </a:lnTo>
                  <a:lnTo>
                    <a:pt x="826042" y="287174"/>
                  </a:lnTo>
                  <a:lnTo>
                    <a:pt x="502145" y="287174"/>
                  </a:lnTo>
                  <a:lnTo>
                    <a:pt x="455890" y="275718"/>
                  </a:lnTo>
                  <a:close/>
                </a:path>
                <a:path w="826135" h="561975">
                  <a:moveTo>
                    <a:pt x="826042" y="0"/>
                  </a:moveTo>
                  <a:lnTo>
                    <a:pt x="798370" y="34793"/>
                  </a:lnTo>
                  <a:lnTo>
                    <a:pt x="742442" y="111990"/>
                  </a:lnTo>
                  <a:lnTo>
                    <a:pt x="650719" y="155147"/>
                  </a:lnTo>
                  <a:lnTo>
                    <a:pt x="595114" y="187781"/>
                  </a:lnTo>
                  <a:lnTo>
                    <a:pt x="553098" y="226315"/>
                  </a:lnTo>
                  <a:lnTo>
                    <a:pt x="502145" y="287174"/>
                  </a:lnTo>
                  <a:lnTo>
                    <a:pt x="826042" y="287174"/>
                  </a:lnTo>
                  <a:lnTo>
                    <a:pt x="826042" y="0"/>
                  </a:lnTo>
                  <a:close/>
                </a:path>
              </a:pathLst>
            </a:custGeom>
            <a:solidFill>
              <a:srgbClr val="FFFFFF"/>
            </a:solidFill>
          </p:spPr>
          <p:txBody>
            <a:bodyPr wrap="square" lIns="0" tIns="0" rIns="0" bIns="0" rtlCol="0"/>
            <a:lstStyle/>
            <a:p>
              <a:endParaRPr/>
            </a:p>
          </p:txBody>
        </p:sp>
        <p:sp>
          <p:nvSpPr>
            <p:cNvPr id="41" name="object 41"/>
            <p:cNvSpPr/>
            <p:nvPr/>
          </p:nvSpPr>
          <p:spPr>
            <a:xfrm>
              <a:off x="1194133" y="8935396"/>
              <a:ext cx="826135" cy="561975"/>
            </a:xfrm>
            <a:custGeom>
              <a:avLst/>
              <a:gdLst/>
              <a:ahLst/>
              <a:cxnLst/>
              <a:rect l="l" t="t" r="r" b="b"/>
              <a:pathLst>
                <a:path w="826135" h="561975">
                  <a:moveTo>
                    <a:pt x="826042" y="0"/>
                  </a:moveTo>
                  <a:lnTo>
                    <a:pt x="826042" y="390115"/>
                  </a:lnTo>
                  <a:lnTo>
                    <a:pt x="748370" y="440209"/>
                  </a:lnTo>
                  <a:lnTo>
                    <a:pt x="638697" y="499358"/>
                  </a:lnTo>
                  <a:lnTo>
                    <a:pt x="590910" y="516366"/>
                  </a:lnTo>
                  <a:lnTo>
                    <a:pt x="580440" y="516435"/>
                  </a:lnTo>
                  <a:lnTo>
                    <a:pt x="528036" y="521410"/>
                  </a:lnTo>
                  <a:lnTo>
                    <a:pt x="478689" y="532002"/>
                  </a:lnTo>
                  <a:lnTo>
                    <a:pt x="429557" y="544639"/>
                  </a:lnTo>
                  <a:lnTo>
                    <a:pt x="377799" y="555750"/>
                  </a:lnTo>
                  <a:lnTo>
                    <a:pt x="320573" y="561761"/>
                  </a:lnTo>
                  <a:lnTo>
                    <a:pt x="318160" y="561850"/>
                  </a:lnTo>
                  <a:lnTo>
                    <a:pt x="315696" y="561926"/>
                  </a:lnTo>
                  <a:lnTo>
                    <a:pt x="313232" y="561977"/>
                  </a:lnTo>
                  <a:lnTo>
                    <a:pt x="239769" y="558236"/>
                  </a:lnTo>
                  <a:lnTo>
                    <a:pt x="174944" y="548062"/>
                  </a:lnTo>
                  <a:lnTo>
                    <a:pt x="128732" y="537515"/>
                  </a:lnTo>
                  <a:lnTo>
                    <a:pt x="111112" y="532653"/>
                  </a:lnTo>
                  <a:lnTo>
                    <a:pt x="43725" y="517100"/>
                  </a:lnTo>
                  <a:lnTo>
                    <a:pt x="11088" y="494375"/>
                  </a:lnTo>
                  <a:lnTo>
                    <a:pt x="685" y="473860"/>
                  </a:lnTo>
                  <a:lnTo>
                    <a:pt x="0" y="464936"/>
                  </a:lnTo>
                  <a:lnTo>
                    <a:pt x="69304" y="412598"/>
                  </a:lnTo>
                  <a:lnTo>
                    <a:pt x="121667" y="384417"/>
                  </a:lnTo>
                  <a:lnTo>
                    <a:pt x="183424" y="370730"/>
                  </a:lnTo>
                  <a:lnTo>
                    <a:pt x="280911" y="361876"/>
                  </a:lnTo>
                  <a:lnTo>
                    <a:pt x="366014" y="306066"/>
                  </a:lnTo>
                  <a:lnTo>
                    <a:pt x="417426" y="279681"/>
                  </a:lnTo>
                  <a:lnTo>
                    <a:pt x="455890" y="275718"/>
                  </a:lnTo>
                  <a:lnTo>
                    <a:pt x="502145" y="287174"/>
                  </a:lnTo>
                  <a:lnTo>
                    <a:pt x="553098" y="226315"/>
                  </a:lnTo>
                  <a:lnTo>
                    <a:pt x="595114" y="187781"/>
                  </a:lnTo>
                  <a:lnTo>
                    <a:pt x="650719" y="155147"/>
                  </a:lnTo>
                  <a:lnTo>
                    <a:pt x="742442" y="111990"/>
                  </a:lnTo>
                  <a:lnTo>
                    <a:pt x="798370" y="34793"/>
                  </a:lnTo>
                  <a:lnTo>
                    <a:pt x="826042" y="0"/>
                  </a:lnTo>
                </a:path>
              </a:pathLst>
            </a:custGeom>
            <a:ln w="8026">
              <a:solidFill>
                <a:srgbClr val="221E1F"/>
              </a:solidFill>
            </a:ln>
          </p:spPr>
          <p:txBody>
            <a:bodyPr wrap="square" lIns="0" tIns="0" rIns="0" bIns="0" rtlCol="0"/>
            <a:lstStyle/>
            <a:p>
              <a:endParaRPr/>
            </a:p>
          </p:txBody>
        </p:sp>
        <p:sp>
          <p:nvSpPr>
            <p:cNvPr id="42" name="object 42"/>
            <p:cNvSpPr/>
            <p:nvPr/>
          </p:nvSpPr>
          <p:spPr>
            <a:xfrm>
              <a:off x="1261231" y="8650597"/>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1"/>
                  </a:lnTo>
                  <a:lnTo>
                    <a:pt x="452086" y="125569"/>
                  </a:lnTo>
                  <a:lnTo>
                    <a:pt x="501034" y="113919"/>
                  </a:lnTo>
                  <a:lnTo>
                    <a:pt x="592586" y="75884"/>
                  </a:lnTo>
                  <a:lnTo>
                    <a:pt x="759167" y="0"/>
                  </a:lnTo>
                  <a:close/>
                </a:path>
              </a:pathLst>
            </a:custGeom>
            <a:solidFill>
              <a:srgbClr val="FFFFFF"/>
            </a:solidFill>
          </p:spPr>
          <p:txBody>
            <a:bodyPr wrap="square" lIns="0" tIns="0" rIns="0" bIns="0" rtlCol="0"/>
            <a:lstStyle/>
            <a:p>
              <a:endParaRPr/>
            </a:p>
          </p:txBody>
        </p:sp>
        <p:sp>
          <p:nvSpPr>
            <p:cNvPr id="43" name="object 43"/>
            <p:cNvSpPr/>
            <p:nvPr/>
          </p:nvSpPr>
          <p:spPr>
            <a:xfrm>
              <a:off x="1261231" y="8650597"/>
              <a:ext cx="759460" cy="214629"/>
            </a:xfrm>
            <a:custGeom>
              <a:avLst/>
              <a:gdLst/>
              <a:ahLst/>
              <a:cxnLst/>
              <a:rect l="l" t="t" r="r" b="b"/>
              <a:pathLst>
                <a:path w="759460" h="214629">
                  <a:moveTo>
                    <a:pt x="0" y="40728"/>
                  </a:moveTo>
                  <a:lnTo>
                    <a:pt x="41026" y="164561"/>
                  </a:lnTo>
                  <a:lnTo>
                    <a:pt x="97756" y="214336"/>
                  </a:lnTo>
                  <a:lnTo>
                    <a:pt x="208938" y="197700"/>
                  </a:lnTo>
                  <a:lnTo>
                    <a:pt x="413321" y="122301"/>
                  </a:lnTo>
                  <a:lnTo>
                    <a:pt x="452086" y="125569"/>
                  </a:lnTo>
                  <a:lnTo>
                    <a:pt x="501034" y="113919"/>
                  </a:lnTo>
                  <a:lnTo>
                    <a:pt x="592586" y="75884"/>
                  </a:lnTo>
                  <a:lnTo>
                    <a:pt x="759167" y="0"/>
                  </a:lnTo>
                </a:path>
              </a:pathLst>
            </a:custGeom>
            <a:ln w="8026">
              <a:solidFill>
                <a:srgbClr val="221E1F"/>
              </a:solidFill>
            </a:ln>
          </p:spPr>
          <p:txBody>
            <a:bodyPr wrap="square" lIns="0" tIns="0" rIns="0" bIns="0" rtlCol="0"/>
            <a:lstStyle/>
            <a:p>
              <a:endParaRPr/>
            </a:p>
          </p:txBody>
        </p:sp>
        <p:sp>
          <p:nvSpPr>
            <p:cNvPr id="44" name="object 44"/>
            <p:cNvSpPr/>
            <p:nvPr/>
          </p:nvSpPr>
          <p:spPr>
            <a:xfrm>
              <a:off x="1217761" y="8601520"/>
              <a:ext cx="271145" cy="105410"/>
            </a:xfrm>
            <a:custGeom>
              <a:avLst/>
              <a:gdLst/>
              <a:ahLst/>
              <a:cxnLst/>
              <a:rect l="l" t="t" r="r" b="b"/>
              <a:pathLst>
                <a:path w="271144" h="105409">
                  <a:moveTo>
                    <a:pt x="250291" y="7443"/>
                  </a:moveTo>
                  <a:lnTo>
                    <a:pt x="265432" y="34214"/>
                  </a:lnTo>
                  <a:lnTo>
                    <a:pt x="271121" y="49977"/>
                  </a:lnTo>
                  <a:lnTo>
                    <a:pt x="267934" y="60883"/>
                  </a:lnTo>
                  <a:lnTo>
                    <a:pt x="256451" y="73089"/>
                  </a:lnTo>
                  <a:lnTo>
                    <a:pt x="226786" y="87257"/>
                  </a:lnTo>
                  <a:lnTo>
                    <a:pt x="179447" y="98564"/>
                  </a:lnTo>
                  <a:lnTo>
                    <a:pt x="130542" y="104905"/>
                  </a:lnTo>
                  <a:lnTo>
                    <a:pt x="96177" y="104179"/>
                  </a:lnTo>
                  <a:lnTo>
                    <a:pt x="48933" y="91860"/>
                  </a:lnTo>
                  <a:lnTo>
                    <a:pt x="10947" y="67196"/>
                  </a:lnTo>
                  <a:lnTo>
                    <a:pt x="0" y="50969"/>
                  </a:lnTo>
                  <a:lnTo>
                    <a:pt x="624" y="51176"/>
                  </a:lnTo>
                  <a:lnTo>
                    <a:pt x="1473" y="52058"/>
                  </a:lnTo>
                  <a:lnTo>
                    <a:pt x="51592" y="18919"/>
                  </a:lnTo>
                  <a:lnTo>
                    <a:pt x="92101" y="3022"/>
                  </a:lnTo>
                  <a:lnTo>
                    <a:pt x="144424" y="0"/>
                  </a:lnTo>
                  <a:lnTo>
                    <a:pt x="229984" y="5487"/>
                  </a:lnTo>
                  <a:lnTo>
                    <a:pt x="236613" y="6008"/>
                  </a:lnTo>
                  <a:lnTo>
                    <a:pt x="243382" y="6655"/>
                  </a:lnTo>
                  <a:lnTo>
                    <a:pt x="250291" y="7443"/>
                  </a:lnTo>
                  <a:close/>
                </a:path>
              </a:pathLst>
            </a:custGeom>
            <a:ln w="8026">
              <a:solidFill>
                <a:srgbClr val="221E1F"/>
              </a:solidFill>
            </a:ln>
          </p:spPr>
          <p:txBody>
            <a:bodyPr wrap="square" lIns="0" tIns="0" rIns="0" bIns="0" rtlCol="0"/>
            <a:lstStyle/>
            <a:p>
              <a:endParaRPr/>
            </a:p>
          </p:txBody>
        </p:sp>
        <p:sp>
          <p:nvSpPr>
            <p:cNvPr id="45" name="object 45"/>
            <p:cNvSpPr/>
            <p:nvPr/>
          </p:nvSpPr>
          <p:spPr>
            <a:xfrm>
              <a:off x="1447746" y="8428111"/>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46" name="object 46"/>
            <p:cNvSpPr/>
            <p:nvPr/>
          </p:nvSpPr>
          <p:spPr>
            <a:xfrm>
              <a:off x="1666500" y="8734331"/>
              <a:ext cx="157594" cy="177952"/>
            </a:xfrm>
            <a:prstGeom prst="rect">
              <a:avLst/>
            </a:prstGeom>
            <a:blipFill>
              <a:blip r:embed="rId6" cstate="print"/>
              <a:stretch>
                <a:fillRect/>
              </a:stretch>
            </a:blipFill>
          </p:spPr>
          <p:txBody>
            <a:bodyPr wrap="square" lIns="0" tIns="0" rIns="0" bIns="0" rtlCol="0"/>
            <a:lstStyle/>
            <a:p>
              <a:endParaRPr/>
            </a:p>
          </p:txBody>
        </p:sp>
        <p:sp>
          <p:nvSpPr>
            <p:cNvPr id="47" name="object 47"/>
            <p:cNvSpPr/>
            <p:nvPr/>
          </p:nvSpPr>
          <p:spPr>
            <a:xfrm>
              <a:off x="1829753" y="8800790"/>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48" name="object 48"/>
            <p:cNvSpPr/>
            <p:nvPr/>
          </p:nvSpPr>
          <p:spPr>
            <a:xfrm>
              <a:off x="1872759" y="8899301"/>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49" name="object 49"/>
            <p:cNvSpPr/>
            <p:nvPr/>
          </p:nvSpPr>
          <p:spPr>
            <a:xfrm>
              <a:off x="1941598" y="8793696"/>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50" name="object 50"/>
            <p:cNvSpPr/>
            <p:nvPr/>
          </p:nvSpPr>
          <p:spPr>
            <a:xfrm>
              <a:off x="1966577" y="8890378"/>
              <a:ext cx="53975" cy="48895"/>
            </a:xfrm>
            <a:custGeom>
              <a:avLst/>
              <a:gdLst/>
              <a:ahLst/>
              <a:cxnLst/>
              <a:rect l="l" t="t" r="r" b="b"/>
              <a:pathLst>
                <a:path w="53975" h="48895">
                  <a:moveTo>
                    <a:pt x="0" y="48419"/>
                  </a:moveTo>
                  <a:lnTo>
                    <a:pt x="30113" y="17980"/>
                  </a:lnTo>
                  <a:lnTo>
                    <a:pt x="50457" y="1364"/>
                  </a:lnTo>
                  <a:lnTo>
                    <a:pt x="53599" y="0"/>
                  </a:lnTo>
                </a:path>
              </a:pathLst>
            </a:custGeom>
            <a:ln w="8026">
              <a:solidFill>
                <a:srgbClr val="221E1F"/>
              </a:solidFill>
            </a:ln>
          </p:spPr>
          <p:txBody>
            <a:bodyPr wrap="square" lIns="0" tIns="0" rIns="0" bIns="0" rtlCol="0"/>
            <a:lstStyle/>
            <a:p>
              <a:endParaRPr/>
            </a:p>
          </p:txBody>
        </p:sp>
        <p:sp>
          <p:nvSpPr>
            <p:cNvPr id="51" name="object 51"/>
            <p:cNvSpPr/>
            <p:nvPr/>
          </p:nvSpPr>
          <p:spPr>
            <a:xfrm>
              <a:off x="1695809" y="9478534"/>
              <a:ext cx="324485" cy="90805"/>
            </a:xfrm>
            <a:custGeom>
              <a:avLst/>
              <a:gdLst/>
              <a:ahLst/>
              <a:cxnLst/>
              <a:rect l="l" t="t" r="r" b="b"/>
              <a:pathLst>
                <a:path w="324485" h="90804">
                  <a:moveTo>
                    <a:pt x="0" y="0"/>
                  </a:moveTo>
                  <a:lnTo>
                    <a:pt x="57226" y="64491"/>
                  </a:lnTo>
                  <a:lnTo>
                    <a:pt x="98528" y="90546"/>
                  </a:lnTo>
                  <a:lnTo>
                    <a:pt x="143909" y="82265"/>
                  </a:lnTo>
                  <a:lnTo>
                    <a:pt x="213372" y="43751"/>
                  </a:lnTo>
                  <a:lnTo>
                    <a:pt x="231288" y="37623"/>
                  </a:lnTo>
                  <a:lnTo>
                    <a:pt x="248497" y="31540"/>
                  </a:lnTo>
                  <a:lnTo>
                    <a:pt x="275112" y="21866"/>
                  </a:lnTo>
                  <a:lnTo>
                    <a:pt x="321246" y="4965"/>
                  </a:lnTo>
                  <a:lnTo>
                    <a:pt x="324366" y="3800"/>
                  </a:lnTo>
                </a:path>
              </a:pathLst>
            </a:custGeom>
            <a:ln w="8026">
              <a:solidFill>
                <a:srgbClr val="221E1F"/>
              </a:solidFill>
            </a:ln>
          </p:spPr>
          <p:txBody>
            <a:bodyPr wrap="square" lIns="0" tIns="0" rIns="0" bIns="0" rtlCol="0"/>
            <a:lstStyle/>
            <a:p>
              <a:endParaRPr/>
            </a:p>
          </p:txBody>
        </p:sp>
        <p:sp>
          <p:nvSpPr>
            <p:cNvPr id="52" name="object 52"/>
            <p:cNvSpPr/>
            <p:nvPr/>
          </p:nvSpPr>
          <p:spPr>
            <a:xfrm>
              <a:off x="1301234" y="9310136"/>
              <a:ext cx="115559" cy="161925"/>
            </a:xfrm>
            <a:prstGeom prst="rect">
              <a:avLst/>
            </a:prstGeom>
            <a:blipFill>
              <a:blip r:embed="rId7" cstate="print"/>
              <a:stretch>
                <a:fillRect/>
              </a:stretch>
            </a:blipFill>
          </p:spPr>
          <p:txBody>
            <a:bodyPr wrap="square" lIns="0" tIns="0" rIns="0" bIns="0" rtlCol="0"/>
            <a:lstStyle/>
            <a:p>
              <a:endParaRPr/>
            </a:p>
          </p:txBody>
        </p:sp>
      </p:grpSp>
      <p:sp>
        <p:nvSpPr>
          <p:cNvPr id="53" name="object 53"/>
          <p:cNvSpPr txBox="1"/>
          <p:nvPr/>
        </p:nvSpPr>
        <p:spPr>
          <a:xfrm>
            <a:off x="546379" y="4751082"/>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54" name="object 54"/>
          <p:cNvSpPr txBox="1"/>
          <p:nvPr/>
        </p:nvSpPr>
        <p:spPr>
          <a:xfrm>
            <a:off x="546379" y="5853708"/>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55" name="object 55"/>
          <p:cNvSpPr txBox="1"/>
          <p:nvPr/>
        </p:nvSpPr>
        <p:spPr>
          <a:xfrm>
            <a:off x="3324262" y="5909996"/>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56" name="object 56"/>
          <p:cNvSpPr txBox="1"/>
          <p:nvPr/>
        </p:nvSpPr>
        <p:spPr>
          <a:xfrm>
            <a:off x="5231688" y="5906884"/>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57" name="object 57"/>
          <p:cNvSpPr txBox="1"/>
          <p:nvPr/>
        </p:nvSpPr>
        <p:spPr>
          <a:xfrm>
            <a:off x="5231688" y="4747235"/>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grpSp>
        <p:nvGrpSpPr>
          <p:cNvPr id="58" name="object 58"/>
          <p:cNvGrpSpPr/>
          <p:nvPr/>
        </p:nvGrpSpPr>
        <p:grpSpPr>
          <a:xfrm>
            <a:off x="5225338" y="4740885"/>
            <a:ext cx="1807210" cy="1056005"/>
            <a:chOff x="5225338" y="4740885"/>
            <a:chExt cx="1807210" cy="1056005"/>
          </a:xfrm>
        </p:grpSpPr>
        <p:sp>
          <p:nvSpPr>
            <p:cNvPr id="59" name="object 59"/>
            <p:cNvSpPr/>
            <p:nvPr/>
          </p:nvSpPr>
          <p:spPr>
            <a:xfrm>
              <a:off x="5511166" y="5013833"/>
              <a:ext cx="43180" cy="177800"/>
            </a:xfrm>
            <a:custGeom>
              <a:avLst/>
              <a:gdLst/>
              <a:ahLst/>
              <a:cxnLst/>
              <a:rect l="l" t="t" r="r" b="b"/>
              <a:pathLst>
                <a:path w="43179" h="177800">
                  <a:moveTo>
                    <a:pt x="31953" y="0"/>
                  </a:moveTo>
                  <a:lnTo>
                    <a:pt x="0" y="96418"/>
                  </a:lnTo>
                  <a:lnTo>
                    <a:pt x="16789" y="88087"/>
                  </a:lnTo>
                  <a:lnTo>
                    <a:pt x="7289" y="176250"/>
                  </a:lnTo>
                  <a:lnTo>
                    <a:pt x="19126" y="177533"/>
                  </a:lnTo>
                  <a:lnTo>
                    <a:pt x="28676" y="89369"/>
                  </a:lnTo>
                  <a:lnTo>
                    <a:pt x="42570" y="101003"/>
                  </a:lnTo>
                  <a:lnTo>
                    <a:pt x="31953" y="0"/>
                  </a:lnTo>
                  <a:close/>
                </a:path>
              </a:pathLst>
            </a:custGeom>
            <a:solidFill>
              <a:srgbClr val="231F20"/>
            </a:solidFill>
          </p:spPr>
          <p:txBody>
            <a:bodyPr wrap="square" lIns="0" tIns="0" rIns="0" bIns="0" rtlCol="0"/>
            <a:lstStyle/>
            <a:p>
              <a:endParaRPr/>
            </a:p>
          </p:txBody>
        </p:sp>
        <p:sp>
          <p:nvSpPr>
            <p:cNvPr id="60" name="object 60"/>
            <p:cNvSpPr/>
            <p:nvPr/>
          </p:nvSpPr>
          <p:spPr>
            <a:xfrm>
              <a:off x="5621233" y="4831561"/>
              <a:ext cx="829310" cy="564515"/>
            </a:xfrm>
            <a:custGeom>
              <a:avLst/>
              <a:gdLst/>
              <a:ahLst/>
              <a:cxnLst/>
              <a:rect l="l" t="t" r="r" b="b"/>
              <a:pathLst>
                <a:path w="829310" h="564514">
                  <a:moveTo>
                    <a:pt x="5722" y="379308"/>
                  </a:moveTo>
                  <a:lnTo>
                    <a:pt x="0" y="345277"/>
                  </a:lnTo>
                  <a:lnTo>
                    <a:pt x="635" y="299978"/>
                  </a:lnTo>
                  <a:lnTo>
                    <a:pt x="3814" y="260365"/>
                  </a:lnTo>
                  <a:lnTo>
                    <a:pt x="5722" y="243393"/>
                  </a:lnTo>
                  <a:lnTo>
                    <a:pt x="8714" y="211366"/>
                  </a:lnTo>
                  <a:lnTo>
                    <a:pt x="16248" y="144427"/>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14"/>
                  </a:lnTo>
                  <a:lnTo>
                    <a:pt x="761664" y="457718"/>
                  </a:lnTo>
                  <a:lnTo>
                    <a:pt x="754962" y="480141"/>
                  </a:lnTo>
                  <a:lnTo>
                    <a:pt x="719819" y="523644"/>
                  </a:lnTo>
                  <a:lnTo>
                    <a:pt x="659638" y="551769"/>
                  </a:lnTo>
                  <a:lnTo>
                    <a:pt x="618701" y="560003"/>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61" name="object 61"/>
            <p:cNvSpPr/>
            <p:nvPr/>
          </p:nvSpPr>
          <p:spPr>
            <a:xfrm>
              <a:off x="5656031" y="4891267"/>
              <a:ext cx="794385" cy="224790"/>
            </a:xfrm>
            <a:custGeom>
              <a:avLst/>
              <a:gdLst/>
              <a:ahLst/>
              <a:cxnLst/>
              <a:rect l="l" t="t" r="r" b="b"/>
              <a:pathLst>
                <a:path w="794385" h="224789">
                  <a:moveTo>
                    <a:pt x="1805" y="0"/>
                  </a:moveTo>
                  <a:lnTo>
                    <a:pt x="14126" y="53590"/>
                  </a:lnTo>
                  <a:lnTo>
                    <a:pt x="57439" y="76455"/>
                  </a:lnTo>
                  <a:lnTo>
                    <a:pt x="143194" y="110515"/>
                  </a:lnTo>
                  <a:lnTo>
                    <a:pt x="188655" y="127453"/>
                  </a:lnTo>
                  <a:lnTo>
                    <a:pt x="235870" y="143629"/>
                  </a:lnTo>
                  <a:lnTo>
                    <a:pt x="284665" y="158857"/>
                  </a:lnTo>
                  <a:lnTo>
                    <a:pt x="334871" y="172947"/>
                  </a:lnTo>
                  <a:lnTo>
                    <a:pt x="386313" y="185713"/>
                  </a:lnTo>
                  <a:lnTo>
                    <a:pt x="438822" y="196966"/>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62" name="object 62"/>
            <p:cNvSpPr/>
            <p:nvPr/>
          </p:nvSpPr>
          <p:spPr>
            <a:xfrm>
              <a:off x="5693332" y="4842868"/>
              <a:ext cx="726440" cy="241935"/>
            </a:xfrm>
            <a:custGeom>
              <a:avLst/>
              <a:gdLst/>
              <a:ahLst/>
              <a:cxnLst/>
              <a:rect l="l" t="t" r="r" b="b"/>
              <a:pathLst>
                <a:path w="726439" h="241935">
                  <a:moveTo>
                    <a:pt x="0" y="39406"/>
                  </a:moveTo>
                  <a:lnTo>
                    <a:pt x="20751" y="80568"/>
                  </a:lnTo>
                  <a:lnTo>
                    <a:pt x="92205" y="126382"/>
                  </a:lnTo>
                  <a:lnTo>
                    <a:pt x="143496" y="149318"/>
                  </a:lnTo>
                  <a:lnTo>
                    <a:pt x="203325" y="171358"/>
                  </a:lnTo>
                  <a:lnTo>
                    <a:pt x="270312" y="191816"/>
                  </a:lnTo>
                  <a:lnTo>
                    <a:pt x="343077" y="210005"/>
                  </a:lnTo>
                  <a:lnTo>
                    <a:pt x="416647" y="224594"/>
                  </a:lnTo>
                  <a:lnTo>
                    <a:pt x="485959" y="234665"/>
                  </a:lnTo>
                  <a:lnTo>
                    <a:pt x="549472" y="240249"/>
                  </a:lnTo>
                  <a:lnTo>
                    <a:pt x="605647" y="241379"/>
                  </a:lnTo>
                  <a:lnTo>
                    <a:pt x="652943" y="238086"/>
                  </a:lnTo>
                  <a:lnTo>
                    <a:pt x="689821" y="230402"/>
                  </a:lnTo>
                  <a:lnTo>
                    <a:pt x="714740" y="218360"/>
                  </a:lnTo>
                  <a:lnTo>
                    <a:pt x="726160" y="201991"/>
                  </a:lnTo>
                  <a:lnTo>
                    <a:pt x="722827" y="182320"/>
                  </a:lnTo>
                  <a:lnTo>
                    <a:pt x="675363" y="138108"/>
                  </a:lnTo>
                  <a:lnTo>
                    <a:pt x="633993" y="114944"/>
                  </a:lnTo>
                  <a:lnTo>
                    <a:pt x="582707" y="91991"/>
                  </a:lnTo>
                  <a:lnTo>
                    <a:pt x="522885" y="69937"/>
                  </a:lnTo>
                  <a:lnTo>
                    <a:pt x="455908" y="49470"/>
                  </a:lnTo>
                  <a:lnTo>
                    <a:pt x="383159" y="31278"/>
                  </a:lnTo>
                  <a:lnTo>
                    <a:pt x="309566" y="16720"/>
                  </a:lnTo>
                  <a:lnTo>
                    <a:pt x="240240" y="6675"/>
                  </a:lnTo>
                  <a:lnTo>
                    <a:pt x="176720" y="1112"/>
                  </a:lnTo>
                  <a:lnTo>
                    <a:pt x="120542" y="0"/>
                  </a:lnTo>
                  <a:lnTo>
                    <a:pt x="73243" y="3304"/>
                  </a:lnTo>
                  <a:lnTo>
                    <a:pt x="36362" y="10995"/>
                  </a:lnTo>
                  <a:lnTo>
                    <a:pt x="11435" y="23040"/>
                  </a:lnTo>
                  <a:lnTo>
                    <a:pt x="0" y="39406"/>
                  </a:lnTo>
                  <a:close/>
                </a:path>
              </a:pathLst>
            </a:custGeom>
            <a:ln w="6350">
              <a:solidFill>
                <a:srgbClr val="0B0C0C"/>
              </a:solidFill>
            </a:ln>
          </p:spPr>
          <p:txBody>
            <a:bodyPr wrap="square" lIns="0" tIns="0" rIns="0" bIns="0" rtlCol="0"/>
            <a:lstStyle/>
            <a:p>
              <a:endParaRPr/>
            </a:p>
          </p:txBody>
        </p:sp>
        <p:sp>
          <p:nvSpPr>
            <p:cNvPr id="63" name="object 63"/>
            <p:cNvSpPr/>
            <p:nvPr/>
          </p:nvSpPr>
          <p:spPr>
            <a:xfrm>
              <a:off x="6368646" y="5289283"/>
              <a:ext cx="335280" cy="123189"/>
            </a:xfrm>
            <a:custGeom>
              <a:avLst/>
              <a:gdLst/>
              <a:ahLst/>
              <a:cxnLst/>
              <a:rect l="l" t="t" r="r" b="b"/>
              <a:pathLst>
                <a:path w="335279" h="123189">
                  <a:moveTo>
                    <a:pt x="14262" y="0"/>
                  </a:moveTo>
                  <a:lnTo>
                    <a:pt x="7212" y="20380"/>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64" name="object 64"/>
            <p:cNvSpPr/>
            <p:nvPr/>
          </p:nvSpPr>
          <p:spPr>
            <a:xfrm>
              <a:off x="6368646" y="5289283"/>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65" name="object 65"/>
            <p:cNvSpPr/>
            <p:nvPr/>
          </p:nvSpPr>
          <p:spPr>
            <a:xfrm>
              <a:off x="6688593" y="5374400"/>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66" name="object 66"/>
            <p:cNvSpPr/>
            <p:nvPr/>
          </p:nvSpPr>
          <p:spPr>
            <a:xfrm>
              <a:off x="6694003" y="5377922"/>
              <a:ext cx="119380" cy="34290"/>
            </a:xfrm>
            <a:custGeom>
              <a:avLst/>
              <a:gdLst/>
              <a:ahLst/>
              <a:cxnLst/>
              <a:rect l="l" t="t" r="r" b="b"/>
              <a:pathLst>
                <a:path w="119379" h="34289">
                  <a:moveTo>
                    <a:pt x="0" y="4813"/>
                  </a:moveTo>
                  <a:lnTo>
                    <a:pt x="5289" y="0"/>
                  </a:lnTo>
                  <a:lnTo>
                    <a:pt x="11980" y="25"/>
                  </a:lnTo>
                  <a:lnTo>
                    <a:pt x="24508" y="6356"/>
                  </a:lnTo>
                  <a:lnTo>
                    <a:pt x="47307" y="20459"/>
                  </a:lnTo>
                  <a:lnTo>
                    <a:pt x="75030" y="32162"/>
                  </a:lnTo>
                  <a:lnTo>
                    <a:pt x="97834" y="33875"/>
                  </a:lnTo>
                  <a:lnTo>
                    <a:pt x="113294" y="30966"/>
                  </a:lnTo>
                  <a:lnTo>
                    <a:pt x="118986" y="28803"/>
                  </a:lnTo>
                </a:path>
              </a:pathLst>
            </a:custGeom>
            <a:ln w="6350">
              <a:solidFill>
                <a:srgbClr val="0A0A0A"/>
              </a:solidFill>
            </a:ln>
          </p:spPr>
          <p:txBody>
            <a:bodyPr wrap="square" lIns="0" tIns="0" rIns="0" bIns="0" rtlCol="0"/>
            <a:lstStyle/>
            <a:p>
              <a:endParaRPr/>
            </a:p>
          </p:txBody>
        </p:sp>
        <p:sp>
          <p:nvSpPr>
            <p:cNvPr id="67" name="object 67"/>
            <p:cNvSpPr/>
            <p:nvPr/>
          </p:nvSpPr>
          <p:spPr>
            <a:xfrm>
              <a:off x="6691497" y="5396676"/>
              <a:ext cx="119380" cy="34290"/>
            </a:xfrm>
            <a:custGeom>
              <a:avLst/>
              <a:gdLst/>
              <a:ahLst/>
              <a:cxnLst/>
              <a:rect l="l" t="t" r="r" b="b"/>
              <a:pathLst>
                <a:path w="119379" h="34289">
                  <a:moveTo>
                    <a:pt x="0" y="4798"/>
                  </a:moveTo>
                  <a:lnTo>
                    <a:pt x="5274" y="0"/>
                  </a:lnTo>
                  <a:lnTo>
                    <a:pt x="11955" y="32"/>
                  </a:lnTo>
                  <a:lnTo>
                    <a:pt x="24472" y="6366"/>
                  </a:lnTo>
                  <a:lnTo>
                    <a:pt x="47256" y="20470"/>
                  </a:lnTo>
                  <a:lnTo>
                    <a:pt x="75005" y="32166"/>
                  </a:lnTo>
                  <a:lnTo>
                    <a:pt x="97815" y="33875"/>
                  </a:lnTo>
                  <a:lnTo>
                    <a:pt x="113272" y="30964"/>
                  </a:lnTo>
                  <a:lnTo>
                    <a:pt x="118960" y="28801"/>
                  </a:lnTo>
                </a:path>
              </a:pathLst>
            </a:custGeom>
            <a:ln w="6350">
              <a:solidFill>
                <a:srgbClr val="0A0A0A"/>
              </a:solidFill>
            </a:ln>
          </p:spPr>
          <p:txBody>
            <a:bodyPr wrap="square" lIns="0" tIns="0" rIns="0" bIns="0" rtlCol="0"/>
            <a:lstStyle/>
            <a:p>
              <a:endParaRPr/>
            </a:p>
          </p:txBody>
        </p:sp>
        <p:sp>
          <p:nvSpPr>
            <p:cNvPr id="68" name="object 68"/>
            <p:cNvSpPr/>
            <p:nvPr/>
          </p:nvSpPr>
          <p:spPr>
            <a:xfrm>
              <a:off x="6691497" y="5385679"/>
              <a:ext cx="119380" cy="34290"/>
            </a:xfrm>
            <a:custGeom>
              <a:avLst/>
              <a:gdLst/>
              <a:ahLst/>
              <a:cxnLst/>
              <a:rect l="l" t="t" r="r" b="b"/>
              <a:pathLst>
                <a:path w="119379" h="34289">
                  <a:moveTo>
                    <a:pt x="0" y="4813"/>
                  </a:moveTo>
                  <a:lnTo>
                    <a:pt x="5274" y="0"/>
                  </a:lnTo>
                  <a:lnTo>
                    <a:pt x="11955" y="26"/>
                  </a:lnTo>
                  <a:lnTo>
                    <a:pt x="24472" y="6361"/>
                  </a:lnTo>
                  <a:lnTo>
                    <a:pt x="47256" y="20472"/>
                  </a:lnTo>
                  <a:lnTo>
                    <a:pt x="75005" y="32176"/>
                  </a:lnTo>
                  <a:lnTo>
                    <a:pt x="97815" y="33880"/>
                  </a:lnTo>
                  <a:lnTo>
                    <a:pt x="113272" y="30959"/>
                  </a:lnTo>
                  <a:lnTo>
                    <a:pt x="118960" y="28790"/>
                  </a:lnTo>
                </a:path>
              </a:pathLst>
            </a:custGeom>
            <a:ln w="6350">
              <a:solidFill>
                <a:srgbClr val="0A0A0A"/>
              </a:solidFill>
            </a:ln>
          </p:spPr>
          <p:txBody>
            <a:bodyPr wrap="square" lIns="0" tIns="0" rIns="0" bIns="0" rtlCol="0"/>
            <a:lstStyle/>
            <a:p>
              <a:endParaRPr/>
            </a:p>
          </p:txBody>
        </p:sp>
        <p:sp>
          <p:nvSpPr>
            <p:cNvPr id="69" name="object 69"/>
            <p:cNvSpPr/>
            <p:nvPr/>
          </p:nvSpPr>
          <p:spPr>
            <a:xfrm>
              <a:off x="5680537" y="5187857"/>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70" name="object 70"/>
            <p:cNvSpPr/>
            <p:nvPr/>
          </p:nvSpPr>
          <p:spPr>
            <a:xfrm>
              <a:off x="5510027" y="5187760"/>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3"/>
                  </a:lnTo>
                  <a:lnTo>
                    <a:pt x="138730" y="48397"/>
                  </a:lnTo>
                  <a:lnTo>
                    <a:pt x="136255" y="50774"/>
                  </a:lnTo>
                  <a:lnTo>
                    <a:pt x="135928" y="51553"/>
                  </a:lnTo>
                  <a:lnTo>
                    <a:pt x="140455" y="66144"/>
                  </a:lnTo>
                  <a:lnTo>
                    <a:pt x="145902" y="74124"/>
                  </a:lnTo>
                  <a:lnTo>
                    <a:pt x="155814" y="78300"/>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71" name="object 71"/>
            <p:cNvSpPr/>
            <p:nvPr/>
          </p:nvSpPr>
          <p:spPr>
            <a:xfrm>
              <a:off x="5747904" y="5309663"/>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72" name="object 72"/>
            <p:cNvSpPr/>
            <p:nvPr/>
          </p:nvSpPr>
          <p:spPr>
            <a:xfrm>
              <a:off x="5446426" y="5421913"/>
              <a:ext cx="1392555" cy="42545"/>
            </a:xfrm>
            <a:custGeom>
              <a:avLst/>
              <a:gdLst/>
              <a:ahLst/>
              <a:cxnLst/>
              <a:rect l="l" t="t" r="r" b="b"/>
              <a:pathLst>
                <a:path w="1392554" h="42545">
                  <a:moveTo>
                    <a:pt x="0" y="17965"/>
                  </a:moveTo>
                  <a:lnTo>
                    <a:pt x="105190" y="10468"/>
                  </a:lnTo>
                  <a:lnTo>
                    <a:pt x="174110" y="9234"/>
                  </a:lnTo>
                  <a:lnTo>
                    <a:pt x="237229" y="15400"/>
                  </a:lnTo>
                  <a:lnTo>
                    <a:pt x="325018" y="30106"/>
                  </a:lnTo>
                  <a:lnTo>
                    <a:pt x="364572" y="35621"/>
                  </a:lnTo>
                  <a:lnTo>
                    <a:pt x="409114" y="39394"/>
                  </a:lnTo>
                  <a:lnTo>
                    <a:pt x="457730" y="41609"/>
                  </a:lnTo>
                  <a:lnTo>
                    <a:pt x="509501" y="42454"/>
                  </a:lnTo>
                  <a:lnTo>
                    <a:pt x="563512" y="42115"/>
                  </a:lnTo>
                  <a:lnTo>
                    <a:pt x="618845" y="40777"/>
                  </a:lnTo>
                  <a:lnTo>
                    <a:pt x="674585" y="38627"/>
                  </a:lnTo>
                  <a:lnTo>
                    <a:pt x="729815" y="35851"/>
                  </a:lnTo>
                  <a:lnTo>
                    <a:pt x="783618" y="32635"/>
                  </a:lnTo>
                  <a:lnTo>
                    <a:pt x="835078" y="29165"/>
                  </a:lnTo>
                  <a:lnTo>
                    <a:pt x="883279" y="25627"/>
                  </a:lnTo>
                  <a:lnTo>
                    <a:pt x="927303" y="22207"/>
                  </a:lnTo>
                  <a:lnTo>
                    <a:pt x="980389" y="17956"/>
                  </a:lnTo>
                  <a:lnTo>
                    <a:pt x="1038198" y="13380"/>
                  </a:lnTo>
                  <a:lnTo>
                    <a:pt x="1098412" y="8890"/>
                  </a:lnTo>
                  <a:lnTo>
                    <a:pt x="1158712" y="4896"/>
                  </a:lnTo>
                  <a:lnTo>
                    <a:pt x="1216780" y="1809"/>
                  </a:lnTo>
                  <a:lnTo>
                    <a:pt x="1270300" y="40"/>
                  </a:lnTo>
                  <a:lnTo>
                    <a:pt x="1316952" y="0"/>
                  </a:lnTo>
                  <a:lnTo>
                    <a:pt x="1354420" y="2099"/>
                  </a:lnTo>
                  <a:lnTo>
                    <a:pt x="1380385" y="6748"/>
                  </a:lnTo>
                  <a:lnTo>
                    <a:pt x="1392529" y="14358"/>
                  </a:lnTo>
                </a:path>
              </a:pathLst>
            </a:custGeom>
            <a:ln w="6350">
              <a:solidFill>
                <a:srgbClr val="0A0A0A"/>
              </a:solidFill>
            </a:ln>
          </p:spPr>
          <p:txBody>
            <a:bodyPr wrap="square" lIns="0" tIns="0" rIns="0" bIns="0" rtlCol="0"/>
            <a:lstStyle/>
            <a:p>
              <a:endParaRPr/>
            </a:p>
          </p:txBody>
        </p:sp>
        <p:sp>
          <p:nvSpPr>
            <p:cNvPr id="73" name="object 73"/>
            <p:cNvSpPr/>
            <p:nvPr/>
          </p:nvSpPr>
          <p:spPr>
            <a:xfrm>
              <a:off x="6696558" y="5417908"/>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74" name="object 74"/>
            <p:cNvSpPr/>
            <p:nvPr/>
          </p:nvSpPr>
          <p:spPr>
            <a:xfrm>
              <a:off x="6259549" y="5470392"/>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75" name="object 75"/>
            <p:cNvSpPr/>
            <p:nvPr/>
          </p:nvSpPr>
          <p:spPr>
            <a:xfrm>
              <a:off x="6394933" y="5453374"/>
              <a:ext cx="185420" cy="41910"/>
            </a:xfrm>
            <a:custGeom>
              <a:avLst/>
              <a:gdLst/>
              <a:ahLst/>
              <a:cxnLst/>
              <a:rect l="l" t="t" r="r" b="b"/>
              <a:pathLst>
                <a:path w="185420" h="41910">
                  <a:moveTo>
                    <a:pt x="0" y="19526"/>
                  </a:moveTo>
                  <a:lnTo>
                    <a:pt x="36010" y="4881"/>
                  </a:lnTo>
                  <a:lnTo>
                    <a:pt x="58153" y="0"/>
                  </a:lnTo>
                  <a:lnTo>
                    <a:pt x="75552" y="4881"/>
                  </a:lnTo>
                  <a:lnTo>
                    <a:pt x="97332" y="19526"/>
                  </a:lnTo>
                  <a:lnTo>
                    <a:pt x="124479" y="34437"/>
                  </a:lnTo>
                  <a:lnTo>
                    <a:pt x="150009" y="41182"/>
                  </a:lnTo>
                  <a:lnTo>
                    <a:pt x="171209" y="41361"/>
                  </a:lnTo>
                  <a:lnTo>
                    <a:pt x="185369" y="36569"/>
                  </a:lnTo>
                </a:path>
              </a:pathLst>
            </a:custGeom>
            <a:ln w="6350">
              <a:solidFill>
                <a:srgbClr val="0A0A0A"/>
              </a:solidFill>
            </a:ln>
          </p:spPr>
          <p:txBody>
            <a:bodyPr wrap="square" lIns="0" tIns="0" rIns="0" bIns="0" rtlCol="0"/>
            <a:lstStyle/>
            <a:p>
              <a:endParaRPr/>
            </a:p>
          </p:txBody>
        </p:sp>
        <p:sp>
          <p:nvSpPr>
            <p:cNvPr id="76" name="object 76"/>
            <p:cNvSpPr/>
            <p:nvPr/>
          </p:nvSpPr>
          <p:spPr>
            <a:xfrm>
              <a:off x="6541157" y="5456421"/>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0"/>
                  </a:lnTo>
                  <a:lnTo>
                    <a:pt x="149958" y="41200"/>
                  </a:lnTo>
                  <a:lnTo>
                    <a:pt x="171148" y="41376"/>
                  </a:lnTo>
                  <a:lnTo>
                    <a:pt x="185293" y="36566"/>
                  </a:lnTo>
                </a:path>
              </a:pathLst>
            </a:custGeom>
            <a:ln w="6350">
              <a:solidFill>
                <a:srgbClr val="0A0A0A"/>
              </a:solidFill>
            </a:ln>
          </p:spPr>
          <p:txBody>
            <a:bodyPr wrap="square" lIns="0" tIns="0" rIns="0" bIns="0" rtlCol="0"/>
            <a:lstStyle/>
            <a:p>
              <a:endParaRPr/>
            </a:p>
          </p:txBody>
        </p:sp>
        <p:sp>
          <p:nvSpPr>
            <p:cNvPr id="77" name="object 77"/>
            <p:cNvSpPr/>
            <p:nvPr/>
          </p:nvSpPr>
          <p:spPr>
            <a:xfrm>
              <a:off x="5998926" y="5470392"/>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78" name="object 78"/>
            <p:cNvSpPr/>
            <p:nvPr/>
          </p:nvSpPr>
          <p:spPr>
            <a:xfrm>
              <a:off x="5489538" y="5453374"/>
              <a:ext cx="185420" cy="41910"/>
            </a:xfrm>
            <a:custGeom>
              <a:avLst/>
              <a:gdLst/>
              <a:ahLst/>
              <a:cxnLst/>
              <a:rect l="l" t="t" r="r" b="b"/>
              <a:pathLst>
                <a:path w="185420" h="41910">
                  <a:moveTo>
                    <a:pt x="0" y="19526"/>
                  </a:moveTo>
                  <a:lnTo>
                    <a:pt x="35996" y="4881"/>
                  </a:lnTo>
                  <a:lnTo>
                    <a:pt x="58137" y="0"/>
                  </a:lnTo>
                  <a:lnTo>
                    <a:pt x="75548" y="4881"/>
                  </a:lnTo>
                  <a:lnTo>
                    <a:pt x="97358" y="19526"/>
                  </a:lnTo>
                  <a:lnTo>
                    <a:pt x="124475" y="34437"/>
                  </a:lnTo>
                  <a:lnTo>
                    <a:pt x="149987" y="41182"/>
                  </a:lnTo>
                  <a:lnTo>
                    <a:pt x="171174" y="41361"/>
                  </a:lnTo>
                  <a:lnTo>
                    <a:pt x="185318" y="36569"/>
                  </a:lnTo>
                </a:path>
              </a:pathLst>
            </a:custGeom>
            <a:ln w="6350">
              <a:solidFill>
                <a:srgbClr val="0A0A0A"/>
              </a:solidFill>
            </a:ln>
          </p:spPr>
          <p:txBody>
            <a:bodyPr wrap="square" lIns="0" tIns="0" rIns="0" bIns="0" rtlCol="0"/>
            <a:lstStyle/>
            <a:p>
              <a:endParaRPr/>
            </a:p>
          </p:txBody>
        </p:sp>
        <p:sp>
          <p:nvSpPr>
            <p:cNvPr id="79" name="object 79"/>
            <p:cNvSpPr/>
            <p:nvPr/>
          </p:nvSpPr>
          <p:spPr>
            <a:xfrm>
              <a:off x="5228513" y="4744060"/>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grpSp>
      <p:sp>
        <p:nvSpPr>
          <p:cNvPr id="80" name="object 80"/>
          <p:cNvSpPr txBox="1"/>
          <p:nvPr/>
        </p:nvSpPr>
        <p:spPr>
          <a:xfrm>
            <a:off x="3598155" y="6312023"/>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81" name="object 81"/>
          <p:cNvSpPr/>
          <p:nvPr/>
        </p:nvSpPr>
        <p:spPr>
          <a:xfrm>
            <a:off x="3500582" y="6243153"/>
            <a:ext cx="429895" cy="446405"/>
          </a:xfrm>
          <a:custGeom>
            <a:avLst/>
            <a:gdLst/>
            <a:ahLst/>
            <a:cxnLst/>
            <a:rect l="l" t="t" r="r" b="b"/>
            <a:pathLst>
              <a:path w="429895" h="446404">
                <a:moveTo>
                  <a:pt x="107175" y="0"/>
                </a:moveTo>
                <a:lnTo>
                  <a:pt x="123672" y="36690"/>
                </a:lnTo>
                <a:lnTo>
                  <a:pt x="82764" y="61820"/>
                </a:lnTo>
                <a:lnTo>
                  <a:pt x="48587" y="95182"/>
                </a:lnTo>
                <a:lnTo>
                  <a:pt x="22497" y="135428"/>
                </a:lnTo>
                <a:lnTo>
                  <a:pt x="5850" y="181213"/>
                </a:lnTo>
                <a:lnTo>
                  <a:pt x="0" y="231190"/>
                </a:lnTo>
                <a:lnTo>
                  <a:pt x="5674" y="280442"/>
                </a:lnTo>
                <a:lnTo>
                  <a:pt x="21836" y="325653"/>
                </a:lnTo>
                <a:lnTo>
                  <a:pt x="47197" y="365535"/>
                </a:lnTo>
                <a:lnTo>
                  <a:pt x="80466" y="398798"/>
                </a:lnTo>
                <a:lnTo>
                  <a:pt x="120352" y="424154"/>
                </a:lnTo>
                <a:lnTo>
                  <a:pt x="165567" y="440313"/>
                </a:lnTo>
                <a:lnTo>
                  <a:pt x="214820" y="445985"/>
                </a:lnTo>
                <a:lnTo>
                  <a:pt x="264080" y="440313"/>
                </a:lnTo>
                <a:lnTo>
                  <a:pt x="309296" y="424154"/>
                </a:lnTo>
                <a:lnTo>
                  <a:pt x="349180" y="398798"/>
                </a:lnTo>
                <a:lnTo>
                  <a:pt x="382444" y="365535"/>
                </a:lnTo>
                <a:lnTo>
                  <a:pt x="407798" y="325653"/>
                </a:lnTo>
                <a:lnTo>
                  <a:pt x="423956" y="280442"/>
                </a:lnTo>
                <a:lnTo>
                  <a:pt x="429628" y="231190"/>
                </a:lnTo>
                <a:lnTo>
                  <a:pt x="424185" y="182929"/>
                </a:lnTo>
                <a:lnTo>
                  <a:pt x="408666" y="138520"/>
                </a:lnTo>
                <a:lnTo>
                  <a:pt x="384279" y="99169"/>
                </a:lnTo>
                <a:lnTo>
                  <a:pt x="352237" y="66085"/>
                </a:lnTo>
                <a:lnTo>
                  <a:pt x="313749" y="40474"/>
                </a:lnTo>
                <a:lnTo>
                  <a:pt x="270027" y="23545"/>
                </a:lnTo>
                <a:lnTo>
                  <a:pt x="270027" y="65557"/>
                </a:lnTo>
                <a:lnTo>
                  <a:pt x="309072" y="84243"/>
                </a:lnTo>
                <a:lnTo>
                  <a:pt x="342013" y="111618"/>
                </a:lnTo>
                <a:lnTo>
                  <a:pt x="367372" y="146212"/>
                </a:lnTo>
                <a:lnTo>
                  <a:pt x="383671" y="186559"/>
                </a:lnTo>
                <a:lnTo>
                  <a:pt x="389432" y="231190"/>
                </a:lnTo>
                <a:lnTo>
                  <a:pt x="383194" y="277600"/>
                </a:lnTo>
                <a:lnTo>
                  <a:pt x="365589" y="319303"/>
                </a:lnTo>
                <a:lnTo>
                  <a:pt x="338283" y="354634"/>
                </a:lnTo>
                <a:lnTo>
                  <a:pt x="302942" y="381931"/>
                </a:lnTo>
                <a:lnTo>
                  <a:pt x="261233" y="399529"/>
                </a:lnTo>
                <a:lnTo>
                  <a:pt x="214820" y="405764"/>
                </a:lnTo>
                <a:lnTo>
                  <a:pt x="168413" y="399529"/>
                </a:lnTo>
                <a:lnTo>
                  <a:pt x="126710" y="381931"/>
                </a:lnTo>
                <a:lnTo>
                  <a:pt x="91374" y="354634"/>
                </a:lnTo>
                <a:lnTo>
                  <a:pt x="64073" y="319303"/>
                </a:lnTo>
                <a:lnTo>
                  <a:pt x="46471" y="277600"/>
                </a:lnTo>
                <a:lnTo>
                  <a:pt x="40233" y="231190"/>
                </a:lnTo>
                <a:lnTo>
                  <a:pt x="47546" y="181061"/>
                </a:lnTo>
                <a:lnTo>
                  <a:pt x="68062" y="136636"/>
                </a:lnTo>
                <a:lnTo>
                  <a:pt x="99651" y="100035"/>
                </a:lnTo>
                <a:lnTo>
                  <a:pt x="140182" y="73380"/>
                </a:lnTo>
                <a:lnTo>
                  <a:pt x="158750" y="114604"/>
                </a:lnTo>
                <a:lnTo>
                  <a:pt x="232194" y="12661"/>
                </a:lnTo>
                <a:lnTo>
                  <a:pt x="107175" y="0"/>
                </a:lnTo>
                <a:close/>
              </a:path>
            </a:pathLst>
          </a:custGeom>
          <a:solidFill>
            <a:srgbClr val="231F20"/>
          </a:solidFill>
        </p:spPr>
        <p:txBody>
          <a:bodyPr wrap="square" lIns="0" tIns="0" rIns="0" bIns="0" rtlCol="0"/>
          <a:lstStyle/>
          <a:p>
            <a:endParaRPr/>
          </a:p>
        </p:txBody>
      </p:sp>
      <p:sp>
        <p:nvSpPr>
          <p:cNvPr id="82" name="object 82"/>
          <p:cNvSpPr txBox="1"/>
          <p:nvPr/>
        </p:nvSpPr>
        <p:spPr>
          <a:xfrm>
            <a:off x="3629074" y="6526181"/>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83" name="object 83"/>
          <p:cNvSpPr/>
          <p:nvPr/>
        </p:nvSpPr>
        <p:spPr>
          <a:xfrm>
            <a:off x="4297279" y="6100540"/>
            <a:ext cx="714660" cy="719201"/>
          </a:xfrm>
          <a:prstGeom prst="rect">
            <a:avLst/>
          </a:prstGeom>
          <a:blipFill>
            <a:blip r:embed="rId8" cstate="print"/>
            <a:stretch>
              <a:fillRect/>
            </a:stretch>
          </a:blipFill>
        </p:spPr>
        <p:txBody>
          <a:bodyPr wrap="square" lIns="0" tIns="0" rIns="0" bIns="0" rtlCol="0"/>
          <a:lstStyle/>
          <a:p>
            <a:endParaRPr/>
          </a:p>
        </p:txBody>
      </p:sp>
      <p:sp>
        <p:nvSpPr>
          <p:cNvPr id="84" name="object 84"/>
          <p:cNvSpPr txBox="1"/>
          <p:nvPr/>
        </p:nvSpPr>
        <p:spPr>
          <a:xfrm>
            <a:off x="4376092" y="6466690"/>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85" name="object 85"/>
          <p:cNvSpPr txBox="1"/>
          <p:nvPr/>
        </p:nvSpPr>
        <p:spPr>
          <a:xfrm>
            <a:off x="4684402" y="6466690"/>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86" name="object 86"/>
          <p:cNvSpPr txBox="1"/>
          <p:nvPr/>
        </p:nvSpPr>
        <p:spPr>
          <a:xfrm>
            <a:off x="4355219" y="6239914"/>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87" name="object 87"/>
          <p:cNvSpPr txBox="1"/>
          <p:nvPr/>
        </p:nvSpPr>
        <p:spPr>
          <a:xfrm>
            <a:off x="4680160" y="6239914"/>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grpSp>
        <p:nvGrpSpPr>
          <p:cNvPr id="88" name="object 88"/>
          <p:cNvGrpSpPr/>
          <p:nvPr/>
        </p:nvGrpSpPr>
        <p:grpSpPr>
          <a:xfrm>
            <a:off x="5225338" y="5900534"/>
            <a:ext cx="1807210" cy="1056005"/>
            <a:chOff x="5225338" y="5900534"/>
            <a:chExt cx="1807210" cy="1056005"/>
          </a:xfrm>
        </p:grpSpPr>
        <p:sp>
          <p:nvSpPr>
            <p:cNvPr id="89" name="object 89"/>
            <p:cNvSpPr/>
            <p:nvPr/>
          </p:nvSpPr>
          <p:spPr>
            <a:xfrm>
              <a:off x="6080367" y="6175309"/>
              <a:ext cx="194310" cy="395605"/>
            </a:xfrm>
            <a:custGeom>
              <a:avLst/>
              <a:gdLst/>
              <a:ahLst/>
              <a:cxnLst/>
              <a:rect l="l" t="t" r="r" b="b"/>
              <a:pathLst>
                <a:path w="194310" h="395604">
                  <a:moveTo>
                    <a:pt x="56249" y="213423"/>
                  </a:moveTo>
                  <a:lnTo>
                    <a:pt x="20266" y="122631"/>
                  </a:lnTo>
                  <a:lnTo>
                    <a:pt x="3074" y="71775"/>
                  </a:lnTo>
                  <a:lnTo>
                    <a:pt x="0" y="42325"/>
                  </a:lnTo>
                  <a:lnTo>
                    <a:pt x="6364" y="15748"/>
                  </a:lnTo>
                  <a:lnTo>
                    <a:pt x="11022" y="1045"/>
                  </a:lnTo>
                  <a:lnTo>
                    <a:pt x="17010" y="0"/>
                  </a:lnTo>
                  <a:lnTo>
                    <a:pt x="28317" y="16080"/>
                  </a:lnTo>
                  <a:lnTo>
                    <a:pt x="48934" y="52755"/>
                  </a:lnTo>
                  <a:lnTo>
                    <a:pt x="61728" y="72202"/>
                  </a:lnTo>
                  <a:lnTo>
                    <a:pt x="69273" y="84694"/>
                  </a:lnTo>
                  <a:lnTo>
                    <a:pt x="74523" y="95641"/>
                  </a:lnTo>
                  <a:lnTo>
                    <a:pt x="80430" y="110451"/>
                  </a:lnTo>
                  <a:lnTo>
                    <a:pt x="87752" y="128613"/>
                  </a:lnTo>
                  <a:lnTo>
                    <a:pt x="95057" y="145368"/>
                  </a:lnTo>
                  <a:lnTo>
                    <a:pt x="102015" y="159731"/>
                  </a:lnTo>
                  <a:lnTo>
                    <a:pt x="108294" y="170713"/>
                  </a:lnTo>
                  <a:lnTo>
                    <a:pt x="113390" y="180087"/>
                  </a:lnTo>
                  <a:lnTo>
                    <a:pt x="117638" y="190814"/>
                  </a:lnTo>
                  <a:lnTo>
                    <a:pt x="121996" y="203603"/>
                  </a:lnTo>
                  <a:lnTo>
                    <a:pt x="127420" y="219163"/>
                  </a:lnTo>
                  <a:lnTo>
                    <a:pt x="145345" y="263774"/>
                  </a:lnTo>
                  <a:lnTo>
                    <a:pt x="168441" y="307632"/>
                  </a:lnTo>
                  <a:lnTo>
                    <a:pt x="178127" y="322333"/>
                  </a:lnTo>
                  <a:lnTo>
                    <a:pt x="185002" y="337726"/>
                  </a:lnTo>
                  <a:lnTo>
                    <a:pt x="190058" y="359979"/>
                  </a:lnTo>
                  <a:lnTo>
                    <a:pt x="194286" y="395262"/>
                  </a:lnTo>
                </a:path>
              </a:pathLst>
            </a:custGeom>
            <a:ln w="6350">
              <a:solidFill>
                <a:srgbClr val="221E1F"/>
              </a:solidFill>
            </a:ln>
          </p:spPr>
          <p:txBody>
            <a:bodyPr wrap="square" lIns="0" tIns="0" rIns="0" bIns="0" rtlCol="0"/>
            <a:lstStyle/>
            <a:p>
              <a:endParaRPr/>
            </a:p>
          </p:txBody>
        </p:sp>
        <p:sp>
          <p:nvSpPr>
            <p:cNvPr id="90" name="object 90"/>
            <p:cNvSpPr/>
            <p:nvPr/>
          </p:nvSpPr>
          <p:spPr>
            <a:xfrm>
              <a:off x="6261185" y="6388677"/>
              <a:ext cx="106680" cy="454659"/>
            </a:xfrm>
            <a:custGeom>
              <a:avLst/>
              <a:gdLst/>
              <a:ahLst/>
              <a:cxnLst/>
              <a:rect l="l" t="t" r="r" b="b"/>
              <a:pathLst>
                <a:path w="106679" h="454659">
                  <a:moveTo>
                    <a:pt x="106438" y="454494"/>
                  </a:moveTo>
                  <a:lnTo>
                    <a:pt x="85771" y="423426"/>
                  </a:lnTo>
                  <a:lnTo>
                    <a:pt x="74401" y="396686"/>
                  </a:lnTo>
                  <a:lnTo>
                    <a:pt x="68296" y="359527"/>
                  </a:lnTo>
                  <a:lnTo>
                    <a:pt x="63423" y="297205"/>
                  </a:lnTo>
                  <a:lnTo>
                    <a:pt x="57620" y="223850"/>
                  </a:lnTo>
                  <a:lnTo>
                    <a:pt x="52027" y="165622"/>
                  </a:lnTo>
                  <a:lnTo>
                    <a:pt x="47570" y="125875"/>
                  </a:lnTo>
                  <a:lnTo>
                    <a:pt x="39085" y="84366"/>
                  </a:lnTo>
                  <a:lnTo>
                    <a:pt x="26911" y="56387"/>
                  </a:lnTo>
                  <a:lnTo>
                    <a:pt x="20372" y="42971"/>
                  </a:lnTo>
                  <a:lnTo>
                    <a:pt x="14451" y="26169"/>
                  </a:lnTo>
                  <a:lnTo>
                    <a:pt x="8032" y="10380"/>
                  </a:lnTo>
                  <a:lnTo>
                    <a:pt x="0" y="0"/>
                  </a:lnTo>
                </a:path>
              </a:pathLst>
            </a:custGeom>
            <a:ln w="6350">
              <a:solidFill>
                <a:srgbClr val="221E1F"/>
              </a:solidFill>
            </a:ln>
          </p:spPr>
          <p:txBody>
            <a:bodyPr wrap="square" lIns="0" tIns="0" rIns="0" bIns="0" rtlCol="0"/>
            <a:lstStyle/>
            <a:p>
              <a:endParaRPr/>
            </a:p>
          </p:txBody>
        </p:sp>
        <p:sp>
          <p:nvSpPr>
            <p:cNvPr id="91" name="object 91"/>
            <p:cNvSpPr/>
            <p:nvPr/>
          </p:nvSpPr>
          <p:spPr>
            <a:xfrm>
              <a:off x="6236142" y="6280391"/>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92" name="object 92"/>
            <p:cNvSpPr/>
            <p:nvPr/>
          </p:nvSpPr>
          <p:spPr>
            <a:xfrm>
              <a:off x="5955345" y="6240602"/>
              <a:ext cx="235585" cy="269240"/>
            </a:xfrm>
            <a:custGeom>
              <a:avLst/>
              <a:gdLst/>
              <a:ahLst/>
              <a:cxnLst/>
              <a:rect l="l" t="t" r="r" b="b"/>
              <a:pathLst>
                <a:path w="235585" h="269240">
                  <a:moveTo>
                    <a:pt x="186828" y="268922"/>
                  </a:moveTo>
                  <a:lnTo>
                    <a:pt x="155516" y="224722"/>
                  </a:lnTo>
                  <a:lnTo>
                    <a:pt x="135834" y="198259"/>
                  </a:lnTo>
                  <a:lnTo>
                    <a:pt x="119462" y="178979"/>
                  </a:lnTo>
                  <a:lnTo>
                    <a:pt x="98080" y="156324"/>
                  </a:lnTo>
                  <a:lnTo>
                    <a:pt x="70494" y="123766"/>
                  </a:lnTo>
                  <a:lnTo>
                    <a:pt x="43954" y="87402"/>
                  </a:lnTo>
                  <a:lnTo>
                    <a:pt x="11403" y="37236"/>
                  </a:lnTo>
                  <a:lnTo>
                    <a:pt x="0" y="4932"/>
                  </a:lnTo>
                  <a:lnTo>
                    <a:pt x="8583" y="0"/>
                  </a:lnTo>
                  <a:lnTo>
                    <a:pt x="23089" y="892"/>
                  </a:lnTo>
                  <a:lnTo>
                    <a:pt x="33734" y="6188"/>
                  </a:lnTo>
                  <a:lnTo>
                    <a:pt x="42557" y="14583"/>
                  </a:lnTo>
                  <a:lnTo>
                    <a:pt x="51598" y="24777"/>
                  </a:lnTo>
                  <a:lnTo>
                    <a:pt x="67280" y="39622"/>
                  </a:lnTo>
                  <a:lnTo>
                    <a:pt x="90024" y="59402"/>
                  </a:lnTo>
                  <a:lnTo>
                    <a:pt x="112893" y="78789"/>
                  </a:lnTo>
                  <a:lnTo>
                    <a:pt x="128954" y="92456"/>
                  </a:lnTo>
                  <a:lnTo>
                    <a:pt x="162609" y="125999"/>
                  </a:lnTo>
                  <a:lnTo>
                    <a:pt x="200226" y="181584"/>
                  </a:lnTo>
                  <a:lnTo>
                    <a:pt x="213787" y="208832"/>
                  </a:lnTo>
                  <a:lnTo>
                    <a:pt x="224998" y="228423"/>
                  </a:lnTo>
                  <a:lnTo>
                    <a:pt x="232627" y="240254"/>
                  </a:lnTo>
                  <a:lnTo>
                    <a:pt x="235443" y="244221"/>
                  </a:lnTo>
                </a:path>
              </a:pathLst>
            </a:custGeom>
            <a:ln w="6350">
              <a:solidFill>
                <a:srgbClr val="221E1F"/>
              </a:solidFill>
            </a:ln>
          </p:spPr>
          <p:txBody>
            <a:bodyPr wrap="square" lIns="0" tIns="0" rIns="0" bIns="0" rtlCol="0"/>
            <a:lstStyle/>
            <a:p>
              <a:endParaRPr/>
            </a:p>
          </p:txBody>
        </p:sp>
        <p:sp>
          <p:nvSpPr>
            <p:cNvPr id="93" name="object 93"/>
            <p:cNvSpPr/>
            <p:nvPr/>
          </p:nvSpPr>
          <p:spPr>
            <a:xfrm>
              <a:off x="5900691" y="6317192"/>
              <a:ext cx="259079" cy="551815"/>
            </a:xfrm>
            <a:custGeom>
              <a:avLst/>
              <a:gdLst/>
              <a:ahLst/>
              <a:cxnLst/>
              <a:rect l="l" t="t" r="r" b="b"/>
              <a:pathLst>
                <a:path w="259079" h="551815">
                  <a:moveTo>
                    <a:pt x="179743" y="113385"/>
                  </a:moveTo>
                  <a:lnTo>
                    <a:pt x="135730" y="76834"/>
                  </a:lnTo>
                  <a:lnTo>
                    <a:pt x="100728" y="50824"/>
                  </a:lnTo>
                  <a:lnTo>
                    <a:pt x="42596" y="8675"/>
                  </a:lnTo>
                  <a:lnTo>
                    <a:pt x="30594" y="0"/>
                  </a:lnTo>
                  <a:lnTo>
                    <a:pt x="5772" y="4537"/>
                  </a:lnTo>
                  <a:lnTo>
                    <a:pt x="0" y="20153"/>
                  </a:lnTo>
                  <a:lnTo>
                    <a:pt x="3619" y="36852"/>
                  </a:lnTo>
                  <a:lnTo>
                    <a:pt x="35541" y="74099"/>
                  </a:lnTo>
                  <a:lnTo>
                    <a:pt x="53492" y="88087"/>
                  </a:lnTo>
                  <a:lnTo>
                    <a:pt x="82681" y="116440"/>
                  </a:lnTo>
                  <a:lnTo>
                    <a:pt x="118657" y="157092"/>
                  </a:lnTo>
                  <a:lnTo>
                    <a:pt x="152788" y="196697"/>
                  </a:lnTo>
                  <a:lnTo>
                    <a:pt x="176441" y="221907"/>
                  </a:lnTo>
                  <a:lnTo>
                    <a:pt x="186764" y="233847"/>
                  </a:lnTo>
                  <a:lnTo>
                    <a:pt x="189253" y="242509"/>
                  </a:lnTo>
                  <a:lnTo>
                    <a:pt x="187855" y="247785"/>
                  </a:lnTo>
                  <a:lnTo>
                    <a:pt x="186512" y="249567"/>
                  </a:lnTo>
                  <a:lnTo>
                    <a:pt x="166091" y="230867"/>
                  </a:lnTo>
                  <a:lnTo>
                    <a:pt x="153735" y="220314"/>
                  </a:lnTo>
                  <a:lnTo>
                    <a:pt x="144448" y="214022"/>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6"/>
                  </a:lnTo>
                  <a:lnTo>
                    <a:pt x="154540" y="299834"/>
                  </a:lnTo>
                  <a:lnTo>
                    <a:pt x="181190" y="341522"/>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94" name="object 94"/>
            <p:cNvSpPr/>
            <p:nvPr/>
          </p:nvSpPr>
          <p:spPr>
            <a:xfrm>
              <a:off x="6069341" y="6446837"/>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95" name="object 95"/>
            <p:cNvSpPr/>
            <p:nvPr/>
          </p:nvSpPr>
          <p:spPr>
            <a:xfrm>
              <a:off x="5754525" y="5988028"/>
              <a:ext cx="576580" cy="895350"/>
            </a:xfrm>
            <a:custGeom>
              <a:avLst/>
              <a:gdLst/>
              <a:ahLst/>
              <a:cxnLst/>
              <a:rect l="l" t="t" r="r" b="b"/>
              <a:pathLst>
                <a:path w="576579" h="895350">
                  <a:moveTo>
                    <a:pt x="340172" y="894900"/>
                  </a:moveTo>
                  <a:lnTo>
                    <a:pt x="309771" y="869869"/>
                  </a:lnTo>
                  <a:lnTo>
                    <a:pt x="269957" y="845048"/>
                  </a:lnTo>
                  <a:lnTo>
                    <a:pt x="223931" y="821303"/>
                  </a:lnTo>
                  <a:lnTo>
                    <a:pt x="174892" y="799502"/>
                  </a:lnTo>
                  <a:lnTo>
                    <a:pt x="126040" y="780513"/>
                  </a:lnTo>
                  <a:lnTo>
                    <a:pt x="80575" y="765203"/>
                  </a:lnTo>
                  <a:lnTo>
                    <a:pt x="41697" y="754438"/>
                  </a:lnTo>
                  <a:lnTo>
                    <a:pt x="4126" y="736554"/>
                  </a:lnTo>
                  <a:lnTo>
                    <a:pt x="0" y="715895"/>
                  </a:lnTo>
                  <a:lnTo>
                    <a:pt x="10975" y="698830"/>
                  </a:lnTo>
                  <a:lnTo>
                    <a:pt x="18710" y="691726"/>
                  </a:lnTo>
                  <a:lnTo>
                    <a:pt x="14607" y="649064"/>
                  </a:lnTo>
                  <a:lnTo>
                    <a:pt x="15490" y="598750"/>
                  </a:lnTo>
                  <a:lnTo>
                    <a:pt x="28555" y="527052"/>
                  </a:lnTo>
                  <a:lnTo>
                    <a:pt x="38783" y="472881"/>
                  </a:lnTo>
                  <a:lnTo>
                    <a:pt x="49563" y="415159"/>
                  </a:lnTo>
                  <a:lnTo>
                    <a:pt x="58898" y="363679"/>
                  </a:lnTo>
                  <a:lnTo>
                    <a:pt x="64785" y="328239"/>
                  </a:lnTo>
                  <a:lnTo>
                    <a:pt x="66258" y="295811"/>
                  </a:lnTo>
                  <a:lnTo>
                    <a:pt x="64881" y="257519"/>
                  </a:lnTo>
                  <a:lnTo>
                    <a:pt x="65132" y="211206"/>
                  </a:lnTo>
                  <a:lnTo>
                    <a:pt x="71491" y="154719"/>
                  </a:lnTo>
                  <a:lnTo>
                    <a:pt x="80652" y="105034"/>
                  </a:lnTo>
                  <a:lnTo>
                    <a:pt x="98664" y="47218"/>
                  </a:lnTo>
                  <a:lnTo>
                    <a:pt x="136829" y="0"/>
                  </a:lnTo>
                  <a:lnTo>
                    <a:pt x="161567" y="12498"/>
                  </a:lnTo>
                  <a:lnTo>
                    <a:pt x="181479" y="34302"/>
                  </a:lnTo>
                  <a:lnTo>
                    <a:pt x="189652" y="45905"/>
                  </a:lnTo>
                  <a:lnTo>
                    <a:pt x="215857" y="77504"/>
                  </a:lnTo>
                  <a:lnTo>
                    <a:pt x="240857" y="92613"/>
                  </a:lnTo>
                  <a:lnTo>
                    <a:pt x="259577" y="97258"/>
                  </a:lnTo>
                  <a:lnTo>
                    <a:pt x="266944" y="97467"/>
                  </a:lnTo>
                  <a:lnTo>
                    <a:pt x="291757" y="88437"/>
                  </a:lnTo>
                  <a:lnTo>
                    <a:pt x="312762" y="96132"/>
                  </a:lnTo>
                  <a:lnTo>
                    <a:pt x="327962" y="111064"/>
                  </a:lnTo>
                  <a:lnTo>
                    <a:pt x="335359" y="123744"/>
                  </a:lnTo>
                  <a:lnTo>
                    <a:pt x="338395" y="135469"/>
                  </a:lnTo>
                  <a:lnTo>
                    <a:pt x="342731" y="150614"/>
                  </a:lnTo>
                  <a:lnTo>
                    <a:pt x="349639" y="164191"/>
                  </a:lnTo>
                  <a:lnTo>
                    <a:pt x="360391" y="171216"/>
                  </a:lnTo>
                  <a:lnTo>
                    <a:pt x="374466" y="174297"/>
                  </a:lnTo>
                  <a:lnTo>
                    <a:pt x="389139" y="179401"/>
                  </a:lnTo>
                  <a:lnTo>
                    <a:pt x="402308" y="186525"/>
                  </a:lnTo>
                  <a:lnTo>
                    <a:pt x="411876" y="195664"/>
                  </a:lnTo>
                  <a:lnTo>
                    <a:pt x="419247" y="205207"/>
                  </a:lnTo>
                  <a:lnTo>
                    <a:pt x="426261" y="213002"/>
                  </a:lnTo>
                  <a:lnTo>
                    <a:pt x="431506" y="218259"/>
                  </a:lnTo>
                  <a:lnTo>
                    <a:pt x="433568" y="220187"/>
                  </a:lnTo>
                  <a:lnTo>
                    <a:pt x="504971" y="226459"/>
                  </a:lnTo>
                  <a:lnTo>
                    <a:pt x="541193" y="251637"/>
                  </a:lnTo>
                  <a:lnTo>
                    <a:pt x="554171" y="279004"/>
                  </a:lnTo>
                  <a:lnTo>
                    <a:pt x="555844" y="291841"/>
                  </a:lnTo>
                  <a:lnTo>
                    <a:pt x="555662" y="320683"/>
                  </a:lnTo>
                  <a:lnTo>
                    <a:pt x="556772" y="338029"/>
                  </a:lnTo>
                  <a:lnTo>
                    <a:pt x="560228" y="350839"/>
                  </a:lnTo>
                  <a:lnTo>
                    <a:pt x="567083" y="366072"/>
                  </a:lnTo>
                  <a:lnTo>
                    <a:pt x="574475" y="391457"/>
                  </a:lnTo>
                  <a:lnTo>
                    <a:pt x="576248" y="425254"/>
                  </a:lnTo>
                  <a:lnTo>
                    <a:pt x="568603" y="460280"/>
                  </a:lnTo>
                  <a:lnTo>
                    <a:pt x="547741" y="489351"/>
                  </a:lnTo>
                </a:path>
              </a:pathLst>
            </a:custGeom>
            <a:ln w="6350">
              <a:solidFill>
                <a:srgbClr val="221E1F"/>
              </a:solidFill>
            </a:ln>
          </p:spPr>
          <p:txBody>
            <a:bodyPr wrap="square" lIns="0" tIns="0" rIns="0" bIns="0" rtlCol="0"/>
            <a:lstStyle/>
            <a:p>
              <a:endParaRPr/>
            </a:p>
          </p:txBody>
        </p:sp>
        <p:sp>
          <p:nvSpPr>
            <p:cNvPr id="96" name="object 96"/>
            <p:cNvSpPr/>
            <p:nvPr/>
          </p:nvSpPr>
          <p:spPr>
            <a:xfrm>
              <a:off x="5830999" y="6030757"/>
              <a:ext cx="468287" cy="353564"/>
            </a:xfrm>
            <a:prstGeom prst="rect">
              <a:avLst/>
            </a:prstGeom>
            <a:blipFill>
              <a:blip r:embed="rId9" cstate="print"/>
              <a:stretch>
                <a:fillRect/>
              </a:stretch>
            </a:blipFill>
          </p:spPr>
          <p:txBody>
            <a:bodyPr wrap="square" lIns="0" tIns="0" rIns="0" bIns="0" rtlCol="0"/>
            <a:lstStyle/>
            <a:p>
              <a:endParaRPr/>
            </a:p>
          </p:txBody>
        </p:sp>
        <p:sp>
          <p:nvSpPr>
            <p:cNvPr id="97" name="object 97"/>
            <p:cNvSpPr/>
            <p:nvPr/>
          </p:nvSpPr>
          <p:spPr>
            <a:xfrm>
              <a:off x="5788483" y="6642584"/>
              <a:ext cx="292735" cy="78740"/>
            </a:xfrm>
            <a:custGeom>
              <a:avLst/>
              <a:gdLst/>
              <a:ahLst/>
              <a:cxnLst/>
              <a:rect l="l" t="t" r="r" b="b"/>
              <a:pathLst>
                <a:path w="292735" h="78740">
                  <a:moveTo>
                    <a:pt x="0" y="78443"/>
                  </a:moveTo>
                  <a:lnTo>
                    <a:pt x="5054" y="65264"/>
                  </a:lnTo>
                  <a:lnTo>
                    <a:pt x="8332" y="58547"/>
                  </a:lnTo>
                  <a:lnTo>
                    <a:pt x="11271" y="56199"/>
                  </a:lnTo>
                  <a:lnTo>
                    <a:pt x="15303" y="56129"/>
                  </a:lnTo>
                  <a:lnTo>
                    <a:pt x="22163" y="56198"/>
                  </a:lnTo>
                  <a:lnTo>
                    <a:pt x="33034" y="54572"/>
                  </a:lnTo>
                  <a:lnTo>
                    <a:pt x="48584" y="49648"/>
                  </a:lnTo>
                  <a:lnTo>
                    <a:pt x="69481" y="39823"/>
                  </a:lnTo>
                  <a:lnTo>
                    <a:pt x="92898" y="26041"/>
                  </a:lnTo>
                  <a:lnTo>
                    <a:pt x="125852" y="10222"/>
                  </a:lnTo>
                  <a:lnTo>
                    <a:pt x="169409" y="0"/>
                  </a:lnTo>
                  <a:lnTo>
                    <a:pt x="224634" y="3008"/>
                  </a:lnTo>
                  <a:lnTo>
                    <a:pt x="292595" y="26881"/>
                  </a:lnTo>
                </a:path>
              </a:pathLst>
            </a:custGeom>
            <a:ln w="6350">
              <a:solidFill>
                <a:srgbClr val="221E1F"/>
              </a:solidFill>
            </a:ln>
          </p:spPr>
          <p:txBody>
            <a:bodyPr wrap="square" lIns="0" tIns="0" rIns="0" bIns="0" rtlCol="0"/>
            <a:lstStyle/>
            <a:p>
              <a:endParaRPr/>
            </a:p>
          </p:txBody>
        </p:sp>
        <p:sp>
          <p:nvSpPr>
            <p:cNvPr id="98" name="object 98"/>
            <p:cNvSpPr/>
            <p:nvPr/>
          </p:nvSpPr>
          <p:spPr>
            <a:xfrm>
              <a:off x="5834794" y="6697177"/>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99" name="object 99"/>
            <p:cNvSpPr/>
            <p:nvPr/>
          </p:nvSpPr>
          <p:spPr>
            <a:xfrm>
              <a:off x="5891004" y="6523036"/>
              <a:ext cx="168910" cy="104775"/>
            </a:xfrm>
            <a:custGeom>
              <a:avLst/>
              <a:gdLst/>
              <a:ahLst/>
              <a:cxnLst/>
              <a:rect l="l" t="t" r="r" b="b"/>
              <a:pathLst>
                <a:path w="168910" h="104775">
                  <a:moveTo>
                    <a:pt x="168719" y="104546"/>
                  </a:moveTo>
                  <a:lnTo>
                    <a:pt x="121104" y="79721"/>
                  </a:lnTo>
                  <a:lnTo>
                    <a:pt x="78136" y="55379"/>
                  </a:lnTo>
                  <a:lnTo>
                    <a:pt x="42942" y="30282"/>
                  </a:lnTo>
                  <a:lnTo>
                    <a:pt x="22432" y="15760"/>
                  </a:lnTo>
                  <a:lnTo>
                    <a:pt x="6445" y="4515"/>
                  </a:lnTo>
                  <a:lnTo>
                    <a:pt x="0" y="0"/>
                  </a:lnTo>
                </a:path>
              </a:pathLst>
            </a:custGeom>
            <a:ln w="6350">
              <a:solidFill>
                <a:srgbClr val="221E1F"/>
              </a:solidFill>
            </a:ln>
          </p:spPr>
          <p:txBody>
            <a:bodyPr wrap="square" lIns="0" tIns="0" rIns="0" bIns="0" rtlCol="0"/>
            <a:lstStyle/>
            <a:p>
              <a:endParaRPr/>
            </a:p>
          </p:txBody>
        </p:sp>
        <p:sp>
          <p:nvSpPr>
            <p:cNvPr id="100" name="object 100"/>
            <p:cNvSpPr/>
            <p:nvPr/>
          </p:nvSpPr>
          <p:spPr>
            <a:xfrm>
              <a:off x="5793792" y="6581028"/>
              <a:ext cx="180340" cy="43815"/>
            </a:xfrm>
            <a:custGeom>
              <a:avLst/>
              <a:gdLst/>
              <a:ahLst/>
              <a:cxnLst/>
              <a:rect l="l" t="t" r="r" b="b"/>
              <a:pathLst>
                <a:path w="180339" h="43815">
                  <a:moveTo>
                    <a:pt x="0" y="43187"/>
                  </a:moveTo>
                  <a:lnTo>
                    <a:pt x="26729" y="12845"/>
                  </a:lnTo>
                  <a:lnTo>
                    <a:pt x="54390" y="0"/>
                  </a:lnTo>
                  <a:lnTo>
                    <a:pt x="99858" y="2191"/>
                  </a:lnTo>
                  <a:lnTo>
                    <a:pt x="180009" y="16962"/>
                  </a:lnTo>
                </a:path>
              </a:pathLst>
            </a:custGeom>
            <a:ln w="6350">
              <a:solidFill>
                <a:srgbClr val="221E1F"/>
              </a:solidFill>
            </a:ln>
          </p:spPr>
          <p:txBody>
            <a:bodyPr wrap="square" lIns="0" tIns="0" rIns="0" bIns="0" rtlCol="0"/>
            <a:lstStyle/>
            <a:p>
              <a:endParaRPr/>
            </a:p>
          </p:txBody>
        </p:sp>
        <p:sp>
          <p:nvSpPr>
            <p:cNvPr id="101" name="object 101"/>
            <p:cNvSpPr/>
            <p:nvPr/>
          </p:nvSpPr>
          <p:spPr>
            <a:xfrm>
              <a:off x="6058927" y="6436803"/>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102" name="object 102"/>
            <p:cNvSpPr/>
            <p:nvPr/>
          </p:nvSpPr>
          <p:spPr>
            <a:xfrm>
              <a:off x="6050690" y="6430044"/>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103" name="object 103"/>
            <p:cNvSpPr/>
            <p:nvPr/>
          </p:nvSpPr>
          <p:spPr>
            <a:xfrm>
              <a:off x="6257438" y="6472876"/>
              <a:ext cx="36195" cy="12700"/>
            </a:xfrm>
            <a:custGeom>
              <a:avLst/>
              <a:gdLst/>
              <a:ahLst/>
              <a:cxnLst/>
              <a:rect l="l" t="t" r="r" b="b"/>
              <a:pathLst>
                <a:path w="36195" h="12700">
                  <a:moveTo>
                    <a:pt x="36118" y="0"/>
                  </a:moveTo>
                  <a:lnTo>
                    <a:pt x="19731" y="2139"/>
                  </a:lnTo>
                  <a:lnTo>
                    <a:pt x="10506" y="4159"/>
                  </a:lnTo>
                  <a:lnTo>
                    <a:pt x="5057" y="7236"/>
                  </a:lnTo>
                  <a:lnTo>
                    <a:pt x="0" y="12547"/>
                  </a:lnTo>
                </a:path>
              </a:pathLst>
            </a:custGeom>
            <a:ln w="6350">
              <a:solidFill>
                <a:srgbClr val="221E1F"/>
              </a:solidFill>
            </a:ln>
          </p:spPr>
          <p:txBody>
            <a:bodyPr wrap="square" lIns="0" tIns="0" rIns="0" bIns="0" rtlCol="0"/>
            <a:lstStyle/>
            <a:p>
              <a:endParaRPr/>
            </a:p>
          </p:txBody>
        </p:sp>
        <p:sp>
          <p:nvSpPr>
            <p:cNvPr id="104" name="object 104"/>
            <p:cNvSpPr/>
            <p:nvPr/>
          </p:nvSpPr>
          <p:spPr>
            <a:xfrm>
              <a:off x="6174395" y="6362813"/>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105" name="object 105"/>
            <p:cNvSpPr/>
            <p:nvPr/>
          </p:nvSpPr>
          <p:spPr>
            <a:xfrm>
              <a:off x="6172832" y="6351171"/>
              <a:ext cx="19050" cy="10795"/>
            </a:xfrm>
            <a:custGeom>
              <a:avLst/>
              <a:gdLst/>
              <a:ahLst/>
              <a:cxnLst/>
              <a:rect l="l" t="t" r="r" b="b"/>
              <a:pathLst>
                <a:path w="19050" h="10795">
                  <a:moveTo>
                    <a:pt x="0" y="10363"/>
                  </a:moveTo>
                  <a:lnTo>
                    <a:pt x="8534" y="2997"/>
                  </a:lnTo>
                  <a:lnTo>
                    <a:pt x="18846" y="0"/>
                  </a:lnTo>
                </a:path>
              </a:pathLst>
            </a:custGeom>
            <a:ln w="6350">
              <a:solidFill>
                <a:srgbClr val="221E1F"/>
              </a:solidFill>
            </a:ln>
          </p:spPr>
          <p:txBody>
            <a:bodyPr wrap="square" lIns="0" tIns="0" rIns="0" bIns="0" rtlCol="0"/>
            <a:lstStyle/>
            <a:p>
              <a:endParaRPr/>
            </a:p>
          </p:txBody>
        </p:sp>
        <p:sp>
          <p:nvSpPr>
            <p:cNvPr id="106" name="object 106"/>
            <p:cNvSpPr/>
            <p:nvPr/>
          </p:nvSpPr>
          <p:spPr>
            <a:xfrm>
              <a:off x="6171120" y="6338337"/>
              <a:ext cx="13970" cy="11430"/>
            </a:xfrm>
            <a:custGeom>
              <a:avLst/>
              <a:gdLst/>
              <a:ahLst/>
              <a:cxnLst/>
              <a:rect l="l" t="t" r="r" b="b"/>
              <a:pathLst>
                <a:path w="13970" h="11429">
                  <a:moveTo>
                    <a:pt x="0" y="11302"/>
                  </a:moveTo>
                  <a:lnTo>
                    <a:pt x="673" y="0"/>
                  </a:lnTo>
                  <a:lnTo>
                    <a:pt x="13716" y="1257"/>
                  </a:lnTo>
                </a:path>
              </a:pathLst>
            </a:custGeom>
            <a:ln w="6350">
              <a:solidFill>
                <a:srgbClr val="221E1F"/>
              </a:solidFill>
            </a:ln>
          </p:spPr>
          <p:txBody>
            <a:bodyPr wrap="square" lIns="0" tIns="0" rIns="0" bIns="0" rtlCol="0"/>
            <a:lstStyle/>
            <a:p>
              <a:endParaRPr/>
            </a:p>
          </p:txBody>
        </p:sp>
        <p:sp>
          <p:nvSpPr>
            <p:cNvPr id="107" name="object 107"/>
            <p:cNvSpPr/>
            <p:nvPr/>
          </p:nvSpPr>
          <p:spPr>
            <a:xfrm>
              <a:off x="6107744" y="6373458"/>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108" name="object 108"/>
            <p:cNvSpPr/>
            <p:nvPr/>
          </p:nvSpPr>
          <p:spPr>
            <a:xfrm>
              <a:off x="6105462" y="6365821"/>
              <a:ext cx="12065" cy="14604"/>
            </a:xfrm>
            <a:custGeom>
              <a:avLst/>
              <a:gdLst/>
              <a:ahLst/>
              <a:cxnLst/>
              <a:rect l="l" t="t" r="r" b="b"/>
              <a:pathLst>
                <a:path w="12064" h="14604">
                  <a:moveTo>
                    <a:pt x="0" y="14439"/>
                  </a:moveTo>
                  <a:lnTo>
                    <a:pt x="2755" y="7239"/>
                  </a:lnTo>
                  <a:lnTo>
                    <a:pt x="11785" y="0"/>
                  </a:lnTo>
                </a:path>
              </a:pathLst>
            </a:custGeom>
            <a:ln w="6350">
              <a:solidFill>
                <a:srgbClr val="221E1F"/>
              </a:solidFill>
            </a:ln>
          </p:spPr>
          <p:txBody>
            <a:bodyPr wrap="square" lIns="0" tIns="0" rIns="0" bIns="0" rtlCol="0"/>
            <a:lstStyle/>
            <a:p>
              <a:endParaRPr/>
            </a:p>
          </p:txBody>
        </p:sp>
        <p:sp>
          <p:nvSpPr>
            <p:cNvPr id="109" name="object 109"/>
            <p:cNvSpPr/>
            <p:nvPr/>
          </p:nvSpPr>
          <p:spPr>
            <a:xfrm>
              <a:off x="6089929" y="6354440"/>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110" name="object 110"/>
            <p:cNvSpPr/>
            <p:nvPr/>
          </p:nvSpPr>
          <p:spPr>
            <a:xfrm>
              <a:off x="6085272" y="6215514"/>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111" name="object 111"/>
            <p:cNvSpPr/>
            <p:nvPr/>
          </p:nvSpPr>
          <p:spPr>
            <a:xfrm>
              <a:off x="5970203" y="6253558"/>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112" name="object 112"/>
            <p:cNvSpPr/>
            <p:nvPr/>
          </p:nvSpPr>
          <p:spPr>
            <a:xfrm>
              <a:off x="5900752" y="6338401"/>
              <a:ext cx="60960" cy="30480"/>
            </a:xfrm>
            <a:custGeom>
              <a:avLst/>
              <a:gdLst/>
              <a:ahLst/>
              <a:cxnLst/>
              <a:rect l="l" t="t" r="r" b="b"/>
              <a:pathLst>
                <a:path w="60960" h="30479">
                  <a:moveTo>
                    <a:pt x="60744" y="622"/>
                  </a:moveTo>
                  <a:lnTo>
                    <a:pt x="57243" y="19169"/>
                  </a:lnTo>
                  <a:lnTo>
                    <a:pt x="53833" y="28128"/>
                  </a:lnTo>
                  <a:lnTo>
                    <a:pt x="48497" y="29999"/>
                  </a:lnTo>
                  <a:lnTo>
                    <a:pt x="39217" y="27279"/>
                  </a:lnTo>
                  <a:lnTo>
                    <a:pt x="26210" y="22049"/>
                  </a:lnTo>
                  <a:lnTo>
                    <a:pt x="13208" y="15259"/>
                  </a:lnTo>
                  <a:lnTo>
                    <a:pt x="3405" y="7659"/>
                  </a:lnTo>
                  <a:lnTo>
                    <a:pt x="0" y="0"/>
                  </a:lnTo>
                </a:path>
              </a:pathLst>
            </a:custGeom>
            <a:ln w="6350">
              <a:solidFill>
                <a:srgbClr val="221E1F"/>
              </a:solidFill>
            </a:ln>
          </p:spPr>
          <p:txBody>
            <a:bodyPr wrap="square" lIns="0" tIns="0" rIns="0" bIns="0" rtlCol="0"/>
            <a:lstStyle/>
            <a:p>
              <a:endParaRPr/>
            </a:p>
          </p:txBody>
        </p:sp>
        <p:sp>
          <p:nvSpPr>
            <p:cNvPr id="113" name="object 113"/>
            <p:cNvSpPr/>
            <p:nvPr/>
          </p:nvSpPr>
          <p:spPr>
            <a:xfrm>
              <a:off x="5915110" y="6468249"/>
              <a:ext cx="50165" cy="39370"/>
            </a:xfrm>
            <a:custGeom>
              <a:avLst/>
              <a:gdLst/>
              <a:ahLst/>
              <a:cxnLst/>
              <a:rect l="l" t="t" r="r" b="b"/>
              <a:pathLst>
                <a:path w="50164" h="39370">
                  <a:moveTo>
                    <a:pt x="14363" y="0"/>
                  </a:moveTo>
                  <a:lnTo>
                    <a:pt x="37383" y="10529"/>
                  </a:lnTo>
                  <a:lnTo>
                    <a:pt x="48220" y="17559"/>
                  </a:lnTo>
                  <a:lnTo>
                    <a:pt x="49719" y="24258"/>
                  </a:lnTo>
                  <a:lnTo>
                    <a:pt x="44729" y="33794"/>
                  </a:lnTo>
                  <a:lnTo>
                    <a:pt x="33636" y="39374"/>
                  </a:lnTo>
                  <a:lnTo>
                    <a:pt x="18716" y="36048"/>
                  </a:lnTo>
                  <a:lnTo>
                    <a:pt x="5620" y="29722"/>
                  </a:lnTo>
                  <a:lnTo>
                    <a:pt x="0" y="26301"/>
                  </a:lnTo>
                </a:path>
              </a:pathLst>
            </a:custGeom>
            <a:ln w="6350">
              <a:solidFill>
                <a:srgbClr val="221E1F"/>
              </a:solidFill>
            </a:ln>
          </p:spPr>
          <p:txBody>
            <a:bodyPr wrap="square" lIns="0" tIns="0" rIns="0" bIns="0" rtlCol="0"/>
            <a:lstStyle/>
            <a:p>
              <a:endParaRPr/>
            </a:p>
          </p:txBody>
        </p:sp>
        <p:sp>
          <p:nvSpPr>
            <p:cNvPr id="114" name="object 114"/>
            <p:cNvSpPr/>
            <p:nvPr/>
          </p:nvSpPr>
          <p:spPr>
            <a:xfrm>
              <a:off x="6046375" y="6545708"/>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115" name="object 115"/>
            <p:cNvSpPr/>
            <p:nvPr/>
          </p:nvSpPr>
          <p:spPr>
            <a:xfrm>
              <a:off x="6025367" y="6537424"/>
              <a:ext cx="21590" cy="36195"/>
            </a:xfrm>
            <a:custGeom>
              <a:avLst/>
              <a:gdLst/>
              <a:ahLst/>
              <a:cxnLst/>
              <a:rect l="l" t="t" r="r" b="b"/>
              <a:pathLst>
                <a:path w="21589" h="36195">
                  <a:moveTo>
                    <a:pt x="21234" y="0"/>
                  </a:moveTo>
                  <a:lnTo>
                    <a:pt x="7749" y="10708"/>
                  </a:lnTo>
                  <a:lnTo>
                    <a:pt x="1267" y="17989"/>
                  </a:lnTo>
                  <a:lnTo>
                    <a:pt x="0" y="25185"/>
                  </a:lnTo>
                  <a:lnTo>
                    <a:pt x="2159" y="35636"/>
                  </a:lnTo>
                </a:path>
              </a:pathLst>
            </a:custGeom>
            <a:ln w="6350">
              <a:solidFill>
                <a:srgbClr val="221E1F"/>
              </a:solidFill>
            </a:ln>
          </p:spPr>
          <p:txBody>
            <a:bodyPr wrap="square" lIns="0" tIns="0" rIns="0" bIns="0" rtlCol="0"/>
            <a:lstStyle/>
            <a:p>
              <a:endParaRPr/>
            </a:p>
          </p:txBody>
        </p:sp>
        <p:sp>
          <p:nvSpPr>
            <p:cNvPr id="116" name="object 116"/>
            <p:cNvSpPr/>
            <p:nvPr/>
          </p:nvSpPr>
          <p:spPr>
            <a:xfrm>
              <a:off x="6039358" y="6547252"/>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117" name="object 117"/>
            <p:cNvSpPr/>
            <p:nvPr/>
          </p:nvSpPr>
          <p:spPr>
            <a:xfrm>
              <a:off x="5228513" y="5903709"/>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grpSp>
      <p:grpSp>
        <p:nvGrpSpPr>
          <p:cNvPr id="118" name="object 118"/>
          <p:cNvGrpSpPr/>
          <p:nvPr/>
        </p:nvGrpSpPr>
        <p:grpSpPr>
          <a:xfrm>
            <a:off x="540029" y="4744732"/>
            <a:ext cx="2712720" cy="2211705"/>
            <a:chOff x="540029" y="4744732"/>
            <a:chExt cx="2712720" cy="2211705"/>
          </a:xfrm>
        </p:grpSpPr>
        <p:sp>
          <p:nvSpPr>
            <p:cNvPr id="119" name="object 119"/>
            <p:cNvSpPr/>
            <p:nvPr/>
          </p:nvSpPr>
          <p:spPr>
            <a:xfrm>
              <a:off x="1549415" y="5193830"/>
              <a:ext cx="147320" cy="294640"/>
            </a:xfrm>
            <a:custGeom>
              <a:avLst/>
              <a:gdLst/>
              <a:ahLst/>
              <a:cxnLst/>
              <a:rect l="l" t="t" r="r" b="b"/>
              <a:pathLst>
                <a:path w="147319" h="294639">
                  <a:moveTo>
                    <a:pt x="139598" y="294411"/>
                  </a:moveTo>
                  <a:lnTo>
                    <a:pt x="97299" y="261564"/>
                  </a:lnTo>
                  <a:lnTo>
                    <a:pt x="69330" y="217885"/>
                  </a:lnTo>
                  <a:lnTo>
                    <a:pt x="41046" y="161747"/>
                  </a:lnTo>
                  <a:lnTo>
                    <a:pt x="17894" y="103323"/>
                  </a:lnTo>
                  <a:lnTo>
                    <a:pt x="3852" y="53422"/>
                  </a:lnTo>
                  <a:lnTo>
                    <a:pt x="0" y="17246"/>
                  </a:lnTo>
                  <a:lnTo>
                    <a:pt x="7416" y="0"/>
                  </a:lnTo>
                  <a:lnTo>
                    <a:pt x="49721" y="32829"/>
                  </a:lnTo>
                  <a:lnTo>
                    <a:pt x="77684" y="76513"/>
                  </a:lnTo>
                  <a:lnTo>
                    <a:pt x="105943" y="132676"/>
                  </a:lnTo>
                  <a:lnTo>
                    <a:pt x="129152" y="191119"/>
                  </a:lnTo>
                  <a:lnTo>
                    <a:pt x="143216" y="241014"/>
                  </a:lnTo>
                  <a:lnTo>
                    <a:pt x="147057" y="277173"/>
                  </a:lnTo>
                  <a:lnTo>
                    <a:pt x="139598" y="294411"/>
                  </a:lnTo>
                  <a:close/>
                </a:path>
              </a:pathLst>
            </a:custGeom>
            <a:ln w="6349">
              <a:solidFill>
                <a:srgbClr val="080909"/>
              </a:solidFill>
            </a:ln>
          </p:spPr>
          <p:txBody>
            <a:bodyPr wrap="square" lIns="0" tIns="0" rIns="0" bIns="0" rtlCol="0"/>
            <a:lstStyle/>
            <a:p>
              <a:endParaRPr/>
            </a:p>
          </p:txBody>
        </p:sp>
        <p:sp>
          <p:nvSpPr>
            <p:cNvPr id="120" name="object 120"/>
            <p:cNvSpPr/>
            <p:nvPr/>
          </p:nvSpPr>
          <p:spPr>
            <a:xfrm>
              <a:off x="543210" y="5193822"/>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9"/>
                  </a:lnTo>
                  <a:lnTo>
                    <a:pt x="1100060" y="254271"/>
                  </a:lnTo>
                  <a:lnTo>
                    <a:pt x="1073629" y="211080"/>
                  </a:lnTo>
                  <a:lnTo>
                    <a:pt x="1048416" y="160347"/>
                  </a:lnTo>
                  <a:lnTo>
                    <a:pt x="1027116" y="107971"/>
                  </a:lnTo>
                  <a:lnTo>
                    <a:pt x="1012422" y="59855"/>
                  </a:lnTo>
                  <a:lnTo>
                    <a:pt x="1007027" y="21898"/>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121" name="object 121"/>
            <p:cNvSpPr/>
            <p:nvPr/>
          </p:nvSpPr>
          <p:spPr>
            <a:xfrm>
              <a:off x="543210" y="5193822"/>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71"/>
                  </a:lnTo>
                  <a:lnTo>
                    <a:pt x="1073629" y="211080"/>
                  </a:lnTo>
                  <a:lnTo>
                    <a:pt x="1048416" y="160347"/>
                  </a:lnTo>
                  <a:lnTo>
                    <a:pt x="1027116" y="107971"/>
                  </a:lnTo>
                  <a:lnTo>
                    <a:pt x="1012422" y="59855"/>
                  </a:lnTo>
                  <a:lnTo>
                    <a:pt x="1007027" y="21898"/>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122" name="object 122"/>
            <p:cNvSpPr/>
            <p:nvPr/>
          </p:nvSpPr>
          <p:spPr>
            <a:xfrm>
              <a:off x="2703644" y="5178434"/>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63"/>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123" name="object 123"/>
            <p:cNvSpPr/>
            <p:nvPr/>
          </p:nvSpPr>
          <p:spPr>
            <a:xfrm>
              <a:off x="2642358" y="5174528"/>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2"/>
                  </a:lnTo>
                  <a:lnTo>
                    <a:pt x="21058" y="263409"/>
                  </a:lnTo>
                  <a:lnTo>
                    <a:pt x="12339" y="300683"/>
                  </a:lnTo>
                  <a:lnTo>
                    <a:pt x="1384" y="321906"/>
                  </a:lnTo>
                  <a:lnTo>
                    <a:pt x="3771" y="324230"/>
                  </a:lnTo>
                  <a:lnTo>
                    <a:pt x="34531" y="268646"/>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124" name="object 124"/>
            <p:cNvSpPr/>
            <p:nvPr/>
          </p:nvSpPr>
          <p:spPr>
            <a:xfrm>
              <a:off x="2833645" y="5185775"/>
              <a:ext cx="59055" cy="306070"/>
            </a:xfrm>
            <a:custGeom>
              <a:avLst/>
              <a:gdLst/>
              <a:ahLst/>
              <a:cxnLst/>
              <a:rect l="l" t="t" r="r" b="b"/>
              <a:pathLst>
                <a:path w="59055" h="306070">
                  <a:moveTo>
                    <a:pt x="7619" y="305765"/>
                  </a:moveTo>
                  <a:lnTo>
                    <a:pt x="34751" y="263156"/>
                  </a:lnTo>
                  <a:lnTo>
                    <a:pt x="51590" y="219097"/>
                  </a:lnTo>
                  <a:lnTo>
                    <a:pt x="58667" y="174244"/>
                  </a:lnTo>
                  <a:lnTo>
                    <a:pt x="56515" y="129252"/>
                  </a:lnTo>
                  <a:lnTo>
                    <a:pt x="45665" y="84777"/>
                  </a:lnTo>
                  <a:lnTo>
                    <a:pt x="26649" y="41474"/>
                  </a:lnTo>
                  <a:lnTo>
                    <a:pt x="0" y="0"/>
                  </a:lnTo>
                </a:path>
              </a:pathLst>
            </a:custGeom>
            <a:ln w="6350">
              <a:solidFill>
                <a:srgbClr val="080909"/>
              </a:solidFill>
            </a:ln>
          </p:spPr>
          <p:txBody>
            <a:bodyPr wrap="square" lIns="0" tIns="0" rIns="0" bIns="0" rtlCol="0"/>
            <a:lstStyle/>
            <a:p>
              <a:endParaRPr/>
            </a:p>
          </p:txBody>
        </p:sp>
        <p:sp>
          <p:nvSpPr>
            <p:cNvPr id="125" name="object 125"/>
            <p:cNvSpPr/>
            <p:nvPr/>
          </p:nvSpPr>
          <p:spPr>
            <a:xfrm>
              <a:off x="2815018" y="5186037"/>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126" name="object 126"/>
            <p:cNvSpPr/>
            <p:nvPr/>
          </p:nvSpPr>
          <p:spPr>
            <a:xfrm>
              <a:off x="2796788" y="5186222"/>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127" name="object 127"/>
            <p:cNvSpPr/>
            <p:nvPr/>
          </p:nvSpPr>
          <p:spPr>
            <a:xfrm>
              <a:off x="2493304" y="5165054"/>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128" name="object 128"/>
            <p:cNvSpPr/>
            <p:nvPr/>
          </p:nvSpPr>
          <p:spPr>
            <a:xfrm>
              <a:off x="2316026" y="5089747"/>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3"/>
                  </a:lnTo>
                  <a:lnTo>
                    <a:pt x="627376" y="178532"/>
                  </a:lnTo>
                  <a:lnTo>
                    <a:pt x="627062" y="267129"/>
                  </a:lnTo>
                  <a:lnTo>
                    <a:pt x="615807" y="336955"/>
                  </a:lnTo>
                  <a:lnTo>
                    <a:pt x="593026" y="377732"/>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129" name="object 129"/>
            <p:cNvSpPr/>
            <p:nvPr/>
          </p:nvSpPr>
          <p:spPr>
            <a:xfrm>
              <a:off x="2377889" y="5158252"/>
              <a:ext cx="61594" cy="3810"/>
            </a:xfrm>
            <a:custGeom>
              <a:avLst/>
              <a:gdLst/>
              <a:ahLst/>
              <a:cxnLst/>
              <a:rect l="l" t="t" r="r" b="b"/>
              <a:pathLst>
                <a:path w="61594" h="3810">
                  <a:moveTo>
                    <a:pt x="-3175" y="1746"/>
                  </a:moveTo>
                  <a:lnTo>
                    <a:pt x="64338" y="1746"/>
                  </a:lnTo>
                </a:path>
              </a:pathLst>
            </a:custGeom>
            <a:ln w="9842">
              <a:solidFill>
                <a:srgbClr val="080909"/>
              </a:solidFill>
            </a:ln>
          </p:spPr>
          <p:txBody>
            <a:bodyPr wrap="square" lIns="0" tIns="0" rIns="0" bIns="0" rtlCol="0"/>
            <a:lstStyle/>
            <a:p>
              <a:endParaRPr/>
            </a:p>
          </p:txBody>
        </p:sp>
        <p:sp>
          <p:nvSpPr>
            <p:cNvPr id="130" name="object 130"/>
            <p:cNvSpPr/>
            <p:nvPr/>
          </p:nvSpPr>
          <p:spPr>
            <a:xfrm>
              <a:off x="2344576" y="5115454"/>
              <a:ext cx="50165" cy="635"/>
            </a:xfrm>
            <a:custGeom>
              <a:avLst/>
              <a:gdLst/>
              <a:ahLst/>
              <a:cxnLst/>
              <a:rect l="l" t="t" r="r" b="b"/>
              <a:pathLst>
                <a:path w="50164" h="635">
                  <a:moveTo>
                    <a:pt x="0" y="126"/>
                  </a:moveTo>
                  <a:lnTo>
                    <a:pt x="49936" y="0"/>
                  </a:lnTo>
                </a:path>
              </a:pathLst>
            </a:custGeom>
            <a:ln w="6350">
              <a:solidFill>
                <a:srgbClr val="080909"/>
              </a:solidFill>
            </a:ln>
          </p:spPr>
          <p:txBody>
            <a:bodyPr wrap="square" lIns="0" tIns="0" rIns="0" bIns="0" rtlCol="0"/>
            <a:lstStyle/>
            <a:p>
              <a:endParaRPr/>
            </a:p>
          </p:txBody>
        </p:sp>
        <p:sp>
          <p:nvSpPr>
            <p:cNvPr id="131" name="object 131"/>
            <p:cNvSpPr/>
            <p:nvPr/>
          </p:nvSpPr>
          <p:spPr>
            <a:xfrm>
              <a:off x="2431263" y="5162190"/>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17"/>
                  </a:lnTo>
                  <a:lnTo>
                    <a:pt x="29041" y="321643"/>
                  </a:lnTo>
                  <a:lnTo>
                    <a:pt x="20781" y="331126"/>
                  </a:lnTo>
                  <a:lnTo>
                    <a:pt x="0" y="341414"/>
                  </a:lnTo>
                </a:path>
              </a:pathLst>
            </a:custGeom>
            <a:ln w="6350">
              <a:solidFill>
                <a:srgbClr val="080909"/>
              </a:solidFill>
            </a:ln>
          </p:spPr>
          <p:txBody>
            <a:bodyPr wrap="square" lIns="0" tIns="0" rIns="0" bIns="0" rtlCol="0"/>
            <a:lstStyle/>
            <a:p>
              <a:endParaRPr/>
            </a:p>
          </p:txBody>
        </p:sp>
        <p:sp>
          <p:nvSpPr>
            <p:cNvPr id="132" name="object 132"/>
            <p:cNvSpPr/>
            <p:nvPr/>
          </p:nvSpPr>
          <p:spPr>
            <a:xfrm>
              <a:off x="2379327" y="5496383"/>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133" name="object 133"/>
            <p:cNvSpPr/>
            <p:nvPr/>
          </p:nvSpPr>
          <p:spPr>
            <a:xfrm>
              <a:off x="2384982" y="5446259"/>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134" name="object 134"/>
            <p:cNvSpPr/>
            <p:nvPr/>
          </p:nvSpPr>
          <p:spPr>
            <a:xfrm>
              <a:off x="2392448" y="5340933"/>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135" name="object 135"/>
            <p:cNvSpPr/>
            <p:nvPr/>
          </p:nvSpPr>
          <p:spPr>
            <a:xfrm>
              <a:off x="2389720" y="5281432"/>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136" name="object 136"/>
            <p:cNvSpPr/>
            <p:nvPr/>
          </p:nvSpPr>
          <p:spPr>
            <a:xfrm>
              <a:off x="1863655" y="5107607"/>
              <a:ext cx="542925" cy="439420"/>
            </a:xfrm>
            <a:custGeom>
              <a:avLst/>
              <a:gdLst/>
              <a:ahLst/>
              <a:cxnLst/>
              <a:rect l="l" t="t" r="r" b="b"/>
              <a:pathLst>
                <a:path w="542925" h="439420">
                  <a:moveTo>
                    <a:pt x="13030" y="270421"/>
                  </a:moveTo>
                  <a:lnTo>
                    <a:pt x="12" y="217373"/>
                  </a:lnTo>
                  <a:lnTo>
                    <a:pt x="0" y="196728"/>
                  </a:lnTo>
                  <a:lnTo>
                    <a:pt x="1579" y="179876"/>
                  </a:lnTo>
                  <a:lnTo>
                    <a:pt x="4489" y="168520"/>
                  </a:lnTo>
                  <a:lnTo>
                    <a:pt x="8470" y="164363"/>
                  </a:lnTo>
                  <a:lnTo>
                    <a:pt x="12852" y="168579"/>
                  </a:lnTo>
                  <a:lnTo>
                    <a:pt x="16766" y="179962"/>
                  </a:lnTo>
                  <a:lnTo>
                    <a:pt x="19800" y="196817"/>
                  </a:lnTo>
                  <a:lnTo>
                    <a:pt x="21539" y="217449"/>
                  </a:lnTo>
                  <a:lnTo>
                    <a:pt x="21550" y="238083"/>
                  </a:lnTo>
                  <a:lnTo>
                    <a:pt x="19965" y="254931"/>
                  </a:lnTo>
                  <a:lnTo>
                    <a:pt x="17040" y="266282"/>
                  </a:lnTo>
                  <a:lnTo>
                    <a:pt x="13030" y="270421"/>
                  </a:lnTo>
                  <a:close/>
                </a:path>
                <a:path w="542925" h="439420">
                  <a:moveTo>
                    <a:pt x="13030" y="270421"/>
                  </a:moveTo>
                  <a:lnTo>
                    <a:pt x="62318" y="264972"/>
                  </a:lnTo>
                  <a:lnTo>
                    <a:pt x="72544" y="273639"/>
                  </a:lnTo>
                  <a:lnTo>
                    <a:pt x="80784" y="278253"/>
                  </a:lnTo>
                  <a:lnTo>
                    <a:pt x="129111" y="282486"/>
                  </a:lnTo>
                  <a:lnTo>
                    <a:pt x="159753" y="283413"/>
                  </a:lnTo>
                  <a:lnTo>
                    <a:pt x="164941" y="297654"/>
                  </a:lnTo>
                  <a:lnTo>
                    <a:pt x="171399" y="305236"/>
                  </a:lnTo>
                  <a:lnTo>
                    <a:pt x="183381" y="308711"/>
                  </a:lnTo>
                  <a:lnTo>
                    <a:pt x="205142" y="310629"/>
                  </a:lnTo>
                  <a:lnTo>
                    <a:pt x="242823" y="307581"/>
                  </a:lnTo>
                  <a:lnTo>
                    <a:pt x="251016" y="308862"/>
                  </a:lnTo>
                  <a:lnTo>
                    <a:pt x="256362" y="306493"/>
                  </a:lnTo>
                  <a:lnTo>
                    <a:pt x="261211" y="297960"/>
                  </a:lnTo>
                  <a:lnTo>
                    <a:pt x="267919" y="280746"/>
                  </a:lnTo>
                  <a:lnTo>
                    <a:pt x="318553" y="285851"/>
                  </a:lnTo>
                  <a:lnTo>
                    <a:pt x="316070" y="323088"/>
                  </a:lnTo>
                  <a:lnTo>
                    <a:pt x="321595" y="342476"/>
                  </a:lnTo>
                  <a:lnTo>
                    <a:pt x="340845" y="350293"/>
                  </a:lnTo>
                  <a:lnTo>
                    <a:pt x="379539" y="352818"/>
                  </a:lnTo>
                  <a:lnTo>
                    <a:pt x="410679" y="352171"/>
                  </a:lnTo>
                  <a:lnTo>
                    <a:pt x="416060" y="367282"/>
                  </a:lnTo>
                  <a:lnTo>
                    <a:pt x="425941" y="382906"/>
                  </a:lnTo>
                  <a:lnTo>
                    <a:pt x="435447" y="395142"/>
                  </a:lnTo>
                  <a:lnTo>
                    <a:pt x="439699" y="400088"/>
                  </a:lnTo>
                  <a:lnTo>
                    <a:pt x="472935" y="438835"/>
                  </a:lnTo>
                  <a:lnTo>
                    <a:pt x="515670" y="388772"/>
                  </a:lnTo>
                  <a:lnTo>
                    <a:pt x="528442" y="377491"/>
                  </a:lnTo>
                  <a:lnTo>
                    <a:pt x="529064" y="360648"/>
                  </a:lnTo>
                  <a:lnTo>
                    <a:pt x="524402" y="345338"/>
                  </a:lnTo>
                  <a:lnTo>
                    <a:pt x="521322" y="338658"/>
                  </a:lnTo>
                  <a:lnTo>
                    <a:pt x="528789" y="233324"/>
                  </a:lnTo>
                  <a:lnTo>
                    <a:pt x="542555" y="215814"/>
                  </a:lnTo>
                  <a:lnTo>
                    <a:pt x="540040" y="196273"/>
                  </a:lnTo>
                  <a:lnTo>
                    <a:pt x="531216" y="180383"/>
                  </a:lnTo>
                  <a:lnTo>
                    <a:pt x="526059" y="173824"/>
                  </a:lnTo>
                  <a:lnTo>
                    <a:pt x="514235" y="50647"/>
                  </a:lnTo>
                  <a:lnTo>
                    <a:pt x="472236" y="0"/>
                  </a:lnTo>
                  <a:lnTo>
                    <a:pt x="427837" y="47459"/>
                  </a:lnTo>
                  <a:lnTo>
                    <a:pt x="430174" y="85369"/>
                  </a:lnTo>
                  <a:lnTo>
                    <a:pt x="361911" y="79336"/>
                  </a:lnTo>
                  <a:lnTo>
                    <a:pt x="339726" y="80198"/>
                  </a:lnTo>
                  <a:lnTo>
                    <a:pt x="327213" y="84988"/>
                  </a:lnTo>
                  <a:lnTo>
                    <a:pt x="319765" y="97760"/>
                  </a:lnTo>
                  <a:lnTo>
                    <a:pt x="312775" y="122567"/>
                  </a:lnTo>
                  <a:lnTo>
                    <a:pt x="269531" y="121094"/>
                  </a:lnTo>
                  <a:lnTo>
                    <a:pt x="238188" y="92176"/>
                  </a:lnTo>
                  <a:lnTo>
                    <a:pt x="218747" y="91552"/>
                  </a:lnTo>
                  <a:lnTo>
                    <a:pt x="196495" y="93213"/>
                  </a:lnTo>
                  <a:lnTo>
                    <a:pt x="154768" y="103766"/>
                  </a:lnTo>
                  <a:lnTo>
                    <a:pt x="141960" y="127076"/>
                  </a:lnTo>
                  <a:lnTo>
                    <a:pt x="98259" y="124256"/>
                  </a:lnTo>
                  <a:lnTo>
                    <a:pt x="72496" y="122668"/>
                  </a:lnTo>
                  <a:lnTo>
                    <a:pt x="59415" y="125788"/>
                  </a:lnTo>
                  <a:lnTo>
                    <a:pt x="54970" y="136903"/>
                  </a:lnTo>
                  <a:lnTo>
                    <a:pt x="55117" y="159296"/>
                  </a:lnTo>
                  <a:lnTo>
                    <a:pt x="6705" y="165112"/>
                  </a:lnTo>
                </a:path>
              </a:pathLst>
            </a:custGeom>
            <a:ln w="6350">
              <a:solidFill>
                <a:srgbClr val="080909"/>
              </a:solidFill>
            </a:ln>
          </p:spPr>
          <p:txBody>
            <a:bodyPr wrap="square" lIns="0" tIns="0" rIns="0" bIns="0" rtlCol="0"/>
            <a:lstStyle/>
            <a:p>
              <a:endParaRPr/>
            </a:p>
          </p:txBody>
        </p:sp>
        <p:sp>
          <p:nvSpPr>
            <p:cNvPr id="137" name="object 137"/>
            <p:cNvSpPr/>
            <p:nvPr/>
          </p:nvSpPr>
          <p:spPr>
            <a:xfrm>
              <a:off x="2002445" y="5195937"/>
              <a:ext cx="145859" cy="225468"/>
            </a:xfrm>
            <a:prstGeom prst="rect">
              <a:avLst/>
            </a:prstGeom>
            <a:blipFill>
              <a:blip r:embed="rId10" cstate="print"/>
              <a:stretch>
                <a:fillRect/>
              </a:stretch>
            </a:blipFill>
          </p:spPr>
          <p:txBody>
            <a:bodyPr wrap="square" lIns="0" tIns="0" rIns="0" bIns="0" rtlCol="0"/>
            <a:lstStyle/>
            <a:p>
              <a:endParaRPr/>
            </a:p>
          </p:txBody>
        </p:sp>
        <p:sp>
          <p:nvSpPr>
            <p:cNvPr id="138" name="object 138"/>
            <p:cNvSpPr/>
            <p:nvPr/>
          </p:nvSpPr>
          <p:spPr>
            <a:xfrm>
              <a:off x="1918784" y="5266894"/>
              <a:ext cx="27305" cy="106045"/>
            </a:xfrm>
            <a:custGeom>
              <a:avLst/>
              <a:gdLst/>
              <a:ahLst/>
              <a:cxnLst/>
              <a:rect l="l" t="t" r="r" b="b"/>
              <a:pathLst>
                <a:path w="27305" h="106045">
                  <a:moveTo>
                    <a:pt x="7188" y="105689"/>
                  </a:moveTo>
                  <a:lnTo>
                    <a:pt x="22370" y="83242"/>
                  </a:lnTo>
                  <a:lnTo>
                    <a:pt x="26682" y="64750"/>
                  </a:lnTo>
                  <a:lnTo>
                    <a:pt x="19450" y="40306"/>
                  </a:lnTo>
                  <a:lnTo>
                    <a:pt x="0" y="0"/>
                  </a:lnTo>
                </a:path>
              </a:pathLst>
            </a:custGeom>
            <a:ln w="6349">
              <a:solidFill>
                <a:srgbClr val="080909"/>
              </a:solidFill>
            </a:ln>
          </p:spPr>
          <p:txBody>
            <a:bodyPr wrap="square" lIns="0" tIns="0" rIns="0" bIns="0" rtlCol="0"/>
            <a:lstStyle/>
            <a:p>
              <a:endParaRPr/>
            </a:p>
          </p:txBody>
        </p:sp>
        <p:sp>
          <p:nvSpPr>
            <p:cNvPr id="139" name="object 139"/>
            <p:cNvSpPr/>
            <p:nvPr/>
          </p:nvSpPr>
          <p:spPr>
            <a:xfrm>
              <a:off x="2179278" y="5232784"/>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140" name="object 140"/>
            <p:cNvSpPr/>
            <p:nvPr/>
          </p:nvSpPr>
          <p:spPr>
            <a:xfrm>
              <a:off x="2224697" y="5188154"/>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141" name="object 141"/>
            <p:cNvSpPr/>
            <p:nvPr/>
          </p:nvSpPr>
          <p:spPr>
            <a:xfrm>
              <a:off x="2243199" y="5190681"/>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142" name="object 142"/>
            <p:cNvSpPr/>
            <p:nvPr/>
          </p:nvSpPr>
          <p:spPr>
            <a:xfrm>
              <a:off x="2275715" y="5192979"/>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143" name="object 143"/>
            <p:cNvSpPr/>
            <p:nvPr/>
          </p:nvSpPr>
          <p:spPr>
            <a:xfrm>
              <a:off x="1349357" y="4969437"/>
              <a:ext cx="786130" cy="189230"/>
            </a:xfrm>
            <a:custGeom>
              <a:avLst/>
              <a:gdLst/>
              <a:ahLst/>
              <a:cxnLst/>
              <a:rect l="l" t="t" r="r" b="b"/>
              <a:pathLst>
                <a:path w="786130" h="189229">
                  <a:moveTo>
                    <a:pt x="343446" y="0"/>
                  </a:moveTo>
                  <a:lnTo>
                    <a:pt x="391096" y="67564"/>
                  </a:lnTo>
                  <a:lnTo>
                    <a:pt x="0" y="85585"/>
                  </a:lnTo>
                  <a:lnTo>
                    <a:pt x="2362" y="138163"/>
                  </a:lnTo>
                  <a:lnTo>
                    <a:pt x="393534" y="120345"/>
                  </a:lnTo>
                  <a:lnTo>
                    <a:pt x="352158" y="188810"/>
                  </a:lnTo>
                  <a:lnTo>
                    <a:pt x="785749" y="74333"/>
                  </a:lnTo>
                  <a:lnTo>
                    <a:pt x="343446" y="0"/>
                  </a:lnTo>
                  <a:close/>
                </a:path>
              </a:pathLst>
            </a:custGeom>
            <a:solidFill>
              <a:srgbClr val="414042"/>
            </a:solidFill>
          </p:spPr>
          <p:txBody>
            <a:bodyPr wrap="square" lIns="0" tIns="0" rIns="0" bIns="0" rtlCol="0"/>
            <a:lstStyle/>
            <a:p>
              <a:endParaRPr/>
            </a:p>
          </p:txBody>
        </p:sp>
        <p:sp>
          <p:nvSpPr>
            <p:cNvPr id="144" name="object 144"/>
            <p:cNvSpPr/>
            <p:nvPr/>
          </p:nvSpPr>
          <p:spPr>
            <a:xfrm>
              <a:off x="799622" y="6619912"/>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2"/>
                  </a:lnTo>
                  <a:lnTo>
                    <a:pt x="174131" y="266991"/>
                  </a:lnTo>
                  <a:lnTo>
                    <a:pt x="216329" y="233107"/>
                  </a:lnTo>
                  <a:lnTo>
                    <a:pt x="266268" y="200152"/>
                  </a:lnTo>
                  <a:lnTo>
                    <a:pt x="319911" y="169194"/>
                  </a:lnTo>
                  <a:lnTo>
                    <a:pt x="373220" y="141303"/>
                  </a:lnTo>
                  <a:lnTo>
                    <a:pt x="422157" y="117550"/>
                  </a:lnTo>
                  <a:lnTo>
                    <a:pt x="462684" y="99004"/>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145" name="object 145"/>
            <p:cNvSpPr/>
            <p:nvPr/>
          </p:nvSpPr>
          <p:spPr>
            <a:xfrm>
              <a:off x="2093976" y="6127470"/>
              <a:ext cx="211454" cy="64135"/>
            </a:xfrm>
            <a:custGeom>
              <a:avLst/>
              <a:gdLst/>
              <a:ahLst/>
              <a:cxnLst/>
              <a:rect l="l" t="t" r="r" b="b"/>
              <a:pathLst>
                <a:path w="211455" h="64135">
                  <a:moveTo>
                    <a:pt x="211061" y="0"/>
                  </a:moveTo>
                  <a:lnTo>
                    <a:pt x="0" y="63893"/>
                  </a:lnTo>
                </a:path>
              </a:pathLst>
            </a:custGeom>
            <a:ln w="6349">
              <a:solidFill>
                <a:srgbClr val="231F20"/>
              </a:solidFill>
            </a:ln>
          </p:spPr>
          <p:txBody>
            <a:bodyPr wrap="square" lIns="0" tIns="0" rIns="0" bIns="0" rtlCol="0"/>
            <a:lstStyle/>
            <a:p>
              <a:endParaRPr/>
            </a:p>
          </p:txBody>
        </p:sp>
        <p:sp>
          <p:nvSpPr>
            <p:cNvPr id="146" name="object 146"/>
            <p:cNvSpPr/>
            <p:nvPr/>
          </p:nvSpPr>
          <p:spPr>
            <a:xfrm>
              <a:off x="2204034" y="6219272"/>
              <a:ext cx="315595" cy="162560"/>
            </a:xfrm>
            <a:custGeom>
              <a:avLst/>
              <a:gdLst/>
              <a:ahLst/>
              <a:cxnLst/>
              <a:rect l="l" t="t" r="r" b="b"/>
              <a:pathLst>
                <a:path w="315594" h="162560">
                  <a:moveTo>
                    <a:pt x="315315" y="0"/>
                  </a:moveTo>
                  <a:lnTo>
                    <a:pt x="0" y="162166"/>
                  </a:lnTo>
                </a:path>
              </a:pathLst>
            </a:custGeom>
            <a:ln w="6349">
              <a:solidFill>
                <a:srgbClr val="231F20"/>
              </a:solidFill>
            </a:ln>
          </p:spPr>
          <p:txBody>
            <a:bodyPr wrap="square" lIns="0" tIns="0" rIns="0" bIns="0" rtlCol="0"/>
            <a:lstStyle/>
            <a:p>
              <a:endParaRPr/>
            </a:p>
          </p:txBody>
        </p:sp>
        <p:sp>
          <p:nvSpPr>
            <p:cNvPr id="147" name="object 147"/>
            <p:cNvSpPr/>
            <p:nvPr/>
          </p:nvSpPr>
          <p:spPr>
            <a:xfrm>
              <a:off x="1833723" y="6259946"/>
              <a:ext cx="200660" cy="257175"/>
            </a:xfrm>
            <a:custGeom>
              <a:avLst/>
              <a:gdLst/>
              <a:ahLst/>
              <a:cxnLst/>
              <a:rect l="l" t="t" r="r" b="b"/>
              <a:pathLst>
                <a:path w="200660" h="257175">
                  <a:moveTo>
                    <a:pt x="0" y="50576"/>
                  </a:moveTo>
                  <a:lnTo>
                    <a:pt x="12579" y="20469"/>
                  </a:lnTo>
                  <a:lnTo>
                    <a:pt x="35816" y="3761"/>
                  </a:lnTo>
                  <a:lnTo>
                    <a:pt x="66129" y="0"/>
                  </a:lnTo>
                  <a:lnTo>
                    <a:pt x="99939" y="8731"/>
                  </a:lnTo>
                  <a:lnTo>
                    <a:pt x="133666" y="29504"/>
                  </a:lnTo>
                  <a:lnTo>
                    <a:pt x="163730" y="61866"/>
                  </a:lnTo>
                  <a:lnTo>
                    <a:pt x="186550" y="105364"/>
                  </a:lnTo>
                  <a:lnTo>
                    <a:pt x="200202" y="166488"/>
                  </a:lnTo>
                  <a:lnTo>
                    <a:pt x="195099" y="212531"/>
                  </a:lnTo>
                  <a:lnTo>
                    <a:pt x="177708" y="242869"/>
                  </a:lnTo>
                  <a:lnTo>
                    <a:pt x="154491" y="256880"/>
                  </a:lnTo>
                  <a:lnTo>
                    <a:pt x="131914" y="253941"/>
                  </a:lnTo>
                </a:path>
              </a:pathLst>
            </a:custGeom>
            <a:ln w="6349">
              <a:solidFill>
                <a:srgbClr val="231F20"/>
              </a:solidFill>
            </a:ln>
          </p:spPr>
          <p:txBody>
            <a:bodyPr wrap="square" lIns="0" tIns="0" rIns="0" bIns="0" rtlCol="0"/>
            <a:lstStyle/>
            <a:p>
              <a:endParaRPr/>
            </a:p>
          </p:txBody>
        </p:sp>
        <p:sp>
          <p:nvSpPr>
            <p:cNvPr id="148" name="object 148"/>
            <p:cNvSpPr/>
            <p:nvPr/>
          </p:nvSpPr>
          <p:spPr>
            <a:xfrm>
              <a:off x="2002147" y="6184206"/>
              <a:ext cx="204928" cy="236217"/>
            </a:xfrm>
            <a:prstGeom prst="rect">
              <a:avLst/>
            </a:prstGeom>
            <a:blipFill>
              <a:blip r:embed="rId11" cstate="print"/>
              <a:stretch>
                <a:fillRect/>
              </a:stretch>
            </a:blipFill>
          </p:spPr>
          <p:txBody>
            <a:bodyPr wrap="square" lIns="0" tIns="0" rIns="0" bIns="0" rtlCol="0"/>
            <a:lstStyle/>
            <a:p>
              <a:endParaRPr/>
            </a:p>
          </p:txBody>
        </p:sp>
        <p:sp>
          <p:nvSpPr>
            <p:cNvPr id="149" name="object 149"/>
            <p:cNvSpPr/>
            <p:nvPr/>
          </p:nvSpPr>
          <p:spPr>
            <a:xfrm>
              <a:off x="1776425" y="6295832"/>
              <a:ext cx="209550" cy="265430"/>
            </a:xfrm>
            <a:custGeom>
              <a:avLst/>
              <a:gdLst/>
              <a:ahLst/>
              <a:cxnLst/>
              <a:rect l="l" t="t" r="r" b="b"/>
              <a:pathLst>
                <a:path w="209550" h="265429">
                  <a:moveTo>
                    <a:pt x="0" y="34696"/>
                  </a:moveTo>
                  <a:lnTo>
                    <a:pt x="49732" y="17266"/>
                  </a:lnTo>
                  <a:lnTo>
                    <a:pt x="76771" y="7842"/>
                  </a:lnTo>
                  <a:lnTo>
                    <a:pt x="90532" y="3171"/>
                  </a:lnTo>
                  <a:lnTo>
                    <a:pt x="100431" y="0"/>
                  </a:lnTo>
                  <a:lnTo>
                    <a:pt x="146175" y="10830"/>
                  </a:lnTo>
                  <a:lnTo>
                    <a:pt x="178739" y="38806"/>
                  </a:lnTo>
                  <a:lnTo>
                    <a:pt x="199317" y="77858"/>
                  </a:lnTo>
                  <a:lnTo>
                    <a:pt x="209098" y="121916"/>
                  </a:lnTo>
                  <a:lnTo>
                    <a:pt x="209275" y="164908"/>
                  </a:lnTo>
                  <a:lnTo>
                    <a:pt x="201040" y="200766"/>
                  </a:lnTo>
                  <a:lnTo>
                    <a:pt x="185585" y="223418"/>
                  </a:lnTo>
                  <a:lnTo>
                    <a:pt x="164509" y="232108"/>
                  </a:lnTo>
                  <a:lnTo>
                    <a:pt x="130502" y="246126"/>
                  </a:lnTo>
                  <a:lnTo>
                    <a:pt x="98870" y="259162"/>
                  </a:lnTo>
                  <a:lnTo>
                    <a:pt x="84924" y="264909"/>
                  </a:lnTo>
                </a:path>
              </a:pathLst>
            </a:custGeom>
            <a:ln w="6350">
              <a:solidFill>
                <a:srgbClr val="231F20"/>
              </a:solidFill>
            </a:ln>
          </p:spPr>
          <p:txBody>
            <a:bodyPr wrap="square" lIns="0" tIns="0" rIns="0" bIns="0" rtlCol="0"/>
            <a:lstStyle/>
            <a:p>
              <a:endParaRPr/>
            </a:p>
          </p:txBody>
        </p:sp>
        <p:sp>
          <p:nvSpPr>
            <p:cNvPr id="150" name="object 150"/>
            <p:cNvSpPr/>
            <p:nvPr/>
          </p:nvSpPr>
          <p:spPr>
            <a:xfrm>
              <a:off x="1723877" y="6327670"/>
              <a:ext cx="177134" cy="239848"/>
            </a:xfrm>
            <a:prstGeom prst="rect">
              <a:avLst/>
            </a:prstGeom>
            <a:blipFill>
              <a:blip r:embed="rId12" cstate="print"/>
              <a:stretch>
                <a:fillRect/>
              </a:stretch>
            </a:blipFill>
          </p:spPr>
          <p:txBody>
            <a:bodyPr wrap="square" lIns="0" tIns="0" rIns="0" bIns="0" rtlCol="0"/>
            <a:lstStyle/>
            <a:p>
              <a:endParaRPr/>
            </a:p>
          </p:txBody>
        </p:sp>
        <p:sp>
          <p:nvSpPr>
            <p:cNvPr id="151" name="object 151"/>
            <p:cNvSpPr/>
            <p:nvPr/>
          </p:nvSpPr>
          <p:spPr>
            <a:xfrm>
              <a:off x="1893775" y="6219253"/>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152" name="object 152"/>
            <p:cNvSpPr/>
            <p:nvPr/>
          </p:nvSpPr>
          <p:spPr>
            <a:xfrm>
              <a:off x="2025364" y="6410966"/>
              <a:ext cx="176530" cy="71120"/>
            </a:xfrm>
            <a:custGeom>
              <a:avLst/>
              <a:gdLst/>
              <a:ahLst/>
              <a:cxnLst/>
              <a:rect l="l" t="t" r="r" b="b"/>
              <a:pathLst>
                <a:path w="176530" h="71120">
                  <a:moveTo>
                    <a:pt x="0" y="70535"/>
                  </a:moveTo>
                  <a:lnTo>
                    <a:pt x="176085" y="0"/>
                  </a:lnTo>
                </a:path>
              </a:pathLst>
            </a:custGeom>
            <a:ln w="6350">
              <a:solidFill>
                <a:srgbClr val="231F20"/>
              </a:solidFill>
            </a:ln>
          </p:spPr>
          <p:txBody>
            <a:bodyPr wrap="square" lIns="0" tIns="0" rIns="0" bIns="0" rtlCol="0"/>
            <a:lstStyle/>
            <a:p>
              <a:endParaRPr/>
            </a:p>
          </p:txBody>
        </p:sp>
        <p:sp>
          <p:nvSpPr>
            <p:cNvPr id="153" name="object 153"/>
            <p:cNvSpPr/>
            <p:nvPr/>
          </p:nvSpPr>
          <p:spPr>
            <a:xfrm>
              <a:off x="1966186" y="6219393"/>
              <a:ext cx="196850" cy="104139"/>
            </a:xfrm>
            <a:custGeom>
              <a:avLst/>
              <a:gdLst/>
              <a:ahLst/>
              <a:cxnLst/>
              <a:rect l="l" t="t" r="r" b="b"/>
              <a:pathLst>
                <a:path w="196850" h="104139">
                  <a:moveTo>
                    <a:pt x="30454" y="104127"/>
                  </a:moveTo>
                  <a:lnTo>
                    <a:pt x="0" y="69100"/>
                  </a:lnTo>
                  <a:lnTo>
                    <a:pt x="169710" y="0"/>
                  </a:lnTo>
                  <a:lnTo>
                    <a:pt x="196646" y="33147"/>
                  </a:lnTo>
                  <a:lnTo>
                    <a:pt x="30454" y="104127"/>
                  </a:lnTo>
                  <a:close/>
                </a:path>
              </a:pathLst>
            </a:custGeom>
            <a:ln w="6350">
              <a:solidFill>
                <a:srgbClr val="231F20"/>
              </a:solidFill>
            </a:ln>
          </p:spPr>
          <p:txBody>
            <a:bodyPr wrap="square" lIns="0" tIns="0" rIns="0" bIns="0" rtlCol="0"/>
            <a:lstStyle/>
            <a:p>
              <a:endParaRPr/>
            </a:p>
          </p:txBody>
        </p:sp>
        <p:sp>
          <p:nvSpPr>
            <p:cNvPr id="154" name="object 154"/>
            <p:cNvSpPr/>
            <p:nvPr/>
          </p:nvSpPr>
          <p:spPr>
            <a:xfrm>
              <a:off x="2061029" y="6053075"/>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155" name="object 155"/>
            <p:cNvSpPr/>
            <p:nvPr/>
          </p:nvSpPr>
          <p:spPr>
            <a:xfrm>
              <a:off x="1964468" y="5850533"/>
              <a:ext cx="1284605" cy="506730"/>
            </a:xfrm>
            <a:custGeom>
              <a:avLst/>
              <a:gdLst/>
              <a:ahLst/>
              <a:cxnLst/>
              <a:rect l="l" t="t" r="r" b="b"/>
              <a:pathLst>
                <a:path w="1284605"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156" name="object 156"/>
            <p:cNvSpPr/>
            <p:nvPr/>
          </p:nvSpPr>
          <p:spPr>
            <a:xfrm>
              <a:off x="2409835" y="6239520"/>
              <a:ext cx="165735" cy="107314"/>
            </a:xfrm>
            <a:custGeom>
              <a:avLst/>
              <a:gdLst/>
              <a:ahLst/>
              <a:cxnLst/>
              <a:rect l="l" t="t" r="r" b="b"/>
              <a:pathLst>
                <a:path w="165735" h="107314">
                  <a:moveTo>
                    <a:pt x="165722" y="0"/>
                  </a:moveTo>
                  <a:lnTo>
                    <a:pt x="0" y="106705"/>
                  </a:lnTo>
                </a:path>
              </a:pathLst>
            </a:custGeom>
            <a:ln w="6350">
              <a:solidFill>
                <a:srgbClr val="131111"/>
              </a:solidFill>
            </a:ln>
          </p:spPr>
          <p:txBody>
            <a:bodyPr wrap="square" lIns="0" tIns="0" rIns="0" bIns="0" rtlCol="0"/>
            <a:lstStyle/>
            <a:p>
              <a:endParaRPr/>
            </a:p>
          </p:txBody>
        </p:sp>
        <p:sp>
          <p:nvSpPr>
            <p:cNvPr id="157" name="object 157"/>
            <p:cNvSpPr/>
            <p:nvPr/>
          </p:nvSpPr>
          <p:spPr>
            <a:xfrm>
              <a:off x="2615250" y="6323520"/>
              <a:ext cx="309880" cy="300990"/>
            </a:xfrm>
            <a:custGeom>
              <a:avLst/>
              <a:gdLst/>
              <a:ahLst/>
              <a:cxnLst/>
              <a:rect l="l" t="t" r="r" b="b"/>
              <a:pathLst>
                <a:path w="309880" h="300990">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158" name="object 158"/>
            <p:cNvSpPr/>
            <p:nvPr/>
          </p:nvSpPr>
          <p:spPr>
            <a:xfrm>
              <a:off x="2363923" y="6354911"/>
              <a:ext cx="257175" cy="297180"/>
            </a:xfrm>
            <a:custGeom>
              <a:avLst/>
              <a:gdLst/>
              <a:ahLst/>
              <a:cxnLst/>
              <a:rect l="l" t="t" r="r" b="b"/>
              <a:pathLst>
                <a:path w="257175" h="297179">
                  <a:moveTo>
                    <a:pt x="0" y="16885"/>
                  </a:moveTo>
                  <a:lnTo>
                    <a:pt x="29766" y="3150"/>
                  </a:lnTo>
                  <a:lnTo>
                    <a:pt x="61909" y="0"/>
                  </a:lnTo>
                  <a:lnTo>
                    <a:pt x="95202" y="6149"/>
                  </a:lnTo>
                  <a:lnTo>
                    <a:pt x="160317" y="41210"/>
                  </a:lnTo>
                  <a:lnTo>
                    <a:pt x="189682" y="67555"/>
                  </a:lnTo>
                  <a:lnTo>
                    <a:pt x="215279" y="98064"/>
                  </a:lnTo>
                  <a:lnTo>
                    <a:pt x="235880" y="131452"/>
                  </a:lnTo>
                  <a:lnTo>
                    <a:pt x="257178" y="201733"/>
                  </a:lnTo>
                  <a:lnTo>
                    <a:pt x="255417" y="236057"/>
                  </a:lnTo>
                  <a:lnTo>
                    <a:pt x="243743" y="268125"/>
                  </a:lnTo>
                  <a:lnTo>
                    <a:pt x="220929" y="296653"/>
                  </a:lnTo>
                </a:path>
              </a:pathLst>
            </a:custGeom>
            <a:ln w="6350">
              <a:solidFill>
                <a:srgbClr val="131111"/>
              </a:solidFill>
            </a:ln>
          </p:spPr>
          <p:txBody>
            <a:bodyPr wrap="square" lIns="0" tIns="0" rIns="0" bIns="0" rtlCol="0"/>
            <a:lstStyle/>
            <a:p>
              <a:endParaRPr/>
            </a:p>
          </p:txBody>
        </p:sp>
        <p:sp>
          <p:nvSpPr>
            <p:cNvPr id="159" name="object 159"/>
            <p:cNvSpPr/>
            <p:nvPr/>
          </p:nvSpPr>
          <p:spPr>
            <a:xfrm>
              <a:off x="2380518" y="6342719"/>
              <a:ext cx="257810" cy="297180"/>
            </a:xfrm>
            <a:custGeom>
              <a:avLst/>
              <a:gdLst/>
              <a:ahLst/>
              <a:cxnLst/>
              <a:rect l="l" t="t" r="r" b="b"/>
              <a:pathLst>
                <a:path w="257810" h="297179">
                  <a:moveTo>
                    <a:pt x="0" y="16885"/>
                  </a:moveTo>
                  <a:lnTo>
                    <a:pt x="29761" y="3150"/>
                  </a:lnTo>
                  <a:lnTo>
                    <a:pt x="61903" y="0"/>
                  </a:lnTo>
                  <a:lnTo>
                    <a:pt x="95195" y="6149"/>
                  </a:lnTo>
                  <a:lnTo>
                    <a:pt x="160314" y="41210"/>
                  </a:lnTo>
                  <a:lnTo>
                    <a:pt x="189683" y="67554"/>
                  </a:lnTo>
                  <a:lnTo>
                    <a:pt x="215284" y="98062"/>
                  </a:lnTo>
                  <a:lnTo>
                    <a:pt x="235890" y="131449"/>
                  </a:lnTo>
                  <a:lnTo>
                    <a:pt x="257197" y="201727"/>
                  </a:lnTo>
                  <a:lnTo>
                    <a:pt x="255439" y="236049"/>
                  </a:lnTo>
                  <a:lnTo>
                    <a:pt x="243768" y="268115"/>
                  </a:lnTo>
                  <a:lnTo>
                    <a:pt x="220954" y="296640"/>
                  </a:lnTo>
                </a:path>
              </a:pathLst>
            </a:custGeom>
            <a:ln w="6350">
              <a:solidFill>
                <a:srgbClr val="131111"/>
              </a:solidFill>
            </a:ln>
          </p:spPr>
          <p:txBody>
            <a:bodyPr wrap="square" lIns="0" tIns="0" rIns="0" bIns="0" rtlCol="0"/>
            <a:lstStyle/>
            <a:p>
              <a:endParaRPr/>
            </a:p>
          </p:txBody>
        </p:sp>
        <p:sp>
          <p:nvSpPr>
            <p:cNvPr id="160" name="object 160"/>
            <p:cNvSpPr/>
            <p:nvPr/>
          </p:nvSpPr>
          <p:spPr>
            <a:xfrm>
              <a:off x="2229110" y="6371798"/>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161" name="object 161"/>
            <p:cNvSpPr/>
            <p:nvPr/>
          </p:nvSpPr>
          <p:spPr>
            <a:xfrm>
              <a:off x="2316591" y="6371797"/>
              <a:ext cx="159385" cy="102870"/>
            </a:xfrm>
            <a:custGeom>
              <a:avLst/>
              <a:gdLst/>
              <a:ahLst/>
              <a:cxnLst/>
              <a:rect l="l" t="t" r="r" b="b"/>
              <a:pathLst>
                <a:path w="159385" h="102870">
                  <a:moveTo>
                    <a:pt x="158978" y="0"/>
                  </a:moveTo>
                  <a:lnTo>
                    <a:pt x="0" y="102400"/>
                  </a:lnTo>
                </a:path>
              </a:pathLst>
            </a:custGeom>
            <a:ln w="6350">
              <a:solidFill>
                <a:srgbClr val="131111"/>
              </a:solidFill>
            </a:ln>
          </p:spPr>
          <p:txBody>
            <a:bodyPr wrap="square" lIns="0" tIns="0" rIns="0" bIns="0" rtlCol="0"/>
            <a:lstStyle/>
            <a:p>
              <a:endParaRPr/>
            </a:p>
          </p:txBody>
        </p:sp>
        <p:sp>
          <p:nvSpPr>
            <p:cNvPr id="162" name="object 162"/>
            <p:cNvSpPr/>
            <p:nvPr/>
          </p:nvSpPr>
          <p:spPr>
            <a:xfrm>
              <a:off x="2185431" y="6446111"/>
              <a:ext cx="290195" cy="342900"/>
            </a:xfrm>
            <a:custGeom>
              <a:avLst/>
              <a:gdLst/>
              <a:ahLst/>
              <a:cxnLst/>
              <a:rect l="l" t="t" r="r" b="b"/>
              <a:pathLst>
                <a:path w="290194" h="342900">
                  <a:moveTo>
                    <a:pt x="282498" y="288163"/>
                  </a:moveTo>
                  <a:lnTo>
                    <a:pt x="290144" y="238036"/>
                  </a:lnTo>
                  <a:lnTo>
                    <a:pt x="236905" y="121411"/>
                  </a:lnTo>
                  <a:lnTo>
                    <a:pt x="131165" y="28079"/>
                  </a:lnTo>
                  <a:lnTo>
                    <a:pt x="43675" y="0"/>
                  </a:lnTo>
                  <a:lnTo>
                    <a:pt x="0" y="37210"/>
                  </a:lnTo>
                  <a:lnTo>
                    <a:pt x="393" y="129920"/>
                  </a:lnTo>
                  <a:lnTo>
                    <a:pt x="56705" y="244970"/>
                  </a:lnTo>
                  <a:lnTo>
                    <a:pt x="119557" y="304888"/>
                  </a:lnTo>
                  <a:lnTo>
                    <a:pt x="192786" y="342645"/>
                  </a:lnTo>
                  <a:lnTo>
                    <a:pt x="282498" y="288163"/>
                  </a:lnTo>
                  <a:close/>
                </a:path>
              </a:pathLst>
            </a:custGeom>
            <a:ln w="6350">
              <a:solidFill>
                <a:srgbClr val="131111"/>
              </a:solidFill>
            </a:ln>
          </p:spPr>
          <p:txBody>
            <a:bodyPr wrap="square" lIns="0" tIns="0" rIns="0" bIns="0" rtlCol="0"/>
            <a:lstStyle/>
            <a:p>
              <a:endParaRPr/>
            </a:p>
          </p:txBody>
        </p:sp>
        <p:sp>
          <p:nvSpPr>
            <p:cNvPr id="163" name="object 163"/>
            <p:cNvSpPr/>
            <p:nvPr/>
          </p:nvSpPr>
          <p:spPr>
            <a:xfrm>
              <a:off x="2185424" y="6483322"/>
              <a:ext cx="226060" cy="305435"/>
            </a:xfrm>
            <a:custGeom>
              <a:avLst/>
              <a:gdLst/>
              <a:ahLst/>
              <a:cxnLst/>
              <a:rect l="l" t="t" r="r" b="b"/>
              <a:pathLst>
                <a:path w="226060" h="305434">
                  <a:moveTo>
                    <a:pt x="192786" y="305435"/>
                  </a:moveTo>
                  <a:lnTo>
                    <a:pt x="225489" y="195556"/>
                  </a:lnTo>
                  <a:lnTo>
                    <a:pt x="221245" y="132878"/>
                  </a:lnTo>
                  <a:lnTo>
                    <a:pt x="166420" y="93953"/>
                  </a:lnTo>
                  <a:lnTo>
                    <a:pt x="47383" y="55333"/>
                  </a:lnTo>
                  <a:lnTo>
                    <a:pt x="29005" y="47454"/>
                  </a:lnTo>
                  <a:lnTo>
                    <a:pt x="17943" y="39063"/>
                  </a:lnTo>
                  <a:lnTo>
                    <a:pt x="9755" y="24974"/>
                  </a:lnTo>
                  <a:lnTo>
                    <a:pt x="0" y="0"/>
                  </a:lnTo>
                </a:path>
              </a:pathLst>
            </a:custGeom>
            <a:ln w="6350">
              <a:solidFill>
                <a:srgbClr val="131111"/>
              </a:solidFill>
            </a:ln>
          </p:spPr>
          <p:txBody>
            <a:bodyPr wrap="square" lIns="0" tIns="0" rIns="0" bIns="0" rtlCol="0"/>
            <a:lstStyle/>
            <a:p>
              <a:endParaRPr/>
            </a:p>
          </p:txBody>
        </p:sp>
        <p:sp>
          <p:nvSpPr>
            <p:cNvPr id="164" name="object 164"/>
            <p:cNvSpPr/>
            <p:nvPr/>
          </p:nvSpPr>
          <p:spPr>
            <a:xfrm>
              <a:off x="2211477" y="6566442"/>
              <a:ext cx="157604" cy="184595"/>
            </a:xfrm>
            <a:prstGeom prst="rect">
              <a:avLst/>
            </a:prstGeom>
            <a:blipFill>
              <a:blip r:embed="rId13" cstate="print"/>
              <a:stretch>
                <a:fillRect/>
              </a:stretch>
            </a:blipFill>
          </p:spPr>
          <p:txBody>
            <a:bodyPr wrap="square" lIns="0" tIns="0" rIns="0" bIns="0" rtlCol="0"/>
            <a:lstStyle/>
            <a:p>
              <a:endParaRPr/>
            </a:p>
          </p:txBody>
        </p:sp>
        <p:sp>
          <p:nvSpPr>
            <p:cNvPr id="165" name="object 165"/>
            <p:cNvSpPr/>
            <p:nvPr/>
          </p:nvSpPr>
          <p:spPr>
            <a:xfrm>
              <a:off x="2467924" y="6639364"/>
              <a:ext cx="133985" cy="95250"/>
            </a:xfrm>
            <a:custGeom>
              <a:avLst/>
              <a:gdLst/>
              <a:ahLst/>
              <a:cxnLst/>
              <a:rect l="l" t="t" r="r" b="b"/>
              <a:pathLst>
                <a:path w="133985" h="95250">
                  <a:moveTo>
                    <a:pt x="133553" y="0"/>
                  </a:moveTo>
                  <a:lnTo>
                    <a:pt x="0" y="94907"/>
                  </a:lnTo>
                </a:path>
              </a:pathLst>
            </a:custGeom>
            <a:ln w="6350">
              <a:solidFill>
                <a:srgbClr val="131111"/>
              </a:solidFill>
            </a:ln>
          </p:spPr>
          <p:txBody>
            <a:bodyPr wrap="square" lIns="0" tIns="0" rIns="0" bIns="0" rtlCol="0"/>
            <a:lstStyle/>
            <a:p>
              <a:endParaRPr/>
            </a:p>
          </p:txBody>
        </p:sp>
        <p:sp>
          <p:nvSpPr>
            <p:cNvPr id="166" name="object 166"/>
            <p:cNvSpPr/>
            <p:nvPr/>
          </p:nvSpPr>
          <p:spPr>
            <a:xfrm>
              <a:off x="1409416" y="6457221"/>
              <a:ext cx="256225" cy="237186"/>
            </a:xfrm>
            <a:prstGeom prst="rect">
              <a:avLst/>
            </a:prstGeom>
            <a:blipFill>
              <a:blip r:embed="rId14" cstate="print"/>
              <a:stretch>
                <a:fillRect/>
              </a:stretch>
            </a:blipFill>
          </p:spPr>
          <p:txBody>
            <a:bodyPr wrap="square" lIns="0" tIns="0" rIns="0" bIns="0" rtlCol="0"/>
            <a:lstStyle/>
            <a:p>
              <a:endParaRPr/>
            </a:p>
          </p:txBody>
        </p:sp>
        <p:sp>
          <p:nvSpPr>
            <p:cNvPr id="167" name="object 167"/>
            <p:cNvSpPr/>
            <p:nvPr/>
          </p:nvSpPr>
          <p:spPr>
            <a:xfrm>
              <a:off x="1314884" y="6450992"/>
              <a:ext cx="375285" cy="297180"/>
            </a:xfrm>
            <a:custGeom>
              <a:avLst/>
              <a:gdLst/>
              <a:ahLst/>
              <a:cxnLst/>
              <a:rect l="l" t="t" r="r" b="b"/>
              <a:pathLst>
                <a:path w="375285" h="297179">
                  <a:moveTo>
                    <a:pt x="0" y="88254"/>
                  </a:moveTo>
                  <a:lnTo>
                    <a:pt x="752" y="72447"/>
                  </a:lnTo>
                  <a:lnTo>
                    <a:pt x="4387" y="64467"/>
                  </a:lnTo>
                  <a:lnTo>
                    <a:pt x="8404" y="61640"/>
                  </a:lnTo>
                  <a:lnTo>
                    <a:pt x="10299" y="61292"/>
                  </a:lnTo>
                  <a:lnTo>
                    <a:pt x="33464" y="52783"/>
                  </a:lnTo>
                  <a:lnTo>
                    <a:pt x="34505" y="65394"/>
                  </a:lnTo>
                  <a:lnTo>
                    <a:pt x="39738" y="67324"/>
                  </a:lnTo>
                  <a:lnTo>
                    <a:pt x="46553" y="70020"/>
                  </a:lnTo>
                  <a:lnTo>
                    <a:pt x="56518" y="74082"/>
                  </a:lnTo>
                  <a:lnTo>
                    <a:pt x="65516" y="77784"/>
                  </a:lnTo>
                  <a:lnTo>
                    <a:pt x="69430" y="79402"/>
                  </a:lnTo>
                  <a:lnTo>
                    <a:pt x="291706" y="3469"/>
                  </a:lnTo>
                  <a:lnTo>
                    <a:pt x="334186" y="6148"/>
                  </a:lnTo>
                  <a:lnTo>
                    <a:pt x="366369" y="73598"/>
                  </a:lnTo>
                  <a:lnTo>
                    <a:pt x="375184" y="111446"/>
                  </a:lnTo>
                  <a:lnTo>
                    <a:pt x="372090" y="136922"/>
                  </a:lnTo>
                  <a:lnTo>
                    <a:pt x="364672" y="151284"/>
                  </a:lnTo>
                  <a:lnTo>
                    <a:pt x="360514" y="155792"/>
                  </a:lnTo>
                  <a:lnTo>
                    <a:pt x="136702" y="254852"/>
                  </a:lnTo>
                  <a:lnTo>
                    <a:pt x="128333" y="281878"/>
                  </a:lnTo>
                  <a:lnTo>
                    <a:pt x="135013" y="294895"/>
                  </a:lnTo>
                  <a:lnTo>
                    <a:pt x="122961" y="296013"/>
                  </a:lnTo>
                  <a:lnTo>
                    <a:pt x="113880" y="296536"/>
                  </a:lnTo>
                  <a:lnTo>
                    <a:pt x="105689" y="296597"/>
                  </a:lnTo>
                  <a:lnTo>
                    <a:pt x="99765" y="296449"/>
                  </a:lnTo>
                  <a:lnTo>
                    <a:pt x="97485" y="296343"/>
                  </a:lnTo>
                </a:path>
              </a:pathLst>
            </a:custGeom>
            <a:ln w="6350">
              <a:solidFill>
                <a:srgbClr val="080909"/>
              </a:solidFill>
            </a:ln>
          </p:spPr>
          <p:txBody>
            <a:bodyPr wrap="square" lIns="0" tIns="0" rIns="0" bIns="0" rtlCol="0"/>
            <a:lstStyle/>
            <a:p>
              <a:endParaRPr/>
            </a:p>
          </p:txBody>
        </p:sp>
        <p:sp>
          <p:nvSpPr>
            <p:cNvPr id="168" name="object 168"/>
            <p:cNvSpPr/>
            <p:nvPr/>
          </p:nvSpPr>
          <p:spPr>
            <a:xfrm>
              <a:off x="1323466" y="6512957"/>
              <a:ext cx="141915" cy="203202"/>
            </a:xfrm>
            <a:prstGeom prst="rect">
              <a:avLst/>
            </a:prstGeom>
            <a:blipFill>
              <a:blip r:embed="rId15" cstate="print"/>
              <a:stretch>
                <a:fillRect/>
              </a:stretch>
            </a:blipFill>
          </p:spPr>
          <p:txBody>
            <a:bodyPr wrap="square" lIns="0" tIns="0" rIns="0" bIns="0" rtlCol="0"/>
            <a:lstStyle/>
            <a:p>
              <a:endParaRPr/>
            </a:p>
          </p:txBody>
        </p:sp>
        <p:sp>
          <p:nvSpPr>
            <p:cNvPr id="169" name="object 169"/>
            <p:cNvSpPr/>
            <p:nvPr/>
          </p:nvSpPr>
          <p:spPr>
            <a:xfrm>
              <a:off x="799616" y="6524366"/>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20"/>
                  </a:lnTo>
                  <a:lnTo>
                    <a:pt x="628182" y="180222"/>
                  </a:lnTo>
                  <a:lnTo>
                    <a:pt x="624989" y="171529"/>
                  </a:lnTo>
                  <a:lnTo>
                    <a:pt x="619428" y="164717"/>
                  </a:lnTo>
                  <a:lnTo>
                    <a:pt x="616470" y="161963"/>
                  </a:lnTo>
                  <a:lnTo>
                    <a:pt x="598335" y="106845"/>
                  </a:lnTo>
                  <a:lnTo>
                    <a:pt x="601677" y="95076"/>
                  </a:lnTo>
                  <a:lnTo>
                    <a:pt x="596325" y="85666"/>
                  </a:lnTo>
                  <a:lnTo>
                    <a:pt x="588530" y="79425"/>
                  </a:lnTo>
                  <a:lnTo>
                    <a:pt x="584542" y="77165"/>
                  </a:lnTo>
                  <a:lnTo>
                    <a:pt x="552869" y="16992"/>
                  </a:lnTo>
                  <a:lnTo>
                    <a:pt x="520966" y="0"/>
                  </a:lnTo>
                  <a:lnTo>
                    <a:pt x="508266" y="33375"/>
                  </a:lnTo>
                  <a:lnTo>
                    <a:pt x="517347" y="52171"/>
                  </a:lnTo>
                  <a:lnTo>
                    <a:pt x="481380" y="63322"/>
                  </a:lnTo>
                  <a:lnTo>
                    <a:pt x="470294" y="68383"/>
                  </a:lnTo>
                  <a:lnTo>
                    <a:pt x="464934" y="73426"/>
                  </a:lnTo>
                  <a:lnTo>
                    <a:pt x="463803" y="81472"/>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170" name="object 170"/>
            <p:cNvSpPr/>
            <p:nvPr/>
          </p:nvSpPr>
          <p:spPr>
            <a:xfrm>
              <a:off x="1263860" y="6573360"/>
              <a:ext cx="132830" cy="155384"/>
            </a:xfrm>
            <a:prstGeom prst="rect">
              <a:avLst/>
            </a:prstGeom>
            <a:blipFill>
              <a:blip r:embed="rId16" cstate="print"/>
              <a:stretch>
                <a:fillRect/>
              </a:stretch>
            </a:blipFill>
          </p:spPr>
          <p:txBody>
            <a:bodyPr wrap="square" lIns="0" tIns="0" rIns="0" bIns="0" rtlCol="0"/>
            <a:lstStyle/>
            <a:p>
              <a:endParaRPr/>
            </a:p>
          </p:txBody>
        </p:sp>
        <p:sp>
          <p:nvSpPr>
            <p:cNvPr id="171" name="object 171"/>
            <p:cNvSpPr/>
            <p:nvPr/>
          </p:nvSpPr>
          <p:spPr>
            <a:xfrm>
              <a:off x="1954076" y="6082717"/>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172" name="object 172"/>
            <p:cNvSpPr/>
            <p:nvPr/>
          </p:nvSpPr>
          <p:spPr>
            <a:xfrm>
              <a:off x="1694444" y="5915956"/>
              <a:ext cx="320675" cy="396875"/>
            </a:xfrm>
            <a:custGeom>
              <a:avLst/>
              <a:gdLst/>
              <a:ahLst/>
              <a:cxnLst/>
              <a:rect l="l" t="t" r="r" b="b"/>
              <a:pathLst>
                <a:path w="320675" h="396875">
                  <a:moveTo>
                    <a:pt x="295970" y="396656"/>
                  </a:moveTo>
                  <a:lnTo>
                    <a:pt x="302477" y="378540"/>
                  </a:lnTo>
                  <a:lnTo>
                    <a:pt x="310867" y="342979"/>
                  </a:lnTo>
                  <a:lnTo>
                    <a:pt x="317829" y="296567"/>
                  </a:lnTo>
                  <a:lnTo>
                    <a:pt x="320052" y="245896"/>
                  </a:lnTo>
                  <a:lnTo>
                    <a:pt x="314226" y="197561"/>
                  </a:lnTo>
                  <a:lnTo>
                    <a:pt x="297040" y="158156"/>
                  </a:lnTo>
                  <a:lnTo>
                    <a:pt x="265185" y="134274"/>
                  </a:lnTo>
                  <a:lnTo>
                    <a:pt x="265490" y="122577"/>
                  </a:lnTo>
                  <a:lnTo>
                    <a:pt x="263826" y="112189"/>
                  </a:lnTo>
                  <a:lnTo>
                    <a:pt x="259749" y="43139"/>
                  </a:lnTo>
                  <a:lnTo>
                    <a:pt x="246545" y="14018"/>
                  </a:lnTo>
                  <a:lnTo>
                    <a:pt x="231028" y="716"/>
                  </a:lnTo>
                  <a:lnTo>
                    <a:pt x="203196" y="0"/>
                  </a:lnTo>
                  <a:lnTo>
                    <a:pt x="153044" y="8633"/>
                  </a:lnTo>
                  <a:lnTo>
                    <a:pt x="101094" y="23357"/>
                  </a:lnTo>
                  <a:lnTo>
                    <a:pt x="71058" y="41412"/>
                  </a:lnTo>
                  <a:lnTo>
                    <a:pt x="57773" y="60143"/>
                  </a:lnTo>
                  <a:lnTo>
                    <a:pt x="56080" y="76895"/>
                  </a:lnTo>
                  <a:lnTo>
                    <a:pt x="58403" y="91981"/>
                  </a:lnTo>
                  <a:lnTo>
                    <a:pt x="60420" y="105829"/>
                  </a:lnTo>
                  <a:lnTo>
                    <a:pt x="61841" y="115957"/>
                  </a:lnTo>
                  <a:lnTo>
                    <a:pt x="62379" y="119885"/>
                  </a:lnTo>
                  <a:lnTo>
                    <a:pt x="21339" y="127966"/>
                  </a:lnTo>
                  <a:lnTo>
                    <a:pt x="2187" y="135287"/>
                  </a:lnTo>
                  <a:lnTo>
                    <a:pt x="0" y="146013"/>
                  </a:lnTo>
                  <a:lnTo>
                    <a:pt x="9852" y="164310"/>
                  </a:lnTo>
                  <a:lnTo>
                    <a:pt x="15808" y="169342"/>
                  </a:lnTo>
                  <a:lnTo>
                    <a:pt x="20785" y="171469"/>
                  </a:lnTo>
                  <a:lnTo>
                    <a:pt x="27473" y="171096"/>
                  </a:lnTo>
                  <a:lnTo>
                    <a:pt x="38566" y="168628"/>
                  </a:lnTo>
                  <a:lnTo>
                    <a:pt x="38131" y="182385"/>
                  </a:lnTo>
                  <a:lnTo>
                    <a:pt x="40181" y="190152"/>
                  </a:lnTo>
                  <a:lnTo>
                    <a:pt x="46690" y="194793"/>
                  </a:lnTo>
                  <a:lnTo>
                    <a:pt x="59636" y="199171"/>
                  </a:lnTo>
                  <a:lnTo>
                    <a:pt x="67319" y="212570"/>
                  </a:lnTo>
                  <a:lnTo>
                    <a:pt x="77022" y="217586"/>
                  </a:lnTo>
                  <a:lnTo>
                    <a:pt x="79397" y="257261"/>
                  </a:lnTo>
                </a:path>
              </a:pathLst>
            </a:custGeom>
            <a:ln w="6350">
              <a:solidFill>
                <a:srgbClr val="231F20"/>
              </a:solidFill>
            </a:ln>
          </p:spPr>
          <p:txBody>
            <a:bodyPr wrap="square" lIns="0" tIns="0" rIns="0" bIns="0" rtlCol="0"/>
            <a:lstStyle/>
            <a:p>
              <a:endParaRPr/>
            </a:p>
          </p:txBody>
        </p:sp>
        <p:sp>
          <p:nvSpPr>
            <p:cNvPr id="173" name="object 173"/>
            <p:cNvSpPr/>
            <p:nvPr/>
          </p:nvSpPr>
          <p:spPr>
            <a:xfrm>
              <a:off x="1733016" y="6019625"/>
              <a:ext cx="271780" cy="282575"/>
            </a:xfrm>
            <a:custGeom>
              <a:avLst/>
              <a:gdLst/>
              <a:ahLst/>
              <a:cxnLst/>
              <a:rect l="l" t="t" r="r" b="b"/>
              <a:pathLst>
                <a:path w="271780" h="282575">
                  <a:moveTo>
                    <a:pt x="0" y="64963"/>
                  </a:moveTo>
                  <a:lnTo>
                    <a:pt x="26771" y="32404"/>
                  </a:lnTo>
                  <a:lnTo>
                    <a:pt x="131593" y="4051"/>
                  </a:lnTo>
                  <a:lnTo>
                    <a:pt x="179928" y="0"/>
                  </a:lnTo>
                  <a:lnTo>
                    <a:pt x="210464" y="14803"/>
                  </a:lnTo>
                  <a:lnTo>
                    <a:pt x="241401" y="50942"/>
                  </a:lnTo>
                  <a:lnTo>
                    <a:pt x="263268" y="93160"/>
                  </a:lnTo>
                  <a:lnTo>
                    <a:pt x="271437" y="141104"/>
                  </a:lnTo>
                  <a:lnTo>
                    <a:pt x="269324" y="191081"/>
                  </a:lnTo>
                  <a:lnTo>
                    <a:pt x="260345" y="239394"/>
                  </a:lnTo>
                  <a:lnTo>
                    <a:pt x="247916" y="282349"/>
                  </a:lnTo>
                </a:path>
              </a:pathLst>
            </a:custGeom>
            <a:ln w="6350">
              <a:solidFill>
                <a:srgbClr val="231F20"/>
              </a:solidFill>
            </a:ln>
          </p:spPr>
          <p:txBody>
            <a:bodyPr wrap="square" lIns="0" tIns="0" rIns="0" bIns="0" rtlCol="0"/>
            <a:lstStyle/>
            <a:p>
              <a:endParaRPr/>
            </a:p>
          </p:txBody>
        </p:sp>
        <p:sp>
          <p:nvSpPr>
            <p:cNvPr id="174" name="object 174"/>
            <p:cNvSpPr/>
            <p:nvPr/>
          </p:nvSpPr>
          <p:spPr>
            <a:xfrm>
              <a:off x="1700131" y="5916922"/>
              <a:ext cx="277309" cy="283988"/>
            </a:xfrm>
            <a:prstGeom prst="rect">
              <a:avLst/>
            </a:prstGeom>
            <a:blipFill>
              <a:blip r:embed="rId17" cstate="print"/>
              <a:stretch>
                <a:fillRect/>
              </a:stretch>
            </a:blipFill>
          </p:spPr>
          <p:txBody>
            <a:bodyPr wrap="square" lIns="0" tIns="0" rIns="0" bIns="0" rtlCol="0"/>
            <a:lstStyle/>
            <a:p>
              <a:endParaRPr/>
            </a:p>
          </p:txBody>
        </p:sp>
        <p:sp>
          <p:nvSpPr>
            <p:cNvPr id="175" name="object 175"/>
            <p:cNvSpPr/>
            <p:nvPr/>
          </p:nvSpPr>
          <p:spPr>
            <a:xfrm>
              <a:off x="543205" y="5850533"/>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176" name="object 176"/>
            <p:cNvSpPr/>
            <p:nvPr/>
          </p:nvSpPr>
          <p:spPr>
            <a:xfrm>
              <a:off x="1056839" y="6225156"/>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280288" y="191211"/>
                  </a:lnTo>
                  <a:lnTo>
                    <a:pt x="564959" y="0"/>
                  </a:lnTo>
                  <a:close/>
                </a:path>
              </a:pathLst>
            </a:custGeom>
            <a:solidFill>
              <a:srgbClr val="414042"/>
            </a:solidFill>
          </p:spPr>
          <p:txBody>
            <a:bodyPr wrap="square" lIns="0" tIns="0" rIns="0" bIns="0" rtlCol="0"/>
            <a:lstStyle/>
            <a:p>
              <a:endParaRPr/>
            </a:p>
          </p:txBody>
        </p:sp>
        <p:sp>
          <p:nvSpPr>
            <p:cNvPr id="177" name="object 177"/>
            <p:cNvSpPr/>
            <p:nvPr/>
          </p:nvSpPr>
          <p:spPr>
            <a:xfrm>
              <a:off x="543204" y="4747907"/>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grpSp>
      <p:grpSp>
        <p:nvGrpSpPr>
          <p:cNvPr id="178" name="object 178"/>
          <p:cNvGrpSpPr/>
          <p:nvPr/>
        </p:nvGrpSpPr>
        <p:grpSpPr>
          <a:xfrm>
            <a:off x="3317911" y="4744009"/>
            <a:ext cx="1807210" cy="1052830"/>
            <a:chOff x="3317911" y="4744009"/>
            <a:chExt cx="1807210" cy="1052830"/>
          </a:xfrm>
        </p:grpSpPr>
        <p:sp>
          <p:nvSpPr>
            <p:cNvPr id="179" name="object 179"/>
            <p:cNvSpPr/>
            <p:nvPr/>
          </p:nvSpPr>
          <p:spPr>
            <a:xfrm>
              <a:off x="3317911" y="4749012"/>
              <a:ext cx="1806702" cy="1022040"/>
            </a:xfrm>
            <a:prstGeom prst="rect">
              <a:avLst/>
            </a:prstGeom>
            <a:blipFill>
              <a:blip r:embed="rId18" cstate="print"/>
              <a:stretch>
                <a:fillRect/>
              </a:stretch>
            </a:blipFill>
          </p:spPr>
          <p:txBody>
            <a:bodyPr wrap="square" lIns="0" tIns="0" rIns="0" bIns="0" rtlCol="0"/>
            <a:lstStyle/>
            <a:p>
              <a:endParaRPr/>
            </a:p>
          </p:txBody>
        </p:sp>
        <p:sp>
          <p:nvSpPr>
            <p:cNvPr id="180" name="object 180"/>
            <p:cNvSpPr/>
            <p:nvPr/>
          </p:nvSpPr>
          <p:spPr>
            <a:xfrm>
              <a:off x="3321088" y="4747184"/>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grpSp>
      <p:sp>
        <p:nvSpPr>
          <p:cNvPr id="181" name="object 181"/>
          <p:cNvSpPr/>
          <p:nvPr/>
        </p:nvSpPr>
        <p:spPr>
          <a:xfrm>
            <a:off x="3321087" y="5906821"/>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182" name="object 182"/>
          <p:cNvSpPr txBox="1"/>
          <p:nvPr/>
        </p:nvSpPr>
        <p:spPr>
          <a:xfrm>
            <a:off x="3324262" y="4750359"/>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183" name="object 183"/>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14</a:t>
            </a:r>
            <a:endParaRPr sz="6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396" y="3007484"/>
            <a:ext cx="3809365" cy="2585720"/>
          </a:xfrm>
          <a:prstGeom prst="rect">
            <a:avLst/>
          </a:prstGeom>
        </p:spPr>
        <p:txBody>
          <a:bodyPr vert="horz" wrap="square" lIns="0" tIns="73660" rIns="0" bIns="0" rtlCol="0">
            <a:spAutoFit/>
          </a:bodyPr>
          <a:lstStyle/>
          <a:p>
            <a:pPr marL="12700">
              <a:lnSpc>
                <a:spcPct val="100000"/>
              </a:lnSpc>
              <a:spcBef>
                <a:spcPts val="580"/>
              </a:spcBef>
            </a:pPr>
            <a:r>
              <a:rPr sz="1200" b="1" dirty="0">
                <a:solidFill>
                  <a:srgbClr val="231F20"/>
                </a:solidFill>
                <a:latin typeface="Arial Narrow"/>
                <a:cs typeface="Arial Narrow"/>
              </a:rPr>
              <a:t>Lagerung und Vorbereitung für </a:t>
            </a:r>
            <a:r>
              <a:rPr sz="1200" b="1" spc="-5" dirty="0">
                <a:solidFill>
                  <a:srgbClr val="231F20"/>
                </a:solidFill>
                <a:latin typeface="Arial Narrow"/>
                <a:cs typeface="Arial Narrow"/>
              </a:rPr>
              <a:t>spätere</a:t>
            </a:r>
            <a:r>
              <a:rPr sz="1200" b="1" spc="-20" dirty="0">
                <a:solidFill>
                  <a:srgbClr val="231F20"/>
                </a:solidFill>
                <a:latin typeface="Arial Narrow"/>
                <a:cs typeface="Arial Narrow"/>
              </a:rPr>
              <a:t> </a:t>
            </a:r>
            <a:r>
              <a:rPr sz="1200" b="1" dirty="0">
                <a:solidFill>
                  <a:srgbClr val="231F20"/>
                </a:solidFill>
                <a:latin typeface="Arial Narrow"/>
                <a:cs typeface="Arial Narrow"/>
              </a:rPr>
              <a:t>Nutzung</a:t>
            </a:r>
            <a:endParaRPr sz="1200">
              <a:latin typeface="Arial Narrow"/>
              <a:cs typeface="Arial Narrow"/>
            </a:endParaRPr>
          </a:p>
          <a:p>
            <a:pPr marL="142875" marR="5080" indent="-130810">
              <a:lnSpc>
                <a:spcPct val="111100"/>
              </a:lnSpc>
              <a:spcBef>
                <a:spcPts val="240"/>
              </a:spcBef>
              <a:buAutoNum type="arabicPeriod"/>
              <a:tabLst>
                <a:tab pos="143510" algn="l"/>
              </a:tabLst>
            </a:pPr>
            <a:r>
              <a:rPr sz="900" dirty="0">
                <a:solidFill>
                  <a:srgbClr val="231F20"/>
                </a:solidFill>
                <a:latin typeface="Arial Narrow"/>
                <a:cs typeface="Arial Narrow"/>
              </a:rPr>
              <a:t>Entleeren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indem </a:t>
            </a:r>
            <a:r>
              <a:rPr sz="900" dirty="0">
                <a:solidFill>
                  <a:srgbClr val="231F20"/>
                </a:solidFill>
                <a:latin typeface="Arial Narrow"/>
                <a:cs typeface="Arial Narrow"/>
              </a:rPr>
              <a:t>Sie </a:t>
            </a:r>
            <a:r>
              <a:rPr sz="900" spc="-5" dirty="0">
                <a:solidFill>
                  <a:srgbClr val="231F20"/>
                </a:solidFill>
                <a:latin typeface="Arial Narrow"/>
                <a:cs typeface="Arial Narrow"/>
              </a:rPr>
              <a:t>sich an die </a:t>
            </a:r>
            <a:r>
              <a:rPr sz="900" dirty="0">
                <a:solidFill>
                  <a:srgbClr val="231F20"/>
                </a:solidFill>
                <a:latin typeface="Arial Narrow"/>
                <a:cs typeface="Arial Narrow"/>
              </a:rPr>
              <a:t>Abschnitte „Entleerung“  </a:t>
            </a:r>
            <a:r>
              <a:rPr sz="900" spc="-5" dirty="0">
                <a:solidFill>
                  <a:srgbClr val="231F20"/>
                </a:solidFill>
                <a:latin typeface="Arial Narrow"/>
                <a:cs typeface="Arial Narrow"/>
              </a:rPr>
              <a:t>und </a:t>
            </a:r>
            <a:r>
              <a:rPr sz="900" dirty="0">
                <a:solidFill>
                  <a:srgbClr val="231F20"/>
                </a:solidFill>
                <a:latin typeface="Arial Narrow"/>
                <a:cs typeface="Arial Narrow"/>
              </a:rPr>
              <a:t>„Whirlpool-Reinigung“</a:t>
            </a:r>
            <a:r>
              <a:rPr sz="900" spc="-5" dirty="0">
                <a:solidFill>
                  <a:srgbClr val="231F20"/>
                </a:solidFill>
                <a:latin typeface="Arial Narrow"/>
                <a:cs typeface="Arial Narrow"/>
              </a:rPr>
              <a:t> </a:t>
            </a:r>
            <a:r>
              <a:rPr sz="900" dirty="0">
                <a:solidFill>
                  <a:srgbClr val="231F20"/>
                </a:solidFill>
                <a:latin typeface="Arial Narrow"/>
                <a:cs typeface="Arial Narrow"/>
              </a:rPr>
              <a:t>halten.</a:t>
            </a:r>
            <a:endParaRPr sz="900">
              <a:latin typeface="Arial Narrow"/>
              <a:cs typeface="Arial Narrow"/>
            </a:endParaRPr>
          </a:p>
          <a:p>
            <a:pPr marL="142875" marR="155575" indent="-130810">
              <a:lnSpc>
                <a:spcPct val="111100"/>
              </a:lnSpc>
              <a:buAutoNum type="arabicPeriod"/>
              <a:tabLst>
                <a:tab pos="143510" algn="l"/>
              </a:tabLst>
            </a:pPr>
            <a:r>
              <a:rPr sz="900" dirty="0">
                <a:solidFill>
                  <a:srgbClr val="231F20"/>
                </a:solidFill>
                <a:latin typeface="Arial Narrow"/>
                <a:cs typeface="Arial Narrow"/>
              </a:rPr>
              <a:t>Beachten Sie </a:t>
            </a:r>
            <a:r>
              <a:rPr sz="900" spc="-5" dirty="0">
                <a:solidFill>
                  <a:srgbClr val="231F20"/>
                </a:solidFill>
                <a:latin typeface="Arial Narrow"/>
                <a:cs typeface="Arial Narrow"/>
              </a:rPr>
              <a:t>die </a:t>
            </a:r>
            <a:r>
              <a:rPr sz="900" dirty="0">
                <a:solidFill>
                  <a:srgbClr val="231F20"/>
                </a:solidFill>
                <a:latin typeface="Arial Narrow"/>
                <a:cs typeface="Arial Narrow"/>
              </a:rPr>
              <a:t>Anweisungen </a:t>
            </a:r>
            <a:r>
              <a:rPr sz="900" spc="-5" dirty="0">
                <a:solidFill>
                  <a:srgbClr val="231F20"/>
                </a:solidFill>
                <a:latin typeface="Arial Narrow"/>
                <a:cs typeface="Arial Narrow"/>
              </a:rPr>
              <a:t>zum </a:t>
            </a:r>
            <a:r>
              <a:rPr sz="900" dirty="0">
                <a:solidFill>
                  <a:srgbClr val="231F20"/>
                </a:solidFill>
                <a:latin typeface="Arial Narrow"/>
                <a:cs typeface="Arial Narrow"/>
              </a:rPr>
              <a:t>Entleeren </a:t>
            </a:r>
            <a:r>
              <a:rPr sz="900" spc="-5" dirty="0">
                <a:solidFill>
                  <a:srgbClr val="231F20"/>
                </a:solidFill>
                <a:latin typeface="Arial Narrow"/>
                <a:cs typeface="Arial Narrow"/>
              </a:rPr>
              <a:t>und </a:t>
            </a:r>
            <a:r>
              <a:rPr sz="900" dirty="0">
                <a:solidFill>
                  <a:srgbClr val="231F20"/>
                </a:solidFill>
                <a:latin typeface="Arial Narrow"/>
                <a:cs typeface="Arial Narrow"/>
              </a:rPr>
              <a:t>Abbau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der  </a:t>
            </a:r>
            <a:r>
              <a:rPr sz="900" dirty="0">
                <a:solidFill>
                  <a:srgbClr val="231F20"/>
                </a:solidFill>
                <a:latin typeface="Arial Narrow"/>
                <a:cs typeface="Arial Narrow"/>
              </a:rPr>
              <a:t>Whirlpool-Steuereinheit </a:t>
            </a:r>
            <a:r>
              <a:rPr sz="900" spc="-5" dirty="0">
                <a:solidFill>
                  <a:srgbClr val="231F20"/>
                </a:solidFill>
                <a:latin typeface="Arial Narrow"/>
                <a:cs typeface="Arial Narrow"/>
              </a:rPr>
              <a:t>und der</a:t>
            </a:r>
            <a:r>
              <a:rPr sz="900" spc="-10" dirty="0">
                <a:solidFill>
                  <a:srgbClr val="231F20"/>
                </a:solidFill>
                <a:latin typeface="Arial Narrow"/>
                <a:cs typeface="Arial Narrow"/>
              </a:rPr>
              <a:t> </a:t>
            </a:r>
            <a:r>
              <a:rPr sz="900" dirty="0">
                <a:solidFill>
                  <a:srgbClr val="231F20"/>
                </a:solidFill>
                <a:latin typeface="Arial Narrow"/>
                <a:cs typeface="Arial Narrow"/>
              </a:rPr>
              <a:t>Thermoabdeckung.</a:t>
            </a:r>
            <a:endParaRPr sz="900">
              <a:latin typeface="Arial Narrow"/>
              <a:cs typeface="Arial Narrow"/>
            </a:endParaRPr>
          </a:p>
          <a:p>
            <a:pPr marL="142875" marR="10795" indent="-130810">
              <a:lnSpc>
                <a:spcPct val="111100"/>
              </a:lnSpc>
              <a:buAutoNum type="arabicPeriod"/>
              <a:tabLst>
                <a:tab pos="143510" algn="l"/>
              </a:tabLst>
            </a:pP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alle </a:t>
            </a:r>
            <a:r>
              <a:rPr sz="900" dirty="0">
                <a:solidFill>
                  <a:srgbClr val="231F20"/>
                </a:solidFill>
                <a:latin typeface="Arial Narrow"/>
                <a:cs typeface="Arial Narrow"/>
              </a:rPr>
              <a:t>Whirlpool-Komponenten </a:t>
            </a:r>
            <a:r>
              <a:rPr sz="900" spc="-5" dirty="0">
                <a:solidFill>
                  <a:srgbClr val="231F20"/>
                </a:solidFill>
                <a:latin typeface="Arial Narrow"/>
                <a:cs typeface="Arial Narrow"/>
              </a:rPr>
              <a:t>und </a:t>
            </a:r>
            <a:r>
              <a:rPr sz="900" dirty="0">
                <a:solidFill>
                  <a:srgbClr val="231F20"/>
                </a:solidFill>
                <a:latin typeface="Arial Narrow"/>
                <a:cs typeface="Arial Narrow"/>
              </a:rPr>
              <a:t>Zubehörteile </a:t>
            </a:r>
            <a:r>
              <a:rPr sz="900" spc="-5" dirty="0">
                <a:solidFill>
                  <a:srgbClr val="231F20"/>
                </a:solidFill>
                <a:latin typeface="Arial Narrow"/>
                <a:cs typeface="Arial Narrow"/>
              </a:rPr>
              <a:t>vor der Lagerung  sauber und </a:t>
            </a:r>
            <a:r>
              <a:rPr sz="900" dirty="0">
                <a:solidFill>
                  <a:srgbClr val="231F20"/>
                </a:solidFill>
                <a:latin typeface="Arial Narrow"/>
                <a:cs typeface="Arial Narrow"/>
              </a:rPr>
              <a:t>trocken </a:t>
            </a:r>
            <a:r>
              <a:rPr sz="900" spc="-5" dirty="0">
                <a:solidFill>
                  <a:srgbClr val="231F20"/>
                </a:solidFill>
                <a:latin typeface="Arial Narrow"/>
                <a:cs typeface="Arial Narrow"/>
              </a:rPr>
              <a:t>sind. </a:t>
            </a:r>
            <a:r>
              <a:rPr sz="900" dirty="0">
                <a:solidFill>
                  <a:srgbClr val="231F20"/>
                </a:solidFill>
                <a:latin typeface="Arial Narrow"/>
                <a:cs typeface="Arial Narrow"/>
              </a:rPr>
              <a:t>Trocknen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vor dem </a:t>
            </a:r>
            <a:r>
              <a:rPr sz="900" dirty="0">
                <a:solidFill>
                  <a:srgbClr val="231F20"/>
                </a:solidFill>
                <a:latin typeface="Arial Narrow"/>
                <a:cs typeface="Arial Narrow"/>
              </a:rPr>
              <a:t>Falten </a:t>
            </a:r>
            <a:r>
              <a:rPr sz="900" spc="-5" dirty="0">
                <a:solidFill>
                  <a:srgbClr val="231F20"/>
                </a:solidFill>
                <a:latin typeface="Arial Narrow"/>
                <a:cs typeface="Arial Narrow"/>
              </a:rPr>
              <a:t>eine </a:t>
            </a:r>
            <a:r>
              <a:rPr sz="900" dirty="0">
                <a:solidFill>
                  <a:srgbClr val="231F20"/>
                </a:solidFill>
                <a:latin typeface="Arial Narrow"/>
                <a:cs typeface="Arial Narrow"/>
              </a:rPr>
              <a:t>Stunde </a:t>
            </a:r>
            <a:r>
              <a:rPr sz="900" spc="-5" dirty="0">
                <a:solidFill>
                  <a:srgbClr val="231F20"/>
                </a:solidFill>
                <a:latin typeface="Arial Narrow"/>
                <a:cs typeface="Arial Narrow"/>
              </a:rPr>
              <a:t>lang  bei leichtem </a:t>
            </a:r>
            <a:r>
              <a:rPr sz="900" dirty="0">
                <a:solidFill>
                  <a:srgbClr val="231F20"/>
                </a:solidFill>
                <a:latin typeface="Arial Narrow"/>
                <a:cs typeface="Arial Narrow"/>
              </a:rPr>
              <a:t>Sonnenlicht </a:t>
            </a:r>
            <a:r>
              <a:rPr sz="900" spc="-5" dirty="0">
                <a:solidFill>
                  <a:srgbClr val="231F20"/>
                </a:solidFill>
                <a:latin typeface="Arial Narrow"/>
                <a:cs typeface="Arial Narrow"/>
              </a:rPr>
              <a:t>an der</a:t>
            </a:r>
            <a:r>
              <a:rPr sz="900" spc="-10" dirty="0">
                <a:solidFill>
                  <a:srgbClr val="231F20"/>
                </a:solidFill>
                <a:latin typeface="Arial Narrow"/>
                <a:cs typeface="Arial Narrow"/>
              </a:rPr>
              <a:t> </a:t>
            </a:r>
            <a:r>
              <a:rPr sz="900" dirty="0">
                <a:solidFill>
                  <a:srgbClr val="231F20"/>
                </a:solidFill>
                <a:latin typeface="Arial Narrow"/>
                <a:cs typeface="Arial Narrow"/>
              </a:rPr>
              <a:t>Luft.</a:t>
            </a:r>
            <a:endParaRPr sz="900">
              <a:latin typeface="Arial Narrow"/>
              <a:cs typeface="Arial Narrow"/>
            </a:endParaRPr>
          </a:p>
          <a:p>
            <a:pPr marL="142875" marR="250825" indent="-130810">
              <a:lnSpc>
                <a:spcPct val="111100"/>
              </a:lnSpc>
              <a:buAutoNum type="arabicPeriod"/>
              <a:tabLst>
                <a:tab pos="143510" algn="l"/>
              </a:tabLst>
            </a:pPr>
            <a:r>
              <a:rPr sz="900" dirty="0">
                <a:solidFill>
                  <a:srgbClr val="231F20"/>
                </a:solidFill>
                <a:latin typeface="Arial Narrow"/>
                <a:cs typeface="Arial Narrow"/>
              </a:rPr>
              <a:t>Falten Sie </a:t>
            </a:r>
            <a:r>
              <a:rPr sz="900" spc="-5" dirty="0">
                <a:solidFill>
                  <a:srgbClr val="231F20"/>
                </a:solidFill>
                <a:latin typeface="Arial Narrow"/>
                <a:cs typeface="Arial Narrow"/>
              </a:rPr>
              <a:t>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locker und vermeiden </a:t>
            </a:r>
            <a:r>
              <a:rPr sz="900" dirty="0">
                <a:solidFill>
                  <a:srgbClr val="231F20"/>
                </a:solidFill>
                <a:latin typeface="Arial Narrow"/>
                <a:cs typeface="Arial Narrow"/>
              </a:rPr>
              <a:t>Sie </a:t>
            </a:r>
            <a:r>
              <a:rPr sz="900" spc="-5" dirty="0">
                <a:solidFill>
                  <a:srgbClr val="231F20"/>
                </a:solidFill>
                <a:latin typeface="Arial Narrow"/>
                <a:cs typeface="Arial Narrow"/>
              </a:rPr>
              <a:t>scharfe </a:t>
            </a:r>
            <a:r>
              <a:rPr sz="900" dirty="0">
                <a:solidFill>
                  <a:srgbClr val="231F20"/>
                </a:solidFill>
                <a:latin typeface="Arial Narrow"/>
                <a:cs typeface="Arial Narrow"/>
              </a:rPr>
              <a:t>Ecken, </a:t>
            </a:r>
            <a:r>
              <a:rPr sz="900" spc="-5" dirty="0">
                <a:solidFill>
                  <a:srgbClr val="231F20"/>
                </a:solidFill>
                <a:latin typeface="Arial Narrow"/>
                <a:cs typeface="Arial Narrow"/>
              </a:rPr>
              <a:t>um eine  </a:t>
            </a:r>
            <a:r>
              <a:rPr sz="900" dirty="0">
                <a:solidFill>
                  <a:srgbClr val="231F20"/>
                </a:solidFill>
                <a:latin typeface="Arial Narrow"/>
                <a:cs typeface="Arial Narrow"/>
              </a:rPr>
              <a:t>Beschädigung </a:t>
            </a:r>
            <a:r>
              <a:rPr sz="900" spc="-5" dirty="0">
                <a:solidFill>
                  <a:srgbClr val="231F20"/>
                </a:solidFill>
                <a:latin typeface="Arial Narrow"/>
                <a:cs typeface="Arial Narrow"/>
              </a:rPr>
              <a:t>oder </a:t>
            </a:r>
            <a:r>
              <a:rPr sz="900" dirty="0">
                <a:solidFill>
                  <a:srgbClr val="231F20"/>
                </a:solidFill>
                <a:latin typeface="Arial Narrow"/>
                <a:cs typeface="Arial Narrow"/>
              </a:rPr>
              <a:t>Undichtigkeit </a:t>
            </a:r>
            <a:r>
              <a:rPr sz="900" spc="-5" dirty="0">
                <a:solidFill>
                  <a:srgbClr val="231F20"/>
                </a:solidFill>
                <a:latin typeface="Arial Narrow"/>
                <a:cs typeface="Arial Narrow"/>
              </a:rPr>
              <a:t>der </a:t>
            </a:r>
            <a:r>
              <a:rPr sz="900" dirty="0">
                <a:solidFill>
                  <a:srgbClr val="231F20"/>
                </a:solidFill>
                <a:latin typeface="Arial Narrow"/>
                <a:cs typeface="Arial Narrow"/>
              </a:rPr>
              <a:t>Whirlpool-Auskleidung </a:t>
            </a:r>
            <a:r>
              <a:rPr sz="900" spc="-5" dirty="0">
                <a:solidFill>
                  <a:srgbClr val="231F20"/>
                </a:solidFill>
                <a:latin typeface="Arial Narrow"/>
                <a:cs typeface="Arial Narrow"/>
              </a:rPr>
              <a:t>zu</a:t>
            </a:r>
            <a:r>
              <a:rPr sz="900" spc="-35" dirty="0">
                <a:solidFill>
                  <a:srgbClr val="231F20"/>
                </a:solidFill>
                <a:latin typeface="Arial Narrow"/>
                <a:cs typeface="Arial Narrow"/>
              </a:rPr>
              <a:t> </a:t>
            </a:r>
            <a:r>
              <a:rPr sz="900" spc="-5" dirty="0">
                <a:solidFill>
                  <a:srgbClr val="231F20"/>
                </a:solidFill>
                <a:latin typeface="Arial Narrow"/>
                <a:cs typeface="Arial Narrow"/>
              </a:rPr>
              <a:t>vermeiden.</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Bereiten Sie </a:t>
            </a:r>
            <a:r>
              <a:rPr sz="900" spc="-5" dirty="0">
                <a:solidFill>
                  <a:srgbClr val="231F20"/>
                </a:solidFill>
                <a:latin typeface="Arial Narrow"/>
                <a:cs typeface="Arial Narrow"/>
              </a:rPr>
              <a:t>eine neue zusätzliche </a:t>
            </a:r>
            <a:r>
              <a:rPr sz="900" dirty="0">
                <a:solidFill>
                  <a:srgbClr val="231F20"/>
                </a:solidFill>
                <a:latin typeface="Arial Narrow"/>
                <a:cs typeface="Arial Narrow"/>
              </a:rPr>
              <a:t>Kartusche für </a:t>
            </a:r>
            <a:r>
              <a:rPr sz="900" spc="-5" dirty="0">
                <a:solidFill>
                  <a:srgbClr val="231F20"/>
                </a:solidFill>
                <a:latin typeface="Arial Narrow"/>
                <a:cs typeface="Arial Narrow"/>
              </a:rPr>
              <a:t>die nächste </a:t>
            </a:r>
            <a:r>
              <a:rPr sz="900" dirty="0">
                <a:solidFill>
                  <a:srgbClr val="231F20"/>
                </a:solidFill>
                <a:latin typeface="Arial Narrow"/>
                <a:cs typeface="Arial Narrow"/>
              </a:rPr>
              <a:t>Verwendung</a:t>
            </a:r>
            <a:r>
              <a:rPr sz="900" spc="-35" dirty="0">
                <a:solidFill>
                  <a:srgbClr val="231F20"/>
                </a:solidFill>
                <a:latin typeface="Arial Narrow"/>
                <a:cs typeface="Arial Narrow"/>
              </a:rPr>
              <a:t> </a:t>
            </a:r>
            <a:r>
              <a:rPr sz="900" spc="-5" dirty="0">
                <a:solidFill>
                  <a:srgbClr val="231F20"/>
                </a:solidFill>
                <a:latin typeface="Arial Narrow"/>
                <a:cs typeface="Arial Narrow"/>
              </a:rPr>
              <a:t>vor.</a:t>
            </a:r>
            <a:endParaRPr sz="900">
              <a:latin typeface="Arial Narrow"/>
              <a:cs typeface="Arial Narrow"/>
            </a:endParaRPr>
          </a:p>
          <a:p>
            <a:pPr marL="142875" marR="36195" indent="-130810">
              <a:lnSpc>
                <a:spcPct val="111100"/>
              </a:lnSpc>
              <a:buAutoNum type="arabicPeriod"/>
              <a:tabLst>
                <a:tab pos="143510" algn="l"/>
              </a:tabLst>
            </a:pPr>
            <a:r>
              <a:rPr sz="900" spc="-5" dirty="0">
                <a:solidFill>
                  <a:srgbClr val="231F20"/>
                </a:solidFill>
                <a:latin typeface="Arial Narrow"/>
                <a:cs typeface="Arial Narrow"/>
              </a:rPr>
              <a:t>Lagern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und das </a:t>
            </a:r>
            <a:r>
              <a:rPr sz="900" dirty="0">
                <a:solidFill>
                  <a:srgbClr val="231F20"/>
                </a:solidFill>
                <a:latin typeface="Arial Narrow"/>
                <a:cs typeface="Arial Narrow"/>
              </a:rPr>
              <a:t>Zubehör </a:t>
            </a:r>
            <a:r>
              <a:rPr sz="900" spc="-5" dirty="0">
                <a:solidFill>
                  <a:srgbClr val="231F20"/>
                </a:solidFill>
                <a:latin typeface="Arial Narrow"/>
                <a:cs typeface="Arial Narrow"/>
              </a:rPr>
              <a:t>in einer </a:t>
            </a:r>
            <a:r>
              <a:rPr sz="900" dirty="0">
                <a:solidFill>
                  <a:srgbClr val="231F20"/>
                </a:solidFill>
                <a:latin typeface="Arial Narrow"/>
                <a:cs typeface="Arial Narrow"/>
              </a:rPr>
              <a:t>trockenen, temperierten Umgebung  (zwischen 0 °C </a:t>
            </a:r>
            <a:r>
              <a:rPr sz="900" spc="-5" dirty="0">
                <a:solidFill>
                  <a:srgbClr val="231F20"/>
                </a:solidFill>
                <a:latin typeface="Arial Narrow"/>
                <a:cs typeface="Arial Narrow"/>
              </a:rPr>
              <a:t>und 40 </a:t>
            </a:r>
            <a:r>
              <a:rPr sz="900" dirty="0">
                <a:solidFill>
                  <a:srgbClr val="231F20"/>
                </a:solidFill>
                <a:latin typeface="Arial Narrow"/>
                <a:cs typeface="Arial Narrow"/>
              </a:rPr>
              <a:t>°C). Wir </a:t>
            </a:r>
            <a:r>
              <a:rPr sz="900" spc="-5" dirty="0">
                <a:solidFill>
                  <a:srgbClr val="231F20"/>
                </a:solidFill>
                <a:latin typeface="Arial Narrow"/>
                <a:cs typeface="Arial Narrow"/>
              </a:rPr>
              <a:t>empfehlen, den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Trockenmittel </a:t>
            </a:r>
            <a:r>
              <a:rPr sz="900" spc="-5" dirty="0">
                <a:solidFill>
                  <a:srgbClr val="231F20"/>
                </a:solidFill>
                <a:latin typeface="Arial Narrow"/>
                <a:cs typeface="Arial Narrow"/>
              </a:rPr>
              <a:t>zu</a:t>
            </a:r>
            <a:r>
              <a:rPr sz="900" spc="-70" dirty="0">
                <a:solidFill>
                  <a:srgbClr val="231F20"/>
                </a:solidFill>
                <a:latin typeface="Arial Narrow"/>
                <a:cs typeface="Arial Narrow"/>
              </a:rPr>
              <a:t> </a:t>
            </a:r>
            <a:r>
              <a:rPr sz="900" spc="-5" dirty="0">
                <a:solidFill>
                  <a:srgbClr val="231F20"/>
                </a:solidFill>
                <a:latin typeface="Arial Narrow"/>
                <a:cs typeface="Arial Narrow"/>
              </a:rPr>
              <a:t>lagern.</a:t>
            </a:r>
            <a:endParaRPr sz="900">
              <a:latin typeface="Arial Narrow"/>
              <a:cs typeface="Arial Narrow"/>
            </a:endParaRPr>
          </a:p>
          <a:p>
            <a:pPr marL="142875" indent="-130810">
              <a:lnSpc>
                <a:spcPct val="100000"/>
              </a:lnSpc>
              <a:spcBef>
                <a:spcPts val="114"/>
              </a:spcBef>
              <a:buAutoNum type="arabicPeriod"/>
              <a:tabLst>
                <a:tab pos="143510" algn="l"/>
              </a:tabLst>
            </a:pPr>
            <a:r>
              <a:rPr sz="900" dirty="0">
                <a:solidFill>
                  <a:srgbClr val="231F20"/>
                </a:solidFill>
                <a:latin typeface="Arial Narrow"/>
                <a:cs typeface="Arial Narrow"/>
              </a:rPr>
              <a:t>Für </a:t>
            </a:r>
            <a:r>
              <a:rPr sz="900" spc="-5" dirty="0">
                <a:solidFill>
                  <a:srgbClr val="231F20"/>
                </a:solidFill>
                <a:latin typeface="Arial Narrow"/>
                <a:cs typeface="Arial Narrow"/>
              </a:rPr>
              <a:t>die Lagerung </a:t>
            </a:r>
            <a:r>
              <a:rPr sz="900" dirty="0">
                <a:solidFill>
                  <a:srgbClr val="231F20"/>
                </a:solidFill>
                <a:latin typeface="Arial Narrow"/>
                <a:cs typeface="Arial Narrow"/>
              </a:rPr>
              <a:t>wird </a:t>
            </a:r>
            <a:r>
              <a:rPr sz="900" spc="-5" dirty="0">
                <a:solidFill>
                  <a:srgbClr val="231F20"/>
                </a:solidFill>
                <a:latin typeface="Arial Narrow"/>
                <a:cs typeface="Arial Narrow"/>
              </a:rPr>
              <a:t>die Originalverpackung</a:t>
            </a:r>
            <a:r>
              <a:rPr sz="900" spc="-15" dirty="0">
                <a:solidFill>
                  <a:srgbClr val="231F20"/>
                </a:solidFill>
                <a:latin typeface="Arial Narrow"/>
                <a:cs typeface="Arial Narrow"/>
              </a:rPr>
              <a:t> </a:t>
            </a:r>
            <a:r>
              <a:rPr sz="900" dirty="0">
                <a:solidFill>
                  <a:srgbClr val="231F20"/>
                </a:solidFill>
                <a:latin typeface="Arial Narrow"/>
                <a:cs typeface="Arial Narrow"/>
              </a:rPr>
              <a:t>empfohlen.</a:t>
            </a:r>
            <a:endParaRPr sz="900">
              <a:latin typeface="Arial Narrow"/>
              <a:cs typeface="Arial Narrow"/>
            </a:endParaRPr>
          </a:p>
          <a:p>
            <a:pPr marL="142875" marR="41910" indent="-130810">
              <a:lnSpc>
                <a:spcPts val="1200"/>
              </a:lnSpc>
              <a:spcBef>
                <a:spcPts val="60"/>
              </a:spcBef>
              <a:buAutoNum type="arabicPeriod"/>
              <a:tabLst>
                <a:tab pos="143510" algn="l"/>
              </a:tabLst>
            </a:pPr>
            <a:r>
              <a:rPr sz="900" dirty="0">
                <a:solidFill>
                  <a:srgbClr val="231F20"/>
                </a:solidFill>
                <a:latin typeface="Arial Narrow"/>
                <a:cs typeface="Arial Narrow"/>
              </a:rPr>
              <a:t>Füllen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nach langer Lagerung mit sauberem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Desinfektion  </a:t>
            </a:r>
            <a:r>
              <a:rPr sz="900" spc="-15" dirty="0">
                <a:solidFill>
                  <a:srgbClr val="231F20"/>
                </a:solidFill>
                <a:latin typeface="Arial Narrow"/>
                <a:cs typeface="Arial Narrow"/>
              </a:rPr>
              <a:t>smittel und schalten </a:t>
            </a:r>
            <a:r>
              <a:rPr sz="900" spc="-10" dirty="0">
                <a:solidFill>
                  <a:srgbClr val="231F20"/>
                </a:solidFill>
                <a:latin typeface="Arial Narrow"/>
                <a:cs typeface="Arial Narrow"/>
              </a:rPr>
              <a:t>Sie </a:t>
            </a:r>
            <a:r>
              <a:rPr sz="900" spc="-15" dirty="0">
                <a:solidFill>
                  <a:srgbClr val="231F20"/>
                </a:solidFill>
                <a:latin typeface="Arial Narrow"/>
                <a:cs typeface="Arial Narrow"/>
              </a:rPr>
              <a:t>den </a:t>
            </a:r>
            <a:r>
              <a:rPr sz="900" spc="-10" dirty="0">
                <a:solidFill>
                  <a:srgbClr val="231F20"/>
                </a:solidFill>
                <a:latin typeface="Arial Narrow"/>
                <a:cs typeface="Arial Narrow"/>
              </a:rPr>
              <a:t>FILTER </a:t>
            </a:r>
            <a:r>
              <a:rPr sz="900" spc="-15" dirty="0">
                <a:solidFill>
                  <a:srgbClr val="231F20"/>
                </a:solidFill>
                <a:latin typeface="Arial Narrow"/>
                <a:cs typeface="Arial Narrow"/>
              </a:rPr>
              <a:t>vor der </a:t>
            </a:r>
            <a:r>
              <a:rPr sz="900" spc="-10" dirty="0">
                <a:solidFill>
                  <a:srgbClr val="231F20"/>
                </a:solidFill>
                <a:latin typeface="Arial Narrow"/>
                <a:cs typeface="Arial Narrow"/>
              </a:rPr>
              <a:t>Verwendung </a:t>
            </a:r>
            <a:r>
              <a:rPr sz="900" spc="-15" dirty="0">
                <a:solidFill>
                  <a:srgbClr val="231F20"/>
                </a:solidFill>
                <a:latin typeface="Arial Narrow"/>
                <a:cs typeface="Arial Narrow"/>
              </a:rPr>
              <a:t>mindestens </a:t>
            </a:r>
            <a:r>
              <a:rPr sz="900" spc="-10" dirty="0">
                <a:solidFill>
                  <a:srgbClr val="231F20"/>
                </a:solidFill>
                <a:latin typeface="Arial Narrow"/>
                <a:cs typeface="Arial Narrow"/>
              </a:rPr>
              <a:t>1 Stunde </a:t>
            </a:r>
            <a:r>
              <a:rPr sz="900" spc="-15" dirty="0">
                <a:solidFill>
                  <a:srgbClr val="231F20"/>
                </a:solidFill>
                <a:latin typeface="Arial Narrow"/>
                <a:cs typeface="Arial Narrow"/>
              </a:rPr>
              <a:t>lang</a:t>
            </a:r>
            <a:r>
              <a:rPr sz="900" spc="10" dirty="0">
                <a:solidFill>
                  <a:srgbClr val="231F20"/>
                </a:solidFill>
                <a:latin typeface="Arial Narrow"/>
                <a:cs typeface="Arial Narrow"/>
              </a:rPr>
              <a:t> </a:t>
            </a:r>
            <a:r>
              <a:rPr sz="900" spc="-10" dirty="0">
                <a:solidFill>
                  <a:srgbClr val="231F20"/>
                </a:solidFill>
                <a:latin typeface="Arial Narrow"/>
                <a:cs typeface="Arial Narrow"/>
              </a:rPr>
              <a:t>ein.</a:t>
            </a:r>
            <a:endParaRPr sz="900">
              <a:latin typeface="Arial Narrow"/>
              <a:cs typeface="Arial Narrow"/>
            </a:endParaRPr>
          </a:p>
        </p:txBody>
      </p:sp>
      <p:sp>
        <p:nvSpPr>
          <p:cNvPr id="3" name="object 3"/>
          <p:cNvSpPr txBox="1"/>
          <p:nvPr/>
        </p:nvSpPr>
        <p:spPr>
          <a:xfrm>
            <a:off x="542888" y="5719108"/>
            <a:ext cx="308102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ENTSORGUNG UND</a:t>
            </a:r>
            <a:r>
              <a:rPr sz="1600" b="1" spc="-90" dirty="0">
                <a:solidFill>
                  <a:srgbClr val="231F20"/>
                </a:solidFill>
                <a:latin typeface="Arial Narrow"/>
                <a:cs typeface="Arial Narrow"/>
              </a:rPr>
              <a:t> </a:t>
            </a:r>
            <a:r>
              <a:rPr sz="1600" b="1" dirty="0">
                <a:solidFill>
                  <a:srgbClr val="231F20"/>
                </a:solidFill>
                <a:latin typeface="Arial Narrow"/>
                <a:cs typeface="Arial Narrow"/>
              </a:rPr>
              <a:t>UMWELTSCHUTZ</a:t>
            </a:r>
            <a:endParaRPr sz="1600">
              <a:latin typeface="Arial Narrow"/>
              <a:cs typeface="Arial Narrow"/>
            </a:endParaRPr>
          </a:p>
        </p:txBody>
      </p:sp>
      <p:grpSp>
        <p:nvGrpSpPr>
          <p:cNvPr id="4" name="object 4"/>
          <p:cNvGrpSpPr/>
          <p:nvPr/>
        </p:nvGrpSpPr>
        <p:grpSpPr>
          <a:xfrm>
            <a:off x="562038" y="6047801"/>
            <a:ext cx="6458585" cy="10160"/>
            <a:chOff x="562038" y="6047801"/>
            <a:chExt cx="6458585" cy="10160"/>
          </a:xfrm>
        </p:grpSpPr>
        <p:sp>
          <p:nvSpPr>
            <p:cNvPr id="5" name="object 5"/>
            <p:cNvSpPr/>
            <p:nvPr/>
          </p:nvSpPr>
          <p:spPr>
            <a:xfrm>
              <a:off x="562038" y="6047803"/>
              <a:ext cx="2030730" cy="10160"/>
            </a:xfrm>
            <a:custGeom>
              <a:avLst/>
              <a:gdLst/>
              <a:ahLst/>
              <a:cxnLst/>
              <a:rect l="l" t="t" r="r" b="b"/>
              <a:pathLst>
                <a:path w="2030730" h="10160">
                  <a:moveTo>
                    <a:pt x="15798" y="12"/>
                  </a:moveTo>
                  <a:lnTo>
                    <a:pt x="0" y="12"/>
                  </a:lnTo>
                  <a:lnTo>
                    <a:pt x="0" y="9537"/>
                  </a:lnTo>
                  <a:lnTo>
                    <a:pt x="15798" y="9537"/>
                  </a:lnTo>
                  <a:lnTo>
                    <a:pt x="15798" y="12"/>
                  </a:lnTo>
                  <a:close/>
                </a:path>
                <a:path w="2030730" h="10160">
                  <a:moveTo>
                    <a:pt x="44056" y="12"/>
                  </a:moveTo>
                  <a:lnTo>
                    <a:pt x="28257" y="12"/>
                  </a:lnTo>
                  <a:lnTo>
                    <a:pt x="28257" y="9537"/>
                  </a:lnTo>
                  <a:lnTo>
                    <a:pt x="44056" y="9537"/>
                  </a:lnTo>
                  <a:lnTo>
                    <a:pt x="44056" y="12"/>
                  </a:lnTo>
                  <a:close/>
                </a:path>
                <a:path w="2030730" h="10160">
                  <a:moveTo>
                    <a:pt x="72415" y="12"/>
                  </a:moveTo>
                  <a:lnTo>
                    <a:pt x="56603" y="12"/>
                  </a:lnTo>
                  <a:lnTo>
                    <a:pt x="56603" y="9537"/>
                  </a:lnTo>
                  <a:lnTo>
                    <a:pt x="72415" y="9537"/>
                  </a:lnTo>
                  <a:lnTo>
                    <a:pt x="72415" y="12"/>
                  </a:lnTo>
                  <a:close/>
                </a:path>
                <a:path w="2030730" h="10160">
                  <a:moveTo>
                    <a:pt x="100952" y="12"/>
                  </a:moveTo>
                  <a:lnTo>
                    <a:pt x="85128" y="0"/>
                  </a:lnTo>
                  <a:lnTo>
                    <a:pt x="85128" y="9525"/>
                  </a:lnTo>
                  <a:lnTo>
                    <a:pt x="100952" y="9537"/>
                  </a:lnTo>
                  <a:lnTo>
                    <a:pt x="100952" y="12"/>
                  </a:lnTo>
                  <a:close/>
                </a:path>
                <a:path w="2030730" h="10160">
                  <a:moveTo>
                    <a:pt x="129209" y="12"/>
                  </a:moveTo>
                  <a:lnTo>
                    <a:pt x="113385" y="12"/>
                  </a:lnTo>
                  <a:lnTo>
                    <a:pt x="113385" y="9537"/>
                  </a:lnTo>
                  <a:lnTo>
                    <a:pt x="129209" y="9537"/>
                  </a:lnTo>
                  <a:lnTo>
                    <a:pt x="129209" y="12"/>
                  </a:lnTo>
                  <a:close/>
                </a:path>
                <a:path w="2030730" h="10160">
                  <a:moveTo>
                    <a:pt x="157543" y="12"/>
                  </a:moveTo>
                  <a:lnTo>
                    <a:pt x="141732" y="12"/>
                  </a:lnTo>
                  <a:lnTo>
                    <a:pt x="141732" y="9537"/>
                  </a:lnTo>
                  <a:lnTo>
                    <a:pt x="157543" y="9537"/>
                  </a:lnTo>
                  <a:lnTo>
                    <a:pt x="157543" y="12"/>
                  </a:lnTo>
                  <a:close/>
                </a:path>
                <a:path w="2030730" h="10160">
                  <a:moveTo>
                    <a:pt x="186080" y="12"/>
                  </a:moveTo>
                  <a:lnTo>
                    <a:pt x="170281" y="12"/>
                  </a:lnTo>
                  <a:lnTo>
                    <a:pt x="170281" y="9537"/>
                  </a:lnTo>
                  <a:lnTo>
                    <a:pt x="186080" y="9537"/>
                  </a:lnTo>
                  <a:lnTo>
                    <a:pt x="186080" y="12"/>
                  </a:lnTo>
                  <a:close/>
                </a:path>
                <a:path w="2030730" h="10160">
                  <a:moveTo>
                    <a:pt x="214337" y="12"/>
                  </a:moveTo>
                  <a:lnTo>
                    <a:pt x="198539" y="12"/>
                  </a:lnTo>
                  <a:lnTo>
                    <a:pt x="198539" y="9537"/>
                  </a:lnTo>
                  <a:lnTo>
                    <a:pt x="214337" y="9537"/>
                  </a:lnTo>
                  <a:lnTo>
                    <a:pt x="214337" y="12"/>
                  </a:lnTo>
                  <a:close/>
                </a:path>
                <a:path w="2030730" h="10160">
                  <a:moveTo>
                    <a:pt x="242684" y="12"/>
                  </a:moveTo>
                  <a:lnTo>
                    <a:pt x="226885" y="12"/>
                  </a:lnTo>
                  <a:lnTo>
                    <a:pt x="226885" y="9537"/>
                  </a:lnTo>
                  <a:lnTo>
                    <a:pt x="242684" y="9537"/>
                  </a:lnTo>
                  <a:lnTo>
                    <a:pt x="242684" y="12"/>
                  </a:lnTo>
                  <a:close/>
                </a:path>
                <a:path w="2030730" h="10160">
                  <a:moveTo>
                    <a:pt x="271246" y="12"/>
                  </a:moveTo>
                  <a:lnTo>
                    <a:pt x="255422" y="12"/>
                  </a:lnTo>
                  <a:lnTo>
                    <a:pt x="255422" y="9537"/>
                  </a:lnTo>
                  <a:lnTo>
                    <a:pt x="271246" y="9537"/>
                  </a:lnTo>
                  <a:lnTo>
                    <a:pt x="271246" y="12"/>
                  </a:lnTo>
                  <a:close/>
                </a:path>
                <a:path w="2030730" h="10160">
                  <a:moveTo>
                    <a:pt x="299478" y="0"/>
                  </a:moveTo>
                  <a:lnTo>
                    <a:pt x="283679" y="12"/>
                  </a:lnTo>
                  <a:lnTo>
                    <a:pt x="283679" y="9537"/>
                  </a:lnTo>
                  <a:lnTo>
                    <a:pt x="299478" y="9525"/>
                  </a:lnTo>
                  <a:lnTo>
                    <a:pt x="299478" y="0"/>
                  </a:lnTo>
                  <a:close/>
                </a:path>
                <a:path w="2030730" h="10160">
                  <a:moveTo>
                    <a:pt x="327850" y="12"/>
                  </a:moveTo>
                  <a:lnTo>
                    <a:pt x="312039" y="12"/>
                  </a:lnTo>
                  <a:lnTo>
                    <a:pt x="312039" y="9537"/>
                  </a:lnTo>
                  <a:lnTo>
                    <a:pt x="327850" y="9537"/>
                  </a:lnTo>
                  <a:lnTo>
                    <a:pt x="327850" y="12"/>
                  </a:lnTo>
                  <a:close/>
                </a:path>
                <a:path w="2030730" h="10160">
                  <a:moveTo>
                    <a:pt x="356362" y="12"/>
                  </a:moveTo>
                  <a:lnTo>
                    <a:pt x="340563" y="12"/>
                  </a:lnTo>
                  <a:lnTo>
                    <a:pt x="340563" y="9537"/>
                  </a:lnTo>
                  <a:lnTo>
                    <a:pt x="356362" y="9537"/>
                  </a:lnTo>
                  <a:lnTo>
                    <a:pt x="356362" y="12"/>
                  </a:lnTo>
                  <a:close/>
                </a:path>
                <a:path w="2030730" h="10160">
                  <a:moveTo>
                    <a:pt x="384644" y="12"/>
                  </a:moveTo>
                  <a:lnTo>
                    <a:pt x="368820" y="12"/>
                  </a:lnTo>
                  <a:lnTo>
                    <a:pt x="368820" y="9537"/>
                  </a:lnTo>
                  <a:lnTo>
                    <a:pt x="384644" y="9537"/>
                  </a:lnTo>
                  <a:lnTo>
                    <a:pt x="384644" y="12"/>
                  </a:lnTo>
                  <a:close/>
                </a:path>
                <a:path w="2030730" h="10160">
                  <a:moveTo>
                    <a:pt x="412978" y="12"/>
                  </a:moveTo>
                  <a:lnTo>
                    <a:pt x="397167" y="12"/>
                  </a:lnTo>
                  <a:lnTo>
                    <a:pt x="397167" y="9537"/>
                  </a:lnTo>
                  <a:lnTo>
                    <a:pt x="412978" y="9537"/>
                  </a:lnTo>
                  <a:lnTo>
                    <a:pt x="412978" y="12"/>
                  </a:lnTo>
                  <a:close/>
                </a:path>
                <a:path w="2030730" h="10160">
                  <a:moveTo>
                    <a:pt x="441528" y="12"/>
                  </a:moveTo>
                  <a:lnTo>
                    <a:pt x="425716" y="12"/>
                  </a:lnTo>
                  <a:lnTo>
                    <a:pt x="425716" y="9537"/>
                  </a:lnTo>
                  <a:lnTo>
                    <a:pt x="441528" y="9537"/>
                  </a:lnTo>
                  <a:lnTo>
                    <a:pt x="441528" y="12"/>
                  </a:lnTo>
                  <a:close/>
                </a:path>
                <a:path w="2030730" h="10160">
                  <a:moveTo>
                    <a:pt x="469773" y="12"/>
                  </a:moveTo>
                  <a:lnTo>
                    <a:pt x="453974" y="12"/>
                  </a:lnTo>
                  <a:lnTo>
                    <a:pt x="453974" y="9537"/>
                  </a:lnTo>
                  <a:lnTo>
                    <a:pt x="469773" y="9537"/>
                  </a:lnTo>
                  <a:lnTo>
                    <a:pt x="469773" y="12"/>
                  </a:lnTo>
                  <a:close/>
                </a:path>
                <a:path w="2030730" h="10160">
                  <a:moveTo>
                    <a:pt x="498132" y="12"/>
                  </a:moveTo>
                  <a:lnTo>
                    <a:pt x="482320" y="12"/>
                  </a:lnTo>
                  <a:lnTo>
                    <a:pt x="482320" y="9537"/>
                  </a:lnTo>
                  <a:lnTo>
                    <a:pt x="498132" y="9537"/>
                  </a:lnTo>
                  <a:lnTo>
                    <a:pt x="498132" y="12"/>
                  </a:lnTo>
                  <a:close/>
                </a:path>
                <a:path w="2030730" h="10160">
                  <a:moveTo>
                    <a:pt x="526681" y="12"/>
                  </a:moveTo>
                  <a:lnTo>
                    <a:pt x="510870" y="12"/>
                  </a:lnTo>
                  <a:lnTo>
                    <a:pt x="510870" y="9537"/>
                  </a:lnTo>
                  <a:lnTo>
                    <a:pt x="526681" y="9537"/>
                  </a:lnTo>
                  <a:lnTo>
                    <a:pt x="526681" y="12"/>
                  </a:lnTo>
                  <a:close/>
                </a:path>
                <a:path w="2030730" h="10160">
                  <a:moveTo>
                    <a:pt x="554926" y="12"/>
                  </a:moveTo>
                  <a:lnTo>
                    <a:pt x="539127" y="12"/>
                  </a:lnTo>
                  <a:lnTo>
                    <a:pt x="539127" y="9537"/>
                  </a:lnTo>
                  <a:lnTo>
                    <a:pt x="554926" y="9537"/>
                  </a:lnTo>
                  <a:lnTo>
                    <a:pt x="554926" y="12"/>
                  </a:lnTo>
                  <a:close/>
                </a:path>
                <a:path w="2030730" h="10160">
                  <a:moveTo>
                    <a:pt x="583285" y="12"/>
                  </a:moveTo>
                  <a:lnTo>
                    <a:pt x="567448" y="12"/>
                  </a:lnTo>
                  <a:lnTo>
                    <a:pt x="567448" y="9537"/>
                  </a:lnTo>
                  <a:lnTo>
                    <a:pt x="583285" y="9537"/>
                  </a:lnTo>
                  <a:lnTo>
                    <a:pt x="583285" y="12"/>
                  </a:lnTo>
                  <a:close/>
                </a:path>
                <a:path w="2030730" h="10160">
                  <a:moveTo>
                    <a:pt x="611809" y="12"/>
                  </a:moveTo>
                  <a:lnTo>
                    <a:pt x="595998" y="0"/>
                  </a:lnTo>
                  <a:lnTo>
                    <a:pt x="595998" y="9525"/>
                  </a:lnTo>
                  <a:lnTo>
                    <a:pt x="611809" y="9537"/>
                  </a:lnTo>
                  <a:lnTo>
                    <a:pt x="611809" y="12"/>
                  </a:lnTo>
                  <a:close/>
                </a:path>
                <a:path w="2030730" h="10160">
                  <a:moveTo>
                    <a:pt x="640054" y="12"/>
                  </a:moveTo>
                  <a:lnTo>
                    <a:pt x="624255" y="12"/>
                  </a:lnTo>
                  <a:lnTo>
                    <a:pt x="624255" y="9537"/>
                  </a:lnTo>
                  <a:lnTo>
                    <a:pt x="640054" y="9537"/>
                  </a:lnTo>
                  <a:lnTo>
                    <a:pt x="640054" y="12"/>
                  </a:lnTo>
                  <a:close/>
                </a:path>
                <a:path w="2030730" h="10160">
                  <a:moveTo>
                    <a:pt x="668413" y="12"/>
                  </a:moveTo>
                  <a:lnTo>
                    <a:pt x="652602" y="12"/>
                  </a:lnTo>
                  <a:lnTo>
                    <a:pt x="652602" y="9537"/>
                  </a:lnTo>
                  <a:lnTo>
                    <a:pt x="668413" y="9537"/>
                  </a:lnTo>
                  <a:lnTo>
                    <a:pt x="668413" y="12"/>
                  </a:lnTo>
                  <a:close/>
                </a:path>
                <a:path w="2030730" h="10160">
                  <a:moveTo>
                    <a:pt x="696963" y="12"/>
                  </a:moveTo>
                  <a:lnTo>
                    <a:pt x="681151" y="12"/>
                  </a:lnTo>
                  <a:lnTo>
                    <a:pt x="681151" y="9537"/>
                  </a:lnTo>
                  <a:lnTo>
                    <a:pt x="696963" y="9537"/>
                  </a:lnTo>
                  <a:lnTo>
                    <a:pt x="696963" y="12"/>
                  </a:lnTo>
                  <a:close/>
                </a:path>
                <a:path w="2030730" h="10160">
                  <a:moveTo>
                    <a:pt x="725208" y="12"/>
                  </a:moveTo>
                  <a:lnTo>
                    <a:pt x="709409" y="12"/>
                  </a:lnTo>
                  <a:lnTo>
                    <a:pt x="709409" y="9537"/>
                  </a:lnTo>
                  <a:lnTo>
                    <a:pt x="725208" y="9537"/>
                  </a:lnTo>
                  <a:lnTo>
                    <a:pt x="725208" y="12"/>
                  </a:lnTo>
                  <a:close/>
                </a:path>
                <a:path w="2030730" h="10160">
                  <a:moveTo>
                    <a:pt x="753567" y="0"/>
                  </a:moveTo>
                  <a:lnTo>
                    <a:pt x="737768" y="12"/>
                  </a:lnTo>
                  <a:lnTo>
                    <a:pt x="737768" y="9537"/>
                  </a:lnTo>
                  <a:lnTo>
                    <a:pt x="753567" y="9525"/>
                  </a:lnTo>
                  <a:lnTo>
                    <a:pt x="753567" y="0"/>
                  </a:lnTo>
                  <a:close/>
                </a:path>
                <a:path w="2030730" h="10160">
                  <a:moveTo>
                    <a:pt x="782129" y="12"/>
                  </a:moveTo>
                  <a:lnTo>
                    <a:pt x="766292" y="12"/>
                  </a:lnTo>
                  <a:lnTo>
                    <a:pt x="766292" y="9537"/>
                  </a:lnTo>
                  <a:lnTo>
                    <a:pt x="782129" y="9537"/>
                  </a:lnTo>
                  <a:lnTo>
                    <a:pt x="782129" y="12"/>
                  </a:lnTo>
                  <a:close/>
                </a:path>
                <a:path w="2030730" h="10160">
                  <a:moveTo>
                    <a:pt x="810374" y="12"/>
                  </a:moveTo>
                  <a:lnTo>
                    <a:pt x="794537" y="12"/>
                  </a:lnTo>
                  <a:lnTo>
                    <a:pt x="794537" y="9537"/>
                  </a:lnTo>
                  <a:lnTo>
                    <a:pt x="810374" y="9537"/>
                  </a:lnTo>
                  <a:lnTo>
                    <a:pt x="810374" y="12"/>
                  </a:lnTo>
                  <a:close/>
                </a:path>
                <a:path w="2030730" h="10160">
                  <a:moveTo>
                    <a:pt x="838695" y="12"/>
                  </a:moveTo>
                  <a:lnTo>
                    <a:pt x="822883" y="12"/>
                  </a:lnTo>
                  <a:lnTo>
                    <a:pt x="822883" y="9537"/>
                  </a:lnTo>
                  <a:lnTo>
                    <a:pt x="838695" y="9537"/>
                  </a:lnTo>
                  <a:lnTo>
                    <a:pt x="838695" y="12"/>
                  </a:lnTo>
                  <a:close/>
                </a:path>
                <a:path w="2030730" h="10160">
                  <a:moveTo>
                    <a:pt x="867257" y="12"/>
                  </a:moveTo>
                  <a:lnTo>
                    <a:pt x="851446" y="12"/>
                  </a:lnTo>
                  <a:lnTo>
                    <a:pt x="851446" y="9537"/>
                  </a:lnTo>
                  <a:lnTo>
                    <a:pt x="867257" y="9537"/>
                  </a:lnTo>
                  <a:lnTo>
                    <a:pt x="867257" y="12"/>
                  </a:lnTo>
                  <a:close/>
                </a:path>
                <a:path w="2030730" h="10160">
                  <a:moveTo>
                    <a:pt x="895489" y="12"/>
                  </a:moveTo>
                  <a:lnTo>
                    <a:pt x="879690" y="0"/>
                  </a:lnTo>
                  <a:lnTo>
                    <a:pt x="879690" y="9525"/>
                  </a:lnTo>
                  <a:lnTo>
                    <a:pt x="895489" y="9537"/>
                  </a:lnTo>
                  <a:lnTo>
                    <a:pt x="895489" y="12"/>
                  </a:lnTo>
                  <a:close/>
                </a:path>
                <a:path w="2030730" h="10160">
                  <a:moveTo>
                    <a:pt x="923848" y="12"/>
                  </a:moveTo>
                  <a:lnTo>
                    <a:pt x="908050" y="12"/>
                  </a:lnTo>
                  <a:lnTo>
                    <a:pt x="908050" y="9537"/>
                  </a:lnTo>
                  <a:lnTo>
                    <a:pt x="923848" y="9537"/>
                  </a:lnTo>
                  <a:lnTo>
                    <a:pt x="923848" y="12"/>
                  </a:lnTo>
                  <a:close/>
                </a:path>
                <a:path w="2030730" h="10160">
                  <a:moveTo>
                    <a:pt x="952411" y="12"/>
                  </a:moveTo>
                  <a:lnTo>
                    <a:pt x="936599" y="12"/>
                  </a:lnTo>
                  <a:lnTo>
                    <a:pt x="936599" y="9537"/>
                  </a:lnTo>
                  <a:lnTo>
                    <a:pt x="952411" y="9537"/>
                  </a:lnTo>
                  <a:lnTo>
                    <a:pt x="952411" y="12"/>
                  </a:lnTo>
                  <a:close/>
                </a:path>
                <a:path w="2030730" h="10160">
                  <a:moveTo>
                    <a:pt x="980655" y="12"/>
                  </a:moveTo>
                  <a:lnTo>
                    <a:pt x="964844" y="0"/>
                  </a:lnTo>
                  <a:lnTo>
                    <a:pt x="964844" y="9525"/>
                  </a:lnTo>
                  <a:lnTo>
                    <a:pt x="980655" y="9537"/>
                  </a:lnTo>
                  <a:lnTo>
                    <a:pt x="980655" y="12"/>
                  </a:lnTo>
                  <a:close/>
                </a:path>
                <a:path w="2030730" h="10160">
                  <a:moveTo>
                    <a:pt x="1009002" y="12"/>
                  </a:moveTo>
                  <a:lnTo>
                    <a:pt x="993203" y="12"/>
                  </a:lnTo>
                  <a:lnTo>
                    <a:pt x="993203" y="9537"/>
                  </a:lnTo>
                  <a:lnTo>
                    <a:pt x="1009002" y="9537"/>
                  </a:lnTo>
                  <a:lnTo>
                    <a:pt x="1009002" y="12"/>
                  </a:lnTo>
                  <a:close/>
                </a:path>
                <a:path w="2030730" h="10160">
                  <a:moveTo>
                    <a:pt x="1037539" y="12"/>
                  </a:moveTo>
                  <a:lnTo>
                    <a:pt x="1021727" y="12"/>
                  </a:lnTo>
                  <a:lnTo>
                    <a:pt x="1021727" y="9537"/>
                  </a:lnTo>
                  <a:lnTo>
                    <a:pt x="1037539" y="9537"/>
                  </a:lnTo>
                  <a:lnTo>
                    <a:pt x="1037539" y="12"/>
                  </a:lnTo>
                  <a:close/>
                </a:path>
                <a:path w="2030730" h="10160">
                  <a:moveTo>
                    <a:pt x="1065796" y="12"/>
                  </a:moveTo>
                  <a:lnTo>
                    <a:pt x="1049985" y="12"/>
                  </a:lnTo>
                  <a:lnTo>
                    <a:pt x="1049985" y="9537"/>
                  </a:lnTo>
                  <a:lnTo>
                    <a:pt x="1065796" y="9537"/>
                  </a:lnTo>
                  <a:lnTo>
                    <a:pt x="1065796" y="12"/>
                  </a:lnTo>
                  <a:close/>
                </a:path>
                <a:path w="2030730" h="10160">
                  <a:moveTo>
                    <a:pt x="1094130" y="12"/>
                  </a:moveTo>
                  <a:lnTo>
                    <a:pt x="1078331" y="12"/>
                  </a:lnTo>
                  <a:lnTo>
                    <a:pt x="1078331" y="9537"/>
                  </a:lnTo>
                  <a:lnTo>
                    <a:pt x="1094130" y="9537"/>
                  </a:lnTo>
                  <a:lnTo>
                    <a:pt x="1094130" y="12"/>
                  </a:lnTo>
                  <a:close/>
                </a:path>
                <a:path w="2030730" h="10160">
                  <a:moveTo>
                    <a:pt x="1122680" y="0"/>
                  </a:moveTo>
                  <a:lnTo>
                    <a:pt x="1106868" y="12"/>
                  </a:lnTo>
                  <a:lnTo>
                    <a:pt x="1106868" y="9537"/>
                  </a:lnTo>
                  <a:lnTo>
                    <a:pt x="1122680" y="9525"/>
                  </a:lnTo>
                  <a:lnTo>
                    <a:pt x="1122680" y="0"/>
                  </a:lnTo>
                  <a:close/>
                </a:path>
                <a:path w="2030730" h="10160">
                  <a:moveTo>
                    <a:pt x="1150950" y="12"/>
                  </a:moveTo>
                  <a:lnTo>
                    <a:pt x="1135138" y="12"/>
                  </a:lnTo>
                  <a:lnTo>
                    <a:pt x="1135138" y="9537"/>
                  </a:lnTo>
                  <a:lnTo>
                    <a:pt x="1150950" y="9537"/>
                  </a:lnTo>
                  <a:lnTo>
                    <a:pt x="1150950" y="12"/>
                  </a:lnTo>
                  <a:close/>
                </a:path>
                <a:path w="2030730" h="10160">
                  <a:moveTo>
                    <a:pt x="1179283" y="12"/>
                  </a:moveTo>
                  <a:lnTo>
                    <a:pt x="1163485" y="12"/>
                  </a:lnTo>
                  <a:lnTo>
                    <a:pt x="1163485" y="9537"/>
                  </a:lnTo>
                  <a:lnTo>
                    <a:pt x="1179283" y="9537"/>
                  </a:lnTo>
                  <a:lnTo>
                    <a:pt x="1179283" y="12"/>
                  </a:lnTo>
                  <a:close/>
                </a:path>
                <a:path w="2030730" h="10160">
                  <a:moveTo>
                    <a:pt x="1207846" y="12"/>
                  </a:moveTo>
                  <a:lnTo>
                    <a:pt x="1192034" y="12"/>
                  </a:lnTo>
                  <a:lnTo>
                    <a:pt x="1192034" y="9537"/>
                  </a:lnTo>
                  <a:lnTo>
                    <a:pt x="1207846" y="9537"/>
                  </a:lnTo>
                  <a:lnTo>
                    <a:pt x="1207846" y="12"/>
                  </a:lnTo>
                  <a:close/>
                </a:path>
                <a:path w="2030730" h="10160">
                  <a:moveTo>
                    <a:pt x="1236103" y="12"/>
                  </a:moveTo>
                  <a:lnTo>
                    <a:pt x="1220292" y="12"/>
                  </a:lnTo>
                  <a:lnTo>
                    <a:pt x="1220292" y="9537"/>
                  </a:lnTo>
                  <a:lnTo>
                    <a:pt x="1236103" y="9537"/>
                  </a:lnTo>
                  <a:lnTo>
                    <a:pt x="1236103" y="12"/>
                  </a:lnTo>
                  <a:close/>
                </a:path>
                <a:path w="2030730" h="10160">
                  <a:moveTo>
                    <a:pt x="1264450" y="12"/>
                  </a:moveTo>
                  <a:lnTo>
                    <a:pt x="1248625" y="12"/>
                  </a:lnTo>
                  <a:lnTo>
                    <a:pt x="1248625" y="9537"/>
                  </a:lnTo>
                  <a:lnTo>
                    <a:pt x="1264450" y="9537"/>
                  </a:lnTo>
                  <a:lnTo>
                    <a:pt x="1264450" y="12"/>
                  </a:lnTo>
                  <a:close/>
                </a:path>
                <a:path w="2030730" h="10160">
                  <a:moveTo>
                    <a:pt x="1292974" y="12"/>
                  </a:moveTo>
                  <a:lnTo>
                    <a:pt x="1277162" y="12"/>
                  </a:lnTo>
                  <a:lnTo>
                    <a:pt x="1277162" y="9537"/>
                  </a:lnTo>
                  <a:lnTo>
                    <a:pt x="1292974" y="9537"/>
                  </a:lnTo>
                  <a:lnTo>
                    <a:pt x="1292974" y="12"/>
                  </a:lnTo>
                  <a:close/>
                </a:path>
                <a:path w="2030730" h="10160">
                  <a:moveTo>
                    <a:pt x="1321231" y="12"/>
                  </a:moveTo>
                  <a:lnTo>
                    <a:pt x="1305420" y="12"/>
                  </a:lnTo>
                  <a:lnTo>
                    <a:pt x="1305420" y="9537"/>
                  </a:lnTo>
                  <a:lnTo>
                    <a:pt x="1321231" y="9537"/>
                  </a:lnTo>
                  <a:lnTo>
                    <a:pt x="1321231" y="12"/>
                  </a:lnTo>
                  <a:close/>
                </a:path>
                <a:path w="2030730" h="10160">
                  <a:moveTo>
                    <a:pt x="1349578" y="12"/>
                  </a:moveTo>
                  <a:lnTo>
                    <a:pt x="1333779" y="12"/>
                  </a:lnTo>
                  <a:lnTo>
                    <a:pt x="1333779" y="9537"/>
                  </a:lnTo>
                  <a:lnTo>
                    <a:pt x="1349578" y="9537"/>
                  </a:lnTo>
                  <a:lnTo>
                    <a:pt x="1349578" y="12"/>
                  </a:lnTo>
                  <a:close/>
                </a:path>
                <a:path w="2030730" h="10160">
                  <a:moveTo>
                    <a:pt x="1378127" y="12"/>
                  </a:moveTo>
                  <a:lnTo>
                    <a:pt x="1362316" y="12"/>
                  </a:lnTo>
                  <a:lnTo>
                    <a:pt x="1362316" y="9537"/>
                  </a:lnTo>
                  <a:lnTo>
                    <a:pt x="1378127" y="9537"/>
                  </a:lnTo>
                  <a:lnTo>
                    <a:pt x="1378127" y="12"/>
                  </a:lnTo>
                  <a:close/>
                </a:path>
                <a:path w="2030730" h="10160">
                  <a:moveTo>
                    <a:pt x="1406385" y="12"/>
                  </a:moveTo>
                  <a:lnTo>
                    <a:pt x="1390573" y="12"/>
                  </a:lnTo>
                  <a:lnTo>
                    <a:pt x="1390573" y="9537"/>
                  </a:lnTo>
                  <a:lnTo>
                    <a:pt x="1406385" y="9537"/>
                  </a:lnTo>
                  <a:lnTo>
                    <a:pt x="1406385" y="12"/>
                  </a:lnTo>
                  <a:close/>
                </a:path>
                <a:path w="2030730" h="10160">
                  <a:moveTo>
                    <a:pt x="1434731" y="12"/>
                  </a:moveTo>
                  <a:lnTo>
                    <a:pt x="1418932" y="12"/>
                  </a:lnTo>
                  <a:lnTo>
                    <a:pt x="1418932" y="9537"/>
                  </a:lnTo>
                  <a:lnTo>
                    <a:pt x="1434731" y="9537"/>
                  </a:lnTo>
                  <a:lnTo>
                    <a:pt x="1434731" y="12"/>
                  </a:lnTo>
                  <a:close/>
                </a:path>
                <a:path w="2030730" h="10160">
                  <a:moveTo>
                    <a:pt x="1463268" y="12"/>
                  </a:moveTo>
                  <a:lnTo>
                    <a:pt x="1447444" y="12"/>
                  </a:lnTo>
                  <a:lnTo>
                    <a:pt x="1447444" y="9537"/>
                  </a:lnTo>
                  <a:lnTo>
                    <a:pt x="1463268" y="9537"/>
                  </a:lnTo>
                  <a:lnTo>
                    <a:pt x="1463268" y="12"/>
                  </a:lnTo>
                  <a:close/>
                </a:path>
                <a:path w="2030730" h="10160">
                  <a:moveTo>
                    <a:pt x="1491538" y="12"/>
                  </a:moveTo>
                  <a:lnTo>
                    <a:pt x="1475701" y="12"/>
                  </a:lnTo>
                  <a:lnTo>
                    <a:pt x="1475701" y="9537"/>
                  </a:lnTo>
                  <a:lnTo>
                    <a:pt x="1491538" y="9537"/>
                  </a:lnTo>
                  <a:lnTo>
                    <a:pt x="1491538" y="12"/>
                  </a:lnTo>
                  <a:close/>
                </a:path>
                <a:path w="2030730" h="10160">
                  <a:moveTo>
                    <a:pt x="1519859" y="12"/>
                  </a:moveTo>
                  <a:lnTo>
                    <a:pt x="1504061" y="12"/>
                  </a:lnTo>
                  <a:lnTo>
                    <a:pt x="1504061" y="9537"/>
                  </a:lnTo>
                  <a:lnTo>
                    <a:pt x="1519859" y="9537"/>
                  </a:lnTo>
                  <a:lnTo>
                    <a:pt x="1519859" y="12"/>
                  </a:lnTo>
                  <a:close/>
                </a:path>
                <a:path w="2030730" h="10160">
                  <a:moveTo>
                    <a:pt x="1548409" y="12"/>
                  </a:moveTo>
                  <a:lnTo>
                    <a:pt x="1532597" y="12"/>
                  </a:lnTo>
                  <a:lnTo>
                    <a:pt x="1532597" y="9537"/>
                  </a:lnTo>
                  <a:lnTo>
                    <a:pt x="1548409" y="9537"/>
                  </a:lnTo>
                  <a:lnTo>
                    <a:pt x="1548409" y="12"/>
                  </a:lnTo>
                  <a:close/>
                </a:path>
                <a:path w="2030730" h="10160">
                  <a:moveTo>
                    <a:pt x="1576666" y="12"/>
                  </a:moveTo>
                  <a:lnTo>
                    <a:pt x="1560855" y="12"/>
                  </a:lnTo>
                  <a:lnTo>
                    <a:pt x="1560855" y="9537"/>
                  </a:lnTo>
                  <a:lnTo>
                    <a:pt x="1576666" y="9537"/>
                  </a:lnTo>
                  <a:lnTo>
                    <a:pt x="1576666" y="12"/>
                  </a:lnTo>
                  <a:close/>
                </a:path>
                <a:path w="2030730" h="10160">
                  <a:moveTo>
                    <a:pt x="1605013" y="12"/>
                  </a:moveTo>
                  <a:lnTo>
                    <a:pt x="1589214" y="12"/>
                  </a:lnTo>
                  <a:lnTo>
                    <a:pt x="1589214" y="9537"/>
                  </a:lnTo>
                  <a:lnTo>
                    <a:pt x="1605013" y="9537"/>
                  </a:lnTo>
                  <a:lnTo>
                    <a:pt x="1605013" y="12"/>
                  </a:lnTo>
                  <a:close/>
                </a:path>
                <a:path w="2030730" h="10160">
                  <a:moveTo>
                    <a:pt x="1633562" y="12"/>
                  </a:moveTo>
                  <a:lnTo>
                    <a:pt x="1617764" y="12"/>
                  </a:lnTo>
                  <a:lnTo>
                    <a:pt x="1617764" y="9537"/>
                  </a:lnTo>
                  <a:lnTo>
                    <a:pt x="1633562" y="9537"/>
                  </a:lnTo>
                  <a:lnTo>
                    <a:pt x="1633562" y="12"/>
                  </a:lnTo>
                  <a:close/>
                </a:path>
                <a:path w="2030730" h="10160">
                  <a:moveTo>
                    <a:pt x="1661820" y="12"/>
                  </a:moveTo>
                  <a:lnTo>
                    <a:pt x="1646008" y="12"/>
                  </a:lnTo>
                  <a:lnTo>
                    <a:pt x="1646008" y="9537"/>
                  </a:lnTo>
                  <a:lnTo>
                    <a:pt x="1661820" y="9537"/>
                  </a:lnTo>
                  <a:lnTo>
                    <a:pt x="1661820" y="12"/>
                  </a:lnTo>
                  <a:close/>
                </a:path>
                <a:path w="2030730" h="10160">
                  <a:moveTo>
                    <a:pt x="1690166" y="12"/>
                  </a:moveTo>
                  <a:lnTo>
                    <a:pt x="1674368" y="12"/>
                  </a:lnTo>
                  <a:lnTo>
                    <a:pt x="1674368" y="9537"/>
                  </a:lnTo>
                  <a:lnTo>
                    <a:pt x="1690166" y="9537"/>
                  </a:lnTo>
                  <a:lnTo>
                    <a:pt x="1690166" y="12"/>
                  </a:lnTo>
                  <a:close/>
                </a:path>
                <a:path w="2030730" h="10160">
                  <a:moveTo>
                    <a:pt x="1718691" y="12"/>
                  </a:moveTo>
                  <a:lnTo>
                    <a:pt x="1702879" y="0"/>
                  </a:lnTo>
                  <a:lnTo>
                    <a:pt x="1702879" y="9525"/>
                  </a:lnTo>
                  <a:lnTo>
                    <a:pt x="1718691" y="9537"/>
                  </a:lnTo>
                  <a:lnTo>
                    <a:pt x="1718691" y="12"/>
                  </a:lnTo>
                  <a:close/>
                </a:path>
                <a:path w="2030730" h="10160">
                  <a:moveTo>
                    <a:pt x="1746961" y="12"/>
                  </a:moveTo>
                  <a:lnTo>
                    <a:pt x="1731137" y="12"/>
                  </a:lnTo>
                  <a:lnTo>
                    <a:pt x="1731137" y="9537"/>
                  </a:lnTo>
                  <a:lnTo>
                    <a:pt x="1746961" y="9537"/>
                  </a:lnTo>
                  <a:lnTo>
                    <a:pt x="1746961" y="12"/>
                  </a:lnTo>
                  <a:close/>
                </a:path>
                <a:path w="2030730" h="10160">
                  <a:moveTo>
                    <a:pt x="1775294" y="12"/>
                  </a:moveTo>
                  <a:lnTo>
                    <a:pt x="1759496" y="12"/>
                  </a:lnTo>
                  <a:lnTo>
                    <a:pt x="1759496" y="9537"/>
                  </a:lnTo>
                  <a:lnTo>
                    <a:pt x="1775294" y="9537"/>
                  </a:lnTo>
                  <a:lnTo>
                    <a:pt x="1775294" y="12"/>
                  </a:lnTo>
                  <a:close/>
                </a:path>
                <a:path w="2030730" h="10160">
                  <a:moveTo>
                    <a:pt x="1803844" y="12"/>
                  </a:moveTo>
                  <a:lnTo>
                    <a:pt x="1788045" y="12"/>
                  </a:lnTo>
                  <a:lnTo>
                    <a:pt x="1788045" y="9537"/>
                  </a:lnTo>
                  <a:lnTo>
                    <a:pt x="1803844" y="9537"/>
                  </a:lnTo>
                  <a:lnTo>
                    <a:pt x="1803844" y="12"/>
                  </a:lnTo>
                  <a:close/>
                </a:path>
                <a:path w="2030730" h="10160">
                  <a:moveTo>
                    <a:pt x="1832102" y="12"/>
                  </a:moveTo>
                  <a:lnTo>
                    <a:pt x="1816290" y="12"/>
                  </a:lnTo>
                  <a:lnTo>
                    <a:pt x="1816290" y="9537"/>
                  </a:lnTo>
                  <a:lnTo>
                    <a:pt x="1832102" y="9537"/>
                  </a:lnTo>
                  <a:lnTo>
                    <a:pt x="1832102" y="12"/>
                  </a:lnTo>
                  <a:close/>
                </a:path>
                <a:path w="2030730" h="10160">
                  <a:moveTo>
                    <a:pt x="1860448" y="12"/>
                  </a:moveTo>
                  <a:lnTo>
                    <a:pt x="1844649" y="12"/>
                  </a:lnTo>
                  <a:lnTo>
                    <a:pt x="1844649" y="9537"/>
                  </a:lnTo>
                  <a:lnTo>
                    <a:pt x="1860448" y="9537"/>
                  </a:lnTo>
                  <a:lnTo>
                    <a:pt x="1860448" y="12"/>
                  </a:lnTo>
                  <a:close/>
                </a:path>
                <a:path w="2030730" h="10160">
                  <a:moveTo>
                    <a:pt x="1888998" y="12"/>
                  </a:moveTo>
                  <a:lnTo>
                    <a:pt x="1873199" y="12"/>
                  </a:lnTo>
                  <a:lnTo>
                    <a:pt x="1873199" y="9537"/>
                  </a:lnTo>
                  <a:lnTo>
                    <a:pt x="1888998" y="9537"/>
                  </a:lnTo>
                  <a:lnTo>
                    <a:pt x="1888998" y="12"/>
                  </a:lnTo>
                  <a:close/>
                </a:path>
                <a:path w="2030730" h="10160">
                  <a:moveTo>
                    <a:pt x="1917255" y="12"/>
                  </a:moveTo>
                  <a:lnTo>
                    <a:pt x="1901444" y="12"/>
                  </a:lnTo>
                  <a:lnTo>
                    <a:pt x="1901444" y="9537"/>
                  </a:lnTo>
                  <a:lnTo>
                    <a:pt x="1917255" y="9537"/>
                  </a:lnTo>
                  <a:lnTo>
                    <a:pt x="1917255" y="12"/>
                  </a:lnTo>
                  <a:close/>
                </a:path>
                <a:path w="2030730" h="10160">
                  <a:moveTo>
                    <a:pt x="1945601" y="12"/>
                  </a:moveTo>
                  <a:lnTo>
                    <a:pt x="1929777" y="12"/>
                  </a:lnTo>
                  <a:lnTo>
                    <a:pt x="1929777" y="9537"/>
                  </a:lnTo>
                  <a:lnTo>
                    <a:pt x="1945601" y="9537"/>
                  </a:lnTo>
                  <a:lnTo>
                    <a:pt x="1945601" y="12"/>
                  </a:lnTo>
                  <a:close/>
                </a:path>
                <a:path w="2030730" h="10160">
                  <a:moveTo>
                    <a:pt x="2002383" y="12"/>
                  </a:moveTo>
                  <a:lnTo>
                    <a:pt x="1986572" y="12"/>
                  </a:lnTo>
                  <a:lnTo>
                    <a:pt x="1986572" y="9537"/>
                  </a:lnTo>
                  <a:lnTo>
                    <a:pt x="2002383" y="9537"/>
                  </a:lnTo>
                  <a:lnTo>
                    <a:pt x="2002383" y="12"/>
                  </a:lnTo>
                  <a:close/>
                </a:path>
                <a:path w="2030730" h="10160">
                  <a:moveTo>
                    <a:pt x="2030730" y="12"/>
                  </a:moveTo>
                  <a:lnTo>
                    <a:pt x="2014931" y="12"/>
                  </a:lnTo>
                  <a:lnTo>
                    <a:pt x="2014931" y="9537"/>
                  </a:lnTo>
                  <a:lnTo>
                    <a:pt x="2030730" y="9537"/>
                  </a:lnTo>
                  <a:lnTo>
                    <a:pt x="2030730" y="12"/>
                  </a:lnTo>
                  <a:close/>
                </a:path>
              </a:pathLst>
            </a:custGeom>
            <a:solidFill>
              <a:srgbClr val="231F20"/>
            </a:solidFill>
          </p:spPr>
          <p:txBody>
            <a:bodyPr wrap="square" lIns="0" tIns="0" rIns="0" bIns="0" rtlCol="0"/>
            <a:lstStyle/>
            <a:p>
              <a:endParaRPr/>
            </a:p>
          </p:txBody>
        </p:sp>
        <p:sp>
          <p:nvSpPr>
            <p:cNvPr id="6" name="object 6"/>
            <p:cNvSpPr/>
            <p:nvPr/>
          </p:nvSpPr>
          <p:spPr>
            <a:xfrm>
              <a:off x="2520365" y="6047816"/>
              <a:ext cx="2031364" cy="9525"/>
            </a:xfrm>
            <a:custGeom>
              <a:avLst/>
              <a:gdLst/>
              <a:ahLst/>
              <a:cxnLst/>
              <a:rect l="l" t="t" r="r" b="b"/>
              <a:pathLst>
                <a:path w="2031364" h="9525">
                  <a:moveTo>
                    <a:pt x="15798" y="0"/>
                  </a:moveTo>
                  <a:lnTo>
                    <a:pt x="0" y="0"/>
                  </a:lnTo>
                  <a:lnTo>
                    <a:pt x="0" y="9525"/>
                  </a:lnTo>
                  <a:lnTo>
                    <a:pt x="15798" y="9525"/>
                  </a:lnTo>
                  <a:lnTo>
                    <a:pt x="15798" y="0"/>
                  </a:lnTo>
                  <a:close/>
                </a:path>
                <a:path w="2031364" h="9525">
                  <a:moveTo>
                    <a:pt x="44056" y="0"/>
                  </a:moveTo>
                  <a:lnTo>
                    <a:pt x="28244" y="0"/>
                  </a:lnTo>
                  <a:lnTo>
                    <a:pt x="28244" y="9525"/>
                  </a:lnTo>
                  <a:lnTo>
                    <a:pt x="44056" y="9525"/>
                  </a:lnTo>
                  <a:lnTo>
                    <a:pt x="44056" y="0"/>
                  </a:lnTo>
                  <a:close/>
                </a:path>
                <a:path w="2031364" h="9525">
                  <a:moveTo>
                    <a:pt x="100965" y="0"/>
                  </a:moveTo>
                  <a:lnTo>
                    <a:pt x="85166" y="0"/>
                  </a:lnTo>
                  <a:lnTo>
                    <a:pt x="85166" y="9525"/>
                  </a:lnTo>
                  <a:lnTo>
                    <a:pt x="100965" y="9525"/>
                  </a:lnTo>
                  <a:lnTo>
                    <a:pt x="100965" y="0"/>
                  </a:lnTo>
                  <a:close/>
                </a:path>
                <a:path w="2031364" h="9525">
                  <a:moveTo>
                    <a:pt x="129209" y="0"/>
                  </a:moveTo>
                  <a:lnTo>
                    <a:pt x="113398" y="0"/>
                  </a:lnTo>
                  <a:lnTo>
                    <a:pt x="113398" y="9525"/>
                  </a:lnTo>
                  <a:lnTo>
                    <a:pt x="129209" y="9525"/>
                  </a:lnTo>
                  <a:lnTo>
                    <a:pt x="129209" y="0"/>
                  </a:lnTo>
                  <a:close/>
                </a:path>
                <a:path w="2031364" h="9525">
                  <a:moveTo>
                    <a:pt x="157556" y="0"/>
                  </a:moveTo>
                  <a:lnTo>
                    <a:pt x="141757" y="0"/>
                  </a:lnTo>
                  <a:lnTo>
                    <a:pt x="141757" y="9525"/>
                  </a:lnTo>
                  <a:lnTo>
                    <a:pt x="157556" y="9525"/>
                  </a:lnTo>
                  <a:lnTo>
                    <a:pt x="157556" y="0"/>
                  </a:lnTo>
                  <a:close/>
                </a:path>
                <a:path w="2031364" h="9525">
                  <a:moveTo>
                    <a:pt x="186118" y="0"/>
                  </a:moveTo>
                  <a:lnTo>
                    <a:pt x="170294" y="0"/>
                  </a:lnTo>
                  <a:lnTo>
                    <a:pt x="170294" y="9525"/>
                  </a:lnTo>
                  <a:lnTo>
                    <a:pt x="186118" y="9525"/>
                  </a:lnTo>
                  <a:lnTo>
                    <a:pt x="186118" y="0"/>
                  </a:lnTo>
                  <a:close/>
                </a:path>
                <a:path w="2031364" h="9525">
                  <a:moveTo>
                    <a:pt x="214376" y="0"/>
                  </a:moveTo>
                  <a:lnTo>
                    <a:pt x="198539" y="0"/>
                  </a:lnTo>
                  <a:lnTo>
                    <a:pt x="198539" y="9525"/>
                  </a:lnTo>
                  <a:lnTo>
                    <a:pt x="214376" y="9525"/>
                  </a:lnTo>
                  <a:lnTo>
                    <a:pt x="214376" y="0"/>
                  </a:lnTo>
                  <a:close/>
                </a:path>
                <a:path w="2031364" h="9525">
                  <a:moveTo>
                    <a:pt x="242697" y="0"/>
                  </a:moveTo>
                  <a:lnTo>
                    <a:pt x="226898" y="0"/>
                  </a:lnTo>
                  <a:lnTo>
                    <a:pt x="226898" y="9525"/>
                  </a:lnTo>
                  <a:lnTo>
                    <a:pt x="242697" y="9525"/>
                  </a:lnTo>
                  <a:lnTo>
                    <a:pt x="242697" y="0"/>
                  </a:lnTo>
                  <a:close/>
                </a:path>
                <a:path w="2031364" h="9525">
                  <a:moveTo>
                    <a:pt x="271246" y="0"/>
                  </a:moveTo>
                  <a:lnTo>
                    <a:pt x="255447" y="0"/>
                  </a:lnTo>
                  <a:lnTo>
                    <a:pt x="255447" y="9525"/>
                  </a:lnTo>
                  <a:lnTo>
                    <a:pt x="271246" y="9525"/>
                  </a:lnTo>
                  <a:lnTo>
                    <a:pt x="271246" y="0"/>
                  </a:lnTo>
                  <a:close/>
                </a:path>
                <a:path w="2031364" h="9525">
                  <a:moveTo>
                    <a:pt x="299504" y="0"/>
                  </a:moveTo>
                  <a:lnTo>
                    <a:pt x="283692" y="0"/>
                  </a:lnTo>
                  <a:lnTo>
                    <a:pt x="283692" y="9525"/>
                  </a:lnTo>
                  <a:lnTo>
                    <a:pt x="299504" y="9525"/>
                  </a:lnTo>
                  <a:lnTo>
                    <a:pt x="299504" y="0"/>
                  </a:lnTo>
                  <a:close/>
                </a:path>
                <a:path w="2031364" h="9525">
                  <a:moveTo>
                    <a:pt x="327837" y="0"/>
                  </a:moveTo>
                  <a:lnTo>
                    <a:pt x="312039" y="0"/>
                  </a:lnTo>
                  <a:lnTo>
                    <a:pt x="312039" y="9525"/>
                  </a:lnTo>
                  <a:lnTo>
                    <a:pt x="327837" y="9525"/>
                  </a:lnTo>
                  <a:lnTo>
                    <a:pt x="327837" y="0"/>
                  </a:lnTo>
                  <a:close/>
                </a:path>
                <a:path w="2031364" h="9525">
                  <a:moveTo>
                    <a:pt x="356400" y="0"/>
                  </a:moveTo>
                  <a:lnTo>
                    <a:pt x="340601" y="0"/>
                  </a:lnTo>
                  <a:lnTo>
                    <a:pt x="340601" y="9525"/>
                  </a:lnTo>
                  <a:lnTo>
                    <a:pt x="356400" y="9525"/>
                  </a:lnTo>
                  <a:lnTo>
                    <a:pt x="356400" y="0"/>
                  </a:lnTo>
                  <a:close/>
                </a:path>
                <a:path w="2031364" h="9525">
                  <a:moveTo>
                    <a:pt x="384644" y="0"/>
                  </a:moveTo>
                  <a:lnTo>
                    <a:pt x="368846" y="0"/>
                  </a:lnTo>
                  <a:lnTo>
                    <a:pt x="368846" y="9525"/>
                  </a:lnTo>
                  <a:lnTo>
                    <a:pt x="384644" y="9525"/>
                  </a:lnTo>
                  <a:lnTo>
                    <a:pt x="384644" y="0"/>
                  </a:lnTo>
                  <a:close/>
                </a:path>
                <a:path w="2031364" h="9525">
                  <a:moveTo>
                    <a:pt x="412991" y="0"/>
                  </a:moveTo>
                  <a:lnTo>
                    <a:pt x="397192" y="0"/>
                  </a:lnTo>
                  <a:lnTo>
                    <a:pt x="397192" y="9525"/>
                  </a:lnTo>
                  <a:lnTo>
                    <a:pt x="412991" y="9525"/>
                  </a:lnTo>
                  <a:lnTo>
                    <a:pt x="412991" y="0"/>
                  </a:lnTo>
                  <a:close/>
                </a:path>
                <a:path w="2031364" h="9525">
                  <a:moveTo>
                    <a:pt x="441528" y="0"/>
                  </a:moveTo>
                  <a:lnTo>
                    <a:pt x="425729" y="0"/>
                  </a:lnTo>
                  <a:lnTo>
                    <a:pt x="425729" y="9525"/>
                  </a:lnTo>
                  <a:lnTo>
                    <a:pt x="441528" y="9525"/>
                  </a:lnTo>
                  <a:lnTo>
                    <a:pt x="441528" y="0"/>
                  </a:lnTo>
                  <a:close/>
                </a:path>
                <a:path w="2031364" h="9525">
                  <a:moveTo>
                    <a:pt x="469811" y="0"/>
                  </a:moveTo>
                  <a:lnTo>
                    <a:pt x="453974" y="0"/>
                  </a:lnTo>
                  <a:lnTo>
                    <a:pt x="453974" y="9525"/>
                  </a:lnTo>
                  <a:lnTo>
                    <a:pt x="469811" y="9525"/>
                  </a:lnTo>
                  <a:lnTo>
                    <a:pt x="469811" y="0"/>
                  </a:lnTo>
                  <a:close/>
                </a:path>
                <a:path w="2031364" h="9525">
                  <a:moveTo>
                    <a:pt x="498132" y="0"/>
                  </a:moveTo>
                  <a:lnTo>
                    <a:pt x="482333" y="0"/>
                  </a:lnTo>
                  <a:lnTo>
                    <a:pt x="482333" y="9525"/>
                  </a:lnTo>
                  <a:lnTo>
                    <a:pt x="498132" y="9525"/>
                  </a:lnTo>
                  <a:lnTo>
                    <a:pt x="498132" y="0"/>
                  </a:lnTo>
                  <a:close/>
                </a:path>
                <a:path w="2031364" h="9525">
                  <a:moveTo>
                    <a:pt x="526681" y="0"/>
                  </a:moveTo>
                  <a:lnTo>
                    <a:pt x="510882" y="0"/>
                  </a:lnTo>
                  <a:lnTo>
                    <a:pt x="510882" y="9525"/>
                  </a:lnTo>
                  <a:lnTo>
                    <a:pt x="526681" y="9525"/>
                  </a:lnTo>
                  <a:lnTo>
                    <a:pt x="526681" y="0"/>
                  </a:lnTo>
                  <a:close/>
                </a:path>
                <a:path w="2031364" h="9525">
                  <a:moveTo>
                    <a:pt x="554939" y="0"/>
                  </a:moveTo>
                  <a:lnTo>
                    <a:pt x="539140" y="0"/>
                  </a:lnTo>
                  <a:lnTo>
                    <a:pt x="539140" y="9525"/>
                  </a:lnTo>
                  <a:lnTo>
                    <a:pt x="554939" y="9525"/>
                  </a:lnTo>
                  <a:lnTo>
                    <a:pt x="554939" y="0"/>
                  </a:lnTo>
                  <a:close/>
                </a:path>
                <a:path w="2031364" h="9525">
                  <a:moveTo>
                    <a:pt x="583285" y="0"/>
                  </a:moveTo>
                  <a:lnTo>
                    <a:pt x="567486" y="0"/>
                  </a:lnTo>
                  <a:lnTo>
                    <a:pt x="567486" y="9525"/>
                  </a:lnTo>
                  <a:lnTo>
                    <a:pt x="583285" y="9525"/>
                  </a:lnTo>
                  <a:lnTo>
                    <a:pt x="583285" y="0"/>
                  </a:lnTo>
                  <a:close/>
                </a:path>
                <a:path w="2031364" h="9525">
                  <a:moveTo>
                    <a:pt x="611835" y="0"/>
                  </a:moveTo>
                  <a:lnTo>
                    <a:pt x="596036" y="0"/>
                  </a:lnTo>
                  <a:lnTo>
                    <a:pt x="596036" y="9525"/>
                  </a:lnTo>
                  <a:lnTo>
                    <a:pt x="611835" y="9525"/>
                  </a:lnTo>
                  <a:lnTo>
                    <a:pt x="611835" y="0"/>
                  </a:lnTo>
                  <a:close/>
                </a:path>
                <a:path w="2031364" h="9525">
                  <a:moveTo>
                    <a:pt x="640092" y="0"/>
                  </a:moveTo>
                  <a:lnTo>
                    <a:pt x="624293" y="0"/>
                  </a:lnTo>
                  <a:lnTo>
                    <a:pt x="624293" y="9525"/>
                  </a:lnTo>
                  <a:lnTo>
                    <a:pt x="640092" y="9525"/>
                  </a:lnTo>
                  <a:lnTo>
                    <a:pt x="640092" y="0"/>
                  </a:lnTo>
                  <a:close/>
                </a:path>
                <a:path w="2031364" h="9525">
                  <a:moveTo>
                    <a:pt x="668439" y="0"/>
                  </a:moveTo>
                  <a:lnTo>
                    <a:pt x="652614" y="0"/>
                  </a:lnTo>
                  <a:lnTo>
                    <a:pt x="652614" y="9525"/>
                  </a:lnTo>
                  <a:lnTo>
                    <a:pt x="668439" y="9525"/>
                  </a:lnTo>
                  <a:lnTo>
                    <a:pt x="668439" y="0"/>
                  </a:lnTo>
                  <a:close/>
                </a:path>
                <a:path w="2031364" h="9525">
                  <a:moveTo>
                    <a:pt x="696963" y="0"/>
                  </a:moveTo>
                  <a:lnTo>
                    <a:pt x="681164" y="0"/>
                  </a:lnTo>
                  <a:lnTo>
                    <a:pt x="681164" y="9525"/>
                  </a:lnTo>
                  <a:lnTo>
                    <a:pt x="696963" y="9525"/>
                  </a:lnTo>
                  <a:lnTo>
                    <a:pt x="696963" y="0"/>
                  </a:lnTo>
                  <a:close/>
                </a:path>
                <a:path w="2031364" h="9525">
                  <a:moveTo>
                    <a:pt x="725220" y="0"/>
                  </a:moveTo>
                  <a:lnTo>
                    <a:pt x="709422" y="0"/>
                  </a:lnTo>
                  <a:lnTo>
                    <a:pt x="709422" y="9525"/>
                  </a:lnTo>
                  <a:lnTo>
                    <a:pt x="725220" y="9525"/>
                  </a:lnTo>
                  <a:lnTo>
                    <a:pt x="725220" y="0"/>
                  </a:lnTo>
                  <a:close/>
                </a:path>
                <a:path w="2031364" h="9525">
                  <a:moveTo>
                    <a:pt x="753567" y="0"/>
                  </a:moveTo>
                  <a:lnTo>
                    <a:pt x="737768" y="0"/>
                  </a:lnTo>
                  <a:lnTo>
                    <a:pt x="737768" y="9525"/>
                  </a:lnTo>
                  <a:lnTo>
                    <a:pt x="753567" y="9525"/>
                  </a:lnTo>
                  <a:lnTo>
                    <a:pt x="753567" y="0"/>
                  </a:lnTo>
                  <a:close/>
                </a:path>
                <a:path w="2031364" h="9525">
                  <a:moveTo>
                    <a:pt x="782116" y="0"/>
                  </a:moveTo>
                  <a:lnTo>
                    <a:pt x="766305" y="0"/>
                  </a:lnTo>
                  <a:lnTo>
                    <a:pt x="766305" y="9525"/>
                  </a:lnTo>
                  <a:lnTo>
                    <a:pt x="782116" y="9525"/>
                  </a:lnTo>
                  <a:lnTo>
                    <a:pt x="782116" y="0"/>
                  </a:lnTo>
                  <a:close/>
                </a:path>
                <a:path w="2031364" h="9525">
                  <a:moveTo>
                    <a:pt x="810374" y="0"/>
                  </a:moveTo>
                  <a:lnTo>
                    <a:pt x="794575" y="0"/>
                  </a:lnTo>
                  <a:lnTo>
                    <a:pt x="794575" y="9525"/>
                  </a:lnTo>
                  <a:lnTo>
                    <a:pt x="810374" y="9525"/>
                  </a:lnTo>
                  <a:lnTo>
                    <a:pt x="810374" y="0"/>
                  </a:lnTo>
                  <a:close/>
                </a:path>
                <a:path w="2031364" h="9525">
                  <a:moveTo>
                    <a:pt x="838720" y="0"/>
                  </a:moveTo>
                  <a:lnTo>
                    <a:pt x="822921" y="0"/>
                  </a:lnTo>
                  <a:lnTo>
                    <a:pt x="822921" y="9525"/>
                  </a:lnTo>
                  <a:lnTo>
                    <a:pt x="838720" y="9525"/>
                  </a:lnTo>
                  <a:lnTo>
                    <a:pt x="838720" y="0"/>
                  </a:lnTo>
                  <a:close/>
                </a:path>
                <a:path w="2031364" h="9525">
                  <a:moveTo>
                    <a:pt x="867270" y="0"/>
                  </a:moveTo>
                  <a:lnTo>
                    <a:pt x="851446" y="0"/>
                  </a:lnTo>
                  <a:lnTo>
                    <a:pt x="851446" y="9525"/>
                  </a:lnTo>
                  <a:lnTo>
                    <a:pt x="867270" y="9525"/>
                  </a:lnTo>
                  <a:lnTo>
                    <a:pt x="867270" y="0"/>
                  </a:lnTo>
                  <a:close/>
                </a:path>
                <a:path w="2031364" h="9525">
                  <a:moveTo>
                    <a:pt x="895515" y="0"/>
                  </a:moveTo>
                  <a:lnTo>
                    <a:pt x="879703" y="0"/>
                  </a:lnTo>
                  <a:lnTo>
                    <a:pt x="879703" y="9525"/>
                  </a:lnTo>
                  <a:lnTo>
                    <a:pt x="895515" y="9525"/>
                  </a:lnTo>
                  <a:lnTo>
                    <a:pt x="895515" y="0"/>
                  </a:lnTo>
                  <a:close/>
                </a:path>
                <a:path w="2031364" h="9525">
                  <a:moveTo>
                    <a:pt x="923848" y="0"/>
                  </a:moveTo>
                  <a:lnTo>
                    <a:pt x="908050" y="0"/>
                  </a:lnTo>
                  <a:lnTo>
                    <a:pt x="908050" y="9525"/>
                  </a:lnTo>
                  <a:lnTo>
                    <a:pt x="923848" y="9525"/>
                  </a:lnTo>
                  <a:lnTo>
                    <a:pt x="923848" y="0"/>
                  </a:lnTo>
                  <a:close/>
                </a:path>
                <a:path w="2031364" h="9525">
                  <a:moveTo>
                    <a:pt x="952398" y="0"/>
                  </a:moveTo>
                  <a:lnTo>
                    <a:pt x="936599" y="0"/>
                  </a:lnTo>
                  <a:lnTo>
                    <a:pt x="936599" y="9525"/>
                  </a:lnTo>
                  <a:lnTo>
                    <a:pt x="952398" y="9525"/>
                  </a:lnTo>
                  <a:lnTo>
                    <a:pt x="952398" y="0"/>
                  </a:lnTo>
                  <a:close/>
                </a:path>
                <a:path w="2031364" h="9525">
                  <a:moveTo>
                    <a:pt x="980655" y="0"/>
                  </a:moveTo>
                  <a:lnTo>
                    <a:pt x="964857" y="0"/>
                  </a:lnTo>
                  <a:lnTo>
                    <a:pt x="964857" y="9525"/>
                  </a:lnTo>
                  <a:lnTo>
                    <a:pt x="980655" y="9525"/>
                  </a:lnTo>
                  <a:lnTo>
                    <a:pt x="980655" y="0"/>
                  </a:lnTo>
                  <a:close/>
                </a:path>
                <a:path w="2031364" h="9525">
                  <a:moveTo>
                    <a:pt x="1009002" y="0"/>
                  </a:moveTo>
                  <a:lnTo>
                    <a:pt x="993203" y="0"/>
                  </a:lnTo>
                  <a:lnTo>
                    <a:pt x="993203" y="9525"/>
                  </a:lnTo>
                  <a:lnTo>
                    <a:pt x="1009002" y="9525"/>
                  </a:lnTo>
                  <a:lnTo>
                    <a:pt x="1009002" y="0"/>
                  </a:lnTo>
                  <a:close/>
                </a:path>
                <a:path w="2031364" h="9525">
                  <a:moveTo>
                    <a:pt x="1037551" y="0"/>
                  </a:moveTo>
                  <a:lnTo>
                    <a:pt x="1021753" y="0"/>
                  </a:lnTo>
                  <a:lnTo>
                    <a:pt x="1021753" y="9525"/>
                  </a:lnTo>
                  <a:lnTo>
                    <a:pt x="1037551" y="9525"/>
                  </a:lnTo>
                  <a:lnTo>
                    <a:pt x="1037551" y="0"/>
                  </a:lnTo>
                  <a:close/>
                </a:path>
                <a:path w="2031364" h="9525">
                  <a:moveTo>
                    <a:pt x="1065809" y="0"/>
                  </a:moveTo>
                  <a:lnTo>
                    <a:pt x="1050010" y="0"/>
                  </a:lnTo>
                  <a:lnTo>
                    <a:pt x="1050010" y="9525"/>
                  </a:lnTo>
                  <a:lnTo>
                    <a:pt x="1065809" y="9525"/>
                  </a:lnTo>
                  <a:lnTo>
                    <a:pt x="1065809" y="0"/>
                  </a:lnTo>
                  <a:close/>
                </a:path>
                <a:path w="2031364" h="9525">
                  <a:moveTo>
                    <a:pt x="1094168" y="0"/>
                  </a:moveTo>
                  <a:lnTo>
                    <a:pt x="1078357" y="0"/>
                  </a:lnTo>
                  <a:lnTo>
                    <a:pt x="1078357" y="9525"/>
                  </a:lnTo>
                  <a:lnTo>
                    <a:pt x="1094168" y="9525"/>
                  </a:lnTo>
                  <a:lnTo>
                    <a:pt x="1094168" y="0"/>
                  </a:lnTo>
                  <a:close/>
                </a:path>
                <a:path w="2031364" h="9525">
                  <a:moveTo>
                    <a:pt x="1122692" y="0"/>
                  </a:moveTo>
                  <a:lnTo>
                    <a:pt x="1106893" y="0"/>
                  </a:lnTo>
                  <a:lnTo>
                    <a:pt x="1106893" y="9525"/>
                  </a:lnTo>
                  <a:lnTo>
                    <a:pt x="1122692" y="9525"/>
                  </a:lnTo>
                  <a:lnTo>
                    <a:pt x="1122692" y="0"/>
                  </a:lnTo>
                  <a:close/>
                </a:path>
                <a:path w="2031364" h="9525">
                  <a:moveTo>
                    <a:pt x="1150950" y="0"/>
                  </a:moveTo>
                  <a:lnTo>
                    <a:pt x="1135138" y="0"/>
                  </a:lnTo>
                  <a:lnTo>
                    <a:pt x="1135138" y="9525"/>
                  </a:lnTo>
                  <a:lnTo>
                    <a:pt x="1150950" y="9525"/>
                  </a:lnTo>
                  <a:lnTo>
                    <a:pt x="1150950" y="0"/>
                  </a:lnTo>
                  <a:close/>
                </a:path>
                <a:path w="2031364" h="9525">
                  <a:moveTo>
                    <a:pt x="1179283" y="0"/>
                  </a:moveTo>
                  <a:lnTo>
                    <a:pt x="1163485" y="0"/>
                  </a:lnTo>
                  <a:lnTo>
                    <a:pt x="1163485" y="9525"/>
                  </a:lnTo>
                  <a:lnTo>
                    <a:pt x="1179283" y="9525"/>
                  </a:lnTo>
                  <a:lnTo>
                    <a:pt x="1179283" y="0"/>
                  </a:lnTo>
                  <a:close/>
                </a:path>
                <a:path w="2031364" h="9525">
                  <a:moveTo>
                    <a:pt x="1207833" y="0"/>
                  </a:moveTo>
                  <a:lnTo>
                    <a:pt x="1192034" y="0"/>
                  </a:lnTo>
                  <a:lnTo>
                    <a:pt x="1192034" y="9525"/>
                  </a:lnTo>
                  <a:lnTo>
                    <a:pt x="1207833" y="9525"/>
                  </a:lnTo>
                  <a:lnTo>
                    <a:pt x="1207833" y="0"/>
                  </a:lnTo>
                  <a:close/>
                </a:path>
                <a:path w="2031364" h="9525">
                  <a:moveTo>
                    <a:pt x="1236091" y="0"/>
                  </a:moveTo>
                  <a:lnTo>
                    <a:pt x="1220292" y="0"/>
                  </a:lnTo>
                  <a:lnTo>
                    <a:pt x="1220292" y="9525"/>
                  </a:lnTo>
                  <a:lnTo>
                    <a:pt x="1236091" y="9525"/>
                  </a:lnTo>
                  <a:lnTo>
                    <a:pt x="1236091" y="0"/>
                  </a:lnTo>
                  <a:close/>
                </a:path>
                <a:path w="2031364" h="9525">
                  <a:moveTo>
                    <a:pt x="1264450" y="0"/>
                  </a:moveTo>
                  <a:lnTo>
                    <a:pt x="1248638" y="0"/>
                  </a:lnTo>
                  <a:lnTo>
                    <a:pt x="1248638" y="9525"/>
                  </a:lnTo>
                  <a:lnTo>
                    <a:pt x="1264450" y="9525"/>
                  </a:lnTo>
                  <a:lnTo>
                    <a:pt x="1264450" y="0"/>
                  </a:lnTo>
                  <a:close/>
                </a:path>
                <a:path w="2031364" h="9525">
                  <a:moveTo>
                    <a:pt x="1292987" y="0"/>
                  </a:moveTo>
                  <a:lnTo>
                    <a:pt x="1277188" y="0"/>
                  </a:lnTo>
                  <a:lnTo>
                    <a:pt x="1277188" y="9525"/>
                  </a:lnTo>
                  <a:lnTo>
                    <a:pt x="1292987" y="9525"/>
                  </a:lnTo>
                  <a:lnTo>
                    <a:pt x="1292987" y="0"/>
                  </a:lnTo>
                  <a:close/>
                </a:path>
                <a:path w="2031364" h="9525">
                  <a:moveTo>
                    <a:pt x="1321244" y="0"/>
                  </a:moveTo>
                  <a:lnTo>
                    <a:pt x="1305445" y="0"/>
                  </a:lnTo>
                  <a:lnTo>
                    <a:pt x="1305445" y="9525"/>
                  </a:lnTo>
                  <a:lnTo>
                    <a:pt x="1321244" y="9525"/>
                  </a:lnTo>
                  <a:lnTo>
                    <a:pt x="1321244" y="0"/>
                  </a:lnTo>
                  <a:close/>
                </a:path>
                <a:path w="2031364" h="9525">
                  <a:moveTo>
                    <a:pt x="1349590" y="0"/>
                  </a:moveTo>
                  <a:lnTo>
                    <a:pt x="1333766" y="0"/>
                  </a:lnTo>
                  <a:lnTo>
                    <a:pt x="1333766" y="9525"/>
                  </a:lnTo>
                  <a:lnTo>
                    <a:pt x="1349590" y="9525"/>
                  </a:lnTo>
                  <a:lnTo>
                    <a:pt x="1349590" y="0"/>
                  </a:lnTo>
                  <a:close/>
                </a:path>
                <a:path w="2031364" h="9525">
                  <a:moveTo>
                    <a:pt x="1378127" y="0"/>
                  </a:moveTo>
                  <a:lnTo>
                    <a:pt x="1362329" y="0"/>
                  </a:lnTo>
                  <a:lnTo>
                    <a:pt x="1362329" y="9525"/>
                  </a:lnTo>
                  <a:lnTo>
                    <a:pt x="1378127" y="9525"/>
                  </a:lnTo>
                  <a:lnTo>
                    <a:pt x="1378127" y="0"/>
                  </a:lnTo>
                  <a:close/>
                </a:path>
                <a:path w="2031364" h="9525">
                  <a:moveTo>
                    <a:pt x="1406372" y="0"/>
                  </a:moveTo>
                  <a:lnTo>
                    <a:pt x="1390573" y="0"/>
                  </a:lnTo>
                  <a:lnTo>
                    <a:pt x="1390573" y="9525"/>
                  </a:lnTo>
                  <a:lnTo>
                    <a:pt x="1406372" y="9525"/>
                  </a:lnTo>
                  <a:lnTo>
                    <a:pt x="1406372" y="0"/>
                  </a:lnTo>
                  <a:close/>
                </a:path>
                <a:path w="2031364" h="9525">
                  <a:moveTo>
                    <a:pt x="1434731" y="0"/>
                  </a:moveTo>
                  <a:lnTo>
                    <a:pt x="1418920" y="0"/>
                  </a:lnTo>
                  <a:lnTo>
                    <a:pt x="1418920" y="9525"/>
                  </a:lnTo>
                  <a:lnTo>
                    <a:pt x="1434731" y="9525"/>
                  </a:lnTo>
                  <a:lnTo>
                    <a:pt x="1434731" y="0"/>
                  </a:lnTo>
                  <a:close/>
                </a:path>
                <a:path w="2031364" h="9525">
                  <a:moveTo>
                    <a:pt x="1463281" y="0"/>
                  </a:moveTo>
                  <a:lnTo>
                    <a:pt x="1447482" y="0"/>
                  </a:lnTo>
                  <a:lnTo>
                    <a:pt x="1447482" y="9525"/>
                  </a:lnTo>
                  <a:lnTo>
                    <a:pt x="1463281" y="9525"/>
                  </a:lnTo>
                  <a:lnTo>
                    <a:pt x="1463281" y="0"/>
                  </a:lnTo>
                  <a:close/>
                </a:path>
                <a:path w="2031364" h="9525">
                  <a:moveTo>
                    <a:pt x="1491538" y="0"/>
                  </a:moveTo>
                  <a:lnTo>
                    <a:pt x="1475740" y="0"/>
                  </a:lnTo>
                  <a:lnTo>
                    <a:pt x="1475740" y="9525"/>
                  </a:lnTo>
                  <a:lnTo>
                    <a:pt x="1491538" y="9525"/>
                  </a:lnTo>
                  <a:lnTo>
                    <a:pt x="1491538" y="0"/>
                  </a:lnTo>
                  <a:close/>
                </a:path>
                <a:path w="2031364" h="9525">
                  <a:moveTo>
                    <a:pt x="1519885" y="0"/>
                  </a:moveTo>
                  <a:lnTo>
                    <a:pt x="1504073" y="0"/>
                  </a:lnTo>
                  <a:lnTo>
                    <a:pt x="1504073" y="9525"/>
                  </a:lnTo>
                  <a:lnTo>
                    <a:pt x="1519885" y="9525"/>
                  </a:lnTo>
                  <a:lnTo>
                    <a:pt x="1519885" y="0"/>
                  </a:lnTo>
                  <a:close/>
                </a:path>
                <a:path w="2031364" h="9525">
                  <a:moveTo>
                    <a:pt x="1548434" y="0"/>
                  </a:moveTo>
                  <a:lnTo>
                    <a:pt x="1532610" y="0"/>
                  </a:lnTo>
                  <a:lnTo>
                    <a:pt x="1532610" y="9525"/>
                  </a:lnTo>
                  <a:lnTo>
                    <a:pt x="1548434" y="9525"/>
                  </a:lnTo>
                  <a:lnTo>
                    <a:pt x="1548434" y="0"/>
                  </a:lnTo>
                  <a:close/>
                </a:path>
                <a:path w="2031364" h="9525">
                  <a:moveTo>
                    <a:pt x="1576692" y="0"/>
                  </a:moveTo>
                  <a:lnTo>
                    <a:pt x="1560868" y="0"/>
                  </a:lnTo>
                  <a:lnTo>
                    <a:pt x="1560868" y="9525"/>
                  </a:lnTo>
                  <a:lnTo>
                    <a:pt x="1576692" y="9525"/>
                  </a:lnTo>
                  <a:lnTo>
                    <a:pt x="1576692" y="0"/>
                  </a:lnTo>
                  <a:close/>
                </a:path>
                <a:path w="2031364" h="9525">
                  <a:moveTo>
                    <a:pt x="1605026" y="0"/>
                  </a:moveTo>
                  <a:lnTo>
                    <a:pt x="1589214" y="0"/>
                  </a:lnTo>
                  <a:lnTo>
                    <a:pt x="1589214" y="9525"/>
                  </a:lnTo>
                  <a:lnTo>
                    <a:pt x="1605026" y="9525"/>
                  </a:lnTo>
                  <a:lnTo>
                    <a:pt x="1605026" y="0"/>
                  </a:lnTo>
                  <a:close/>
                </a:path>
                <a:path w="2031364" h="9525">
                  <a:moveTo>
                    <a:pt x="1633562" y="0"/>
                  </a:moveTo>
                  <a:lnTo>
                    <a:pt x="1617764" y="0"/>
                  </a:lnTo>
                  <a:lnTo>
                    <a:pt x="1617764" y="9525"/>
                  </a:lnTo>
                  <a:lnTo>
                    <a:pt x="1633562" y="9525"/>
                  </a:lnTo>
                  <a:lnTo>
                    <a:pt x="1633562" y="0"/>
                  </a:lnTo>
                  <a:close/>
                </a:path>
                <a:path w="2031364" h="9525">
                  <a:moveTo>
                    <a:pt x="1661820" y="0"/>
                  </a:moveTo>
                  <a:lnTo>
                    <a:pt x="1646021" y="0"/>
                  </a:lnTo>
                  <a:lnTo>
                    <a:pt x="1646021" y="9525"/>
                  </a:lnTo>
                  <a:lnTo>
                    <a:pt x="1661820" y="9525"/>
                  </a:lnTo>
                  <a:lnTo>
                    <a:pt x="1661820" y="0"/>
                  </a:lnTo>
                  <a:close/>
                </a:path>
                <a:path w="2031364" h="9525">
                  <a:moveTo>
                    <a:pt x="1690179" y="0"/>
                  </a:moveTo>
                  <a:lnTo>
                    <a:pt x="1674368" y="0"/>
                  </a:lnTo>
                  <a:lnTo>
                    <a:pt x="1674368" y="9525"/>
                  </a:lnTo>
                  <a:lnTo>
                    <a:pt x="1690179" y="9525"/>
                  </a:lnTo>
                  <a:lnTo>
                    <a:pt x="1690179" y="0"/>
                  </a:lnTo>
                  <a:close/>
                </a:path>
                <a:path w="2031364" h="9525">
                  <a:moveTo>
                    <a:pt x="1718716" y="0"/>
                  </a:moveTo>
                  <a:lnTo>
                    <a:pt x="1702917" y="0"/>
                  </a:lnTo>
                  <a:lnTo>
                    <a:pt x="1702917" y="9525"/>
                  </a:lnTo>
                  <a:lnTo>
                    <a:pt x="1718716" y="9525"/>
                  </a:lnTo>
                  <a:lnTo>
                    <a:pt x="1718716" y="0"/>
                  </a:lnTo>
                  <a:close/>
                </a:path>
                <a:path w="2031364" h="9525">
                  <a:moveTo>
                    <a:pt x="1746973" y="0"/>
                  </a:moveTo>
                  <a:lnTo>
                    <a:pt x="1731175" y="0"/>
                  </a:lnTo>
                  <a:lnTo>
                    <a:pt x="1731175" y="9525"/>
                  </a:lnTo>
                  <a:lnTo>
                    <a:pt x="1746973" y="9525"/>
                  </a:lnTo>
                  <a:lnTo>
                    <a:pt x="1746973" y="0"/>
                  </a:lnTo>
                  <a:close/>
                </a:path>
                <a:path w="2031364" h="9525">
                  <a:moveTo>
                    <a:pt x="1775333" y="0"/>
                  </a:moveTo>
                  <a:lnTo>
                    <a:pt x="1759521" y="0"/>
                  </a:lnTo>
                  <a:lnTo>
                    <a:pt x="1759521" y="9525"/>
                  </a:lnTo>
                  <a:lnTo>
                    <a:pt x="1775333" y="9525"/>
                  </a:lnTo>
                  <a:lnTo>
                    <a:pt x="1775333" y="0"/>
                  </a:lnTo>
                  <a:close/>
                </a:path>
                <a:path w="2031364" h="9525">
                  <a:moveTo>
                    <a:pt x="1803844" y="0"/>
                  </a:moveTo>
                  <a:lnTo>
                    <a:pt x="1788045" y="0"/>
                  </a:lnTo>
                  <a:lnTo>
                    <a:pt x="1788045" y="9525"/>
                  </a:lnTo>
                  <a:lnTo>
                    <a:pt x="1803844" y="9525"/>
                  </a:lnTo>
                  <a:lnTo>
                    <a:pt x="1803844" y="0"/>
                  </a:lnTo>
                  <a:close/>
                </a:path>
                <a:path w="2031364" h="9525">
                  <a:moveTo>
                    <a:pt x="1832127" y="0"/>
                  </a:moveTo>
                  <a:lnTo>
                    <a:pt x="1816303" y="0"/>
                  </a:lnTo>
                  <a:lnTo>
                    <a:pt x="1816303" y="9525"/>
                  </a:lnTo>
                  <a:lnTo>
                    <a:pt x="1832127" y="9525"/>
                  </a:lnTo>
                  <a:lnTo>
                    <a:pt x="1832127" y="0"/>
                  </a:lnTo>
                  <a:close/>
                </a:path>
                <a:path w="2031364" h="9525">
                  <a:moveTo>
                    <a:pt x="1860461" y="0"/>
                  </a:moveTo>
                  <a:lnTo>
                    <a:pt x="1844649" y="0"/>
                  </a:lnTo>
                  <a:lnTo>
                    <a:pt x="1844649" y="9525"/>
                  </a:lnTo>
                  <a:lnTo>
                    <a:pt x="1860461" y="9525"/>
                  </a:lnTo>
                  <a:lnTo>
                    <a:pt x="1860461" y="0"/>
                  </a:lnTo>
                  <a:close/>
                </a:path>
                <a:path w="2031364" h="9525">
                  <a:moveTo>
                    <a:pt x="1888998" y="0"/>
                  </a:moveTo>
                  <a:lnTo>
                    <a:pt x="1873199" y="0"/>
                  </a:lnTo>
                  <a:lnTo>
                    <a:pt x="1873199" y="9525"/>
                  </a:lnTo>
                  <a:lnTo>
                    <a:pt x="1888998" y="9525"/>
                  </a:lnTo>
                  <a:lnTo>
                    <a:pt x="1888998" y="0"/>
                  </a:lnTo>
                  <a:close/>
                </a:path>
                <a:path w="2031364" h="9525">
                  <a:moveTo>
                    <a:pt x="1917255" y="0"/>
                  </a:moveTo>
                  <a:lnTo>
                    <a:pt x="1901456" y="0"/>
                  </a:lnTo>
                  <a:lnTo>
                    <a:pt x="1901456" y="9525"/>
                  </a:lnTo>
                  <a:lnTo>
                    <a:pt x="1917255" y="9525"/>
                  </a:lnTo>
                  <a:lnTo>
                    <a:pt x="1917255" y="0"/>
                  </a:lnTo>
                  <a:close/>
                </a:path>
                <a:path w="2031364" h="9525">
                  <a:moveTo>
                    <a:pt x="1945614" y="0"/>
                  </a:moveTo>
                  <a:lnTo>
                    <a:pt x="1929803" y="0"/>
                  </a:lnTo>
                  <a:lnTo>
                    <a:pt x="1929803" y="9525"/>
                  </a:lnTo>
                  <a:lnTo>
                    <a:pt x="1945614" y="9525"/>
                  </a:lnTo>
                  <a:lnTo>
                    <a:pt x="1945614" y="0"/>
                  </a:lnTo>
                  <a:close/>
                </a:path>
                <a:path w="2031364" h="9525">
                  <a:moveTo>
                    <a:pt x="1974164" y="0"/>
                  </a:moveTo>
                  <a:lnTo>
                    <a:pt x="1958352" y="0"/>
                  </a:lnTo>
                  <a:lnTo>
                    <a:pt x="1958352" y="9525"/>
                  </a:lnTo>
                  <a:lnTo>
                    <a:pt x="1974164" y="9525"/>
                  </a:lnTo>
                  <a:lnTo>
                    <a:pt x="1974164" y="0"/>
                  </a:lnTo>
                  <a:close/>
                </a:path>
                <a:path w="2031364" h="9525">
                  <a:moveTo>
                    <a:pt x="2002409" y="0"/>
                  </a:moveTo>
                  <a:lnTo>
                    <a:pt x="1986610" y="0"/>
                  </a:lnTo>
                  <a:lnTo>
                    <a:pt x="1986610" y="9525"/>
                  </a:lnTo>
                  <a:lnTo>
                    <a:pt x="2002409" y="9525"/>
                  </a:lnTo>
                  <a:lnTo>
                    <a:pt x="2002409" y="0"/>
                  </a:lnTo>
                  <a:close/>
                </a:path>
                <a:path w="2031364" h="9525">
                  <a:moveTo>
                    <a:pt x="2030755" y="0"/>
                  </a:moveTo>
                  <a:lnTo>
                    <a:pt x="2014931" y="0"/>
                  </a:lnTo>
                  <a:lnTo>
                    <a:pt x="2014931" y="9525"/>
                  </a:lnTo>
                  <a:lnTo>
                    <a:pt x="2030755" y="9525"/>
                  </a:lnTo>
                  <a:lnTo>
                    <a:pt x="2030755" y="0"/>
                  </a:lnTo>
                  <a:close/>
                </a:path>
              </a:pathLst>
            </a:custGeom>
            <a:solidFill>
              <a:srgbClr val="231F20"/>
            </a:solidFill>
          </p:spPr>
          <p:txBody>
            <a:bodyPr wrap="square" lIns="0" tIns="0" rIns="0" bIns="0" rtlCol="0"/>
            <a:lstStyle/>
            <a:p>
              <a:endParaRPr/>
            </a:p>
          </p:txBody>
        </p:sp>
        <p:sp>
          <p:nvSpPr>
            <p:cNvPr id="7" name="object 7"/>
            <p:cNvSpPr/>
            <p:nvPr/>
          </p:nvSpPr>
          <p:spPr>
            <a:xfrm>
              <a:off x="4478718" y="6047816"/>
              <a:ext cx="2116455" cy="9525"/>
            </a:xfrm>
            <a:custGeom>
              <a:avLst/>
              <a:gdLst/>
              <a:ahLst/>
              <a:cxnLst/>
              <a:rect l="l" t="t" r="r" b="b"/>
              <a:pathLst>
                <a:path w="2116454" h="9525">
                  <a:moveTo>
                    <a:pt x="15811" y="0"/>
                  </a:moveTo>
                  <a:lnTo>
                    <a:pt x="0" y="0"/>
                  </a:lnTo>
                  <a:lnTo>
                    <a:pt x="0" y="9525"/>
                  </a:lnTo>
                  <a:lnTo>
                    <a:pt x="15811" y="9525"/>
                  </a:lnTo>
                  <a:lnTo>
                    <a:pt x="15811" y="0"/>
                  </a:lnTo>
                  <a:close/>
                </a:path>
                <a:path w="2116454" h="9525">
                  <a:moveTo>
                    <a:pt x="100926" y="0"/>
                  </a:moveTo>
                  <a:lnTo>
                    <a:pt x="85128" y="0"/>
                  </a:lnTo>
                  <a:lnTo>
                    <a:pt x="85128" y="9525"/>
                  </a:lnTo>
                  <a:lnTo>
                    <a:pt x="100926" y="9525"/>
                  </a:lnTo>
                  <a:lnTo>
                    <a:pt x="100926" y="0"/>
                  </a:lnTo>
                  <a:close/>
                </a:path>
                <a:path w="2116454" h="9525">
                  <a:moveTo>
                    <a:pt x="129184" y="0"/>
                  </a:moveTo>
                  <a:lnTo>
                    <a:pt x="113385" y="0"/>
                  </a:lnTo>
                  <a:lnTo>
                    <a:pt x="113385" y="9525"/>
                  </a:lnTo>
                  <a:lnTo>
                    <a:pt x="129184" y="9525"/>
                  </a:lnTo>
                  <a:lnTo>
                    <a:pt x="129184" y="0"/>
                  </a:lnTo>
                  <a:close/>
                </a:path>
                <a:path w="2116454" h="9525">
                  <a:moveTo>
                    <a:pt x="157543" y="0"/>
                  </a:moveTo>
                  <a:lnTo>
                    <a:pt x="141732" y="0"/>
                  </a:lnTo>
                  <a:lnTo>
                    <a:pt x="141732" y="9525"/>
                  </a:lnTo>
                  <a:lnTo>
                    <a:pt x="157543" y="9525"/>
                  </a:lnTo>
                  <a:lnTo>
                    <a:pt x="157543" y="0"/>
                  </a:lnTo>
                  <a:close/>
                </a:path>
                <a:path w="2116454" h="9525">
                  <a:moveTo>
                    <a:pt x="186093" y="0"/>
                  </a:moveTo>
                  <a:lnTo>
                    <a:pt x="170281" y="0"/>
                  </a:lnTo>
                  <a:lnTo>
                    <a:pt x="170281" y="9525"/>
                  </a:lnTo>
                  <a:lnTo>
                    <a:pt x="186093" y="9525"/>
                  </a:lnTo>
                  <a:lnTo>
                    <a:pt x="186093" y="0"/>
                  </a:lnTo>
                  <a:close/>
                </a:path>
                <a:path w="2116454" h="9525">
                  <a:moveTo>
                    <a:pt x="214337" y="0"/>
                  </a:moveTo>
                  <a:lnTo>
                    <a:pt x="198539" y="0"/>
                  </a:lnTo>
                  <a:lnTo>
                    <a:pt x="198539" y="9525"/>
                  </a:lnTo>
                  <a:lnTo>
                    <a:pt x="214337" y="9525"/>
                  </a:lnTo>
                  <a:lnTo>
                    <a:pt x="214337" y="0"/>
                  </a:lnTo>
                  <a:close/>
                </a:path>
                <a:path w="2116454" h="9525">
                  <a:moveTo>
                    <a:pt x="242697" y="0"/>
                  </a:moveTo>
                  <a:lnTo>
                    <a:pt x="226885" y="0"/>
                  </a:lnTo>
                  <a:lnTo>
                    <a:pt x="226885" y="9525"/>
                  </a:lnTo>
                  <a:lnTo>
                    <a:pt x="242697" y="9525"/>
                  </a:lnTo>
                  <a:lnTo>
                    <a:pt x="242697" y="0"/>
                  </a:lnTo>
                  <a:close/>
                </a:path>
                <a:path w="2116454" h="9525">
                  <a:moveTo>
                    <a:pt x="271246" y="0"/>
                  </a:moveTo>
                  <a:lnTo>
                    <a:pt x="255409" y="0"/>
                  </a:lnTo>
                  <a:lnTo>
                    <a:pt x="255409" y="9525"/>
                  </a:lnTo>
                  <a:lnTo>
                    <a:pt x="271246" y="9525"/>
                  </a:lnTo>
                  <a:lnTo>
                    <a:pt x="271246" y="0"/>
                  </a:lnTo>
                  <a:close/>
                </a:path>
                <a:path w="2116454" h="9525">
                  <a:moveTo>
                    <a:pt x="299478" y="0"/>
                  </a:moveTo>
                  <a:lnTo>
                    <a:pt x="283667" y="0"/>
                  </a:lnTo>
                  <a:lnTo>
                    <a:pt x="283667" y="9525"/>
                  </a:lnTo>
                  <a:lnTo>
                    <a:pt x="299478" y="9525"/>
                  </a:lnTo>
                  <a:lnTo>
                    <a:pt x="299478" y="0"/>
                  </a:lnTo>
                  <a:close/>
                </a:path>
                <a:path w="2116454" h="9525">
                  <a:moveTo>
                    <a:pt x="327825" y="0"/>
                  </a:moveTo>
                  <a:lnTo>
                    <a:pt x="312013" y="0"/>
                  </a:lnTo>
                  <a:lnTo>
                    <a:pt x="312013" y="9525"/>
                  </a:lnTo>
                  <a:lnTo>
                    <a:pt x="327825" y="9525"/>
                  </a:lnTo>
                  <a:lnTo>
                    <a:pt x="327825" y="0"/>
                  </a:lnTo>
                  <a:close/>
                </a:path>
                <a:path w="2116454" h="9525">
                  <a:moveTo>
                    <a:pt x="356374" y="0"/>
                  </a:moveTo>
                  <a:lnTo>
                    <a:pt x="340563" y="0"/>
                  </a:lnTo>
                  <a:lnTo>
                    <a:pt x="340563" y="9525"/>
                  </a:lnTo>
                  <a:lnTo>
                    <a:pt x="356374" y="9525"/>
                  </a:lnTo>
                  <a:lnTo>
                    <a:pt x="356374" y="0"/>
                  </a:lnTo>
                  <a:close/>
                </a:path>
                <a:path w="2116454" h="9525">
                  <a:moveTo>
                    <a:pt x="384619" y="0"/>
                  </a:moveTo>
                  <a:lnTo>
                    <a:pt x="368820" y="0"/>
                  </a:lnTo>
                  <a:lnTo>
                    <a:pt x="368820" y="9525"/>
                  </a:lnTo>
                  <a:lnTo>
                    <a:pt x="384619" y="9525"/>
                  </a:lnTo>
                  <a:lnTo>
                    <a:pt x="384619" y="0"/>
                  </a:lnTo>
                  <a:close/>
                </a:path>
                <a:path w="2116454" h="9525">
                  <a:moveTo>
                    <a:pt x="412978" y="0"/>
                  </a:moveTo>
                  <a:lnTo>
                    <a:pt x="397167" y="0"/>
                  </a:lnTo>
                  <a:lnTo>
                    <a:pt x="397167" y="9525"/>
                  </a:lnTo>
                  <a:lnTo>
                    <a:pt x="412978" y="9525"/>
                  </a:lnTo>
                  <a:lnTo>
                    <a:pt x="412978" y="0"/>
                  </a:lnTo>
                  <a:close/>
                </a:path>
                <a:path w="2116454" h="9525">
                  <a:moveTo>
                    <a:pt x="441528" y="0"/>
                  </a:moveTo>
                  <a:lnTo>
                    <a:pt x="425716" y="0"/>
                  </a:lnTo>
                  <a:lnTo>
                    <a:pt x="425716" y="9525"/>
                  </a:lnTo>
                  <a:lnTo>
                    <a:pt x="441528" y="9525"/>
                  </a:lnTo>
                  <a:lnTo>
                    <a:pt x="441528" y="0"/>
                  </a:lnTo>
                  <a:close/>
                </a:path>
                <a:path w="2116454" h="9525">
                  <a:moveTo>
                    <a:pt x="469773" y="0"/>
                  </a:moveTo>
                  <a:lnTo>
                    <a:pt x="453974" y="0"/>
                  </a:lnTo>
                  <a:lnTo>
                    <a:pt x="453974" y="9525"/>
                  </a:lnTo>
                  <a:lnTo>
                    <a:pt x="469773" y="9525"/>
                  </a:lnTo>
                  <a:lnTo>
                    <a:pt x="469773" y="0"/>
                  </a:lnTo>
                  <a:close/>
                </a:path>
                <a:path w="2116454" h="9525">
                  <a:moveTo>
                    <a:pt x="498132" y="0"/>
                  </a:moveTo>
                  <a:lnTo>
                    <a:pt x="482333" y="0"/>
                  </a:lnTo>
                  <a:lnTo>
                    <a:pt x="482333" y="9525"/>
                  </a:lnTo>
                  <a:lnTo>
                    <a:pt x="498132" y="9525"/>
                  </a:lnTo>
                  <a:lnTo>
                    <a:pt x="498132" y="0"/>
                  </a:lnTo>
                  <a:close/>
                </a:path>
                <a:path w="2116454" h="9525">
                  <a:moveTo>
                    <a:pt x="526681" y="0"/>
                  </a:moveTo>
                  <a:lnTo>
                    <a:pt x="510857" y="0"/>
                  </a:lnTo>
                  <a:lnTo>
                    <a:pt x="510857" y="9525"/>
                  </a:lnTo>
                  <a:lnTo>
                    <a:pt x="526681" y="9525"/>
                  </a:lnTo>
                  <a:lnTo>
                    <a:pt x="526681" y="0"/>
                  </a:lnTo>
                  <a:close/>
                </a:path>
                <a:path w="2116454" h="9525">
                  <a:moveTo>
                    <a:pt x="554913" y="0"/>
                  </a:moveTo>
                  <a:lnTo>
                    <a:pt x="539102" y="0"/>
                  </a:lnTo>
                  <a:lnTo>
                    <a:pt x="539102" y="9525"/>
                  </a:lnTo>
                  <a:lnTo>
                    <a:pt x="554913" y="9525"/>
                  </a:lnTo>
                  <a:lnTo>
                    <a:pt x="554913" y="0"/>
                  </a:lnTo>
                  <a:close/>
                </a:path>
                <a:path w="2116454" h="9525">
                  <a:moveTo>
                    <a:pt x="583260" y="0"/>
                  </a:moveTo>
                  <a:lnTo>
                    <a:pt x="567448" y="0"/>
                  </a:lnTo>
                  <a:lnTo>
                    <a:pt x="567448" y="9525"/>
                  </a:lnTo>
                  <a:lnTo>
                    <a:pt x="583260" y="9525"/>
                  </a:lnTo>
                  <a:lnTo>
                    <a:pt x="583260" y="0"/>
                  </a:lnTo>
                  <a:close/>
                </a:path>
                <a:path w="2116454" h="9525">
                  <a:moveTo>
                    <a:pt x="611822" y="0"/>
                  </a:moveTo>
                  <a:lnTo>
                    <a:pt x="596011" y="0"/>
                  </a:lnTo>
                  <a:lnTo>
                    <a:pt x="596011" y="9525"/>
                  </a:lnTo>
                  <a:lnTo>
                    <a:pt x="611822" y="9525"/>
                  </a:lnTo>
                  <a:lnTo>
                    <a:pt x="611822" y="0"/>
                  </a:lnTo>
                  <a:close/>
                </a:path>
                <a:path w="2116454" h="9525">
                  <a:moveTo>
                    <a:pt x="640067" y="0"/>
                  </a:moveTo>
                  <a:lnTo>
                    <a:pt x="624268" y="0"/>
                  </a:lnTo>
                  <a:lnTo>
                    <a:pt x="624268" y="9525"/>
                  </a:lnTo>
                  <a:lnTo>
                    <a:pt x="640067" y="9525"/>
                  </a:lnTo>
                  <a:lnTo>
                    <a:pt x="640067" y="0"/>
                  </a:lnTo>
                  <a:close/>
                </a:path>
                <a:path w="2116454" h="9525">
                  <a:moveTo>
                    <a:pt x="668413" y="0"/>
                  </a:moveTo>
                  <a:lnTo>
                    <a:pt x="652614" y="0"/>
                  </a:lnTo>
                  <a:lnTo>
                    <a:pt x="652614" y="9525"/>
                  </a:lnTo>
                  <a:lnTo>
                    <a:pt x="668413" y="9525"/>
                  </a:lnTo>
                  <a:lnTo>
                    <a:pt x="668413" y="0"/>
                  </a:lnTo>
                  <a:close/>
                </a:path>
                <a:path w="2116454" h="9525">
                  <a:moveTo>
                    <a:pt x="696976" y="0"/>
                  </a:moveTo>
                  <a:lnTo>
                    <a:pt x="681164" y="0"/>
                  </a:lnTo>
                  <a:lnTo>
                    <a:pt x="681164" y="9525"/>
                  </a:lnTo>
                  <a:lnTo>
                    <a:pt x="696976" y="9525"/>
                  </a:lnTo>
                  <a:lnTo>
                    <a:pt x="696976" y="0"/>
                  </a:lnTo>
                  <a:close/>
                </a:path>
                <a:path w="2116454" h="9525">
                  <a:moveTo>
                    <a:pt x="725220" y="0"/>
                  </a:moveTo>
                  <a:lnTo>
                    <a:pt x="709409" y="0"/>
                  </a:lnTo>
                  <a:lnTo>
                    <a:pt x="709409" y="9525"/>
                  </a:lnTo>
                  <a:lnTo>
                    <a:pt x="725220" y="9525"/>
                  </a:lnTo>
                  <a:lnTo>
                    <a:pt x="725220" y="0"/>
                  </a:lnTo>
                  <a:close/>
                </a:path>
                <a:path w="2116454" h="9525">
                  <a:moveTo>
                    <a:pt x="753567" y="0"/>
                  </a:moveTo>
                  <a:lnTo>
                    <a:pt x="737743" y="0"/>
                  </a:lnTo>
                  <a:lnTo>
                    <a:pt x="737743" y="9525"/>
                  </a:lnTo>
                  <a:lnTo>
                    <a:pt x="753567" y="9525"/>
                  </a:lnTo>
                  <a:lnTo>
                    <a:pt x="753567" y="0"/>
                  </a:lnTo>
                  <a:close/>
                </a:path>
                <a:path w="2116454" h="9525">
                  <a:moveTo>
                    <a:pt x="782104" y="0"/>
                  </a:moveTo>
                  <a:lnTo>
                    <a:pt x="766292" y="0"/>
                  </a:lnTo>
                  <a:lnTo>
                    <a:pt x="766292" y="9525"/>
                  </a:lnTo>
                  <a:lnTo>
                    <a:pt x="782104" y="9525"/>
                  </a:lnTo>
                  <a:lnTo>
                    <a:pt x="782104" y="0"/>
                  </a:lnTo>
                  <a:close/>
                </a:path>
                <a:path w="2116454" h="9525">
                  <a:moveTo>
                    <a:pt x="810348" y="0"/>
                  </a:moveTo>
                  <a:lnTo>
                    <a:pt x="794550" y="0"/>
                  </a:lnTo>
                  <a:lnTo>
                    <a:pt x="794550" y="9525"/>
                  </a:lnTo>
                  <a:lnTo>
                    <a:pt x="810348" y="9525"/>
                  </a:lnTo>
                  <a:lnTo>
                    <a:pt x="810348" y="0"/>
                  </a:lnTo>
                  <a:close/>
                </a:path>
                <a:path w="2116454" h="9525">
                  <a:moveTo>
                    <a:pt x="838708" y="0"/>
                  </a:moveTo>
                  <a:lnTo>
                    <a:pt x="822909" y="0"/>
                  </a:lnTo>
                  <a:lnTo>
                    <a:pt x="822909" y="9525"/>
                  </a:lnTo>
                  <a:lnTo>
                    <a:pt x="838708" y="9525"/>
                  </a:lnTo>
                  <a:lnTo>
                    <a:pt x="838708" y="0"/>
                  </a:lnTo>
                  <a:close/>
                </a:path>
                <a:path w="2116454" h="9525">
                  <a:moveTo>
                    <a:pt x="867257" y="0"/>
                  </a:moveTo>
                  <a:lnTo>
                    <a:pt x="851446" y="0"/>
                  </a:lnTo>
                  <a:lnTo>
                    <a:pt x="851446" y="9525"/>
                  </a:lnTo>
                  <a:lnTo>
                    <a:pt x="867257" y="9525"/>
                  </a:lnTo>
                  <a:lnTo>
                    <a:pt x="867257" y="0"/>
                  </a:lnTo>
                  <a:close/>
                </a:path>
                <a:path w="2116454" h="9525">
                  <a:moveTo>
                    <a:pt x="895515" y="0"/>
                  </a:moveTo>
                  <a:lnTo>
                    <a:pt x="879703" y="0"/>
                  </a:lnTo>
                  <a:lnTo>
                    <a:pt x="879703" y="9525"/>
                  </a:lnTo>
                  <a:lnTo>
                    <a:pt x="895515" y="9525"/>
                  </a:lnTo>
                  <a:lnTo>
                    <a:pt x="895515" y="0"/>
                  </a:lnTo>
                  <a:close/>
                </a:path>
                <a:path w="2116454" h="9525">
                  <a:moveTo>
                    <a:pt x="923861" y="0"/>
                  </a:moveTo>
                  <a:lnTo>
                    <a:pt x="908062" y="0"/>
                  </a:lnTo>
                  <a:lnTo>
                    <a:pt x="908062" y="9525"/>
                  </a:lnTo>
                  <a:lnTo>
                    <a:pt x="923861" y="9525"/>
                  </a:lnTo>
                  <a:lnTo>
                    <a:pt x="923861" y="0"/>
                  </a:lnTo>
                  <a:close/>
                </a:path>
                <a:path w="2116454" h="9525">
                  <a:moveTo>
                    <a:pt x="952398" y="0"/>
                  </a:moveTo>
                  <a:lnTo>
                    <a:pt x="936574" y="0"/>
                  </a:lnTo>
                  <a:lnTo>
                    <a:pt x="936574" y="9525"/>
                  </a:lnTo>
                  <a:lnTo>
                    <a:pt x="952398" y="9525"/>
                  </a:lnTo>
                  <a:lnTo>
                    <a:pt x="952398" y="0"/>
                  </a:lnTo>
                  <a:close/>
                </a:path>
                <a:path w="2116454" h="9525">
                  <a:moveTo>
                    <a:pt x="980668" y="0"/>
                  </a:moveTo>
                  <a:lnTo>
                    <a:pt x="964857" y="0"/>
                  </a:lnTo>
                  <a:lnTo>
                    <a:pt x="964857" y="9525"/>
                  </a:lnTo>
                  <a:lnTo>
                    <a:pt x="980668" y="9525"/>
                  </a:lnTo>
                  <a:lnTo>
                    <a:pt x="980668" y="0"/>
                  </a:lnTo>
                  <a:close/>
                </a:path>
                <a:path w="2116454" h="9525">
                  <a:moveTo>
                    <a:pt x="1008989" y="0"/>
                  </a:moveTo>
                  <a:lnTo>
                    <a:pt x="993190" y="0"/>
                  </a:lnTo>
                  <a:lnTo>
                    <a:pt x="993190" y="9525"/>
                  </a:lnTo>
                  <a:lnTo>
                    <a:pt x="1008989" y="9525"/>
                  </a:lnTo>
                  <a:lnTo>
                    <a:pt x="1008989" y="0"/>
                  </a:lnTo>
                  <a:close/>
                </a:path>
                <a:path w="2116454" h="9525">
                  <a:moveTo>
                    <a:pt x="1037539" y="0"/>
                  </a:moveTo>
                  <a:lnTo>
                    <a:pt x="1021727" y="0"/>
                  </a:lnTo>
                  <a:lnTo>
                    <a:pt x="1021727" y="9525"/>
                  </a:lnTo>
                  <a:lnTo>
                    <a:pt x="1037539" y="9525"/>
                  </a:lnTo>
                  <a:lnTo>
                    <a:pt x="1037539" y="0"/>
                  </a:lnTo>
                  <a:close/>
                </a:path>
                <a:path w="2116454" h="9525">
                  <a:moveTo>
                    <a:pt x="1065796" y="0"/>
                  </a:moveTo>
                  <a:lnTo>
                    <a:pt x="1049985" y="0"/>
                  </a:lnTo>
                  <a:lnTo>
                    <a:pt x="1049985" y="9525"/>
                  </a:lnTo>
                  <a:lnTo>
                    <a:pt x="1065796" y="9525"/>
                  </a:lnTo>
                  <a:lnTo>
                    <a:pt x="1065796" y="0"/>
                  </a:lnTo>
                  <a:close/>
                </a:path>
                <a:path w="2116454" h="9525">
                  <a:moveTo>
                    <a:pt x="1094143" y="0"/>
                  </a:moveTo>
                  <a:lnTo>
                    <a:pt x="1078344" y="0"/>
                  </a:lnTo>
                  <a:lnTo>
                    <a:pt x="1078344" y="9525"/>
                  </a:lnTo>
                  <a:lnTo>
                    <a:pt x="1094143" y="9525"/>
                  </a:lnTo>
                  <a:lnTo>
                    <a:pt x="1094143" y="0"/>
                  </a:lnTo>
                  <a:close/>
                </a:path>
                <a:path w="2116454" h="9525">
                  <a:moveTo>
                    <a:pt x="1122692" y="0"/>
                  </a:moveTo>
                  <a:lnTo>
                    <a:pt x="1106881" y="0"/>
                  </a:lnTo>
                  <a:lnTo>
                    <a:pt x="1106881" y="9525"/>
                  </a:lnTo>
                  <a:lnTo>
                    <a:pt x="1122692" y="9525"/>
                  </a:lnTo>
                  <a:lnTo>
                    <a:pt x="1122692" y="0"/>
                  </a:lnTo>
                  <a:close/>
                </a:path>
                <a:path w="2116454" h="9525">
                  <a:moveTo>
                    <a:pt x="1150950" y="0"/>
                  </a:moveTo>
                  <a:lnTo>
                    <a:pt x="1135138" y="0"/>
                  </a:lnTo>
                  <a:lnTo>
                    <a:pt x="1135138" y="9525"/>
                  </a:lnTo>
                  <a:lnTo>
                    <a:pt x="1150950" y="9525"/>
                  </a:lnTo>
                  <a:lnTo>
                    <a:pt x="1150950" y="0"/>
                  </a:lnTo>
                  <a:close/>
                </a:path>
                <a:path w="2116454" h="9525">
                  <a:moveTo>
                    <a:pt x="1179296" y="0"/>
                  </a:moveTo>
                  <a:lnTo>
                    <a:pt x="1163497" y="0"/>
                  </a:lnTo>
                  <a:lnTo>
                    <a:pt x="1163497" y="9525"/>
                  </a:lnTo>
                  <a:lnTo>
                    <a:pt x="1179296" y="9525"/>
                  </a:lnTo>
                  <a:lnTo>
                    <a:pt x="1179296" y="0"/>
                  </a:lnTo>
                  <a:close/>
                </a:path>
                <a:path w="2116454" h="9525">
                  <a:moveTo>
                    <a:pt x="1207846" y="0"/>
                  </a:moveTo>
                  <a:lnTo>
                    <a:pt x="1192009" y="0"/>
                  </a:lnTo>
                  <a:lnTo>
                    <a:pt x="1192009" y="9525"/>
                  </a:lnTo>
                  <a:lnTo>
                    <a:pt x="1207846" y="9525"/>
                  </a:lnTo>
                  <a:lnTo>
                    <a:pt x="1207846" y="0"/>
                  </a:lnTo>
                  <a:close/>
                </a:path>
                <a:path w="2116454" h="9525">
                  <a:moveTo>
                    <a:pt x="1236078" y="0"/>
                  </a:moveTo>
                  <a:lnTo>
                    <a:pt x="1220266" y="0"/>
                  </a:lnTo>
                  <a:lnTo>
                    <a:pt x="1220266" y="9525"/>
                  </a:lnTo>
                  <a:lnTo>
                    <a:pt x="1236078" y="9525"/>
                  </a:lnTo>
                  <a:lnTo>
                    <a:pt x="1236078" y="0"/>
                  </a:lnTo>
                  <a:close/>
                </a:path>
                <a:path w="2116454" h="9525">
                  <a:moveTo>
                    <a:pt x="1264424" y="0"/>
                  </a:moveTo>
                  <a:lnTo>
                    <a:pt x="1248625" y="0"/>
                  </a:lnTo>
                  <a:lnTo>
                    <a:pt x="1248625" y="9525"/>
                  </a:lnTo>
                  <a:lnTo>
                    <a:pt x="1264424" y="9525"/>
                  </a:lnTo>
                  <a:lnTo>
                    <a:pt x="1264424" y="0"/>
                  </a:lnTo>
                  <a:close/>
                </a:path>
                <a:path w="2116454" h="9525">
                  <a:moveTo>
                    <a:pt x="1292974" y="0"/>
                  </a:moveTo>
                  <a:lnTo>
                    <a:pt x="1277162" y="0"/>
                  </a:lnTo>
                  <a:lnTo>
                    <a:pt x="1277162" y="9525"/>
                  </a:lnTo>
                  <a:lnTo>
                    <a:pt x="1292974" y="9525"/>
                  </a:lnTo>
                  <a:lnTo>
                    <a:pt x="1292974" y="0"/>
                  </a:lnTo>
                  <a:close/>
                </a:path>
                <a:path w="2116454" h="9525">
                  <a:moveTo>
                    <a:pt x="1321231" y="0"/>
                  </a:moveTo>
                  <a:lnTo>
                    <a:pt x="1305420" y="0"/>
                  </a:lnTo>
                  <a:lnTo>
                    <a:pt x="1305420" y="9525"/>
                  </a:lnTo>
                  <a:lnTo>
                    <a:pt x="1321231" y="9525"/>
                  </a:lnTo>
                  <a:lnTo>
                    <a:pt x="1321231" y="0"/>
                  </a:lnTo>
                  <a:close/>
                </a:path>
                <a:path w="2116454" h="9525">
                  <a:moveTo>
                    <a:pt x="1349578" y="0"/>
                  </a:moveTo>
                  <a:lnTo>
                    <a:pt x="1333779" y="0"/>
                  </a:lnTo>
                  <a:lnTo>
                    <a:pt x="1333779" y="9525"/>
                  </a:lnTo>
                  <a:lnTo>
                    <a:pt x="1349578" y="9525"/>
                  </a:lnTo>
                  <a:lnTo>
                    <a:pt x="1349578" y="0"/>
                  </a:lnTo>
                  <a:close/>
                </a:path>
                <a:path w="2116454" h="9525">
                  <a:moveTo>
                    <a:pt x="1378127" y="0"/>
                  </a:moveTo>
                  <a:lnTo>
                    <a:pt x="1362329" y="0"/>
                  </a:lnTo>
                  <a:lnTo>
                    <a:pt x="1362329" y="9525"/>
                  </a:lnTo>
                  <a:lnTo>
                    <a:pt x="1378127" y="9525"/>
                  </a:lnTo>
                  <a:lnTo>
                    <a:pt x="1378127" y="0"/>
                  </a:lnTo>
                  <a:close/>
                </a:path>
                <a:path w="2116454" h="9525">
                  <a:moveTo>
                    <a:pt x="1406385" y="0"/>
                  </a:moveTo>
                  <a:lnTo>
                    <a:pt x="1390573" y="0"/>
                  </a:lnTo>
                  <a:lnTo>
                    <a:pt x="1390573" y="9525"/>
                  </a:lnTo>
                  <a:lnTo>
                    <a:pt x="1406385" y="9525"/>
                  </a:lnTo>
                  <a:lnTo>
                    <a:pt x="1406385" y="0"/>
                  </a:lnTo>
                  <a:close/>
                </a:path>
                <a:path w="2116454" h="9525">
                  <a:moveTo>
                    <a:pt x="1434731" y="0"/>
                  </a:moveTo>
                  <a:lnTo>
                    <a:pt x="1418907" y="0"/>
                  </a:lnTo>
                  <a:lnTo>
                    <a:pt x="1418907" y="9525"/>
                  </a:lnTo>
                  <a:lnTo>
                    <a:pt x="1434731" y="9525"/>
                  </a:lnTo>
                  <a:lnTo>
                    <a:pt x="1434731" y="0"/>
                  </a:lnTo>
                  <a:close/>
                </a:path>
                <a:path w="2116454" h="9525">
                  <a:moveTo>
                    <a:pt x="1463268" y="0"/>
                  </a:moveTo>
                  <a:lnTo>
                    <a:pt x="1447457" y="0"/>
                  </a:lnTo>
                  <a:lnTo>
                    <a:pt x="1447457" y="9525"/>
                  </a:lnTo>
                  <a:lnTo>
                    <a:pt x="1463268" y="9525"/>
                  </a:lnTo>
                  <a:lnTo>
                    <a:pt x="1463268" y="0"/>
                  </a:lnTo>
                  <a:close/>
                </a:path>
                <a:path w="2116454" h="9525">
                  <a:moveTo>
                    <a:pt x="1491513" y="0"/>
                  </a:moveTo>
                  <a:lnTo>
                    <a:pt x="1475701" y="0"/>
                  </a:lnTo>
                  <a:lnTo>
                    <a:pt x="1475701" y="9525"/>
                  </a:lnTo>
                  <a:lnTo>
                    <a:pt x="1491513" y="9525"/>
                  </a:lnTo>
                  <a:lnTo>
                    <a:pt x="1491513" y="0"/>
                  </a:lnTo>
                  <a:close/>
                </a:path>
                <a:path w="2116454" h="9525">
                  <a:moveTo>
                    <a:pt x="1519859" y="0"/>
                  </a:moveTo>
                  <a:lnTo>
                    <a:pt x="1504061" y="0"/>
                  </a:lnTo>
                  <a:lnTo>
                    <a:pt x="1504061" y="9525"/>
                  </a:lnTo>
                  <a:lnTo>
                    <a:pt x="1519859" y="9525"/>
                  </a:lnTo>
                  <a:lnTo>
                    <a:pt x="1519859" y="0"/>
                  </a:lnTo>
                  <a:close/>
                </a:path>
                <a:path w="2116454" h="9525">
                  <a:moveTo>
                    <a:pt x="1548409" y="0"/>
                  </a:moveTo>
                  <a:lnTo>
                    <a:pt x="1532610" y="0"/>
                  </a:lnTo>
                  <a:lnTo>
                    <a:pt x="1532610" y="9525"/>
                  </a:lnTo>
                  <a:lnTo>
                    <a:pt x="1548409" y="9525"/>
                  </a:lnTo>
                  <a:lnTo>
                    <a:pt x="1548409" y="0"/>
                  </a:lnTo>
                  <a:close/>
                </a:path>
                <a:path w="2116454" h="9525">
                  <a:moveTo>
                    <a:pt x="1576666" y="0"/>
                  </a:moveTo>
                  <a:lnTo>
                    <a:pt x="1560855" y="0"/>
                  </a:lnTo>
                  <a:lnTo>
                    <a:pt x="1560855" y="9525"/>
                  </a:lnTo>
                  <a:lnTo>
                    <a:pt x="1576666" y="9525"/>
                  </a:lnTo>
                  <a:lnTo>
                    <a:pt x="1576666" y="0"/>
                  </a:lnTo>
                  <a:close/>
                </a:path>
                <a:path w="2116454" h="9525">
                  <a:moveTo>
                    <a:pt x="1605013" y="0"/>
                  </a:moveTo>
                  <a:lnTo>
                    <a:pt x="1589214" y="0"/>
                  </a:lnTo>
                  <a:lnTo>
                    <a:pt x="1589214" y="9525"/>
                  </a:lnTo>
                  <a:lnTo>
                    <a:pt x="1605013" y="9525"/>
                  </a:lnTo>
                  <a:lnTo>
                    <a:pt x="1605013" y="0"/>
                  </a:lnTo>
                  <a:close/>
                </a:path>
                <a:path w="2116454" h="9525">
                  <a:moveTo>
                    <a:pt x="1633562" y="0"/>
                  </a:moveTo>
                  <a:lnTo>
                    <a:pt x="1617738" y="0"/>
                  </a:lnTo>
                  <a:lnTo>
                    <a:pt x="1617738" y="9525"/>
                  </a:lnTo>
                  <a:lnTo>
                    <a:pt x="1633562" y="9525"/>
                  </a:lnTo>
                  <a:lnTo>
                    <a:pt x="1633562" y="0"/>
                  </a:lnTo>
                  <a:close/>
                </a:path>
                <a:path w="2116454" h="9525">
                  <a:moveTo>
                    <a:pt x="1661820" y="0"/>
                  </a:moveTo>
                  <a:lnTo>
                    <a:pt x="1646008" y="0"/>
                  </a:lnTo>
                  <a:lnTo>
                    <a:pt x="1646008" y="9525"/>
                  </a:lnTo>
                  <a:lnTo>
                    <a:pt x="1661820" y="9525"/>
                  </a:lnTo>
                  <a:lnTo>
                    <a:pt x="1661820" y="0"/>
                  </a:lnTo>
                  <a:close/>
                </a:path>
                <a:path w="2116454" h="9525">
                  <a:moveTo>
                    <a:pt x="1690141" y="0"/>
                  </a:moveTo>
                  <a:lnTo>
                    <a:pt x="1674342" y="0"/>
                  </a:lnTo>
                  <a:lnTo>
                    <a:pt x="1674342" y="9525"/>
                  </a:lnTo>
                  <a:lnTo>
                    <a:pt x="1690141" y="9525"/>
                  </a:lnTo>
                  <a:lnTo>
                    <a:pt x="1690141" y="0"/>
                  </a:lnTo>
                  <a:close/>
                </a:path>
                <a:path w="2116454" h="9525">
                  <a:moveTo>
                    <a:pt x="1718703" y="0"/>
                  </a:moveTo>
                  <a:lnTo>
                    <a:pt x="1702904" y="0"/>
                  </a:lnTo>
                  <a:lnTo>
                    <a:pt x="1702904" y="9525"/>
                  </a:lnTo>
                  <a:lnTo>
                    <a:pt x="1718703" y="9525"/>
                  </a:lnTo>
                  <a:lnTo>
                    <a:pt x="1718703" y="0"/>
                  </a:lnTo>
                  <a:close/>
                </a:path>
                <a:path w="2116454" h="9525">
                  <a:moveTo>
                    <a:pt x="1746948" y="0"/>
                  </a:moveTo>
                  <a:lnTo>
                    <a:pt x="1731137" y="0"/>
                  </a:lnTo>
                  <a:lnTo>
                    <a:pt x="1731137" y="9525"/>
                  </a:lnTo>
                  <a:lnTo>
                    <a:pt x="1746948" y="9525"/>
                  </a:lnTo>
                  <a:lnTo>
                    <a:pt x="1746948" y="0"/>
                  </a:lnTo>
                  <a:close/>
                </a:path>
                <a:path w="2116454" h="9525">
                  <a:moveTo>
                    <a:pt x="1775294" y="0"/>
                  </a:moveTo>
                  <a:lnTo>
                    <a:pt x="1759496" y="0"/>
                  </a:lnTo>
                  <a:lnTo>
                    <a:pt x="1759496" y="9525"/>
                  </a:lnTo>
                  <a:lnTo>
                    <a:pt x="1775294" y="9525"/>
                  </a:lnTo>
                  <a:lnTo>
                    <a:pt x="1775294" y="0"/>
                  </a:lnTo>
                  <a:close/>
                </a:path>
                <a:path w="2116454" h="9525">
                  <a:moveTo>
                    <a:pt x="1803857" y="0"/>
                  </a:moveTo>
                  <a:lnTo>
                    <a:pt x="1788058" y="0"/>
                  </a:lnTo>
                  <a:lnTo>
                    <a:pt x="1788058" y="9525"/>
                  </a:lnTo>
                  <a:lnTo>
                    <a:pt x="1803857" y="9525"/>
                  </a:lnTo>
                  <a:lnTo>
                    <a:pt x="1803857" y="0"/>
                  </a:lnTo>
                  <a:close/>
                </a:path>
                <a:path w="2116454" h="9525">
                  <a:moveTo>
                    <a:pt x="1832114" y="0"/>
                  </a:moveTo>
                  <a:lnTo>
                    <a:pt x="1816303" y="0"/>
                  </a:lnTo>
                  <a:lnTo>
                    <a:pt x="1816303" y="9525"/>
                  </a:lnTo>
                  <a:lnTo>
                    <a:pt x="1832114" y="9525"/>
                  </a:lnTo>
                  <a:lnTo>
                    <a:pt x="1832114" y="0"/>
                  </a:lnTo>
                  <a:close/>
                </a:path>
                <a:path w="2116454" h="9525">
                  <a:moveTo>
                    <a:pt x="1860448" y="0"/>
                  </a:moveTo>
                  <a:lnTo>
                    <a:pt x="1844649" y="0"/>
                  </a:lnTo>
                  <a:lnTo>
                    <a:pt x="1844649" y="9525"/>
                  </a:lnTo>
                  <a:lnTo>
                    <a:pt x="1860448" y="9525"/>
                  </a:lnTo>
                  <a:lnTo>
                    <a:pt x="1860448" y="0"/>
                  </a:lnTo>
                  <a:close/>
                </a:path>
                <a:path w="2116454" h="9525">
                  <a:moveTo>
                    <a:pt x="1888998" y="0"/>
                  </a:moveTo>
                  <a:lnTo>
                    <a:pt x="1873186" y="0"/>
                  </a:lnTo>
                  <a:lnTo>
                    <a:pt x="1873186" y="9525"/>
                  </a:lnTo>
                  <a:lnTo>
                    <a:pt x="1888998" y="9525"/>
                  </a:lnTo>
                  <a:lnTo>
                    <a:pt x="1888998" y="0"/>
                  </a:lnTo>
                  <a:close/>
                </a:path>
                <a:path w="2116454" h="9525">
                  <a:moveTo>
                    <a:pt x="1917268" y="0"/>
                  </a:moveTo>
                  <a:lnTo>
                    <a:pt x="1901431" y="0"/>
                  </a:lnTo>
                  <a:lnTo>
                    <a:pt x="1901431" y="9525"/>
                  </a:lnTo>
                  <a:lnTo>
                    <a:pt x="1917268" y="9525"/>
                  </a:lnTo>
                  <a:lnTo>
                    <a:pt x="1917268" y="0"/>
                  </a:lnTo>
                  <a:close/>
                </a:path>
                <a:path w="2116454" h="9525">
                  <a:moveTo>
                    <a:pt x="1945589" y="0"/>
                  </a:moveTo>
                  <a:lnTo>
                    <a:pt x="1929790" y="0"/>
                  </a:lnTo>
                  <a:lnTo>
                    <a:pt x="1929790" y="9525"/>
                  </a:lnTo>
                  <a:lnTo>
                    <a:pt x="1945589" y="9525"/>
                  </a:lnTo>
                  <a:lnTo>
                    <a:pt x="1945589" y="0"/>
                  </a:lnTo>
                  <a:close/>
                </a:path>
                <a:path w="2116454" h="9525">
                  <a:moveTo>
                    <a:pt x="1974138" y="0"/>
                  </a:moveTo>
                  <a:lnTo>
                    <a:pt x="1958340" y="0"/>
                  </a:lnTo>
                  <a:lnTo>
                    <a:pt x="1958340" y="9525"/>
                  </a:lnTo>
                  <a:lnTo>
                    <a:pt x="1974138" y="9525"/>
                  </a:lnTo>
                  <a:lnTo>
                    <a:pt x="1974138" y="0"/>
                  </a:lnTo>
                  <a:close/>
                </a:path>
                <a:path w="2116454" h="9525">
                  <a:moveTo>
                    <a:pt x="2002396" y="0"/>
                  </a:moveTo>
                  <a:lnTo>
                    <a:pt x="1986584" y="0"/>
                  </a:lnTo>
                  <a:lnTo>
                    <a:pt x="1986584" y="9525"/>
                  </a:lnTo>
                  <a:lnTo>
                    <a:pt x="2002396" y="9525"/>
                  </a:lnTo>
                  <a:lnTo>
                    <a:pt x="2002396" y="0"/>
                  </a:lnTo>
                  <a:close/>
                </a:path>
                <a:path w="2116454" h="9525">
                  <a:moveTo>
                    <a:pt x="2030742" y="0"/>
                  </a:moveTo>
                  <a:lnTo>
                    <a:pt x="2014943" y="0"/>
                  </a:lnTo>
                  <a:lnTo>
                    <a:pt x="2014943" y="9525"/>
                  </a:lnTo>
                  <a:lnTo>
                    <a:pt x="2030742" y="9525"/>
                  </a:lnTo>
                  <a:lnTo>
                    <a:pt x="2030742" y="0"/>
                  </a:lnTo>
                  <a:close/>
                </a:path>
                <a:path w="2116454" h="9525">
                  <a:moveTo>
                    <a:pt x="2115883" y="0"/>
                  </a:moveTo>
                  <a:lnTo>
                    <a:pt x="2100072" y="0"/>
                  </a:lnTo>
                  <a:lnTo>
                    <a:pt x="2100072" y="9525"/>
                  </a:lnTo>
                  <a:lnTo>
                    <a:pt x="2115883" y="9525"/>
                  </a:lnTo>
                  <a:lnTo>
                    <a:pt x="2115883" y="0"/>
                  </a:lnTo>
                  <a:close/>
                </a:path>
              </a:pathLst>
            </a:custGeom>
            <a:solidFill>
              <a:srgbClr val="231F20"/>
            </a:solidFill>
          </p:spPr>
          <p:txBody>
            <a:bodyPr wrap="square" lIns="0" tIns="0" rIns="0" bIns="0" rtlCol="0"/>
            <a:lstStyle/>
            <a:p>
              <a:endParaRPr/>
            </a:p>
          </p:txBody>
        </p:sp>
        <p:sp>
          <p:nvSpPr>
            <p:cNvPr id="8" name="object 8"/>
            <p:cNvSpPr/>
            <p:nvPr/>
          </p:nvSpPr>
          <p:spPr>
            <a:xfrm>
              <a:off x="6522199" y="6047816"/>
              <a:ext cx="498475" cy="9525"/>
            </a:xfrm>
            <a:custGeom>
              <a:avLst/>
              <a:gdLst/>
              <a:ahLst/>
              <a:cxnLst/>
              <a:rect l="l" t="t" r="r" b="b"/>
              <a:pathLst>
                <a:path w="498475" h="9525">
                  <a:moveTo>
                    <a:pt x="15811" y="0"/>
                  </a:moveTo>
                  <a:lnTo>
                    <a:pt x="0" y="0"/>
                  </a:lnTo>
                  <a:lnTo>
                    <a:pt x="0" y="9525"/>
                  </a:lnTo>
                  <a:lnTo>
                    <a:pt x="15811" y="9525"/>
                  </a:lnTo>
                  <a:lnTo>
                    <a:pt x="15811" y="0"/>
                  </a:lnTo>
                  <a:close/>
                </a:path>
                <a:path w="498475" h="9525">
                  <a:moveTo>
                    <a:pt x="44069" y="0"/>
                  </a:moveTo>
                  <a:lnTo>
                    <a:pt x="28257" y="0"/>
                  </a:lnTo>
                  <a:lnTo>
                    <a:pt x="28257" y="9525"/>
                  </a:lnTo>
                  <a:lnTo>
                    <a:pt x="44069" y="9525"/>
                  </a:lnTo>
                  <a:lnTo>
                    <a:pt x="44069" y="0"/>
                  </a:lnTo>
                  <a:close/>
                </a:path>
                <a:path w="498475" h="9525">
                  <a:moveTo>
                    <a:pt x="72402" y="0"/>
                  </a:moveTo>
                  <a:lnTo>
                    <a:pt x="56591" y="0"/>
                  </a:lnTo>
                  <a:lnTo>
                    <a:pt x="56591" y="9525"/>
                  </a:lnTo>
                  <a:lnTo>
                    <a:pt x="72402" y="9525"/>
                  </a:lnTo>
                  <a:lnTo>
                    <a:pt x="72402" y="0"/>
                  </a:lnTo>
                  <a:close/>
                </a:path>
                <a:path w="498475" h="9525">
                  <a:moveTo>
                    <a:pt x="100939" y="0"/>
                  </a:moveTo>
                  <a:lnTo>
                    <a:pt x="85140" y="0"/>
                  </a:lnTo>
                  <a:lnTo>
                    <a:pt x="85140" y="9525"/>
                  </a:lnTo>
                  <a:lnTo>
                    <a:pt x="100939" y="9525"/>
                  </a:lnTo>
                  <a:lnTo>
                    <a:pt x="100939" y="0"/>
                  </a:lnTo>
                  <a:close/>
                </a:path>
                <a:path w="498475" h="9525">
                  <a:moveTo>
                    <a:pt x="129197" y="0"/>
                  </a:moveTo>
                  <a:lnTo>
                    <a:pt x="113372" y="0"/>
                  </a:lnTo>
                  <a:lnTo>
                    <a:pt x="113372" y="9525"/>
                  </a:lnTo>
                  <a:lnTo>
                    <a:pt x="129197" y="9525"/>
                  </a:lnTo>
                  <a:lnTo>
                    <a:pt x="129197" y="0"/>
                  </a:lnTo>
                  <a:close/>
                </a:path>
                <a:path w="498475" h="9525">
                  <a:moveTo>
                    <a:pt x="157543" y="0"/>
                  </a:moveTo>
                  <a:lnTo>
                    <a:pt x="141744" y="0"/>
                  </a:lnTo>
                  <a:lnTo>
                    <a:pt x="141744" y="9525"/>
                  </a:lnTo>
                  <a:lnTo>
                    <a:pt x="157543" y="9525"/>
                  </a:lnTo>
                  <a:lnTo>
                    <a:pt x="157543" y="0"/>
                  </a:lnTo>
                  <a:close/>
                </a:path>
                <a:path w="498475" h="9525">
                  <a:moveTo>
                    <a:pt x="186093" y="0"/>
                  </a:moveTo>
                  <a:lnTo>
                    <a:pt x="170294" y="0"/>
                  </a:lnTo>
                  <a:lnTo>
                    <a:pt x="170294" y="9525"/>
                  </a:lnTo>
                  <a:lnTo>
                    <a:pt x="186093" y="9525"/>
                  </a:lnTo>
                  <a:lnTo>
                    <a:pt x="186093" y="0"/>
                  </a:lnTo>
                  <a:close/>
                </a:path>
                <a:path w="498475" h="9525">
                  <a:moveTo>
                    <a:pt x="214350" y="0"/>
                  </a:moveTo>
                  <a:lnTo>
                    <a:pt x="198551" y="0"/>
                  </a:lnTo>
                  <a:lnTo>
                    <a:pt x="198551" y="9525"/>
                  </a:lnTo>
                  <a:lnTo>
                    <a:pt x="214350" y="9525"/>
                  </a:lnTo>
                  <a:lnTo>
                    <a:pt x="214350" y="0"/>
                  </a:lnTo>
                  <a:close/>
                </a:path>
                <a:path w="498475" h="9525">
                  <a:moveTo>
                    <a:pt x="242697" y="0"/>
                  </a:moveTo>
                  <a:lnTo>
                    <a:pt x="226898" y="0"/>
                  </a:lnTo>
                  <a:lnTo>
                    <a:pt x="226898" y="9525"/>
                  </a:lnTo>
                  <a:lnTo>
                    <a:pt x="242697" y="9525"/>
                  </a:lnTo>
                  <a:lnTo>
                    <a:pt x="242697" y="0"/>
                  </a:lnTo>
                  <a:close/>
                </a:path>
                <a:path w="498475" h="9525">
                  <a:moveTo>
                    <a:pt x="271246" y="0"/>
                  </a:moveTo>
                  <a:lnTo>
                    <a:pt x="255422" y="0"/>
                  </a:lnTo>
                  <a:lnTo>
                    <a:pt x="255422" y="9525"/>
                  </a:lnTo>
                  <a:lnTo>
                    <a:pt x="271246" y="9525"/>
                  </a:lnTo>
                  <a:lnTo>
                    <a:pt x="271246" y="0"/>
                  </a:lnTo>
                  <a:close/>
                </a:path>
                <a:path w="498475" h="9525">
                  <a:moveTo>
                    <a:pt x="299504" y="0"/>
                  </a:moveTo>
                  <a:lnTo>
                    <a:pt x="283705" y="0"/>
                  </a:lnTo>
                  <a:lnTo>
                    <a:pt x="283705" y="9525"/>
                  </a:lnTo>
                  <a:lnTo>
                    <a:pt x="299504" y="9525"/>
                  </a:lnTo>
                  <a:lnTo>
                    <a:pt x="299504" y="0"/>
                  </a:lnTo>
                  <a:close/>
                </a:path>
                <a:path w="498475" h="9525">
                  <a:moveTo>
                    <a:pt x="327825" y="0"/>
                  </a:moveTo>
                  <a:lnTo>
                    <a:pt x="312026" y="0"/>
                  </a:lnTo>
                  <a:lnTo>
                    <a:pt x="312026" y="9525"/>
                  </a:lnTo>
                  <a:lnTo>
                    <a:pt x="327825" y="9525"/>
                  </a:lnTo>
                  <a:lnTo>
                    <a:pt x="327825" y="0"/>
                  </a:lnTo>
                  <a:close/>
                </a:path>
                <a:path w="498475" h="9525">
                  <a:moveTo>
                    <a:pt x="356374" y="0"/>
                  </a:moveTo>
                  <a:lnTo>
                    <a:pt x="340575" y="0"/>
                  </a:lnTo>
                  <a:lnTo>
                    <a:pt x="340575" y="9525"/>
                  </a:lnTo>
                  <a:lnTo>
                    <a:pt x="356374" y="9525"/>
                  </a:lnTo>
                  <a:lnTo>
                    <a:pt x="356374" y="0"/>
                  </a:lnTo>
                  <a:close/>
                </a:path>
                <a:path w="498475" h="9525">
                  <a:moveTo>
                    <a:pt x="384632" y="0"/>
                  </a:moveTo>
                  <a:lnTo>
                    <a:pt x="368833" y="0"/>
                  </a:lnTo>
                  <a:lnTo>
                    <a:pt x="368833" y="9525"/>
                  </a:lnTo>
                  <a:lnTo>
                    <a:pt x="384632" y="9525"/>
                  </a:lnTo>
                  <a:lnTo>
                    <a:pt x="384632" y="0"/>
                  </a:lnTo>
                  <a:close/>
                </a:path>
                <a:path w="498475" h="9525">
                  <a:moveTo>
                    <a:pt x="412978" y="0"/>
                  </a:moveTo>
                  <a:lnTo>
                    <a:pt x="397179" y="0"/>
                  </a:lnTo>
                  <a:lnTo>
                    <a:pt x="397179" y="9525"/>
                  </a:lnTo>
                  <a:lnTo>
                    <a:pt x="412978" y="9525"/>
                  </a:lnTo>
                  <a:lnTo>
                    <a:pt x="412978" y="0"/>
                  </a:lnTo>
                  <a:close/>
                </a:path>
                <a:path w="498475" h="9525">
                  <a:moveTo>
                    <a:pt x="441528" y="0"/>
                  </a:moveTo>
                  <a:lnTo>
                    <a:pt x="425729" y="0"/>
                  </a:lnTo>
                  <a:lnTo>
                    <a:pt x="425729" y="9525"/>
                  </a:lnTo>
                  <a:lnTo>
                    <a:pt x="441528" y="9525"/>
                  </a:lnTo>
                  <a:lnTo>
                    <a:pt x="441528" y="0"/>
                  </a:lnTo>
                  <a:close/>
                </a:path>
                <a:path w="498475" h="9525">
                  <a:moveTo>
                    <a:pt x="469785" y="0"/>
                  </a:moveTo>
                  <a:lnTo>
                    <a:pt x="453986" y="0"/>
                  </a:lnTo>
                  <a:lnTo>
                    <a:pt x="453986" y="9525"/>
                  </a:lnTo>
                  <a:lnTo>
                    <a:pt x="469785" y="9525"/>
                  </a:lnTo>
                  <a:lnTo>
                    <a:pt x="469785" y="0"/>
                  </a:lnTo>
                  <a:close/>
                </a:path>
                <a:path w="498475" h="9525">
                  <a:moveTo>
                    <a:pt x="498132" y="0"/>
                  </a:moveTo>
                  <a:lnTo>
                    <a:pt x="482333" y="0"/>
                  </a:lnTo>
                  <a:lnTo>
                    <a:pt x="482333" y="9525"/>
                  </a:lnTo>
                  <a:lnTo>
                    <a:pt x="498132" y="9525"/>
                  </a:lnTo>
                  <a:lnTo>
                    <a:pt x="498132" y="0"/>
                  </a:lnTo>
                  <a:close/>
                </a:path>
              </a:pathLst>
            </a:custGeom>
            <a:solidFill>
              <a:srgbClr val="231F20"/>
            </a:solidFill>
          </p:spPr>
          <p:txBody>
            <a:bodyPr wrap="square" lIns="0" tIns="0" rIns="0" bIns="0" rtlCol="0"/>
            <a:lstStyle/>
            <a:p>
              <a:endParaRPr/>
            </a:p>
          </p:txBody>
        </p:sp>
      </p:grpSp>
      <p:sp>
        <p:nvSpPr>
          <p:cNvPr id="9" name="object 9"/>
          <p:cNvSpPr txBox="1"/>
          <p:nvPr/>
        </p:nvSpPr>
        <p:spPr>
          <a:xfrm>
            <a:off x="1508906" y="6172944"/>
            <a:ext cx="5422900" cy="1000760"/>
          </a:xfrm>
          <a:prstGeom prst="rect">
            <a:avLst/>
          </a:prstGeom>
        </p:spPr>
        <p:txBody>
          <a:bodyPr vert="horz" wrap="square" lIns="0" tIns="10160" rIns="0" bIns="0" rtlCol="0">
            <a:spAutoFit/>
          </a:bodyPr>
          <a:lstStyle/>
          <a:p>
            <a:pPr marL="12700" marR="5080">
              <a:lnSpc>
                <a:spcPct val="101800"/>
              </a:lnSpc>
              <a:spcBef>
                <a:spcPts val="80"/>
              </a:spcBef>
            </a:pPr>
            <a:r>
              <a:rPr sz="900" dirty="0">
                <a:solidFill>
                  <a:srgbClr val="231F20"/>
                </a:solidFill>
                <a:latin typeface="Arial Narrow"/>
                <a:cs typeface="Arial Narrow"/>
              </a:rPr>
              <a:t>Diese Kennzeichnung weist </a:t>
            </a:r>
            <a:r>
              <a:rPr sz="900" spc="-5" dirty="0">
                <a:solidFill>
                  <a:srgbClr val="231F20"/>
                </a:solidFill>
                <a:latin typeface="Arial Narrow"/>
                <a:cs typeface="Arial Narrow"/>
              </a:rPr>
              <a:t>darauf hin, dass das </a:t>
            </a:r>
            <a:r>
              <a:rPr sz="900" dirty="0">
                <a:solidFill>
                  <a:srgbClr val="231F20"/>
                </a:solidFill>
                <a:latin typeface="Arial Narrow"/>
                <a:cs typeface="Arial Narrow"/>
              </a:rPr>
              <a:t>Produkt </a:t>
            </a:r>
            <a:r>
              <a:rPr sz="900" spc="-5" dirty="0">
                <a:solidFill>
                  <a:srgbClr val="231F20"/>
                </a:solidFill>
                <a:latin typeface="Arial Narrow"/>
                <a:cs typeface="Arial Narrow"/>
              </a:rPr>
              <a:t>nicht zusammen mit anderem </a:t>
            </a:r>
            <a:r>
              <a:rPr sz="900" dirty="0">
                <a:solidFill>
                  <a:srgbClr val="231F20"/>
                </a:solidFill>
                <a:latin typeface="Arial Narrow"/>
                <a:cs typeface="Arial Narrow"/>
              </a:rPr>
              <a:t>Hausmüll </a:t>
            </a:r>
            <a:r>
              <a:rPr sz="900" spc="-5" dirty="0">
                <a:solidFill>
                  <a:srgbClr val="231F20"/>
                </a:solidFill>
                <a:latin typeface="Arial Narrow"/>
                <a:cs typeface="Arial Narrow"/>
              </a:rPr>
              <a:t>entsorgt </a:t>
            </a:r>
            <a:r>
              <a:rPr sz="900" dirty="0">
                <a:solidFill>
                  <a:srgbClr val="231F20"/>
                </a:solidFill>
                <a:latin typeface="Arial Narrow"/>
                <a:cs typeface="Arial Narrow"/>
              </a:rPr>
              <a:t>werden </a:t>
            </a:r>
            <a:r>
              <a:rPr sz="900" spc="-5" dirty="0">
                <a:solidFill>
                  <a:srgbClr val="231F20"/>
                </a:solidFill>
                <a:latin typeface="Arial Narrow"/>
                <a:cs typeface="Arial Narrow"/>
              </a:rPr>
              <a:t>darf. </a:t>
            </a:r>
            <a:r>
              <a:rPr sz="900" dirty="0">
                <a:solidFill>
                  <a:srgbClr val="231F20"/>
                </a:solidFill>
                <a:latin typeface="Arial Narrow"/>
                <a:cs typeface="Arial Narrow"/>
              </a:rPr>
              <a:t>Um </a:t>
            </a:r>
            <a:r>
              <a:rPr sz="900" spc="-5" dirty="0">
                <a:solidFill>
                  <a:srgbClr val="231F20"/>
                </a:solidFill>
                <a:latin typeface="Arial Narrow"/>
                <a:cs typeface="Arial Narrow"/>
              </a:rPr>
              <a:t>eine  mögliche </a:t>
            </a:r>
            <a:r>
              <a:rPr sz="900" dirty="0">
                <a:solidFill>
                  <a:srgbClr val="231F20"/>
                </a:solidFill>
                <a:latin typeface="Arial Narrow"/>
                <a:cs typeface="Arial Narrow"/>
              </a:rPr>
              <a:t>Schädigung </a:t>
            </a:r>
            <a:r>
              <a:rPr sz="900" spc="-5" dirty="0">
                <a:solidFill>
                  <a:srgbClr val="231F20"/>
                </a:solidFill>
                <a:latin typeface="Arial Narrow"/>
                <a:cs typeface="Arial Narrow"/>
              </a:rPr>
              <a:t>der </a:t>
            </a:r>
            <a:r>
              <a:rPr sz="900" dirty="0">
                <a:solidFill>
                  <a:srgbClr val="231F20"/>
                </a:solidFill>
                <a:latin typeface="Arial Narrow"/>
                <a:cs typeface="Arial Narrow"/>
              </a:rPr>
              <a:t>Umwelt </a:t>
            </a:r>
            <a:r>
              <a:rPr sz="900" spc="-5" dirty="0">
                <a:solidFill>
                  <a:srgbClr val="231F20"/>
                </a:solidFill>
                <a:latin typeface="Arial Narrow"/>
                <a:cs typeface="Arial Narrow"/>
              </a:rPr>
              <a:t>oder der menschlichen Gesundheit durch unkontrollierte </a:t>
            </a:r>
            <a:r>
              <a:rPr sz="900" dirty="0">
                <a:solidFill>
                  <a:srgbClr val="231F20"/>
                </a:solidFill>
                <a:latin typeface="Arial Narrow"/>
                <a:cs typeface="Arial Narrow"/>
              </a:rPr>
              <a:t>Abfallentsorgung </a:t>
            </a:r>
            <a:r>
              <a:rPr sz="900" spc="-5" dirty="0">
                <a:solidFill>
                  <a:srgbClr val="231F20"/>
                </a:solidFill>
                <a:latin typeface="Arial Narrow"/>
                <a:cs typeface="Arial Narrow"/>
              </a:rPr>
              <a:t>zu verhindern, sollten  </a:t>
            </a:r>
            <a:r>
              <a:rPr sz="900" dirty="0">
                <a:solidFill>
                  <a:srgbClr val="231F20"/>
                </a:solidFill>
                <a:latin typeface="Arial Narrow"/>
                <a:cs typeface="Arial Narrow"/>
              </a:rPr>
              <a:t>Sie </a:t>
            </a:r>
            <a:r>
              <a:rPr sz="900" spc="-5" dirty="0">
                <a:solidFill>
                  <a:srgbClr val="231F20"/>
                </a:solidFill>
                <a:latin typeface="Arial Narrow"/>
                <a:cs typeface="Arial Narrow"/>
              </a:rPr>
              <a:t>das </a:t>
            </a:r>
            <a:r>
              <a:rPr sz="900" dirty="0">
                <a:solidFill>
                  <a:srgbClr val="231F20"/>
                </a:solidFill>
                <a:latin typeface="Arial Narrow"/>
                <a:cs typeface="Arial Narrow"/>
              </a:rPr>
              <a:t>Produkt </a:t>
            </a:r>
            <a:r>
              <a:rPr sz="900" spc="-5" dirty="0">
                <a:solidFill>
                  <a:srgbClr val="231F20"/>
                </a:solidFill>
                <a:latin typeface="Arial Narrow"/>
                <a:cs typeface="Arial Narrow"/>
              </a:rPr>
              <a:t>verantwortungsbewusst </a:t>
            </a:r>
            <a:r>
              <a:rPr sz="900" dirty="0">
                <a:solidFill>
                  <a:srgbClr val="231F20"/>
                </a:solidFill>
                <a:latin typeface="Arial Narrow"/>
                <a:cs typeface="Arial Narrow"/>
              </a:rPr>
              <a:t>recyceln, </a:t>
            </a:r>
            <a:r>
              <a:rPr sz="900" spc="-5" dirty="0">
                <a:solidFill>
                  <a:srgbClr val="231F20"/>
                </a:solidFill>
                <a:latin typeface="Arial Narrow"/>
                <a:cs typeface="Arial Narrow"/>
              </a:rPr>
              <a:t>um die nachhaltige </a:t>
            </a:r>
            <a:r>
              <a:rPr sz="900" dirty="0">
                <a:solidFill>
                  <a:srgbClr val="231F20"/>
                </a:solidFill>
                <a:latin typeface="Arial Narrow"/>
                <a:cs typeface="Arial Narrow"/>
              </a:rPr>
              <a:t>Wiederverwendung </a:t>
            </a:r>
            <a:r>
              <a:rPr sz="900" spc="-5" dirty="0">
                <a:solidFill>
                  <a:srgbClr val="231F20"/>
                </a:solidFill>
                <a:latin typeface="Arial Narrow"/>
                <a:cs typeface="Arial Narrow"/>
              </a:rPr>
              <a:t>von Materialressourcen zu</a:t>
            </a:r>
            <a:r>
              <a:rPr sz="900" spc="-40" dirty="0">
                <a:solidFill>
                  <a:srgbClr val="231F20"/>
                </a:solidFill>
                <a:latin typeface="Arial Narrow"/>
                <a:cs typeface="Arial Narrow"/>
              </a:rPr>
              <a:t> </a:t>
            </a:r>
            <a:r>
              <a:rPr sz="900" dirty="0">
                <a:solidFill>
                  <a:srgbClr val="231F20"/>
                </a:solidFill>
                <a:latin typeface="Arial Narrow"/>
                <a:cs typeface="Arial Narrow"/>
              </a:rPr>
              <a:t>fördern.</a:t>
            </a:r>
            <a:endParaRPr sz="900">
              <a:latin typeface="Arial Narrow"/>
              <a:cs typeface="Arial Narrow"/>
            </a:endParaRPr>
          </a:p>
          <a:p>
            <a:pPr marL="12700">
              <a:lnSpc>
                <a:spcPct val="100000"/>
              </a:lnSpc>
              <a:spcBef>
                <a:spcPts val="20"/>
              </a:spcBef>
            </a:pPr>
            <a:r>
              <a:rPr sz="900" dirty="0">
                <a:solidFill>
                  <a:srgbClr val="231F20"/>
                </a:solidFill>
                <a:latin typeface="Arial Narrow"/>
                <a:cs typeface="Arial Narrow"/>
              </a:rPr>
              <a:t>Informationen </a:t>
            </a:r>
            <a:r>
              <a:rPr sz="900" spc="-5" dirty="0">
                <a:solidFill>
                  <a:srgbClr val="231F20"/>
                </a:solidFill>
                <a:latin typeface="Arial Narrow"/>
                <a:cs typeface="Arial Narrow"/>
              </a:rPr>
              <a:t>zur </a:t>
            </a:r>
            <a:r>
              <a:rPr sz="900" dirty="0">
                <a:solidFill>
                  <a:srgbClr val="231F20"/>
                </a:solidFill>
                <a:latin typeface="Arial Narrow"/>
                <a:cs typeface="Arial Narrow"/>
              </a:rPr>
              <a:t>Entsorgung </a:t>
            </a:r>
            <a:r>
              <a:rPr sz="900" spc="-5" dirty="0">
                <a:solidFill>
                  <a:srgbClr val="231F20"/>
                </a:solidFill>
                <a:latin typeface="Arial Narrow"/>
                <a:cs typeface="Arial Narrow"/>
              </a:rPr>
              <a:t>erhalten </a:t>
            </a:r>
            <a:r>
              <a:rPr sz="900" dirty="0">
                <a:solidFill>
                  <a:srgbClr val="231F20"/>
                </a:solidFill>
                <a:latin typeface="Arial Narrow"/>
                <a:cs typeface="Arial Narrow"/>
              </a:rPr>
              <a:t>Sie </a:t>
            </a:r>
            <a:r>
              <a:rPr sz="900" spc="-5" dirty="0">
                <a:solidFill>
                  <a:srgbClr val="231F20"/>
                </a:solidFill>
                <a:latin typeface="Arial Narrow"/>
                <a:cs typeface="Arial Narrow"/>
              </a:rPr>
              <a:t>bei </a:t>
            </a:r>
            <a:r>
              <a:rPr sz="900" dirty="0">
                <a:solidFill>
                  <a:srgbClr val="231F20"/>
                </a:solidFill>
                <a:latin typeface="Arial Narrow"/>
                <a:cs typeface="Arial Narrow"/>
              </a:rPr>
              <a:t>Ihren </a:t>
            </a:r>
            <a:r>
              <a:rPr sz="900" spc="-5" dirty="0">
                <a:solidFill>
                  <a:srgbClr val="231F20"/>
                </a:solidFill>
                <a:latin typeface="Arial Narrow"/>
                <a:cs typeface="Arial Narrow"/>
              </a:rPr>
              <a:t>lokalen</a:t>
            </a:r>
            <a:r>
              <a:rPr sz="900" spc="-25" dirty="0">
                <a:solidFill>
                  <a:srgbClr val="231F20"/>
                </a:solidFill>
                <a:latin typeface="Arial Narrow"/>
                <a:cs typeface="Arial Narrow"/>
              </a:rPr>
              <a:t> </a:t>
            </a:r>
            <a:r>
              <a:rPr sz="900" dirty="0">
                <a:solidFill>
                  <a:srgbClr val="231F20"/>
                </a:solidFill>
                <a:latin typeface="Arial Narrow"/>
                <a:cs typeface="Arial Narrow"/>
              </a:rPr>
              <a:t>Behörden.</a:t>
            </a:r>
            <a:endParaRPr sz="900">
              <a:latin typeface="Arial Narrow"/>
              <a:cs typeface="Arial Narrow"/>
            </a:endParaRPr>
          </a:p>
          <a:p>
            <a:pPr>
              <a:lnSpc>
                <a:spcPct val="100000"/>
              </a:lnSpc>
              <a:spcBef>
                <a:spcPts val="10"/>
              </a:spcBef>
            </a:pPr>
            <a:endParaRPr sz="950">
              <a:latin typeface="Arial Narrow"/>
              <a:cs typeface="Arial Narrow"/>
            </a:endParaRPr>
          </a:p>
          <a:p>
            <a:pPr marL="12700" marR="81280">
              <a:lnSpc>
                <a:spcPct val="101800"/>
              </a:lnSpc>
            </a:pPr>
            <a:r>
              <a:rPr sz="900" dirty="0">
                <a:solidFill>
                  <a:srgbClr val="231F20"/>
                </a:solidFill>
                <a:latin typeface="Arial Narrow"/>
                <a:cs typeface="Arial Narrow"/>
              </a:rPr>
              <a:t>Für </a:t>
            </a:r>
            <a:r>
              <a:rPr sz="900" spc="-5" dirty="0">
                <a:solidFill>
                  <a:srgbClr val="231F20"/>
                </a:solidFill>
                <a:latin typeface="Arial Narrow"/>
                <a:cs typeface="Arial Narrow"/>
              </a:rPr>
              <a:t>die </a:t>
            </a:r>
            <a:r>
              <a:rPr sz="900" dirty="0">
                <a:solidFill>
                  <a:srgbClr val="231F20"/>
                </a:solidFill>
                <a:latin typeface="Arial Narrow"/>
                <a:cs typeface="Arial Narrow"/>
              </a:rPr>
              <a:t>Rückgabe Ihres </a:t>
            </a:r>
            <a:r>
              <a:rPr sz="900" spc="-5" dirty="0">
                <a:solidFill>
                  <a:srgbClr val="231F20"/>
                </a:solidFill>
                <a:latin typeface="Arial Narrow"/>
                <a:cs typeface="Arial Narrow"/>
              </a:rPr>
              <a:t>gebrauchten Gerätes nutzen </a:t>
            </a:r>
            <a:r>
              <a:rPr sz="900" dirty="0">
                <a:solidFill>
                  <a:srgbClr val="231F20"/>
                </a:solidFill>
                <a:latin typeface="Arial Narrow"/>
                <a:cs typeface="Arial Narrow"/>
              </a:rPr>
              <a:t>Sie </a:t>
            </a:r>
            <a:r>
              <a:rPr sz="900" spc="-5" dirty="0">
                <a:solidFill>
                  <a:srgbClr val="231F20"/>
                </a:solidFill>
                <a:latin typeface="Arial Narrow"/>
                <a:cs typeface="Arial Narrow"/>
              </a:rPr>
              <a:t>bitte die </a:t>
            </a:r>
            <a:r>
              <a:rPr sz="900" dirty="0">
                <a:solidFill>
                  <a:srgbClr val="231F20"/>
                </a:solidFill>
                <a:latin typeface="Arial Narrow"/>
                <a:cs typeface="Arial Narrow"/>
              </a:rPr>
              <a:t>Rückgabe- </a:t>
            </a:r>
            <a:r>
              <a:rPr sz="900" spc="-5" dirty="0">
                <a:solidFill>
                  <a:srgbClr val="231F20"/>
                </a:solidFill>
                <a:latin typeface="Arial Narrow"/>
                <a:cs typeface="Arial Narrow"/>
              </a:rPr>
              <a:t>und </a:t>
            </a:r>
            <a:r>
              <a:rPr sz="900" dirty="0">
                <a:solidFill>
                  <a:srgbClr val="231F20"/>
                </a:solidFill>
                <a:latin typeface="Arial Narrow"/>
                <a:cs typeface="Arial Narrow"/>
              </a:rPr>
              <a:t>Sammelsysteme </a:t>
            </a:r>
            <a:r>
              <a:rPr sz="900" spc="-5" dirty="0">
                <a:solidFill>
                  <a:srgbClr val="231F20"/>
                </a:solidFill>
                <a:latin typeface="Arial Narrow"/>
                <a:cs typeface="Arial Narrow"/>
              </a:rPr>
              <a:t>oder </a:t>
            </a:r>
            <a:r>
              <a:rPr sz="900" dirty="0">
                <a:solidFill>
                  <a:srgbClr val="231F20"/>
                </a:solidFill>
                <a:latin typeface="Arial Narrow"/>
                <a:cs typeface="Arial Narrow"/>
              </a:rPr>
              <a:t>wenden Sie </a:t>
            </a:r>
            <a:r>
              <a:rPr sz="900" spc="-5" dirty="0">
                <a:solidFill>
                  <a:srgbClr val="231F20"/>
                </a:solidFill>
                <a:latin typeface="Arial Narrow"/>
                <a:cs typeface="Arial Narrow"/>
              </a:rPr>
              <a:t>sich an den  </a:t>
            </a:r>
            <a:r>
              <a:rPr sz="900" dirty="0">
                <a:solidFill>
                  <a:srgbClr val="231F20"/>
                </a:solidFill>
                <a:latin typeface="Arial Narrow"/>
                <a:cs typeface="Arial Narrow"/>
              </a:rPr>
              <a:t>Händler, </a:t>
            </a:r>
            <a:r>
              <a:rPr sz="900" spc="-5" dirty="0">
                <a:solidFill>
                  <a:srgbClr val="231F20"/>
                </a:solidFill>
                <a:latin typeface="Arial Narrow"/>
                <a:cs typeface="Arial Narrow"/>
              </a:rPr>
              <a:t>bei dem das </a:t>
            </a:r>
            <a:r>
              <a:rPr sz="900" dirty="0">
                <a:solidFill>
                  <a:srgbClr val="231F20"/>
                </a:solidFill>
                <a:latin typeface="Arial Narrow"/>
                <a:cs typeface="Arial Narrow"/>
              </a:rPr>
              <a:t>Produkt </a:t>
            </a:r>
            <a:r>
              <a:rPr sz="900" spc="-5" dirty="0">
                <a:solidFill>
                  <a:srgbClr val="231F20"/>
                </a:solidFill>
                <a:latin typeface="Arial Narrow"/>
                <a:cs typeface="Arial Narrow"/>
              </a:rPr>
              <a:t>gekauft </a:t>
            </a:r>
            <a:r>
              <a:rPr sz="900" dirty="0">
                <a:solidFill>
                  <a:srgbClr val="231F20"/>
                </a:solidFill>
                <a:latin typeface="Arial Narrow"/>
                <a:cs typeface="Arial Narrow"/>
              </a:rPr>
              <a:t>wurde, </a:t>
            </a:r>
            <a:r>
              <a:rPr sz="900" spc="-5" dirty="0">
                <a:solidFill>
                  <a:srgbClr val="231F20"/>
                </a:solidFill>
                <a:latin typeface="Arial Narrow"/>
                <a:cs typeface="Arial Narrow"/>
              </a:rPr>
              <a:t>um es umweltgerecht zu</a:t>
            </a:r>
            <a:r>
              <a:rPr sz="900" spc="-15" dirty="0">
                <a:solidFill>
                  <a:srgbClr val="231F20"/>
                </a:solidFill>
                <a:latin typeface="Arial Narrow"/>
                <a:cs typeface="Arial Narrow"/>
              </a:rPr>
              <a:t> </a:t>
            </a:r>
            <a:r>
              <a:rPr sz="900" dirty="0">
                <a:solidFill>
                  <a:srgbClr val="231F20"/>
                </a:solidFill>
                <a:latin typeface="Arial Narrow"/>
                <a:cs typeface="Arial Narrow"/>
              </a:rPr>
              <a:t>recyceln.</a:t>
            </a:r>
            <a:endParaRPr sz="900">
              <a:latin typeface="Arial Narrow"/>
              <a:cs typeface="Arial Narrow"/>
            </a:endParaRPr>
          </a:p>
        </p:txBody>
      </p:sp>
      <p:grpSp>
        <p:nvGrpSpPr>
          <p:cNvPr id="10" name="object 10"/>
          <p:cNvGrpSpPr/>
          <p:nvPr/>
        </p:nvGrpSpPr>
        <p:grpSpPr>
          <a:xfrm>
            <a:off x="4837246" y="3597945"/>
            <a:ext cx="2003425" cy="1604645"/>
            <a:chOff x="4837246" y="3597945"/>
            <a:chExt cx="2003425" cy="1604645"/>
          </a:xfrm>
        </p:grpSpPr>
        <p:sp>
          <p:nvSpPr>
            <p:cNvPr id="11" name="object 11"/>
            <p:cNvSpPr/>
            <p:nvPr/>
          </p:nvSpPr>
          <p:spPr>
            <a:xfrm>
              <a:off x="4837246" y="3597945"/>
              <a:ext cx="2003151" cy="1587586"/>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5703379" y="4823968"/>
              <a:ext cx="370840" cy="376555"/>
            </a:xfrm>
            <a:custGeom>
              <a:avLst/>
              <a:gdLst/>
              <a:ahLst/>
              <a:cxnLst/>
              <a:rect l="l" t="t" r="r" b="b"/>
              <a:pathLst>
                <a:path w="370839" h="376554">
                  <a:moveTo>
                    <a:pt x="370281" y="376491"/>
                  </a:moveTo>
                  <a:lnTo>
                    <a:pt x="0" y="376491"/>
                  </a:lnTo>
                  <a:lnTo>
                    <a:pt x="0" y="0"/>
                  </a:lnTo>
                  <a:lnTo>
                    <a:pt x="370281" y="0"/>
                  </a:lnTo>
                  <a:lnTo>
                    <a:pt x="370281" y="376491"/>
                  </a:lnTo>
                  <a:close/>
                </a:path>
              </a:pathLst>
            </a:custGeom>
            <a:ln w="3175">
              <a:solidFill>
                <a:srgbClr val="231F20"/>
              </a:solidFill>
            </a:ln>
          </p:spPr>
          <p:txBody>
            <a:bodyPr wrap="square" lIns="0" tIns="0" rIns="0" bIns="0" rtlCol="0"/>
            <a:lstStyle/>
            <a:p>
              <a:endParaRPr/>
            </a:p>
          </p:txBody>
        </p:sp>
        <p:sp>
          <p:nvSpPr>
            <p:cNvPr id="13" name="object 13"/>
            <p:cNvSpPr/>
            <p:nvPr/>
          </p:nvSpPr>
          <p:spPr>
            <a:xfrm>
              <a:off x="5703379" y="4773197"/>
              <a:ext cx="391795" cy="50800"/>
            </a:xfrm>
            <a:custGeom>
              <a:avLst/>
              <a:gdLst/>
              <a:ahLst/>
              <a:cxnLst/>
              <a:rect l="l" t="t" r="r" b="b"/>
              <a:pathLst>
                <a:path w="391795" h="50800">
                  <a:moveTo>
                    <a:pt x="0" y="50774"/>
                  </a:moveTo>
                  <a:lnTo>
                    <a:pt x="39065" y="0"/>
                  </a:lnTo>
                  <a:lnTo>
                    <a:pt x="391388" y="0"/>
                  </a:lnTo>
                  <a:lnTo>
                    <a:pt x="370281" y="50774"/>
                  </a:lnTo>
                </a:path>
              </a:pathLst>
            </a:custGeom>
            <a:ln w="3175">
              <a:solidFill>
                <a:srgbClr val="231F20"/>
              </a:solidFill>
            </a:ln>
          </p:spPr>
          <p:txBody>
            <a:bodyPr wrap="square" lIns="0" tIns="0" rIns="0" bIns="0" rtlCol="0"/>
            <a:lstStyle/>
            <a:p>
              <a:endParaRPr/>
            </a:p>
          </p:txBody>
        </p:sp>
        <p:sp>
          <p:nvSpPr>
            <p:cNvPr id="14" name="object 14"/>
            <p:cNvSpPr/>
            <p:nvPr/>
          </p:nvSpPr>
          <p:spPr>
            <a:xfrm>
              <a:off x="6094771" y="4773197"/>
              <a:ext cx="0" cy="383540"/>
            </a:xfrm>
            <a:custGeom>
              <a:avLst/>
              <a:gdLst/>
              <a:ahLst/>
              <a:cxnLst/>
              <a:rect l="l" t="t" r="r" b="b"/>
              <a:pathLst>
                <a:path h="383539">
                  <a:moveTo>
                    <a:pt x="0" y="0"/>
                  </a:moveTo>
                  <a:lnTo>
                    <a:pt x="0" y="383019"/>
                  </a:lnTo>
                </a:path>
              </a:pathLst>
            </a:custGeom>
            <a:ln w="3175">
              <a:solidFill>
                <a:srgbClr val="231F20"/>
              </a:solidFill>
            </a:ln>
          </p:spPr>
          <p:txBody>
            <a:bodyPr wrap="square" lIns="0" tIns="0" rIns="0" bIns="0" rtlCol="0"/>
            <a:lstStyle/>
            <a:p>
              <a:endParaRPr/>
            </a:p>
          </p:txBody>
        </p:sp>
        <p:sp>
          <p:nvSpPr>
            <p:cNvPr id="15" name="object 15"/>
            <p:cNvSpPr/>
            <p:nvPr/>
          </p:nvSpPr>
          <p:spPr>
            <a:xfrm>
              <a:off x="6077436" y="5156212"/>
              <a:ext cx="17780" cy="44450"/>
            </a:xfrm>
            <a:custGeom>
              <a:avLst/>
              <a:gdLst/>
              <a:ahLst/>
              <a:cxnLst/>
              <a:rect l="l" t="t" r="r" b="b"/>
              <a:pathLst>
                <a:path w="17779" h="44450">
                  <a:moveTo>
                    <a:pt x="17335" y="0"/>
                  </a:moveTo>
                  <a:lnTo>
                    <a:pt x="0" y="44246"/>
                  </a:lnTo>
                </a:path>
              </a:pathLst>
            </a:custGeom>
            <a:ln w="3175">
              <a:solidFill>
                <a:srgbClr val="231F20"/>
              </a:solidFill>
            </a:ln>
          </p:spPr>
          <p:txBody>
            <a:bodyPr wrap="square" lIns="0" tIns="0" rIns="0" bIns="0" rtlCol="0"/>
            <a:lstStyle/>
            <a:p>
              <a:endParaRPr/>
            </a:p>
          </p:txBody>
        </p:sp>
      </p:grpSp>
      <p:sp>
        <p:nvSpPr>
          <p:cNvPr id="16" name="object 16"/>
          <p:cNvSpPr txBox="1"/>
          <p:nvPr/>
        </p:nvSpPr>
        <p:spPr>
          <a:xfrm>
            <a:off x="4669472" y="3440747"/>
            <a:ext cx="2366010" cy="1862455"/>
          </a:xfrm>
          <a:prstGeom prst="rect">
            <a:avLst/>
          </a:prstGeom>
          <a:ln w="6350">
            <a:solidFill>
              <a:srgbClr val="231F20"/>
            </a:solidFill>
          </a:ln>
        </p:spPr>
        <p:txBody>
          <a:bodyPr vert="horz" wrap="square" lIns="0" tIns="0" rIns="0" bIns="0" rtlCol="0">
            <a:spAutoFit/>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850">
              <a:latin typeface="Times New Roman"/>
              <a:cs typeface="Times New Roman"/>
            </a:endParaRPr>
          </a:p>
          <a:p>
            <a:pPr marL="289560">
              <a:lnSpc>
                <a:spcPct val="100000"/>
              </a:lnSpc>
            </a:pPr>
            <a:r>
              <a:rPr sz="600" spc="-5" dirty="0">
                <a:solidFill>
                  <a:srgbClr val="231F20"/>
                </a:solidFill>
                <a:latin typeface="Arial"/>
                <a:cs typeface="Arial"/>
              </a:rPr>
              <a:t>SUN</a:t>
            </a: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marL="316230" algn="ctr">
              <a:lnSpc>
                <a:spcPct val="100000"/>
              </a:lnSpc>
              <a:spcBef>
                <a:spcPts val="395"/>
              </a:spcBef>
            </a:pPr>
            <a:r>
              <a:rPr sz="100" spc="25" dirty="0">
                <a:solidFill>
                  <a:srgbClr val="231F20"/>
                </a:solidFill>
                <a:latin typeface="Arial"/>
                <a:cs typeface="Arial"/>
              </a:rPr>
              <a:t>®</a:t>
            </a:r>
            <a:endParaRPr sz="100">
              <a:latin typeface="Arial"/>
              <a:cs typeface="Arial"/>
            </a:endParaRPr>
          </a:p>
        </p:txBody>
      </p:sp>
      <p:sp>
        <p:nvSpPr>
          <p:cNvPr id="17" name="object 17"/>
          <p:cNvSpPr/>
          <p:nvPr/>
        </p:nvSpPr>
        <p:spPr>
          <a:xfrm>
            <a:off x="634987" y="6991604"/>
            <a:ext cx="495300" cy="123189"/>
          </a:xfrm>
          <a:custGeom>
            <a:avLst/>
            <a:gdLst/>
            <a:ahLst/>
            <a:cxnLst/>
            <a:rect l="l" t="t" r="r" b="b"/>
            <a:pathLst>
              <a:path w="495300" h="123190">
                <a:moveTo>
                  <a:pt x="494906" y="0"/>
                </a:moveTo>
                <a:lnTo>
                  <a:pt x="0" y="0"/>
                </a:lnTo>
                <a:lnTo>
                  <a:pt x="0" y="122936"/>
                </a:lnTo>
                <a:lnTo>
                  <a:pt x="494906" y="122936"/>
                </a:lnTo>
                <a:lnTo>
                  <a:pt x="494906" y="0"/>
                </a:lnTo>
                <a:close/>
              </a:path>
            </a:pathLst>
          </a:custGeom>
          <a:solidFill>
            <a:srgbClr val="231F20"/>
          </a:solidFill>
        </p:spPr>
        <p:txBody>
          <a:bodyPr wrap="square" lIns="0" tIns="0" rIns="0" bIns="0" rtlCol="0"/>
          <a:lstStyle/>
          <a:p>
            <a:endParaRPr/>
          </a:p>
        </p:txBody>
      </p:sp>
      <p:grpSp>
        <p:nvGrpSpPr>
          <p:cNvPr id="18" name="object 18"/>
          <p:cNvGrpSpPr/>
          <p:nvPr/>
        </p:nvGrpSpPr>
        <p:grpSpPr>
          <a:xfrm>
            <a:off x="584956" y="6251636"/>
            <a:ext cx="596265" cy="617220"/>
            <a:chOff x="584956" y="6251636"/>
            <a:chExt cx="596265" cy="617220"/>
          </a:xfrm>
        </p:grpSpPr>
        <p:sp>
          <p:nvSpPr>
            <p:cNvPr id="19" name="object 19"/>
            <p:cNvSpPr/>
            <p:nvPr/>
          </p:nvSpPr>
          <p:spPr>
            <a:xfrm>
              <a:off x="851725" y="6304330"/>
              <a:ext cx="200660" cy="161925"/>
            </a:xfrm>
            <a:custGeom>
              <a:avLst/>
              <a:gdLst/>
              <a:ahLst/>
              <a:cxnLst/>
              <a:rect l="l" t="t" r="r" b="b"/>
              <a:pathLst>
                <a:path w="200659" h="161925">
                  <a:moveTo>
                    <a:pt x="82321" y="0"/>
                  </a:moveTo>
                  <a:lnTo>
                    <a:pt x="0" y="0"/>
                  </a:lnTo>
                  <a:lnTo>
                    <a:pt x="0" y="37884"/>
                  </a:lnTo>
                  <a:lnTo>
                    <a:pt x="82321" y="37884"/>
                  </a:lnTo>
                  <a:lnTo>
                    <a:pt x="82321" y="0"/>
                  </a:lnTo>
                  <a:close/>
                </a:path>
                <a:path w="200659" h="161925">
                  <a:moveTo>
                    <a:pt x="200507" y="101815"/>
                  </a:moveTo>
                  <a:lnTo>
                    <a:pt x="142608" y="101815"/>
                  </a:lnTo>
                  <a:lnTo>
                    <a:pt x="142608" y="161556"/>
                  </a:lnTo>
                  <a:lnTo>
                    <a:pt x="200507" y="161556"/>
                  </a:lnTo>
                  <a:lnTo>
                    <a:pt x="200507" y="101815"/>
                  </a:lnTo>
                  <a:close/>
                </a:path>
              </a:pathLst>
            </a:custGeom>
            <a:solidFill>
              <a:srgbClr val="231F20"/>
            </a:solidFill>
          </p:spPr>
          <p:txBody>
            <a:bodyPr wrap="square" lIns="0" tIns="0" rIns="0" bIns="0" rtlCol="0"/>
            <a:lstStyle/>
            <a:p>
              <a:endParaRPr/>
            </a:p>
          </p:txBody>
        </p:sp>
        <p:sp>
          <p:nvSpPr>
            <p:cNvPr id="20" name="object 20"/>
            <p:cNvSpPr/>
            <p:nvPr/>
          </p:nvSpPr>
          <p:spPr>
            <a:xfrm>
              <a:off x="1012682" y="6420581"/>
              <a:ext cx="26034" cy="30480"/>
            </a:xfrm>
            <a:custGeom>
              <a:avLst/>
              <a:gdLst/>
              <a:ahLst/>
              <a:cxnLst/>
              <a:rect l="l" t="t" r="r" b="b"/>
              <a:pathLst>
                <a:path w="26034" h="30479">
                  <a:moveTo>
                    <a:pt x="25920" y="0"/>
                  </a:moveTo>
                  <a:lnTo>
                    <a:pt x="5016" y="241"/>
                  </a:lnTo>
                  <a:lnTo>
                    <a:pt x="2209" y="2781"/>
                  </a:lnTo>
                  <a:lnTo>
                    <a:pt x="0" y="30099"/>
                  </a:lnTo>
                  <a:lnTo>
                    <a:pt x="25920" y="30099"/>
                  </a:lnTo>
                  <a:lnTo>
                    <a:pt x="25920" y="0"/>
                  </a:lnTo>
                  <a:close/>
                </a:path>
              </a:pathLst>
            </a:custGeom>
            <a:solidFill>
              <a:srgbClr val="FFFFFF"/>
            </a:solidFill>
          </p:spPr>
          <p:txBody>
            <a:bodyPr wrap="square" lIns="0" tIns="0" rIns="0" bIns="0" rtlCol="0"/>
            <a:lstStyle/>
            <a:p>
              <a:endParaRPr/>
            </a:p>
          </p:txBody>
        </p:sp>
        <p:sp>
          <p:nvSpPr>
            <p:cNvPr id="21" name="object 21"/>
            <p:cNvSpPr/>
            <p:nvPr/>
          </p:nvSpPr>
          <p:spPr>
            <a:xfrm>
              <a:off x="722922" y="6309461"/>
              <a:ext cx="330835" cy="501015"/>
            </a:xfrm>
            <a:custGeom>
              <a:avLst/>
              <a:gdLst/>
              <a:ahLst/>
              <a:cxnLst/>
              <a:rect l="l" t="t" r="r" b="b"/>
              <a:pathLst>
                <a:path w="330834" h="501015">
                  <a:moveTo>
                    <a:pt x="232130" y="155257"/>
                  </a:moveTo>
                  <a:lnTo>
                    <a:pt x="127127" y="155257"/>
                  </a:lnTo>
                  <a:lnTo>
                    <a:pt x="127127" y="188417"/>
                  </a:lnTo>
                  <a:lnTo>
                    <a:pt x="232130" y="188417"/>
                  </a:lnTo>
                  <a:lnTo>
                    <a:pt x="232130" y="155257"/>
                  </a:lnTo>
                  <a:close/>
                </a:path>
                <a:path w="330834" h="501015">
                  <a:moveTo>
                    <a:pt x="330377" y="47904"/>
                  </a:moveTo>
                  <a:lnTo>
                    <a:pt x="328561" y="38950"/>
                  </a:lnTo>
                  <a:lnTo>
                    <a:pt x="325640" y="34632"/>
                  </a:lnTo>
                  <a:lnTo>
                    <a:pt x="323634" y="31648"/>
                  </a:lnTo>
                  <a:lnTo>
                    <a:pt x="316331" y="26733"/>
                  </a:lnTo>
                  <a:lnTo>
                    <a:pt x="307403" y="24930"/>
                  </a:lnTo>
                  <a:lnTo>
                    <a:pt x="299669" y="24930"/>
                  </a:lnTo>
                  <a:lnTo>
                    <a:pt x="292811" y="28752"/>
                  </a:lnTo>
                  <a:lnTo>
                    <a:pt x="288645" y="34632"/>
                  </a:lnTo>
                  <a:lnTo>
                    <a:pt x="281152" y="26822"/>
                  </a:lnTo>
                  <a:lnTo>
                    <a:pt x="280936" y="26670"/>
                  </a:lnTo>
                  <a:lnTo>
                    <a:pt x="280936" y="66967"/>
                  </a:lnTo>
                  <a:lnTo>
                    <a:pt x="279095" y="104482"/>
                  </a:lnTo>
                  <a:lnTo>
                    <a:pt x="275196" y="157797"/>
                  </a:lnTo>
                  <a:lnTo>
                    <a:pt x="266268" y="263639"/>
                  </a:lnTo>
                  <a:lnTo>
                    <a:pt x="249364" y="458736"/>
                  </a:lnTo>
                  <a:lnTo>
                    <a:pt x="71983" y="458736"/>
                  </a:lnTo>
                  <a:lnTo>
                    <a:pt x="38989" y="66967"/>
                  </a:lnTo>
                  <a:lnTo>
                    <a:pt x="280936" y="66967"/>
                  </a:lnTo>
                  <a:lnTo>
                    <a:pt x="280936" y="26670"/>
                  </a:lnTo>
                  <a:lnTo>
                    <a:pt x="279819" y="25857"/>
                  </a:lnTo>
                  <a:lnTo>
                    <a:pt x="279819" y="49504"/>
                  </a:lnTo>
                  <a:lnTo>
                    <a:pt x="82994" y="49504"/>
                  </a:lnTo>
                  <a:lnTo>
                    <a:pt x="82994" y="48958"/>
                  </a:lnTo>
                  <a:lnTo>
                    <a:pt x="82994" y="33477"/>
                  </a:lnTo>
                  <a:lnTo>
                    <a:pt x="82994" y="22771"/>
                  </a:lnTo>
                  <a:lnTo>
                    <a:pt x="99682" y="19850"/>
                  </a:lnTo>
                  <a:lnTo>
                    <a:pt x="119989" y="17665"/>
                  </a:lnTo>
                  <a:lnTo>
                    <a:pt x="144259" y="16421"/>
                  </a:lnTo>
                  <a:lnTo>
                    <a:pt x="174155" y="16408"/>
                  </a:lnTo>
                  <a:lnTo>
                    <a:pt x="200075" y="17703"/>
                  </a:lnTo>
                  <a:lnTo>
                    <a:pt x="250101" y="28130"/>
                  </a:lnTo>
                  <a:lnTo>
                    <a:pt x="279819" y="49504"/>
                  </a:lnTo>
                  <a:lnTo>
                    <a:pt x="279819" y="25857"/>
                  </a:lnTo>
                  <a:lnTo>
                    <a:pt x="239115" y="7226"/>
                  </a:lnTo>
                  <a:lnTo>
                    <a:pt x="234149" y="6515"/>
                  </a:lnTo>
                  <a:lnTo>
                    <a:pt x="205930" y="2463"/>
                  </a:lnTo>
                  <a:lnTo>
                    <a:pt x="173774" y="279"/>
                  </a:lnTo>
                  <a:lnTo>
                    <a:pt x="145224" y="0"/>
                  </a:lnTo>
                  <a:lnTo>
                    <a:pt x="122910" y="914"/>
                  </a:lnTo>
                  <a:lnTo>
                    <a:pt x="113893" y="1689"/>
                  </a:lnTo>
                  <a:lnTo>
                    <a:pt x="104038" y="2819"/>
                  </a:lnTo>
                  <a:lnTo>
                    <a:pt x="93649" y="4406"/>
                  </a:lnTo>
                  <a:lnTo>
                    <a:pt x="82994" y="6515"/>
                  </a:lnTo>
                  <a:lnTo>
                    <a:pt x="82994" y="4064"/>
                  </a:lnTo>
                  <a:lnTo>
                    <a:pt x="52933" y="4064"/>
                  </a:lnTo>
                  <a:lnTo>
                    <a:pt x="52933" y="15697"/>
                  </a:lnTo>
                  <a:lnTo>
                    <a:pt x="52933" y="33477"/>
                  </a:lnTo>
                  <a:lnTo>
                    <a:pt x="52933" y="48958"/>
                  </a:lnTo>
                  <a:lnTo>
                    <a:pt x="37630" y="48958"/>
                  </a:lnTo>
                  <a:lnTo>
                    <a:pt x="37274" y="46786"/>
                  </a:lnTo>
                  <a:lnTo>
                    <a:pt x="38989" y="40665"/>
                  </a:lnTo>
                  <a:lnTo>
                    <a:pt x="52933" y="33477"/>
                  </a:lnTo>
                  <a:lnTo>
                    <a:pt x="52933" y="15697"/>
                  </a:lnTo>
                  <a:lnTo>
                    <a:pt x="22123" y="42722"/>
                  </a:lnTo>
                  <a:lnTo>
                    <a:pt x="20243" y="49136"/>
                  </a:lnTo>
                  <a:lnTo>
                    <a:pt x="0" y="49136"/>
                  </a:lnTo>
                  <a:lnTo>
                    <a:pt x="0" y="66967"/>
                  </a:lnTo>
                  <a:lnTo>
                    <a:pt x="23837" y="66967"/>
                  </a:lnTo>
                  <a:lnTo>
                    <a:pt x="26974" y="100939"/>
                  </a:lnTo>
                  <a:lnTo>
                    <a:pt x="31521" y="153047"/>
                  </a:lnTo>
                  <a:lnTo>
                    <a:pt x="36918" y="216458"/>
                  </a:lnTo>
                  <a:lnTo>
                    <a:pt x="42621" y="284302"/>
                  </a:lnTo>
                  <a:lnTo>
                    <a:pt x="48056" y="349732"/>
                  </a:lnTo>
                  <a:lnTo>
                    <a:pt x="57442" y="463194"/>
                  </a:lnTo>
                  <a:lnTo>
                    <a:pt x="58293" y="473151"/>
                  </a:lnTo>
                  <a:lnTo>
                    <a:pt x="63969" y="474687"/>
                  </a:lnTo>
                  <a:lnTo>
                    <a:pt x="63969" y="500583"/>
                  </a:lnTo>
                  <a:lnTo>
                    <a:pt x="95948" y="500583"/>
                  </a:lnTo>
                  <a:lnTo>
                    <a:pt x="95948" y="474687"/>
                  </a:lnTo>
                  <a:lnTo>
                    <a:pt x="262674" y="474687"/>
                  </a:lnTo>
                  <a:lnTo>
                    <a:pt x="263969" y="458736"/>
                  </a:lnTo>
                  <a:lnTo>
                    <a:pt x="276987" y="299186"/>
                  </a:lnTo>
                  <a:lnTo>
                    <a:pt x="288023" y="162763"/>
                  </a:lnTo>
                  <a:lnTo>
                    <a:pt x="295541" y="67602"/>
                  </a:lnTo>
                  <a:lnTo>
                    <a:pt x="299021" y="69672"/>
                  </a:lnTo>
                  <a:lnTo>
                    <a:pt x="303060" y="70891"/>
                  </a:lnTo>
                  <a:lnTo>
                    <a:pt x="307403" y="70891"/>
                  </a:lnTo>
                  <a:lnTo>
                    <a:pt x="316331" y="69088"/>
                  </a:lnTo>
                  <a:lnTo>
                    <a:pt x="318528" y="67602"/>
                  </a:lnTo>
                  <a:lnTo>
                    <a:pt x="323634" y="64160"/>
                  </a:lnTo>
                  <a:lnTo>
                    <a:pt x="328561" y="56845"/>
                  </a:lnTo>
                  <a:lnTo>
                    <a:pt x="330047" y="49504"/>
                  </a:lnTo>
                  <a:lnTo>
                    <a:pt x="330377" y="47904"/>
                  </a:lnTo>
                  <a:close/>
                </a:path>
              </a:pathLst>
            </a:custGeom>
            <a:solidFill>
              <a:srgbClr val="231F20"/>
            </a:solidFill>
          </p:spPr>
          <p:txBody>
            <a:bodyPr wrap="square" lIns="0" tIns="0" rIns="0" bIns="0" rtlCol="0"/>
            <a:lstStyle/>
            <a:p>
              <a:endParaRPr/>
            </a:p>
          </p:txBody>
        </p:sp>
        <p:sp>
          <p:nvSpPr>
            <p:cNvPr id="22" name="object 22"/>
            <p:cNvSpPr/>
            <p:nvPr/>
          </p:nvSpPr>
          <p:spPr>
            <a:xfrm>
              <a:off x="932520" y="6709588"/>
              <a:ext cx="98323" cy="98336"/>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584956" y="6251636"/>
              <a:ext cx="596265" cy="617220"/>
            </a:xfrm>
            <a:custGeom>
              <a:avLst/>
              <a:gdLst/>
              <a:ahLst/>
              <a:cxnLst/>
              <a:rect l="l" t="t" r="r" b="b"/>
              <a:pathLst>
                <a:path w="596265" h="617220">
                  <a:moveTo>
                    <a:pt x="595731" y="0"/>
                  </a:moveTo>
                  <a:lnTo>
                    <a:pt x="292023" y="314337"/>
                  </a:lnTo>
                  <a:lnTo>
                    <a:pt x="0" y="1193"/>
                  </a:lnTo>
                  <a:lnTo>
                    <a:pt x="0" y="21475"/>
                  </a:lnTo>
                  <a:lnTo>
                    <a:pt x="282473" y="324205"/>
                  </a:lnTo>
                  <a:lnTo>
                    <a:pt x="8928" y="607326"/>
                  </a:lnTo>
                  <a:lnTo>
                    <a:pt x="18681" y="616788"/>
                  </a:lnTo>
                  <a:lnTo>
                    <a:pt x="291833" y="334238"/>
                  </a:lnTo>
                  <a:lnTo>
                    <a:pt x="554850" y="616115"/>
                  </a:lnTo>
                  <a:lnTo>
                    <a:pt x="564807" y="606856"/>
                  </a:lnTo>
                  <a:lnTo>
                    <a:pt x="301396" y="324383"/>
                  </a:lnTo>
                  <a:lnTo>
                    <a:pt x="595363" y="20256"/>
                  </a:lnTo>
                  <a:lnTo>
                    <a:pt x="595731" y="0"/>
                  </a:lnTo>
                  <a:close/>
                </a:path>
              </a:pathLst>
            </a:custGeom>
            <a:solidFill>
              <a:srgbClr val="231F20"/>
            </a:solidFill>
          </p:spPr>
          <p:txBody>
            <a:bodyPr wrap="square" lIns="0" tIns="0" rIns="0" bIns="0" rtlCol="0"/>
            <a:lstStyle/>
            <a:p>
              <a:endParaRPr/>
            </a:p>
          </p:txBody>
        </p:sp>
        <p:sp>
          <p:nvSpPr>
            <p:cNvPr id="24" name="object 24"/>
            <p:cNvSpPr/>
            <p:nvPr/>
          </p:nvSpPr>
          <p:spPr>
            <a:xfrm>
              <a:off x="866538" y="6318962"/>
              <a:ext cx="53340" cy="8890"/>
            </a:xfrm>
            <a:custGeom>
              <a:avLst/>
              <a:gdLst/>
              <a:ahLst/>
              <a:cxnLst/>
              <a:rect l="l" t="t" r="r" b="b"/>
              <a:pathLst>
                <a:path w="53340" h="8889">
                  <a:moveTo>
                    <a:pt x="52882" y="0"/>
                  </a:moveTo>
                  <a:lnTo>
                    <a:pt x="0" y="0"/>
                  </a:lnTo>
                  <a:lnTo>
                    <a:pt x="0" y="8216"/>
                  </a:lnTo>
                  <a:lnTo>
                    <a:pt x="52882" y="8547"/>
                  </a:lnTo>
                  <a:lnTo>
                    <a:pt x="52882" y="0"/>
                  </a:lnTo>
                  <a:close/>
                </a:path>
              </a:pathLst>
            </a:custGeom>
            <a:solidFill>
              <a:srgbClr val="FFFFFF"/>
            </a:solidFill>
          </p:spPr>
          <p:txBody>
            <a:bodyPr wrap="square" lIns="0" tIns="0" rIns="0" bIns="0" rtlCol="0"/>
            <a:lstStyle/>
            <a:p>
              <a:endParaRPr/>
            </a:p>
          </p:txBody>
        </p:sp>
        <p:sp>
          <p:nvSpPr>
            <p:cNvPr id="25" name="object 25"/>
            <p:cNvSpPr/>
            <p:nvPr/>
          </p:nvSpPr>
          <p:spPr>
            <a:xfrm>
              <a:off x="965361" y="6743232"/>
              <a:ext cx="33020" cy="33020"/>
            </a:xfrm>
            <a:custGeom>
              <a:avLst/>
              <a:gdLst/>
              <a:ahLst/>
              <a:cxnLst/>
              <a:rect l="l" t="t" r="r" b="b"/>
              <a:pathLst>
                <a:path w="33019" h="33020">
                  <a:moveTo>
                    <a:pt x="25247" y="0"/>
                  </a:moveTo>
                  <a:lnTo>
                    <a:pt x="7289" y="0"/>
                  </a:lnTo>
                  <a:lnTo>
                    <a:pt x="0" y="7251"/>
                  </a:lnTo>
                  <a:lnTo>
                    <a:pt x="0" y="25234"/>
                  </a:lnTo>
                  <a:lnTo>
                    <a:pt x="7289" y="32511"/>
                  </a:lnTo>
                  <a:lnTo>
                    <a:pt x="25247" y="32511"/>
                  </a:lnTo>
                  <a:lnTo>
                    <a:pt x="32524" y="25234"/>
                  </a:lnTo>
                  <a:lnTo>
                    <a:pt x="32524" y="7251"/>
                  </a:lnTo>
                  <a:close/>
                </a:path>
              </a:pathLst>
            </a:custGeom>
            <a:solidFill>
              <a:srgbClr val="231F20"/>
            </a:solidFill>
          </p:spPr>
          <p:txBody>
            <a:bodyPr wrap="square" lIns="0" tIns="0" rIns="0" bIns="0" rtlCol="0"/>
            <a:lstStyle/>
            <a:p>
              <a:endParaRPr/>
            </a:p>
          </p:txBody>
        </p:sp>
      </p:grpSp>
      <p:sp>
        <p:nvSpPr>
          <p:cNvPr id="26" name="object 26"/>
          <p:cNvSpPr/>
          <p:nvPr/>
        </p:nvSpPr>
        <p:spPr>
          <a:xfrm>
            <a:off x="546608" y="7693780"/>
            <a:ext cx="6482715" cy="0"/>
          </a:xfrm>
          <a:custGeom>
            <a:avLst/>
            <a:gdLst/>
            <a:ahLst/>
            <a:cxnLst/>
            <a:rect l="l" t="t" r="r" b="b"/>
            <a:pathLst>
              <a:path w="6482715">
                <a:moveTo>
                  <a:pt x="0" y="0"/>
                </a:moveTo>
                <a:lnTo>
                  <a:pt x="6482397" y="0"/>
                </a:lnTo>
              </a:path>
            </a:pathLst>
          </a:custGeom>
          <a:ln w="9525">
            <a:solidFill>
              <a:srgbClr val="231F20"/>
            </a:solidFill>
            <a:prstDash val="sysDot"/>
          </a:ln>
        </p:spPr>
        <p:txBody>
          <a:bodyPr wrap="square" lIns="0" tIns="0" rIns="0" bIns="0" rtlCol="0"/>
          <a:lstStyle/>
          <a:p>
            <a:endParaRPr/>
          </a:p>
        </p:txBody>
      </p:sp>
      <p:sp>
        <p:nvSpPr>
          <p:cNvPr id="27" name="object 27"/>
          <p:cNvSpPr txBox="1"/>
          <p:nvPr/>
        </p:nvSpPr>
        <p:spPr>
          <a:xfrm>
            <a:off x="527434" y="7373038"/>
            <a:ext cx="1645285" cy="61341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FEHLERBEHEBUNG</a:t>
            </a:r>
            <a:endParaRPr sz="1600">
              <a:latin typeface="Arial Narrow"/>
              <a:cs typeface="Arial Narrow"/>
            </a:endParaRPr>
          </a:p>
          <a:p>
            <a:pPr marL="12700">
              <a:lnSpc>
                <a:spcPct val="100000"/>
              </a:lnSpc>
              <a:spcBef>
                <a:spcPts val="1265"/>
              </a:spcBef>
            </a:pPr>
            <a:r>
              <a:rPr sz="1200" b="1" dirty="0">
                <a:solidFill>
                  <a:srgbClr val="231F20"/>
                </a:solidFill>
                <a:latin typeface="Arial Narrow"/>
                <a:cs typeface="Arial Narrow"/>
              </a:rPr>
              <a:t>FEHLERCODE-TABELLE</a:t>
            </a:r>
            <a:endParaRPr sz="1200">
              <a:latin typeface="Arial Narrow"/>
              <a:cs typeface="Arial Narrow"/>
            </a:endParaRPr>
          </a:p>
        </p:txBody>
      </p:sp>
      <p:graphicFrame>
        <p:nvGraphicFramePr>
          <p:cNvPr id="28" name="object 28"/>
          <p:cNvGraphicFramePr>
            <a:graphicFrameLocks noGrp="1"/>
          </p:cNvGraphicFramePr>
          <p:nvPr/>
        </p:nvGraphicFramePr>
        <p:xfrm>
          <a:off x="546821" y="8034470"/>
          <a:ext cx="6494780" cy="1699895"/>
        </p:xfrm>
        <a:graphic>
          <a:graphicData uri="http://schemas.openxmlformats.org/drawingml/2006/table">
            <a:tbl>
              <a:tblPr firstRow="1" bandRow="1">
                <a:tableStyleId>{2D5ABB26-0587-4C30-8999-92F81FD0307C}</a:tableStyleId>
              </a:tblPr>
              <a:tblGrid>
                <a:gridCol w="681355">
                  <a:extLst>
                    <a:ext uri="{9D8B030D-6E8A-4147-A177-3AD203B41FA5}">
                      <a16:colId xmlns:a16="http://schemas.microsoft.com/office/drawing/2014/main" val="20000"/>
                    </a:ext>
                  </a:extLst>
                </a:gridCol>
                <a:gridCol w="3007995">
                  <a:extLst>
                    <a:ext uri="{9D8B030D-6E8A-4147-A177-3AD203B41FA5}">
                      <a16:colId xmlns:a16="http://schemas.microsoft.com/office/drawing/2014/main" val="20001"/>
                    </a:ext>
                  </a:extLst>
                </a:gridCol>
                <a:gridCol w="2795904">
                  <a:extLst>
                    <a:ext uri="{9D8B030D-6E8A-4147-A177-3AD203B41FA5}">
                      <a16:colId xmlns:a16="http://schemas.microsoft.com/office/drawing/2014/main" val="20002"/>
                    </a:ext>
                  </a:extLst>
                </a:gridCol>
              </a:tblGrid>
              <a:tr h="231556">
                <a:tc>
                  <a:txBody>
                    <a:bodyPr/>
                    <a:lstStyle/>
                    <a:p>
                      <a:pPr marL="43815">
                        <a:lnSpc>
                          <a:spcPct val="100000"/>
                        </a:lnSpc>
                        <a:spcBef>
                          <a:spcPts val="320"/>
                        </a:spcBef>
                      </a:pPr>
                      <a:r>
                        <a:rPr sz="1000" b="1" spc="-80" dirty="0">
                          <a:solidFill>
                            <a:srgbClr val="FFFFFF"/>
                          </a:solidFill>
                          <a:latin typeface="Arial Narrow"/>
                          <a:cs typeface="Arial Narrow"/>
                        </a:rPr>
                        <a:t>LED-ANZEIGE</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3970" algn="ctr">
                        <a:lnSpc>
                          <a:spcPct val="100000"/>
                        </a:lnSpc>
                        <a:spcBef>
                          <a:spcPts val="345"/>
                        </a:spcBef>
                      </a:pPr>
                      <a:r>
                        <a:rPr sz="1000" b="1" dirty="0">
                          <a:solidFill>
                            <a:srgbClr val="FFFFFF"/>
                          </a:solidFill>
                          <a:latin typeface="Arial Narrow"/>
                          <a:cs typeface="Arial Narrow"/>
                        </a:rPr>
                        <a:t>URSACHE</a:t>
                      </a:r>
                      <a:endParaRPr sz="1000">
                        <a:latin typeface="Arial Narrow"/>
                        <a:cs typeface="Arial Narrow"/>
                      </a:endParaRPr>
                    </a:p>
                  </a:txBody>
                  <a:tcPr marL="0" marR="0" marT="43815"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39700" algn="ctr">
                        <a:lnSpc>
                          <a:spcPct val="100000"/>
                        </a:lnSpc>
                        <a:spcBef>
                          <a:spcPts val="320"/>
                        </a:spcBef>
                      </a:pPr>
                      <a:r>
                        <a:rPr sz="1000" b="1" dirty="0">
                          <a:solidFill>
                            <a:srgbClr val="FFFFFF"/>
                          </a:solidFill>
                          <a:latin typeface="Arial Narrow"/>
                          <a:cs typeface="Arial Narrow"/>
                        </a:rPr>
                        <a:t>LÖSUNG</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190500">
                <a:tc rowSpan="2">
                  <a:txBody>
                    <a:bodyPr/>
                    <a:lstStyle/>
                    <a:p>
                      <a:pPr>
                        <a:lnSpc>
                          <a:spcPct val="100000"/>
                        </a:lnSpc>
                        <a:spcBef>
                          <a:spcPts val="35"/>
                        </a:spcBef>
                      </a:pPr>
                      <a:endParaRPr sz="800">
                        <a:latin typeface="Times New Roman"/>
                        <a:cs typeface="Times New Roman"/>
                      </a:endParaRPr>
                    </a:p>
                    <a:p>
                      <a:pPr marL="60960" algn="ctr">
                        <a:lnSpc>
                          <a:spcPct val="100000"/>
                        </a:lnSpc>
                      </a:pPr>
                      <a:r>
                        <a:rPr sz="850" b="1" dirty="0">
                          <a:solidFill>
                            <a:srgbClr val="231F20"/>
                          </a:solidFill>
                          <a:latin typeface="Arial Narrow"/>
                          <a:cs typeface="Arial Narrow"/>
                        </a:rPr>
                        <a:t>- -</a:t>
                      </a:r>
                      <a:r>
                        <a:rPr sz="850" b="1" spc="-20" dirty="0">
                          <a:solidFill>
                            <a:srgbClr val="231F20"/>
                          </a:solidFill>
                          <a:latin typeface="Arial Narrow"/>
                          <a:cs typeface="Arial Narrow"/>
                        </a:rPr>
                        <a:t> </a:t>
                      </a:r>
                      <a:r>
                        <a:rPr sz="850" b="1" dirty="0">
                          <a:solidFill>
                            <a:srgbClr val="231F20"/>
                          </a:solidFill>
                          <a:latin typeface="Arial Narrow"/>
                          <a:cs typeface="Arial Narrow"/>
                        </a:rPr>
                        <a:t>-</a:t>
                      </a:r>
                      <a:endParaRPr sz="85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325"/>
                        </a:spcBef>
                      </a:pPr>
                      <a:r>
                        <a:rPr sz="850" dirty="0">
                          <a:solidFill>
                            <a:srgbClr val="231F20"/>
                          </a:solidFill>
                          <a:latin typeface="Arial Narrow"/>
                          <a:cs typeface="Arial Narrow"/>
                        </a:rPr>
                        <a:t>Signaldraht </a:t>
                      </a:r>
                      <a:r>
                        <a:rPr sz="850" spc="-5" dirty="0">
                          <a:solidFill>
                            <a:srgbClr val="231F20"/>
                          </a:solidFill>
                          <a:latin typeface="Arial Narrow"/>
                          <a:cs typeface="Arial Narrow"/>
                        </a:rPr>
                        <a:t>ist</a:t>
                      </a:r>
                      <a:r>
                        <a:rPr sz="850" spc="-10" dirty="0">
                          <a:solidFill>
                            <a:srgbClr val="231F20"/>
                          </a:solidFill>
                          <a:latin typeface="Arial Narrow"/>
                          <a:cs typeface="Arial Narrow"/>
                        </a:rPr>
                        <a:t> </a:t>
                      </a:r>
                      <a:r>
                        <a:rPr sz="850" spc="-5" dirty="0">
                          <a:solidFill>
                            <a:srgbClr val="231F20"/>
                          </a:solidFill>
                          <a:latin typeface="Arial Narrow"/>
                          <a:cs typeface="Arial Narrow"/>
                        </a:rPr>
                        <a:t>locker</a:t>
                      </a:r>
                      <a:endParaRPr sz="85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30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5"/>
                        </a:spcBef>
                      </a:pPr>
                      <a:r>
                        <a:rPr sz="850" dirty="0">
                          <a:solidFill>
                            <a:srgbClr val="231F20"/>
                          </a:solidFill>
                          <a:latin typeface="Arial Narrow"/>
                          <a:cs typeface="Arial Narrow"/>
                        </a:rPr>
                        <a:t>Kommunikation</a:t>
                      </a:r>
                      <a:r>
                        <a:rPr sz="850" spc="-5" dirty="0">
                          <a:solidFill>
                            <a:srgbClr val="231F20"/>
                          </a:solidFill>
                          <a:latin typeface="Arial Narrow"/>
                          <a:cs typeface="Arial Narrow"/>
                        </a:rPr>
                        <a:t> </a:t>
                      </a:r>
                      <a:r>
                        <a:rPr sz="850" dirty="0">
                          <a:solidFill>
                            <a:srgbClr val="231F20"/>
                          </a:solidFill>
                          <a:latin typeface="Arial Narrow"/>
                          <a:cs typeface="Arial Narrow"/>
                        </a:rPr>
                        <a:t>fehlgeschlagen</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1029">
                <a:tc rowSpan="2">
                  <a:txBody>
                    <a:bodyPr/>
                    <a:lstStyle/>
                    <a:p>
                      <a:pPr marL="26034" algn="ctr">
                        <a:lnSpc>
                          <a:spcPct val="100000"/>
                        </a:lnSpc>
                        <a:spcBef>
                          <a:spcPts val="885"/>
                        </a:spcBef>
                      </a:pPr>
                      <a:r>
                        <a:rPr sz="850" b="1" dirty="0">
                          <a:solidFill>
                            <a:srgbClr val="231F20"/>
                          </a:solidFill>
                          <a:latin typeface="Arial Narrow"/>
                          <a:cs typeface="Arial Narrow"/>
                        </a:rPr>
                        <a:t>F0</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54"/>
                        </a:spcBef>
                      </a:pPr>
                      <a:r>
                        <a:rPr sz="850" dirty="0">
                          <a:solidFill>
                            <a:srgbClr val="231F20"/>
                          </a:solidFill>
                          <a:latin typeface="Arial Narrow"/>
                          <a:cs typeface="Arial Narrow"/>
                        </a:rPr>
                        <a:t>Die Wassertemperatur </a:t>
                      </a:r>
                      <a:r>
                        <a:rPr sz="850" spc="-5" dirty="0">
                          <a:solidFill>
                            <a:srgbClr val="231F20"/>
                          </a:solidFill>
                          <a:latin typeface="Arial Narrow"/>
                          <a:cs typeface="Arial Narrow"/>
                        </a:rPr>
                        <a:t>liegt unter null Grad oder übersteigt 50</a:t>
                      </a:r>
                      <a:r>
                        <a:rPr sz="850" spc="-30" dirty="0">
                          <a:solidFill>
                            <a:srgbClr val="231F20"/>
                          </a:solidFill>
                          <a:latin typeface="Arial Narrow"/>
                          <a:cs typeface="Arial Narrow"/>
                        </a:rPr>
                        <a:t> </a:t>
                      </a:r>
                      <a:r>
                        <a:rPr sz="850" dirty="0">
                          <a:solidFill>
                            <a:srgbClr val="231F20"/>
                          </a:solidFill>
                          <a:latin typeface="Arial Narrow"/>
                          <a:cs typeface="Arial Narrow"/>
                        </a:rPr>
                        <a:t>°C</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29"/>
                        </a:spcBef>
                      </a:pPr>
                      <a:r>
                        <a:rPr sz="850" dirty="0">
                          <a:solidFill>
                            <a:srgbClr val="231F20"/>
                          </a:solidFill>
                          <a:latin typeface="Arial Narrow"/>
                          <a:cs typeface="Arial Narrow"/>
                        </a:rPr>
                        <a:t>Wechseln Sie </a:t>
                      </a:r>
                      <a:r>
                        <a:rPr sz="850" spc="-5" dirty="0">
                          <a:solidFill>
                            <a:srgbClr val="231F20"/>
                          </a:solidFill>
                          <a:latin typeface="Arial Narrow"/>
                          <a:cs typeface="Arial Narrow"/>
                        </a:rPr>
                        <a:t>das</a:t>
                      </a:r>
                      <a:r>
                        <a:rPr sz="850" spc="-10" dirty="0">
                          <a:solidFill>
                            <a:srgbClr val="231F20"/>
                          </a:solidFill>
                          <a:latin typeface="Arial Narrow"/>
                          <a:cs typeface="Arial Narrow"/>
                        </a:rPr>
                        <a:t> </a:t>
                      </a:r>
                      <a:r>
                        <a:rPr sz="850" dirty="0">
                          <a:solidFill>
                            <a:srgbClr val="231F20"/>
                          </a:solidFill>
                          <a:latin typeface="Arial Narrow"/>
                          <a:cs typeface="Arial Narrow"/>
                        </a:rPr>
                        <a:t>Wasser</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062">
                <a:tc vMerge="1">
                  <a:txBody>
                    <a:bodyPr/>
                    <a:lstStyle/>
                    <a:p>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175"/>
                        </a:spcBef>
                      </a:pPr>
                      <a:r>
                        <a:rPr sz="850" dirty="0">
                          <a:solidFill>
                            <a:srgbClr val="231F20"/>
                          </a:solidFill>
                          <a:latin typeface="Arial Narrow"/>
                          <a:cs typeface="Arial Narrow"/>
                        </a:rPr>
                        <a:t>Ausfall </a:t>
                      </a:r>
                      <a:r>
                        <a:rPr sz="850" spc="-5" dirty="0">
                          <a:solidFill>
                            <a:srgbClr val="231F20"/>
                          </a:solidFill>
                          <a:latin typeface="Arial Narrow"/>
                          <a:cs typeface="Arial Narrow"/>
                        </a:rPr>
                        <a:t>des</a:t>
                      </a:r>
                      <a:r>
                        <a:rPr sz="850" spc="-10" dirty="0">
                          <a:solidFill>
                            <a:srgbClr val="231F20"/>
                          </a:solidFill>
                          <a:latin typeface="Arial Narrow"/>
                          <a:cs typeface="Arial Narrow"/>
                        </a:rPr>
                        <a:t> </a:t>
                      </a:r>
                      <a:r>
                        <a:rPr sz="850" dirty="0">
                          <a:solidFill>
                            <a:srgbClr val="231F20"/>
                          </a:solidFill>
                          <a:latin typeface="Arial Narrow"/>
                          <a:cs typeface="Arial Narrow"/>
                        </a:rPr>
                        <a:t>Temperatursensors</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15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5468">
                <a:tc rowSpan="2">
                  <a:txBody>
                    <a:bodyPr/>
                    <a:lstStyle/>
                    <a:p>
                      <a:pPr marL="26034" algn="ctr">
                        <a:lnSpc>
                          <a:spcPct val="100000"/>
                        </a:lnSpc>
                        <a:spcBef>
                          <a:spcPts val="760"/>
                        </a:spcBef>
                      </a:pPr>
                      <a:r>
                        <a:rPr sz="850" b="1" dirty="0">
                          <a:solidFill>
                            <a:srgbClr val="231F20"/>
                          </a:solidFill>
                          <a:latin typeface="Arial Narrow"/>
                          <a:cs typeface="Arial Narrow"/>
                        </a:rPr>
                        <a:t>F1</a:t>
                      </a:r>
                      <a:endParaRPr sz="850">
                        <a:latin typeface="Arial Narrow"/>
                        <a:cs typeface="Arial Narrow"/>
                      </a:endParaRPr>
                    </a:p>
                  </a:txBody>
                  <a:tcPr marL="0" marR="0" marT="965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9"/>
                        </a:spcBef>
                      </a:pPr>
                      <a:r>
                        <a:rPr sz="850" dirty="0">
                          <a:solidFill>
                            <a:srgbClr val="231F20"/>
                          </a:solidFill>
                          <a:latin typeface="Arial Narrow"/>
                          <a:cs typeface="Arial Narrow"/>
                        </a:rPr>
                        <a:t>Sofort </a:t>
                      </a:r>
                      <a:r>
                        <a:rPr sz="850" spc="-5" dirty="0">
                          <a:solidFill>
                            <a:srgbClr val="231F20"/>
                          </a:solidFill>
                          <a:latin typeface="Arial Narrow"/>
                          <a:cs typeface="Arial Narrow"/>
                        </a:rPr>
                        <a:t>nach </a:t>
                      </a:r>
                      <a:r>
                        <a:rPr sz="850" dirty="0">
                          <a:solidFill>
                            <a:srgbClr val="231F20"/>
                          </a:solidFill>
                          <a:latin typeface="Arial Narrow"/>
                          <a:cs typeface="Arial Narrow"/>
                        </a:rPr>
                        <a:t>Drücken </a:t>
                      </a:r>
                      <a:r>
                        <a:rPr sz="850" spc="-5" dirty="0">
                          <a:solidFill>
                            <a:srgbClr val="231F20"/>
                          </a:solidFill>
                          <a:latin typeface="Arial Narrow"/>
                          <a:cs typeface="Arial Narrow"/>
                        </a:rPr>
                        <a:t>von </a:t>
                      </a:r>
                      <a:r>
                        <a:rPr sz="850" dirty="0">
                          <a:solidFill>
                            <a:srgbClr val="231F20"/>
                          </a:solidFill>
                          <a:latin typeface="Arial Narrow"/>
                          <a:cs typeface="Arial Narrow"/>
                        </a:rPr>
                        <a:t>FILTER, HEATING </a:t>
                      </a:r>
                      <a:r>
                        <a:rPr sz="850" spc="-5" dirty="0">
                          <a:solidFill>
                            <a:srgbClr val="231F20"/>
                          </a:solidFill>
                          <a:latin typeface="Arial Narrow"/>
                          <a:cs typeface="Arial Narrow"/>
                        </a:rPr>
                        <a:t>oder </a:t>
                      </a:r>
                      <a:r>
                        <a:rPr sz="850" dirty="0">
                          <a:solidFill>
                            <a:srgbClr val="231F20"/>
                          </a:solidFill>
                          <a:latin typeface="Arial Narrow"/>
                          <a:cs typeface="Arial Narrow"/>
                        </a:rPr>
                        <a:t>UVC wird F1</a:t>
                      </a:r>
                      <a:r>
                        <a:rPr sz="850" spc="-80" dirty="0">
                          <a:solidFill>
                            <a:srgbClr val="231F20"/>
                          </a:solidFill>
                          <a:latin typeface="Arial Narrow"/>
                          <a:cs typeface="Arial Narrow"/>
                        </a:rPr>
                        <a:t> </a:t>
                      </a:r>
                      <a:r>
                        <a:rPr sz="850" dirty="0">
                          <a:solidFill>
                            <a:srgbClr val="231F20"/>
                          </a:solidFill>
                          <a:latin typeface="Arial Narrow"/>
                          <a:cs typeface="Arial Narrow"/>
                        </a:rPr>
                        <a:t>angezeigt</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4"/>
                        </a:spcBef>
                      </a:pPr>
                      <a:r>
                        <a:rPr sz="850" dirty="0">
                          <a:solidFill>
                            <a:srgbClr val="231F20"/>
                          </a:solidFill>
                          <a:latin typeface="Arial Narrow"/>
                          <a:cs typeface="Arial Narrow"/>
                        </a:rPr>
                        <a:t>Reinigen Sie </a:t>
                      </a:r>
                      <a:r>
                        <a:rPr sz="850" spc="-5" dirty="0">
                          <a:solidFill>
                            <a:srgbClr val="231F20"/>
                          </a:solidFill>
                          <a:latin typeface="Arial Narrow"/>
                          <a:cs typeface="Arial Narrow"/>
                        </a:rPr>
                        <a:t>die </a:t>
                      </a:r>
                      <a:r>
                        <a:rPr sz="850" dirty="0">
                          <a:solidFill>
                            <a:srgbClr val="231F20"/>
                          </a:solidFill>
                          <a:latin typeface="Arial Narrow"/>
                          <a:cs typeface="Arial Narrow"/>
                        </a:rPr>
                        <a:t>Teile </a:t>
                      </a:r>
                      <a:r>
                        <a:rPr sz="850" spc="-5" dirty="0">
                          <a:solidFill>
                            <a:srgbClr val="231F20"/>
                          </a:solidFill>
                          <a:latin typeface="Arial Narrow"/>
                          <a:cs typeface="Arial Narrow"/>
                        </a:rPr>
                        <a:t>und </a:t>
                      </a:r>
                      <a:r>
                        <a:rPr sz="850" dirty="0">
                          <a:solidFill>
                            <a:srgbClr val="231F20"/>
                          </a:solidFill>
                          <a:latin typeface="Arial Narrow"/>
                          <a:cs typeface="Arial Narrow"/>
                        </a:rPr>
                        <a:t>Rohre, </a:t>
                      </a:r>
                      <a:r>
                        <a:rPr sz="850" spc="-5" dirty="0">
                          <a:solidFill>
                            <a:srgbClr val="231F20"/>
                          </a:solidFill>
                          <a:latin typeface="Arial Narrow"/>
                          <a:cs typeface="Arial Narrow"/>
                        </a:rPr>
                        <a:t>durch die das </a:t>
                      </a:r>
                      <a:r>
                        <a:rPr sz="850" dirty="0">
                          <a:solidFill>
                            <a:srgbClr val="231F20"/>
                          </a:solidFill>
                          <a:latin typeface="Arial Narrow"/>
                          <a:cs typeface="Arial Narrow"/>
                        </a:rPr>
                        <a:t>Wasser</a:t>
                      </a:r>
                      <a:r>
                        <a:rPr sz="850" spc="-35" dirty="0">
                          <a:solidFill>
                            <a:srgbClr val="231F20"/>
                          </a:solidFill>
                          <a:latin typeface="Arial Narrow"/>
                          <a:cs typeface="Arial Narrow"/>
                        </a:rPr>
                        <a:t> </a:t>
                      </a:r>
                      <a:r>
                        <a:rPr sz="850" dirty="0">
                          <a:solidFill>
                            <a:srgbClr val="231F20"/>
                          </a:solidFill>
                          <a:latin typeface="Arial Narrow"/>
                          <a:cs typeface="Arial Narrow"/>
                        </a:rPr>
                        <a:t>fließt</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500155">
                <a:tc vMerge="1">
                  <a:txBody>
                    <a:bodyPr/>
                    <a:lstStyle/>
                    <a:p>
                      <a:endParaRPr/>
                    </a:p>
                  </a:txBody>
                  <a:tcPr marL="0" marR="0" marT="965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83820">
                        <a:lnSpc>
                          <a:spcPct val="137300"/>
                        </a:lnSpc>
                        <a:spcBef>
                          <a:spcPts val="270"/>
                        </a:spcBef>
                      </a:pPr>
                      <a:r>
                        <a:rPr sz="850" spc="-5" dirty="0">
                          <a:solidFill>
                            <a:srgbClr val="231F20"/>
                          </a:solidFill>
                          <a:latin typeface="Arial Narrow"/>
                          <a:cs typeface="Arial Narrow"/>
                        </a:rPr>
                        <a:t>15 </a:t>
                      </a:r>
                      <a:r>
                        <a:rPr sz="850" dirty="0">
                          <a:solidFill>
                            <a:srgbClr val="231F20"/>
                          </a:solidFill>
                          <a:latin typeface="Arial Narrow"/>
                          <a:cs typeface="Arial Narrow"/>
                        </a:rPr>
                        <a:t>Sekunden </a:t>
                      </a:r>
                      <a:r>
                        <a:rPr sz="850" spc="-5" dirty="0">
                          <a:solidFill>
                            <a:srgbClr val="231F20"/>
                          </a:solidFill>
                          <a:latin typeface="Arial Narrow"/>
                          <a:cs typeface="Arial Narrow"/>
                        </a:rPr>
                        <a:t>nach dem </a:t>
                      </a:r>
                      <a:r>
                        <a:rPr sz="850" dirty="0">
                          <a:solidFill>
                            <a:srgbClr val="231F20"/>
                          </a:solidFill>
                          <a:latin typeface="Arial Narrow"/>
                          <a:cs typeface="Arial Narrow"/>
                        </a:rPr>
                        <a:t>Drücken </a:t>
                      </a:r>
                      <a:r>
                        <a:rPr sz="850" spc="-5" dirty="0">
                          <a:solidFill>
                            <a:srgbClr val="231F20"/>
                          </a:solidFill>
                          <a:latin typeface="Arial Narrow"/>
                          <a:cs typeface="Arial Narrow"/>
                        </a:rPr>
                        <a:t>von </a:t>
                      </a:r>
                      <a:r>
                        <a:rPr sz="850" dirty="0">
                          <a:solidFill>
                            <a:srgbClr val="231F20"/>
                          </a:solidFill>
                          <a:latin typeface="Arial Narrow"/>
                          <a:cs typeface="Arial Narrow"/>
                        </a:rPr>
                        <a:t>FILTER, HEATING </a:t>
                      </a:r>
                      <a:r>
                        <a:rPr sz="850" spc="-5" dirty="0">
                          <a:solidFill>
                            <a:srgbClr val="231F20"/>
                          </a:solidFill>
                          <a:latin typeface="Arial Narrow"/>
                          <a:cs typeface="Arial Narrow"/>
                        </a:rPr>
                        <a:t>oder </a:t>
                      </a:r>
                      <a:r>
                        <a:rPr sz="850" dirty="0">
                          <a:solidFill>
                            <a:srgbClr val="231F20"/>
                          </a:solidFill>
                          <a:latin typeface="Arial Narrow"/>
                          <a:cs typeface="Arial Narrow"/>
                        </a:rPr>
                        <a:t>UVC wird  F1</a:t>
                      </a:r>
                      <a:r>
                        <a:rPr sz="850" spc="-5" dirty="0">
                          <a:solidFill>
                            <a:srgbClr val="231F20"/>
                          </a:solidFill>
                          <a:latin typeface="Arial Narrow"/>
                          <a:cs typeface="Arial Narrow"/>
                        </a:rPr>
                        <a:t> </a:t>
                      </a:r>
                      <a:r>
                        <a:rPr sz="850" dirty="0">
                          <a:solidFill>
                            <a:srgbClr val="231F20"/>
                          </a:solidFill>
                          <a:latin typeface="Arial Narrow"/>
                          <a:cs typeface="Arial Narrow"/>
                        </a:rPr>
                        <a:t>angezeigt</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7485" indent="-123825">
                        <a:lnSpc>
                          <a:spcPct val="100000"/>
                        </a:lnSpc>
                        <a:spcBef>
                          <a:spcPts val="225"/>
                        </a:spcBef>
                        <a:buAutoNum type="arabicPeriod"/>
                        <a:tabLst>
                          <a:tab pos="198120" algn="l"/>
                        </a:tabLst>
                      </a:pPr>
                      <a:r>
                        <a:rPr sz="850" dirty="0">
                          <a:solidFill>
                            <a:srgbClr val="231F20"/>
                          </a:solidFill>
                          <a:latin typeface="Arial Narrow"/>
                          <a:cs typeface="Arial Narrow"/>
                        </a:rPr>
                        <a:t>Fügen Sie </a:t>
                      </a:r>
                      <a:r>
                        <a:rPr sz="850" spc="-5" dirty="0">
                          <a:solidFill>
                            <a:srgbClr val="231F20"/>
                          </a:solidFill>
                          <a:latin typeface="Arial Narrow"/>
                          <a:cs typeface="Arial Narrow"/>
                        </a:rPr>
                        <a:t>mehr </a:t>
                      </a:r>
                      <a:r>
                        <a:rPr sz="850" dirty="0">
                          <a:solidFill>
                            <a:srgbClr val="231F20"/>
                          </a:solidFill>
                          <a:latin typeface="Arial Narrow"/>
                          <a:cs typeface="Arial Narrow"/>
                        </a:rPr>
                        <a:t>Wasser </a:t>
                      </a:r>
                      <a:r>
                        <a:rPr sz="850" spc="-5" dirty="0">
                          <a:solidFill>
                            <a:srgbClr val="231F20"/>
                          </a:solidFill>
                          <a:latin typeface="Arial Narrow"/>
                          <a:cs typeface="Arial Narrow"/>
                        </a:rPr>
                        <a:t>hinzu, um die Mindestlinie zu</a:t>
                      </a:r>
                      <a:r>
                        <a:rPr sz="850" spc="-55" dirty="0">
                          <a:solidFill>
                            <a:srgbClr val="231F20"/>
                          </a:solidFill>
                          <a:latin typeface="Arial Narrow"/>
                          <a:cs typeface="Arial Narrow"/>
                        </a:rPr>
                        <a:t> </a:t>
                      </a:r>
                      <a:r>
                        <a:rPr sz="850" dirty="0">
                          <a:solidFill>
                            <a:srgbClr val="231F20"/>
                          </a:solidFill>
                          <a:latin typeface="Arial Narrow"/>
                          <a:cs typeface="Arial Narrow"/>
                        </a:rPr>
                        <a:t>erreichen</a:t>
                      </a:r>
                      <a:endParaRPr sz="850">
                        <a:latin typeface="Arial Narrow"/>
                        <a:cs typeface="Arial Narrow"/>
                      </a:endParaRPr>
                    </a:p>
                    <a:p>
                      <a:pPr marL="197485" indent="-123825">
                        <a:lnSpc>
                          <a:spcPct val="100000"/>
                        </a:lnSpc>
                        <a:spcBef>
                          <a:spcPts val="180"/>
                        </a:spcBef>
                        <a:buAutoNum type="arabicPeriod"/>
                        <a:tabLst>
                          <a:tab pos="198120" algn="l"/>
                        </a:tabLst>
                      </a:pPr>
                      <a:r>
                        <a:rPr sz="850" dirty="0">
                          <a:solidFill>
                            <a:srgbClr val="231F20"/>
                          </a:solidFill>
                          <a:latin typeface="Arial Narrow"/>
                          <a:cs typeface="Arial Narrow"/>
                        </a:rPr>
                        <a:t>Reinigen Sie </a:t>
                      </a:r>
                      <a:r>
                        <a:rPr sz="850" spc="-5" dirty="0">
                          <a:solidFill>
                            <a:srgbClr val="231F20"/>
                          </a:solidFill>
                          <a:latin typeface="Arial Narrow"/>
                          <a:cs typeface="Arial Narrow"/>
                        </a:rPr>
                        <a:t>die </a:t>
                      </a:r>
                      <a:r>
                        <a:rPr sz="850" dirty="0">
                          <a:solidFill>
                            <a:srgbClr val="231F20"/>
                          </a:solidFill>
                          <a:latin typeface="Arial Narrow"/>
                          <a:cs typeface="Arial Narrow"/>
                        </a:rPr>
                        <a:t>Teile </a:t>
                      </a:r>
                      <a:r>
                        <a:rPr sz="850" spc="-5" dirty="0">
                          <a:solidFill>
                            <a:srgbClr val="231F20"/>
                          </a:solidFill>
                          <a:latin typeface="Arial Narrow"/>
                          <a:cs typeface="Arial Narrow"/>
                        </a:rPr>
                        <a:t>und </a:t>
                      </a:r>
                      <a:r>
                        <a:rPr sz="850" dirty="0">
                          <a:solidFill>
                            <a:srgbClr val="231F20"/>
                          </a:solidFill>
                          <a:latin typeface="Arial Narrow"/>
                          <a:cs typeface="Arial Narrow"/>
                        </a:rPr>
                        <a:t>Rohre, </a:t>
                      </a:r>
                      <a:r>
                        <a:rPr sz="850" spc="-5" dirty="0">
                          <a:solidFill>
                            <a:srgbClr val="231F20"/>
                          </a:solidFill>
                          <a:latin typeface="Arial Narrow"/>
                          <a:cs typeface="Arial Narrow"/>
                        </a:rPr>
                        <a:t>durch die das </a:t>
                      </a:r>
                      <a:r>
                        <a:rPr sz="850" dirty="0">
                          <a:solidFill>
                            <a:srgbClr val="231F20"/>
                          </a:solidFill>
                          <a:latin typeface="Arial Narrow"/>
                          <a:cs typeface="Arial Narrow"/>
                        </a:rPr>
                        <a:t>Wasser</a:t>
                      </a:r>
                      <a:r>
                        <a:rPr sz="850" spc="-45" dirty="0">
                          <a:solidFill>
                            <a:srgbClr val="231F20"/>
                          </a:solidFill>
                          <a:latin typeface="Arial Narrow"/>
                          <a:cs typeface="Arial Narrow"/>
                        </a:rPr>
                        <a:t> </a:t>
                      </a:r>
                      <a:r>
                        <a:rPr sz="850" dirty="0">
                          <a:solidFill>
                            <a:srgbClr val="231F20"/>
                          </a:solidFill>
                          <a:latin typeface="Arial Narrow"/>
                          <a:cs typeface="Arial Narrow"/>
                        </a:rPr>
                        <a:t>fließt</a:t>
                      </a:r>
                      <a:endParaRPr sz="850">
                        <a:latin typeface="Arial Narrow"/>
                        <a:cs typeface="Arial Narrow"/>
                      </a:endParaRPr>
                    </a:p>
                    <a:p>
                      <a:pPr marL="197485" indent="-123825">
                        <a:lnSpc>
                          <a:spcPct val="100000"/>
                        </a:lnSpc>
                        <a:spcBef>
                          <a:spcPts val="180"/>
                        </a:spcBef>
                        <a:buAutoNum type="arabicPeriod"/>
                        <a:tabLst>
                          <a:tab pos="198120" algn="l"/>
                        </a:tabLst>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29" name="object 29"/>
          <p:cNvSpPr/>
          <p:nvPr/>
        </p:nvSpPr>
        <p:spPr>
          <a:xfrm>
            <a:off x="5788032" y="4966379"/>
            <a:ext cx="223023" cy="92193"/>
          </a:xfrm>
          <a:prstGeom prst="rect">
            <a:avLst/>
          </a:prstGeom>
          <a:blipFill>
            <a:blip r:embed="rId4" cstate="print"/>
            <a:stretch>
              <a:fillRect/>
            </a:stretch>
          </a:blipFill>
        </p:spPr>
        <p:txBody>
          <a:bodyPr wrap="square" lIns="0" tIns="0" rIns="0" bIns="0" rtlCol="0"/>
          <a:lstStyle/>
          <a:p>
            <a:endParaRPr/>
          </a:p>
        </p:txBody>
      </p:sp>
      <p:sp>
        <p:nvSpPr>
          <p:cNvPr id="30" name="object 30"/>
          <p:cNvSpPr txBox="1"/>
          <p:nvPr/>
        </p:nvSpPr>
        <p:spPr>
          <a:xfrm>
            <a:off x="519062" y="461629"/>
            <a:ext cx="5851525" cy="10833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Reparatur </a:t>
            </a:r>
            <a:r>
              <a:rPr sz="1200" b="1" spc="-5" dirty="0">
                <a:solidFill>
                  <a:srgbClr val="231F20"/>
                </a:solidFill>
                <a:latin typeface="Arial Narrow"/>
                <a:cs typeface="Arial Narrow"/>
              </a:rPr>
              <a:t>von </a:t>
            </a:r>
            <a:r>
              <a:rPr sz="1200" b="1" dirty="0">
                <a:solidFill>
                  <a:srgbClr val="231F20"/>
                </a:solidFill>
                <a:latin typeface="Arial Narrow"/>
                <a:cs typeface="Arial Narrow"/>
              </a:rPr>
              <a:t>Whirlpool-Wanne und </a:t>
            </a:r>
            <a:r>
              <a:rPr sz="1200" b="1" spc="-5" dirty="0">
                <a:solidFill>
                  <a:srgbClr val="231F20"/>
                </a:solidFill>
                <a:latin typeface="Arial Narrow"/>
                <a:cs typeface="Arial Narrow"/>
              </a:rPr>
              <a:t>aufblasbarer </a:t>
            </a:r>
            <a:r>
              <a:rPr sz="1200" b="1" dirty="0">
                <a:solidFill>
                  <a:srgbClr val="231F20"/>
                </a:solidFill>
                <a:latin typeface="Arial Narrow"/>
                <a:cs typeface="Arial Narrow"/>
              </a:rPr>
              <a:t>Thermo-Abdeckung</a:t>
            </a:r>
            <a:r>
              <a:rPr sz="1200" b="1" spc="-20" dirty="0">
                <a:solidFill>
                  <a:srgbClr val="231F20"/>
                </a:solidFill>
                <a:latin typeface="Arial Narrow"/>
                <a:cs typeface="Arial Narrow"/>
              </a:rPr>
              <a:t> </a:t>
            </a:r>
            <a:r>
              <a:rPr sz="1200" b="1" dirty="0">
                <a:solidFill>
                  <a:srgbClr val="231F20"/>
                </a:solidFill>
                <a:latin typeface="Arial Narrow"/>
                <a:cs typeface="Arial Narrow"/>
              </a:rPr>
              <a:t>(*optional)</a:t>
            </a:r>
            <a:endParaRPr sz="1200">
              <a:latin typeface="Arial Narrow"/>
              <a:cs typeface="Arial Narrow"/>
            </a:endParaRPr>
          </a:p>
          <a:p>
            <a:pPr marL="12700">
              <a:lnSpc>
                <a:spcPct val="100000"/>
              </a:lnSpc>
              <a:spcBef>
                <a:spcPts val="260"/>
              </a:spcBef>
            </a:pPr>
            <a:r>
              <a:rPr sz="900" dirty="0">
                <a:solidFill>
                  <a:srgbClr val="231F20"/>
                </a:solidFill>
                <a:latin typeface="Arial Narrow"/>
                <a:cs typeface="Arial Narrow"/>
              </a:rPr>
              <a:t>Verwenden Sie </a:t>
            </a:r>
            <a:r>
              <a:rPr sz="900" spc="-5" dirty="0">
                <a:solidFill>
                  <a:srgbClr val="231F20"/>
                </a:solidFill>
                <a:latin typeface="Arial Narrow"/>
                <a:cs typeface="Arial Narrow"/>
              </a:rPr>
              <a:t>das beiliegende </a:t>
            </a:r>
            <a:r>
              <a:rPr sz="900" dirty="0">
                <a:solidFill>
                  <a:srgbClr val="231F20"/>
                </a:solidFill>
                <a:latin typeface="Arial Narrow"/>
                <a:cs typeface="Arial Narrow"/>
              </a:rPr>
              <a:t>Reparaturpflaster, </a:t>
            </a:r>
            <a:r>
              <a:rPr sz="900" spc="-5" dirty="0">
                <a:solidFill>
                  <a:srgbClr val="231F20"/>
                </a:solidFill>
                <a:latin typeface="Arial Narrow"/>
                <a:cs typeface="Arial Narrow"/>
              </a:rPr>
              <a:t>um eine eventuelle </a:t>
            </a:r>
            <a:r>
              <a:rPr sz="900" dirty="0">
                <a:solidFill>
                  <a:srgbClr val="231F20"/>
                </a:solidFill>
                <a:latin typeface="Arial Narrow"/>
                <a:cs typeface="Arial Narrow"/>
              </a:rPr>
              <a:t>Einstichstelle </a:t>
            </a:r>
            <a:r>
              <a:rPr sz="900" spc="-5" dirty="0">
                <a:solidFill>
                  <a:srgbClr val="231F20"/>
                </a:solidFill>
                <a:latin typeface="Arial Narrow"/>
                <a:cs typeface="Arial Narrow"/>
              </a:rPr>
              <a:t>zu</a:t>
            </a:r>
            <a:r>
              <a:rPr sz="900" spc="-15" dirty="0">
                <a:solidFill>
                  <a:srgbClr val="231F20"/>
                </a:solidFill>
                <a:latin typeface="Arial Narrow"/>
                <a:cs typeface="Arial Narrow"/>
              </a:rPr>
              <a:t> </a:t>
            </a:r>
            <a:r>
              <a:rPr sz="900" dirty="0">
                <a:solidFill>
                  <a:srgbClr val="231F20"/>
                </a:solidFill>
                <a:latin typeface="Arial Narrow"/>
                <a:cs typeface="Arial Narrow"/>
              </a:rPr>
              <a:t>reparieren:</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Reinigen </a:t>
            </a:r>
            <a:r>
              <a:rPr sz="900" spc="-5" dirty="0">
                <a:solidFill>
                  <a:srgbClr val="231F20"/>
                </a:solidFill>
                <a:latin typeface="Arial Narrow"/>
                <a:cs typeface="Arial Narrow"/>
              </a:rPr>
              <a:t>und </a:t>
            </a:r>
            <a:r>
              <a:rPr sz="900" dirty="0">
                <a:solidFill>
                  <a:srgbClr val="231F20"/>
                </a:solidFill>
                <a:latin typeface="Arial Narrow"/>
                <a:cs typeface="Arial Narrow"/>
              </a:rPr>
              <a:t>trocknen Sie </a:t>
            </a:r>
            <a:r>
              <a:rPr sz="900" spc="-5" dirty="0">
                <a:solidFill>
                  <a:srgbClr val="231F20"/>
                </a:solidFill>
                <a:latin typeface="Arial Narrow"/>
                <a:cs typeface="Arial Narrow"/>
              </a:rPr>
              <a:t>den zu </a:t>
            </a:r>
            <a:r>
              <a:rPr sz="900" dirty="0">
                <a:solidFill>
                  <a:srgbClr val="231F20"/>
                </a:solidFill>
                <a:latin typeface="Arial Narrow"/>
                <a:cs typeface="Arial Narrow"/>
              </a:rPr>
              <a:t>reparierenden Bereich</a:t>
            </a:r>
            <a:r>
              <a:rPr sz="900" spc="-15" dirty="0">
                <a:solidFill>
                  <a:srgbClr val="231F20"/>
                </a:solidFill>
                <a:latin typeface="Arial Narrow"/>
                <a:cs typeface="Arial Narrow"/>
              </a:rPr>
              <a:t> </a:t>
            </a:r>
            <a:r>
              <a:rPr sz="900" dirty="0">
                <a:solidFill>
                  <a:srgbClr val="231F20"/>
                </a:solidFill>
                <a:latin typeface="Arial Narrow"/>
                <a:cs typeface="Arial Narrow"/>
              </a:rPr>
              <a:t>gründlich</a:t>
            </a:r>
            <a:endParaRPr sz="900">
              <a:latin typeface="Arial Narrow"/>
              <a:cs typeface="Arial Narrow"/>
            </a:endParaRPr>
          </a:p>
          <a:p>
            <a:pPr marL="142875" indent="-130810">
              <a:lnSpc>
                <a:spcPct val="100000"/>
              </a:lnSpc>
              <a:spcBef>
                <a:spcPts val="120"/>
              </a:spcBef>
              <a:buAutoNum type="arabicPeriod"/>
              <a:tabLst>
                <a:tab pos="143510" algn="l"/>
              </a:tabLst>
            </a:pPr>
            <a:r>
              <a:rPr sz="900" spc="-15" dirty="0">
                <a:solidFill>
                  <a:srgbClr val="231F20"/>
                </a:solidFill>
                <a:latin typeface="Arial Narrow"/>
                <a:cs typeface="Arial Narrow"/>
              </a:rPr>
              <a:t>Tragen</a:t>
            </a:r>
            <a:r>
              <a:rPr sz="900" spc="-5" dirty="0">
                <a:solidFill>
                  <a:srgbClr val="231F20"/>
                </a:solidFill>
                <a:latin typeface="Arial Narrow"/>
                <a:cs typeface="Arial Narrow"/>
              </a:rPr>
              <a:t> </a:t>
            </a:r>
            <a:r>
              <a:rPr sz="900" spc="-15" dirty="0">
                <a:solidFill>
                  <a:srgbClr val="231F20"/>
                </a:solidFill>
                <a:latin typeface="Arial Narrow"/>
                <a:cs typeface="Arial Narrow"/>
              </a:rPr>
              <a:t>Sie</a:t>
            </a:r>
            <a:r>
              <a:rPr sz="900" dirty="0">
                <a:solidFill>
                  <a:srgbClr val="231F20"/>
                </a:solidFill>
                <a:latin typeface="Arial Narrow"/>
                <a:cs typeface="Arial Narrow"/>
              </a:rPr>
              <a:t> </a:t>
            </a:r>
            <a:r>
              <a:rPr sz="900" spc="-20" dirty="0">
                <a:solidFill>
                  <a:srgbClr val="231F20"/>
                </a:solidFill>
                <a:latin typeface="Arial Narrow"/>
                <a:cs typeface="Arial Narrow"/>
              </a:rPr>
              <a:t>den</a:t>
            </a:r>
            <a:r>
              <a:rPr sz="900" spc="-5" dirty="0">
                <a:solidFill>
                  <a:srgbClr val="231F20"/>
                </a:solidFill>
                <a:latin typeface="Arial Narrow"/>
                <a:cs typeface="Arial Narrow"/>
              </a:rPr>
              <a:t> </a:t>
            </a:r>
            <a:r>
              <a:rPr sz="900" spc="-15" dirty="0">
                <a:solidFill>
                  <a:srgbClr val="231F20"/>
                </a:solidFill>
                <a:latin typeface="Arial Narrow"/>
                <a:cs typeface="Arial Narrow"/>
              </a:rPr>
              <a:t>Kleber</a:t>
            </a:r>
            <a:r>
              <a:rPr sz="900" dirty="0">
                <a:solidFill>
                  <a:srgbClr val="231F20"/>
                </a:solidFill>
                <a:latin typeface="Arial Narrow"/>
                <a:cs typeface="Arial Narrow"/>
              </a:rPr>
              <a:t> </a:t>
            </a:r>
            <a:r>
              <a:rPr sz="900" spc="-15" dirty="0">
                <a:solidFill>
                  <a:srgbClr val="231F20"/>
                </a:solidFill>
                <a:latin typeface="Arial Narrow"/>
                <a:cs typeface="Arial Narrow"/>
              </a:rPr>
              <a:t>auf</a:t>
            </a:r>
            <a:r>
              <a:rPr sz="900" spc="-5" dirty="0">
                <a:solidFill>
                  <a:srgbClr val="231F20"/>
                </a:solidFill>
                <a:latin typeface="Arial Narrow"/>
                <a:cs typeface="Arial Narrow"/>
              </a:rPr>
              <a:t> </a:t>
            </a:r>
            <a:r>
              <a:rPr sz="900" spc="-20" dirty="0">
                <a:solidFill>
                  <a:srgbClr val="231F20"/>
                </a:solidFill>
                <a:latin typeface="Arial Narrow"/>
                <a:cs typeface="Arial Narrow"/>
              </a:rPr>
              <a:t>den</a:t>
            </a:r>
            <a:r>
              <a:rPr sz="900" dirty="0">
                <a:solidFill>
                  <a:srgbClr val="231F20"/>
                </a:solidFill>
                <a:latin typeface="Arial Narrow"/>
                <a:cs typeface="Arial Narrow"/>
              </a:rPr>
              <a:t> </a:t>
            </a:r>
            <a:r>
              <a:rPr sz="900" spc="-15" dirty="0">
                <a:solidFill>
                  <a:srgbClr val="231F20"/>
                </a:solidFill>
                <a:latin typeface="Arial Narrow"/>
                <a:cs typeface="Arial Narrow"/>
              </a:rPr>
              <a:t>PVC-Flicken</a:t>
            </a:r>
            <a:r>
              <a:rPr sz="900" dirty="0">
                <a:solidFill>
                  <a:srgbClr val="231F20"/>
                </a:solidFill>
                <a:latin typeface="Arial Narrow"/>
                <a:cs typeface="Arial Narrow"/>
              </a:rPr>
              <a:t> </a:t>
            </a:r>
            <a:r>
              <a:rPr sz="900" spc="-15" dirty="0">
                <a:solidFill>
                  <a:srgbClr val="231F20"/>
                </a:solidFill>
                <a:latin typeface="Arial Narrow"/>
                <a:cs typeface="Arial Narrow"/>
              </a:rPr>
              <a:t>auf</a:t>
            </a:r>
            <a:r>
              <a:rPr sz="900" spc="-5" dirty="0">
                <a:solidFill>
                  <a:srgbClr val="231F20"/>
                </a:solidFill>
                <a:latin typeface="Arial Narrow"/>
                <a:cs typeface="Arial Narrow"/>
              </a:rPr>
              <a:t> </a:t>
            </a:r>
            <a:r>
              <a:rPr sz="900" spc="-20" dirty="0">
                <a:solidFill>
                  <a:srgbClr val="231F20"/>
                </a:solidFill>
                <a:latin typeface="Arial Narrow"/>
                <a:cs typeface="Arial Narrow"/>
              </a:rPr>
              <a:t>und</a:t>
            </a:r>
            <a:r>
              <a:rPr sz="900" dirty="0">
                <a:solidFill>
                  <a:srgbClr val="231F20"/>
                </a:solidFill>
                <a:latin typeface="Arial Narrow"/>
                <a:cs typeface="Arial Narrow"/>
              </a:rPr>
              <a:t> </a:t>
            </a:r>
            <a:r>
              <a:rPr sz="900" spc="-15" dirty="0">
                <a:solidFill>
                  <a:srgbClr val="231F20"/>
                </a:solidFill>
                <a:latin typeface="Arial Narrow"/>
                <a:cs typeface="Arial Narrow"/>
              </a:rPr>
              <a:t>befestigen</a:t>
            </a:r>
            <a:r>
              <a:rPr sz="900" spc="-5" dirty="0">
                <a:solidFill>
                  <a:srgbClr val="231F20"/>
                </a:solidFill>
                <a:latin typeface="Arial Narrow"/>
                <a:cs typeface="Arial Narrow"/>
              </a:rPr>
              <a:t> </a:t>
            </a:r>
            <a:r>
              <a:rPr sz="900" spc="-15" dirty="0">
                <a:solidFill>
                  <a:srgbClr val="231F20"/>
                </a:solidFill>
                <a:latin typeface="Arial Narrow"/>
                <a:cs typeface="Arial Narrow"/>
              </a:rPr>
              <a:t>Sie</a:t>
            </a:r>
            <a:r>
              <a:rPr sz="900" dirty="0">
                <a:solidFill>
                  <a:srgbClr val="231F20"/>
                </a:solidFill>
                <a:latin typeface="Arial Narrow"/>
                <a:cs typeface="Arial Narrow"/>
              </a:rPr>
              <a:t> </a:t>
            </a:r>
            <a:r>
              <a:rPr sz="900" spc="-15" dirty="0">
                <a:solidFill>
                  <a:srgbClr val="231F20"/>
                </a:solidFill>
                <a:latin typeface="Arial Narrow"/>
                <a:cs typeface="Arial Narrow"/>
              </a:rPr>
              <a:t>ihn</a:t>
            </a:r>
            <a:r>
              <a:rPr sz="900" spc="-5" dirty="0">
                <a:solidFill>
                  <a:srgbClr val="231F20"/>
                </a:solidFill>
                <a:latin typeface="Arial Narrow"/>
                <a:cs typeface="Arial Narrow"/>
              </a:rPr>
              <a:t> </a:t>
            </a:r>
            <a:r>
              <a:rPr sz="900" spc="-15" dirty="0">
                <a:solidFill>
                  <a:srgbClr val="231F20"/>
                </a:solidFill>
                <a:latin typeface="Arial Narrow"/>
                <a:cs typeface="Arial Narrow"/>
              </a:rPr>
              <a:t>schnell</a:t>
            </a:r>
            <a:r>
              <a:rPr sz="900" dirty="0">
                <a:solidFill>
                  <a:srgbClr val="231F20"/>
                </a:solidFill>
                <a:latin typeface="Arial Narrow"/>
                <a:cs typeface="Arial Narrow"/>
              </a:rPr>
              <a:t> </a:t>
            </a:r>
            <a:r>
              <a:rPr sz="900" spc="-15" dirty="0">
                <a:solidFill>
                  <a:srgbClr val="231F20"/>
                </a:solidFill>
                <a:latin typeface="Arial Narrow"/>
                <a:cs typeface="Arial Narrow"/>
              </a:rPr>
              <a:t>auf</a:t>
            </a:r>
            <a:r>
              <a:rPr sz="900" dirty="0">
                <a:solidFill>
                  <a:srgbClr val="231F20"/>
                </a:solidFill>
                <a:latin typeface="Arial Narrow"/>
                <a:cs typeface="Arial Narrow"/>
              </a:rPr>
              <a:t> </a:t>
            </a:r>
            <a:r>
              <a:rPr sz="900" spc="-15" dirty="0">
                <a:solidFill>
                  <a:srgbClr val="231F20"/>
                </a:solidFill>
                <a:latin typeface="Arial Narrow"/>
                <a:cs typeface="Arial Narrow"/>
              </a:rPr>
              <a:t>der</a:t>
            </a:r>
            <a:r>
              <a:rPr sz="900" spc="-5" dirty="0">
                <a:solidFill>
                  <a:srgbClr val="231F20"/>
                </a:solidFill>
                <a:latin typeface="Arial Narrow"/>
                <a:cs typeface="Arial Narrow"/>
              </a:rPr>
              <a:t> </a:t>
            </a:r>
            <a:r>
              <a:rPr sz="900" spc="-20" dirty="0">
                <a:solidFill>
                  <a:srgbClr val="231F20"/>
                </a:solidFill>
                <a:latin typeface="Arial Narrow"/>
                <a:cs typeface="Arial Narrow"/>
              </a:rPr>
              <a:t>beschädigten</a:t>
            </a:r>
            <a:r>
              <a:rPr sz="900" dirty="0">
                <a:solidFill>
                  <a:srgbClr val="231F20"/>
                </a:solidFill>
                <a:latin typeface="Arial Narrow"/>
                <a:cs typeface="Arial Narrow"/>
              </a:rPr>
              <a:t> </a:t>
            </a:r>
            <a:r>
              <a:rPr sz="900" spc="-15" dirty="0">
                <a:solidFill>
                  <a:srgbClr val="231F20"/>
                </a:solidFill>
                <a:latin typeface="Arial Narrow"/>
                <a:cs typeface="Arial Narrow"/>
              </a:rPr>
              <a:t>Oberfläche.</a:t>
            </a:r>
            <a:r>
              <a:rPr sz="900" spc="-5" dirty="0">
                <a:solidFill>
                  <a:srgbClr val="231F20"/>
                </a:solidFill>
                <a:latin typeface="Arial Narrow"/>
                <a:cs typeface="Arial Narrow"/>
              </a:rPr>
              <a:t> </a:t>
            </a:r>
            <a:r>
              <a:rPr sz="900" spc="-10" dirty="0">
                <a:solidFill>
                  <a:srgbClr val="231F20"/>
                </a:solidFill>
                <a:latin typeface="Arial Narrow"/>
                <a:cs typeface="Arial Narrow"/>
              </a:rPr>
              <a:t>(Klebstoff</a:t>
            </a:r>
            <a:r>
              <a:rPr sz="900" dirty="0">
                <a:solidFill>
                  <a:srgbClr val="231F20"/>
                </a:solidFill>
                <a:latin typeface="Arial Narrow"/>
                <a:cs typeface="Arial Narrow"/>
              </a:rPr>
              <a:t> </a:t>
            </a:r>
            <a:r>
              <a:rPr sz="900" spc="-15" dirty="0">
                <a:solidFill>
                  <a:srgbClr val="231F20"/>
                </a:solidFill>
                <a:latin typeface="Arial Narrow"/>
                <a:cs typeface="Arial Narrow"/>
              </a:rPr>
              <a:t>ist</a:t>
            </a:r>
            <a:r>
              <a:rPr sz="900" spc="-5" dirty="0">
                <a:solidFill>
                  <a:srgbClr val="231F20"/>
                </a:solidFill>
                <a:latin typeface="Arial Narrow"/>
                <a:cs typeface="Arial Narrow"/>
              </a:rPr>
              <a:t> </a:t>
            </a:r>
            <a:r>
              <a:rPr sz="900" spc="-15" dirty="0">
                <a:solidFill>
                  <a:srgbClr val="231F20"/>
                </a:solidFill>
                <a:latin typeface="Arial Narrow"/>
                <a:cs typeface="Arial Narrow"/>
              </a:rPr>
              <a:t>nicht</a:t>
            </a:r>
            <a:r>
              <a:rPr sz="900" dirty="0">
                <a:solidFill>
                  <a:srgbClr val="231F20"/>
                </a:solidFill>
                <a:latin typeface="Arial Narrow"/>
                <a:cs typeface="Arial Narrow"/>
              </a:rPr>
              <a:t> </a:t>
            </a:r>
            <a:r>
              <a:rPr sz="900" spc="-10" dirty="0">
                <a:solidFill>
                  <a:srgbClr val="231F20"/>
                </a:solidFill>
                <a:latin typeface="Arial Narrow"/>
                <a:cs typeface="Arial Narrow"/>
              </a:rPr>
              <a:t>enthalten)</a:t>
            </a:r>
            <a:endParaRPr sz="900">
              <a:latin typeface="Arial Narrow"/>
              <a:cs typeface="Arial Narrow"/>
            </a:endParaRPr>
          </a:p>
          <a:p>
            <a:pPr marL="142875" indent="-130810">
              <a:lnSpc>
                <a:spcPct val="100000"/>
              </a:lnSpc>
              <a:spcBef>
                <a:spcPts val="120"/>
              </a:spcBef>
              <a:buAutoNum type="arabicPeriod"/>
              <a:tabLst>
                <a:tab pos="143510" algn="l"/>
              </a:tabLst>
            </a:pPr>
            <a:r>
              <a:rPr sz="900" spc="-5" dirty="0">
                <a:solidFill>
                  <a:srgbClr val="231F20"/>
                </a:solidFill>
                <a:latin typeface="Arial Narrow"/>
                <a:cs typeface="Arial Narrow"/>
              </a:rPr>
              <a:t>Glätten </a:t>
            </a:r>
            <a:r>
              <a:rPr sz="900" dirty="0">
                <a:solidFill>
                  <a:srgbClr val="231F20"/>
                </a:solidFill>
                <a:latin typeface="Arial Narrow"/>
                <a:cs typeface="Arial Narrow"/>
              </a:rPr>
              <a:t>Sie </a:t>
            </a:r>
            <a:r>
              <a:rPr sz="900" spc="-5" dirty="0">
                <a:solidFill>
                  <a:srgbClr val="231F20"/>
                </a:solidFill>
                <a:latin typeface="Arial Narrow"/>
                <a:cs typeface="Arial Narrow"/>
              </a:rPr>
              <a:t>die Oberfläche, um alle Luftblasen zu entfernen, und lassen </a:t>
            </a:r>
            <a:r>
              <a:rPr sz="900" dirty="0">
                <a:solidFill>
                  <a:srgbClr val="231F20"/>
                </a:solidFill>
                <a:latin typeface="Arial Narrow"/>
                <a:cs typeface="Arial Narrow"/>
              </a:rPr>
              <a:t>Sie </a:t>
            </a:r>
            <a:r>
              <a:rPr sz="900" spc="-5" dirty="0">
                <a:solidFill>
                  <a:srgbClr val="231F20"/>
                </a:solidFill>
                <a:latin typeface="Arial Narrow"/>
                <a:cs typeface="Arial Narrow"/>
              </a:rPr>
              <a:t>sie 5–10 Minuten</a:t>
            </a:r>
            <a:r>
              <a:rPr sz="900" spc="-15" dirty="0">
                <a:solidFill>
                  <a:srgbClr val="231F20"/>
                </a:solidFill>
                <a:latin typeface="Arial Narrow"/>
                <a:cs typeface="Arial Narrow"/>
              </a:rPr>
              <a:t> </a:t>
            </a:r>
            <a:r>
              <a:rPr sz="900" dirty="0">
                <a:solidFill>
                  <a:srgbClr val="231F20"/>
                </a:solidFill>
                <a:latin typeface="Arial Narrow"/>
                <a:cs typeface="Arial Narrow"/>
              </a:rPr>
              <a:t>trocknen.</a:t>
            </a:r>
            <a:endParaRPr sz="900">
              <a:latin typeface="Arial Narrow"/>
              <a:cs typeface="Arial Narrow"/>
            </a:endParaRPr>
          </a:p>
          <a:p>
            <a:pPr marL="12700">
              <a:lnSpc>
                <a:spcPct val="100000"/>
              </a:lnSpc>
              <a:spcBef>
                <a:spcPts val="520"/>
              </a:spcBef>
            </a:pPr>
            <a:r>
              <a:rPr sz="900" b="1" spc="-5" dirty="0">
                <a:solidFill>
                  <a:srgbClr val="231F20"/>
                </a:solidFill>
                <a:latin typeface="Arial Narrow"/>
                <a:cs typeface="Arial Narrow"/>
              </a:rPr>
              <a:t>HINWEIS</a:t>
            </a:r>
            <a:r>
              <a:rPr sz="900" spc="-5" dirty="0">
                <a:solidFill>
                  <a:srgbClr val="231F20"/>
                </a:solidFill>
                <a:latin typeface="Arial Narrow"/>
                <a:cs typeface="Arial Narrow"/>
              </a:rPr>
              <a:t>: </a:t>
            </a:r>
            <a:r>
              <a:rPr sz="900" dirty="0">
                <a:solidFill>
                  <a:srgbClr val="231F20"/>
                </a:solidFill>
                <a:latin typeface="Arial Narrow"/>
                <a:cs typeface="Arial Narrow"/>
              </a:rPr>
              <a:t>Klebstoff </a:t>
            </a:r>
            <a:r>
              <a:rPr sz="900" spc="-5" dirty="0">
                <a:solidFill>
                  <a:srgbClr val="231F20"/>
                </a:solidFill>
                <a:latin typeface="Arial Narrow"/>
                <a:cs typeface="Arial Narrow"/>
              </a:rPr>
              <a:t>ist nicht</a:t>
            </a:r>
            <a:r>
              <a:rPr sz="900" spc="-10" dirty="0">
                <a:solidFill>
                  <a:srgbClr val="231F20"/>
                </a:solidFill>
                <a:latin typeface="Arial Narrow"/>
                <a:cs typeface="Arial Narrow"/>
              </a:rPr>
              <a:t> </a:t>
            </a:r>
            <a:r>
              <a:rPr sz="900" dirty="0">
                <a:solidFill>
                  <a:srgbClr val="231F20"/>
                </a:solidFill>
                <a:latin typeface="Arial Narrow"/>
                <a:cs typeface="Arial Narrow"/>
              </a:rPr>
              <a:t>enthalten.</a:t>
            </a:r>
            <a:endParaRPr sz="900">
              <a:latin typeface="Arial Narrow"/>
              <a:cs typeface="Arial Narrow"/>
            </a:endParaRPr>
          </a:p>
        </p:txBody>
      </p:sp>
      <p:grpSp>
        <p:nvGrpSpPr>
          <p:cNvPr id="31" name="object 31"/>
          <p:cNvGrpSpPr/>
          <p:nvPr/>
        </p:nvGrpSpPr>
        <p:grpSpPr>
          <a:xfrm>
            <a:off x="2192585" y="1664868"/>
            <a:ext cx="4821555" cy="1247775"/>
            <a:chOff x="2192585" y="1664868"/>
            <a:chExt cx="4821555" cy="1247775"/>
          </a:xfrm>
        </p:grpSpPr>
        <p:sp>
          <p:nvSpPr>
            <p:cNvPr id="32" name="object 32"/>
            <p:cNvSpPr/>
            <p:nvPr/>
          </p:nvSpPr>
          <p:spPr>
            <a:xfrm>
              <a:off x="5625678" y="1668043"/>
              <a:ext cx="1387871" cy="1235835"/>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2192585" y="1668602"/>
              <a:ext cx="1941467" cy="1243632"/>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3599085" y="1668598"/>
              <a:ext cx="2031141" cy="1235838"/>
            </a:xfrm>
            <a:prstGeom prst="rect">
              <a:avLst/>
            </a:prstGeom>
            <a:blipFill>
              <a:blip r:embed="rId7" cstate="print"/>
              <a:stretch>
                <a:fillRect/>
              </a:stretch>
            </a:blipFill>
          </p:spPr>
          <p:txBody>
            <a:bodyPr wrap="square" lIns="0" tIns="0" rIns="0" bIns="0" rtlCol="0"/>
            <a:lstStyle/>
            <a:p>
              <a:endParaRPr/>
            </a:p>
          </p:txBody>
        </p:sp>
        <p:sp>
          <p:nvSpPr>
            <p:cNvPr id="35" name="object 35"/>
            <p:cNvSpPr/>
            <p:nvPr/>
          </p:nvSpPr>
          <p:spPr>
            <a:xfrm>
              <a:off x="5625681" y="1668043"/>
              <a:ext cx="1382395" cy="1230630"/>
            </a:xfrm>
            <a:custGeom>
              <a:avLst/>
              <a:gdLst/>
              <a:ahLst/>
              <a:cxnLst/>
              <a:rect l="l" t="t" r="r" b="b"/>
              <a:pathLst>
                <a:path w="1382395" h="1230630">
                  <a:moveTo>
                    <a:pt x="1381963" y="1230287"/>
                  </a:moveTo>
                  <a:lnTo>
                    <a:pt x="0" y="1230287"/>
                  </a:lnTo>
                  <a:lnTo>
                    <a:pt x="0" y="0"/>
                  </a:lnTo>
                  <a:lnTo>
                    <a:pt x="1381963" y="0"/>
                  </a:lnTo>
                  <a:lnTo>
                    <a:pt x="1381963" y="1230287"/>
                  </a:lnTo>
                  <a:close/>
                </a:path>
              </a:pathLst>
            </a:custGeom>
            <a:ln w="6350">
              <a:solidFill>
                <a:srgbClr val="231F20"/>
              </a:solidFill>
            </a:ln>
          </p:spPr>
          <p:txBody>
            <a:bodyPr wrap="square" lIns="0" tIns="0" rIns="0" bIns="0" rtlCol="0"/>
            <a:lstStyle/>
            <a:p>
              <a:endParaRPr/>
            </a:p>
          </p:txBody>
        </p:sp>
      </p:grpSp>
      <p:grpSp>
        <p:nvGrpSpPr>
          <p:cNvPr id="36" name="object 36"/>
          <p:cNvGrpSpPr/>
          <p:nvPr/>
        </p:nvGrpSpPr>
        <p:grpSpPr>
          <a:xfrm>
            <a:off x="497014" y="1647368"/>
            <a:ext cx="1255395" cy="1458595"/>
            <a:chOff x="497014" y="1647368"/>
            <a:chExt cx="1255395" cy="1458595"/>
          </a:xfrm>
        </p:grpSpPr>
        <p:sp>
          <p:nvSpPr>
            <p:cNvPr id="37" name="object 37"/>
            <p:cNvSpPr/>
            <p:nvPr/>
          </p:nvSpPr>
          <p:spPr>
            <a:xfrm>
              <a:off x="497014" y="1647368"/>
              <a:ext cx="1255328" cy="1458053"/>
            </a:xfrm>
            <a:prstGeom prst="rect">
              <a:avLst/>
            </a:prstGeom>
            <a:blipFill>
              <a:blip r:embed="rId8" cstate="print"/>
              <a:stretch>
                <a:fillRect/>
              </a:stretch>
            </a:blipFill>
          </p:spPr>
          <p:txBody>
            <a:bodyPr wrap="square" lIns="0" tIns="0" rIns="0" bIns="0" rtlCol="0"/>
            <a:lstStyle/>
            <a:p>
              <a:endParaRPr/>
            </a:p>
          </p:txBody>
        </p:sp>
        <p:sp>
          <p:nvSpPr>
            <p:cNvPr id="38" name="object 38"/>
            <p:cNvSpPr/>
            <p:nvPr/>
          </p:nvSpPr>
          <p:spPr>
            <a:xfrm>
              <a:off x="543623" y="1668043"/>
              <a:ext cx="1205865" cy="1230630"/>
            </a:xfrm>
            <a:custGeom>
              <a:avLst/>
              <a:gdLst/>
              <a:ahLst/>
              <a:cxnLst/>
              <a:rect l="l" t="t" r="r" b="b"/>
              <a:pathLst>
                <a:path w="1205864" h="1230630">
                  <a:moveTo>
                    <a:pt x="1205458" y="1230287"/>
                  </a:moveTo>
                  <a:lnTo>
                    <a:pt x="0" y="1230287"/>
                  </a:lnTo>
                  <a:lnTo>
                    <a:pt x="0" y="0"/>
                  </a:lnTo>
                  <a:lnTo>
                    <a:pt x="1205458" y="0"/>
                  </a:lnTo>
                  <a:lnTo>
                    <a:pt x="1205458" y="1230287"/>
                  </a:lnTo>
                  <a:close/>
                </a:path>
              </a:pathLst>
            </a:custGeom>
            <a:ln w="6350">
              <a:solidFill>
                <a:srgbClr val="231F20"/>
              </a:solidFill>
            </a:ln>
          </p:spPr>
          <p:txBody>
            <a:bodyPr wrap="square" lIns="0" tIns="0" rIns="0" bIns="0" rtlCol="0"/>
            <a:lstStyle/>
            <a:p>
              <a:endParaRPr/>
            </a:p>
          </p:txBody>
        </p:sp>
      </p:grpSp>
      <p:sp>
        <p:nvSpPr>
          <p:cNvPr id="39" name="object 39"/>
          <p:cNvSpPr txBox="1"/>
          <p:nvPr/>
        </p:nvSpPr>
        <p:spPr>
          <a:xfrm>
            <a:off x="546798" y="1671218"/>
            <a:ext cx="177800" cy="168275"/>
          </a:xfrm>
          <a:prstGeom prst="rect">
            <a:avLst/>
          </a:prstGeom>
          <a:solidFill>
            <a:srgbClr val="58595B"/>
          </a:solidFill>
        </p:spPr>
        <p:txBody>
          <a:bodyPr vert="horz" wrap="square" lIns="0" tIns="0" rIns="0" bIns="0" rtlCol="0">
            <a:spAutoFit/>
          </a:bodyPr>
          <a:lstStyle/>
          <a:p>
            <a:pPr marL="40005">
              <a:lnSpc>
                <a:spcPts val="1315"/>
              </a:lnSpc>
            </a:pPr>
            <a:r>
              <a:rPr sz="1150" dirty="0">
                <a:solidFill>
                  <a:srgbClr val="FFFFFF"/>
                </a:solidFill>
                <a:latin typeface="Arial Narrow"/>
                <a:cs typeface="Arial Narrow"/>
              </a:rPr>
              <a:t>1</a:t>
            </a:r>
            <a:endParaRPr sz="1150">
              <a:latin typeface="Arial Narrow"/>
              <a:cs typeface="Arial Narrow"/>
            </a:endParaRPr>
          </a:p>
        </p:txBody>
      </p:sp>
      <p:sp>
        <p:nvSpPr>
          <p:cNvPr id="40" name="object 40"/>
          <p:cNvSpPr txBox="1"/>
          <p:nvPr/>
        </p:nvSpPr>
        <p:spPr>
          <a:xfrm>
            <a:off x="5628856" y="1671218"/>
            <a:ext cx="177800" cy="168275"/>
          </a:xfrm>
          <a:prstGeom prst="rect">
            <a:avLst/>
          </a:prstGeom>
          <a:solidFill>
            <a:srgbClr val="58595B"/>
          </a:solidFill>
        </p:spPr>
        <p:txBody>
          <a:bodyPr vert="horz" wrap="square" lIns="0" tIns="0" rIns="0" bIns="0" rtlCol="0">
            <a:spAutoFit/>
          </a:bodyPr>
          <a:lstStyle/>
          <a:p>
            <a:pPr marL="60325">
              <a:lnSpc>
                <a:spcPts val="1315"/>
              </a:lnSpc>
            </a:pPr>
            <a:r>
              <a:rPr sz="1150" dirty="0">
                <a:solidFill>
                  <a:srgbClr val="FFFFFF"/>
                </a:solidFill>
                <a:latin typeface="Arial Narrow"/>
                <a:cs typeface="Arial Narrow"/>
              </a:rPr>
              <a:t>3</a:t>
            </a:r>
            <a:endParaRPr sz="1150">
              <a:latin typeface="Arial Narrow"/>
              <a:cs typeface="Arial Narrow"/>
            </a:endParaRPr>
          </a:p>
        </p:txBody>
      </p:sp>
      <p:sp>
        <p:nvSpPr>
          <p:cNvPr id="41" name="object 41"/>
          <p:cNvSpPr/>
          <p:nvPr/>
        </p:nvSpPr>
        <p:spPr>
          <a:xfrm>
            <a:off x="2192578" y="1668043"/>
            <a:ext cx="2995930" cy="1230630"/>
          </a:xfrm>
          <a:custGeom>
            <a:avLst/>
            <a:gdLst/>
            <a:ahLst/>
            <a:cxnLst/>
            <a:rect l="l" t="t" r="r" b="b"/>
            <a:pathLst>
              <a:path w="2995929" h="1230630">
                <a:moveTo>
                  <a:pt x="2995637" y="1230287"/>
                </a:moveTo>
                <a:lnTo>
                  <a:pt x="0" y="1230287"/>
                </a:lnTo>
                <a:lnTo>
                  <a:pt x="0" y="0"/>
                </a:lnTo>
                <a:lnTo>
                  <a:pt x="2995637" y="0"/>
                </a:lnTo>
                <a:lnTo>
                  <a:pt x="2995637" y="1230287"/>
                </a:lnTo>
                <a:close/>
              </a:path>
            </a:pathLst>
          </a:custGeom>
          <a:ln w="6350">
            <a:solidFill>
              <a:srgbClr val="231F20"/>
            </a:solidFill>
          </a:ln>
        </p:spPr>
        <p:txBody>
          <a:bodyPr wrap="square" lIns="0" tIns="0" rIns="0" bIns="0" rtlCol="0"/>
          <a:lstStyle/>
          <a:p>
            <a:endParaRPr/>
          </a:p>
        </p:txBody>
      </p:sp>
      <p:sp>
        <p:nvSpPr>
          <p:cNvPr id="42" name="object 42"/>
          <p:cNvSpPr txBox="1"/>
          <p:nvPr/>
        </p:nvSpPr>
        <p:spPr>
          <a:xfrm>
            <a:off x="2195753" y="1671218"/>
            <a:ext cx="177800" cy="168275"/>
          </a:xfrm>
          <a:prstGeom prst="rect">
            <a:avLst/>
          </a:prstGeom>
          <a:solidFill>
            <a:srgbClr val="58595B"/>
          </a:solidFill>
        </p:spPr>
        <p:txBody>
          <a:bodyPr vert="horz" wrap="square" lIns="0" tIns="0" rIns="0" bIns="0" rtlCol="0">
            <a:spAutoFit/>
          </a:bodyPr>
          <a:lstStyle/>
          <a:p>
            <a:pPr marL="53340">
              <a:lnSpc>
                <a:spcPts val="1315"/>
              </a:lnSpc>
            </a:pPr>
            <a:r>
              <a:rPr sz="1150" dirty="0">
                <a:solidFill>
                  <a:srgbClr val="FFFFFF"/>
                </a:solidFill>
                <a:latin typeface="Arial Narrow"/>
                <a:cs typeface="Arial Narrow"/>
              </a:rPr>
              <a:t>2</a:t>
            </a:r>
            <a:endParaRPr sz="1150">
              <a:latin typeface="Arial Narrow"/>
              <a:cs typeface="Arial Narrow"/>
            </a:endParaRPr>
          </a:p>
        </p:txBody>
      </p:sp>
      <p:grpSp>
        <p:nvGrpSpPr>
          <p:cNvPr id="43" name="object 43"/>
          <p:cNvGrpSpPr/>
          <p:nvPr/>
        </p:nvGrpSpPr>
        <p:grpSpPr>
          <a:xfrm>
            <a:off x="2875047" y="2119435"/>
            <a:ext cx="372110" cy="262890"/>
            <a:chOff x="2875047" y="2119435"/>
            <a:chExt cx="372110" cy="262890"/>
          </a:xfrm>
        </p:grpSpPr>
        <p:sp>
          <p:nvSpPr>
            <p:cNvPr id="44" name="object 44"/>
            <p:cNvSpPr/>
            <p:nvPr/>
          </p:nvSpPr>
          <p:spPr>
            <a:xfrm>
              <a:off x="3099960" y="2348515"/>
              <a:ext cx="35560" cy="34290"/>
            </a:xfrm>
            <a:custGeom>
              <a:avLst/>
              <a:gdLst/>
              <a:ahLst/>
              <a:cxnLst/>
              <a:rect l="l" t="t" r="r" b="b"/>
              <a:pathLst>
                <a:path w="35560" h="34289">
                  <a:moveTo>
                    <a:pt x="27292" y="0"/>
                  </a:moveTo>
                  <a:lnTo>
                    <a:pt x="7886" y="0"/>
                  </a:lnTo>
                  <a:lnTo>
                    <a:pt x="0" y="7543"/>
                  </a:lnTo>
                  <a:lnTo>
                    <a:pt x="0" y="26149"/>
                  </a:lnTo>
                  <a:lnTo>
                    <a:pt x="7886" y="33667"/>
                  </a:lnTo>
                  <a:lnTo>
                    <a:pt x="27292" y="33667"/>
                  </a:lnTo>
                  <a:lnTo>
                    <a:pt x="35166" y="26149"/>
                  </a:lnTo>
                  <a:lnTo>
                    <a:pt x="35166" y="7543"/>
                  </a:lnTo>
                  <a:close/>
                </a:path>
              </a:pathLst>
            </a:custGeom>
            <a:solidFill>
              <a:srgbClr val="FFFFFF"/>
            </a:solidFill>
          </p:spPr>
          <p:txBody>
            <a:bodyPr wrap="square" lIns="0" tIns="0" rIns="0" bIns="0" rtlCol="0"/>
            <a:lstStyle/>
            <a:p>
              <a:endParaRPr/>
            </a:p>
          </p:txBody>
        </p:sp>
        <p:sp>
          <p:nvSpPr>
            <p:cNvPr id="45" name="object 45"/>
            <p:cNvSpPr/>
            <p:nvPr/>
          </p:nvSpPr>
          <p:spPr>
            <a:xfrm>
              <a:off x="2875047" y="2119435"/>
              <a:ext cx="371528" cy="154613"/>
            </a:xfrm>
            <a:prstGeom prst="rect">
              <a:avLst/>
            </a:prstGeom>
            <a:blipFill>
              <a:blip r:embed="rId9" cstate="print"/>
              <a:stretch>
                <a:fillRect/>
              </a:stretch>
            </a:blipFill>
          </p:spPr>
          <p:txBody>
            <a:bodyPr wrap="square" lIns="0" tIns="0" rIns="0" bIns="0" rtlCol="0"/>
            <a:lstStyle/>
            <a:p>
              <a:endParaRPr/>
            </a:p>
          </p:txBody>
        </p:sp>
      </p:grpSp>
      <p:sp>
        <p:nvSpPr>
          <p:cNvPr id="46" name="object 46"/>
          <p:cNvSpPr txBox="1"/>
          <p:nvPr/>
        </p:nvSpPr>
        <p:spPr>
          <a:xfrm>
            <a:off x="2869115" y="2057692"/>
            <a:ext cx="394970" cy="259715"/>
          </a:xfrm>
          <a:prstGeom prst="rect">
            <a:avLst/>
          </a:prstGeom>
        </p:spPr>
        <p:txBody>
          <a:bodyPr vert="horz" wrap="square" lIns="0" tIns="17145" rIns="0" bIns="0" rtlCol="0">
            <a:spAutoFit/>
          </a:bodyPr>
          <a:lstStyle/>
          <a:p>
            <a:pPr>
              <a:lnSpc>
                <a:spcPct val="100000"/>
              </a:lnSpc>
              <a:spcBef>
                <a:spcPts val="135"/>
              </a:spcBef>
            </a:pPr>
            <a:r>
              <a:rPr sz="1500" b="1" spc="15" dirty="0">
                <a:solidFill>
                  <a:srgbClr val="231F20"/>
                </a:solidFill>
                <a:latin typeface="Arial Narrow"/>
                <a:cs typeface="Arial Narrow"/>
              </a:rPr>
              <a:t>Loch</a:t>
            </a:r>
            <a:endParaRPr sz="1500">
              <a:latin typeface="Arial Narrow"/>
              <a:cs typeface="Arial Narrow"/>
            </a:endParaRPr>
          </a:p>
        </p:txBody>
      </p:sp>
      <p:sp>
        <p:nvSpPr>
          <p:cNvPr id="47" name="object 47"/>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15</a:t>
            </a:r>
            <a:endParaRPr sz="6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333" y="1475016"/>
            <a:ext cx="6483985" cy="288290"/>
          </a:xfrm>
          <a:custGeom>
            <a:avLst/>
            <a:gdLst/>
            <a:ahLst/>
            <a:cxnLst/>
            <a:rect l="l" t="t" r="r" b="b"/>
            <a:pathLst>
              <a:path w="6483984" h="288289">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3" name="object 3"/>
          <p:cNvSpPr/>
          <p:nvPr/>
        </p:nvSpPr>
        <p:spPr>
          <a:xfrm>
            <a:off x="3369146" y="1525039"/>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4" name="object 4"/>
          <p:cNvSpPr txBox="1"/>
          <p:nvPr/>
        </p:nvSpPr>
        <p:spPr>
          <a:xfrm>
            <a:off x="390534" y="313495"/>
            <a:ext cx="6781799" cy="6259214"/>
          </a:xfrm>
          <a:prstGeom prst="rect">
            <a:avLst/>
          </a:prstGeom>
        </p:spPr>
        <p:txBody>
          <a:bodyPr vert="horz" wrap="square" lIns="0" tIns="22860" rIns="0" bIns="0" rtlCol="0">
            <a:spAutoFit/>
          </a:bodyPr>
          <a:lstStyle/>
          <a:p>
            <a:pPr marL="202565" indent="-190500">
              <a:lnSpc>
                <a:spcPct val="100000"/>
              </a:lnSpc>
              <a:spcBef>
                <a:spcPts val="180"/>
              </a:spcBef>
              <a:buChar char="●"/>
              <a:tabLst>
                <a:tab pos="203200" algn="l"/>
              </a:tabLst>
            </a:pPr>
            <a:r>
              <a:rPr lang="ru-RU" sz="1200" dirty="0">
                <a:solidFill>
                  <a:srgbClr val="231F20"/>
                </a:solidFill>
                <a:latin typeface="Arial Narrow"/>
                <a:cs typeface="Arial Narrow"/>
              </a:rPr>
              <a:t>Использование прибора не по назначению или повреждение </a:t>
            </a:r>
            <a:r>
              <a:rPr lang="ru-RU" sz="1200" spc="-5" dirty="0">
                <a:solidFill>
                  <a:srgbClr val="231F20"/>
                </a:solidFill>
                <a:latin typeface="Arial Narrow"/>
                <a:cs typeface="Arial Narrow"/>
              </a:rPr>
              <a:t>его корпуса может привести к утечке опасного ультрафиолетового излучения</a:t>
            </a:r>
            <a:r>
              <a:rPr sz="1200" dirty="0">
                <a:solidFill>
                  <a:srgbClr val="231F20"/>
                </a:solidFill>
                <a:latin typeface="Arial Narrow"/>
                <a:cs typeface="Arial Narrow"/>
              </a:rPr>
              <a:t>.</a:t>
            </a:r>
            <a:endParaRPr sz="1200" dirty="0">
              <a:latin typeface="Arial Narrow"/>
              <a:cs typeface="Arial Narrow"/>
            </a:endParaRPr>
          </a:p>
          <a:p>
            <a:pPr marL="202565" indent="-190500">
              <a:lnSpc>
                <a:spcPct val="100000"/>
              </a:lnSpc>
              <a:spcBef>
                <a:spcPts val="80"/>
              </a:spcBef>
              <a:buChar char="●"/>
              <a:tabLst>
                <a:tab pos="203200" algn="l"/>
              </a:tabLst>
            </a:pPr>
            <a:r>
              <a:rPr lang="ru-RU" sz="1200" dirty="0">
                <a:solidFill>
                  <a:srgbClr val="231F20"/>
                </a:solidFill>
                <a:latin typeface="Arial Narrow"/>
                <a:cs typeface="Arial Narrow"/>
              </a:rPr>
              <a:t>УФ-излучение даже в малых дозах</a:t>
            </a:r>
            <a:r>
              <a:rPr sz="1200" spc="-5" dirty="0">
                <a:solidFill>
                  <a:srgbClr val="231F20"/>
                </a:solidFill>
                <a:latin typeface="Arial Narrow"/>
                <a:cs typeface="Arial Narrow"/>
              </a:rPr>
              <a:t> </a:t>
            </a:r>
            <a:r>
              <a:rPr lang="ru-RU" sz="1200" spc="-5" dirty="0">
                <a:solidFill>
                  <a:srgbClr val="231F20"/>
                </a:solidFill>
                <a:latin typeface="Arial Narrow"/>
                <a:cs typeface="Arial Narrow"/>
              </a:rPr>
              <a:t>может нанести вред глазам и коже</a:t>
            </a:r>
            <a:r>
              <a:rPr sz="1200" spc="-5" dirty="0">
                <a:solidFill>
                  <a:srgbClr val="231F20"/>
                </a:solidFill>
                <a:latin typeface="Arial Narrow"/>
                <a:cs typeface="Arial Narrow"/>
              </a:rPr>
              <a:t>.</a:t>
            </a:r>
            <a:endParaRPr sz="1200" dirty="0">
              <a:latin typeface="Arial Narrow"/>
              <a:cs typeface="Arial Narrow"/>
            </a:endParaRPr>
          </a:p>
          <a:p>
            <a:pPr marL="202565">
              <a:lnSpc>
                <a:spcPct val="100000"/>
              </a:lnSpc>
              <a:spcBef>
                <a:spcPts val="80"/>
              </a:spcBef>
            </a:pPr>
            <a:r>
              <a:rPr lang="ru-RU" sz="1200" b="1" dirty="0">
                <a:solidFill>
                  <a:srgbClr val="231F20"/>
                </a:solidFill>
                <a:latin typeface="Arial Narrow"/>
                <a:cs typeface="Arial Narrow"/>
              </a:rPr>
              <a:t>ПРЕДУПРЕЖДЕНИЕ</a:t>
            </a:r>
            <a:r>
              <a:rPr sz="1200" b="1" dirty="0">
                <a:solidFill>
                  <a:srgbClr val="231F20"/>
                </a:solidFill>
                <a:latin typeface="Arial Narrow"/>
                <a:cs typeface="Arial Narrow"/>
              </a:rPr>
              <a:t>: </a:t>
            </a:r>
            <a:r>
              <a:rPr lang="ru-RU" sz="1200" b="1" dirty="0">
                <a:solidFill>
                  <a:srgbClr val="231F20"/>
                </a:solidFill>
                <a:latin typeface="Arial Narrow"/>
                <a:cs typeface="Arial Narrow"/>
              </a:rPr>
              <a:t>Запрещается использовать УФ-излучатель, когда он извлечен из корпуса прибора</a:t>
            </a:r>
            <a:r>
              <a:rPr sz="1200" b="1" spc="-5" dirty="0">
                <a:solidFill>
                  <a:srgbClr val="231F20"/>
                </a:solidFill>
                <a:latin typeface="Arial Narrow"/>
                <a:cs typeface="Arial Narrow"/>
              </a:rPr>
              <a:t>.</a:t>
            </a:r>
            <a:endParaRPr sz="1200" dirty="0">
              <a:latin typeface="Arial Narrow"/>
              <a:cs typeface="Arial Narrow"/>
            </a:endParaRPr>
          </a:p>
          <a:p>
            <a:pPr>
              <a:lnSpc>
                <a:spcPct val="100000"/>
              </a:lnSpc>
            </a:pPr>
            <a:endParaRPr lang="ru-RU" sz="1400" dirty="0">
              <a:latin typeface="Times New Roman"/>
              <a:cs typeface="Times New Roman"/>
            </a:endParaRPr>
          </a:p>
          <a:p>
            <a:pPr>
              <a:lnSpc>
                <a:spcPct val="100000"/>
              </a:lnSpc>
              <a:spcBef>
                <a:spcPts val="30"/>
              </a:spcBef>
            </a:pPr>
            <a:endParaRPr sz="1550" dirty="0">
              <a:latin typeface="Times New Roman"/>
              <a:cs typeface="Times New Roman"/>
            </a:endParaRPr>
          </a:p>
          <a:p>
            <a:pPr marL="76835" algn="ctr">
              <a:lnSpc>
                <a:spcPct val="100000"/>
              </a:lnSpc>
              <a:tabLst>
                <a:tab pos="257175" algn="l"/>
              </a:tabLst>
            </a:pPr>
            <a:r>
              <a:rPr sz="1200" b="1" dirty="0">
                <a:solidFill>
                  <a:srgbClr val="58595B"/>
                </a:solidFill>
                <a:latin typeface="Arial Narrow"/>
                <a:cs typeface="Arial Narrow"/>
              </a:rPr>
              <a:t>!	</a:t>
            </a:r>
            <a:r>
              <a:rPr lang="ru-RU" sz="1200" b="1" dirty="0">
                <a:solidFill>
                  <a:srgbClr val="FFFFFF"/>
                </a:solidFill>
                <a:latin typeface="Arial Narrow"/>
                <a:cs typeface="Arial Narrow"/>
              </a:rPr>
              <a:t>ПРЕДУПРЕЖДЕНИЕ</a:t>
            </a:r>
            <a:endParaRPr sz="1200" dirty="0">
              <a:latin typeface="Arial Narrow"/>
              <a:cs typeface="Arial Narrow"/>
            </a:endParaRPr>
          </a:p>
          <a:p>
            <a:pPr marL="187960" marR="304165" indent="-175895">
              <a:lnSpc>
                <a:spcPct val="111100"/>
              </a:lnSpc>
              <a:buChar char="●"/>
              <a:tabLst>
                <a:tab pos="188595" algn="l"/>
              </a:tabLst>
            </a:pPr>
            <a:r>
              <a:rPr lang="ru-RU" sz="1200" dirty="0">
                <a:solidFill>
                  <a:srgbClr val="231F20"/>
                </a:solidFill>
                <a:latin typeface="Arial Narrow"/>
                <a:cs typeface="Arial Narrow"/>
              </a:rPr>
              <a:t>Всегда добавляйте химикаты в воду, никогда воду в химикаты.</a:t>
            </a:r>
            <a:r>
              <a:rPr sz="1200" spc="-5" dirty="0">
                <a:solidFill>
                  <a:srgbClr val="231F20"/>
                </a:solidFill>
                <a:latin typeface="Arial Narrow"/>
                <a:cs typeface="Arial Narrow"/>
              </a:rPr>
              <a:t> </a:t>
            </a:r>
            <a:r>
              <a:rPr lang="ru-RU" sz="1200" spc="-5" dirty="0">
                <a:solidFill>
                  <a:srgbClr val="231F20"/>
                </a:solidFill>
                <a:latin typeface="Arial Narrow"/>
                <a:cs typeface="Arial Narrow"/>
              </a:rPr>
              <a:t>Добавление воды в химикаты может вызвать сильные испарения или активные реакции и опасные разбрызгивания химикатов</a:t>
            </a:r>
            <a:r>
              <a:rPr sz="1200" spc="-5" dirty="0">
                <a:solidFill>
                  <a:srgbClr val="231F20"/>
                </a:solidFill>
                <a:latin typeface="Arial Narrow"/>
                <a:cs typeface="Arial Narrow"/>
              </a:rPr>
              <a:t>.</a:t>
            </a:r>
            <a:endParaRPr sz="1200" dirty="0">
              <a:latin typeface="Arial Narrow"/>
              <a:cs typeface="Arial Narrow"/>
            </a:endParaRPr>
          </a:p>
          <a:p>
            <a:pPr marL="187960" marR="942975" indent="-175895">
              <a:lnSpc>
                <a:spcPct val="111100"/>
              </a:lnSpc>
              <a:buChar char="●"/>
              <a:tabLst>
                <a:tab pos="188595" algn="l"/>
              </a:tabLst>
            </a:pPr>
            <a:r>
              <a:rPr lang="ru-RU" sz="1200" dirty="0">
                <a:solidFill>
                  <a:srgbClr val="231F20"/>
                </a:solidFill>
                <a:latin typeface="Arial Narrow"/>
                <a:cs typeface="Arial Narrow"/>
              </a:rPr>
              <a:t>Утилизируйте уже использованную воду</a:t>
            </a:r>
            <a:r>
              <a:rPr lang="ru-RU" sz="1200" spc="-5" dirty="0">
                <a:solidFill>
                  <a:srgbClr val="231F20"/>
                </a:solidFill>
                <a:latin typeface="Arial Narrow"/>
                <a:cs typeface="Arial Narrow"/>
              </a:rPr>
              <a:t> или используйте водные химикаты для ее очистки. Обычно рекомендуется сливать и наполнять СПА чистой водой каждые 3-5 дней</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Используйте набор химических реагентов для дезинфекции воды в соответствии с инструкциями производителя</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Не оставляйте гидромассажную ванну без присмотра и не устанавливайте ее при температуре ниже</a:t>
            </a:r>
            <a:r>
              <a:rPr sz="1200" spc="-5" dirty="0">
                <a:solidFill>
                  <a:srgbClr val="231F20"/>
                </a:solidFill>
                <a:latin typeface="Arial Narrow"/>
                <a:cs typeface="Arial Narrow"/>
              </a:rPr>
              <a:t> 4°C</a:t>
            </a:r>
            <a:r>
              <a:rPr lang="ru-RU" sz="1200" dirty="0">
                <a:solidFill>
                  <a:srgbClr val="231F20"/>
                </a:solidFill>
                <a:latin typeface="Arial Narrow"/>
                <a:cs typeface="Arial Narrow"/>
              </a:rPr>
              <a:t>, если нагреватель не работает</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Всегда входите и выходите из СПА-ванны медленно и осторожно</a:t>
            </a:r>
            <a:r>
              <a:rPr sz="1200" spc="-5" dirty="0">
                <a:solidFill>
                  <a:srgbClr val="231F20"/>
                </a:solidFill>
                <a:latin typeface="Arial Narrow"/>
                <a:cs typeface="Arial Narrow"/>
              </a:rPr>
              <a:t>. </a:t>
            </a:r>
            <a:r>
              <a:rPr lang="ru-RU" sz="1200" dirty="0">
                <a:solidFill>
                  <a:srgbClr val="231F20"/>
                </a:solidFill>
                <a:latin typeface="Arial Narrow"/>
                <a:cs typeface="Arial Narrow"/>
              </a:rPr>
              <a:t>Будьте особенно осторожны, если пол мокрый</a:t>
            </a:r>
            <a:r>
              <a:rPr sz="1200"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Во избежание повреждения насоса никогда не включайте гидромассажную ванну, если она не заполнена водой до минимально допустимого уровня</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Гидромассажная ванна должна располагаться только на правильно подготовленном месте, которое отвечает всем требования нагрузки пола</a:t>
            </a:r>
            <a:r>
              <a:rPr sz="1200" dirty="0">
                <a:solidFill>
                  <a:srgbClr val="231F20"/>
                </a:solidFill>
                <a:latin typeface="Arial Narrow"/>
                <a:cs typeface="Arial Narrow"/>
              </a:rPr>
              <a:t>.</a:t>
            </a:r>
            <a:endParaRPr sz="1200" dirty="0">
              <a:latin typeface="Arial Narrow"/>
              <a:cs typeface="Arial Narrow"/>
            </a:endParaRPr>
          </a:p>
          <a:p>
            <a:pPr marL="187960" marR="5080" indent="-175895">
              <a:lnSpc>
                <a:spcPct val="111100"/>
              </a:lnSpc>
              <a:buChar char="●"/>
              <a:tabLst>
                <a:tab pos="188595" algn="l"/>
              </a:tabLst>
            </a:pPr>
            <a:r>
              <a:rPr lang="ru-RU" sz="1200" dirty="0">
                <a:solidFill>
                  <a:srgbClr val="231F20"/>
                </a:solidFill>
                <a:latin typeface="Arial Narrow"/>
                <a:cs typeface="Arial Narrow"/>
              </a:rPr>
              <a:t>Не оставляйте гидромассажную ванну пустой на длительное время</a:t>
            </a:r>
            <a:r>
              <a:rPr sz="1200" spc="-5" dirty="0">
                <a:solidFill>
                  <a:srgbClr val="231F20"/>
                </a:solidFill>
                <a:latin typeface="Arial Narrow"/>
                <a:cs typeface="Arial Narrow"/>
              </a:rPr>
              <a:t>. </a:t>
            </a:r>
            <a:r>
              <a:rPr lang="ru-RU" sz="1200" dirty="0">
                <a:solidFill>
                  <a:srgbClr val="231F20"/>
                </a:solidFill>
                <a:latin typeface="Arial Narrow"/>
                <a:cs typeface="Arial Narrow"/>
              </a:rPr>
              <a:t>Полностью слейте воду из СПА, если не собираетесь использовать ее в течение длительного периода времени. </a:t>
            </a:r>
            <a:r>
              <a:rPr lang="ru-RU" sz="1200" spc="-5" dirty="0">
                <a:solidFill>
                  <a:srgbClr val="231F20"/>
                </a:solidFill>
                <a:latin typeface="Arial Narrow"/>
                <a:cs typeface="Arial Narrow"/>
              </a:rPr>
              <a:t>Не подвергайте гидромассажную ванну воздействию прямых солнечных лучей. Проверяйте ванну перед каждым использованием. </a:t>
            </a:r>
            <a:r>
              <a:rPr lang="ru-RU" sz="1200" dirty="0">
                <a:solidFill>
                  <a:srgbClr val="231F20"/>
                </a:solidFill>
                <a:latin typeface="Arial Narrow"/>
                <a:cs typeface="Arial Narrow"/>
              </a:rPr>
              <a:t>Когда гидромассажная ванна не используется, убирайте ее или храните в закрытом помещении</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spc="-5" dirty="0">
                <a:solidFill>
                  <a:srgbClr val="231F20"/>
                </a:solidFill>
                <a:latin typeface="Arial Narrow"/>
                <a:cs typeface="Arial Narrow"/>
              </a:rPr>
              <a:t>Держите верхнюю крышку СПА-ванны открытой, когда включена функция пузырькового массажа</a:t>
            </a:r>
            <a:r>
              <a:rPr sz="1200" spc="-5" dirty="0">
                <a:solidFill>
                  <a:srgbClr val="231F20"/>
                </a:solidFill>
                <a:latin typeface="Arial Narrow"/>
                <a:cs typeface="Arial Narrow"/>
              </a:rPr>
              <a:t>.</a:t>
            </a:r>
            <a:endParaRPr sz="1200" dirty="0">
              <a:latin typeface="Arial Narrow"/>
              <a:cs typeface="Arial Narrow"/>
            </a:endParaRPr>
          </a:p>
          <a:p>
            <a:pPr marL="187960" marR="20955" indent="-175895">
              <a:lnSpc>
                <a:spcPct val="111100"/>
              </a:lnSpc>
              <a:buChar char="●"/>
              <a:tabLst>
                <a:tab pos="188595" algn="l"/>
              </a:tabLst>
            </a:pPr>
            <a:r>
              <a:rPr lang="ru-RU" sz="1200" spc="-5" dirty="0">
                <a:solidFill>
                  <a:srgbClr val="231F20"/>
                </a:solidFill>
                <a:latin typeface="Arial Narrow"/>
                <a:cs typeface="Arial Narrow"/>
              </a:rPr>
              <a:t>Во избежание опасности из-а непреднамеренного перезапуска термовыключателя</a:t>
            </a:r>
            <a:r>
              <a:rPr sz="1200" spc="-5" dirty="0">
                <a:solidFill>
                  <a:srgbClr val="231F20"/>
                </a:solidFill>
                <a:latin typeface="Arial Narrow"/>
                <a:cs typeface="Arial Narrow"/>
              </a:rPr>
              <a:t>, </a:t>
            </a:r>
            <a:r>
              <a:rPr lang="ru-RU" sz="1200" spc="-5" dirty="0">
                <a:solidFill>
                  <a:srgbClr val="231F20"/>
                </a:solidFill>
                <a:latin typeface="Arial Narrow"/>
                <a:cs typeface="Arial Narrow"/>
              </a:rPr>
              <a:t>необходимо подключать гидромассажную ванну только к стабильной электрической сети с непрерывной подачей напряжения</a:t>
            </a:r>
            <a:r>
              <a:rPr sz="1200" spc="-5" dirty="0">
                <a:solidFill>
                  <a:srgbClr val="231F20"/>
                </a:solidFill>
                <a:latin typeface="Arial Narrow"/>
                <a:cs typeface="Arial Narrow"/>
              </a:rPr>
              <a:t>.</a:t>
            </a:r>
            <a:endParaRPr sz="1200" dirty="0">
              <a:latin typeface="Arial Narrow"/>
              <a:cs typeface="Arial Narrow"/>
            </a:endParaRPr>
          </a:p>
          <a:p>
            <a:pPr marL="187960" marR="48260" indent="-175895">
              <a:lnSpc>
                <a:spcPct val="111100"/>
              </a:lnSpc>
              <a:buChar char="●"/>
              <a:tabLst>
                <a:tab pos="188595" algn="l"/>
              </a:tabLst>
            </a:pPr>
            <a:r>
              <a:rPr lang="ru-RU" sz="1200" spc="-5" dirty="0">
                <a:solidFill>
                  <a:srgbClr val="231F20"/>
                </a:solidFill>
                <a:latin typeface="Arial Narrow"/>
                <a:cs typeface="Arial Narrow"/>
              </a:rPr>
              <a:t>После установки СПА-бассейна обратитесь к соответствующим разделам для получения подробной информации о чистке, периодических проверках и другом техническом обслуживании. </a:t>
            </a:r>
            <a:endParaRPr sz="1200" dirty="0">
              <a:latin typeface="Arial Narrow"/>
              <a:cs typeface="Arial Narrow"/>
            </a:endParaRPr>
          </a:p>
        </p:txBody>
      </p:sp>
      <p:sp>
        <p:nvSpPr>
          <p:cNvPr id="6" name="object 6"/>
          <p:cNvSpPr/>
          <p:nvPr/>
        </p:nvSpPr>
        <p:spPr>
          <a:xfrm>
            <a:off x="539440" y="6913641"/>
            <a:ext cx="6483985" cy="2198253"/>
          </a:xfrm>
          <a:custGeom>
            <a:avLst/>
            <a:gdLst/>
            <a:ahLst/>
            <a:cxnLst/>
            <a:rect l="l" t="t" r="r" b="b"/>
            <a:pathLst>
              <a:path w="6483984" h="2328545">
                <a:moveTo>
                  <a:pt x="6483731" y="2328367"/>
                </a:moveTo>
                <a:lnTo>
                  <a:pt x="0" y="2328367"/>
                </a:lnTo>
                <a:lnTo>
                  <a:pt x="0" y="0"/>
                </a:lnTo>
                <a:lnTo>
                  <a:pt x="6483731" y="0"/>
                </a:lnTo>
                <a:lnTo>
                  <a:pt x="6483731" y="2328367"/>
                </a:lnTo>
                <a:close/>
              </a:path>
            </a:pathLst>
          </a:custGeom>
          <a:ln w="13411">
            <a:solidFill>
              <a:srgbClr val="58595B"/>
            </a:solidFill>
          </a:ln>
        </p:spPr>
        <p:txBody>
          <a:bodyPr wrap="square" lIns="0" tIns="0" rIns="0" bIns="0" rtlCol="0"/>
          <a:lstStyle/>
          <a:p>
            <a:endParaRPr/>
          </a:p>
        </p:txBody>
      </p:sp>
      <p:sp>
        <p:nvSpPr>
          <p:cNvPr id="7" name="object 7"/>
          <p:cNvSpPr txBox="1"/>
          <p:nvPr/>
        </p:nvSpPr>
        <p:spPr>
          <a:xfrm>
            <a:off x="535063" y="6665933"/>
            <a:ext cx="6483985" cy="239168"/>
          </a:xfrm>
          <a:prstGeom prst="rect">
            <a:avLst/>
          </a:prstGeom>
          <a:solidFill>
            <a:srgbClr val="58595B"/>
          </a:solidFill>
        </p:spPr>
        <p:txBody>
          <a:bodyPr vert="horz" wrap="square" lIns="0" tIns="53975" rIns="0" bIns="0" rtlCol="0">
            <a:spAutoFit/>
          </a:bodyPr>
          <a:lstStyle/>
          <a:p>
            <a:pPr marL="18415" algn="ctr">
              <a:lnSpc>
                <a:spcPct val="100000"/>
              </a:lnSpc>
              <a:spcBef>
                <a:spcPts val="425"/>
              </a:spcBef>
            </a:pPr>
            <a:r>
              <a:rPr lang="ru-RU" sz="1200" b="1" dirty="0">
                <a:solidFill>
                  <a:srgbClr val="FFFFFF"/>
                </a:solidFill>
                <a:latin typeface="Arial Narrow"/>
                <a:cs typeface="Arial Narrow"/>
              </a:rPr>
              <a:t>ПРЕДУПРЕЖДЕНИЯ</a:t>
            </a:r>
            <a:endParaRPr sz="1200" dirty="0">
              <a:latin typeface="Arial Narrow"/>
              <a:cs typeface="Arial Narrow"/>
            </a:endParaRPr>
          </a:p>
        </p:txBody>
      </p:sp>
      <p:sp>
        <p:nvSpPr>
          <p:cNvPr id="8" name="object 8"/>
          <p:cNvSpPr/>
          <p:nvPr/>
        </p:nvSpPr>
        <p:spPr>
          <a:xfrm>
            <a:off x="1120089" y="7463417"/>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9" name="object 9"/>
          <p:cNvSpPr/>
          <p:nvPr/>
        </p:nvSpPr>
        <p:spPr>
          <a:xfrm>
            <a:off x="1520726" y="7840237"/>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70"/>
                </a:lnTo>
                <a:lnTo>
                  <a:pt x="0" y="488445"/>
                </a:lnTo>
                <a:lnTo>
                  <a:pt x="18009" y="489355"/>
                </a:lnTo>
                <a:lnTo>
                  <a:pt x="65168" y="486973"/>
                </a:lnTo>
                <a:lnTo>
                  <a:pt x="109791" y="480162"/>
                </a:lnTo>
                <a:lnTo>
                  <a:pt x="109791" y="154152"/>
                </a:lnTo>
                <a:lnTo>
                  <a:pt x="461358" y="154152"/>
                </a:lnTo>
                <a:lnTo>
                  <a:pt x="469865" y="121065"/>
                </a:lnTo>
                <a:lnTo>
                  <a:pt x="476854" y="75271"/>
                </a:lnTo>
                <a:lnTo>
                  <a:pt x="477491" y="62658"/>
                </a:lnTo>
                <a:lnTo>
                  <a:pt x="444601" y="29757"/>
                </a:lnTo>
                <a:lnTo>
                  <a:pt x="402449" y="7870"/>
                </a:lnTo>
                <a:lnTo>
                  <a:pt x="354037" y="0"/>
                </a:lnTo>
                <a:close/>
              </a:path>
              <a:path w="477519" h="489584">
                <a:moveTo>
                  <a:pt x="388543" y="154152"/>
                </a:moveTo>
                <a:lnTo>
                  <a:pt x="124675" y="154152"/>
                </a:lnTo>
                <a:lnTo>
                  <a:pt x="124675" y="476457"/>
                </a:lnTo>
                <a:lnTo>
                  <a:pt x="197543" y="453105"/>
                </a:lnTo>
                <a:lnTo>
                  <a:pt x="237861" y="433681"/>
                </a:lnTo>
                <a:lnTo>
                  <a:pt x="275889" y="410576"/>
                </a:lnTo>
                <a:lnTo>
                  <a:pt x="311395" y="384022"/>
                </a:lnTo>
                <a:lnTo>
                  <a:pt x="344148" y="354252"/>
                </a:lnTo>
                <a:lnTo>
                  <a:pt x="373916" y="321497"/>
                </a:lnTo>
                <a:lnTo>
                  <a:pt x="388543" y="301935"/>
                </a:lnTo>
                <a:lnTo>
                  <a:pt x="388543" y="154152"/>
                </a:lnTo>
                <a:close/>
              </a:path>
              <a:path w="477519" h="489584">
                <a:moveTo>
                  <a:pt x="461358" y="154152"/>
                </a:moveTo>
                <a:lnTo>
                  <a:pt x="403440" y="154152"/>
                </a:lnTo>
                <a:lnTo>
                  <a:pt x="403440" y="281094"/>
                </a:lnTo>
                <a:lnTo>
                  <a:pt x="423569" y="247959"/>
                </a:lnTo>
                <a:lnTo>
                  <a:pt x="442991" y="207641"/>
                </a:lnTo>
                <a:lnTo>
                  <a:pt x="458500" y="165265"/>
                </a:lnTo>
                <a:lnTo>
                  <a:pt x="461358" y="154152"/>
                </a:lnTo>
                <a:close/>
              </a:path>
            </a:pathLst>
          </a:custGeom>
          <a:solidFill>
            <a:srgbClr val="FFFFFF"/>
          </a:solidFill>
        </p:spPr>
        <p:txBody>
          <a:bodyPr wrap="square" lIns="0" tIns="0" rIns="0" bIns="0" rtlCol="0"/>
          <a:lstStyle/>
          <a:p>
            <a:endParaRPr/>
          </a:p>
        </p:txBody>
      </p:sp>
      <p:sp>
        <p:nvSpPr>
          <p:cNvPr id="10" name="object 10"/>
          <p:cNvSpPr/>
          <p:nvPr/>
        </p:nvSpPr>
        <p:spPr>
          <a:xfrm>
            <a:off x="1658440" y="7599062"/>
            <a:ext cx="201091" cy="20105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128313" y="7176958"/>
            <a:ext cx="432434" cy="47625"/>
          </a:xfrm>
          <a:custGeom>
            <a:avLst/>
            <a:gdLst/>
            <a:ahLst/>
            <a:cxnLst/>
            <a:rect l="l" t="t" r="r" b="b"/>
            <a:pathLst>
              <a:path w="432434" h="47625">
                <a:moveTo>
                  <a:pt x="176618" y="16170"/>
                </a:moveTo>
                <a:lnTo>
                  <a:pt x="103377" y="16170"/>
                </a:lnTo>
                <a:lnTo>
                  <a:pt x="130992" y="17977"/>
                </a:lnTo>
                <a:lnTo>
                  <a:pt x="157519" y="24965"/>
                </a:lnTo>
                <a:lnTo>
                  <a:pt x="178346" y="34918"/>
                </a:lnTo>
                <a:lnTo>
                  <a:pt x="188435" y="40469"/>
                </a:lnTo>
                <a:lnTo>
                  <a:pt x="199226" y="44434"/>
                </a:lnTo>
                <a:lnTo>
                  <a:pt x="210705" y="46813"/>
                </a:lnTo>
                <a:lnTo>
                  <a:pt x="222859" y="47606"/>
                </a:lnTo>
                <a:lnTo>
                  <a:pt x="235262" y="46858"/>
                </a:lnTo>
                <a:lnTo>
                  <a:pt x="248286" y="44612"/>
                </a:lnTo>
                <a:lnTo>
                  <a:pt x="261912" y="40866"/>
                </a:lnTo>
                <a:lnTo>
                  <a:pt x="276123" y="35617"/>
                </a:lnTo>
                <a:lnTo>
                  <a:pt x="288480" y="31432"/>
                </a:lnTo>
                <a:lnTo>
                  <a:pt x="223550" y="31432"/>
                </a:lnTo>
                <a:lnTo>
                  <a:pt x="204205" y="28985"/>
                </a:lnTo>
                <a:lnTo>
                  <a:pt x="187223" y="21304"/>
                </a:lnTo>
                <a:lnTo>
                  <a:pt x="176618" y="16170"/>
                </a:lnTo>
                <a:close/>
              </a:path>
              <a:path w="432434" h="47625">
                <a:moveTo>
                  <a:pt x="398341" y="22329"/>
                </a:moveTo>
                <a:lnTo>
                  <a:pt x="328899" y="22329"/>
                </a:lnTo>
                <a:lnTo>
                  <a:pt x="352088" y="24005"/>
                </a:lnTo>
                <a:lnTo>
                  <a:pt x="374751" y="31159"/>
                </a:lnTo>
                <a:lnTo>
                  <a:pt x="399547" y="39700"/>
                </a:lnTo>
                <a:lnTo>
                  <a:pt x="416829" y="42127"/>
                </a:lnTo>
                <a:lnTo>
                  <a:pt x="427440" y="41137"/>
                </a:lnTo>
                <a:lnTo>
                  <a:pt x="432219" y="39427"/>
                </a:lnTo>
                <a:lnTo>
                  <a:pt x="425158" y="25692"/>
                </a:lnTo>
                <a:lnTo>
                  <a:pt x="414672" y="25692"/>
                </a:lnTo>
                <a:lnTo>
                  <a:pt x="401190" y="23338"/>
                </a:lnTo>
                <a:lnTo>
                  <a:pt x="398341" y="22329"/>
                </a:lnTo>
                <a:close/>
              </a:path>
              <a:path w="432434" h="47625">
                <a:moveTo>
                  <a:pt x="101237" y="0"/>
                </a:moveTo>
                <a:lnTo>
                  <a:pt x="72288" y="7118"/>
                </a:lnTo>
                <a:lnTo>
                  <a:pt x="49176" y="14898"/>
                </a:lnTo>
                <a:lnTo>
                  <a:pt x="25893" y="18677"/>
                </a:lnTo>
                <a:lnTo>
                  <a:pt x="7828" y="19886"/>
                </a:lnTo>
                <a:lnTo>
                  <a:pt x="368" y="19958"/>
                </a:lnTo>
                <a:lnTo>
                  <a:pt x="0" y="36201"/>
                </a:lnTo>
                <a:lnTo>
                  <a:pt x="8723" y="36147"/>
                </a:lnTo>
                <a:lnTo>
                  <a:pt x="28432" y="34787"/>
                </a:lnTo>
                <a:lnTo>
                  <a:pt x="53746" y="30524"/>
                </a:lnTo>
                <a:lnTo>
                  <a:pt x="79286" y="21761"/>
                </a:lnTo>
                <a:lnTo>
                  <a:pt x="103377" y="16170"/>
                </a:lnTo>
                <a:lnTo>
                  <a:pt x="176618" y="16170"/>
                </a:lnTo>
                <a:lnTo>
                  <a:pt x="163517" y="9827"/>
                </a:lnTo>
                <a:lnTo>
                  <a:pt x="133251" y="1814"/>
                </a:lnTo>
                <a:lnTo>
                  <a:pt x="101237" y="0"/>
                </a:lnTo>
                <a:close/>
              </a:path>
              <a:path w="432434" h="47625">
                <a:moveTo>
                  <a:pt x="320849" y="6608"/>
                </a:moveTo>
                <a:lnTo>
                  <a:pt x="294188" y="11913"/>
                </a:lnTo>
                <a:lnTo>
                  <a:pt x="269925" y="20605"/>
                </a:lnTo>
                <a:lnTo>
                  <a:pt x="245407" y="28641"/>
                </a:lnTo>
                <a:lnTo>
                  <a:pt x="223550" y="31432"/>
                </a:lnTo>
                <a:lnTo>
                  <a:pt x="288480" y="31432"/>
                </a:lnTo>
                <a:lnTo>
                  <a:pt x="303980" y="26184"/>
                </a:lnTo>
                <a:lnTo>
                  <a:pt x="328899" y="22329"/>
                </a:lnTo>
                <a:lnTo>
                  <a:pt x="398341" y="22329"/>
                </a:lnTo>
                <a:lnTo>
                  <a:pt x="381203" y="16262"/>
                </a:lnTo>
                <a:lnTo>
                  <a:pt x="349867" y="7216"/>
                </a:lnTo>
                <a:lnTo>
                  <a:pt x="320849" y="6608"/>
                </a:lnTo>
                <a:close/>
              </a:path>
              <a:path w="432434" h="47625">
                <a:moveTo>
                  <a:pt x="424776" y="24949"/>
                </a:moveTo>
                <a:lnTo>
                  <a:pt x="422313" y="25502"/>
                </a:lnTo>
                <a:lnTo>
                  <a:pt x="414672" y="25692"/>
                </a:lnTo>
                <a:lnTo>
                  <a:pt x="425158" y="25692"/>
                </a:lnTo>
                <a:lnTo>
                  <a:pt x="424776" y="24949"/>
                </a:lnTo>
                <a:close/>
              </a:path>
            </a:pathLst>
          </a:custGeom>
          <a:solidFill>
            <a:srgbClr val="FFFFFF"/>
          </a:solidFill>
        </p:spPr>
        <p:txBody>
          <a:bodyPr wrap="square" lIns="0" tIns="0" rIns="0" bIns="0" rtlCol="0"/>
          <a:lstStyle/>
          <a:p>
            <a:endParaRPr/>
          </a:p>
        </p:txBody>
      </p:sp>
      <p:sp>
        <p:nvSpPr>
          <p:cNvPr id="12" name="object 12"/>
          <p:cNvSpPr/>
          <p:nvPr/>
        </p:nvSpPr>
        <p:spPr>
          <a:xfrm>
            <a:off x="1128314" y="7220897"/>
            <a:ext cx="432434" cy="47625"/>
          </a:xfrm>
          <a:custGeom>
            <a:avLst/>
            <a:gdLst/>
            <a:ahLst/>
            <a:cxnLst/>
            <a:rect l="l" t="t" r="r" b="b"/>
            <a:pathLst>
              <a:path w="432434" h="47625">
                <a:moveTo>
                  <a:pt x="176599" y="16166"/>
                </a:moveTo>
                <a:lnTo>
                  <a:pt x="103343" y="16166"/>
                </a:lnTo>
                <a:lnTo>
                  <a:pt x="130959" y="17966"/>
                </a:lnTo>
                <a:lnTo>
                  <a:pt x="157503" y="24956"/>
                </a:lnTo>
                <a:lnTo>
                  <a:pt x="178346" y="34933"/>
                </a:lnTo>
                <a:lnTo>
                  <a:pt x="188435" y="40465"/>
                </a:lnTo>
                <a:lnTo>
                  <a:pt x="199221" y="44428"/>
                </a:lnTo>
                <a:lnTo>
                  <a:pt x="210689" y="46811"/>
                </a:lnTo>
                <a:lnTo>
                  <a:pt x="222821" y="47607"/>
                </a:lnTo>
                <a:lnTo>
                  <a:pt x="235241" y="46860"/>
                </a:lnTo>
                <a:lnTo>
                  <a:pt x="248277" y="44620"/>
                </a:lnTo>
                <a:lnTo>
                  <a:pt x="261910" y="40889"/>
                </a:lnTo>
                <a:lnTo>
                  <a:pt x="276123" y="35669"/>
                </a:lnTo>
                <a:lnTo>
                  <a:pt x="288566" y="31436"/>
                </a:lnTo>
                <a:lnTo>
                  <a:pt x="223550" y="31436"/>
                </a:lnTo>
                <a:lnTo>
                  <a:pt x="204205" y="28988"/>
                </a:lnTo>
                <a:lnTo>
                  <a:pt x="187223" y="21306"/>
                </a:lnTo>
                <a:lnTo>
                  <a:pt x="176599" y="16166"/>
                </a:lnTo>
                <a:close/>
              </a:path>
              <a:path w="432434" h="47625">
                <a:moveTo>
                  <a:pt x="398353" y="22325"/>
                </a:moveTo>
                <a:lnTo>
                  <a:pt x="328890" y="22325"/>
                </a:lnTo>
                <a:lnTo>
                  <a:pt x="352084" y="24004"/>
                </a:lnTo>
                <a:lnTo>
                  <a:pt x="374751" y="31174"/>
                </a:lnTo>
                <a:lnTo>
                  <a:pt x="399502" y="39702"/>
                </a:lnTo>
                <a:lnTo>
                  <a:pt x="416775" y="42129"/>
                </a:lnTo>
                <a:lnTo>
                  <a:pt x="427401" y="41148"/>
                </a:lnTo>
                <a:lnTo>
                  <a:pt x="432206" y="39454"/>
                </a:lnTo>
                <a:lnTo>
                  <a:pt x="425173" y="25702"/>
                </a:lnTo>
                <a:lnTo>
                  <a:pt x="414691" y="25702"/>
                </a:lnTo>
                <a:lnTo>
                  <a:pt x="401197" y="23334"/>
                </a:lnTo>
                <a:lnTo>
                  <a:pt x="398353" y="22325"/>
                </a:lnTo>
                <a:close/>
              </a:path>
              <a:path w="432434" h="47625">
                <a:moveTo>
                  <a:pt x="101232" y="0"/>
                </a:moveTo>
                <a:lnTo>
                  <a:pt x="72275" y="7120"/>
                </a:lnTo>
                <a:lnTo>
                  <a:pt x="49140" y="14898"/>
                </a:lnTo>
                <a:lnTo>
                  <a:pt x="25839" y="18672"/>
                </a:lnTo>
                <a:lnTo>
                  <a:pt x="7780" y="19877"/>
                </a:lnTo>
                <a:lnTo>
                  <a:pt x="368" y="19947"/>
                </a:lnTo>
                <a:lnTo>
                  <a:pt x="0" y="36228"/>
                </a:lnTo>
                <a:lnTo>
                  <a:pt x="8718" y="36129"/>
                </a:lnTo>
                <a:lnTo>
                  <a:pt x="28427" y="34758"/>
                </a:lnTo>
                <a:lnTo>
                  <a:pt x="53744" y="30506"/>
                </a:lnTo>
                <a:lnTo>
                  <a:pt x="79286" y="21763"/>
                </a:lnTo>
                <a:lnTo>
                  <a:pt x="103343" y="16166"/>
                </a:lnTo>
                <a:lnTo>
                  <a:pt x="176599" y="16166"/>
                </a:lnTo>
                <a:lnTo>
                  <a:pt x="163517" y="9838"/>
                </a:lnTo>
                <a:lnTo>
                  <a:pt x="133249" y="1821"/>
                </a:lnTo>
                <a:lnTo>
                  <a:pt x="101232" y="0"/>
                </a:lnTo>
                <a:close/>
              </a:path>
              <a:path w="432434" h="47625">
                <a:moveTo>
                  <a:pt x="320859" y="6628"/>
                </a:moveTo>
                <a:lnTo>
                  <a:pt x="294192" y="11924"/>
                </a:lnTo>
                <a:lnTo>
                  <a:pt x="269925" y="20582"/>
                </a:lnTo>
                <a:lnTo>
                  <a:pt x="245407" y="28637"/>
                </a:lnTo>
                <a:lnTo>
                  <a:pt x="223550" y="31436"/>
                </a:lnTo>
                <a:lnTo>
                  <a:pt x="288566" y="31436"/>
                </a:lnTo>
                <a:lnTo>
                  <a:pt x="303969" y="26194"/>
                </a:lnTo>
                <a:lnTo>
                  <a:pt x="328890" y="22325"/>
                </a:lnTo>
                <a:lnTo>
                  <a:pt x="398353" y="22325"/>
                </a:lnTo>
                <a:lnTo>
                  <a:pt x="381203" y="16238"/>
                </a:lnTo>
                <a:lnTo>
                  <a:pt x="349878" y="7223"/>
                </a:lnTo>
                <a:lnTo>
                  <a:pt x="320859" y="6628"/>
                </a:lnTo>
                <a:close/>
              </a:path>
              <a:path w="432434" h="47625">
                <a:moveTo>
                  <a:pt x="424776" y="24925"/>
                </a:moveTo>
                <a:lnTo>
                  <a:pt x="422335" y="25509"/>
                </a:lnTo>
                <a:lnTo>
                  <a:pt x="414691" y="25702"/>
                </a:lnTo>
                <a:lnTo>
                  <a:pt x="425173" y="25702"/>
                </a:lnTo>
                <a:lnTo>
                  <a:pt x="424776" y="24925"/>
                </a:lnTo>
                <a:close/>
              </a:path>
            </a:pathLst>
          </a:custGeom>
          <a:solidFill>
            <a:srgbClr val="FFFFFF"/>
          </a:solidFill>
        </p:spPr>
        <p:txBody>
          <a:bodyPr wrap="square" lIns="0" tIns="0" rIns="0" bIns="0" rtlCol="0"/>
          <a:lstStyle/>
          <a:p>
            <a:endParaRPr/>
          </a:p>
        </p:txBody>
      </p:sp>
      <p:sp>
        <p:nvSpPr>
          <p:cNvPr id="13" name="object 13"/>
          <p:cNvSpPr/>
          <p:nvPr/>
        </p:nvSpPr>
        <p:spPr>
          <a:xfrm>
            <a:off x="1266228" y="7577915"/>
            <a:ext cx="448499" cy="195863"/>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26427" y="7369755"/>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sp>
        <p:nvSpPr>
          <p:cNvPr id="15" name="object 15"/>
          <p:cNvSpPr/>
          <p:nvPr/>
        </p:nvSpPr>
        <p:spPr>
          <a:xfrm>
            <a:off x="4308928" y="7870605"/>
            <a:ext cx="84785" cy="84785"/>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248602" y="7707477"/>
            <a:ext cx="654685" cy="446405"/>
          </a:xfrm>
          <a:custGeom>
            <a:avLst/>
            <a:gdLst/>
            <a:ahLst/>
            <a:cxnLst/>
            <a:rect l="l" t="t" r="r" b="b"/>
            <a:pathLst>
              <a:path w="654685" h="446404">
                <a:moveTo>
                  <a:pt x="335932" y="117027"/>
                </a:moveTo>
                <a:lnTo>
                  <a:pt x="324394" y="117048"/>
                </a:lnTo>
                <a:lnTo>
                  <a:pt x="308989" y="125427"/>
                </a:lnTo>
                <a:lnTo>
                  <a:pt x="251564" y="167532"/>
                </a:lnTo>
                <a:lnTo>
                  <a:pt x="223702" y="187304"/>
                </a:lnTo>
                <a:lnTo>
                  <a:pt x="203994" y="200966"/>
                </a:lnTo>
                <a:lnTo>
                  <a:pt x="196518" y="206065"/>
                </a:lnTo>
                <a:lnTo>
                  <a:pt x="181935" y="212029"/>
                </a:lnTo>
                <a:lnTo>
                  <a:pt x="169487" y="221153"/>
                </a:lnTo>
                <a:lnTo>
                  <a:pt x="152346" y="239859"/>
                </a:lnTo>
                <a:lnTo>
                  <a:pt x="123683" y="274569"/>
                </a:lnTo>
                <a:lnTo>
                  <a:pt x="84189" y="321713"/>
                </a:lnTo>
                <a:lnTo>
                  <a:pt x="45000" y="367119"/>
                </a:lnTo>
                <a:lnTo>
                  <a:pt x="14984" y="401312"/>
                </a:lnTo>
                <a:lnTo>
                  <a:pt x="3008" y="414815"/>
                </a:lnTo>
                <a:lnTo>
                  <a:pt x="328" y="424074"/>
                </a:lnTo>
                <a:lnTo>
                  <a:pt x="0" y="429879"/>
                </a:lnTo>
                <a:lnTo>
                  <a:pt x="2531" y="434677"/>
                </a:lnTo>
                <a:lnTo>
                  <a:pt x="8431" y="440914"/>
                </a:lnTo>
                <a:lnTo>
                  <a:pt x="16970" y="445808"/>
                </a:lnTo>
                <a:lnTo>
                  <a:pt x="26863" y="445041"/>
                </a:lnTo>
                <a:lnTo>
                  <a:pt x="37868" y="438674"/>
                </a:lnTo>
                <a:lnTo>
                  <a:pt x="49744" y="426766"/>
                </a:lnTo>
                <a:lnTo>
                  <a:pt x="75323" y="397435"/>
                </a:lnTo>
                <a:lnTo>
                  <a:pt x="158959" y="303564"/>
                </a:lnTo>
                <a:lnTo>
                  <a:pt x="169352" y="291955"/>
                </a:lnTo>
                <a:lnTo>
                  <a:pt x="225869" y="291955"/>
                </a:lnTo>
                <a:lnTo>
                  <a:pt x="233271" y="287395"/>
                </a:lnTo>
                <a:lnTo>
                  <a:pt x="264525" y="262117"/>
                </a:lnTo>
                <a:lnTo>
                  <a:pt x="302005" y="234363"/>
                </a:lnTo>
                <a:lnTo>
                  <a:pt x="342187" y="213685"/>
                </a:lnTo>
                <a:lnTo>
                  <a:pt x="359550" y="202936"/>
                </a:lnTo>
                <a:lnTo>
                  <a:pt x="370187" y="188822"/>
                </a:lnTo>
                <a:lnTo>
                  <a:pt x="375523" y="176541"/>
                </a:lnTo>
                <a:lnTo>
                  <a:pt x="376985" y="171293"/>
                </a:lnTo>
                <a:lnTo>
                  <a:pt x="478780" y="123426"/>
                </a:lnTo>
                <a:lnTo>
                  <a:pt x="349819" y="123426"/>
                </a:lnTo>
                <a:lnTo>
                  <a:pt x="335932" y="117027"/>
                </a:lnTo>
                <a:close/>
              </a:path>
              <a:path w="654685" h="446404">
                <a:moveTo>
                  <a:pt x="225869" y="291955"/>
                </a:moveTo>
                <a:lnTo>
                  <a:pt x="169352" y="291955"/>
                </a:lnTo>
                <a:lnTo>
                  <a:pt x="182224" y="300035"/>
                </a:lnTo>
                <a:lnTo>
                  <a:pt x="190933" y="303633"/>
                </a:lnTo>
                <a:lnTo>
                  <a:pt x="199456" y="303564"/>
                </a:lnTo>
                <a:lnTo>
                  <a:pt x="211770" y="300642"/>
                </a:lnTo>
                <a:lnTo>
                  <a:pt x="225869" y="291955"/>
                </a:lnTo>
                <a:close/>
              </a:path>
              <a:path w="654685" h="446404">
                <a:moveTo>
                  <a:pt x="627238" y="0"/>
                </a:moveTo>
                <a:lnTo>
                  <a:pt x="609800" y="1275"/>
                </a:lnTo>
                <a:lnTo>
                  <a:pt x="595825" y="7650"/>
                </a:lnTo>
                <a:lnTo>
                  <a:pt x="590103" y="11476"/>
                </a:lnTo>
                <a:lnTo>
                  <a:pt x="349819" y="123426"/>
                </a:lnTo>
                <a:lnTo>
                  <a:pt x="478780" y="123426"/>
                </a:lnTo>
                <a:lnTo>
                  <a:pt x="631378" y="51671"/>
                </a:lnTo>
                <a:lnTo>
                  <a:pt x="647768" y="42342"/>
                </a:lnTo>
                <a:lnTo>
                  <a:pt x="654478" y="35046"/>
                </a:lnTo>
                <a:lnTo>
                  <a:pt x="652633" y="26013"/>
                </a:lnTo>
                <a:lnTo>
                  <a:pt x="643355" y="11476"/>
                </a:lnTo>
                <a:lnTo>
                  <a:pt x="627238" y="0"/>
                </a:lnTo>
                <a:close/>
              </a:path>
            </a:pathLst>
          </a:custGeom>
          <a:solidFill>
            <a:srgbClr val="231F20"/>
          </a:solidFill>
        </p:spPr>
        <p:txBody>
          <a:bodyPr wrap="square" lIns="0" tIns="0" rIns="0" bIns="0" rtlCol="0"/>
          <a:lstStyle/>
          <a:p>
            <a:endParaRPr/>
          </a:p>
        </p:txBody>
      </p:sp>
      <p:sp>
        <p:nvSpPr>
          <p:cNvPr id="17" name="object 17"/>
          <p:cNvSpPr/>
          <p:nvPr/>
        </p:nvSpPr>
        <p:spPr>
          <a:xfrm>
            <a:off x="4309228" y="8062961"/>
            <a:ext cx="631825" cy="60960"/>
          </a:xfrm>
          <a:custGeom>
            <a:avLst/>
            <a:gdLst/>
            <a:ahLst/>
            <a:cxnLst/>
            <a:rect l="l" t="t" r="r" b="b"/>
            <a:pathLst>
              <a:path w="631825" h="60959">
                <a:moveTo>
                  <a:pt x="628703" y="37965"/>
                </a:moveTo>
                <a:lnTo>
                  <a:pt x="429785" y="37965"/>
                </a:lnTo>
                <a:lnTo>
                  <a:pt x="464413" y="39378"/>
                </a:lnTo>
                <a:lnTo>
                  <a:pt x="500584" y="45347"/>
                </a:lnTo>
                <a:lnTo>
                  <a:pt x="534898" y="53969"/>
                </a:lnTo>
                <a:lnTo>
                  <a:pt x="569880" y="60515"/>
                </a:lnTo>
                <a:lnTo>
                  <a:pt x="599576" y="59117"/>
                </a:lnTo>
                <a:lnTo>
                  <a:pt x="621123" y="49974"/>
                </a:lnTo>
                <a:lnTo>
                  <a:pt x="628703" y="37965"/>
                </a:lnTo>
                <a:close/>
              </a:path>
              <a:path w="631825" h="60959">
                <a:moveTo>
                  <a:pt x="581183" y="29367"/>
                </a:moveTo>
                <a:lnTo>
                  <a:pt x="173746" y="29367"/>
                </a:lnTo>
                <a:lnTo>
                  <a:pt x="215755" y="37216"/>
                </a:lnTo>
                <a:lnTo>
                  <a:pt x="252194" y="50397"/>
                </a:lnTo>
                <a:lnTo>
                  <a:pt x="280936" y="59202"/>
                </a:lnTo>
                <a:lnTo>
                  <a:pt x="308226" y="60259"/>
                </a:lnTo>
                <a:lnTo>
                  <a:pt x="339523" y="57263"/>
                </a:lnTo>
                <a:lnTo>
                  <a:pt x="371317" y="51188"/>
                </a:lnTo>
                <a:lnTo>
                  <a:pt x="400100" y="43009"/>
                </a:lnTo>
                <a:lnTo>
                  <a:pt x="429785" y="37965"/>
                </a:lnTo>
                <a:lnTo>
                  <a:pt x="628703" y="37965"/>
                </a:lnTo>
                <a:lnTo>
                  <a:pt x="631659" y="33281"/>
                </a:lnTo>
                <a:lnTo>
                  <a:pt x="585960" y="29939"/>
                </a:lnTo>
                <a:lnTo>
                  <a:pt x="581183" y="29367"/>
                </a:lnTo>
                <a:close/>
              </a:path>
              <a:path w="631825" h="60959">
                <a:moveTo>
                  <a:pt x="0" y="26778"/>
                </a:moveTo>
                <a:lnTo>
                  <a:pt x="23926" y="57220"/>
                </a:lnTo>
                <a:lnTo>
                  <a:pt x="38855" y="59183"/>
                </a:lnTo>
                <a:lnTo>
                  <a:pt x="59394" y="57485"/>
                </a:lnTo>
                <a:lnTo>
                  <a:pt x="88291" y="50489"/>
                </a:lnTo>
                <a:lnTo>
                  <a:pt x="128295" y="36557"/>
                </a:lnTo>
                <a:lnTo>
                  <a:pt x="172865" y="29507"/>
                </a:lnTo>
                <a:lnTo>
                  <a:pt x="17819" y="29507"/>
                </a:lnTo>
                <a:lnTo>
                  <a:pt x="0" y="26778"/>
                </a:lnTo>
                <a:close/>
              </a:path>
              <a:path w="631825" h="60959">
                <a:moveTo>
                  <a:pt x="180957" y="0"/>
                </a:moveTo>
                <a:lnTo>
                  <a:pt x="145553" y="405"/>
                </a:lnTo>
                <a:lnTo>
                  <a:pt x="117271" y="6924"/>
                </a:lnTo>
                <a:lnTo>
                  <a:pt x="94576" y="15882"/>
                </a:lnTo>
                <a:lnTo>
                  <a:pt x="70621" y="23562"/>
                </a:lnTo>
                <a:lnTo>
                  <a:pt x="43197" y="28269"/>
                </a:lnTo>
                <a:lnTo>
                  <a:pt x="17819" y="29507"/>
                </a:lnTo>
                <a:lnTo>
                  <a:pt x="172865" y="29507"/>
                </a:lnTo>
                <a:lnTo>
                  <a:pt x="173746" y="29367"/>
                </a:lnTo>
                <a:lnTo>
                  <a:pt x="581183" y="29367"/>
                </a:lnTo>
                <a:lnTo>
                  <a:pt x="563514" y="27253"/>
                </a:lnTo>
                <a:lnTo>
                  <a:pt x="320263" y="27253"/>
                </a:lnTo>
                <a:lnTo>
                  <a:pt x="280376" y="23740"/>
                </a:lnTo>
                <a:lnTo>
                  <a:pt x="225018" y="9379"/>
                </a:lnTo>
                <a:lnTo>
                  <a:pt x="180957" y="0"/>
                </a:lnTo>
                <a:close/>
              </a:path>
              <a:path w="631825" h="60959">
                <a:moveTo>
                  <a:pt x="461905" y="3117"/>
                </a:moveTo>
                <a:lnTo>
                  <a:pt x="422509" y="5770"/>
                </a:lnTo>
                <a:lnTo>
                  <a:pt x="384848" y="13723"/>
                </a:lnTo>
                <a:lnTo>
                  <a:pt x="352486" y="22915"/>
                </a:lnTo>
                <a:lnTo>
                  <a:pt x="320263" y="27253"/>
                </a:lnTo>
                <a:lnTo>
                  <a:pt x="563514" y="27253"/>
                </a:lnTo>
                <a:lnTo>
                  <a:pt x="559593" y="26778"/>
                </a:lnTo>
                <a:lnTo>
                  <a:pt x="542668" y="21994"/>
                </a:lnTo>
                <a:lnTo>
                  <a:pt x="525094" y="13723"/>
                </a:lnTo>
                <a:lnTo>
                  <a:pt x="497833" y="5766"/>
                </a:lnTo>
                <a:lnTo>
                  <a:pt x="461905" y="3117"/>
                </a:lnTo>
                <a:close/>
              </a:path>
            </a:pathLst>
          </a:custGeom>
          <a:solidFill>
            <a:srgbClr val="231F20"/>
          </a:solidFill>
        </p:spPr>
        <p:txBody>
          <a:bodyPr wrap="square" lIns="0" tIns="0" rIns="0" bIns="0" rtlCol="0"/>
          <a:lstStyle/>
          <a:p>
            <a:endParaRPr/>
          </a:p>
        </p:txBody>
      </p:sp>
      <p:sp>
        <p:nvSpPr>
          <p:cNvPr id="18" name="object 18"/>
          <p:cNvSpPr/>
          <p:nvPr/>
        </p:nvSpPr>
        <p:spPr>
          <a:xfrm>
            <a:off x="4302978" y="8142585"/>
            <a:ext cx="631825" cy="60960"/>
          </a:xfrm>
          <a:custGeom>
            <a:avLst/>
            <a:gdLst/>
            <a:ahLst/>
            <a:cxnLst/>
            <a:rect l="l" t="t" r="r" b="b"/>
            <a:pathLst>
              <a:path w="631825" h="60959">
                <a:moveTo>
                  <a:pt x="628725" y="37945"/>
                </a:moveTo>
                <a:lnTo>
                  <a:pt x="429785" y="37945"/>
                </a:lnTo>
                <a:lnTo>
                  <a:pt x="464413" y="39361"/>
                </a:lnTo>
                <a:lnTo>
                  <a:pt x="500584" y="45330"/>
                </a:lnTo>
                <a:lnTo>
                  <a:pt x="534898" y="53947"/>
                </a:lnTo>
                <a:lnTo>
                  <a:pt x="569880" y="60515"/>
                </a:lnTo>
                <a:lnTo>
                  <a:pt x="599576" y="59129"/>
                </a:lnTo>
                <a:lnTo>
                  <a:pt x="621123" y="49989"/>
                </a:lnTo>
                <a:lnTo>
                  <a:pt x="628725" y="37945"/>
                </a:lnTo>
                <a:close/>
              </a:path>
              <a:path w="631825" h="60959">
                <a:moveTo>
                  <a:pt x="581160" y="29373"/>
                </a:moveTo>
                <a:lnTo>
                  <a:pt x="173746" y="29373"/>
                </a:lnTo>
                <a:lnTo>
                  <a:pt x="215755" y="37216"/>
                </a:lnTo>
                <a:lnTo>
                  <a:pt x="252194" y="50396"/>
                </a:lnTo>
                <a:lnTo>
                  <a:pt x="280936" y="59218"/>
                </a:lnTo>
                <a:lnTo>
                  <a:pt x="308226" y="60261"/>
                </a:lnTo>
                <a:lnTo>
                  <a:pt x="339523" y="57255"/>
                </a:lnTo>
                <a:lnTo>
                  <a:pt x="371317" y="51174"/>
                </a:lnTo>
                <a:lnTo>
                  <a:pt x="400100" y="42987"/>
                </a:lnTo>
                <a:lnTo>
                  <a:pt x="429785" y="37945"/>
                </a:lnTo>
                <a:lnTo>
                  <a:pt x="628725" y="37945"/>
                </a:lnTo>
                <a:lnTo>
                  <a:pt x="631659" y="33297"/>
                </a:lnTo>
                <a:lnTo>
                  <a:pt x="585960" y="29948"/>
                </a:lnTo>
                <a:lnTo>
                  <a:pt x="581160" y="29373"/>
                </a:lnTo>
                <a:close/>
              </a:path>
              <a:path w="631825" h="60959">
                <a:moveTo>
                  <a:pt x="0" y="26769"/>
                </a:moveTo>
                <a:lnTo>
                  <a:pt x="23926" y="57198"/>
                </a:lnTo>
                <a:lnTo>
                  <a:pt x="38855" y="59183"/>
                </a:lnTo>
                <a:lnTo>
                  <a:pt x="59394" y="57495"/>
                </a:lnTo>
                <a:lnTo>
                  <a:pt x="88291" y="50499"/>
                </a:lnTo>
                <a:lnTo>
                  <a:pt x="128295" y="36561"/>
                </a:lnTo>
                <a:lnTo>
                  <a:pt x="172899" y="29507"/>
                </a:lnTo>
                <a:lnTo>
                  <a:pt x="17819" y="29507"/>
                </a:lnTo>
                <a:lnTo>
                  <a:pt x="0" y="26769"/>
                </a:lnTo>
                <a:close/>
              </a:path>
              <a:path w="631825" h="60959">
                <a:moveTo>
                  <a:pt x="180957" y="0"/>
                </a:moveTo>
                <a:lnTo>
                  <a:pt x="145553" y="401"/>
                </a:lnTo>
                <a:lnTo>
                  <a:pt x="117271" y="6922"/>
                </a:lnTo>
                <a:lnTo>
                  <a:pt x="94576" y="15898"/>
                </a:lnTo>
                <a:lnTo>
                  <a:pt x="70621" y="23562"/>
                </a:lnTo>
                <a:lnTo>
                  <a:pt x="43197" y="28268"/>
                </a:lnTo>
                <a:lnTo>
                  <a:pt x="17819" y="29507"/>
                </a:lnTo>
                <a:lnTo>
                  <a:pt x="172899" y="29507"/>
                </a:lnTo>
                <a:lnTo>
                  <a:pt x="173746" y="29373"/>
                </a:lnTo>
                <a:lnTo>
                  <a:pt x="581160" y="29373"/>
                </a:lnTo>
                <a:lnTo>
                  <a:pt x="563456" y="27252"/>
                </a:lnTo>
                <a:lnTo>
                  <a:pt x="320263" y="27252"/>
                </a:lnTo>
                <a:lnTo>
                  <a:pt x="280376" y="23745"/>
                </a:lnTo>
                <a:lnTo>
                  <a:pt x="225018" y="9383"/>
                </a:lnTo>
                <a:lnTo>
                  <a:pt x="180957" y="0"/>
                </a:lnTo>
                <a:close/>
              </a:path>
              <a:path w="631825" h="60959">
                <a:moveTo>
                  <a:pt x="461905" y="3115"/>
                </a:moveTo>
                <a:lnTo>
                  <a:pt x="422509" y="5768"/>
                </a:lnTo>
                <a:lnTo>
                  <a:pt x="384848" y="13726"/>
                </a:lnTo>
                <a:lnTo>
                  <a:pt x="352486" y="22910"/>
                </a:lnTo>
                <a:lnTo>
                  <a:pt x="320263" y="27252"/>
                </a:lnTo>
                <a:lnTo>
                  <a:pt x="563456" y="27252"/>
                </a:lnTo>
                <a:lnTo>
                  <a:pt x="559627" y="26793"/>
                </a:lnTo>
                <a:lnTo>
                  <a:pt x="542668" y="21997"/>
                </a:lnTo>
                <a:lnTo>
                  <a:pt x="525094" y="13726"/>
                </a:lnTo>
                <a:lnTo>
                  <a:pt x="497833" y="5768"/>
                </a:lnTo>
                <a:lnTo>
                  <a:pt x="461905" y="3115"/>
                </a:lnTo>
                <a:close/>
              </a:path>
            </a:pathLst>
          </a:custGeom>
          <a:solidFill>
            <a:srgbClr val="231F20"/>
          </a:solidFill>
        </p:spPr>
        <p:txBody>
          <a:bodyPr wrap="square" lIns="0" tIns="0" rIns="0" bIns="0" rtlCol="0"/>
          <a:lstStyle/>
          <a:p>
            <a:endParaRPr/>
          </a:p>
        </p:txBody>
      </p:sp>
      <p:sp>
        <p:nvSpPr>
          <p:cNvPr id="19" name="object 19"/>
          <p:cNvSpPr/>
          <p:nvPr/>
        </p:nvSpPr>
        <p:spPr>
          <a:xfrm>
            <a:off x="4024926" y="7422126"/>
            <a:ext cx="1109980" cy="1109980"/>
          </a:xfrm>
          <a:custGeom>
            <a:avLst/>
            <a:gdLst/>
            <a:ahLst/>
            <a:cxnLst/>
            <a:rect l="l" t="t" r="r" b="b"/>
            <a:pathLst>
              <a:path w="1109979" h="1109979">
                <a:moveTo>
                  <a:pt x="554659" y="0"/>
                </a:moveTo>
                <a:lnTo>
                  <a:pt x="506807" y="2036"/>
                </a:lnTo>
                <a:lnTo>
                  <a:pt x="460085" y="8033"/>
                </a:lnTo>
                <a:lnTo>
                  <a:pt x="414658" y="17826"/>
                </a:lnTo>
                <a:lnTo>
                  <a:pt x="370693" y="31247"/>
                </a:lnTo>
                <a:lnTo>
                  <a:pt x="328357" y="48131"/>
                </a:lnTo>
                <a:lnTo>
                  <a:pt x="287817" y="68310"/>
                </a:lnTo>
                <a:lnTo>
                  <a:pt x="249239" y="91618"/>
                </a:lnTo>
                <a:lnTo>
                  <a:pt x="212790" y="117890"/>
                </a:lnTo>
                <a:lnTo>
                  <a:pt x="178636" y="146958"/>
                </a:lnTo>
                <a:lnTo>
                  <a:pt x="146944" y="178655"/>
                </a:lnTo>
                <a:lnTo>
                  <a:pt x="117881" y="212817"/>
                </a:lnTo>
                <a:lnTo>
                  <a:pt x="91613" y="249275"/>
                </a:lnTo>
                <a:lnTo>
                  <a:pt x="68307" y="287864"/>
                </a:lnTo>
                <a:lnTo>
                  <a:pt x="48130" y="328418"/>
                </a:lnTo>
                <a:lnTo>
                  <a:pt x="31247" y="370769"/>
                </a:lnTo>
                <a:lnTo>
                  <a:pt x="17826" y="414752"/>
                </a:lnTo>
                <a:lnTo>
                  <a:pt x="8034" y="460200"/>
                </a:lnTo>
                <a:lnTo>
                  <a:pt x="2036" y="506946"/>
                </a:lnTo>
                <a:lnTo>
                  <a:pt x="0" y="554824"/>
                </a:lnTo>
                <a:lnTo>
                  <a:pt x="2036" y="602660"/>
                </a:lnTo>
                <a:lnTo>
                  <a:pt x="8034" y="649370"/>
                </a:lnTo>
                <a:lnTo>
                  <a:pt x="17826" y="694786"/>
                </a:lnTo>
                <a:lnTo>
                  <a:pt x="31247" y="738743"/>
                </a:lnTo>
                <a:lnTo>
                  <a:pt x="48130" y="781073"/>
                </a:lnTo>
                <a:lnTo>
                  <a:pt x="68307" y="821610"/>
                </a:lnTo>
                <a:lnTo>
                  <a:pt x="91613" y="860186"/>
                </a:lnTo>
                <a:lnTo>
                  <a:pt x="117881" y="896636"/>
                </a:lnTo>
                <a:lnTo>
                  <a:pt x="146944" y="930791"/>
                </a:lnTo>
                <a:lnTo>
                  <a:pt x="178636" y="962485"/>
                </a:lnTo>
                <a:lnTo>
                  <a:pt x="212790" y="991551"/>
                </a:lnTo>
                <a:lnTo>
                  <a:pt x="249239" y="1017823"/>
                </a:lnTo>
                <a:lnTo>
                  <a:pt x="287817" y="1041134"/>
                </a:lnTo>
                <a:lnTo>
                  <a:pt x="328357" y="1061315"/>
                </a:lnTo>
                <a:lnTo>
                  <a:pt x="370693" y="1078202"/>
                </a:lnTo>
                <a:lnTo>
                  <a:pt x="414658" y="1091627"/>
                </a:lnTo>
                <a:lnTo>
                  <a:pt x="460085" y="1101422"/>
                </a:lnTo>
                <a:lnTo>
                  <a:pt x="506807" y="1107422"/>
                </a:lnTo>
                <a:lnTo>
                  <a:pt x="554659" y="1109459"/>
                </a:lnTo>
                <a:lnTo>
                  <a:pt x="602527" y="1107422"/>
                </a:lnTo>
                <a:lnTo>
                  <a:pt x="649263" y="1101422"/>
                </a:lnTo>
                <a:lnTo>
                  <a:pt x="694703" y="1091627"/>
                </a:lnTo>
                <a:lnTo>
                  <a:pt x="738679" y="1078202"/>
                </a:lnTo>
                <a:lnTo>
                  <a:pt x="781024" y="1061315"/>
                </a:lnTo>
                <a:lnTo>
                  <a:pt x="821574" y="1041134"/>
                </a:lnTo>
                <a:lnTo>
                  <a:pt x="860159" y="1017823"/>
                </a:lnTo>
                <a:lnTo>
                  <a:pt x="891099" y="995527"/>
                </a:lnTo>
                <a:lnTo>
                  <a:pt x="554659" y="995527"/>
                </a:lnTo>
                <a:lnTo>
                  <a:pt x="506635" y="992941"/>
                </a:lnTo>
                <a:lnTo>
                  <a:pt x="460109" y="985363"/>
                </a:lnTo>
                <a:lnTo>
                  <a:pt x="415350" y="973061"/>
                </a:lnTo>
                <a:lnTo>
                  <a:pt x="372627" y="956304"/>
                </a:lnTo>
                <a:lnTo>
                  <a:pt x="332209" y="935362"/>
                </a:lnTo>
                <a:lnTo>
                  <a:pt x="294365" y="910501"/>
                </a:lnTo>
                <a:lnTo>
                  <a:pt x="259363" y="881992"/>
                </a:lnTo>
                <a:lnTo>
                  <a:pt x="227473" y="850104"/>
                </a:lnTo>
                <a:lnTo>
                  <a:pt x="198962" y="815104"/>
                </a:lnTo>
                <a:lnTo>
                  <a:pt x="174101" y="777262"/>
                </a:lnTo>
                <a:lnTo>
                  <a:pt x="153156" y="736847"/>
                </a:lnTo>
                <a:lnTo>
                  <a:pt x="136399" y="694126"/>
                </a:lnTo>
                <a:lnTo>
                  <a:pt x="124096" y="649369"/>
                </a:lnTo>
                <a:lnTo>
                  <a:pt x="116517" y="602846"/>
                </a:lnTo>
                <a:lnTo>
                  <a:pt x="113931" y="554824"/>
                </a:lnTo>
                <a:lnTo>
                  <a:pt x="116933" y="503019"/>
                </a:lnTo>
                <a:lnTo>
                  <a:pt x="125718" y="453025"/>
                </a:lnTo>
                <a:lnTo>
                  <a:pt x="139952" y="405168"/>
                </a:lnTo>
                <a:lnTo>
                  <a:pt x="159303" y="359769"/>
                </a:lnTo>
                <a:lnTo>
                  <a:pt x="183439" y="317154"/>
                </a:lnTo>
                <a:lnTo>
                  <a:pt x="212026" y="277647"/>
                </a:lnTo>
                <a:lnTo>
                  <a:pt x="345051" y="277647"/>
                </a:lnTo>
                <a:lnTo>
                  <a:pt x="278536" y="211137"/>
                </a:lnTo>
                <a:lnTo>
                  <a:pt x="318012" y="182837"/>
                </a:lnTo>
                <a:lnTo>
                  <a:pt x="360543" y="158919"/>
                </a:lnTo>
                <a:lnTo>
                  <a:pt x="405801" y="139725"/>
                </a:lnTo>
                <a:lnTo>
                  <a:pt x="453458" y="125594"/>
                </a:lnTo>
                <a:lnTo>
                  <a:pt x="503187" y="116865"/>
                </a:lnTo>
                <a:lnTo>
                  <a:pt x="554659" y="113880"/>
                </a:lnTo>
                <a:lnTo>
                  <a:pt x="891052" y="113880"/>
                </a:lnTo>
                <a:lnTo>
                  <a:pt x="860159" y="91618"/>
                </a:lnTo>
                <a:lnTo>
                  <a:pt x="821574" y="68310"/>
                </a:lnTo>
                <a:lnTo>
                  <a:pt x="781024" y="48131"/>
                </a:lnTo>
                <a:lnTo>
                  <a:pt x="738679" y="31247"/>
                </a:lnTo>
                <a:lnTo>
                  <a:pt x="694703" y="17826"/>
                </a:lnTo>
                <a:lnTo>
                  <a:pt x="649263" y="8033"/>
                </a:lnTo>
                <a:lnTo>
                  <a:pt x="602527" y="2036"/>
                </a:lnTo>
                <a:lnTo>
                  <a:pt x="554659" y="0"/>
                </a:lnTo>
                <a:close/>
              </a:path>
              <a:path w="1109979" h="1109979">
                <a:moveTo>
                  <a:pt x="345051" y="277647"/>
                </a:moveTo>
                <a:lnTo>
                  <a:pt x="212026" y="277647"/>
                </a:lnTo>
                <a:lnTo>
                  <a:pt x="831837" y="897496"/>
                </a:lnTo>
                <a:lnTo>
                  <a:pt x="792312" y="926030"/>
                </a:lnTo>
                <a:lnTo>
                  <a:pt x="749675" y="950140"/>
                </a:lnTo>
                <a:lnTo>
                  <a:pt x="704259" y="969486"/>
                </a:lnTo>
                <a:lnTo>
                  <a:pt x="656396" y="983726"/>
                </a:lnTo>
                <a:lnTo>
                  <a:pt x="606419" y="992520"/>
                </a:lnTo>
                <a:lnTo>
                  <a:pt x="554659" y="995527"/>
                </a:lnTo>
                <a:lnTo>
                  <a:pt x="891099" y="995527"/>
                </a:lnTo>
                <a:lnTo>
                  <a:pt x="930775" y="962485"/>
                </a:lnTo>
                <a:lnTo>
                  <a:pt x="962472" y="930791"/>
                </a:lnTo>
                <a:lnTo>
                  <a:pt x="991539" y="896636"/>
                </a:lnTo>
                <a:lnTo>
                  <a:pt x="1017810" y="860186"/>
                </a:lnTo>
                <a:lnTo>
                  <a:pt x="1035592" y="830757"/>
                </a:lnTo>
                <a:lnTo>
                  <a:pt x="898207" y="830757"/>
                </a:lnTo>
                <a:lnTo>
                  <a:pt x="345051" y="277647"/>
                </a:lnTo>
                <a:close/>
              </a:path>
              <a:path w="1109979" h="1109979">
                <a:moveTo>
                  <a:pt x="891052" y="113880"/>
                </a:moveTo>
                <a:lnTo>
                  <a:pt x="554659" y="113880"/>
                </a:lnTo>
                <a:lnTo>
                  <a:pt x="602706" y="116466"/>
                </a:lnTo>
                <a:lnTo>
                  <a:pt x="649254" y="124044"/>
                </a:lnTo>
                <a:lnTo>
                  <a:pt x="694034" y="136346"/>
                </a:lnTo>
                <a:lnTo>
                  <a:pt x="736776" y="153104"/>
                </a:lnTo>
                <a:lnTo>
                  <a:pt x="777213" y="174049"/>
                </a:lnTo>
                <a:lnTo>
                  <a:pt x="815074" y="198914"/>
                </a:lnTo>
                <a:lnTo>
                  <a:pt x="850092" y="227431"/>
                </a:lnTo>
                <a:lnTo>
                  <a:pt x="881997" y="259330"/>
                </a:lnTo>
                <a:lnTo>
                  <a:pt x="910521" y="294345"/>
                </a:lnTo>
                <a:lnTo>
                  <a:pt x="935394" y="332206"/>
                </a:lnTo>
                <a:lnTo>
                  <a:pt x="956348" y="372645"/>
                </a:lnTo>
                <a:lnTo>
                  <a:pt x="973113" y="415395"/>
                </a:lnTo>
                <a:lnTo>
                  <a:pt x="985423" y="460200"/>
                </a:lnTo>
                <a:lnTo>
                  <a:pt x="993003" y="506753"/>
                </a:lnTo>
                <a:lnTo>
                  <a:pt x="995591" y="554824"/>
                </a:lnTo>
                <a:lnTo>
                  <a:pt x="992604" y="606282"/>
                </a:lnTo>
                <a:lnTo>
                  <a:pt x="983870" y="656007"/>
                </a:lnTo>
                <a:lnTo>
                  <a:pt x="969725" y="703659"/>
                </a:lnTo>
                <a:lnTo>
                  <a:pt x="950508" y="748895"/>
                </a:lnTo>
                <a:lnTo>
                  <a:pt x="926556" y="791375"/>
                </a:lnTo>
                <a:lnTo>
                  <a:pt x="898207" y="830757"/>
                </a:lnTo>
                <a:lnTo>
                  <a:pt x="1035592" y="830757"/>
                </a:lnTo>
                <a:lnTo>
                  <a:pt x="1061299" y="781073"/>
                </a:lnTo>
                <a:lnTo>
                  <a:pt x="1078183" y="738743"/>
                </a:lnTo>
                <a:lnTo>
                  <a:pt x="1091605" y="694786"/>
                </a:lnTo>
                <a:lnTo>
                  <a:pt x="1101399" y="649369"/>
                </a:lnTo>
                <a:lnTo>
                  <a:pt x="1107397" y="602660"/>
                </a:lnTo>
                <a:lnTo>
                  <a:pt x="1109433" y="554824"/>
                </a:lnTo>
                <a:lnTo>
                  <a:pt x="1107397" y="506946"/>
                </a:lnTo>
                <a:lnTo>
                  <a:pt x="1101396" y="460187"/>
                </a:lnTo>
                <a:lnTo>
                  <a:pt x="1091605" y="414752"/>
                </a:lnTo>
                <a:lnTo>
                  <a:pt x="1078183" y="370769"/>
                </a:lnTo>
                <a:lnTo>
                  <a:pt x="1061299" y="328418"/>
                </a:lnTo>
                <a:lnTo>
                  <a:pt x="1041119" y="287864"/>
                </a:lnTo>
                <a:lnTo>
                  <a:pt x="1017810" y="249275"/>
                </a:lnTo>
                <a:lnTo>
                  <a:pt x="991539" y="212817"/>
                </a:lnTo>
                <a:lnTo>
                  <a:pt x="962472" y="178655"/>
                </a:lnTo>
                <a:lnTo>
                  <a:pt x="930775" y="146958"/>
                </a:lnTo>
                <a:lnTo>
                  <a:pt x="896615" y="117890"/>
                </a:lnTo>
                <a:lnTo>
                  <a:pt x="891052" y="113880"/>
                </a:lnTo>
                <a:close/>
              </a:path>
            </a:pathLst>
          </a:custGeom>
          <a:solidFill>
            <a:srgbClr val="231F20"/>
          </a:solidFill>
        </p:spPr>
        <p:txBody>
          <a:bodyPr wrap="square" lIns="0" tIns="0" rIns="0" bIns="0" rtlCol="0"/>
          <a:lstStyle/>
          <a:p>
            <a:endParaRPr/>
          </a:p>
        </p:txBody>
      </p:sp>
      <p:sp>
        <p:nvSpPr>
          <p:cNvPr id="20" name="object 20"/>
          <p:cNvSpPr/>
          <p:nvPr/>
        </p:nvSpPr>
        <p:spPr>
          <a:xfrm>
            <a:off x="2498982" y="7400400"/>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1" name="object 21"/>
          <p:cNvSpPr/>
          <p:nvPr/>
        </p:nvSpPr>
        <p:spPr>
          <a:xfrm>
            <a:off x="2792750" y="7506058"/>
            <a:ext cx="234124" cy="23196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783264" y="7769116"/>
            <a:ext cx="633730" cy="560705"/>
          </a:xfrm>
          <a:custGeom>
            <a:avLst/>
            <a:gdLst/>
            <a:ahLst/>
            <a:cxnLst/>
            <a:rect l="l" t="t" r="r" b="b"/>
            <a:pathLst>
              <a:path w="633729" h="560704">
                <a:moveTo>
                  <a:pt x="49644" y="0"/>
                </a:moveTo>
                <a:lnTo>
                  <a:pt x="6159" y="43522"/>
                </a:lnTo>
                <a:lnTo>
                  <a:pt x="1854" y="459752"/>
                </a:lnTo>
                <a:lnTo>
                  <a:pt x="0" y="485371"/>
                </a:lnTo>
                <a:lnTo>
                  <a:pt x="28567" y="511329"/>
                </a:lnTo>
                <a:lnTo>
                  <a:pt x="64520" y="538207"/>
                </a:lnTo>
                <a:lnTo>
                  <a:pt x="98405" y="558787"/>
                </a:lnTo>
                <a:lnTo>
                  <a:pt x="282613" y="560323"/>
                </a:lnTo>
                <a:lnTo>
                  <a:pt x="281572" y="351053"/>
                </a:lnTo>
                <a:lnTo>
                  <a:pt x="210947" y="242658"/>
                </a:lnTo>
                <a:lnTo>
                  <a:pt x="200860" y="221207"/>
                </a:lnTo>
                <a:lnTo>
                  <a:pt x="197498" y="211591"/>
                </a:lnTo>
                <a:lnTo>
                  <a:pt x="380114" y="211590"/>
                </a:lnTo>
                <a:lnTo>
                  <a:pt x="278612" y="51282"/>
                </a:lnTo>
                <a:lnTo>
                  <a:pt x="259947" y="25066"/>
                </a:lnTo>
                <a:lnTo>
                  <a:pt x="248544" y="11809"/>
                </a:lnTo>
                <a:lnTo>
                  <a:pt x="240677" y="7912"/>
                </a:lnTo>
                <a:lnTo>
                  <a:pt x="228867" y="7912"/>
                </a:lnTo>
                <a:lnTo>
                  <a:pt x="49644" y="0"/>
                </a:lnTo>
                <a:close/>
              </a:path>
              <a:path w="633729" h="560704">
                <a:moveTo>
                  <a:pt x="380114" y="211590"/>
                </a:moveTo>
                <a:lnTo>
                  <a:pt x="200860" y="211590"/>
                </a:lnTo>
                <a:lnTo>
                  <a:pt x="210947" y="218986"/>
                </a:lnTo>
                <a:lnTo>
                  <a:pt x="308483" y="361060"/>
                </a:lnTo>
                <a:lnTo>
                  <a:pt x="331003" y="386966"/>
                </a:lnTo>
                <a:lnTo>
                  <a:pt x="346908" y="398143"/>
                </a:lnTo>
                <a:lnTo>
                  <a:pt x="363759" y="396877"/>
                </a:lnTo>
                <a:lnTo>
                  <a:pt x="389115" y="385457"/>
                </a:lnTo>
                <a:lnTo>
                  <a:pt x="617995" y="251244"/>
                </a:lnTo>
                <a:lnTo>
                  <a:pt x="621976" y="236778"/>
                </a:lnTo>
                <a:lnTo>
                  <a:pt x="396062" y="236778"/>
                </a:lnTo>
                <a:lnTo>
                  <a:pt x="380114" y="211590"/>
                </a:lnTo>
                <a:close/>
              </a:path>
              <a:path w="633729" h="560704">
                <a:moveTo>
                  <a:pt x="604975" y="155535"/>
                </a:moveTo>
                <a:lnTo>
                  <a:pt x="547357" y="155867"/>
                </a:lnTo>
                <a:lnTo>
                  <a:pt x="396062" y="236778"/>
                </a:lnTo>
                <a:lnTo>
                  <a:pt x="621976" y="236778"/>
                </a:lnTo>
                <a:lnTo>
                  <a:pt x="633671" y="194282"/>
                </a:lnTo>
                <a:lnTo>
                  <a:pt x="631539" y="165360"/>
                </a:lnTo>
                <a:lnTo>
                  <a:pt x="604975" y="155535"/>
                </a:lnTo>
                <a:close/>
              </a:path>
              <a:path w="633729" h="560704">
                <a:moveTo>
                  <a:pt x="239738" y="7446"/>
                </a:moveTo>
                <a:lnTo>
                  <a:pt x="228867" y="7912"/>
                </a:lnTo>
                <a:lnTo>
                  <a:pt x="240677" y="7912"/>
                </a:lnTo>
                <a:lnTo>
                  <a:pt x="239738" y="7446"/>
                </a:lnTo>
                <a:close/>
              </a:path>
            </a:pathLst>
          </a:custGeom>
          <a:solidFill>
            <a:srgbClr val="FFFFFF"/>
          </a:solidFill>
        </p:spPr>
        <p:txBody>
          <a:bodyPr wrap="square" lIns="0" tIns="0" rIns="0" bIns="0" rtlCol="0"/>
          <a:lstStyle/>
          <a:p>
            <a:endParaRPr/>
          </a:p>
        </p:txBody>
      </p:sp>
      <p:sp>
        <p:nvSpPr>
          <p:cNvPr id="23" name="object 23"/>
          <p:cNvSpPr/>
          <p:nvPr/>
        </p:nvSpPr>
        <p:spPr>
          <a:xfrm>
            <a:off x="3102693" y="6937366"/>
            <a:ext cx="246379" cy="264795"/>
          </a:xfrm>
          <a:custGeom>
            <a:avLst/>
            <a:gdLst/>
            <a:ahLst/>
            <a:cxnLst/>
            <a:rect l="l" t="t" r="r" b="b"/>
            <a:pathLst>
              <a:path w="246379" h="264795">
                <a:moveTo>
                  <a:pt x="186182" y="0"/>
                </a:moveTo>
                <a:lnTo>
                  <a:pt x="0" y="110718"/>
                </a:lnTo>
                <a:lnTo>
                  <a:pt x="73939" y="264769"/>
                </a:lnTo>
                <a:lnTo>
                  <a:pt x="246024" y="151257"/>
                </a:lnTo>
                <a:lnTo>
                  <a:pt x="186182" y="0"/>
                </a:lnTo>
                <a:close/>
              </a:path>
            </a:pathLst>
          </a:custGeom>
          <a:solidFill>
            <a:srgbClr val="FFFFFF"/>
          </a:solidFill>
        </p:spPr>
        <p:txBody>
          <a:bodyPr wrap="square" lIns="0" tIns="0" rIns="0" bIns="0" rtlCol="0"/>
          <a:lstStyle/>
          <a:p>
            <a:endParaRPr/>
          </a:p>
        </p:txBody>
      </p:sp>
      <p:sp>
        <p:nvSpPr>
          <p:cNvPr id="24" name="object 24"/>
          <p:cNvSpPr/>
          <p:nvPr/>
        </p:nvSpPr>
        <p:spPr>
          <a:xfrm>
            <a:off x="3026874" y="6913641"/>
            <a:ext cx="235585" cy="276860"/>
          </a:xfrm>
          <a:custGeom>
            <a:avLst/>
            <a:gdLst/>
            <a:ahLst/>
            <a:cxnLst/>
            <a:rect l="l" t="t" r="r" b="b"/>
            <a:pathLst>
              <a:path w="235585" h="276859">
                <a:moveTo>
                  <a:pt x="219443" y="0"/>
                </a:moveTo>
                <a:lnTo>
                  <a:pt x="0" y="128498"/>
                </a:lnTo>
                <a:lnTo>
                  <a:pt x="125056" y="276821"/>
                </a:lnTo>
                <a:lnTo>
                  <a:pt x="57810" y="128498"/>
                </a:lnTo>
                <a:lnTo>
                  <a:pt x="235381" y="23723"/>
                </a:lnTo>
                <a:lnTo>
                  <a:pt x="219443" y="0"/>
                </a:lnTo>
                <a:close/>
              </a:path>
            </a:pathLst>
          </a:custGeom>
          <a:solidFill>
            <a:srgbClr val="FFFFFF"/>
          </a:solidFill>
        </p:spPr>
        <p:txBody>
          <a:bodyPr wrap="square" lIns="0" tIns="0" rIns="0" bIns="0" rtlCol="0"/>
          <a:lstStyle/>
          <a:p>
            <a:endParaRPr/>
          </a:p>
        </p:txBody>
      </p:sp>
      <p:sp>
        <p:nvSpPr>
          <p:cNvPr id="25" name="object 25"/>
          <p:cNvSpPr/>
          <p:nvPr/>
        </p:nvSpPr>
        <p:spPr>
          <a:xfrm>
            <a:off x="3014860" y="7129169"/>
            <a:ext cx="145415" cy="123189"/>
          </a:xfrm>
          <a:custGeom>
            <a:avLst/>
            <a:gdLst/>
            <a:ahLst/>
            <a:cxnLst/>
            <a:rect l="l" t="t" r="r" b="b"/>
            <a:pathLst>
              <a:path w="145414" h="123190">
                <a:moveTo>
                  <a:pt x="61887" y="0"/>
                </a:moveTo>
                <a:lnTo>
                  <a:pt x="0" y="25730"/>
                </a:lnTo>
                <a:lnTo>
                  <a:pt x="55880" y="122618"/>
                </a:lnTo>
                <a:lnTo>
                  <a:pt x="145135" y="94551"/>
                </a:lnTo>
                <a:lnTo>
                  <a:pt x="61887" y="0"/>
                </a:lnTo>
                <a:close/>
              </a:path>
            </a:pathLst>
          </a:custGeom>
          <a:solidFill>
            <a:srgbClr val="FFFFFF"/>
          </a:solidFill>
        </p:spPr>
        <p:txBody>
          <a:bodyPr wrap="square" lIns="0" tIns="0" rIns="0" bIns="0" rtlCol="0"/>
          <a:lstStyle/>
          <a:p>
            <a:endParaRPr/>
          </a:p>
        </p:txBody>
      </p:sp>
      <p:sp>
        <p:nvSpPr>
          <p:cNvPr id="26" name="object 26"/>
          <p:cNvSpPr/>
          <p:nvPr/>
        </p:nvSpPr>
        <p:spPr>
          <a:xfrm>
            <a:off x="3262459" y="7765830"/>
            <a:ext cx="321310" cy="209550"/>
          </a:xfrm>
          <a:custGeom>
            <a:avLst/>
            <a:gdLst/>
            <a:ahLst/>
            <a:cxnLst/>
            <a:rect l="l" t="t" r="r" b="b"/>
            <a:pathLst>
              <a:path w="321310" h="209550">
                <a:moveTo>
                  <a:pt x="280120" y="135817"/>
                </a:moveTo>
                <a:lnTo>
                  <a:pt x="110209" y="135817"/>
                </a:lnTo>
                <a:lnTo>
                  <a:pt x="137139" y="136055"/>
                </a:lnTo>
                <a:lnTo>
                  <a:pt x="150550" y="153875"/>
                </a:lnTo>
                <a:lnTo>
                  <a:pt x="159753" y="193446"/>
                </a:lnTo>
                <a:lnTo>
                  <a:pt x="186893" y="209461"/>
                </a:lnTo>
                <a:lnTo>
                  <a:pt x="280120" y="135817"/>
                </a:lnTo>
                <a:close/>
              </a:path>
              <a:path w="321310" h="209550">
                <a:moveTo>
                  <a:pt x="177622" y="0"/>
                </a:moveTo>
                <a:lnTo>
                  <a:pt x="0" y="123736"/>
                </a:lnTo>
                <a:lnTo>
                  <a:pt x="60452" y="148996"/>
                </a:lnTo>
                <a:lnTo>
                  <a:pt x="110209" y="135817"/>
                </a:lnTo>
                <a:lnTo>
                  <a:pt x="280120" y="135817"/>
                </a:lnTo>
                <a:lnTo>
                  <a:pt x="321286" y="103299"/>
                </a:lnTo>
                <a:lnTo>
                  <a:pt x="314834" y="61014"/>
                </a:lnTo>
                <a:lnTo>
                  <a:pt x="177622" y="0"/>
                </a:lnTo>
                <a:close/>
              </a:path>
            </a:pathLst>
          </a:custGeom>
          <a:solidFill>
            <a:srgbClr val="FFFFFF"/>
          </a:solidFill>
        </p:spPr>
        <p:txBody>
          <a:bodyPr wrap="square" lIns="0" tIns="0" rIns="0" bIns="0" rtlCol="0"/>
          <a:lstStyle/>
          <a:p>
            <a:endParaRPr/>
          </a:p>
        </p:txBody>
      </p:sp>
      <p:sp>
        <p:nvSpPr>
          <p:cNvPr id="27" name="object 27"/>
          <p:cNvSpPr/>
          <p:nvPr/>
        </p:nvSpPr>
        <p:spPr>
          <a:xfrm>
            <a:off x="5475400" y="7363512"/>
            <a:ext cx="1109446" cy="1109459"/>
          </a:xfrm>
          <a:prstGeom prst="rect">
            <a:avLst/>
          </a:prstGeom>
          <a:blipFill>
            <a:blip r:embed="rId6" cstate="print"/>
            <a:stretch>
              <a:fillRect/>
            </a:stretch>
          </a:blipFill>
        </p:spPr>
        <p:txBody>
          <a:bodyPr wrap="square" lIns="0" tIns="0" rIns="0" bIns="0" rtlCol="0"/>
          <a:lstStyle/>
          <a:p>
            <a:endParaRPr/>
          </a:p>
        </p:txBody>
      </p:sp>
      <p:sp>
        <p:nvSpPr>
          <p:cNvPr id="28" name="object 28"/>
          <p:cNvSpPr txBox="1"/>
          <p:nvPr/>
        </p:nvSpPr>
        <p:spPr>
          <a:xfrm>
            <a:off x="1036982" y="8568343"/>
            <a:ext cx="1202137" cy="289823"/>
          </a:xfrm>
          <a:prstGeom prst="rect">
            <a:avLst/>
          </a:prstGeom>
        </p:spPr>
        <p:txBody>
          <a:bodyPr vert="horz" wrap="square" lIns="0" tIns="12700" rIns="0" bIns="0" rtlCol="0">
            <a:spAutoFit/>
          </a:bodyPr>
          <a:lstStyle/>
          <a:p>
            <a:pPr algn="ctr">
              <a:lnSpc>
                <a:spcPct val="100000"/>
              </a:lnSpc>
              <a:spcBef>
                <a:spcPts val="100"/>
              </a:spcBef>
            </a:pPr>
            <a:r>
              <a:rPr lang="ru-RU" sz="900" dirty="0">
                <a:solidFill>
                  <a:srgbClr val="231F20"/>
                </a:solidFill>
                <a:latin typeface="Arial Narrow"/>
                <a:cs typeface="Arial Narrow"/>
              </a:rPr>
              <a:t>Дети должны находиться под присмотром взрослых</a:t>
            </a:r>
            <a:endParaRPr sz="900" dirty="0">
              <a:latin typeface="Arial Narrow"/>
              <a:cs typeface="Arial Narrow"/>
            </a:endParaRPr>
          </a:p>
        </p:txBody>
      </p:sp>
      <p:sp>
        <p:nvSpPr>
          <p:cNvPr id="32" name="object 32"/>
          <p:cNvSpPr txBox="1"/>
          <p:nvPr/>
        </p:nvSpPr>
        <p:spPr>
          <a:xfrm>
            <a:off x="3712244" y="9911121"/>
            <a:ext cx="135890" cy="212090"/>
          </a:xfrm>
          <a:prstGeom prst="rect">
            <a:avLst/>
          </a:prstGeom>
        </p:spPr>
        <p:txBody>
          <a:bodyPr vert="horz" wrap="square" lIns="0" tIns="4445" rIns="0" bIns="0" rtlCol="0">
            <a:spAutoFit/>
          </a:bodyPr>
          <a:lstStyle/>
          <a:p>
            <a:pPr>
              <a:lnSpc>
                <a:spcPct val="100000"/>
              </a:lnSpc>
              <a:spcBef>
                <a:spcPts val="35"/>
              </a:spcBef>
            </a:pPr>
            <a:endParaRPr sz="700">
              <a:latin typeface="Times New Roman"/>
              <a:cs typeface="Times New Roman"/>
            </a:endParaRPr>
          </a:p>
          <a:p>
            <a:pPr marL="25400">
              <a:lnSpc>
                <a:spcPct val="100000"/>
              </a:lnSpc>
            </a:pPr>
            <a:fld id="{81D60167-4931-47E6-BA6A-407CBD079E47}" type="slidenum">
              <a:rPr sz="600" dirty="0">
                <a:solidFill>
                  <a:srgbClr val="131111"/>
                </a:solidFill>
                <a:latin typeface="Arial"/>
                <a:cs typeface="Arial"/>
              </a:rPr>
              <a:t>5</a:t>
            </a:fld>
            <a:endParaRPr sz="600">
              <a:latin typeface="Arial"/>
              <a:cs typeface="Arial"/>
            </a:endParaRPr>
          </a:p>
        </p:txBody>
      </p:sp>
      <p:sp>
        <p:nvSpPr>
          <p:cNvPr id="29" name="object 29"/>
          <p:cNvSpPr txBox="1"/>
          <p:nvPr/>
        </p:nvSpPr>
        <p:spPr>
          <a:xfrm>
            <a:off x="2469832" y="8568343"/>
            <a:ext cx="1265721" cy="428322"/>
          </a:xfrm>
          <a:prstGeom prst="rect">
            <a:avLst/>
          </a:prstGeom>
        </p:spPr>
        <p:txBody>
          <a:bodyPr vert="horz" wrap="square" lIns="0" tIns="12700" rIns="0" bIns="0" rtlCol="0">
            <a:spAutoFit/>
          </a:bodyPr>
          <a:lstStyle/>
          <a:p>
            <a:pPr algn="ctr">
              <a:lnSpc>
                <a:spcPct val="100000"/>
              </a:lnSpc>
              <a:spcBef>
                <a:spcPts val="100"/>
              </a:spcBef>
            </a:pPr>
            <a:r>
              <a:rPr lang="ru-RU" sz="900" dirty="0">
                <a:solidFill>
                  <a:srgbClr val="231F20"/>
                </a:solidFill>
                <a:latin typeface="Arial Narrow"/>
                <a:cs typeface="Arial Narrow"/>
              </a:rPr>
              <a:t>Перед использованием внимательно изучите инструкцию</a:t>
            </a:r>
            <a:endParaRPr sz="900" dirty="0">
              <a:latin typeface="Arial Narrow"/>
              <a:cs typeface="Arial Narrow"/>
            </a:endParaRPr>
          </a:p>
        </p:txBody>
      </p:sp>
      <p:sp>
        <p:nvSpPr>
          <p:cNvPr id="30" name="object 30"/>
          <p:cNvSpPr txBox="1"/>
          <p:nvPr/>
        </p:nvSpPr>
        <p:spPr>
          <a:xfrm>
            <a:off x="5366684" y="8641672"/>
            <a:ext cx="1265721" cy="289823"/>
          </a:xfrm>
          <a:prstGeom prst="rect">
            <a:avLst/>
          </a:prstGeom>
        </p:spPr>
        <p:txBody>
          <a:bodyPr vert="horz" wrap="square" lIns="0" tIns="12700" rIns="0" bIns="0" rtlCol="0">
            <a:spAutoFit/>
          </a:bodyPr>
          <a:lstStyle/>
          <a:p>
            <a:pPr marL="90170" marR="5080" indent="-90805" algn="ctr">
              <a:lnSpc>
                <a:spcPct val="100000"/>
              </a:lnSpc>
              <a:spcBef>
                <a:spcPts val="100"/>
              </a:spcBef>
            </a:pPr>
            <a:r>
              <a:rPr lang="ru-RU" sz="900" dirty="0">
                <a:solidFill>
                  <a:srgbClr val="231F20"/>
                </a:solidFill>
                <a:latin typeface="Arial Narrow"/>
                <a:cs typeface="Arial Narrow"/>
              </a:rPr>
              <a:t>Не помещайте пальцы в массажные сопла</a:t>
            </a:r>
            <a:endParaRPr sz="900" dirty="0">
              <a:latin typeface="Arial Narrow"/>
              <a:cs typeface="Arial Narrow"/>
            </a:endParaRPr>
          </a:p>
        </p:txBody>
      </p:sp>
      <p:sp>
        <p:nvSpPr>
          <p:cNvPr id="31" name="object 31"/>
          <p:cNvSpPr txBox="1"/>
          <p:nvPr/>
        </p:nvSpPr>
        <p:spPr>
          <a:xfrm>
            <a:off x="4308928" y="8635260"/>
            <a:ext cx="534035" cy="151323"/>
          </a:xfrm>
          <a:prstGeom prst="rect">
            <a:avLst/>
          </a:prstGeom>
        </p:spPr>
        <p:txBody>
          <a:bodyPr vert="horz" wrap="square" lIns="0" tIns="12700" rIns="0" bIns="0" rtlCol="0">
            <a:spAutoFit/>
          </a:bodyPr>
          <a:lstStyle/>
          <a:p>
            <a:pPr algn="ctr">
              <a:lnSpc>
                <a:spcPct val="100000"/>
              </a:lnSpc>
              <a:spcBef>
                <a:spcPts val="100"/>
              </a:spcBef>
            </a:pPr>
            <a:r>
              <a:rPr lang="ru-RU" sz="900" dirty="0">
                <a:solidFill>
                  <a:srgbClr val="231F20"/>
                </a:solidFill>
                <a:latin typeface="Arial Narrow"/>
                <a:cs typeface="Arial Narrow"/>
              </a:rPr>
              <a:t>Не ныряйте</a:t>
            </a:r>
            <a:endParaRPr sz="900" dirty="0">
              <a:latin typeface="Arial Narrow"/>
              <a:cs typeface="Arial Narrow"/>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16</a:t>
            </a:r>
            <a:endParaRPr sz="600">
              <a:latin typeface="Arial"/>
              <a:cs typeface="Arial"/>
            </a:endParaRPr>
          </a:p>
        </p:txBody>
      </p:sp>
      <p:graphicFrame>
        <p:nvGraphicFramePr>
          <p:cNvPr id="2" name="object 2"/>
          <p:cNvGraphicFramePr>
            <a:graphicFrameLocks noGrp="1"/>
          </p:cNvGraphicFramePr>
          <p:nvPr/>
        </p:nvGraphicFramePr>
        <p:xfrm>
          <a:off x="536848" y="536829"/>
          <a:ext cx="6495415" cy="8416290"/>
        </p:xfrm>
        <a:graphic>
          <a:graphicData uri="http://schemas.openxmlformats.org/drawingml/2006/table">
            <a:tbl>
              <a:tblPr firstRow="1" bandRow="1">
                <a:tableStyleId>{2D5ABB26-0587-4C30-8999-92F81FD0307C}</a:tableStyleId>
              </a:tblPr>
              <a:tblGrid>
                <a:gridCol w="107569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3701415">
                  <a:extLst>
                    <a:ext uri="{9D8B030D-6E8A-4147-A177-3AD203B41FA5}">
                      <a16:colId xmlns:a16="http://schemas.microsoft.com/office/drawing/2014/main" val="20002"/>
                    </a:ext>
                  </a:extLst>
                </a:gridCol>
              </a:tblGrid>
              <a:tr h="231557">
                <a:tc>
                  <a:txBody>
                    <a:bodyPr/>
                    <a:lstStyle/>
                    <a:p>
                      <a:pPr marL="273050">
                        <a:lnSpc>
                          <a:spcPct val="100000"/>
                        </a:lnSpc>
                        <a:spcBef>
                          <a:spcPts val="320"/>
                        </a:spcBef>
                      </a:pPr>
                      <a:r>
                        <a:rPr sz="1000" b="1" dirty="0">
                          <a:solidFill>
                            <a:srgbClr val="FFFFFF"/>
                          </a:solidFill>
                          <a:latin typeface="Arial Narrow"/>
                          <a:cs typeface="Arial Narrow"/>
                        </a:rPr>
                        <a:t>PROBLEM</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0795" algn="ctr">
                        <a:lnSpc>
                          <a:spcPct val="100000"/>
                        </a:lnSpc>
                        <a:spcBef>
                          <a:spcPts val="270"/>
                        </a:spcBef>
                      </a:pPr>
                      <a:r>
                        <a:rPr sz="1000" b="1" dirty="0">
                          <a:solidFill>
                            <a:srgbClr val="FFFFFF"/>
                          </a:solidFill>
                          <a:latin typeface="Arial Narrow"/>
                          <a:cs typeface="Arial Narrow"/>
                        </a:rPr>
                        <a:t>URSACHE</a:t>
                      </a:r>
                      <a:endParaRPr sz="1000">
                        <a:latin typeface="Arial Narrow"/>
                        <a:cs typeface="Arial Narrow"/>
                      </a:endParaRPr>
                    </a:p>
                  </a:txBody>
                  <a:tcPr marL="0" marR="0" marT="3429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09855" algn="ctr">
                        <a:lnSpc>
                          <a:spcPct val="100000"/>
                        </a:lnSpc>
                        <a:spcBef>
                          <a:spcPts val="320"/>
                        </a:spcBef>
                      </a:pPr>
                      <a:r>
                        <a:rPr sz="1000" b="1" dirty="0">
                          <a:solidFill>
                            <a:srgbClr val="FFFFFF"/>
                          </a:solidFill>
                          <a:latin typeface="Arial Narrow"/>
                          <a:cs typeface="Arial Narrow"/>
                        </a:rPr>
                        <a:t>LÖSUNG</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41319">
                <a:tc rowSpan="4">
                  <a:txBody>
                    <a:bodyPr/>
                    <a:lstStyle/>
                    <a:p>
                      <a:pPr>
                        <a:lnSpc>
                          <a:spcPct val="100000"/>
                        </a:lnSpc>
                      </a:pPr>
                      <a:endParaRPr sz="1000">
                        <a:latin typeface="Times New Roman"/>
                        <a:cs typeface="Times New Roman"/>
                      </a:endParaRPr>
                    </a:p>
                    <a:p>
                      <a:pPr>
                        <a:lnSpc>
                          <a:spcPct val="100000"/>
                        </a:lnSpc>
                        <a:spcBef>
                          <a:spcPts val="25"/>
                        </a:spcBef>
                      </a:pPr>
                      <a:endParaRPr sz="1000">
                        <a:latin typeface="Times New Roman"/>
                        <a:cs typeface="Times New Roman"/>
                      </a:endParaRPr>
                    </a:p>
                    <a:p>
                      <a:pPr marL="55880" marR="116839">
                        <a:lnSpc>
                          <a:spcPct val="137300"/>
                        </a:lnSpc>
                      </a:pPr>
                      <a:r>
                        <a:rPr sz="850" b="1" dirty="0">
                          <a:solidFill>
                            <a:srgbClr val="231F20"/>
                          </a:solidFill>
                          <a:latin typeface="Arial Narrow"/>
                          <a:cs typeface="Arial Narrow"/>
                        </a:rPr>
                        <a:t>KEINE</a:t>
                      </a:r>
                      <a:r>
                        <a:rPr sz="850" b="1" spc="-50" dirty="0">
                          <a:solidFill>
                            <a:srgbClr val="231F20"/>
                          </a:solidFill>
                          <a:latin typeface="Arial Narrow"/>
                          <a:cs typeface="Arial Narrow"/>
                        </a:rPr>
                        <a:t> </a:t>
                      </a:r>
                      <a:r>
                        <a:rPr sz="850" b="1" dirty="0">
                          <a:solidFill>
                            <a:srgbClr val="231F20"/>
                          </a:solidFill>
                          <a:latin typeface="Arial Narrow"/>
                          <a:cs typeface="Arial Narrow"/>
                        </a:rPr>
                        <a:t>ANZEIGE</a:t>
                      </a:r>
                      <a:r>
                        <a:rPr sz="850" b="1" spc="-50" dirty="0">
                          <a:solidFill>
                            <a:srgbClr val="231F20"/>
                          </a:solidFill>
                          <a:latin typeface="Arial Narrow"/>
                          <a:cs typeface="Arial Narrow"/>
                        </a:rPr>
                        <a:t> </a:t>
                      </a:r>
                      <a:r>
                        <a:rPr sz="850" b="1" dirty="0">
                          <a:solidFill>
                            <a:srgbClr val="231F20"/>
                          </a:solidFill>
                          <a:latin typeface="Arial Narrow"/>
                          <a:cs typeface="Arial Narrow"/>
                        </a:rPr>
                        <a:t>AUF  DEM</a:t>
                      </a:r>
                      <a:r>
                        <a:rPr sz="850" b="1" spc="-20" dirty="0">
                          <a:solidFill>
                            <a:srgbClr val="231F20"/>
                          </a:solidFill>
                          <a:latin typeface="Arial Narrow"/>
                          <a:cs typeface="Arial Narrow"/>
                        </a:rPr>
                        <a:t> </a:t>
                      </a:r>
                      <a:r>
                        <a:rPr sz="850" b="1" dirty="0">
                          <a:solidFill>
                            <a:srgbClr val="231F20"/>
                          </a:solidFill>
                          <a:latin typeface="Arial Narrow"/>
                          <a:cs typeface="Arial Narrow"/>
                        </a:rPr>
                        <a:t>BEDIENFELD</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445"/>
                        </a:spcBef>
                      </a:pPr>
                      <a:r>
                        <a:rPr sz="850" dirty="0">
                          <a:solidFill>
                            <a:srgbClr val="231F20"/>
                          </a:solidFill>
                          <a:latin typeface="Arial Narrow"/>
                          <a:cs typeface="Arial Narrow"/>
                        </a:rPr>
                        <a:t>Ausfall </a:t>
                      </a:r>
                      <a:r>
                        <a:rPr sz="850" spc="-5" dirty="0">
                          <a:solidFill>
                            <a:srgbClr val="231F20"/>
                          </a:solidFill>
                          <a:latin typeface="Arial Narrow"/>
                          <a:cs typeface="Arial Narrow"/>
                        </a:rPr>
                        <a:t>der</a:t>
                      </a:r>
                      <a:r>
                        <a:rPr sz="850" spc="-15" dirty="0">
                          <a:solidFill>
                            <a:srgbClr val="231F20"/>
                          </a:solidFill>
                          <a:latin typeface="Arial Narrow"/>
                          <a:cs typeface="Arial Narrow"/>
                        </a:rPr>
                        <a:t> </a:t>
                      </a:r>
                      <a:r>
                        <a:rPr sz="850" dirty="0">
                          <a:solidFill>
                            <a:srgbClr val="231F20"/>
                          </a:solidFill>
                          <a:latin typeface="Arial Narrow"/>
                          <a:cs typeface="Arial Narrow"/>
                        </a:rPr>
                        <a:t>Steckdose</a:t>
                      </a:r>
                      <a:endParaRPr sz="850">
                        <a:latin typeface="Arial Narrow"/>
                        <a:cs typeface="Arial Narrow"/>
                      </a:endParaRPr>
                    </a:p>
                  </a:txBody>
                  <a:tcPr marL="0" marR="0" marT="565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450"/>
                        </a:spcBef>
                      </a:pPr>
                      <a:r>
                        <a:rPr sz="850" dirty="0">
                          <a:solidFill>
                            <a:srgbClr val="231F20"/>
                          </a:solidFill>
                          <a:latin typeface="Arial Narrow"/>
                          <a:cs typeface="Arial Narrow"/>
                        </a:rPr>
                        <a:t>Wechseln Sie </a:t>
                      </a:r>
                      <a:r>
                        <a:rPr sz="850" spc="-5" dirty="0">
                          <a:solidFill>
                            <a:srgbClr val="231F20"/>
                          </a:solidFill>
                          <a:latin typeface="Arial Narrow"/>
                          <a:cs typeface="Arial Narrow"/>
                        </a:rPr>
                        <a:t>die </a:t>
                      </a:r>
                      <a:r>
                        <a:rPr sz="850" dirty="0">
                          <a:solidFill>
                            <a:srgbClr val="231F20"/>
                          </a:solidFill>
                          <a:latin typeface="Arial Narrow"/>
                          <a:cs typeface="Arial Narrow"/>
                        </a:rPr>
                        <a:t>Steckdose </a:t>
                      </a:r>
                      <a:r>
                        <a:rPr sz="850" spc="-5" dirty="0">
                          <a:solidFill>
                            <a:srgbClr val="231F20"/>
                          </a:solidFill>
                          <a:latin typeface="Arial Narrow"/>
                          <a:cs typeface="Arial Narrow"/>
                        </a:rPr>
                        <a:t>aus oder </a:t>
                      </a:r>
                      <a:r>
                        <a:rPr sz="850" dirty="0">
                          <a:solidFill>
                            <a:srgbClr val="231F20"/>
                          </a:solidFill>
                          <a:latin typeface="Arial Narrow"/>
                          <a:cs typeface="Arial Narrow"/>
                        </a:rPr>
                        <a:t>reparieren Sie </a:t>
                      </a:r>
                      <a:r>
                        <a:rPr sz="850" spc="-5" dirty="0">
                          <a:solidFill>
                            <a:srgbClr val="231F20"/>
                          </a:solidFill>
                          <a:latin typeface="Arial Narrow"/>
                          <a:cs typeface="Arial Narrow"/>
                        </a:rPr>
                        <a:t>die </a:t>
                      </a:r>
                      <a:r>
                        <a:rPr sz="850" dirty="0">
                          <a:solidFill>
                            <a:srgbClr val="231F20"/>
                          </a:solidFill>
                          <a:latin typeface="Arial Narrow"/>
                          <a:cs typeface="Arial Narrow"/>
                        </a:rPr>
                        <a:t>Steckdose </a:t>
                      </a:r>
                      <a:r>
                        <a:rPr sz="850" spc="-5" dirty="0">
                          <a:solidFill>
                            <a:srgbClr val="231F20"/>
                          </a:solidFill>
                          <a:latin typeface="Arial Narrow"/>
                          <a:cs typeface="Arial Narrow"/>
                        </a:rPr>
                        <a:t>vor dem</a:t>
                      </a:r>
                      <a:r>
                        <a:rPr sz="850" spc="-45" dirty="0">
                          <a:solidFill>
                            <a:srgbClr val="231F20"/>
                          </a:solidFill>
                          <a:latin typeface="Arial Narrow"/>
                          <a:cs typeface="Arial Narrow"/>
                        </a:rPr>
                        <a:t> </a:t>
                      </a:r>
                      <a:r>
                        <a:rPr sz="850" spc="-5" dirty="0">
                          <a:solidFill>
                            <a:srgbClr val="231F20"/>
                          </a:solidFill>
                          <a:latin typeface="Arial Narrow"/>
                          <a:cs typeface="Arial Narrow"/>
                        </a:rPr>
                        <a:t>Gebrauch</a:t>
                      </a:r>
                      <a:endParaRPr sz="850">
                        <a:latin typeface="Arial Narrow"/>
                        <a:cs typeface="Arial Narrow"/>
                      </a:endParaRPr>
                    </a:p>
                  </a:txBody>
                  <a:tcPr marL="0" marR="0" marT="571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8529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145"/>
                        </a:spcBef>
                      </a:pPr>
                      <a:r>
                        <a:rPr sz="850" dirty="0">
                          <a:solidFill>
                            <a:srgbClr val="231F20"/>
                          </a:solidFill>
                          <a:latin typeface="Arial Narrow"/>
                          <a:cs typeface="Arial Narrow"/>
                        </a:rPr>
                        <a:t>PRCD </a:t>
                      </a:r>
                      <a:r>
                        <a:rPr sz="850" spc="-5" dirty="0">
                          <a:solidFill>
                            <a:srgbClr val="231F20"/>
                          </a:solidFill>
                          <a:latin typeface="Arial Narrow"/>
                          <a:cs typeface="Arial Narrow"/>
                        </a:rPr>
                        <a:t>ist</a:t>
                      </a:r>
                      <a:r>
                        <a:rPr sz="850" spc="-20" dirty="0">
                          <a:solidFill>
                            <a:srgbClr val="231F20"/>
                          </a:solidFill>
                          <a:latin typeface="Arial Narrow"/>
                          <a:cs typeface="Arial Narrow"/>
                        </a:rPr>
                        <a:t> </a:t>
                      </a:r>
                      <a:r>
                        <a:rPr sz="850" dirty="0">
                          <a:solidFill>
                            <a:srgbClr val="231F20"/>
                          </a:solidFill>
                          <a:latin typeface="Arial Narrow"/>
                          <a:cs typeface="Arial Narrow"/>
                        </a:rPr>
                        <a:t>ausgeschaltet</a:t>
                      </a:r>
                      <a:endParaRPr sz="85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50"/>
                        </a:spcBef>
                      </a:pPr>
                      <a:r>
                        <a:rPr sz="850" dirty="0">
                          <a:solidFill>
                            <a:srgbClr val="231F20"/>
                          </a:solidFill>
                          <a:latin typeface="Arial Narrow"/>
                          <a:cs typeface="Arial Narrow"/>
                        </a:rPr>
                        <a:t>Setzen Sie </a:t>
                      </a:r>
                      <a:r>
                        <a:rPr sz="850" spc="-5" dirty="0">
                          <a:solidFill>
                            <a:srgbClr val="231F20"/>
                          </a:solidFill>
                          <a:latin typeface="Arial Narrow"/>
                          <a:cs typeface="Arial Narrow"/>
                        </a:rPr>
                        <a:t>die </a:t>
                      </a:r>
                      <a:r>
                        <a:rPr sz="850" dirty="0">
                          <a:solidFill>
                            <a:srgbClr val="231F20"/>
                          </a:solidFill>
                          <a:latin typeface="Arial Narrow"/>
                          <a:cs typeface="Arial Narrow"/>
                        </a:rPr>
                        <a:t>PRCD </a:t>
                      </a:r>
                      <a:r>
                        <a:rPr sz="850" spc="-5" dirty="0">
                          <a:solidFill>
                            <a:srgbClr val="231F20"/>
                          </a:solidFill>
                          <a:latin typeface="Arial Narrow"/>
                          <a:cs typeface="Arial Narrow"/>
                        </a:rPr>
                        <a:t>zurück, indem </a:t>
                      </a:r>
                      <a:r>
                        <a:rPr sz="850" dirty="0">
                          <a:solidFill>
                            <a:srgbClr val="231F20"/>
                          </a:solidFill>
                          <a:latin typeface="Arial Narrow"/>
                          <a:cs typeface="Arial Narrow"/>
                        </a:rPr>
                        <a:t>Sie </a:t>
                      </a:r>
                      <a:r>
                        <a:rPr sz="850" spc="-5" dirty="0">
                          <a:solidFill>
                            <a:srgbClr val="231F20"/>
                          </a:solidFill>
                          <a:latin typeface="Arial Narrow"/>
                          <a:cs typeface="Arial Narrow"/>
                        </a:rPr>
                        <a:t>dem </a:t>
                      </a:r>
                      <a:r>
                        <a:rPr sz="850" dirty="0">
                          <a:solidFill>
                            <a:srgbClr val="231F20"/>
                          </a:solidFill>
                          <a:latin typeface="Arial Narrow"/>
                          <a:cs typeface="Arial Narrow"/>
                        </a:rPr>
                        <a:t>Abschnitt </a:t>
                      </a:r>
                      <a:r>
                        <a:rPr sz="850" spc="-5" dirty="0">
                          <a:solidFill>
                            <a:srgbClr val="231F20"/>
                          </a:solidFill>
                          <a:latin typeface="Arial Narrow"/>
                          <a:cs typeface="Arial Narrow"/>
                        </a:rPr>
                        <a:t>PRCD-Prüfung</a:t>
                      </a:r>
                      <a:r>
                        <a:rPr sz="850" spc="-15" dirty="0">
                          <a:solidFill>
                            <a:srgbClr val="231F20"/>
                          </a:solidFill>
                          <a:latin typeface="Arial Narrow"/>
                          <a:cs typeface="Arial Narrow"/>
                        </a:rPr>
                        <a:t> </a:t>
                      </a:r>
                      <a:r>
                        <a:rPr sz="850" dirty="0">
                          <a:solidFill>
                            <a:srgbClr val="231F20"/>
                          </a:solidFill>
                          <a:latin typeface="Arial Narrow"/>
                          <a:cs typeface="Arial Narrow"/>
                        </a:rPr>
                        <a:t>folgen</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7058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377190">
                        <a:lnSpc>
                          <a:spcPct val="117600"/>
                        </a:lnSpc>
                        <a:spcBef>
                          <a:spcPts val="110"/>
                        </a:spcBef>
                      </a:pPr>
                      <a:r>
                        <a:rPr sz="850" spc="-30" dirty="0">
                          <a:solidFill>
                            <a:srgbClr val="231F20"/>
                          </a:solidFill>
                          <a:latin typeface="Arial Narrow"/>
                          <a:cs typeface="Arial Narrow"/>
                        </a:rPr>
                        <a:t>Drücken </a:t>
                      </a:r>
                      <a:r>
                        <a:rPr sz="850" spc="-25" dirty="0">
                          <a:solidFill>
                            <a:srgbClr val="231F20"/>
                          </a:solidFill>
                          <a:latin typeface="Arial Narrow"/>
                          <a:cs typeface="Arial Narrow"/>
                        </a:rPr>
                        <a:t>Sie </a:t>
                      </a:r>
                      <a:r>
                        <a:rPr sz="850" spc="-35" dirty="0">
                          <a:solidFill>
                            <a:srgbClr val="231F20"/>
                          </a:solidFill>
                          <a:latin typeface="Arial Narrow"/>
                          <a:cs typeface="Arial Narrow"/>
                        </a:rPr>
                        <a:t>den </a:t>
                      </a:r>
                      <a:r>
                        <a:rPr sz="850" spc="-25" dirty="0">
                          <a:solidFill>
                            <a:srgbClr val="231F20"/>
                          </a:solidFill>
                          <a:latin typeface="Arial Narrow"/>
                          <a:cs typeface="Arial Narrow"/>
                        </a:rPr>
                        <a:t>Reset-Knopf, </a:t>
                      </a:r>
                      <a:r>
                        <a:rPr sz="850" spc="-30" dirty="0">
                          <a:solidFill>
                            <a:srgbClr val="231F20"/>
                          </a:solidFill>
                          <a:latin typeface="Arial Narrow"/>
                          <a:cs typeface="Arial Narrow"/>
                        </a:rPr>
                        <a:t>das  </a:t>
                      </a:r>
                      <a:r>
                        <a:rPr sz="850" dirty="0">
                          <a:solidFill>
                            <a:srgbClr val="231F20"/>
                          </a:solidFill>
                          <a:latin typeface="Arial Narrow"/>
                          <a:cs typeface="Arial Narrow"/>
                        </a:rPr>
                        <a:t>Bedienfeld wird </a:t>
                      </a:r>
                      <a:r>
                        <a:rPr sz="850" spc="-5" dirty="0">
                          <a:solidFill>
                            <a:srgbClr val="231F20"/>
                          </a:solidFill>
                          <a:latin typeface="Arial Narrow"/>
                          <a:cs typeface="Arial Narrow"/>
                        </a:rPr>
                        <a:t>nicht</a:t>
                      </a:r>
                      <a:r>
                        <a:rPr sz="850" spc="-65" dirty="0">
                          <a:solidFill>
                            <a:srgbClr val="231F20"/>
                          </a:solidFill>
                          <a:latin typeface="Arial Narrow"/>
                          <a:cs typeface="Arial Narrow"/>
                        </a:rPr>
                        <a:t> </a:t>
                      </a:r>
                      <a:r>
                        <a:rPr sz="850" dirty="0">
                          <a:solidFill>
                            <a:srgbClr val="231F20"/>
                          </a:solidFill>
                          <a:latin typeface="Arial Narrow"/>
                          <a:cs typeface="Arial Narrow"/>
                        </a:rPr>
                        <a:t>angezeigt</a:t>
                      </a:r>
                      <a:endParaRPr sz="85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9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0487">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170"/>
                        </a:spcBef>
                      </a:pPr>
                      <a:r>
                        <a:rPr sz="850" dirty="0">
                          <a:solidFill>
                            <a:srgbClr val="231F20"/>
                          </a:solidFill>
                          <a:latin typeface="Arial Narrow"/>
                          <a:cs typeface="Arial Narrow"/>
                        </a:rPr>
                        <a:t>PRCD</a:t>
                      </a:r>
                      <a:r>
                        <a:rPr sz="850" spc="-10" dirty="0">
                          <a:solidFill>
                            <a:srgbClr val="231F20"/>
                          </a:solidFill>
                          <a:latin typeface="Arial Narrow"/>
                          <a:cs typeface="Arial Narrow"/>
                        </a:rPr>
                        <a:t> </a:t>
                      </a:r>
                      <a:r>
                        <a:rPr sz="850" spc="-5" dirty="0">
                          <a:solidFill>
                            <a:srgbClr val="231F20"/>
                          </a:solidFill>
                          <a:latin typeface="Arial Narrow"/>
                          <a:cs typeface="Arial Narrow"/>
                        </a:rPr>
                        <a:t>kaputt</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7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66204">
                <a:tc rowSpan="3">
                  <a:txBody>
                    <a:bodyPr/>
                    <a:lstStyle/>
                    <a:p>
                      <a:pPr>
                        <a:lnSpc>
                          <a:spcPct val="100000"/>
                        </a:lnSpc>
                      </a:pPr>
                      <a:endParaRPr sz="1000">
                        <a:latin typeface="Times New Roman"/>
                        <a:cs typeface="Times New Roman"/>
                      </a:endParaRPr>
                    </a:p>
                    <a:p>
                      <a:pPr marL="55880" marR="470534">
                        <a:lnSpc>
                          <a:spcPct val="137300"/>
                        </a:lnSpc>
                        <a:spcBef>
                          <a:spcPts val="795"/>
                        </a:spcBef>
                      </a:pPr>
                      <a:r>
                        <a:rPr sz="850" b="1" spc="-5" dirty="0">
                          <a:solidFill>
                            <a:srgbClr val="231F20"/>
                          </a:solidFill>
                          <a:latin typeface="Arial Narrow"/>
                          <a:cs typeface="Arial Narrow"/>
                        </a:rPr>
                        <a:t>UNDICHTER  </a:t>
                      </a:r>
                      <a:r>
                        <a:rPr sz="850" b="1" dirty="0">
                          <a:solidFill>
                            <a:srgbClr val="231F20"/>
                          </a:solidFill>
                          <a:latin typeface="Arial Narrow"/>
                          <a:cs typeface="Arial Narrow"/>
                        </a:rPr>
                        <a:t>WHIRLPOOL</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217804">
                        <a:lnSpc>
                          <a:spcPct val="117700"/>
                        </a:lnSpc>
                        <a:spcBef>
                          <a:spcPts val="90"/>
                        </a:spcBef>
                      </a:pPr>
                      <a:r>
                        <a:rPr sz="850" dirty="0">
                          <a:solidFill>
                            <a:srgbClr val="231F20"/>
                          </a:solidFill>
                          <a:latin typeface="Arial Narrow"/>
                          <a:cs typeface="Arial Narrow"/>
                        </a:rPr>
                        <a:t>Die Ein- </a:t>
                      </a:r>
                      <a:r>
                        <a:rPr sz="850" spc="-5" dirty="0">
                          <a:solidFill>
                            <a:srgbClr val="231F20"/>
                          </a:solidFill>
                          <a:latin typeface="Arial Narrow"/>
                          <a:cs typeface="Arial Narrow"/>
                        </a:rPr>
                        <a:t>und </a:t>
                      </a:r>
                      <a:r>
                        <a:rPr sz="850" dirty="0">
                          <a:solidFill>
                            <a:srgbClr val="231F20"/>
                          </a:solidFill>
                          <a:latin typeface="Arial Narrow"/>
                          <a:cs typeface="Arial Narrow"/>
                        </a:rPr>
                        <a:t>Auslassverbindung</a:t>
                      </a:r>
                      <a:r>
                        <a:rPr sz="850" spc="-95" dirty="0">
                          <a:solidFill>
                            <a:srgbClr val="231F20"/>
                          </a:solidFill>
                          <a:latin typeface="Arial Narrow"/>
                          <a:cs typeface="Arial Narrow"/>
                        </a:rPr>
                        <a:t> </a:t>
                      </a:r>
                      <a:r>
                        <a:rPr sz="850" dirty="0">
                          <a:solidFill>
                            <a:srgbClr val="231F20"/>
                          </a:solidFill>
                          <a:latin typeface="Arial Narrow"/>
                          <a:cs typeface="Arial Narrow"/>
                        </a:rPr>
                        <a:t>des  Whirlpools </a:t>
                      </a:r>
                      <a:r>
                        <a:rPr sz="850" spc="-5" dirty="0">
                          <a:solidFill>
                            <a:srgbClr val="231F20"/>
                          </a:solidFill>
                          <a:latin typeface="Arial Narrow"/>
                          <a:cs typeface="Arial Narrow"/>
                        </a:rPr>
                        <a:t>sind nicht </a:t>
                      </a:r>
                      <a:r>
                        <a:rPr sz="850" dirty="0">
                          <a:solidFill>
                            <a:srgbClr val="231F20"/>
                          </a:solidFill>
                          <a:latin typeface="Arial Narrow"/>
                          <a:cs typeface="Arial Narrow"/>
                        </a:rPr>
                        <a:t>richtig</a:t>
                      </a:r>
                      <a:r>
                        <a:rPr sz="850" spc="-40" dirty="0">
                          <a:solidFill>
                            <a:srgbClr val="231F20"/>
                          </a:solidFill>
                          <a:latin typeface="Arial Narrow"/>
                          <a:cs typeface="Arial Narrow"/>
                        </a:rPr>
                        <a:t> </a:t>
                      </a:r>
                      <a:r>
                        <a:rPr sz="850" dirty="0">
                          <a:solidFill>
                            <a:srgbClr val="231F20"/>
                          </a:solidFill>
                          <a:latin typeface="Arial Narrow"/>
                          <a:cs typeface="Arial Narrow"/>
                        </a:rPr>
                        <a:t>dicht</a:t>
                      </a:r>
                      <a:endParaRPr sz="85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69"/>
                        </a:spcBef>
                      </a:pPr>
                      <a:r>
                        <a:rPr sz="850" dirty="0">
                          <a:solidFill>
                            <a:srgbClr val="231F20"/>
                          </a:solidFill>
                          <a:latin typeface="Arial Narrow"/>
                          <a:cs typeface="Arial Narrow"/>
                        </a:rPr>
                        <a:t>Ziehen Sie </a:t>
                      </a:r>
                      <a:r>
                        <a:rPr sz="850" spc="-5" dirty="0">
                          <a:solidFill>
                            <a:srgbClr val="231F20"/>
                          </a:solidFill>
                          <a:latin typeface="Arial Narrow"/>
                          <a:cs typeface="Arial Narrow"/>
                        </a:rPr>
                        <a:t>die </a:t>
                      </a:r>
                      <a:r>
                        <a:rPr sz="850" dirty="0">
                          <a:solidFill>
                            <a:srgbClr val="231F20"/>
                          </a:solidFill>
                          <a:latin typeface="Arial Narrow"/>
                          <a:cs typeface="Arial Narrow"/>
                        </a:rPr>
                        <a:t>Ein- </a:t>
                      </a:r>
                      <a:r>
                        <a:rPr sz="850" spc="-5" dirty="0">
                          <a:solidFill>
                            <a:srgbClr val="231F20"/>
                          </a:solidFill>
                          <a:latin typeface="Arial Narrow"/>
                          <a:cs typeface="Arial Narrow"/>
                        </a:rPr>
                        <a:t>und </a:t>
                      </a:r>
                      <a:r>
                        <a:rPr sz="850" dirty="0">
                          <a:solidFill>
                            <a:srgbClr val="231F20"/>
                          </a:solidFill>
                          <a:latin typeface="Arial Narrow"/>
                          <a:cs typeface="Arial Narrow"/>
                        </a:rPr>
                        <a:t>Ausgangsverbindung</a:t>
                      </a:r>
                      <a:r>
                        <a:rPr sz="850" spc="-10" dirty="0">
                          <a:solidFill>
                            <a:srgbClr val="231F20"/>
                          </a:solidFill>
                          <a:latin typeface="Arial Narrow"/>
                          <a:cs typeface="Arial Narrow"/>
                        </a:rPr>
                        <a:t> </a:t>
                      </a:r>
                      <a:r>
                        <a:rPr sz="850" dirty="0">
                          <a:solidFill>
                            <a:srgbClr val="231F20"/>
                          </a:solidFill>
                          <a:latin typeface="Arial Narrow"/>
                          <a:cs typeface="Arial Narrow"/>
                        </a:rPr>
                        <a:t>fest</a:t>
                      </a:r>
                      <a:endParaRPr sz="85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5344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459740">
                        <a:lnSpc>
                          <a:spcPct val="117700"/>
                        </a:lnSpc>
                        <a:spcBef>
                          <a:spcPts val="5"/>
                        </a:spcBef>
                      </a:pPr>
                      <a:r>
                        <a:rPr sz="850" dirty="0">
                          <a:solidFill>
                            <a:srgbClr val="231F20"/>
                          </a:solidFill>
                          <a:latin typeface="Arial Narrow"/>
                          <a:cs typeface="Arial Narrow"/>
                        </a:rPr>
                        <a:t>Das </a:t>
                      </a:r>
                      <a:r>
                        <a:rPr sz="850" spc="-5" dirty="0">
                          <a:solidFill>
                            <a:srgbClr val="231F20"/>
                          </a:solidFill>
                          <a:latin typeface="Arial Narrow"/>
                          <a:cs typeface="Arial Narrow"/>
                        </a:rPr>
                        <a:t>Entleerungsventil ist </a:t>
                      </a:r>
                      <a:r>
                        <a:rPr sz="850" dirty="0">
                          <a:solidFill>
                            <a:srgbClr val="231F20"/>
                          </a:solidFill>
                          <a:latin typeface="Arial Narrow"/>
                          <a:cs typeface="Arial Narrow"/>
                        </a:rPr>
                        <a:t>nicht  </a:t>
                      </a:r>
                      <a:r>
                        <a:rPr sz="850" spc="-5" dirty="0">
                          <a:solidFill>
                            <a:srgbClr val="231F20"/>
                          </a:solidFill>
                          <a:latin typeface="Arial Narrow"/>
                          <a:cs typeface="Arial Narrow"/>
                        </a:rPr>
                        <a:t>vollständiggeschlossen</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marR="683895">
                        <a:lnSpc>
                          <a:spcPct val="117700"/>
                        </a:lnSpc>
                        <a:spcBef>
                          <a:spcPts val="5"/>
                        </a:spcBef>
                      </a:pPr>
                      <a:r>
                        <a:rPr sz="850" dirty="0">
                          <a:solidFill>
                            <a:srgbClr val="231F20"/>
                          </a:solidFill>
                          <a:latin typeface="Arial Narrow"/>
                          <a:cs typeface="Arial Narrow"/>
                        </a:rPr>
                        <a:t>Schließen Sie </a:t>
                      </a:r>
                      <a:r>
                        <a:rPr sz="850" spc="-5" dirty="0">
                          <a:solidFill>
                            <a:srgbClr val="231F20"/>
                          </a:solidFill>
                          <a:latin typeface="Arial Narrow"/>
                          <a:cs typeface="Arial Narrow"/>
                        </a:rPr>
                        <a:t>das </a:t>
                      </a:r>
                      <a:r>
                        <a:rPr sz="850" dirty="0">
                          <a:solidFill>
                            <a:srgbClr val="231F20"/>
                          </a:solidFill>
                          <a:latin typeface="Arial Narrow"/>
                          <a:cs typeface="Arial Narrow"/>
                        </a:rPr>
                        <a:t>Entleerungsventil. Kontaktieren Sie </a:t>
                      </a:r>
                      <a:r>
                        <a:rPr sz="850" spc="-5" dirty="0">
                          <a:solidFill>
                            <a:srgbClr val="231F20"/>
                          </a:solidFill>
                          <a:latin typeface="Arial Narrow"/>
                          <a:cs typeface="Arial Narrow"/>
                        </a:rPr>
                        <a:t>das</a:t>
                      </a:r>
                      <a:r>
                        <a:rPr sz="850" spc="-95" dirty="0">
                          <a:solidFill>
                            <a:srgbClr val="231F20"/>
                          </a:solidFill>
                          <a:latin typeface="Arial Narrow"/>
                          <a:cs typeface="Arial Narrow"/>
                        </a:rPr>
                        <a:t>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 MSpa, </a:t>
                      </a:r>
                      <a:r>
                        <a:rPr sz="850" dirty="0">
                          <a:solidFill>
                            <a:srgbClr val="231F20"/>
                          </a:solidFill>
                          <a:latin typeface="Arial Narrow"/>
                          <a:cs typeface="Arial Narrow"/>
                        </a:rPr>
                        <a:t>falls </a:t>
                      </a:r>
                      <a:r>
                        <a:rPr sz="850" spc="-5" dirty="0">
                          <a:solidFill>
                            <a:srgbClr val="231F20"/>
                          </a:solidFill>
                          <a:latin typeface="Arial Narrow"/>
                          <a:cs typeface="Arial Narrow"/>
                        </a:rPr>
                        <a:t>der </a:t>
                      </a:r>
                      <a:r>
                        <a:rPr sz="850" dirty="0">
                          <a:solidFill>
                            <a:srgbClr val="231F20"/>
                          </a:solidFill>
                          <a:latin typeface="Arial Narrow"/>
                          <a:cs typeface="Arial Narrow"/>
                        </a:rPr>
                        <a:t>Whirlpool </a:t>
                      </a:r>
                      <a:r>
                        <a:rPr sz="850" spc="-5" dirty="0">
                          <a:solidFill>
                            <a:srgbClr val="231F20"/>
                          </a:solidFill>
                          <a:latin typeface="Arial Narrow"/>
                          <a:cs typeface="Arial Narrow"/>
                        </a:rPr>
                        <a:t>danach immer noch undicht</a:t>
                      </a:r>
                      <a:r>
                        <a:rPr sz="850" spc="-30" dirty="0">
                          <a:solidFill>
                            <a:srgbClr val="231F20"/>
                          </a:solidFill>
                          <a:latin typeface="Arial Narrow"/>
                          <a:cs typeface="Arial Narrow"/>
                        </a:rPr>
                        <a:t> </a:t>
                      </a:r>
                      <a:r>
                        <a:rPr sz="850" spc="-5" dirty="0">
                          <a:solidFill>
                            <a:srgbClr val="231F20"/>
                          </a:solidFill>
                          <a:latin typeface="Arial Narrow"/>
                          <a:cs typeface="Arial Narrow"/>
                        </a:rPr>
                        <a:t>ist</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968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04"/>
                        </a:spcBef>
                      </a:pPr>
                      <a:r>
                        <a:rPr sz="850" dirty="0">
                          <a:solidFill>
                            <a:srgbClr val="231F20"/>
                          </a:solidFill>
                          <a:latin typeface="Arial Narrow"/>
                          <a:cs typeface="Arial Narrow"/>
                        </a:rPr>
                        <a:t>Wasseraustritt </a:t>
                      </a:r>
                      <a:r>
                        <a:rPr sz="850" spc="-5" dirty="0">
                          <a:solidFill>
                            <a:srgbClr val="231F20"/>
                          </a:solidFill>
                          <a:latin typeface="Arial Narrow"/>
                          <a:cs typeface="Arial Narrow"/>
                        </a:rPr>
                        <a:t>aus der</a:t>
                      </a:r>
                      <a:r>
                        <a:rPr sz="850" spc="-55" dirty="0">
                          <a:solidFill>
                            <a:srgbClr val="231F20"/>
                          </a:solidFill>
                          <a:latin typeface="Arial Narrow"/>
                          <a:cs typeface="Arial Narrow"/>
                        </a:rPr>
                        <a:t> </a:t>
                      </a:r>
                      <a:r>
                        <a:rPr sz="850" dirty="0">
                          <a:solidFill>
                            <a:srgbClr val="231F20"/>
                          </a:solidFill>
                          <a:latin typeface="Arial Narrow"/>
                          <a:cs typeface="Arial Narrow"/>
                        </a:rPr>
                        <a:t>Whirlpool-Wanne</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04"/>
                        </a:spcBef>
                      </a:pPr>
                      <a:r>
                        <a:rPr sz="850" dirty="0">
                          <a:solidFill>
                            <a:srgbClr val="231F20"/>
                          </a:solidFill>
                          <a:latin typeface="Arial Narrow"/>
                          <a:cs typeface="Arial Narrow"/>
                        </a:rPr>
                        <a:t>Reparieren Sie </a:t>
                      </a:r>
                      <a:r>
                        <a:rPr sz="850" spc="-5" dirty="0">
                          <a:solidFill>
                            <a:srgbClr val="231F20"/>
                          </a:solidFill>
                          <a:latin typeface="Arial Narrow"/>
                          <a:cs typeface="Arial Narrow"/>
                        </a:rPr>
                        <a:t>das undichte Loch/Spalt mit dem</a:t>
                      </a:r>
                      <a:r>
                        <a:rPr sz="850" spc="-15" dirty="0">
                          <a:solidFill>
                            <a:srgbClr val="231F20"/>
                          </a:solidFill>
                          <a:latin typeface="Arial Narrow"/>
                          <a:cs typeface="Arial Narrow"/>
                        </a:rPr>
                        <a:t> </a:t>
                      </a:r>
                      <a:r>
                        <a:rPr sz="850" dirty="0">
                          <a:solidFill>
                            <a:srgbClr val="231F20"/>
                          </a:solidFill>
                          <a:latin typeface="Arial Narrow"/>
                          <a:cs typeface="Arial Narrow"/>
                        </a:rPr>
                        <a:t>Reparaturset</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5431">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800">
                        <a:latin typeface="Times New Roman"/>
                        <a:cs typeface="Times New Roman"/>
                      </a:endParaRPr>
                    </a:p>
                    <a:p>
                      <a:pPr marL="55880" marR="293370">
                        <a:lnSpc>
                          <a:spcPct val="137300"/>
                        </a:lnSpc>
                      </a:pPr>
                      <a:r>
                        <a:rPr sz="850" b="1" dirty="0">
                          <a:solidFill>
                            <a:srgbClr val="231F20"/>
                          </a:solidFill>
                          <a:latin typeface="Arial Narrow"/>
                          <a:cs typeface="Arial Narrow"/>
                        </a:rPr>
                        <a:t>KEIN</a:t>
                      </a:r>
                      <a:r>
                        <a:rPr sz="850" b="1" spc="-95" dirty="0">
                          <a:solidFill>
                            <a:srgbClr val="231F20"/>
                          </a:solidFill>
                          <a:latin typeface="Arial Narrow"/>
                          <a:cs typeface="Arial Narrow"/>
                        </a:rPr>
                        <a:t> </a:t>
                      </a:r>
                      <a:r>
                        <a:rPr sz="850" b="1" dirty="0">
                          <a:solidFill>
                            <a:srgbClr val="231F20"/>
                          </a:solidFill>
                          <a:latin typeface="Arial Narrow"/>
                          <a:cs typeface="Arial Narrow"/>
                        </a:rPr>
                        <a:t>RICHTIGES  HEIZEN</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54"/>
                        </a:spcBef>
                      </a:pPr>
                      <a:r>
                        <a:rPr sz="850" dirty="0">
                          <a:solidFill>
                            <a:srgbClr val="231F20"/>
                          </a:solidFill>
                          <a:latin typeface="Arial Narrow"/>
                          <a:cs typeface="Arial Narrow"/>
                        </a:rPr>
                        <a:t>Temperatur </a:t>
                      </a:r>
                      <a:r>
                        <a:rPr sz="850" spc="-5" dirty="0">
                          <a:solidFill>
                            <a:srgbClr val="231F20"/>
                          </a:solidFill>
                          <a:latin typeface="Arial Narrow"/>
                          <a:cs typeface="Arial Narrow"/>
                        </a:rPr>
                        <a:t>zu niedrig</a:t>
                      </a:r>
                      <a:r>
                        <a:rPr sz="850" spc="-20" dirty="0">
                          <a:solidFill>
                            <a:srgbClr val="231F20"/>
                          </a:solidFill>
                          <a:latin typeface="Arial Narrow"/>
                          <a:cs typeface="Arial Narrow"/>
                        </a:rPr>
                        <a:t> </a:t>
                      </a:r>
                      <a:r>
                        <a:rPr sz="850" dirty="0">
                          <a:solidFill>
                            <a:srgbClr val="231F20"/>
                          </a:solidFill>
                          <a:latin typeface="Arial Narrow"/>
                          <a:cs typeface="Arial Narrow"/>
                        </a:rPr>
                        <a:t>eingestellt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54"/>
                        </a:spcBef>
                      </a:pPr>
                      <a:r>
                        <a:rPr sz="850" dirty="0">
                          <a:solidFill>
                            <a:srgbClr val="231F20"/>
                          </a:solidFill>
                          <a:latin typeface="Arial Narrow"/>
                          <a:cs typeface="Arial Narrow"/>
                        </a:rPr>
                        <a:t>Stellen Sie </a:t>
                      </a:r>
                      <a:r>
                        <a:rPr sz="850" spc="-5" dirty="0">
                          <a:solidFill>
                            <a:srgbClr val="231F20"/>
                          </a:solidFill>
                          <a:latin typeface="Arial Narrow"/>
                          <a:cs typeface="Arial Narrow"/>
                        </a:rPr>
                        <a:t>eine höhere </a:t>
                      </a:r>
                      <a:r>
                        <a:rPr sz="850" dirty="0">
                          <a:solidFill>
                            <a:srgbClr val="231F20"/>
                          </a:solidFill>
                          <a:latin typeface="Arial Narrow"/>
                          <a:cs typeface="Arial Narrow"/>
                        </a:rPr>
                        <a:t>Temperatur</a:t>
                      </a:r>
                      <a:r>
                        <a:rPr sz="850" spc="-5" dirty="0">
                          <a:solidFill>
                            <a:srgbClr val="231F20"/>
                          </a:solidFill>
                          <a:latin typeface="Arial Narrow"/>
                          <a:cs typeface="Arial Narrow"/>
                        </a:rPr>
                        <a:t> </a:t>
                      </a:r>
                      <a:r>
                        <a:rPr sz="850" dirty="0">
                          <a:solidFill>
                            <a:srgbClr val="231F20"/>
                          </a:solidFill>
                          <a:latin typeface="Arial Narrow"/>
                          <a:cs typeface="Arial Narrow"/>
                        </a:rPr>
                        <a:t>ein</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03219">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35"/>
                        </a:spcBef>
                      </a:pPr>
                      <a:r>
                        <a:rPr sz="850" dirty="0">
                          <a:solidFill>
                            <a:srgbClr val="231F20"/>
                          </a:solidFill>
                          <a:latin typeface="Arial Narrow"/>
                          <a:cs typeface="Arial Narrow"/>
                        </a:rPr>
                        <a:t>Verschmutzte</a:t>
                      </a:r>
                      <a:r>
                        <a:rPr sz="850" spc="-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35"/>
                        </a:spcBef>
                      </a:pPr>
                      <a:r>
                        <a:rPr sz="850" dirty="0">
                          <a:solidFill>
                            <a:srgbClr val="231F20"/>
                          </a:solidFill>
                          <a:latin typeface="Arial Narrow"/>
                          <a:cs typeface="Arial Narrow"/>
                        </a:rPr>
                        <a:t>Reinigen </a:t>
                      </a:r>
                      <a:r>
                        <a:rPr sz="850" spc="-5" dirty="0">
                          <a:solidFill>
                            <a:srgbClr val="231F20"/>
                          </a:solidFill>
                          <a:latin typeface="Arial Narrow"/>
                          <a:cs typeface="Arial Narrow"/>
                        </a:rPr>
                        <a:t>oder ersetzen </a:t>
                      </a:r>
                      <a:r>
                        <a:rPr sz="850" dirty="0">
                          <a:solidFill>
                            <a:srgbClr val="231F20"/>
                          </a:solidFill>
                          <a:latin typeface="Arial Narrow"/>
                          <a:cs typeface="Arial Narrow"/>
                        </a:rPr>
                        <a:t>Sie </a:t>
                      </a:r>
                      <a:r>
                        <a:rPr sz="850" spc="-5" dirty="0">
                          <a:solidFill>
                            <a:srgbClr val="231F20"/>
                          </a:solidFill>
                          <a:latin typeface="Arial Narrow"/>
                          <a:cs typeface="Arial Narrow"/>
                        </a:rPr>
                        <a:t>die</a:t>
                      </a:r>
                      <a:r>
                        <a:rPr sz="850" spc="-1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5970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395605">
                        <a:lnSpc>
                          <a:spcPct val="117700"/>
                        </a:lnSpc>
                        <a:spcBef>
                          <a:spcPts val="55"/>
                        </a:spcBef>
                      </a:pPr>
                      <a:r>
                        <a:rPr sz="850" dirty="0">
                          <a:solidFill>
                            <a:srgbClr val="231F20"/>
                          </a:solidFill>
                          <a:latin typeface="Arial Narrow"/>
                          <a:cs typeface="Arial Narrow"/>
                        </a:rPr>
                        <a:t>Der Wasserstand </a:t>
                      </a:r>
                      <a:r>
                        <a:rPr sz="850" spc="-5" dirty="0">
                          <a:solidFill>
                            <a:srgbClr val="231F20"/>
                          </a:solidFill>
                          <a:latin typeface="Arial Narrow"/>
                          <a:cs typeface="Arial Narrow"/>
                        </a:rPr>
                        <a:t>liegt unter</a:t>
                      </a:r>
                      <a:r>
                        <a:rPr sz="850" spc="-90" dirty="0">
                          <a:solidFill>
                            <a:srgbClr val="231F20"/>
                          </a:solidFill>
                          <a:latin typeface="Arial Narrow"/>
                          <a:cs typeface="Arial Narrow"/>
                        </a:rPr>
                        <a:t> </a:t>
                      </a:r>
                      <a:r>
                        <a:rPr sz="850" dirty="0">
                          <a:solidFill>
                            <a:srgbClr val="231F20"/>
                          </a:solidFill>
                          <a:latin typeface="Arial Narrow"/>
                          <a:cs typeface="Arial Narrow"/>
                        </a:rPr>
                        <a:t>der  </a:t>
                      </a:r>
                      <a:r>
                        <a:rPr sz="850" spc="-5" dirty="0">
                          <a:solidFill>
                            <a:srgbClr val="231F20"/>
                          </a:solidFill>
                          <a:latin typeface="Arial Narrow"/>
                          <a:cs typeface="Arial Narrow"/>
                        </a:rPr>
                        <a:t>Mindestwasserlinie</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35"/>
                        </a:spcBef>
                      </a:pPr>
                      <a:r>
                        <a:rPr sz="850" dirty="0">
                          <a:solidFill>
                            <a:srgbClr val="231F20"/>
                          </a:solidFill>
                          <a:latin typeface="Arial Narrow"/>
                          <a:cs typeface="Arial Narrow"/>
                        </a:rPr>
                        <a:t>Fügen Sie </a:t>
                      </a:r>
                      <a:r>
                        <a:rPr sz="850" spc="-5" dirty="0">
                          <a:solidFill>
                            <a:srgbClr val="231F20"/>
                          </a:solidFill>
                          <a:latin typeface="Arial Narrow"/>
                          <a:cs typeface="Arial Narrow"/>
                        </a:rPr>
                        <a:t>mehr </a:t>
                      </a:r>
                      <a:r>
                        <a:rPr sz="850" dirty="0">
                          <a:solidFill>
                            <a:srgbClr val="231F20"/>
                          </a:solidFill>
                          <a:latin typeface="Arial Narrow"/>
                          <a:cs typeface="Arial Narrow"/>
                        </a:rPr>
                        <a:t>Wasser </a:t>
                      </a:r>
                      <a:r>
                        <a:rPr sz="850" spc="-5" dirty="0">
                          <a:solidFill>
                            <a:srgbClr val="231F20"/>
                          </a:solidFill>
                          <a:latin typeface="Arial Narrow"/>
                          <a:cs typeface="Arial Narrow"/>
                        </a:rPr>
                        <a:t>hinzu, um die Mindestlinie zu</a:t>
                      </a:r>
                      <a:r>
                        <a:rPr sz="850" spc="-20" dirty="0">
                          <a:solidFill>
                            <a:srgbClr val="231F20"/>
                          </a:solidFill>
                          <a:latin typeface="Arial Narrow"/>
                          <a:cs typeface="Arial Narrow"/>
                        </a:rPr>
                        <a:t> </a:t>
                      </a:r>
                      <a:r>
                        <a:rPr sz="850" dirty="0">
                          <a:solidFill>
                            <a:srgbClr val="231F20"/>
                          </a:solidFill>
                          <a:latin typeface="Arial Narrow"/>
                          <a:cs typeface="Arial Narrow"/>
                        </a:rPr>
                        <a:t>erreichen</a:t>
                      </a:r>
                      <a:endParaRPr sz="850">
                        <a:latin typeface="Arial Narrow"/>
                        <a:cs typeface="Arial Narrow"/>
                      </a:endParaRPr>
                    </a:p>
                  </a:txBody>
                  <a:tcPr marL="0" marR="0" marT="1060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9684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04"/>
                        </a:spcBef>
                      </a:pPr>
                      <a:r>
                        <a:rPr sz="850" dirty="0">
                          <a:solidFill>
                            <a:srgbClr val="231F20"/>
                          </a:solidFill>
                          <a:latin typeface="Arial Narrow"/>
                          <a:cs typeface="Arial Narrow"/>
                        </a:rPr>
                        <a:t>Ausfall </a:t>
                      </a:r>
                      <a:r>
                        <a:rPr sz="850" spc="-5" dirty="0">
                          <a:solidFill>
                            <a:srgbClr val="231F20"/>
                          </a:solidFill>
                          <a:latin typeface="Arial Narrow"/>
                          <a:cs typeface="Arial Narrow"/>
                        </a:rPr>
                        <a:t>der</a:t>
                      </a:r>
                      <a:r>
                        <a:rPr sz="850" spc="-10" dirty="0">
                          <a:solidFill>
                            <a:srgbClr val="231F20"/>
                          </a:solidFill>
                          <a:latin typeface="Arial Narrow"/>
                          <a:cs typeface="Arial Narrow"/>
                        </a:rPr>
                        <a:t> </a:t>
                      </a:r>
                      <a:r>
                        <a:rPr sz="850" dirty="0">
                          <a:solidFill>
                            <a:srgbClr val="231F20"/>
                          </a:solidFill>
                          <a:latin typeface="Arial Narrow"/>
                          <a:cs typeface="Arial Narrow"/>
                        </a:rPr>
                        <a:t>Heizung</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04"/>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54"/>
                        </a:spcBef>
                      </a:pPr>
                      <a:r>
                        <a:rPr sz="850" dirty="0">
                          <a:solidFill>
                            <a:srgbClr val="231F20"/>
                          </a:solidFill>
                          <a:latin typeface="Arial Narrow"/>
                          <a:cs typeface="Arial Narrow"/>
                        </a:rPr>
                        <a:t>Die Filterpumpe </a:t>
                      </a:r>
                      <a:r>
                        <a:rPr sz="850" spc="-5" dirty="0">
                          <a:solidFill>
                            <a:srgbClr val="231F20"/>
                          </a:solidFill>
                          <a:latin typeface="Arial Narrow"/>
                          <a:cs typeface="Arial Narrow"/>
                        </a:rPr>
                        <a:t>FUNKTIONIERT</a:t>
                      </a:r>
                      <a:r>
                        <a:rPr sz="850" spc="-45" dirty="0">
                          <a:solidFill>
                            <a:srgbClr val="231F20"/>
                          </a:solidFill>
                          <a:latin typeface="Arial Narrow"/>
                          <a:cs typeface="Arial Narrow"/>
                        </a:rPr>
                        <a:t> </a:t>
                      </a:r>
                      <a:r>
                        <a:rPr sz="850" dirty="0">
                          <a:solidFill>
                            <a:srgbClr val="231F20"/>
                          </a:solidFill>
                          <a:latin typeface="Arial Narrow"/>
                          <a:cs typeface="Arial Narrow"/>
                        </a:rPr>
                        <a:t>NICHT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54"/>
                        </a:spcBef>
                      </a:pPr>
                      <a:r>
                        <a:rPr sz="850" dirty="0">
                          <a:solidFill>
                            <a:srgbClr val="231F20"/>
                          </a:solidFill>
                          <a:latin typeface="Arial Narrow"/>
                          <a:cs typeface="Arial Narrow"/>
                        </a:rPr>
                        <a:t>Siehe Abschnitt „DIE </a:t>
                      </a:r>
                      <a:r>
                        <a:rPr sz="850" spc="-5" dirty="0">
                          <a:solidFill>
                            <a:srgbClr val="231F20"/>
                          </a:solidFill>
                          <a:latin typeface="Arial Narrow"/>
                          <a:cs typeface="Arial Narrow"/>
                        </a:rPr>
                        <a:t>FILTERPUMPE FUNKTIONIERT</a:t>
                      </a:r>
                      <a:r>
                        <a:rPr sz="850" dirty="0">
                          <a:solidFill>
                            <a:srgbClr val="231F20"/>
                          </a:solidFill>
                          <a:latin typeface="Arial Narrow"/>
                          <a:cs typeface="Arial Narrow"/>
                        </a:rPr>
                        <a:t> NICHT“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522801">
                <a:tc rowSpan="2">
                  <a:txBody>
                    <a:bodyPr/>
                    <a:lstStyle/>
                    <a:p>
                      <a:pPr>
                        <a:lnSpc>
                          <a:spcPct val="100000"/>
                        </a:lnSpc>
                      </a:pPr>
                      <a:endParaRPr sz="1000">
                        <a:latin typeface="Times New Roman"/>
                        <a:cs typeface="Times New Roman"/>
                      </a:endParaRPr>
                    </a:p>
                    <a:p>
                      <a:pPr>
                        <a:lnSpc>
                          <a:spcPct val="100000"/>
                        </a:lnSpc>
                      </a:pPr>
                      <a:endParaRPr sz="1100">
                        <a:latin typeface="Times New Roman"/>
                        <a:cs typeface="Times New Roman"/>
                      </a:endParaRPr>
                    </a:p>
                    <a:p>
                      <a:pPr marL="55880" marR="136525">
                        <a:lnSpc>
                          <a:spcPct val="137300"/>
                        </a:lnSpc>
                      </a:pPr>
                      <a:r>
                        <a:rPr sz="850" b="1" dirty="0">
                          <a:solidFill>
                            <a:srgbClr val="231F20"/>
                          </a:solidFill>
                          <a:latin typeface="Arial Narrow"/>
                          <a:cs typeface="Arial Narrow"/>
                        </a:rPr>
                        <a:t>LUFTAUSTRITT</a:t>
                      </a:r>
                      <a:r>
                        <a:rPr sz="850" b="1" spc="-95" dirty="0">
                          <a:solidFill>
                            <a:srgbClr val="231F20"/>
                          </a:solidFill>
                          <a:latin typeface="Arial Narrow"/>
                          <a:cs typeface="Arial Narrow"/>
                        </a:rPr>
                        <a:t> </a:t>
                      </a:r>
                      <a:r>
                        <a:rPr sz="850" b="1" dirty="0">
                          <a:solidFill>
                            <a:srgbClr val="231F20"/>
                          </a:solidFill>
                          <a:latin typeface="Arial Narrow"/>
                          <a:cs typeface="Arial Narrow"/>
                        </a:rPr>
                        <a:t>AUS  DEM</a:t>
                      </a:r>
                      <a:r>
                        <a:rPr sz="850" b="1" spc="-20" dirty="0">
                          <a:solidFill>
                            <a:srgbClr val="231F20"/>
                          </a:solidFill>
                          <a:latin typeface="Arial Narrow"/>
                          <a:cs typeface="Arial Narrow"/>
                        </a:rPr>
                        <a:t> </a:t>
                      </a:r>
                      <a:r>
                        <a:rPr sz="850" b="1" dirty="0">
                          <a:solidFill>
                            <a:srgbClr val="231F20"/>
                          </a:solidFill>
                          <a:latin typeface="Arial Narrow"/>
                          <a:cs typeface="Arial Narrow"/>
                        </a:rPr>
                        <a:t>WHIRLPOOL</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30"/>
                        </a:spcBef>
                      </a:pPr>
                      <a:endParaRPr sz="1250">
                        <a:latin typeface="Times New Roman"/>
                        <a:cs typeface="Times New Roman"/>
                      </a:endParaRPr>
                    </a:p>
                    <a:p>
                      <a:pPr marL="69850">
                        <a:lnSpc>
                          <a:spcPct val="100000"/>
                        </a:lnSpc>
                        <a:spcBef>
                          <a:spcPts val="5"/>
                        </a:spcBef>
                      </a:pPr>
                      <a:r>
                        <a:rPr sz="850" dirty="0">
                          <a:solidFill>
                            <a:srgbClr val="231F20"/>
                          </a:solidFill>
                          <a:latin typeface="Arial Narrow"/>
                          <a:cs typeface="Arial Narrow"/>
                        </a:rPr>
                        <a:t>Das </a:t>
                      </a:r>
                      <a:r>
                        <a:rPr sz="850" spc="-5" dirty="0">
                          <a:solidFill>
                            <a:srgbClr val="231F20"/>
                          </a:solidFill>
                          <a:latin typeface="Arial Narrow"/>
                          <a:cs typeface="Arial Narrow"/>
                        </a:rPr>
                        <a:t>Luftventil ist</a:t>
                      </a:r>
                      <a:r>
                        <a:rPr sz="850" spc="-15" dirty="0">
                          <a:solidFill>
                            <a:srgbClr val="231F20"/>
                          </a:solidFill>
                          <a:latin typeface="Arial Narrow"/>
                          <a:cs typeface="Arial Narrow"/>
                        </a:rPr>
                        <a:t> </a:t>
                      </a:r>
                      <a:r>
                        <a:rPr sz="850" spc="-5" dirty="0">
                          <a:solidFill>
                            <a:srgbClr val="231F20"/>
                          </a:solidFill>
                          <a:latin typeface="Arial Narrow"/>
                          <a:cs typeface="Arial Narrow"/>
                        </a:rPr>
                        <a:t>locker</a:t>
                      </a:r>
                      <a:endParaRPr sz="85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marR="636270">
                        <a:lnSpc>
                          <a:spcPct val="117700"/>
                        </a:lnSpc>
                        <a:spcBef>
                          <a:spcPts val="290"/>
                        </a:spcBef>
                      </a:pPr>
                      <a:r>
                        <a:rPr sz="850" dirty="0">
                          <a:solidFill>
                            <a:srgbClr val="231F20"/>
                          </a:solidFill>
                          <a:latin typeface="Arial Narrow"/>
                          <a:cs typeface="Arial Narrow"/>
                        </a:rPr>
                        <a:t>Pumpen Sie </a:t>
                      </a:r>
                      <a:r>
                        <a:rPr sz="850" spc="-5" dirty="0">
                          <a:solidFill>
                            <a:srgbClr val="231F20"/>
                          </a:solidFill>
                          <a:latin typeface="Arial Narrow"/>
                          <a:cs typeface="Arial Narrow"/>
                        </a:rPr>
                        <a:t>den </a:t>
                      </a:r>
                      <a:r>
                        <a:rPr sz="850" dirty="0">
                          <a:solidFill>
                            <a:srgbClr val="231F20"/>
                          </a:solidFill>
                          <a:latin typeface="Arial Narrow"/>
                          <a:cs typeface="Arial Narrow"/>
                        </a:rPr>
                        <a:t>Whirlpool </a:t>
                      </a:r>
                      <a:r>
                        <a:rPr sz="850" spc="-5" dirty="0">
                          <a:solidFill>
                            <a:srgbClr val="231F20"/>
                          </a:solidFill>
                          <a:latin typeface="Arial Narrow"/>
                          <a:cs typeface="Arial Narrow"/>
                        </a:rPr>
                        <a:t>auf, bis der gelbe </a:t>
                      </a:r>
                      <a:r>
                        <a:rPr sz="850" dirty="0">
                          <a:solidFill>
                            <a:srgbClr val="231F20"/>
                          </a:solidFill>
                          <a:latin typeface="Arial Narrow"/>
                          <a:cs typeface="Arial Narrow"/>
                        </a:rPr>
                        <a:t>Abschnitt </a:t>
                      </a:r>
                      <a:r>
                        <a:rPr sz="850" spc="-5" dirty="0">
                          <a:solidFill>
                            <a:srgbClr val="231F20"/>
                          </a:solidFill>
                          <a:latin typeface="Arial Narrow"/>
                          <a:cs typeface="Arial Narrow"/>
                        </a:rPr>
                        <a:t>des Manometers  herausgedrückt </a:t>
                      </a:r>
                      <a:r>
                        <a:rPr sz="850" dirty="0">
                          <a:solidFill>
                            <a:srgbClr val="231F20"/>
                          </a:solidFill>
                          <a:latin typeface="Arial Narrow"/>
                          <a:cs typeface="Arial Narrow"/>
                        </a:rPr>
                        <a:t>wird. Stellen Sie </a:t>
                      </a:r>
                      <a:r>
                        <a:rPr sz="850" spc="-5" dirty="0">
                          <a:solidFill>
                            <a:srgbClr val="231F20"/>
                          </a:solidFill>
                          <a:latin typeface="Arial Narrow"/>
                          <a:cs typeface="Arial Narrow"/>
                        </a:rPr>
                        <a:t>sicher, dass das </a:t>
                      </a:r>
                      <a:r>
                        <a:rPr sz="850" dirty="0">
                          <a:solidFill>
                            <a:srgbClr val="231F20"/>
                          </a:solidFill>
                          <a:latin typeface="Arial Narrow"/>
                          <a:cs typeface="Arial Narrow"/>
                        </a:rPr>
                        <a:t>Ventil fest </a:t>
                      </a:r>
                      <a:r>
                        <a:rPr sz="850" spc="-5" dirty="0">
                          <a:solidFill>
                            <a:srgbClr val="231F20"/>
                          </a:solidFill>
                          <a:latin typeface="Arial Narrow"/>
                          <a:cs typeface="Arial Narrow"/>
                        </a:rPr>
                        <a:t>verschraubt ist.  </a:t>
                      </a:r>
                      <a:r>
                        <a:rPr sz="850" dirty="0">
                          <a:solidFill>
                            <a:srgbClr val="231F20"/>
                          </a:solidFill>
                          <a:latin typeface="Arial Narrow"/>
                          <a:cs typeface="Arial Narrow"/>
                        </a:rPr>
                        <a:t>Ersetzen Sie </a:t>
                      </a:r>
                      <a:r>
                        <a:rPr sz="850" spc="-5" dirty="0">
                          <a:solidFill>
                            <a:srgbClr val="231F20"/>
                          </a:solidFill>
                          <a:latin typeface="Arial Narrow"/>
                          <a:cs typeface="Arial Narrow"/>
                        </a:rPr>
                        <a:t>das </a:t>
                      </a:r>
                      <a:r>
                        <a:rPr sz="850" dirty="0">
                          <a:solidFill>
                            <a:srgbClr val="231F20"/>
                          </a:solidFill>
                          <a:latin typeface="Arial Narrow"/>
                          <a:cs typeface="Arial Narrow"/>
                        </a:rPr>
                        <a:t>Ventil, falls</a:t>
                      </a:r>
                      <a:r>
                        <a:rPr sz="850" spc="-15" dirty="0">
                          <a:solidFill>
                            <a:srgbClr val="231F20"/>
                          </a:solidFill>
                          <a:latin typeface="Arial Narrow"/>
                          <a:cs typeface="Arial Narrow"/>
                        </a:rPr>
                        <a:t> </a:t>
                      </a:r>
                      <a:r>
                        <a:rPr sz="850" dirty="0">
                          <a:solidFill>
                            <a:srgbClr val="231F20"/>
                          </a:solidFill>
                          <a:latin typeface="Arial Narrow"/>
                          <a:cs typeface="Arial Narrow"/>
                        </a:rPr>
                        <a:t>erforderlich.</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68580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1150">
                        <a:latin typeface="Times New Roman"/>
                        <a:cs typeface="Times New Roman"/>
                      </a:endParaRPr>
                    </a:p>
                    <a:p>
                      <a:pPr marL="69850" marR="734695">
                        <a:lnSpc>
                          <a:spcPct val="117700"/>
                        </a:lnSpc>
                      </a:pPr>
                      <a:r>
                        <a:rPr sz="850" spc="-5" dirty="0">
                          <a:solidFill>
                            <a:srgbClr val="231F20"/>
                          </a:solidFill>
                          <a:latin typeface="Arial Narrow"/>
                          <a:cs typeface="Arial Narrow"/>
                        </a:rPr>
                        <a:t>Loch oder </a:t>
                      </a:r>
                      <a:r>
                        <a:rPr sz="850" dirty="0">
                          <a:solidFill>
                            <a:srgbClr val="231F20"/>
                          </a:solidFill>
                          <a:latin typeface="Arial Narrow"/>
                          <a:cs typeface="Arial Narrow"/>
                        </a:rPr>
                        <a:t>Spalt </a:t>
                      </a:r>
                      <a:r>
                        <a:rPr sz="850" spc="-5" dirty="0">
                          <a:solidFill>
                            <a:srgbClr val="231F20"/>
                          </a:solidFill>
                          <a:latin typeface="Arial Narrow"/>
                          <a:cs typeface="Arial Narrow"/>
                        </a:rPr>
                        <a:t>an</a:t>
                      </a:r>
                      <a:r>
                        <a:rPr sz="850" spc="-85" dirty="0">
                          <a:solidFill>
                            <a:srgbClr val="231F20"/>
                          </a:solidFill>
                          <a:latin typeface="Arial Narrow"/>
                          <a:cs typeface="Arial Narrow"/>
                        </a:rPr>
                        <a:t> </a:t>
                      </a:r>
                      <a:r>
                        <a:rPr sz="850" dirty="0">
                          <a:solidFill>
                            <a:srgbClr val="231F20"/>
                          </a:solidFill>
                          <a:latin typeface="Arial Narrow"/>
                          <a:cs typeface="Arial Narrow"/>
                        </a:rPr>
                        <a:t>der  Whirlpool-Wanne</a:t>
                      </a:r>
                      <a:endParaRPr sz="85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marR="85090">
                        <a:lnSpc>
                          <a:spcPct val="117700"/>
                        </a:lnSpc>
                        <a:spcBef>
                          <a:spcPts val="175"/>
                        </a:spcBef>
                      </a:pPr>
                      <a:r>
                        <a:rPr sz="850" dirty="0">
                          <a:solidFill>
                            <a:srgbClr val="231F20"/>
                          </a:solidFill>
                          <a:latin typeface="Arial Narrow"/>
                          <a:cs typeface="Arial Narrow"/>
                        </a:rPr>
                        <a:t>Füllen Sie </a:t>
                      </a:r>
                      <a:r>
                        <a:rPr sz="850" spc="-5" dirty="0">
                          <a:solidFill>
                            <a:srgbClr val="231F20"/>
                          </a:solidFill>
                          <a:latin typeface="Arial Narrow"/>
                          <a:cs typeface="Arial Narrow"/>
                        </a:rPr>
                        <a:t>eine </a:t>
                      </a:r>
                      <a:r>
                        <a:rPr sz="850" dirty="0">
                          <a:solidFill>
                            <a:srgbClr val="231F20"/>
                          </a:solidFill>
                          <a:latin typeface="Arial Narrow"/>
                          <a:cs typeface="Arial Narrow"/>
                        </a:rPr>
                        <a:t>Spritzflasche </a:t>
                      </a:r>
                      <a:r>
                        <a:rPr sz="850" spc="-5" dirty="0">
                          <a:solidFill>
                            <a:srgbClr val="231F20"/>
                          </a:solidFill>
                          <a:latin typeface="Arial Narrow"/>
                          <a:cs typeface="Arial Narrow"/>
                        </a:rPr>
                        <a:t>mit </a:t>
                      </a:r>
                      <a:r>
                        <a:rPr sz="850" dirty="0">
                          <a:solidFill>
                            <a:srgbClr val="231F20"/>
                          </a:solidFill>
                          <a:latin typeface="Arial Narrow"/>
                          <a:cs typeface="Arial Narrow"/>
                        </a:rPr>
                        <a:t>Seifenwasser </a:t>
                      </a:r>
                      <a:r>
                        <a:rPr sz="850" spc="-5" dirty="0">
                          <a:solidFill>
                            <a:srgbClr val="231F20"/>
                          </a:solidFill>
                          <a:latin typeface="Arial Narrow"/>
                          <a:cs typeface="Arial Narrow"/>
                        </a:rPr>
                        <a:t>und sprühen </a:t>
                      </a:r>
                      <a:r>
                        <a:rPr sz="850" dirty="0">
                          <a:solidFill>
                            <a:srgbClr val="231F20"/>
                          </a:solidFill>
                          <a:latin typeface="Arial Narrow"/>
                          <a:cs typeface="Arial Narrow"/>
                        </a:rPr>
                        <a:t>Sie </a:t>
                      </a:r>
                      <a:r>
                        <a:rPr sz="850" spc="-5" dirty="0">
                          <a:solidFill>
                            <a:srgbClr val="231F20"/>
                          </a:solidFill>
                          <a:latin typeface="Arial Narrow"/>
                          <a:cs typeface="Arial Narrow"/>
                        </a:rPr>
                        <a:t>auf die </a:t>
                      </a:r>
                      <a:r>
                        <a:rPr sz="850" dirty="0">
                          <a:solidFill>
                            <a:srgbClr val="231F20"/>
                          </a:solidFill>
                          <a:latin typeface="Arial Narrow"/>
                          <a:cs typeface="Arial Narrow"/>
                        </a:rPr>
                        <a:t>Nähte. Wenn es  </a:t>
                      </a:r>
                      <a:r>
                        <a:rPr sz="850" spc="-5" dirty="0">
                          <a:solidFill>
                            <a:srgbClr val="231F20"/>
                          </a:solidFill>
                          <a:latin typeface="Arial Narrow"/>
                          <a:cs typeface="Arial Narrow"/>
                        </a:rPr>
                        <a:t>ein Leck gibt, </a:t>
                      </a:r>
                      <a:r>
                        <a:rPr sz="850" dirty="0">
                          <a:solidFill>
                            <a:srgbClr val="231F20"/>
                          </a:solidFill>
                          <a:latin typeface="Arial Narrow"/>
                          <a:cs typeface="Arial Narrow"/>
                        </a:rPr>
                        <a:t>werden </a:t>
                      </a:r>
                      <a:r>
                        <a:rPr sz="850" spc="-5" dirty="0">
                          <a:solidFill>
                            <a:srgbClr val="231F20"/>
                          </a:solidFill>
                          <a:latin typeface="Arial Narrow"/>
                          <a:cs typeface="Arial Narrow"/>
                        </a:rPr>
                        <a:t>kleine </a:t>
                      </a:r>
                      <a:r>
                        <a:rPr sz="850" dirty="0">
                          <a:solidFill>
                            <a:srgbClr val="231F20"/>
                          </a:solidFill>
                          <a:latin typeface="Arial Narrow"/>
                          <a:cs typeface="Arial Narrow"/>
                        </a:rPr>
                        <a:t>Blasen </a:t>
                      </a:r>
                      <a:r>
                        <a:rPr sz="850" spc="-5" dirty="0">
                          <a:solidFill>
                            <a:srgbClr val="231F20"/>
                          </a:solidFill>
                          <a:latin typeface="Arial Narrow"/>
                          <a:cs typeface="Arial Narrow"/>
                        </a:rPr>
                        <a:t>herauskommen. </a:t>
                      </a:r>
                      <a:r>
                        <a:rPr sz="850" dirty="0">
                          <a:solidFill>
                            <a:srgbClr val="231F20"/>
                          </a:solidFill>
                          <a:latin typeface="Arial Narrow"/>
                          <a:cs typeface="Arial Narrow"/>
                        </a:rPr>
                        <a:t>Wenn Sie </a:t>
                      </a:r>
                      <a:r>
                        <a:rPr sz="850" spc="-5" dirty="0">
                          <a:solidFill>
                            <a:srgbClr val="231F20"/>
                          </a:solidFill>
                          <a:latin typeface="Arial Narrow"/>
                          <a:cs typeface="Arial Narrow"/>
                        </a:rPr>
                        <a:t>das Leck lokalisiert </a:t>
                      </a:r>
                      <a:r>
                        <a:rPr sz="850" dirty="0">
                          <a:solidFill>
                            <a:srgbClr val="231F20"/>
                          </a:solidFill>
                          <a:latin typeface="Arial Narrow"/>
                          <a:cs typeface="Arial Narrow"/>
                        </a:rPr>
                        <a:t>haben,  reinigen </a:t>
                      </a:r>
                      <a:r>
                        <a:rPr sz="850" spc="-5" dirty="0">
                          <a:solidFill>
                            <a:srgbClr val="231F20"/>
                          </a:solidFill>
                          <a:latin typeface="Arial Narrow"/>
                          <a:cs typeface="Arial Narrow"/>
                        </a:rPr>
                        <a:t>und </a:t>
                      </a:r>
                      <a:r>
                        <a:rPr sz="850" dirty="0">
                          <a:solidFill>
                            <a:srgbClr val="231F20"/>
                          </a:solidFill>
                          <a:latin typeface="Arial Narrow"/>
                          <a:cs typeface="Arial Narrow"/>
                        </a:rPr>
                        <a:t>trocknen Sie </a:t>
                      </a:r>
                      <a:r>
                        <a:rPr sz="850" spc="-5" dirty="0">
                          <a:solidFill>
                            <a:srgbClr val="231F20"/>
                          </a:solidFill>
                          <a:latin typeface="Arial Narrow"/>
                          <a:cs typeface="Arial Narrow"/>
                        </a:rPr>
                        <a:t>die undichte </a:t>
                      </a:r>
                      <a:r>
                        <a:rPr sz="850" dirty="0">
                          <a:solidFill>
                            <a:srgbClr val="231F20"/>
                          </a:solidFill>
                          <a:latin typeface="Arial Narrow"/>
                          <a:cs typeface="Arial Narrow"/>
                        </a:rPr>
                        <a:t>Stelle </a:t>
                      </a:r>
                      <a:r>
                        <a:rPr sz="850" spc="-5" dirty="0">
                          <a:solidFill>
                            <a:srgbClr val="231F20"/>
                          </a:solidFill>
                          <a:latin typeface="Arial Narrow"/>
                          <a:cs typeface="Arial Narrow"/>
                        </a:rPr>
                        <a:t>und verwenden </a:t>
                      </a:r>
                      <a:r>
                        <a:rPr sz="850" dirty="0">
                          <a:solidFill>
                            <a:srgbClr val="231F20"/>
                          </a:solidFill>
                          <a:latin typeface="Arial Narrow"/>
                          <a:cs typeface="Arial Narrow"/>
                        </a:rPr>
                        <a:t>Sie </a:t>
                      </a:r>
                      <a:r>
                        <a:rPr sz="850" spc="-5" dirty="0">
                          <a:solidFill>
                            <a:srgbClr val="231F20"/>
                          </a:solidFill>
                          <a:latin typeface="Arial Narrow"/>
                          <a:cs typeface="Arial Narrow"/>
                        </a:rPr>
                        <a:t>dann das mit </a:t>
                      </a:r>
                      <a:r>
                        <a:rPr sz="850" dirty="0">
                          <a:solidFill>
                            <a:srgbClr val="231F20"/>
                          </a:solidFill>
                          <a:latin typeface="Arial Narrow"/>
                          <a:cs typeface="Arial Narrow"/>
                        </a:rPr>
                        <a:t>Ihrem  Whirlpool </a:t>
                      </a:r>
                      <a:r>
                        <a:rPr sz="850" spc="-5" dirty="0">
                          <a:solidFill>
                            <a:srgbClr val="231F20"/>
                          </a:solidFill>
                          <a:latin typeface="Arial Narrow"/>
                          <a:cs typeface="Arial Narrow"/>
                        </a:rPr>
                        <a:t>gelieferte </a:t>
                      </a:r>
                      <a:r>
                        <a:rPr sz="850" dirty="0">
                          <a:solidFill>
                            <a:srgbClr val="231F20"/>
                          </a:solidFill>
                          <a:latin typeface="Arial Narrow"/>
                          <a:cs typeface="Arial Narrow"/>
                        </a:rPr>
                        <a:t>Reparaturpflaster. Beachten Sie </a:t>
                      </a:r>
                      <a:r>
                        <a:rPr sz="850" spc="-5" dirty="0">
                          <a:solidFill>
                            <a:srgbClr val="231F20"/>
                          </a:solidFill>
                          <a:latin typeface="Arial Narrow"/>
                          <a:cs typeface="Arial Narrow"/>
                        </a:rPr>
                        <a:t>den </a:t>
                      </a:r>
                      <a:r>
                        <a:rPr sz="850" dirty="0">
                          <a:solidFill>
                            <a:srgbClr val="231F20"/>
                          </a:solidFill>
                          <a:latin typeface="Arial Narrow"/>
                          <a:cs typeface="Arial Narrow"/>
                        </a:rPr>
                        <a:t>Reparaturabschnitt </a:t>
                      </a:r>
                      <a:r>
                        <a:rPr sz="850" spc="-5" dirty="0">
                          <a:solidFill>
                            <a:srgbClr val="231F20"/>
                          </a:solidFill>
                          <a:latin typeface="Arial Narrow"/>
                          <a:cs typeface="Arial Narrow"/>
                        </a:rPr>
                        <a:t>auf </a:t>
                      </a:r>
                      <a:r>
                        <a:rPr sz="850" dirty="0">
                          <a:solidFill>
                            <a:srgbClr val="231F20"/>
                          </a:solidFill>
                          <a:latin typeface="Arial Narrow"/>
                          <a:cs typeface="Arial Narrow"/>
                        </a:rPr>
                        <a:t>S.</a:t>
                      </a:r>
                      <a:r>
                        <a:rPr sz="850" spc="-55" dirty="0">
                          <a:solidFill>
                            <a:srgbClr val="231F20"/>
                          </a:solidFill>
                          <a:latin typeface="Arial Narrow"/>
                          <a:cs typeface="Arial Narrow"/>
                        </a:rPr>
                        <a:t> </a:t>
                      </a:r>
                      <a:r>
                        <a:rPr sz="850" dirty="0">
                          <a:solidFill>
                            <a:srgbClr val="231F20"/>
                          </a:solidFill>
                          <a:latin typeface="Arial Narrow"/>
                          <a:cs typeface="Arial Narrow"/>
                        </a:rPr>
                        <a:t>15</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30200">
                <a:tc rowSpan="4">
                  <a:txBody>
                    <a:bodyPr/>
                    <a:lstStyle/>
                    <a:p>
                      <a:pPr>
                        <a:lnSpc>
                          <a:spcPct val="100000"/>
                        </a:lnSpc>
                      </a:pPr>
                      <a:endParaRPr sz="1000">
                        <a:latin typeface="Times New Roman"/>
                        <a:cs typeface="Times New Roman"/>
                      </a:endParaRPr>
                    </a:p>
                    <a:p>
                      <a:pPr>
                        <a:lnSpc>
                          <a:spcPct val="100000"/>
                        </a:lnSpc>
                        <a:spcBef>
                          <a:spcPts val="40"/>
                        </a:spcBef>
                      </a:pPr>
                      <a:endParaRPr sz="1050">
                        <a:latin typeface="Times New Roman"/>
                        <a:cs typeface="Times New Roman"/>
                      </a:endParaRPr>
                    </a:p>
                    <a:p>
                      <a:pPr marL="55880" marR="392430">
                        <a:lnSpc>
                          <a:spcPct val="137300"/>
                        </a:lnSpc>
                      </a:pPr>
                      <a:r>
                        <a:rPr sz="850" b="1" dirty="0">
                          <a:solidFill>
                            <a:srgbClr val="231F20"/>
                          </a:solidFill>
                          <a:latin typeface="Arial Narrow"/>
                          <a:cs typeface="Arial Narrow"/>
                        </a:rPr>
                        <a:t>UNSAUBERES  WASSER</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56235">
                        <a:lnSpc>
                          <a:spcPts val="1200"/>
                        </a:lnSpc>
                        <a:spcBef>
                          <a:spcPts val="45"/>
                        </a:spcBef>
                      </a:pPr>
                      <a:r>
                        <a:rPr sz="850" dirty="0">
                          <a:solidFill>
                            <a:srgbClr val="231F20"/>
                          </a:solidFill>
                          <a:latin typeface="Arial Narrow"/>
                          <a:cs typeface="Arial Narrow"/>
                        </a:rPr>
                        <a:t>Das Wasser wird </a:t>
                      </a:r>
                      <a:r>
                        <a:rPr sz="850" spc="-5" dirty="0">
                          <a:solidFill>
                            <a:srgbClr val="231F20"/>
                          </a:solidFill>
                          <a:latin typeface="Arial Narrow"/>
                          <a:cs typeface="Arial Narrow"/>
                        </a:rPr>
                        <a:t>seit langer</a:t>
                      </a:r>
                      <a:r>
                        <a:rPr sz="850" spc="-90" dirty="0">
                          <a:solidFill>
                            <a:srgbClr val="231F20"/>
                          </a:solidFill>
                          <a:latin typeface="Arial Narrow"/>
                          <a:cs typeface="Arial Narrow"/>
                        </a:rPr>
                        <a:t> </a:t>
                      </a:r>
                      <a:r>
                        <a:rPr sz="850" dirty="0">
                          <a:solidFill>
                            <a:srgbClr val="231F20"/>
                          </a:solidFill>
                          <a:latin typeface="Arial Narrow"/>
                          <a:cs typeface="Arial Narrow"/>
                        </a:rPr>
                        <a:t>Zeit  </a:t>
                      </a:r>
                      <a:r>
                        <a:rPr sz="850" spc="-5" dirty="0">
                          <a:solidFill>
                            <a:srgbClr val="231F20"/>
                          </a:solidFill>
                          <a:latin typeface="Arial Narrow"/>
                          <a:cs typeface="Arial Narrow"/>
                        </a:rPr>
                        <a:t>verwendet</a:t>
                      </a:r>
                      <a:endParaRPr sz="85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755"/>
                        </a:spcBef>
                      </a:pPr>
                      <a:r>
                        <a:rPr sz="850" dirty="0">
                          <a:solidFill>
                            <a:srgbClr val="231F20"/>
                          </a:solidFill>
                          <a:latin typeface="Arial Narrow"/>
                          <a:cs typeface="Arial Narrow"/>
                        </a:rPr>
                        <a:t>Wechseln Sie </a:t>
                      </a:r>
                      <a:r>
                        <a:rPr sz="850" spc="-5" dirty="0">
                          <a:solidFill>
                            <a:srgbClr val="231F20"/>
                          </a:solidFill>
                          <a:latin typeface="Arial Narrow"/>
                          <a:cs typeface="Arial Narrow"/>
                        </a:rPr>
                        <a:t>das</a:t>
                      </a:r>
                      <a:r>
                        <a:rPr sz="850" spc="-10" dirty="0">
                          <a:solidFill>
                            <a:srgbClr val="231F20"/>
                          </a:solidFill>
                          <a:latin typeface="Arial Narrow"/>
                          <a:cs typeface="Arial Narrow"/>
                        </a:rPr>
                        <a:t> </a:t>
                      </a:r>
                      <a:r>
                        <a:rPr sz="850" dirty="0">
                          <a:solidFill>
                            <a:srgbClr val="231F20"/>
                          </a:solidFill>
                          <a:latin typeface="Arial Narrow"/>
                          <a:cs typeface="Arial Narrow"/>
                        </a:rPr>
                        <a:t>Wasser</a:t>
                      </a:r>
                      <a:endParaRPr sz="850">
                        <a:latin typeface="Arial Narrow"/>
                        <a:cs typeface="Arial Narrow"/>
                      </a:endParaRPr>
                    </a:p>
                  </a:txBody>
                  <a:tcPr marL="0" marR="0" marT="958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2243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55"/>
                        </a:spcBef>
                      </a:pPr>
                      <a:r>
                        <a:rPr sz="850" dirty="0">
                          <a:solidFill>
                            <a:srgbClr val="231F20"/>
                          </a:solidFill>
                          <a:latin typeface="Arial Narrow"/>
                          <a:cs typeface="Arial Narrow"/>
                        </a:rPr>
                        <a:t>Unzureichende</a:t>
                      </a:r>
                      <a:r>
                        <a:rPr sz="850" spc="-5" dirty="0">
                          <a:solidFill>
                            <a:srgbClr val="231F20"/>
                          </a:solidFill>
                          <a:latin typeface="Arial Narrow"/>
                          <a:cs typeface="Arial Narrow"/>
                        </a:rPr>
                        <a:t> </a:t>
                      </a:r>
                      <a:r>
                        <a:rPr sz="850" dirty="0">
                          <a:solidFill>
                            <a:srgbClr val="231F20"/>
                          </a:solidFill>
                          <a:latin typeface="Arial Narrow"/>
                          <a:cs typeface="Arial Narrow"/>
                        </a:rPr>
                        <a:t>Filterzeit</a:t>
                      </a:r>
                      <a:endParaRPr sz="850">
                        <a:latin typeface="Arial Narrow"/>
                        <a:cs typeface="Arial Narrow"/>
                      </a:endParaRPr>
                    </a:p>
                  </a:txBody>
                  <a:tcPr marL="0" marR="0" marT="450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355"/>
                        </a:spcBef>
                      </a:pPr>
                      <a:r>
                        <a:rPr sz="850" dirty="0">
                          <a:solidFill>
                            <a:srgbClr val="231F20"/>
                          </a:solidFill>
                          <a:latin typeface="Arial Narrow"/>
                          <a:cs typeface="Arial Narrow"/>
                        </a:rPr>
                        <a:t>Verlängern Sie </a:t>
                      </a:r>
                      <a:r>
                        <a:rPr sz="850" spc="-5" dirty="0">
                          <a:solidFill>
                            <a:srgbClr val="231F20"/>
                          </a:solidFill>
                          <a:latin typeface="Arial Narrow"/>
                          <a:cs typeface="Arial Narrow"/>
                        </a:rPr>
                        <a:t>die</a:t>
                      </a:r>
                      <a:r>
                        <a:rPr sz="850" spc="-10" dirty="0">
                          <a:solidFill>
                            <a:srgbClr val="231F20"/>
                          </a:solidFill>
                          <a:latin typeface="Arial Narrow"/>
                          <a:cs typeface="Arial Narrow"/>
                        </a:rPr>
                        <a:t> </a:t>
                      </a:r>
                      <a:r>
                        <a:rPr sz="850" dirty="0">
                          <a:solidFill>
                            <a:srgbClr val="231F20"/>
                          </a:solidFill>
                          <a:latin typeface="Arial Narrow"/>
                          <a:cs typeface="Arial Narrow"/>
                        </a:rPr>
                        <a:t>Filterzeit</a:t>
                      </a:r>
                      <a:endParaRPr sz="850">
                        <a:latin typeface="Arial Narrow"/>
                        <a:cs typeface="Arial Narrow"/>
                      </a:endParaRPr>
                    </a:p>
                  </a:txBody>
                  <a:tcPr marL="0" marR="0" marT="450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742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85"/>
                        </a:spcBef>
                      </a:pPr>
                      <a:r>
                        <a:rPr sz="850" dirty="0">
                          <a:solidFill>
                            <a:srgbClr val="231F20"/>
                          </a:solidFill>
                          <a:latin typeface="Arial Narrow"/>
                          <a:cs typeface="Arial Narrow"/>
                        </a:rPr>
                        <a:t>Verschmutzte</a:t>
                      </a:r>
                      <a:r>
                        <a:rPr sz="850" spc="-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90"/>
                        </a:spcBef>
                      </a:pPr>
                      <a:r>
                        <a:rPr sz="850" dirty="0">
                          <a:solidFill>
                            <a:srgbClr val="231F20"/>
                          </a:solidFill>
                          <a:latin typeface="Arial Narrow"/>
                          <a:cs typeface="Arial Narrow"/>
                        </a:rPr>
                        <a:t>Reinigen </a:t>
                      </a:r>
                      <a:r>
                        <a:rPr sz="850" spc="-5" dirty="0">
                          <a:solidFill>
                            <a:srgbClr val="231F20"/>
                          </a:solidFill>
                          <a:latin typeface="Arial Narrow"/>
                          <a:cs typeface="Arial Narrow"/>
                        </a:rPr>
                        <a:t>oder ersetzen </a:t>
                      </a:r>
                      <a:r>
                        <a:rPr sz="850" dirty="0">
                          <a:solidFill>
                            <a:srgbClr val="231F20"/>
                          </a:solidFill>
                          <a:latin typeface="Arial Narrow"/>
                          <a:cs typeface="Arial Narrow"/>
                        </a:rPr>
                        <a:t>Sie </a:t>
                      </a:r>
                      <a:r>
                        <a:rPr sz="850" spc="-5" dirty="0">
                          <a:solidFill>
                            <a:srgbClr val="231F20"/>
                          </a:solidFill>
                          <a:latin typeface="Arial Narrow"/>
                          <a:cs typeface="Arial Narrow"/>
                        </a:rPr>
                        <a:t>die </a:t>
                      </a:r>
                      <a:r>
                        <a:rPr sz="850" dirty="0">
                          <a:solidFill>
                            <a:srgbClr val="231F20"/>
                          </a:solidFill>
                          <a:latin typeface="Arial Narrow"/>
                          <a:cs typeface="Arial Narrow"/>
                        </a:rPr>
                        <a:t>Filterkartusche</a:t>
                      </a:r>
                      <a:r>
                        <a:rPr sz="850" spc="-10" dirty="0">
                          <a:solidFill>
                            <a:srgbClr val="231F20"/>
                          </a:solidFill>
                          <a:latin typeface="Arial Narrow"/>
                          <a:cs typeface="Arial Narrow"/>
                        </a:rPr>
                        <a:t> </a:t>
                      </a:r>
                      <a:r>
                        <a:rPr sz="850" dirty="0">
                          <a:solidFill>
                            <a:srgbClr val="231F20"/>
                          </a:solidFill>
                          <a:latin typeface="Arial Narrow"/>
                          <a:cs typeface="Arial Narrow"/>
                        </a:rPr>
                        <a:t>rechtzeitig</a:t>
                      </a:r>
                      <a:endParaRPr sz="85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1862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5"/>
                        </a:spcBef>
                      </a:pPr>
                      <a:r>
                        <a:rPr sz="850" dirty="0">
                          <a:solidFill>
                            <a:srgbClr val="231F20"/>
                          </a:solidFill>
                          <a:latin typeface="Arial Narrow"/>
                          <a:cs typeface="Arial Narrow"/>
                        </a:rPr>
                        <a:t>Unsachgemäße</a:t>
                      </a:r>
                      <a:r>
                        <a:rPr sz="850" spc="-10" dirty="0">
                          <a:solidFill>
                            <a:srgbClr val="231F20"/>
                          </a:solidFill>
                          <a:latin typeface="Arial Narrow"/>
                          <a:cs typeface="Arial Narrow"/>
                        </a:rPr>
                        <a:t> </a:t>
                      </a:r>
                      <a:r>
                        <a:rPr sz="850" dirty="0">
                          <a:solidFill>
                            <a:srgbClr val="231F20"/>
                          </a:solidFill>
                          <a:latin typeface="Arial Narrow"/>
                          <a:cs typeface="Arial Narrow"/>
                        </a:rPr>
                        <a:t>Wasserpflege</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55"/>
                        </a:spcBef>
                      </a:pPr>
                      <a:r>
                        <a:rPr sz="850" dirty="0">
                          <a:solidFill>
                            <a:srgbClr val="231F20"/>
                          </a:solidFill>
                          <a:latin typeface="Arial Narrow"/>
                          <a:cs typeface="Arial Narrow"/>
                        </a:rPr>
                        <a:t>Beachten Sie </a:t>
                      </a:r>
                      <a:r>
                        <a:rPr sz="850" spc="-5" dirty="0">
                          <a:solidFill>
                            <a:srgbClr val="231F20"/>
                          </a:solidFill>
                          <a:latin typeface="Arial Narrow"/>
                          <a:cs typeface="Arial Narrow"/>
                        </a:rPr>
                        <a:t>die </a:t>
                      </a:r>
                      <a:r>
                        <a:rPr sz="850" dirty="0">
                          <a:solidFill>
                            <a:srgbClr val="231F20"/>
                          </a:solidFill>
                          <a:latin typeface="Arial Narrow"/>
                          <a:cs typeface="Arial Narrow"/>
                        </a:rPr>
                        <a:t>Anweisungen </a:t>
                      </a:r>
                      <a:r>
                        <a:rPr sz="850" spc="-5" dirty="0">
                          <a:solidFill>
                            <a:srgbClr val="231F20"/>
                          </a:solidFill>
                          <a:latin typeface="Arial Narrow"/>
                          <a:cs typeface="Arial Narrow"/>
                        </a:rPr>
                        <a:t>des</a:t>
                      </a:r>
                      <a:r>
                        <a:rPr sz="850" spc="-15" dirty="0">
                          <a:solidFill>
                            <a:srgbClr val="231F20"/>
                          </a:solidFill>
                          <a:latin typeface="Arial Narrow"/>
                          <a:cs typeface="Arial Narrow"/>
                        </a:rPr>
                        <a:t> </a:t>
                      </a:r>
                      <a:r>
                        <a:rPr sz="850" dirty="0">
                          <a:solidFill>
                            <a:srgbClr val="231F20"/>
                          </a:solidFill>
                          <a:latin typeface="Arial Narrow"/>
                          <a:cs typeface="Arial Narrow"/>
                        </a:rPr>
                        <a:t>Chemikalienherstellers</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08011">
                <a:tc>
                  <a:txBody>
                    <a:bodyPr/>
                    <a:lstStyle/>
                    <a:p>
                      <a:pPr marL="55880" marR="151130">
                        <a:lnSpc>
                          <a:spcPct val="137300"/>
                        </a:lnSpc>
                        <a:spcBef>
                          <a:spcPts val="430"/>
                        </a:spcBef>
                      </a:pPr>
                      <a:r>
                        <a:rPr sz="850" b="1" dirty="0">
                          <a:solidFill>
                            <a:srgbClr val="231F20"/>
                          </a:solidFill>
                          <a:latin typeface="Arial Narrow"/>
                          <a:cs typeface="Arial Narrow"/>
                        </a:rPr>
                        <a:t>WHIRLPOOL </a:t>
                      </a:r>
                      <a:r>
                        <a:rPr sz="850" b="1" spc="-5" dirty="0">
                          <a:solidFill>
                            <a:srgbClr val="231F20"/>
                          </a:solidFill>
                          <a:latin typeface="Arial Narrow"/>
                          <a:cs typeface="Arial Narrow"/>
                        </a:rPr>
                        <a:t>MIT  </a:t>
                      </a:r>
                      <a:r>
                        <a:rPr sz="850" b="1" dirty="0">
                          <a:solidFill>
                            <a:srgbClr val="231F20"/>
                          </a:solidFill>
                          <a:latin typeface="Arial Narrow"/>
                          <a:cs typeface="Arial Narrow"/>
                        </a:rPr>
                        <a:t>ANORMALER</a:t>
                      </a:r>
                      <a:r>
                        <a:rPr sz="850" b="1" spc="-95" dirty="0">
                          <a:solidFill>
                            <a:srgbClr val="231F20"/>
                          </a:solidFill>
                          <a:latin typeface="Arial Narrow"/>
                          <a:cs typeface="Arial Narrow"/>
                        </a:rPr>
                        <a:t> </a:t>
                      </a:r>
                      <a:r>
                        <a:rPr sz="850" b="1" dirty="0">
                          <a:solidFill>
                            <a:srgbClr val="231F20"/>
                          </a:solidFill>
                          <a:latin typeface="Arial Narrow"/>
                          <a:cs typeface="Arial Narrow"/>
                        </a:rPr>
                        <a:t>FORM</a:t>
                      </a:r>
                      <a:endParaRPr sz="850">
                        <a:latin typeface="Arial Narrow"/>
                        <a:cs typeface="Arial Narrow"/>
                      </a:endParaRPr>
                    </a:p>
                  </a:txBody>
                  <a:tcPr marL="0" marR="0" marT="546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52729">
                        <a:lnSpc>
                          <a:spcPct val="117700"/>
                        </a:lnSpc>
                        <a:spcBef>
                          <a:spcPts val="705"/>
                        </a:spcBef>
                      </a:pPr>
                      <a:r>
                        <a:rPr sz="850" dirty="0">
                          <a:solidFill>
                            <a:srgbClr val="231F20"/>
                          </a:solidFill>
                          <a:latin typeface="Arial Narrow"/>
                          <a:cs typeface="Arial Narrow"/>
                        </a:rPr>
                        <a:t>Zusätzlicher </a:t>
                      </a:r>
                      <a:r>
                        <a:rPr sz="850" spc="-5" dirty="0">
                          <a:solidFill>
                            <a:srgbClr val="231F20"/>
                          </a:solidFill>
                          <a:latin typeface="Arial Narrow"/>
                          <a:cs typeface="Arial Narrow"/>
                        </a:rPr>
                        <a:t>Luftdruck durch starke  </a:t>
                      </a:r>
                      <a:r>
                        <a:rPr sz="850" dirty="0">
                          <a:solidFill>
                            <a:srgbClr val="231F20"/>
                          </a:solidFill>
                          <a:latin typeface="Arial Narrow"/>
                          <a:cs typeface="Arial Narrow"/>
                        </a:rPr>
                        <a:t>Sonneneinstrahlung</a:t>
                      </a:r>
                      <a:endParaRPr sz="850">
                        <a:latin typeface="Arial Narrow"/>
                        <a:cs typeface="Arial Narrow"/>
                      </a:endParaRPr>
                    </a:p>
                  </a:txBody>
                  <a:tcPr marL="0" marR="0" marT="895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marR="459105">
                        <a:lnSpc>
                          <a:spcPct val="117700"/>
                        </a:lnSpc>
                        <a:spcBef>
                          <a:spcPts val="110"/>
                        </a:spcBef>
                      </a:pPr>
                      <a:r>
                        <a:rPr sz="850" dirty="0">
                          <a:solidFill>
                            <a:srgbClr val="231F20"/>
                          </a:solidFill>
                          <a:latin typeface="Arial Narrow"/>
                          <a:cs typeface="Arial Narrow"/>
                        </a:rPr>
                        <a:t>Prüfen Sie </a:t>
                      </a:r>
                      <a:r>
                        <a:rPr sz="850" spc="-5" dirty="0">
                          <a:solidFill>
                            <a:srgbClr val="231F20"/>
                          </a:solidFill>
                          <a:latin typeface="Arial Narrow"/>
                          <a:cs typeface="Arial Narrow"/>
                        </a:rPr>
                        <a:t>den Luftdruck und lassen etwas Luft ab, </a:t>
                      </a:r>
                      <a:r>
                        <a:rPr sz="850" dirty="0">
                          <a:solidFill>
                            <a:srgbClr val="231F20"/>
                          </a:solidFill>
                          <a:latin typeface="Arial Narrow"/>
                          <a:cs typeface="Arial Narrow"/>
                        </a:rPr>
                        <a:t>falls </a:t>
                      </a:r>
                      <a:r>
                        <a:rPr sz="850" spc="-5" dirty="0">
                          <a:solidFill>
                            <a:srgbClr val="231F20"/>
                          </a:solidFill>
                          <a:latin typeface="Arial Narrow"/>
                          <a:cs typeface="Arial Narrow"/>
                        </a:rPr>
                        <a:t>erforderlich. </a:t>
                      </a:r>
                      <a:r>
                        <a:rPr sz="850" dirty="0">
                          <a:solidFill>
                            <a:srgbClr val="231F20"/>
                          </a:solidFill>
                          <a:latin typeface="Arial Narrow"/>
                          <a:cs typeface="Arial Narrow"/>
                        </a:rPr>
                        <a:t>Bei heißem  Wetter </a:t>
                      </a:r>
                      <a:r>
                        <a:rPr sz="850" spc="-5" dirty="0">
                          <a:solidFill>
                            <a:srgbClr val="231F20"/>
                          </a:solidFill>
                          <a:latin typeface="Arial Narrow"/>
                          <a:cs typeface="Arial Narrow"/>
                        </a:rPr>
                        <a:t>ist es </a:t>
                      </a:r>
                      <a:r>
                        <a:rPr sz="850" dirty="0">
                          <a:solidFill>
                            <a:srgbClr val="231F20"/>
                          </a:solidFill>
                          <a:latin typeface="Arial Narrow"/>
                          <a:cs typeface="Arial Narrow"/>
                        </a:rPr>
                        <a:t>ratsam </a:t>
                      </a:r>
                      <a:r>
                        <a:rPr sz="850" spc="-5" dirty="0">
                          <a:solidFill>
                            <a:srgbClr val="231F20"/>
                          </a:solidFill>
                          <a:latin typeface="Arial Narrow"/>
                          <a:cs typeface="Arial Narrow"/>
                        </a:rPr>
                        <a:t>zu prüfen, ob vorab etwas Luft abgelassen </a:t>
                      </a:r>
                      <a:r>
                        <a:rPr sz="850" dirty="0">
                          <a:solidFill>
                            <a:srgbClr val="231F20"/>
                          </a:solidFill>
                          <a:latin typeface="Arial Narrow"/>
                          <a:cs typeface="Arial Narrow"/>
                        </a:rPr>
                        <a:t>werden </a:t>
                      </a:r>
                      <a:r>
                        <a:rPr sz="850" spc="-5" dirty="0">
                          <a:solidFill>
                            <a:srgbClr val="231F20"/>
                          </a:solidFill>
                          <a:latin typeface="Arial Narrow"/>
                          <a:cs typeface="Arial Narrow"/>
                        </a:rPr>
                        <a:t>sollte,  um mögliche </a:t>
                      </a:r>
                      <a:r>
                        <a:rPr sz="850" dirty="0">
                          <a:solidFill>
                            <a:srgbClr val="231F20"/>
                          </a:solidFill>
                          <a:latin typeface="Arial Narrow"/>
                          <a:cs typeface="Arial Narrow"/>
                        </a:rPr>
                        <a:t>Schäden </a:t>
                      </a:r>
                      <a:r>
                        <a:rPr sz="850" spc="-5" dirty="0">
                          <a:solidFill>
                            <a:srgbClr val="231F20"/>
                          </a:solidFill>
                          <a:latin typeface="Arial Narrow"/>
                          <a:cs typeface="Arial Narrow"/>
                        </a:rPr>
                        <a:t>am </a:t>
                      </a:r>
                      <a:r>
                        <a:rPr sz="850" dirty="0">
                          <a:solidFill>
                            <a:srgbClr val="231F20"/>
                          </a:solidFill>
                          <a:latin typeface="Arial Narrow"/>
                          <a:cs typeface="Arial Narrow"/>
                        </a:rPr>
                        <a:t>Whirlpool </a:t>
                      </a:r>
                      <a:r>
                        <a:rPr sz="850" spc="-5" dirty="0">
                          <a:solidFill>
                            <a:srgbClr val="231F20"/>
                          </a:solidFill>
                          <a:latin typeface="Arial Narrow"/>
                          <a:cs typeface="Arial Narrow"/>
                        </a:rPr>
                        <a:t>zu</a:t>
                      </a:r>
                      <a:r>
                        <a:rPr sz="850" spc="-15" dirty="0">
                          <a:solidFill>
                            <a:srgbClr val="231F20"/>
                          </a:solidFill>
                          <a:latin typeface="Arial Narrow"/>
                          <a:cs typeface="Arial Narrow"/>
                        </a:rPr>
                        <a:t> </a:t>
                      </a:r>
                      <a:r>
                        <a:rPr sz="850" spc="-5" dirty="0">
                          <a:solidFill>
                            <a:srgbClr val="231F20"/>
                          </a:solidFill>
                          <a:latin typeface="Arial Narrow"/>
                          <a:cs typeface="Arial Narrow"/>
                        </a:rPr>
                        <a:t>vermeiden.</a:t>
                      </a:r>
                      <a:endParaRPr sz="85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9"/>
                  </a:ext>
                </a:extLst>
              </a:tr>
              <a:tr h="207424">
                <a:tc rowSpan="2">
                  <a:txBody>
                    <a:bodyPr/>
                    <a:lstStyle/>
                    <a:p>
                      <a:pPr marL="55880" marR="57785">
                        <a:lnSpc>
                          <a:spcPct val="137300"/>
                        </a:lnSpc>
                        <a:spcBef>
                          <a:spcPts val="30"/>
                        </a:spcBef>
                      </a:pPr>
                      <a:r>
                        <a:rPr sz="850" b="1" spc="-5" dirty="0">
                          <a:solidFill>
                            <a:srgbClr val="231F20"/>
                          </a:solidFill>
                          <a:latin typeface="Arial Narrow"/>
                          <a:cs typeface="Arial Narrow"/>
                        </a:rPr>
                        <a:t>MASSAGEFUNKTION  </a:t>
                      </a:r>
                      <a:r>
                        <a:rPr sz="850" b="1" dirty="0">
                          <a:solidFill>
                            <a:srgbClr val="231F20"/>
                          </a:solidFill>
                          <a:latin typeface="Arial Narrow"/>
                          <a:cs typeface="Arial Narrow"/>
                        </a:rPr>
                        <a:t>FUNKTIONIERT</a:t>
                      </a:r>
                      <a:r>
                        <a:rPr sz="850" b="1" spc="-95" dirty="0">
                          <a:solidFill>
                            <a:srgbClr val="231F20"/>
                          </a:solidFill>
                          <a:latin typeface="Arial Narrow"/>
                          <a:cs typeface="Arial Narrow"/>
                        </a:rPr>
                        <a:t> </a:t>
                      </a:r>
                      <a:r>
                        <a:rPr sz="850" b="1" dirty="0">
                          <a:solidFill>
                            <a:srgbClr val="231F20"/>
                          </a:solidFill>
                          <a:latin typeface="Arial Narrow"/>
                          <a:cs typeface="Arial Narrow"/>
                        </a:rPr>
                        <a:t>NICHT</a:t>
                      </a:r>
                      <a:endParaRPr sz="85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90"/>
                        </a:spcBef>
                      </a:pPr>
                      <a:r>
                        <a:rPr sz="850" spc="-20" dirty="0">
                          <a:solidFill>
                            <a:srgbClr val="231F20"/>
                          </a:solidFill>
                          <a:latin typeface="Arial Narrow"/>
                          <a:cs typeface="Arial Narrow"/>
                        </a:rPr>
                        <a:t>Automatisches Ausschalten </a:t>
                      </a:r>
                      <a:r>
                        <a:rPr sz="850" spc="-15" dirty="0">
                          <a:solidFill>
                            <a:srgbClr val="231F20"/>
                          </a:solidFill>
                          <a:latin typeface="Arial Narrow"/>
                          <a:cs typeface="Arial Narrow"/>
                        </a:rPr>
                        <a:t>für </a:t>
                      </a:r>
                      <a:r>
                        <a:rPr sz="850" spc="-25" dirty="0">
                          <a:solidFill>
                            <a:srgbClr val="231F20"/>
                          </a:solidFill>
                          <a:latin typeface="Arial Narrow"/>
                          <a:cs typeface="Arial Narrow"/>
                        </a:rPr>
                        <a:t>10</a:t>
                      </a:r>
                      <a:r>
                        <a:rPr sz="850" spc="5" dirty="0">
                          <a:solidFill>
                            <a:srgbClr val="231F20"/>
                          </a:solidFill>
                          <a:latin typeface="Arial Narrow"/>
                          <a:cs typeface="Arial Narrow"/>
                        </a:rPr>
                        <a:t> </a:t>
                      </a:r>
                      <a:r>
                        <a:rPr sz="850" spc="-25" dirty="0">
                          <a:solidFill>
                            <a:srgbClr val="231F20"/>
                          </a:solidFill>
                          <a:latin typeface="Arial Narrow"/>
                          <a:cs typeface="Arial Narrow"/>
                        </a:rPr>
                        <a:t>Minuten</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90"/>
                        </a:spcBef>
                      </a:pPr>
                      <a:r>
                        <a:rPr sz="850" dirty="0">
                          <a:solidFill>
                            <a:srgbClr val="231F20"/>
                          </a:solidFill>
                          <a:latin typeface="Arial Narrow"/>
                          <a:cs typeface="Arial Narrow"/>
                        </a:rPr>
                        <a:t>Nach </a:t>
                      </a:r>
                      <a:r>
                        <a:rPr sz="850" spc="-5" dirty="0">
                          <a:solidFill>
                            <a:srgbClr val="231F20"/>
                          </a:solidFill>
                          <a:latin typeface="Arial Narrow"/>
                          <a:cs typeface="Arial Narrow"/>
                        </a:rPr>
                        <a:t>10 Minuten können </a:t>
                      </a:r>
                      <a:r>
                        <a:rPr sz="850" dirty="0">
                          <a:solidFill>
                            <a:srgbClr val="231F20"/>
                          </a:solidFill>
                          <a:latin typeface="Arial Narrow"/>
                          <a:cs typeface="Arial Narrow"/>
                        </a:rPr>
                        <a:t>Sie </a:t>
                      </a:r>
                      <a:r>
                        <a:rPr sz="850" spc="-5" dirty="0">
                          <a:solidFill>
                            <a:srgbClr val="231F20"/>
                          </a:solidFill>
                          <a:latin typeface="Arial Narrow"/>
                          <a:cs typeface="Arial Narrow"/>
                        </a:rPr>
                        <a:t>die Massagefunktion </a:t>
                      </a:r>
                      <a:r>
                        <a:rPr sz="850" dirty="0">
                          <a:solidFill>
                            <a:srgbClr val="231F20"/>
                          </a:solidFill>
                          <a:latin typeface="Arial Narrow"/>
                          <a:cs typeface="Arial Narrow"/>
                        </a:rPr>
                        <a:t>wieder</a:t>
                      </a:r>
                      <a:r>
                        <a:rPr sz="850" spc="-15" dirty="0">
                          <a:solidFill>
                            <a:srgbClr val="231F20"/>
                          </a:solidFill>
                          <a:latin typeface="Arial Narrow"/>
                          <a:cs typeface="Arial Narrow"/>
                        </a:rPr>
                        <a:t> </a:t>
                      </a:r>
                      <a:r>
                        <a:rPr sz="850" dirty="0">
                          <a:solidFill>
                            <a:srgbClr val="231F20"/>
                          </a:solidFill>
                          <a:latin typeface="Arial Narrow"/>
                          <a:cs typeface="Arial Narrow"/>
                        </a:rPr>
                        <a:t>anschalten</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0"/>
                  </a:ext>
                </a:extLst>
              </a:tr>
              <a:tr h="199014">
                <a:tc vMerge="1">
                  <a:txBody>
                    <a:bodyPr/>
                    <a:lstStyle/>
                    <a:p>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4"/>
                        </a:spcBef>
                      </a:pPr>
                      <a:r>
                        <a:rPr sz="850" dirty="0">
                          <a:solidFill>
                            <a:srgbClr val="231F20"/>
                          </a:solidFill>
                          <a:latin typeface="Arial Narrow"/>
                          <a:cs typeface="Arial Narrow"/>
                        </a:rPr>
                        <a:t>Interne Teile</a:t>
                      </a:r>
                      <a:r>
                        <a:rPr sz="850" spc="-15" dirty="0">
                          <a:solidFill>
                            <a:srgbClr val="231F20"/>
                          </a:solidFill>
                          <a:latin typeface="Arial Narrow"/>
                          <a:cs typeface="Arial Narrow"/>
                        </a:rPr>
                        <a:t> </a:t>
                      </a:r>
                      <a:r>
                        <a:rPr sz="850" dirty="0">
                          <a:solidFill>
                            <a:srgbClr val="231F20"/>
                          </a:solidFill>
                          <a:latin typeface="Arial Narrow"/>
                          <a:cs typeface="Arial Narrow"/>
                        </a:rPr>
                        <a:t>beschädigt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54"/>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64027">
                <a:tc rowSpan="2">
                  <a:txBody>
                    <a:bodyPr/>
                    <a:lstStyle/>
                    <a:p>
                      <a:pPr marL="55880" marR="57785">
                        <a:lnSpc>
                          <a:spcPct val="137300"/>
                        </a:lnSpc>
                        <a:spcBef>
                          <a:spcPts val="730"/>
                        </a:spcBef>
                      </a:pPr>
                      <a:r>
                        <a:rPr sz="850" b="1" spc="-5" dirty="0">
                          <a:solidFill>
                            <a:srgbClr val="231F20"/>
                          </a:solidFill>
                          <a:latin typeface="Arial Narrow"/>
                          <a:cs typeface="Arial Narrow"/>
                        </a:rPr>
                        <a:t>FILTERPUMPE  </a:t>
                      </a:r>
                      <a:r>
                        <a:rPr sz="850" b="1" dirty="0">
                          <a:solidFill>
                            <a:srgbClr val="231F20"/>
                          </a:solidFill>
                          <a:latin typeface="Arial Narrow"/>
                          <a:cs typeface="Arial Narrow"/>
                        </a:rPr>
                        <a:t>FUNKTIONIERT</a:t>
                      </a:r>
                      <a:r>
                        <a:rPr sz="850" b="1" spc="-95" dirty="0">
                          <a:solidFill>
                            <a:srgbClr val="231F20"/>
                          </a:solidFill>
                          <a:latin typeface="Arial Narrow"/>
                          <a:cs typeface="Arial Narrow"/>
                        </a:rPr>
                        <a:t> </a:t>
                      </a:r>
                      <a:r>
                        <a:rPr sz="850" b="1" dirty="0">
                          <a:solidFill>
                            <a:srgbClr val="231F20"/>
                          </a:solidFill>
                          <a:latin typeface="Arial Narrow"/>
                          <a:cs typeface="Arial Narrow"/>
                        </a:rPr>
                        <a:t>NICHT</a:t>
                      </a:r>
                      <a:endParaRPr sz="850">
                        <a:latin typeface="Arial Narrow"/>
                        <a:cs typeface="Arial Narrow"/>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32410">
                        <a:lnSpc>
                          <a:spcPct val="117700"/>
                        </a:lnSpc>
                        <a:spcBef>
                          <a:spcPts val="105"/>
                        </a:spcBef>
                      </a:pPr>
                      <a:r>
                        <a:rPr sz="850" dirty="0">
                          <a:solidFill>
                            <a:srgbClr val="231F20"/>
                          </a:solidFill>
                          <a:latin typeface="Arial Narrow"/>
                          <a:cs typeface="Arial Narrow"/>
                        </a:rPr>
                        <a:t>Filterkartusche </a:t>
                      </a:r>
                      <a:r>
                        <a:rPr sz="850" spc="-5" dirty="0">
                          <a:solidFill>
                            <a:srgbClr val="231F20"/>
                          </a:solidFill>
                          <a:latin typeface="Arial Narrow"/>
                          <a:cs typeface="Arial Narrow"/>
                        </a:rPr>
                        <a:t>durch </a:t>
                      </a:r>
                      <a:r>
                        <a:rPr sz="850" dirty="0">
                          <a:solidFill>
                            <a:srgbClr val="231F20"/>
                          </a:solidFill>
                          <a:latin typeface="Arial Narrow"/>
                          <a:cs typeface="Arial Narrow"/>
                        </a:rPr>
                        <a:t>Schmutz</a:t>
                      </a:r>
                      <a:r>
                        <a:rPr sz="850" spc="-90" dirty="0">
                          <a:solidFill>
                            <a:srgbClr val="231F20"/>
                          </a:solidFill>
                          <a:latin typeface="Arial Narrow"/>
                          <a:cs typeface="Arial Narrow"/>
                        </a:rPr>
                        <a:t> </a:t>
                      </a:r>
                      <a:r>
                        <a:rPr sz="850" dirty="0">
                          <a:solidFill>
                            <a:srgbClr val="231F20"/>
                          </a:solidFill>
                          <a:latin typeface="Arial Narrow"/>
                          <a:cs typeface="Arial Narrow"/>
                        </a:rPr>
                        <a:t>oder  </a:t>
                      </a:r>
                      <a:r>
                        <a:rPr sz="850" spc="-5" dirty="0">
                          <a:solidFill>
                            <a:srgbClr val="231F20"/>
                          </a:solidFill>
                          <a:latin typeface="Arial Narrow"/>
                          <a:cs typeface="Arial Narrow"/>
                        </a:rPr>
                        <a:t>andere Gegenstände</a:t>
                      </a:r>
                      <a:r>
                        <a:rPr sz="850" spc="-25" dirty="0">
                          <a:solidFill>
                            <a:srgbClr val="231F20"/>
                          </a:solidFill>
                          <a:latin typeface="Arial Narrow"/>
                          <a:cs typeface="Arial Narrow"/>
                        </a:rPr>
                        <a:t> </a:t>
                      </a:r>
                      <a:r>
                        <a:rPr sz="850" spc="-5" dirty="0">
                          <a:solidFill>
                            <a:srgbClr val="231F20"/>
                          </a:solidFill>
                          <a:latin typeface="Arial Narrow"/>
                          <a:cs typeface="Arial Narrow"/>
                        </a:rPr>
                        <a:t>verstopft</a:t>
                      </a:r>
                      <a:endParaRPr sz="85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85"/>
                        </a:spcBef>
                      </a:pPr>
                      <a:r>
                        <a:rPr sz="850" dirty="0">
                          <a:solidFill>
                            <a:srgbClr val="231F20"/>
                          </a:solidFill>
                          <a:latin typeface="Arial Narrow"/>
                          <a:cs typeface="Arial Narrow"/>
                        </a:rPr>
                        <a:t>Reinigen </a:t>
                      </a:r>
                      <a:r>
                        <a:rPr sz="850" spc="-5" dirty="0">
                          <a:solidFill>
                            <a:srgbClr val="231F20"/>
                          </a:solidFill>
                          <a:latin typeface="Arial Narrow"/>
                          <a:cs typeface="Arial Narrow"/>
                        </a:rPr>
                        <a:t>oder ersetzen </a:t>
                      </a:r>
                      <a:r>
                        <a:rPr sz="850" dirty="0">
                          <a:solidFill>
                            <a:srgbClr val="231F20"/>
                          </a:solidFill>
                          <a:latin typeface="Arial Narrow"/>
                          <a:cs typeface="Arial Narrow"/>
                        </a:rPr>
                        <a:t>Sie </a:t>
                      </a:r>
                      <a:r>
                        <a:rPr sz="850" spc="-5" dirty="0">
                          <a:solidFill>
                            <a:srgbClr val="231F20"/>
                          </a:solidFill>
                          <a:latin typeface="Arial Narrow"/>
                          <a:cs typeface="Arial Narrow"/>
                        </a:rPr>
                        <a:t>die</a:t>
                      </a:r>
                      <a:r>
                        <a:rPr sz="850" spc="-1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7429">
                <a:tc vMerge="1">
                  <a:txBody>
                    <a:bodyPr/>
                    <a:lstStyle/>
                    <a:p>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20"/>
                        </a:spcBef>
                      </a:pPr>
                      <a:r>
                        <a:rPr sz="850" dirty="0">
                          <a:solidFill>
                            <a:srgbClr val="231F20"/>
                          </a:solidFill>
                          <a:latin typeface="Arial Narrow"/>
                          <a:cs typeface="Arial Narrow"/>
                        </a:rPr>
                        <a:t>Ausfall </a:t>
                      </a:r>
                      <a:r>
                        <a:rPr sz="850" spc="-5" dirty="0">
                          <a:solidFill>
                            <a:srgbClr val="231F20"/>
                          </a:solidFill>
                          <a:latin typeface="Arial Narrow"/>
                          <a:cs typeface="Arial Narrow"/>
                        </a:rPr>
                        <a:t>des</a:t>
                      </a:r>
                      <a:r>
                        <a:rPr sz="850" spc="-15" dirty="0">
                          <a:solidFill>
                            <a:srgbClr val="231F20"/>
                          </a:solidFill>
                          <a:latin typeface="Arial Narrow"/>
                          <a:cs typeface="Arial Narrow"/>
                        </a:rPr>
                        <a:t> </a:t>
                      </a:r>
                      <a:r>
                        <a:rPr sz="850" dirty="0">
                          <a:solidFill>
                            <a:srgbClr val="231F20"/>
                          </a:solidFill>
                          <a:latin typeface="Arial Narrow"/>
                          <a:cs typeface="Arial Narrow"/>
                        </a:rPr>
                        <a:t>Filtersystems</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2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3"/>
                  </a:ext>
                </a:extLst>
              </a:tr>
              <a:tr h="352425">
                <a:tc rowSpan="3">
                  <a:txBody>
                    <a:bodyPr/>
                    <a:lstStyle/>
                    <a:p>
                      <a:pPr>
                        <a:lnSpc>
                          <a:spcPct val="100000"/>
                        </a:lnSpc>
                        <a:spcBef>
                          <a:spcPts val="50"/>
                        </a:spcBef>
                      </a:pPr>
                      <a:endParaRPr sz="1200">
                        <a:latin typeface="Times New Roman"/>
                        <a:cs typeface="Times New Roman"/>
                      </a:endParaRPr>
                    </a:p>
                    <a:p>
                      <a:pPr marL="55880" marR="446405">
                        <a:lnSpc>
                          <a:spcPct val="137200"/>
                        </a:lnSpc>
                      </a:pPr>
                      <a:r>
                        <a:rPr sz="850" b="1" dirty="0">
                          <a:solidFill>
                            <a:srgbClr val="231F20"/>
                          </a:solidFill>
                          <a:latin typeface="Arial Narrow"/>
                          <a:cs typeface="Arial Narrow"/>
                        </a:rPr>
                        <a:t>FEHLER</a:t>
                      </a:r>
                      <a:r>
                        <a:rPr sz="850" b="1" spc="-80" dirty="0">
                          <a:solidFill>
                            <a:srgbClr val="231F20"/>
                          </a:solidFill>
                          <a:latin typeface="Arial Narrow"/>
                          <a:cs typeface="Arial Narrow"/>
                        </a:rPr>
                        <a:t> </a:t>
                      </a:r>
                      <a:r>
                        <a:rPr sz="850" b="1" dirty="0">
                          <a:solidFill>
                            <a:srgbClr val="231F20"/>
                          </a:solidFill>
                          <a:latin typeface="Arial Narrow"/>
                          <a:cs typeface="Arial Narrow"/>
                        </a:rPr>
                        <a:t>DES  </a:t>
                      </a:r>
                      <a:r>
                        <a:rPr sz="850" b="1" spc="-5" dirty="0">
                          <a:solidFill>
                            <a:srgbClr val="231F20"/>
                          </a:solidFill>
                          <a:latin typeface="Arial Narrow"/>
                          <a:cs typeface="Arial Narrow"/>
                        </a:rPr>
                        <a:t>OZONATORS</a:t>
                      </a:r>
                      <a:endParaRPr sz="85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80365">
                        <a:lnSpc>
                          <a:spcPct val="117700"/>
                        </a:lnSpc>
                        <a:spcBef>
                          <a:spcPts val="5"/>
                        </a:spcBef>
                      </a:pPr>
                      <a:r>
                        <a:rPr sz="850" dirty="0">
                          <a:solidFill>
                            <a:srgbClr val="231F20"/>
                          </a:solidFill>
                          <a:latin typeface="Arial Narrow"/>
                          <a:cs typeface="Arial Narrow"/>
                        </a:rPr>
                        <a:t>Der Wasserstand </a:t>
                      </a:r>
                      <a:r>
                        <a:rPr sz="850" spc="-5" dirty="0">
                          <a:solidFill>
                            <a:srgbClr val="231F20"/>
                          </a:solidFill>
                          <a:latin typeface="Arial Narrow"/>
                          <a:cs typeface="Arial Narrow"/>
                        </a:rPr>
                        <a:t>liegt unter</a:t>
                      </a:r>
                      <a:r>
                        <a:rPr sz="850" spc="-90" dirty="0">
                          <a:solidFill>
                            <a:srgbClr val="231F20"/>
                          </a:solidFill>
                          <a:latin typeface="Arial Narrow"/>
                          <a:cs typeface="Arial Narrow"/>
                        </a:rPr>
                        <a:t> </a:t>
                      </a:r>
                      <a:r>
                        <a:rPr sz="850" dirty="0">
                          <a:solidFill>
                            <a:srgbClr val="231F20"/>
                          </a:solidFill>
                          <a:latin typeface="Arial Narrow"/>
                          <a:cs typeface="Arial Narrow"/>
                        </a:rPr>
                        <a:t>der  </a:t>
                      </a:r>
                      <a:r>
                        <a:rPr sz="850" spc="-5" dirty="0">
                          <a:solidFill>
                            <a:srgbClr val="231F20"/>
                          </a:solidFill>
                          <a:latin typeface="Arial Narrow"/>
                          <a:cs typeface="Arial Narrow"/>
                        </a:rPr>
                        <a:t>Mindestwasserlinie</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90"/>
                        </a:spcBef>
                      </a:pPr>
                      <a:r>
                        <a:rPr sz="850" dirty="0">
                          <a:solidFill>
                            <a:srgbClr val="231F20"/>
                          </a:solidFill>
                          <a:latin typeface="Arial Narrow"/>
                          <a:cs typeface="Arial Narrow"/>
                        </a:rPr>
                        <a:t>Füllen Sie </a:t>
                      </a:r>
                      <a:r>
                        <a:rPr sz="850" spc="-5" dirty="0">
                          <a:solidFill>
                            <a:srgbClr val="231F20"/>
                          </a:solidFill>
                          <a:latin typeface="Arial Narrow"/>
                          <a:cs typeface="Arial Narrow"/>
                        </a:rPr>
                        <a:t>mehr </a:t>
                      </a:r>
                      <a:r>
                        <a:rPr sz="850" dirty="0">
                          <a:solidFill>
                            <a:srgbClr val="231F20"/>
                          </a:solidFill>
                          <a:latin typeface="Arial Narrow"/>
                          <a:cs typeface="Arial Narrow"/>
                        </a:rPr>
                        <a:t>Wasser </a:t>
                      </a:r>
                      <a:r>
                        <a:rPr sz="850" spc="-5" dirty="0">
                          <a:solidFill>
                            <a:srgbClr val="231F20"/>
                          </a:solidFill>
                          <a:latin typeface="Arial Narrow"/>
                          <a:cs typeface="Arial Narrow"/>
                        </a:rPr>
                        <a:t>ein, um die Mindestlinie zu</a:t>
                      </a:r>
                      <a:r>
                        <a:rPr sz="850" spc="-20" dirty="0">
                          <a:solidFill>
                            <a:srgbClr val="231F20"/>
                          </a:solidFill>
                          <a:latin typeface="Arial Narrow"/>
                          <a:cs typeface="Arial Narrow"/>
                        </a:rPr>
                        <a:t> </a:t>
                      </a:r>
                      <a:r>
                        <a:rPr sz="850" dirty="0">
                          <a:solidFill>
                            <a:srgbClr val="231F20"/>
                          </a:solidFill>
                          <a:latin typeface="Arial Narrow"/>
                          <a:cs typeface="Arial Narrow"/>
                        </a:rPr>
                        <a:t>erreichen</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4"/>
                  </a:ext>
                </a:extLst>
              </a:tr>
              <a:tr h="195795">
                <a:tc vMerge="1">
                  <a:txBody>
                    <a:bodyPr/>
                    <a:lstStyle/>
                    <a:p>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5"/>
                        </a:spcBef>
                      </a:pPr>
                      <a:r>
                        <a:rPr sz="850" dirty="0">
                          <a:solidFill>
                            <a:srgbClr val="231F20"/>
                          </a:solidFill>
                          <a:latin typeface="Arial Narrow"/>
                          <a:cs typeface="Arial Narrow"/>
                        </a:rPr>
                        <a:t>Interne Teile</a:t>
                      </a:r>
                      <a:r>
                        <a:rPr sz="850" spc="-15" dirty="0">
                          <a:solidFill>
                            <a:srgbClr val="231F20"/>
                          </a:solidFill>
                          <a:latin typeface="Arial Narrow"/>
                          <a:cs typeface="Arial Narrow"/>
                        </a:rPr>
                        <a:t> </a:t>
                      </a:r>
                      <a:r>
                        <a:rPr sz="850" dirty="0">
                          <a:solidFill>
                            <a:srgbClr val="231F20"/>
                          </a:solidFill>
                          <a:latin typeface="Arial Narrow"/>
                          <a:cs typeface="Arial Narrow"/>
                        </a:rPr>
                        <a:t>beschädigt</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15"/>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205209">
                <a:tc vMerge="1">
                  <a:txBody>
                    <a:bodyPr/>
                    <a:lstStyle/>
                    <a:p>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dirty="0">
                          <a:solidFill>
                            <a:srgbClr val="231F20"/>
                          </a:solidFill>
                          <a:latin typeface="Arial Narrow"/>
                          <a:cs typeface="Arial Narrow"/>
                        </a:rPr>
                        <a:t>Die Filterpumpe funktioniert</a:t>
                      </a:r>
                      <a:r>
                        <a:rPr sz="850" spc="-25" dirty="0">
                          <a:solidFill>
                            <a:srgbClr val="231F20"/>
                          </a:solidFill>
                          <a:latin typeface="Arial Narrow"/>
                          <a:cs typeface="Arial Narrow"/>
                        </a:rPr>
                        <a:t> </a:t>
                      </a:r>
                      <a:r>
                        <a:rPr sz="850" dirty="0">
                          <a:solidFill>
                            <a:srgbClr val="231F20"/>
                          </a:solidFill>
                          <a:latin typeface="Arial Narrow"/>
                          <a:cs typeface="Arial Narrow"/>
                        </a:rPr>
                        <a:t>nicht</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70"/>
                        </a:spcBef>
                      </a:pPr>
                      <a:r>
                        <a:rPr sz="850" dirty="0">
                          <a:solidFill>
                            <a:srgbClr val="231F20"/>
                          </a:solidFill>
                          <a:latin typeface="Arial Narrow"/>
                          <a:cs typeface="Arial Narrow"/>
                        </a:rPr>
                        <a:t>Siehe Abschnitt </a:t>
                      </a:r>
                      <a:r>
                        <a:rPr sz="850" spc="-5" dirty="0">
                          <a:solidFill>
                            <a:srgbClr val="231F20"/>
                          </a:solidFill>
                          <a:latin typeface="Arial Narrow"/>
                          <a:cs typeface="Arial Narrow"/>
                        </a:rPr>
                        <a:t>„FILTERPUMPE FUNKTIONIERT</a:t>
                      </a:r>
                      <a:r>
                        <a:rPr sz="850" dirty="0">
                          <a:solidFill>
                            <a:srgbClr val="231F20"/>
                          </a:solidFill>
                          <a:latin typeface="Arial Narrow"/>
                          <a:cs typeface="Arial Narrow"/>
                        </a:rPr>
                        <a:t> NICHT“</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347240">
                <a:tc rowSpan="2">
                  <a:txBody>
                    <a:bodyPr/>
                    <a:lstStyle/>
                    <a:p>
                      <a:pPr marL="55880" marR="235585">
                        <a:lnSpc>
                          <a:spcPct val="137300"/>
                        </a:lnSpc>
                        <a:spcBef>
                          <a:spcPts val="600"/>
                        </a:spcBef>
                      </a:pPr>
                      <a:r>
                        <a:rPr sz="850" b="1" dirty="0">
                          <a:solidFill>
                            <a:srgbClr val="231F20"/>
                          </a:solidFill>
                          <a:latin typeface="Arial Narrow"/>
                          <a:cs typeface="Arial Narrow"/>
                        </a:rPr>
                        <a:t>FEHLER BEIM  AU</a:t>
                      </a:r>
                      <a:r>
                        <a:rPr sz="850" b="1" spc="-5" dirty="0">
                          <a:solidFill>
                            <a:srgbClr val="231F20"/>
                          </a:solidFill>
                          <a:latin typeface="Arial Narrow"/>
                          <a:cs typeface="Arial Narrow"/>
                        </a:rPr>
                        <a:t>TOMATISCHEN  AUFPUMPEN</a:t>
                      </a:r>
                      <a:endParaRPr sz="850">
                        <a:latin typeface="Arial Narrow"/>
                        <a:cs typeface="Arial Narrow"/>
                      </a:endParaRPr>
                    </a:p>
                  </a:txBody>
                  <a:tcPr marL="0" marR="0" marT="762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27965">
                        <a:lnSpc>
                          <a:spcPct val="117700"/>
                        </a:lnSpc>
                        <a:spcBef>
                          <a:spcPts val="75"/>
                        </a:spcBef>
                      </a:pPr>
                      <a:r>
                        <a:rPr sz="850" dirty="0">
                          <a:solidFill>
                            <a:srgbClr val="231F20"/>
                          </a:solidFill>
                          <a:latin typeface="Arial Narrow"/>
                          <a:cs typeface="Arial Narrow"/>
                        </a:rPr>
                        <a:t>Der Whirlpool </a:t>
                      </a:r>
                      <a:r>
                        <a:rPr sz="850" spc="-5" dirty="0">
                          <a:solidFill>
                            <a:srgbClr val="231F20"/>
                          </a:solidFill>
                          <a:latin typeface="Arial Narrow"/>
                          <a:cs typeface="Arial Narrow"/>
                        </a:rPr>
                        <a:t>beginnt nicht mit</a:t>
                      </a:r>
                      <a:r>
                        <a:rPr sz="850" spc="-85" dirty="0">
                          <a:solidFill>
                            <a:srgbClr val="231F20"/>
                          </a:solidFill>
                          <a:latin typeface="Arial Narrow"/>
                          <a:cs typeface="Arial Narrow"/>
                        </a:rPr>
                        <a:t> </a:t>
                      </a:r>
                      <a:r>
                        <a:rPr sz="850" dirty="0">
                          <a:solidFill>
                            <a:srgbClr val="231F20"/>
                          </a:solidFill>
                          <a:latin typeface="Arial Narrow"/>
                          <a:cs typeface="Arial Narrow"/>
                        </a:rPr>
                        <a:t>dem  Aufpumpen</a:t>
                      </a:r>
                      <a:endParaRPr sz="85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55"/>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085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7"/>
                  </a:ext>
                </a:extLst>
              </a:tr>
              <a:tr h="361949">
                <a:tc vMerge="1">
                  <a:txBody>
                    <a:bodyPr/>
                    <a:lstStyle/>
                    <a:p>
                      <a:endParaRPr/>
                    </a:p>
                  </a:txBody>
                  <a:tcPr marL="0" marR="0" marT="762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77495">
                        <a:lnSpc>
                          <a:spcPct val="117700"/>
                        </a:lnSpc>
                        <a:spcBef>
                          <a:spcPts val="140"/>
                        </a:spcBef>
                      </a:pPr>
                      <a:r>
                        <a:rPr sz="850" dirty="0">
                          <a:solidFill>
                            <a:srgbClr val="231F20"/>
                          </a:solidFill>
                          <a:latin typeface="Arial Narrow"/>
                          <a:cs typeface="Arial Narrow"/>
                        </a:rPr>
                        <a:t>Der Whirlpool </a:t>
                      </a:r>
                      <a:r>
                        <a:rPr sz="850" spc="-5" dirty="0">
                          <a:solidFill>
                            <a:srgbClr val="231F20"/>
                          </a:solidFill>
                          <a:latin typeface="Arial Narrow"/>
                          <a:cs typeface="Arial Narrow"/>
                        </a:rPr>
                        <a:t>stoppt nicht mit</a:t>
                      </a:r>
                      <a:r>
                        <a:rPr sz="850" spc="-85" dirty="0">
                          <a:solidFill>
                            <a:srgbClr val="231F20"/>
                          </a:solidFill>
                          <a:latin typeface="Arial Narrow"/>
                          <a:cs typeface="Arial Narrow"/>
                        </a:rPr>
                        <a:t> </a:t>
                      </a:r>
                      <a:r>
                        <a:rPr sz="850" dirty="0">
                          <a:solidFill>
                            <a:srgbClr val="231F20"/>
                          </a:solidFill>
                          <a:latin typeface="Arial Narrow"/>
                          <a:cs typeface="Arial Narrow"/>
                        </a:rPr>
                        <a:t>dem  Aufpumpen</a:t>
                      </a:r>
                      <a:endParaRPr sz="85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00">
                        <a:latin typeface="Times New Roman"/>
                        <a:cs typeface="Times New Roman"/>
                      </a:endParaRPr>
                    </a:p>
                    <a:p>
                      <a:pPr marL="85090">
                        <a:lnSpc>
                          <a:spcPct val="100000"/>
                        </a:lnSpc>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2213" y="525767"/>
            <a:ext cx="6472555" cy="4493260"/>
          </a:xfrm>
          <a:prstGeom prst="rect">
            <a:avLst/>
          </a:prstGeom>
          <a:ln w="25400">
            <a:solidFill>
              <a:srgbClr val="231F20"/>
            </a:solidFill>
          </a:ln>
        </p:spPr>
        <p:txBody>
          <a:bodyPr vert="horz" wrap="square" lIns="0" tIns="635" rIns="0" bIns="0" rtlCol="0">
            <a:spAutoFit/>
          </a:bodyPr>
          <a:lstStyle/>
          <a:p>
            <a:pPr>
              <a:lnSpc>
                <a:spcPct val="100000"/>
              </a:lnSpc>
              <a:spcBef>
                <a:spcPts val="5"/>
              </a:spcBef>
            </a:pPr>
            <a:endParaRPr sz="950">
              <a:latin typeface="Times New Roman"/>
              <a:cs typeface="Times New Roman"/>
            </a:endParaRPr>
          </a:p>
          <a:p>
            <a:pPr marL="215265">
              <a:lnSpc>
                <a:spcPct val="100000"/>
              </a:lnSpc>
            </a:pPr>
            <a:r>
              <a:rPr sz="800" dirty="0">
                <a:solidFill>
                  <a:srgbClr val="231F20"/>
                </a:solidFill>
                <a:latin typeface="Arial Narrow"/>
                <a:cs typeface="Arial Narrow"/>
              </a:rPr>
              <a:t>Wo finde </a:t>
            </a:r>
            <a:r>
              <a:rPr sz="800" spc="-5" dirty="0">
                <a:solidFill>
                  <a:srgbClr val="231F20"/>
                </a:solidFill>
                <a:latin typeface="Arial Narrow"/>
                <a:cs typeface="Arial Narrow"/>
              </a:rPr>
              <a:t>ich die</a:t>
            </a:r>
            <a:r>
              <a:rPr sz="800" spc="-15" dirty="0">
                <a:solidFill>
                  <a:srgbClr val="231F20"/>
                </a:solidFill>
                <a:latin typeface="Arial Narrow"/>
                <a:cs typeface="Arial Narrow"/>
              </a:rPr>
              <a:t> </a:t>
            </a:r>
            <a:r>
              <a:rPr sz="800" dirty="0">
                <a:solidFill>
                  <a:srgbClr val="231F20"/>
                </a:solidFill>
                <a:latin typeface="Arial Narrow"/>
                <a:cs typeface="Arial Narrow"/>
              </a:rPr>
              <a:t>Seriennummer?</a:t>
            </a:r>
            <a:endParaRPr sz="800">
              <a:latin typeface="Arial Narrow"/>
              <a:cs typeface="Arial Narrow"/>
            </a:endParaRPr>
          </a:p>
          <a:p>
            <a:pPr marL="215265">
              <a:lnSpc>
                <a:spcPct val="100000"/>
              </a:lnSpc>
              <a:spcBef>
                <a:spcPts val="40"/>
              </a:spcBef>
            </a:pPr>
            <a:r>
              <a:rPr sz="800" dirty="0">
                <a:solidFill>
                  <a:srgbClr val="231F20"/>
                </a:solidFill>
                <a:latin typeface="Arial Narrow"/>
                <a:cs typeface="Arial Narrow"/>
              </a:rPr>
              <a:t>Auf </a:t>
            </a:r>
            <a:r>
              <a:rPr sz="800" spc="-5" dirty="0">
                <a:solidFill>
                  <a:srgbClr val="231F20"/>
                </a:solidFill>
                <a:latin typeface="Arial Narrow"/>
                <a:cs typeface="Arial Narrow"/>
              </a:rPr>
              <a:t>der </a:t>
            </a:r>
            <a:r>
              <a:rPr sz="800" dirty="0">
                <a:solidFill>
                  <a:srgbClr val="231F20"/>
                </a:solidFill>
                <a:latin typeface="Arial Narrow"/>
                <a:cs typeface="Arial Narrow"/>
              </a:rPr>
              <a:t>Rückseite </a:t>
            </a:r>
            <a:r>
              <a:rPr sz="800" spc="-5" dirty="0">
                <a:solidFill>
                  <a:srgbClr val="231F20"/>
                </a:solidFill>
                <a:latin typeface="Arial Narrow"/>
                <a:cs typeface="Arial Narrow"/>
              </a:rPr>
              <a:t>der </a:t>
            </a:r>
            <a:r>
              <a:rPr sz="800" dirty="0">
                <a:solidFill>
                  <a:srgbClr val="231F20"/>
                </a:solidFill>
                <a:latin typeface="Arial Narrow"/>
                <a:cs typeface="Arial Narrow"/>
              </a:rPr>
              <a:t>Fernbedienung. </a:t>
            </a:r>
            <a:r>
              <a:rPr sz="800" spc="-5" dirty="0">
                <a:solidFill>
                  <a:srgbClr val="231F20"/>
                </a:solidFill>
                <a:latin typeface="Arial Narrow"/>
                <a:cs typeface="Arial Narrow"/>
              </a:rPr>
              <a:t>Oder unten am</a:t>
            </a:r>
            <a:r>
              <a:rPr sz="800" spc="-10" dirty="0">
                <a:solidFill>
                  <a:srgbClr val="231F20"/>
                </a:solidFill>
                <a:latin typeface="Arial Narrow"/>
                <a:cs typeface="Arial Narrow"/>
              </a:rPr>
              <a:t> </a:t>
            </a:r>
            <a:r>
              <a:rPr sz="800" dirty="0">
                <a:solidFill>
                  <a:srgbClr val="231F20"/>
                </a:solidFill>
                <a:latin typeface="Arial Narrow"/>
                <a:cs typeface="Arial Narrow"/>
              </a:rPr>
              <a:t>Schaltkasten.</a:t>
            </a:r>
            <a:endParaRPr sz="8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marL="208915">
              <a:lnSpc>
                <a:spcPct val="100000"/>
              </a:lnSpc>
              <a:spcBef>
                <a:spcPts val="585"/>
              </a:spcBef>
            </a:pPr>
            <a:r>
              <a:rPr sz="800" dirty="0">
                <a:latin typeface="Arial Narrow"/>
                <a:cs typeface="Arial Narrow"/>
              </a:rPr>
              <a:t>Wie finde </a:t>
            </a:r>
            <a:r>
              <a:rPr sz="800" spc="-5" dirty="0">
                <a:latin typeface="Arial Narrow"/>
                <a:cs typeface="Arial Narrow"/>
              </a:rPr>
              <a:t>ich meinen</a:t>
            </a:r>
            <a:r>
              <a:rPr sz="800" spc="-15" dirty="0">
                <a:latin typeface="Arial Narrow"/>
                <a:cs typeface="Arial Narrow"/>
              </a:rPr>
              <a:t> </a:t>
            </a:r>
            <a:r>
              <a:rPr sz="800" dirty="0">
                <a:latin typeface="Arial Narrow"/>
                <a:cs typeface="Arial Narrow"/>
              </a:rPr>
              <a:t>Service-Ansprechpartner?</a:t>
            </a:r>
            <a:endParaRPr sz="800">
              <a:latin typeface="Arial Narrow"/>
              <a:cs typeface="Arial Narrow"/>
            </a:endParaRPr>
          </a:p>
          <a:p>
            <a:pPr marL="208915">
              <a:lnSpc>
                <a:spcPct val="100000"/>
              </a:lnSpc>
              <a:spcBef>
                <a:spcPts val="40"/>
              </a:spcBef>
            </a:pPr>
            <a:r>
              <a:rPr sz="800" dirty="0">
                <a:latin typeface="Arial Narrow"/>
                <a:cs typeface="Arial Narrow"/>
              </a:rPr>
              <a:t>Scannen Sie </a:t>
            </a:r>
            <a:r>
              <a:rPr sz="800" spc="-5" dirty="0">
                <a:latin typeface="Arial Narrow"/>
                <a:cs typeface="Arial Narrow"/>
              </a:rPr>
              <a:t>den unten stehenden QR-Code oder besuchen </a:t>
            </a:r>
            <a:r>
              <a:rPr sz="800" dirty="0">
                <a:latin typeface="Arial Narrow"/>
                <a:cs typeface="Arial Narrow"/>
              </a:rPr>
              <a:t>Sie</a:t>
            </a:r>
            <a:r>
              <a:rPr sz="800" spc="-10" dirty="0">
                <a:latin typeface="Arial Narrow"/>
                <a:cs typeface="Arial Narrow"/>
              </a:rPr>
              <a:t> </a:t>
            </a:r>
            <a:r>
              <a:rPr sz="800" dirty="0">
                <a:solidFill>
                  <a:srgbClr val="231F20"/>
                </a:solidFill>
                <a:latin typeface="Arial Narrow"/>
                <a:cs typeface="Arial Narrow"/>
                <a:hlinkClick r:id="rId2"/>
              </a:rPr>
              <a:t>https://www.the-mspa.com/after-sales.</a:t>
            </a:r>
            <a:endParaRPr sz="800">
              <a:latin typeface="Arial Narrow"/>
              <a:cs typeface="Arial Narrow"/>
            </a:endParaRPr>
          </a:p>
          <a:p>
            <a:pPr marL="324485" indent="-116205">
              <a:lnSpc>
                <a:spcPct val="100000"/>
              </a:lnSpc>
              <a:spcBef>
                <a:spcPts val="40"/>
              </a:spcBef>
              <a:buAutoNum type="arabicPeriod"/>
              <a:tabLst>
                <a:tab pos="325120" algn="l"/>
              </a:tabLst>
            </a:pPr>
            <a:r>
              <a:rPr sz="800" spc="-5" dirty="0">
                <a:latin typeface="Arial Narrow"/>
                <a:cs typeface="Arial Narrow"/>
              </a:rPr>
              <a:t>Geben </a:t>
            </a:r>
            <a:r>
              <a:rPr sz="800" dirty="0">
                <a:latin typeface="Arial Narrow"/>
                <a:cs typeface="Arial Narrow"/>
              </a:rPr>
              <a:t>Sie </a:t>
            </a:r>
            <a:r>
              <a:rPr sz="800" spc="-5" dirty="0">
                <a:latin typeface="Arial Narrow"/>
                <a:cs typeface="Arial Narrow"/>
              </a:rPr>
              <a:t>die </a:t>
            </a:r>
            <a:r>
              <a:rPr sz="800" dirty="0">
                <a:latin typeface="Arial Narrow"/>
                <a:cs typeface="Arial Narrow"/>
              </a:rPr>
              <a:t>Seriennummer Ihres Whirlpools</a:t>
            </a:r>
            <a:r>
              <a:rPr sz="800" spc="-10" dirty="0">
                <a:latin typeface="Arial Narrow"/>
                <a:cs typeface="Arial Narrow"/>
              </a:rPr>
              <a:t> </a:t>
            </a:r>
            <a:r>
              <a:rPr sz="800" spc="-5" dirty="0">
                <a:latin typeface="Arial Narrow"/>
                <a:cs typeface="Arial Narrow"/>
              </a:rPr>
              <a:t>ein.</a:t>
            </a:r>
            <a:endParaRPr sz="800">
              <a:latin typeface="Arial Narrow"/>
              <a:cs typeface="Arial Narrow"/>
            </a:endParaRPr>
          </a:p>
          <a:p>
            <a:pPr marL="324485" indent="-116205">
              <a:lnSpc>
                <a:spcPct val="100000"/>
              </a:lnSpc>
              <a:spcBef>
                <a:spcPts val="40"/>
              </a:spcBef>
              <a:buAutoNum type="arabicPeriod"/>
              <a:tabLst>
                <a:tab pos="325120" algn="l"/>
              </a:tabLst>
            </a:pPr>
            <a:r>
              <a:rPr sz="800" dirty="0">
                <a:latin typeface="Arial Narrow"/>
                <a:cs typeface="Arial Narrow"/>
              </a:rPr>
              <a:t>Dann wird Ihnen </a:t>
            </a:r>
            <a:r>
              <a:rPr sz="800" spc="-5" dirty="0">
                <a:latin typeface="Arial Narrow"/>
                <a:cs typeface="Arial Narrow"/>
              </a:rPr>
              <a:t>der entsprechende </a:t>
            </a:r>
            <a:r>
              <a:rPr sz="800" dirty="0">
                <a:latin typeface="Arial Narrow"/>
                <a:cs typeface="Arial Narrow"/>
              </a:rPr>
              <a:t>Dienstanbieter</a:t>
            </a:r>
            <a:r>
              <a:rPr sz="800" spc="-10" dirty="0">
                <a:latin typeface="Arial Narrow"/>
                <a:cs typeface="Arial Narrow"/>
              </a:rPr>
              <a:t> </a:t>
            </a:r>
            <a:r>
              <a:rPr sz="800" dirty="0">
                <a:latin typeface="Arial Narrow"/>
                <a:cs typeface="Arial Narrow"/>
              </a:rPr>
              <a:t>angezeigt.</a:t>
            </a:r>
            <a:endParaRPr sz="8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spcBef>
                <a:spcPts val="20"/>
              </a:spcBef>
            </a:pPr>
            <a:endParaRPr sz="800">
              <a:latin typeface="Arial Narrow"/>
              <a:cs typeface="Arial Narrow"/>
            </a:endParaRPr>
          </a:p>
          <a:p>
            <a:pPr marL="2292350" marR="1298575" indent="-998219">
              <a:lnSpc>
                <a:spcPct val="104200"/>
              </a:lnSpc>
            </a:pPr>
            <a:r>
              <a:rPr sz="800" dirty="0">
                <a:solidFill>
                  <a:srgbClr val="231F20"/>
                </a:solidFill>
                <a:latin typeface="Arial Narrow"/>
                <a:cs typeface="Arial Narrow"/>
              </a:rPr>
              <a:t>WENDEN SIE SICH BEI PRODUKTBEZOGENEN FRAGEN </a:t>
            </a:r>
            <a:r>
              <a:rPr sz="800" spc="-5" dirty="0">
                <a:solidFill>
                  <a:srgbClr val="231F20"/>
                </a:solidFill>
                <a:latin typeface="Arial Narrow"/>
                <a:cs typeface="Arial Narrow"/>
              </a:rPr>
              <a:t>ODER </a:t>
            </a:r>
            <a:r>
              <a:rPr sz="800" dirty="0">
                <a:solidFill>
                  <a:srgbClr val="231F20"/>
                </a:solidFill>
                <a:latin typeface="Arial Narrow"/>
                <a:cs typeface="Arial Narrow"/>
              </a:rPr>
              <a:t>PROBLEMEN AN IHREN</a:t>
            </a:r>
            <a:r>
              <a:rPr sz="800" spc="-100" dirty="0">
                <a:solidFill>
                  <a:srgbClr val="231F20"/>
                </a:solidFill>
                <a:latin typeface="Arial Narrow"/>
                <a:cs typeface="Arial Narrow"/>
              </a:rPr>
              <a:t> </a:t>
            </a:r>
            <a:r>
              <a:rPr sz="800" spc="-5" dirty="0">
                <a:solidFill>
                  <a:srgbClr val="231F20"/>
                </a:solidFill>
                <a:latin typeface="Arial Narrow"/>
                <a:cs typeface="Arial Narrow"/>
              </a:rPr>
              <a:t>LOKALEN  MSPA-HÄNDLER ODER </a:t>
            </a:r>
            <a:r>
              <a:rPr sz="800" dirty="0">
                <a:solidFill>
                  <a:srgbClr val="231F20"/>
                </a:solidFill>
                <a:latin typeface="Arial Narrow"/>
                <a:cs typeface="Arial Narrow"/>
              </a:rPr>
              <a:t>IHR</a:t>
            </a:r>
            <a:r>
              <a:rPr sz="800" spc="-15" dirty="0">
                <a:solidFill>
                  <a:srgbClr val="231F20"/>
                </a:solidFill>
                <a:latin typeface="Arial Narrow"/>
                <a:cs typeface="Arial Narrow"/>
              </a:rPr>
              <a:t> </a:t>
            </a:r>
            <a:r>
              <a:rPr sz="800" dirty="0">
                <a:solidFill>
                  <a:srgbClr val="231F20"/>
                </a:solidFill>
                <a:latin typeface="Arial Narrow"/>
                <a:cs typeface="Arial Narrow"/>
              </a:rPr>
              <a:t>SERVICE-CENTER.</a:t>
            </a:r>
            <a:endParaRPr sz="800">
              <a:latin typeface="Arial Narrow"/>
              <a:cs typeface="Arial Narrow"/>
            </a:endParaRPr>
          </a:p>
        </p:txBody>
      </p:sp>
      <p:grpSp>
        <p:nvGrpSpPr>
          <p:cNvPr id="3" name="object 3"/>
          <p:cNvGrpSpPr/>
          <p:nvPr/>
        </p:nvGrpSpPr>
        <p:grpSpPr>
          <a:xfrm>
            <a:off x="770655" y="1134873"/>
            <a:ext cx="2322830" cy="1476375"/>
            <a:chOff x="770655" y="1134873"/>
            <a:chExt cx="2322830" cy="1476375"/>
          </a:xfrm>
        </p:grpSpPr>
        <p:sp>
          <p:nvSpPr>
            <p:cNvPr id="4" name="object 4"/>
            <p:cNvSpPr/>
            <p:nvPr/>
          </p:nvSpPr>
          <p:spPr>
            <a:xfrm>
              <a:off x="1760717" y="1703896"/>
              <a:ext cx="443230" cy="654050"/>
            </a:xfrm>
            <a:custGeom>
              <a:avLst/>
              <a:gdLst/>
              <a:ahLst/>
              <a:cxnLst/>
              <a:rect l="l" t="t" r="r" b="b"/>
              <a:pathLst>
                <a:path w="443230" h="654050">
                  <a:moveTo>
                    <a:pt x="0" y="47187"/>
                  </a:moveTo>
                  <a:lnTo>
                    <a:pt x="26847" y="609136"/>
                  </a:lnTo>
                  <a:lnTo>
                    <a:pt x="28497" y="639478"/>
                  </a:lnTo>
                  <a:lnTo>
                    <a:pt x="40046" y="653321"/>
                  </a:lnTo>
                  <a:lnTo>
                    <a:pt x="71392" y="654022"/>
                  </a:lnTo>
                  <a:lnTo>
                    <a:pt x="132435" y="644937"/>
                  </a:lnTo>
                  <a:lnTo>
                    <a:pt x="400888" y="641839"/>
                  </a:lnTo>
                  <a:lnTo>
                    <a:pt x="427622" y="639792"/>
                  </a:lnTo>
                  <a:lnTo>
                    <a:pt x="440261" y="631320"/>
                  </a:lnTo>
                  <a:lnTo>
                    <a:pt x="442161" y="609413"/>
                  </a:lnTo>
                  <a:lnTo>
                    <a:pt x="436676" y="567061"/>
                  </a:lnTo>
                  <a:lnTo>
                    <a:pt x="438277" y="56140"/>
                  </a:lnTo>
                  <a:lnTo>
                    <a:pt x="442883" y="23929"/>
                  </a:lnTo>
                  <a:lnTo>
                    <a:pt x="437168" y="7670"/>
                  </a:lnTo>
                  <a:lnTo>
                    <a:pt x="414609" y="2394"/>
                  </a:lnTo>
                  <a:lnTo>
                    <a:pt x="368681" y="3130"/>
                  </a:lnTo>
                  <a:lnTo>
                    <a:pt x="188559" y="1047"/>
                  </a:lnTo>
                  <a:lnTo>
                    <a:pt x="95521" y="84"/>
                  </a:lnTo>
                  <a:lnTo>
                    <a:pt x="59869" y="0"/>
                  </a:lnTo>
                  <a:lnTo>
                    <a:pt x="51904" y="552"/>
                  </a:lnTo>
                  <a:lnTo>
                    <a:pt x="41533" y="1708"/>
                  </a:lnTo>
                  <a:lnTo>
                    <a:pt x="23942" y="6710"/>
                  </a:lnTo>
                  <a:lnTo>
                    <a:pt x="7356" y="20292"/>
                  </a:lnTo>
                  <a:lnTo>
                    <a:pt x="0" y="47187"/>
                  </a:lnTo>
                  <a:close/>
                </a:path>
              </a:pathLst>
            </a:custGeom>
            <a:ln w="5778">
              <a:solidFill>
                <a:srgbClr val="414042"/>
              </a:solidFill>
            </a:ln>
          </p:spPr>
          <p:txBody>
            <a:bodyPr wrap="square" lIns="0" tIns="0" rIns="0" bIns="0" rtlCol="0"/>
            <a:lstStyle/>
            <a:p>
              <a:endParaRPr/>
            </a:p>
          </p:txBody>
        </p:sp>
        <p:sp>
          <p:nvSpPr>
            <p:cNvPr id="5" name="object 5"/>
            <p:cNvSpPr/>
            <p:nvPr/>
          </p:nvSpPr>
          <p:spPr>
            <a:xfrm>
              <a:off x="1897428" y="1669529"/>
              <a:ext cx="191884" cy="31809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70156" y="2426868"/>
              <a:ext cx="72758" cy="7818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136837" y="2420798"/>
              <a:ext cx="73817" cy="8117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73545" y="1315604"/>
              <a:ext cx="2317115" cy="1115060"/>
            </a:xfrm>
            <a:custGeom>
              <a:avLst/>
              <a:gdLst/>
              <a:ahLst/>
              <a:cxnLst/>
              <a:rect l="l" t="t" r="r" b="b"/>
              <a:pathLst>
                <a:path w="2317115" h="1115060">
                  <a:moveTo>
                    <a:pt x="29544" y="30518"/>
                  </a:moveTo>
                  <a:lnTo>
                    <a:pt x="6976" y="61225"/>
                  </a:lnTo>
                  <a:lnTo>
                    <a:pt x="0" y="108032"/>
                  </a:lnTo>
                  <a:lnTo>
                    <a:pt x="674" y="137454"/>
                  </a:lnTo>
                  <a:lnTo>
                    <a:pt x="2216" y="178660"/>
                  </a:lnTo>
                  <a:lnTo>
                    <a:pt x="4483" y="229132"/>
                  </a:lnTo>
                  <a:lnTo>
                    <a:pt x="7332" y="286351"/>
                  </a:lnTo>
                  <a:lnTo>
                    <a:pt x="10621" y="347799"/>
                  </a:lnTo>
                  <a:lnTo>
                    <a:pt x="14207" y="410958"/>
                  </a:lnTo>
                  <a:lnTo>
                    <a:pt x="17949" y="473308"/>
                  </a:lnTo>
                  <a:lnTo>
                    <a:pt x="21703" y="532332"/>
                  </a:lnTo>
                  <a:lnTo>
                    <a:pt x="25328" y="585511"/>
                  </a:lnTo>
                  <a:lnTo>
                    <a:pt x="28680" y="630326"/>
                  </a:lnTo>
                  <a:lnTo>
                    <a:pt x="27738" y="644071"/>
                  </a:lnTo>
                  <a:lnTo>
                    <a:pt x="27110" y="658156"/>
                  </a:lnTo>
                  <a:lnTo>
                    <a:pt x="26814" y="672601"/>
                  </a:lnTo>
                  <a:lnTo>
                    <a:pt x="26864" y="687425"/>
                  </a:lnTo>
                  <a:lnTo>
                    <a:pt x="35269" y="735627"/>
                  </a:lnTo>
                  <a:lnTo>
                    <a:pt x="58304" y="782624"/>
                  </a:lnTo>
                  <a:lnTo>
                    <a:pt x="95136" y="828038"/>
                  </a:lnTo>
                  <a:lnTo>
                    <a:pt x="144929" y="871489"/>
                  </a:lnTo>
                  <a:lnTo>
                    <a:pt x="206850" y="912600"/>
                  </a:lnTo>
                  <a:lnTo>
                    <a:pt x="242098" y="932159"/>
                  </a:lnTo>
                  <a:lnTo>
                    <a:pt x="280065" y="950991"/>
                  </a:lnTo>
                  <a:lnTo>
                    <a:pt x="320646" y="969048"/>
                  </a:lnTo>
                  <a:lnTo>
                    <a:pt x="363738" y="986283"/>
                  </a:lnTo>
                  <a:lnTo>
                    <a:pt x="409236" y="1002649"/>
                  </a:lnTo>
                  <a:lnTo>
                    <a:pt x="457036" y="1018099"/>
                  </a:lnTo>
                  <a:lnTo>
                    <a:pt x="507033" y="1032584"/>
                  </a:lnTo>
                  <a:lnTo>
                    <a:pt x="559124" y="1046058"/>
                  </a:lnTo>
                  <a:lnTo>
                    <a:pt x="613204" y="1058474"/>
                  </a:lnTo>
                  <a:lnTo>
                    <a:pt x="669168" y="1069784"/>
                  </a:lnTo>
                  <a:lnTo>
                    <a:pt x="726913" y="1079940"/>
                  </a:lnTo>
                  <a:lnTo>
                    <a:pt x="786333" y="1088896"/>
                  </a:lnTo>
                  <a:lnTo>
                    <a:pt x="847326" y="1096604"/>
                  </a:lnTo>
                  <a:lnTo>
                    <a:pt x="909785" y="1103017"/>
                  </a:lnTo>
                  <a:lnTo>
                    <a:pt x="973609" y="1108087"/>
                  </a:lnTo>
                  <a:lnTo>
                    <a:pt x="1038690" y="1111767"/>
                  </a:lnTo>
                  <a:lnTo>
                    <a:pt x="1104927" y="1114009"/>
                  </a:lnTo>
                  <a:lnTo>
                    <a:pt x="1172214" y="1114767"/>
                  </a:lnTo>
                  <a:lnTo>
                    <a:pt x="1241942" y="1114016"/>
                  </a:lnTo>
                  <a:lnTo>
                    <a:pt x="1310505" y="1111792"/>
                  </a:lnTo>
                  <a:lnTo>
                    <a:pt x="1377789" y="1108138"/>
                  </a:lnTo>
                  <a:lnTo>
                    <a:pt x="1443681" y="1103097"/>
                  </a:lnTo>
                  <a:lnTo>
                    <a:pt x="1508066" y="1096711"/>
                  </a:lnTo>
                  <a:lnTo>
                    <a:pt x="1570831" y="1089025"/>
                  </a:lnTo>
                  <a:lnTo>
                    <a:pt x="1631862" y="1080080"/>
                  </a:lnTo>
                  <a:lnTo>
                    <a:pt x="1691047" y="1069921"/>
                  </a:lnTo>
                  <a:lnTo>
                    <a:pt x="1748271" y="1058590"/>
                  </a:lnTo>
                  <a:lnTo>
                    <a:pt x="1803420" y="1046130"/>
                  </a:lnTo>
                  <a:lnTo>
                    <a:pt x="1856382" y="1032585"/>
                  </a:lnTo>
                  <a:lnTo>
                    <a:pt x="1907042" y="1017997"/>
                  </a:lnTo>
                  <a:lnTo>
                    <a:pt x="1955287" y="1002409"/>
                  </a:lnTo>
                  <a:lnTo>
                    <a:pt x="2001004" y="985865"/>
                  </a:lnTo>
                  <a:lnTo>
                    <a:pt x="2044078" y="968407"/>
                  </a:lnTo>
                  <a:lnTo>
                    <a:pt x="2084396" y="950079"/>
                  </a:lnTo>
                  <a:lnTo>
                    <a:pt x="2121844" y="930924"/>
                  </a:lnTo>
                  <a:lnTo>
                    <a:pt x="2156310" y="910984"/>
                  </a:lnTo>
                  <a:lnTo>
                    <a:pt x="2215836" y="868924"/>
                  </a:lnTo>
                  <a:lnTo>
                    <a:pt x="2262068" y="824244"/>
                  </a:lnTo>
                  <a:lnTo>
                    <a:pt x="2294094" y="777287"/>
                  </a:lnTo>
                  <a:lnTo>
                    <a:pt x="2311007" y="728399"/>
                  </a:lnTo>
                  <a:lnTo>
                    <a:pt x="2313579" y="688887"/>
                  </a:lnTo>
                  <a:lnTo>
                    <a:pt x="2313242" y="674785"/>
                  </a:lnTo>
                  <a:lnTo>
                    <a:pt x="2312519" y="661022"/>
                  </a:lnTo>
                  <a:lnTo>
                    <a:pt x="2311429" y="647585"/>
                  </a:lnTo>
                  <a:lnTo>
                    <a:pt x="2313036" y="606619"/>
                  </a:lnTo>
                  <a:lnTo>
                    <a:pt x="2314383" y="555171"/>
                  </a:lnTo>
                  <a:lnTo>
                    <a:pt x="2315446" y="496074"/>
                  </a:lnTo>
                  <a:lnTo>
                    <a:pt x="2316202" y="432156"/>
                  </a:lnTo>
                  <a:lnTo>
                    <a:pt x="2316626" y="366250"/>
                  </a:lnTo>
                  <a:lnTo>
                    <a:pt x="2316694" y="301187"/>
                  </a:lnTo>
                  <a:lnTo>
                    <a:pt x="2316383" y="239797"/>
                  </a:lnTo>
                  <a:lnTo>
                    <a:pt x="2315667" y="184912"/>
                  </a:lnTo>
                  <a:lnTo>
                    <a:pt x="2314524" y="139362"/>
                  </a:lnTo>
                  <a:lnTo>
                    <a:pt x="2310858" y="87591"/>
                  </a:lnTo>
                  <a:lnTo>
                    <a:pt x="2295084" y="37323"/>
                  </a:lnTo>
                  <a:lnTo>
                    <a:pt x="2282654" y="17602"/>
                  </a:lnTo>
                  <a:lnTo>
                    <a:pt x="2264376" y="0"/>
                  </a:lnTo>
                </a:path>
              </a:pathLst>
            </a:custGeom>
            <a:ln w="5778">
              <a:solidFill>
                <a:srgbClr val="242021"/>
              </a:solidFill>
            </a:ln>
          </p:spPr>
          <p:txBody>
            <a:bodyPr wrap="square" lIns="0" tIns="0" rIns="0" bIns="0" rtlCol="0"/>
            <a:lstStyle/>
            <a:p>
              <a:endParaRPr/>
            </a:p>
          </p:txBody>
        </p:sp>
        <p:sp>
          <p:nvSpPr>
            <p:cNvPr id="9" name="object 9"/>
            <p:cNvSpPr/>
            <p:nvPr/>
          </p:nvSpPr>
          <p:spPr>
            <a:xfrm>
              <a:off x="793737" y="1472230"/>
              <a:ext cx="40005" cy="528320"/>
            </a:xfrm>
            <a:custGeom>
              <a:avLst/>
              <a:gdLst/>
              <a:ahLst/>
              <a:cxnLst/>
              <a:rect l="l" t="t" r="r" b="b"/>
              <a:pathLst>
                <a:path w="40005" h="528319">
                  <a:moveTo>
                    <a:pt x="0" y="0"/>
                  </a:moveTo>
                  <a:lnTo>
                    <a:pt x="39852" y="528154"/>
                  </a:lnTo>
                </a:path>
              </a:pathLst>
            </a:custGeom>
            <a:ln w="5778">
              <a:solidFill>
                <a:srgbClr val="242021"/>
              </a:solidFill>
            </a:ln>
          </p:spPr>
          <p:txBody>
            <a:bodyPr wrap="square" lIns="0" tIns="0" rIns="0" bIns="0" rtlCol="0"/>
            <a:lstStyle/>
            <a:p>
              <a:endParaRPr/>
            </a:p>
          </p:txBody>
        </p:sp>
        <p:sp>
          <p:nvSpPr>
            <p:cNvPr id="10" name="object 10"/>
            <p:cNvSpPr/>
            <p:nvPr/>
          </p:nvSpPr>
          <p:spPr>
            <a:xfrm>
              <a:off x="832209" y="1493425"/>
              <a:ext cx="43815" cy="600075"/>
            </a:xfrm>
            <a:custGeom>
              <a:avLst/>
              <a:gdLst/>
              <a:ahLst/>
              <a:cxnLst/>
              <a:rect l="l" t="t" r="r" b="b"/>
              <a:pathLst>
                <a:path w="43815" h="600075">
                  <a:moveTo>
                    <a:pt x="0" y="0"/>
                  </a:moveTo>
                  <a:lnTo>
                    <a:pt x="43815" y="599846"/>
                  </a:lnTo>
                </a:path>
              </a:pathLst>
            </a:custGeom>
            <a:ln w="5778">
              <a:solidFill>
                <a:srgbClr val="242021"/>
              </a:solidFill>
            </a:ln>
          </p:spPr>
          <p:txBody>
            <a:bodyPr wrap="square" lIns="0" tIns="0" rIns="0" bIns="0" rtlCol="0"/>
            <a:lstStyle/>
            <a:p>
              <a:endParaRPr/>
            </a:p>
          </p:txBody>
        </p:sp>
        <p:sp>
          <p:nvSpPr>
            <p:cNvPr id="11" name="object 11"/>
            <p:cNvSpPr/>
            <p:nvPr/>
          </p:nvSpPr>
          <p:spPr>
            <a:xfrm>
              <a:off x="893310" y="1517323"/>
              <a:ext cx="43815" cy="612140"/>
            </a:xfrm>
            <a:custGeom>
              <a:avLst/>
              <a:gdLst/>
              <a:ahLst/>
              <a:cxnLst/>
              <a:rect l="l" t="t" r="r" b="b"/>
              <a:pathLst>
                <a:path w="43815" h="612139">
                  <a:moveTo>
                    <a:pt x="0" y="0"/>
                  </a:moveTo>
                  <a:lnTo>
                    <a:pt x="43751" y="611797"/>
                  </a:lnTo>
                </a:path>
              </a:pathLst>
            </a:custGeom>
            <a:ln w="5778">
              <a:solidFill>
                <a:srgbClr val="242021"/>
              </a:solidFill>
            </a:ln>
          </p:spPr>
          <p:txBody>
            <a:bodyPr wrap="square" lIns="0" tIns="0" rIns="0" bIns="0" rtlCol="0"/>
            <a:lstStyle/>
            <a:p>
              <a:endParaRPr/>
            </a:p>
          </p:txBody>
        </p:sp>
        <p:sp>
          <p:nvSpPr>
            <p:cNvPr id="12" name="object 12"/>
            <p:cNvSpPr/>
            <p:nvPr/>
          </p:nvSpPr>
          <p:spPr>
            <a:xfrm>
              <a:off x="984863" y="1547853"/>
              <a:ext cx="40005" cy="618490"/>
            </a:xfrm>
            <a:custGeom>
              <a:avLst/>
              <a:gdLst/>
              <a:ahLst/>
              <a:cxnLst/>
              <a:rect l="l" t="t" r="r" b="b"/>
              <a:pathLst>
                <a:path w="40005" h="618489">
                  <a:moveTo>
                    <a:pt x="0" y="0"/>
                  </a:moveTo>
                  <a:lnTo>
                    <a:pt x="39814" y="618413"/>
                  </a:lnTo>
                </a:path>
              </a:pathLst>
            </a:custGeom>
            <a:ln w="5778">
              <a:solidFill>
                <a:srgbClr val="242021"/>
              </a:solidFill>
            </a:ln>
          </p:spPr>
          <p:txBody>
            <a:bodyPr wrap="square" lIns="0" tIns="0" rIns="0" bIns="0" rtlCol="0"/>
            <a:lstStyle/>
            <a:p>
              <a:endParaRPr/>
            </a:p>
          </p:txBody>
        </p:sp>
        <p:sp>
          <p:nvSpPr>
            <p:cNvPr id="13" name="object 13"/>
            <p:cNvSpPr/>
            <p:nvPr/>
          </p:nvSpPr>
          <p:spPr>
            <a:xfrm>
              <a:off x="1098971" y="1565110"/>
              <a:ext cx="26670" cy="642620"/>
            </a:xfrm>
            <a:custGeom>
              <a:avLst/>
              <a:gdLst/>
              <a:ahLst/>
              <a:cxnLst/>
              <a:rect l="l" t="t" r="r" b="b"/>
              <a:pathLst>
                <a:path w="26669" h="642619">
                  <a:moveTo>
                    <a:pt x="0" y="0"/>
                  </a:moveTo>
                  <a:lnTo>
                    <a:pt x="26543" y="642340"/>
                  </a:lnTo>
                </a:path>
              </a:pathLst>
            </a:custGeom>
            <a:ln w="5778">
              <a:solidFill>
                <a:srgbClr val="242021"/>
              </a:solidFill>
            </a:ln>
          </p:spPr>
          <p:txBody>
            <a:bodyPr wrap="square" lIns="0" tIns="0" rIns="0" bIns="0" rtlCol="0"/>
            <a:lstStyle/>
            <a:p>
              <a:endParaRPr/>
            </a:p>
          </p:txBody>
        </p:sp>
        <p:sp>
          <p:nvSpPr>
            <p:cNvPr id="14" name="object 14"/>
            <p:cNvSpPr/>
            <p:nvPr/>
          </p:nvSpPr>
          <p:spPr>
            <a:xfrm>
              <a:off x="1231701" y="1592966"/>
              <a:ext cx="22860" cy="650875"/>
            </a:xfrm>
            <a:custGeom>
              <a:avLst/>
              <a:gdLst/>
              <a:ahLst/>
              <a:cxnLst/>
              <a:rect l="l" t="t" r="r" b="b"/>
              <a:pathLst>
                <a:path w="22859" h="650875">
                  <a:moveTo>
                    <a:pt x="0" y="0"/>
                  </a:moveTo>
                  <a:lnTo>
                    <a:pt x="22542" y="650290"/>
                  </a:lnTo>
                </a:path>
              </a:pathLst>
            </a:custGeom>
            <a:ln w="5778">
              <a:solidFill>
                <a:srgbClr val="242021"/>
              </a:solidFill>
            </a:ln>
          </p:spPr>
          <p:txBody>
            <a:bodyPr wrap="square" lIns="0" tIns="0" rIns="0" bIns="0" rtlCol="0"/>
            <a:lstStyle/>
            <a:p>
              <a:endParaRPr/>
            </a:p>
          </p:txBody>
        </p:sp>
        <p:sp>
          <p:nvSpPr>
            <p:cNvPr id="15" name="object 15"/>
            <p:cNvSpPr/>
            <p:nvPr/>
          </p:nvSpPr>
          <p:spPr>
            <a:xfrm>
              <a:off x="1377676" y="1616865"/>
              <a:ext cx="20320" cy="657225"/>
            </a:xfrm>
            <a:custGeom>
              <a:avLst/>
              <a:gdLst/>
              <a:ahLst/>
              <a:cxnLst/>
              <a:rect l="l" t="t" r="r" b="b"/>
              <a:pathLst>
                <a:path w="20319" h="657225">
                  <a:moveTo>
                    <a:pt x="0" y="0"/>
                  </a:moveTo>
                  <a:lnTo>
                    <a:pt x="19938" y="656907"/>
                  </a:lnTo>
                </a:path>
              </a:pathLst>
            </a:custGeom>
            <a:ln w="5778">
              <a:solidFill>
                <a:srgbClr val="242021"/>
              </a:solidFill>
            </a:ln>
          </p:spPr>
          <p:txBody>
            <a:bodyPr wrap="square" lIns="0" tIns="0" rIns="0" bIns="0" rtlCol="0"/>
            <a:lstStyle/>
            <a:p>
              <a:endParaRPr/>
            </a:p>
          </p:txBody>
        </p:sp>
        <p:sp>
          <p:nvSpPr>
            <p:cNvPr id="16" name="object 16"/>
            <p:cNvSpPr/>
            <p:nvPr/>
          </p:nvSpPr>
          <p:spPr>
            <a:xfrm>
              <a:off x="1539571" y="1623507"/>
              <a:ext cx="17780" cy="671830"/>
            </a:xfrm>
            <a:custGeom>
              <a:avLst/>
              <a:gdLst/>
              <a:ahLst/>
              <a:cxnLst/>
              <a:rect l="l" t="t" r="r" b="b"/>
              <a:pathLst>
                <a:path w="17780" h="671830">
                  <a:moveTo>
                    <a:pt x="0" y="0"/>
                  </a:moveTo>
                  <a:lnTo>
                    <a:pt x="17335" y="671499"/>
                  </a:lnTo>
                </a:path>
              </a:pathLst>
            </a:custGeom>
            <a:ln w="5778">
              <a:solidFill>
                <a:srgbClr val="242021"/>
              </a:solidFill>
            </a:ln>
          </p:spPr>
          <p:txBody>
            <a:bodyPr wrap="square" lIns="0" tIns="0" rIns="0" bIns="0" rtlCol="0"/>
            <a:lstStyle/>
            <a:p>
              <a:endParaRPr/>
            </a:p>
          </p:txBody>
        </p:sp>
        <p:sp>
          <p:nvSpPr>
            <p:cNvPr id="17" name="object 17"/>
            <p:cNvSpPr/>
            <p:nvPr/>
          </p:nvSpPr>
          <p:spPr>
            <a:xfrm>
              <a:off x="2395839" y="1658140"/>
              <a:ext cx="9525" cy="650240"/>
            </a:xfrm>
            <a:custGeom>
              <a:avLst/>
              <a:gdLst/>
              <a:ahLst/>
              <a:cxnLst/>
              <a:rect l="l" t="t" r="r" b="b"/>
              <a:pathLst>
                <a:path w="9525" h="650239">
                  <a:moveTo>
                    <a:pt x="9321" y="0"/>
                  </a:moveTo>
                  <a:lnTo>
                    <a:pt x="0" y="650214"/>
                  </a:lnTo>
                </a:path>
              </a:pathLst>
            </a:custGeom>
            <a:ln w="5778">
              <a:solidFill>
                <a:srgbClr val="242021"/>
              </a:solidFill>
            </a:ln>
          </p:spPr>
          <p:txBody>
            <a:bodyPr wrap="square" lIns="0" tIns="0" rIns="0" bIns="0" rtlCol="0"/>
            <a:lstStyle/>
            <a:p>
              <a:endParaRPr/>
            </a:p>
          </p:txBody>
        </p:sp>
        <p:sp>
          <p:nvSpPr>
            <p:cNvPr id="18" name="object 18"/>
            <p:cNvSpPr/>
            <p:nvPr/>
          </p:nvSpPr>
          <p:spPr>
            <a:xfrm>
              <a:off x="2545858" y="1642215"/>
              <a:ext cx="22860" cy="635635"/>
            </a:xfrm>
            <a:custGeom>
              <a:avLst/>
              <a:gdLst/>
              <a:ahLst/>
              <a:cxnLst/>
              <a:rect l="l" t="t" r="r" b="b"/>
              <a:pathLst>
                <a:path w="22860" h="635635">
                  <a:moveTo>
                    <a:pt x="22542" y="0"/>
                  </a:moveTo>
                  <a:lnTo>
                    <a:pt x="0" y="635431"/>
                  </a:lnTo>
                </a:path>
              </a:pathLst>
            </a:custGeom>
            <a:ln w="5778">
              <a:solidFill>
                <a:srgbClr val="242021"/>
              </a:solidFill>
            </a:ln>
          </p:spPr>
          <p:txBody>
            <a:bodyPr wrap="square" lIns="0" tIns="0" rIns="0" bIns="0" rtlCol="0"/>
            <a:lstStyle/>
            <a:p>
              <a:endParaRPr/>
            </a:p>
          </p:txBody>
        </p:sp>
        <p:sp>
          <p:nvSpPr>
            <p:cNvPr id="19" name="object 19"/>
            <p:cNvSpPr/>
            <p:nvPr/>
          </p:nvSpPr>
          <p:spPr>
            <a:xfrm>
              <a:off x="2687777" y="1592841"/>
              <a:ext cx="15240" cy="650875"/>
            </a:xfrm>
            <a:custGeom>
              <a:avLst/>
              <a:gdLst/>
              <a:ahLst/>
              <a:cxnLst/>
              <a:rect l="l" t="t" r="r" b="b"/>
              <a:pathLst>
                <a:path w="15239" h="650875">
                  <a:moveTo>
                    <a:pt x="14668" y="0"/>
                  </a:moveTo>
                  <a:lnTo>
                    <a:pt x="0" y="650265"/>
                  </a:lnTo>
                </a:path>
              </a:pathLst>
            </a:custGeom>
            <a:ln w="5778">
              <a:solidFill>
                <a:srgbClr val="242021"/>
              </a:solidFill>
            </a:ln>
          </p:spPr>
          <p:txBody>
            <a:bodyPr wrap="square" lIns="0" tIns="0" rIns="0" bIns="0" rtlCol="0"/>
            <a:lstStyle/>
            <a:p>
              <a:endParaRPr/>
            </a:p>
          </p:txBody>
        </p:sp>
        <p:sp>
          <p:nvSpPr>
            <p:cNvPr id="20" name="object 20"/>
            <p:cNvSpPr/>
            <p:nvPr/>
          </p:nvSpPr>
          <p:spPr>
            <a:xfrm>
              <a:off x="2805968" y="1574275"/>
              <a:ext cx="9525" cy="613410"/>
            </a:xfrm>
            <a:custGeom>
              <a:avLst/>
              <a:gdLst/>
              <a:ahLst/>
              <a:cxnLst/>
              <a:rect l="l" t="t" r="r" b="b"/>
              <a:pathLst>
                <a:path w="9525" h="613410">
                  <a:moveTo>
                    <a:pt x="9270" y="0"/>
                  </a:moveTo>
                  <a:lnTo>
                    <a:pt x="0" y="613105"/>
                  </a:lnTo>
                </a:path>
              </a:pathLst>
            </a:custGeom>
            <a:ln w="5778">
              <a:solidFill>
                <a:srgbClr val="242021"/>
              </a:solidFill>
            </a:ln>
          </p:spPr>
          <p:txBody>
            <a:bodyPr wrap="square" lIns="0" tIns="0" rIns="0" bIns="0" rtlCol="0"/>
            <a:lstStyle/>
            <a:p>
              <a:endParaRPr/>
            </a:p>
          </p:txBody>
        </p:sp>
        <p:sp>
          <p:nvSpPr>
            <p:cNvPr id="21" name="object 21"/>
            <p:cNvSpPr/>
            <p:nvPr/>
          </p:nvSpPr>
          <p:spPr>
            <a:xfrm>
              <a:off x="2905491" y="1542426"/>
              <a:ext cx="9525" cy="600075"/>
            </a:xfrm>
            <a:custGeom>
              <a:avLst/>
              <a:gdLst/>
              <a:ahLst/>
              <a:cxnLst/>
              <a:rect l="l" t="t" r="r" b="b"/>
              <a:pathLst>
                <a:path w="9525" h="600075">
                  <a:moveTo>
                    <a:pt x="9232" y="0"/>
                  </a:moveTo>
                  <a:lnTo>
                    <a:pt x="7249" y="95397"/>
                  </a:lnTo>
                  <a:lnTo>
                    <a:pt x="4135" y="301409"/>
                  </a:lnTo>
                  <a:lnTo>
                    <a:pt x="1262" y="506677"/>
                  </a:lnTo>
                  <a:lnTo>
                    <a:pt x="0" y="599846"/>
                  </a:lnTo>
                </a:path>
              </a:pathLst>
            </a:custGeom>
            <a:ln w="5778">
              <a:solidFill>
                <a:srgbClr val="242021"/>
              </a:solidFill>
            </a:ln>
          </p:spPr>
          <p:txBody>
            <a:bodyPr wrap="square" lIns="0" tIns="0" rIns="0" bIns="0" rtlCol="0"/>
            <a:lstStyle/>
            <a:p>
              <a:endParaRPr/>
            </a:p>
          </p:txBody>
        </p:sp>
        <p:sp>
          <p:nvSpPr>
            <p:cNvPr id="22" name="object 22"/>
            <p:cNvSpPr/>
            <p:nvPr/>
          </p:nvSpPr>
          <p:spPr>
            <a:xfrm>
              <a:off x="2978466" y="1509263"/>
              <a:ext cx="1905" cy="589280"/>
            </a:xfrm>
            <a:custGeom>
              <a:avLst/>
              <a:gdLst/>
              <a:ahLst/>
              <a:cxnLst/>
              <a:rect l="l" t="t" r="r" b="b"/>
              <a:pathLst>
                <a:path w="1905" h="589280">
                  <a:moveTo>
                    <a:pt x="1333" y="0"/>
                  </a:moveTo>
                  <a:lnTo>
                    <a:pt x="0" y="589203"/>
                  </a:lnTo>
                </a:path>
              </a:pathLst>
            </a:custGeom>
            <a:ln w="5778">
              <a:solidFill>
                <a:srgbClr val="242021"/>
              </a:solidFill>
            </a:ln>
          </p:spPr>
          <p:txBody>
            <a:bodyPr wrap="square" lIns="0" tIns="0" rIns="0" bIns="0" rtlCol="0"/>
            <a:lstStyle/>
            <a:p>
              <a:endParaRPr/>
            </a:p>
          </p:txBody>
        </p:sp>
        <p:sp>
          <p:nvSpPr>
            <p:cNvPr id="23" name="object 23"/>
            <p:cNvSpPr/>
            <p:nvPr/>
          </p:nvSpPr>
          <p:spPr>
            <a:xfrm>
              <a:off x="3045915" y="1465551"/>
              <a:ext cx="1270" cy="547370"/>
            </a:xfrm>
            <a:custGeom>
              <a:avLst/>
              <a:gdLst/>
              <a:ahLst/>
              <a:cxnLst/>
              <a:rect l="l" t="t" r="r" b="b"/>
              <a:pathLst>
                <a:path w="1269" h="547369">
                  <a:moveTo>
                    <a:pt x="0" y="0"/>
                  </a:moveTo>
                  <a:lnTo>
                    <a:pt x="1270" y="546773"/>
                  </a:lnTo>
                </a:path>
              </a:pathLst>
            </a:custGeom>
            <a:ln w="5778">
              <a:solidFill>
                <a:srgbClr val="242021"/>
              </a:solidFill>
            </a:ln>
          </p:spPr>
          <p:txBody>
            <a:bodyPr wrap="square" lIns="0" tIns="0" rIns="0" bIns="0" rtlCol="0"/>
            <a:lstStyle/>
            <a:p>
              <a:endParaRPr/>
            </a:p>
          </p:txBody>
        </p:sp>
        <p:sp>
          <p:nvSpPr>
            <p:cNvPr id="24" name="object 24"/>
            <p:cNvSpPr/>
            <p:nvPr/>
          </p:nvSpPr>
          <p:spPr>
            <a:xfrm>
              <a:off x="803089" y="1137762"/>
              <a:ext cx="2261870" cy="455930"/>
            </a:xfrm>
            <a:custGeom>
              <a:avLst/>
              <a:gdLst/>
              <a:ahLst/>
              <a:cxnLst/>
              <a:rect l="l" t="t" r="r" b="b"/>
              <a:pathLst>
                <a:path w="2261870" h="455930">
                  <a:moveTo>
                    <a:pt x="2261374" y="221983"/>
                  </a:moveTo>
                  <a:lnTo>
                    <a:pt x="2240176" y="267289"/>
                  </a:lnTo>
                  <a:lnTo>
                    <a:pt x="2203731" y="295909"/>
                  </a:lnTo>
                  <a:lnTo>
                    <a:pt x="2150827" y="322972"/>
                  </a:lnTo>
                  <a:lnTo>
                    <a:pt x="2082655" y="348234"/>
                  </a:lnTo>
                  <a:lnTo>
                    <a:pt x="2043216" y="360112"/>
                  </a:lnTo>
                  <a:lnTo>
                    <a:pt x="2000407" y="371447"/>
                  </a:lnTo>
                  <a:lnTo>
                    <a:pt x="1954377" y="382208"/>
                  </a:lnTo>
                  <a:lnTo>
                    <a:pt x="1905275" y="392365"/>
                  </a:lnTo>
                  <a:lnTo>
                    <a:pt x="1853250" y="401886"/>
                  </a:lnTo>
                  <a:lnTo>
                    <a:pt x="1798451" y="410741"/>
                  </a:lnTo>
                  <a:lnTo>
                    <a:pt x="1741027" y="418898"/>
                  </a:lnTo>
                  <a:lnTo>
                    <a:pt x="1681126" y="426328"/>
                  </a:lnTo>
                  <a:lnTo>
                    <a:pt x="1618898" y="433000"/>
                  </a:lnTo>
                  <a:lnTo>
                    <a:pt x="1554492" y="438881"/>
                  </a:lnTo>
                  <a:lnTo>
                    <a:pt x="1488057" y="443943"/>
                  </a:lnTo>
                  <a:lnTo>
                    <a:pt x="1419741" y="448153"/>
                  </a:lnTo>
                  <a:lnTo>
                    <a:pt x="1349694" y="451481"/>
                  </a:lnTo>
                  <a:lnTo>
                    <a:pt x="1278065" y="453897"/>
                  </a:lnTo>
                  <a:lnTo>
                    <a:pt x="1205002" y="455369"/>
                  </a:lnTo>
                  <a:lnTo>
                    <a:pt x="1130655" y="455866"/>
                  </a:lnTo>
                  <a:lnTo>
                    <a:pt x="1056318" y="455369"/>
                  </a:lnTo>
                  <a:lnTo>
                    <a:pt x="983265" y="453897"/>
                  </a:lnTo>
                  <a:lnTo>
                    <a:pt x="911643" y="451481"/>
                  </a:lnTo>
                  <a:lnTo>
                    <a:pt x="841604" y="448153"/>
                  </a:lnTo>
                  <a:lnTo>
                    <a:pt x="773294" y="443943"/>
                  </a:lnTo>
                  <a:lnTo>
                    <a:pt x="706864" y="438881"/>
                  </a:lnTo>
                  <a:lnTo>
                    <a:pt x="642463" y="433000"/>
                  </a:lnTo>
                  <a:lnTo>
                    <a:pt x="580239" y="426328"/>
                  </a:lnTo>
                  <a:lnTo>
                    <a:pt x="520342" y="418898"/>
                  </a:lnTo>
                  <a:lnTo>
                    <a:pt x="462920" y="410741"/>
                  </a:lnTo>
                  <a:lnTo>
                    <a:pt x="408123" y="401886"/>
                  </a:lnTo>
                  <a:lnTo>
                    <a:pt x="356099" y="392365"/>
                  </a:lnTo>
                  <a:lnTo>
                    <a:pt x="306998" y="382208"/>
                  </a:lnTo>
                  <a:lnTo>
                    <a:pt x="260969" y="371447"/>
                  </a:lnTo>
                  <a:lnTo>
                    <a:pt x="218161" y="360112"/>
                  </a:lnTo>
                  <a:lnTo>
                    <a:pt x="178722" y="348234"/>
                  </a:lnTo>
                  <a:lnTo>
                    <a:pt x="110550" y="322972"/>
                  </a:lnTo>
                  <a:lnTo>
                    <a:pt x="57644" y="295909"/>
                  </a:lnTo>
                  <a:lnTo>
                    <a:pt x="21199" y="267289"/>
                  </a:lnTo>
                  <a:lnTo>
                    <a:pt x="0" y="221983"/>
                  </a:lnTo>
                  <a:lnTo>
                    <a:pt x="2405" y="206659"/>
                  </a:lnTo>
                  <a:lnTo>
                    <a:pt x="37290" y="163000"/>
                  </a:lnTo>
                  <a:lnTo>
                    <a:pt x="82114" y="136037"/>
                  </a:lnTo>
                  <a:lnTo>
                    <a:pt x="142802" y="110992"/>
                  </a:lnTo>
                  <a:lnTo>
                    <a:pt x="218161" y="88037"/>
                  </a:lnTo>
                  <a:lnTo>
                    <a:pt x="260969" y="77398"/>
                  </a:lnTo>
                  <a:lnTo>
                    <a:pt x="306998" y="67346"/>
                  </a:lnTo>
                  <a:lnTo>
                    <a:pt x="356099" y="57903"/>
                  </a:lnTo>
                  <a:lnTo>
                    <a:pt x="408123" y="49092"/>
                  </a:lnTo>
                  <a:lnTo>
                    <a:pt x="462920" y="40933"/>
                  </a:lnTo>
                  <a:lnTo>
                    <a:pt x="520342" y="33448"/>
                  </a:lnTo>
                  <a:lnTo>
                    <a:pt x="580239" y="26659"/>
                  </a:lnTo>
                  <a:lnTo>
                    <a:pt x="642463" y="20587"/>
                  </a:lnTo>
                  <a:lnTo>
                    <a:pt x="706864" y="15255"/>
                  </a:lnTo>
                  <a:lnTo>
                    <a:pt x="773294" y="10684"/>
                  </a:lnTo>
                  <a:lnTo>
                    <a:pt x="841604" y="6895"/>
                  </a:lnTo>
                  <a:lnTo>
                    <a:pt x="911643" y="3911"/>
                  </a:lnTo>
                  <a:lnTo>
                    <a:pt x="983265" y="1752"/>
                  </a:lnTo>
                  <a:lnTo>
                    <a:pt x="1056318" y="441"/>
                  </a:lnTo>
                  <a:lnTo>
                    <a:pt x="1130655" y="0"/>
                  </a:lnTo>
                  <a:lnTo>
                    <a:pt x="1205002" y="441"/>
                  </a:lnTo>
                  <a:lnTo>
                    <a:pt x="1278065" y="1752"/>
                  </a:lnTo>
                  <a:lnTo>
                    <a:pt x="1349694" y="3911"/>
                  </a:lnTo>
                  <a:lnTo>
                    <a:pt x="1419741" y="6895"/>
                  </a:lnTo>
                  <a:lnTo>
                    <a:pt x="1488057" y="10684"/>
                  </a:lnTo>
                  <a:lnTo>
                    <a:pt x="1554492" y="15255"/>
                  </a:lnTo>
                  <a:lnTo>
                    <a:pt x="1618898" y="20587"/>
                  </a:lnTo>
                  <a:lnTo>
                    <a:pt x="1681126" y="26659"/>
                  </a:lnTo>
                  <a:lnTo>
                    <a:pt x="1741027" y="33448"/>
                  </a:lnTo>
                  <a:lnTo>
                    <a:pt x="1798451" y="40933"/>
                  </a:lnTo>
                  <a:lnTo>
                    <a:pt x="1853250" y="49092"/>
                  </a:lnTo>
                  <a:lnTo>
                    <a:pt x="1905275" y="57903"/>
                  </a:lnTo>
                  <a:lnTo>
                    <a:pt x="1954377" y="67346"/>
                  </a:lnTo>
                  <a:lnTo>
                    <a:pt x="2000407" y="77398"/>
                  </a:lnTo>
                  <a:lnTo>
                    <a:pt x="2043216" y="88037"/>
                  </a:lnTo>
                  <a:lnTo>
                    <a:pt x="2082655" y="99242"/>
                  </a:lnTo>
                  <a:lnTo>
                    <a:pt x="2150827" y="123264"/>
                  </a:lnTo>
                  <a:lnTo>
                    <a:pt x="2203731" y="149290"/>
                  </a:lnTo>
                  <a:lnTo>
                    <a:pt x="2240176" y="177146"/>
                  </a:lnTo>
                  <a:lnTo>
                    <a:pt x="2261374" y="221983"/>
                  </a:lnTo>
                  <a:close/>
                </a:path>
              </a:pathLst>
            </a:custGeom>
            <a:ln w="5778">
              <a:solidFill>
                <a:srgbClr val="242021"/>
              </a:solidFill>
            </a:ln>
          </p:spPr>
          <p:txBody>
            <a:bodyPr wrap="square" lIns="0" tIns="0" rIns="0" bIns="0" rtlCol="0"/>
            <a:lstStyle/>
            <a:p>
              <a:endParaRPr/>
            </a:p>
          </p:txBody>
        </p:sp>
        <p:sp>
          <p:nvSpPr>
            <p:cNvPr id="25" name="object 25"/>
            <p:cNvSpPr/>
            <p:nvPr/>
          </p:nvSpPr>
          <p:spPr>
            <a:xfrm>
              <a:off x="805247" y="1139003"/>
              <a:ext cx="2261870" cy="222250"/>
            </a:xfrm>
            <a:custGeom>
              <a:avLst/>
              <a:gdLst/>
              <a:ahLst/>
              <a:cxnLst/>
              <a:rect l="l" t="t" r="r" b="b"/>
              <a:pathLst>
                <a:path w="2261870" h="222250">
                  <a:moveTo>
                    <a:pt x="0" y="207416"/>
                  </a:moveTo>
                  <a:lnTo>
                    <a:pt x="37090" y="164148"/>
                  </a:lnTo>
                  <a:lnTo>
                    <a:pt x="83077" y="137288"/>
                  </a:lnTo>
                  <a:lnTo>
                    <a:pt x="144685" y="112242"/>
                  </a:lnTo>
                  <a:lnTo>
                    <a:pt x="180974" y="100459"/>
                  </a:lnTo>
                  <a:lnTo>
                    <a:pt x="220723" y="89203"/>
                  </a:lnTo>
                  <a:lnTo>
                    <a:pt x="263782" y="78498"/>
                  </a:lnTo>
                  <a:lnTo>
                    <a:pt x="310002" y="68367"/>
                  </a:lnTo>
                  <a:lnTo>
                    <a:pt x="359235" y="58835"/>
                  </a:lnTo>
                  <a:lnTo>
                    <a:pt x="411332" y="49927"/>
                  </a:lnTo>
                  <a:lnTo>
                    <a:pt x="466144" y="41666"/>
                  </a:lnTo>
                  <a:lnTo>
                    <a:pt x="523523" y="34077"/>
                  </a:lnTo>
                  <a:lnTo>
                    <a:pt x="583319" y="27183"/>
                  </a:lnTo>
                  <a:lnTo>
                    <a:pt x="645384" y="21010"/>
                  </a:lnTo>
                  <a:lnTo>
                    <a:pt x="709570" y="15581"/>
                  </a:lnTo>
                  <a:lnTo>
                    <a:pt x="775728" y="10921"/>
                  </a:lnTo>
                  <a:lnTo>
                    <a:pt x="843708" y="7054"/>
                  </a:lnTo>
                  <a:lnTo>
                    <a:pt x="913363" y="4004"/>
                  </a:lnTo>
                  <a:lnTo>
                    <a:pt x="984543" y="1795"/>
                  </a:lnTo>
                  <a:lnTo>
                    <a:pt x="1057099" y="453"/>
                  </a:lnTo>
                  <a:lnTo>
                    <a:pt x="1130884" y="0"/>
                  </a:lnTo>
                  <a:lnTo>
                    <a:pt x="1205231" y="441"/>
                  </a:lnTo>
                  <a:lnTo>
                    <a:pt x="1278294" y="1752"/>
                  </a:lnTo>
                  <a:lnTo>
                    <a:pt x="1349924" y="3909"/>
                  </a:lnTo>
                  <a:lnTo>
                    <a:pt x="1419972" y="6893"/>
                  </a:lnTo>
                  <a:lnTo>
                    <a:pt x="1488289" y="10680"/>
                  </a:lnTo>
                  <a:lnTo>
                    <a:pt x="1554726" y="15250"/>
                  </a:lnTo>
                  <a:lnTo>
                    <a:pt x="1619134" y="20581"/>
                  </a:lnTo>
                  <a:lnTo>
                    <a:pt x="1681364" y="26650"/>
                  </a:lnTo>
                  <a:lnTo>
                    <a:pt x="1741266" y="33438"/>
                  </a:lnTo>
                  <a:lnTo>
                    <a:pt x="1798693" y="40921"/>
                  </a:lnTo>
                  <a:lnTo>
                    <a:pt x="1853494" y="49078"/>
                  </a:lnTo>
                  <a:lnTo>
                    <a:pt x="1905522" y="57888"/>
                  </a:lnTo>
                  <a:lnTo>
                    <a:pt x="1954626" y="67329"/>
                  </a:lnTo>
                  <a:lnTo>
                    <a:pt x="2000658" y="77380"/>
                  </a:lnTo>
                  <a:lnTo>
                    <a:pt x="2043470" y="88018"/>
                  </a:lnTo>
                  <a:lnTo>
                    <a:pt x="2082911" y="99222"/>
                  </a:lnTo>
                  <a:lnTo>
                    <a:pt x="2151086" y="123243"/>
                  </a:lnTo>
                  <a:lnTo>
                    <a:pt x="2203994" y="149269"/>
                  </a:lnTo>
                  <a:lnTo>
                    <a:pt x="2240441" y="177126"/>
                  </a:lnTo>
                  <a:lnTo>
                    <a:pt x="2261641" y="221970"/>
                  </a:lnTo>
                  <a:lnTo>
                    <a:pt x="2261641" y="222161"/>
                  </a:lnTo>
                </a:path>
              </a:pathLst>
            </a:custGeom>
            <a:ln w="5778">
              <a:solidFill>
                <a:srgbClr val="242021"/>
              </a:solidFill>
            </a:ln>
          </p:spPr>
          <p:txBody>
            <a:bodyPr wrap="square" lIns="0" tIns="0" rIns="0" bIns="0" rtlCol="0"/>
            <a:lstStyle/>
            <a:p>
              <a:endParaRPr/>
            </a:p>
          </p:txBody>
        </p:sp>
        <p:sp>
          <p:nvSpPr>
            <p:cNvPr id="26" name="object 26"/>
            <p:cNvSpPr/>
            <p:nvPr/>
          </p:nvSpPr>
          <p:spPr>
            <a:xfrm>
              <a:off x="3009087" y="1646371"/>
              <a:ext cx="40640" cy="96520"/>
            </a:xfrm>
            <a:custGeom>
              <a:avLst/>
              <a:gdLst/>
              <a:ahLst/>
              <a:cxnLst/>
              <a:rect l="l" t="t" r="r" b="b"/>
              <a:pathLst>
                <a:path w="40639" h="96519">
                  <a:moveTo>
                    <a:pt x="0" y="48145"/>
                  </a:moveTo>
                  <a:lnTo>
                    <a:pt x="1576" y="66852"/>
                  </a:lnTo>
                  <a:lnTo>
                    <a:pt x="5878" y="82142"/>
                  </a:lnTo>
                  <a:lnTo>
                    <a:pt x="12264" y="92456"/>
                  </a:lnTo>
                  <a:lnTo>
                    <a:pt x="20091" y="96240"/>
                  </a:lnTo>
                  <a:lnTo>
                    <a:pt x="27894" y="92456"/>
                  </a:lnTo>
                  <a:lnTo>
                    <a:pt x="34264" y="82142"/>
                  </a:lnTo>
                  <a:lnTo>
                    <a:pt x="38557" y="66852"/>
                  </a:lnTo>
                  <a:lnTo>
                    <a:pt x="40132" y="48145"/>
                  </a:lnTo>
                  <a:lnTo>
                    <a:pt x="38557" y="29409"/>
                  </a:lnTo>
                  <a:lnTo>
                    <a:pt x="34264" y="14104"/>
                  </a:lnTo>
                  <a:lnTo>
                    <a:pt x="27894" y="3784"/>
                  </a:lnTo>
                  <a:lnTo>
                    <a:pt x="20091" y="0"/>
                  </a:lnTo>
                  <a:lnTo>
                    <a:pt x="12264" y="3784"/>
                  </a:lnTo>
                  <a:lnTo>
                    <a:pt x="5878" y="14104"/>
                  </a:lnTo>
                  <a:lnTo>
                    <a:pt x="1576" y="29409"/>
                  </a:lnTo>
                  <a:lnTo>
                    <a:pt x="0" y="48145"/>
                  </a:lnTo>
                  <a:close/>
                </a:path>
              </a:pathLst>
            </a:custGeom>
            <a:ln w="5778">
              <a:solidFill>
                <a:srgbClr val="242021"/>
              </a:solidFill>
            </a:ln>
          </p:spPr>
          <p:txBody>
            <a:bodyPr wrap="square" lIns="0" tIns="0" rIns="0" bIns="0" rtlCol="0"/>
            <a:lstStyle/>
            <a:p>
              <a:endParaRPr/>
            </a:p>
          </p:txBody>
        </p:sp>
        <p:sp>
          <p:nvSpPr>
            <p:cNvPr id="27" name="object 27"/>
            <p:cNvSpPr/>
            <p:nvPr/>
          </p:nvSpPr>
          <p:spPr>
            <a:xfrm>
              <a:off x="3022013" y="1661981"/>
              <a:ext cx="22225" cy="65405"/>
            </a:xfrm>
            <a:custGeom>
              <a:avLst/>
              <a:gdLst/>
              <a:ahLst/>
              <a:cxnLst/>
              <a:rect l="l" t="t" r="r" b="b"/>
              <a:pathLst>
                <a:path w="22225" h="65405">
                  <a:moveTo>
                    <a:pt x="21882" y="32677"/>
                  </a:moveTo>
                  <a:lnTo>
                    <a:pt x="21025" y="45396"/>
                  </a:lnTo>
                  <a:lnTo>
                    <a:pt x="18686" y="55783"/>
                  </a:lnTo>
                  <a:lnTo>
                    <a:pt x="15211" y="62786"/>
                  </a:lnTo>
                  <a:lnTo>
                    <a:pt x="10947" y="65354"/>
                  </a:lnTo>
                  <a:lnTo>
                    <a:pt x="6681" y="62786"/>
                  </a:lnTo>
                  <a:lnTo>
                    <a:pt x="3201" y="55783"/>
                  </a:lnTo>
                  <a:lnTo>
                    <a:pt x="858" y="45396"/>
                  </a:lnTo>
                  <a:lnTo>
                    <a:pt x="0" y="32677"/>
                  </a:lnTo>
                  <a:lnTo>
                    <a:pt x="858" y="19963"/>
                  </a:lnTo>
                  <a:lnTo>
                    <a:pt x="3201" y="9575"/>
                  </a:lnTo>
                  <a:lnTo>
                    <a:pt x="6681" y="2569"/>
                  </a:lnTo>
                  <a:lnTo>
                    <a:pt x="10947" y="0"/>
                  </a:lnTo>
                  <a:lnTo>
                    <a:pt x="15211" y="2569"/>
                  </a:lnTo>
                  <a:lnTo>
                    <a:pt x="18686" y="9575"/>
                  </a:lnTo>
                  <a:lnTo>
                    <a:pt x="21025" y="19963"/>
                  </a:lnTo>
                  <a:lnTo>
                    <a:pt x="21882" y="32677"/>
                  </a:lnTo>
                  <a:close/>
                </a:path>
              </a:pathLst>
            </a:custGeom>
            <a:ln w="5778">
              <a:solidFill>
                <a:srgbClr val="242021"/>
              </a:solidFill>
            </a:ln>
          </p:spPr>
          <p:txBody>
            <a:bodyPr wrap="square" lIns="0" tIns="0" rIns="0" bIns="0" rtlCol="0"/>
            <a:lstStyle/>
            <a:p>
              <a:endParaRPr/>
            </a:p>
          </p:txBody>
        </p:sp>
        <p:sp>
          <p:nvSpPr>
            <p:cNvPr id="28" name="object 28"/>
            <p:cNvSpPr/>
            <p:nvPr/>
          </p:nvSpPr>
          <p:spPr>
            <a:xfrm>
              <a:off x="857486" y="1688872"/>
              <a:ext cx="43180" cy="103505"/>
            </a:xfrm>
            <a:custGeom>
              <a:avLst/>
              <a:gdLst/>
              <a:ahLst/>
              <a:cxnLst/>
              <a:rect l="l" t="t" r="r" b="b"/>
              <a:pathLst>
                <a:path w="43180" h="103505">
                  <a:moveTo>
                    <a:pt x="42973" y="49745"/>
                  </a:moveTo>
                  <a:lnTo>
                    <a:pt x="43148" y="70007"/>
                  </a:lnTo>
                  <a:lnTo>
                    <a:pt x="40082" y="86850"/>
                  </a:lnTo>
                  <a:lnTo>
                    <a:pt x="34298" y="98543"/>
                  </a:lnTo>
                  <a:lnTo>
                    <a:pt x="26323" y="103352"/>
                  </a:lnTo>
                  <a:lnTo>
                    <a:pt x="17619" y="100067"/>
                  </a:lnTo>
                  <a:lnTo>
                    <a:pt x="9802" y="89622"/>
                  </a:lnTo>
                  <a:lnTo>
                    <a:pt x="3711" y="73622"/>
                  </a:lnTo>
                  <a:lnTo>
                    <a:pt x="186" y="53670"/>
                  </a:lnTo>
                  <a:lnTo>
                    <a:pt x="0" y="33397"/>
                  </a:lnTo>
                  <a:lnTo>
                    <a:pt x="3064" y="16538"/>
                  </a:lnTo>
                  <a:lnTo>
                    <a:pt x="8846" y="4828"/>
                  </a:lnTo>
                  <a:lnTo>
                    <a:pt x="16811" y="0"/>
                  </a:lnTo>
                  <a:lnTo>
                    <a:pt x="25526" y="3300"/>
                  </a:lnTo>
                  <a:lnTo>
                    <a:pt x="33354" y="13757"/>
                  </a:lnTo>
                  <a:lnTo>
                    <a:pt x="39451" y="29771"/>
                  </a:lnTo>
                  <a:lnTo>
                    <a:pt x="42973" y="49745"/>
                  </a:lnTo>
                  <a:close/>
                </a:path>
              </a:pathLst>
            </a:custGeom>
            <a:ln w="5778">
              <a:solidFill>
                <a:srgbClr val="242021"/>
              </a:solidFill>
            </a:ln>
          </p:spPr>
          <p:txBody>
            <a:bodyPr wrap="square" lIns="0" tIns="0" rIns="0" bIns="0" rtlCol="0"/>
            <a:lstStyle/>
            <a:p>
              <a:endParaRPr/>
            </a:p>
          </p:txBody>
        </p:sp>
        <p:sp>
          <p:nvSpPr>
            <p:cNvPr id="29" name="object 29"/>
            <p:cNvSpPr/>
            <p:nvPr/>
          </p:nvSpPr>
          <p:spPr>
            <a:xfrm>
              <a:off x="862638" y="1706194"/>
              <a:ext cx="30480" cy="71120"/>
            </a:xfrm>
            <a:custGeom>
              <a:avLst/>
              <a:gdLst/>
              <a:ahLst/>
              <a:cxnLst/>
              <a:rect l="l" t="t" r="r" b="b"/>
              <a:pathLst>
                <a:path w="30480" h="71119">
                  <a:moveTo>
                    <a:pt x="28910" y="33286"/>
                  </a:moveTo>
                  <a:lnTo>
                    <a:pt x="29868" y="47219"/>
                  </a:lnTo>
                  <a:lnTo>
                    <a:pt x="28550" y="58913"/>
                  </a:lnTo>
                  <a:lnTo>
                    <a:pt x="25244" y="67157"/>
                  </a:lnTo>
                  <a:lnTo>
                    <a:pt x="20236" y="70738"/>
                  </a:lnTo>
                  <a:lnTo>
                    <a:pt x="14384" y="68792"/>
                  </a:lnTo>
                  <a:lnTo>
                    <a:pt x="8814" y="61879"/>
                  </a:lnTo>
                  <a:lnTo>
                    <a:pt x="4132" y="51077"/>
                  </a:lnTo>
                  <a:lnTo>
                    <a:pt x="945" y="37464"/>
                  </a:lnTo>
                  <a:lnTo>
                    <a:pt x="0" y="23542"/>
                  </a:lnTo>
                  <a:lnTo>
                    <a:pt x="1308" y="11855"/>
                  </a:lnTo>
                  <a:lnTo>
                    <a:pt x="4600" y="3607"/>
                  </a:lnTo>
                  <a:lnTo>
                    <a:pt x="9606" y="0"/>
                  </a:lnTo>
                  <a:lnTo>
                    <a:pt x="15455" y="1966"/>
                  </a:lnTo>
                  <a:lnTo>
                    <a:pt x="21039" y="8885"/>
                  </a:lnTo>
                  <a:lnTo>
                    <a:pt x="25733" y="19682"/>
                  </a:lnTo>
                  <a:lnTo>
                    <a:pt x="28910" y="33286"/>
                  </a:lnTo>
                  <a:close/>
                </a:path>
              </a:pathLst>
            </a:custGeom>
            <a:ln w="5778">
              <a:solidFill>
                <a:srgbClr val="242021"/>
              </a:solidFill>
            </a:ln>
          </p:spPr>
          <p:txBody>
            <a:bodyPr wrap="square" lIns="0" tIns="0" rIns="0" bIns="0" rtlCol="0"/>
            <a:lstStyle/>
            <a:p>
              <a:endParaRPr/>
            </a:p>
          </p:txBody>
        </p:sp>
        <p:sp>
          <p:nvSpPr>
            <p:cNvPr id="30" name="object 30"/>
            <p:cNvSpPr/>
            <p:nvPr/>
          </p:nvSpPr>
          <p:spPr>
            <a:xfrm>
              <a:off x="1049400" y="1221375"/>
              <a:ext cx="1772285" cy="229235"/>
            </a:xfrm>
            <a:custGeom>
              <a:avLst/>
              <a:gdLst/>
              <a:ahLst/>
              <a:cxnLst/>
              <a:rect l="l" t="t" r="r" b="b"/>
              <a:pathLst>
                <a:path w="1772285" h="229234">
                  <a:moveTo>
                    <a:pt x="1772132" y="114465"/>
                  </a:moveTo>
                  <a:lnTo>
                    <a:pt x="1743663" y="143357"/>
                  </a:lnTo>
                  <a:lnTo>
                    <a:pt x="1695266" y="161166"/>
                  </a:lnTo>
                  <a:lnTo>
                    <a:pt x="1625816" y="177494"/>
                  </a:lnTo>
                  <a:lnTo>
                    <a:pt x="1583860" y="185016"/>
                  </a:lnTo>
                  <a:lnTo>
                    <a:pt x="1537439" y="192064"/>
                  </a:lnTo>
                  <a:lnTo>
                    <a:pt x="1486817" y="198605"/>
                  </a:lnTo>
                  <a:lnTo>
                    <a:pt x="1432261" y="204602"/>
                  </a:lnTo>
                  <a:lnTo>
                    <a:pt x="1374036" y="210023"/>
                  </a:lnTo>
                  <a:lnTo>
                    <a:pt x="1312408" y="214833"/>
                  </a:lnTo>
                  <a:lnTo>
                    <a:pt x="1247643" y="218997"/>
                  </a:lnTo>
                  <a:lnTo>
                    <a:pt x="1180007" y="222481"/>
                  </a:lnTo>
                  <a:lnTo>
                    <a:pt x="1109766" y="225251"/>
                  </a:lnTo>
                  <a:lnTo>
                    <a:pt x="1037184" y="227272"/>
                  </a:lnTo>
                  <a:lnTo>
                    <a:pt x="962529" y="228509"/>
                  </a:lnTo>
                  <a:lnTo>
                    <a:pt x="886066" y="228930"/>
                  </a:lnTo>
                  <a:lnTo>
                    <a:pt x="809615" y="228509"/>
                  </a:lnTo>
                  <a:lnTo>
                    <a:pt x="734970" y="227272"/>
                  </a:lnTo>
                  <a:lnTo>
                    <a:pt x="662396" y="225251"/>
                  </a:lnTo>
                  <a:lnTo>
                    <a:pt x="592159" y="222481"/>
                  </a:lnTo>
                  <a:lnTo>
                    <a:pt x="524526" y="218997"/>
                  </a:lnTo>
                  <a:lnTo>
                    <a:pt x="459763" y="214833"/>
                  </a:lnTo>
                  <a:lnTo>
                    <a:pt x="398135" y="210023"/>
                  </a:lnTo>
                  <a:lnTo>
                    <a:pt x="339909" y="204602"/>
                  </a:lnTo>
                  <a:lnTo>
                    <a:pt x="285350" y="198605"/>
                  </a:lnTo>
                  <a:lnTo>
                    <a:pt x="234724" y="192064"/>
                  </a:lnTo>
                  <a:lnTo>
                    <a:pt x="188299" y="185016"/>
                  </a:lnTo>
                  <a:lnTo>
                    <a:pt x="146339" y="177494"/>
                  </a:lnTo>
                  <a:lnTo>
                    <a:pt x="76879" y="161166"/>
                  </a:lnTo>
                  <a:lnTo>
                    <a:pt x="28474" y="143357"/>
                  </a:lnTo>
                  <a:lnTo>
                    <a:pt x="0" y="114465"/>
                  </a:lnTo>
                  <a:lnTo>
                    <a:pt x="3252" y="104588"/>
                  </a:lnTo>
                  <a:lnTo>
                    <a:pt x="49912" y="76495"/>
                  </a:lnTo>
                  <a:lnTo>
                    <a:pt x="109110" y="59391"/>
                  </a:lnTo>
                  <a:lnTo>
                    <a:pt x="188299" y="43908"/>
                  </a:lnTo>
                  <a:lnTo>
                    <a:pt x="234724" y="36860"/>
                  </a:lnTo>
                  <a:lnTo>
                    <a:pt x="285350" y="30320"/>
                  </a:lnTo>
                  <a:lnTo>
                    <a:pt x="339909" y="24323"/>
                  </a:lnTo>
                  <a:lnTo>
                    <a:pt x="398135" y="18903"/>
                  </a:lnTo>
                  <a:lnTo>
                    <a:pt x="459763" y="14094"/>
                  </a:lnTo>
                  <a:lnTo>
                    <a:pt x="524526" y="9930"/>
                  </a:lnTo>
                  <a:lnTo>
                    <a:pt x="592159" y="6447"/>
                  </a:lnTo>
                  <a:lnTo>
                    <a:pt x="662396" y="3678"/>
                  </a:lnTo>
                  <a:lnTo>
                    <a:pt x="734970" y="1657"/>
                  </a:lnTo>
                  <a:lnTo>
                    <a:pt x="809615" y="420"/>
                  </a:lnTo>
                  <a:lnTo>
                    <a:pt x="886066" y="0"/>
                  </a:lnTo>
                  <a:lnTo>
                    <a:pt x="962529" y="420"/>
                  </a:lnTo>
                  <a:lnTo>
                    <a:pt x="1037184" y="1657"/>
                  </a:lnTo>
                  <a:lnTo>
                    <a:pt x="1109766" y="3678"/>
                  </a:lnTo>
                  <a:lnTo>
                    <a:pt x="1180007" y="6447"/>
                  </a:lnTo>
                  <a:lnTo>
                    <a:pt x="1247643" y="9930"/>
                  </a:lnTo>
                  <a:lnTo>
                    <a:pt x="1312408" y="14094"/>
                  </a:lnTo>
                  <a:lnTo>
                    <a:pt x="1374036" y="18903"/>
                  </a:lnTo>
                  <a:lnTo>
                    <a:pt x="1432261" y="24323"/>
                  </a:lnTo>
                  <a:lnTo>
                    <a:pt x="1486817" y="30320"/>
                  </a:lnTo>
                  <a:lnTo>
                    <a:pt x="1537439" y="36860"/>
                  </a:lnTo>
                  <a:lnTo>
                    <a:pt x="1583860" y="43908"/>
                  </a:lnTo>
                  <a:lnTo>
                    <a:pt x="1625816" y="51430"/>
                  </a:lnTo>
                  <a:lnTo>
                    <a:pt x="1695266" y="67757"/>
                  </a:lnTo>
                  <a:lnTo>
                    <a:pt x="1743663" y="85568"/>
                  </a:lnTo>
                  <a:lnTo>
                    <a:pt x="1772132" y="114465"/>
                  </a:lnTo>
                  <a:close/>
                </a:path>
              </a:pathLst>
            </a:custGeom>
            <a:ln w="5778">
              <a:solidFill>
                <a:srgbClr val="242021"/>
              </a:solidFill>
            </a:ln>
          </p:spPr>
          <p:txBody>
            <a:bodyPr wrap="square" lIns="0" tIns="0" rIns="0" bIns="0" rtlCol="0"/>
            <a:lstStyle/>
            <a:p>
              <a:endParaRPr/>
            </a:p>
          </p:txBody>
        </p:sp>
        <p:sp>
          <p:nvSpPr>
            <p:cNvPr id="31" name="object 31"/>
            <p:cNvSpPr/>
            <p:nvPr/>
          </p:nvSpPr>
          <p:spPr>
            <a:xfrm>
              <a:off x="859205" y="1683245"/>
              <a:ext cx="33655" cy="66675"/>
            </a:xfrm>
            <a:custGeom>
              <a:avLst/>
              <a:gdLst/>
              <a:ahLst/>
              <a:cxnLst/>
              <a:rect l="l" t="t" r="r" b="b"/>
              <a:pathLst>
                <a:path w="33655" h="66675">
                  <a:moveTo>
                    <a:pt x="33655" y="14516"/>
                  </a:moveTo>
                  <a:lnTo>
                    <a:pt x="33388" y="2120"/>
                  </a:lnTo>
                  <a:lnTo>
                    <a:pt x="749" y="0"/>
                  </a:lnTo>
                  <a:lnTo>
                    <a:pt x="1765" y="127"/>
                  </a:lnTo>
                  <a:lnTo>
                    <a:pt x="876" y="11569"/>
                  </a:lnTo>
                  <a:lnTo>
                    <a:pt x="8382" y="17513"/>
                  </a:lnTo>
                  <a:lnTo>
                    <a:pt x="6718" y="24193"/>
                  </a:lnTo>
                  <a:lnTo>
                    <a:pt x="0" y="29413"/>
                  </a:lnTo>
                  <a:lnTo>
                    <a:pt x="965" y="59397"/>
                  </a:lnTo>
                  <a:lnTo>
                    <a:pt x="6616" y="65951"/>
                  </a:lnTo>
                  <a:lnTo>
                    <a:pt x="20586" y="66395"/>
                  </a:lnTo>
                  <a:lnTo>
                    <a:pt x="29883" y="63601"/>
                  </a:lnTo>
                  <a:lnTo>
                    <a:pt x="33248" y="38061"/>
                  </a:lnTo>
                  <a:lnTo>
                    <a:pt x="22491" y="24599"/>
                  </a:lnTo>
                  <a:lnTo>
                    <a:pt x="24599" y="20154"/>
                  </a:lnTo>
                  <a:lnTo>
                    <a:pt x="26746" y="15722"/>
                  </a:lnTo>
                  <a:lnTo>
                    <a:pt x="33655" y="14516"/>
                  </a:lnTo>
                  <a:close/>
                </a:path>
              </a:pathLst>
            </a:custGeom>
            <a:solidFill>
              <a:srgbClr val="FFFFFF"/>
            </a:solidFill>
          </p:spPr>
          <p:txBody>
            <a:bodyPr wrap="square" lIns="0" tIns="0" rIns="0" bIns="0" rtlCol="0"/>
            <a:lstStyle/>
            <a:p>
              <a:endParaRPr/>
            </a:p>
          </p:txBody>
        </p:sp>
        <p:sp>
          <p:nvSpPr>
            <p:cNvPr id="32" name="object 32"/>
            <p:cNvSpPr/>
            <p:nvPr/>
          </p:nvSpPr>
          <p:spPr>
            <a:xfrm>
              <a:off x="859205" y="1683240"/>
              <a:ext cx="33655" cy="66675"/>
            </a:xfrm>
            <a:custGeom>
              <a:avLst/>
              <a:gdLst/>
              <a:ahLst/>
              <a:cxnLst/>
              <a:rect l="l" t="t" r="r" b="b"/>
              <a:pathLst>
                <a:path w="33655" h="66675">
                  <a:moveTo>
                    <a:pt x="1765" y="126"/>
                  </a:moveTo>
                  <a:lnTo>
                    <a:pt x="876" y="11569"/>
                  </a:lnTo>
                  <a:lnTo>
                    <a:pt x="8381" y="17513"/>
                  </a:lnTo>
                  <a:lnTo>
                    <a:pt x="7543" y="20840"/>
                  </a:lnTo>
                  <a:lnTo>
                    <a:pt x="6718" y="24193"/>
                  </a:lnTo>
                  <a:lnTo>
                    <a:pt x="0" y="29413"/>
                  </a:lnTo>
                  <a:lnTo>
                    <a:pt x="965" y="59397"/>
                  </a:lnTo>
                  <a:lnTo>
                    <a:pt x="6616" y="65951"/>
                  </a:lnTo>
                  <a:lnTo>
                    <a:pt x="13563" y="66166"/>
                  </a:lnTo>
                  <a:lnTo>
                    <a:pt x="20586" y="66395"/>
                  </a:lnTo>
                  <a:lnTo>
                    <a:pt x="29883" y="63601"/>
                  </a:lnTo>
                  <a:lnTo>
                    <a:pt x="33248" y="38061"/>
                  </a:lnTo>
                  <a:lnTo>
                    <a:pt x="22491" y="24599"/>
                  </a:lnTo>
                  <a:lnTo>
                    <a:pt x="24599" y="20154"/>
                  </a:lnTo>
                  <a:lnTo>
                    <a:pt x="26746" y="15722"/>
                  </a:lnTo>
                  <a:lnTo>
                    <a:pt x="33654" y="14516"/>
                  </a:lnTo>
                  <a:lnTo>
                    <a:pt x="33388" y="2120"/>
                  </a:lnTo>
                  <a:lnTo>
                    <a:pt x="749" y="0"/>
                  </a:lnTo>
                </a:path>
              </a:pathLst>
            </a:custGeom>
            <a:ln w="5778">
              <a:solidFill>
                <a:srgbClr val="242021"/>
              </a:solidFill>
            </a:ln>
          </p:spPr>
          <p:txBody>
            <a:bodyPr wrap="square" lIns="0" tIns="0" rIns="0" bIns="0" rtlCol="0"/>
            <a:lstStyle/>
            <a:p>
              <a:endParaRPr/>
            </a:p>
          </p:txBody>
        </p:sp>
        <p:sp>
          <p:nvSpPr>
            <p:cNvPr id="33" name="object 33"/>
            <p:cNvSpPr/>
            <p:nvPr/>
          </p:nvSpPr>
          <p:spPr>
            <a:xfrm>
              <a:off x="863245" y="1725262"/>
              <a:ext cx="22860" cy="18415"/>
            </a:xfrm>
            <a:custGeom>
              <a:avLst/>
              <a:gdLst/>
              <a:ahLst/>
              <a:cxnLst/>
              <a:rect l="l" t="t" r="r" b="b"/>
              <a:pathLst>
                <a:path w="22859" h="18414">
                  <a:moveTo>
                    <a:pt x="38" y="0"/>
                  </a:moveTo>
                  <a:lnTo>
                    <a:pt x="0" y="15951"/>
                  </a:lnTo>
                  <a:lnTo>
                    <a:pt x="22529" y="17818"/>
                  </a:lnTo>
                  <a:lnTo>
                    <a:pt x="22326" y="444"/>
                  </a:lnTo>
                  <a:lnTo>
                    <a:pt x="38" y="0"/>
                  </a:lnTo>
                  <a:close/>
                </a:path>
              </a:pathLst>
            </a:custGeom>
            <a:ln w="5778">
              <a:solidFill>
                <a:srgbClr val="242021"/>
              </a:solidFill>
            </a:ln>
          </p:spPr>
          <p:txBody>
            <a:bodyPr wrap="square" lIns="0" tIns="0" rIns="0" bIns="0" rtlCol="0"/>
            <a:lstStyle/>
            <a:p>
              <a:endParaRPr/>
            </a:p>
          </p:txBody>
        </p:sp>
        <p:sp>
          <p:nvSpPr>
            <p:cNvPr id="34" name="object 34"/>
            <p:cNvSpPr/>
            <p:nvPr/>
          </p:nvSpPr>
          <p:spPr>
            <a:xfrm>
              <a:off x="2996975" y="1633960"/>
              <a:ext cx="51435" cy="70485"/>
            </a:xfrm>
            <a:custGeom>
              <a:avLst/>
              <a:gdLst/>
              <a:ahLst/>
              <a:cxnLst/>
              <a:rect l="l" t="t" r="r" b="b"/>
              <a:pathLst>
                <a:path w="51435" h="70485">
                  <a:moveTo>
                    <a:pt x="34569" y="12484"/>
                  </a:moveTo>
                  <a:lnTo>
                    <a:pt x="863" y="12484"/>
                  </a:lnTo>
                  <a:lnTo>
                    <a:pt x="5486" y="23266"/>
                  </a:lnTo>
                  <a:lnTo>
                    <a:pt x="14947" y="25272"/>
                  </a:lnTo>
                  <a:lnTo>
                    <a:pt x="15722" y="28765"/>
                  </a:lnTo>
                  <a:lnTo>
                    <a:pt x="16560" y="32118"/>
                  </a:lnTo>
                  <a:lnTo>
                    <a:pt x="12776" y="39979"/>
                  </a:lnTo>
                  <a:lnTo>
                    <a:pt x="27546" y="66852"/>
                  </a:lnTo>
                  <a:lnTo>
                    <a:pt x="35712" y="70230"/>
                  </a:lnTo>
                  <a:lnTo>
                    <a:pt x="48501" y="64325"/>
                  </a:lnTo>
                  <a:lnTo>
                    <a:pt x="50838" y="62331"/>
                  </a:lnTo>
                  <a:lnTo>
                    <a:pt x="46837" y="32829"/>
                  </a:lnTo>
                  <a:lnTo>
                    <a:pt x="30937" y="25374"/>
                  </a:lnTo>
                  <a:lnTo>
                    <a:pt x="30784" y="20383"/>
                  </a:lnTo>
                  <a:lnTo>
                    <a:pt x="30708" y="15379"/>
                  </a:lnTo>
                  <a:lnTo>
                    <a:pt x="34569" y="12484"/>
                  </a:lnTo>
                  <a:close/>
                </a:path>
                <a:path w="51435" h="70485">
                  <a:moveTo>
                    <a:pt x="30353" y="0"/>
                  </a:moveTo>
                  <a:lnTo>
                    <a:pt x="0" y="12826"/>
                  </a:lnTo>
                  <a:lnTo>
                    <a:pt x="863" y="12484"/>
                  </a:lnTo>
                  <a:lnTo>
                    <a:pt x="34569" y="12484"/>
                  </a:lnTo>
                  <a:lnTo>
                    <a:pt x="36347" y="11150"/>
                  </a:lnTo>
                  <a:lnTo>
                    <a:pt x="30353" y="0"/>
                  </a:lnTo>
                  <a:close/>
                </a:path>
              </a:pathLst>
            </a:custGeom>
            <a:solidFill>
              <a:srgbClr val="FFFFFF"/>
            </a:solidFill>
          </p:spPr>
          <p:txBody>
            <a:bodyPr wrap="square" lIns="0" tIns="0" rIns="0" bIns="0" rtlCol="0"/>
            <a:lstStyle/>
            <a:p>
              <a:endParaRPr/>
            </a:p>
          </p:txBody>
        </p:sp>
        <p:sp>
          <p:nvSpPr>
            <p:cNvPr id="35" name="object 35"/>
            <p:cNvSpPr/>
            <p:nvPr/>
          </p:nvSpPr>
          <p:spPr>
            <a:xfrm>
              <a:off x="2998690" y="1634139"/>
              <a:ext cx="45720" cy="70485"/>
            </a:xfrm>
            <a:custGeom>
              <a:avLst/>
              <a:gdLst/>
              <a:ahLst/>
              <a:cxnLst/>
              <a:rect l="l" t="t" r="r" b="b"/>
              <a:pathLst>
                <a:path w="45719" h="70485">
                  <a:moveTo>
                    <a:pt x="952" y="10172"/>
                  </a:moveTo>
                  <a:lnTo>
                    <a:pt x="4686" y="21272"/>
                  </a:lnTo>
                  <a:lnTo>
                    <a:pt x="14008" y="24003"/>
                  </a:lnTo>
                  <a:lnTo>
                    <a:pt x="14452" y="27546"/>
                  </a:lnTo>
                  <a:lnTo>
                    <a:pt x="15011" y="30988"/>
                  </a:lnTo>
                  <a:lnTo>
                    <a:pt x="10667" y="38519"/>
                  </a:lnTo>
                  <a:lnTo>
                    <a:pt x="23317" y="66433"/>
                  </a:lnTo>
                  <a:lnTo>
                    <a:pt x="31178" y="70421"/>
                  </a:lnTo>
                  <a:lnTo>
                    <a:pt x="37782" y="67983"/>
                  </a:lnTo>
                  <a:lnTo>
                    <a:pt x="44411" y="65532"/>
                  </a:lnTo>
                  <a:lnTo>
                    <a:pt x="45643" y="62611"/>
                  </a:lnTo>
                  <a:lnTo>
                    <a:pt x="45148" y="33972"/>
                  </a:lnTo>
                  <a:lnTo>
                    <a:pt x="29870" y="25349"/>
                  </a:lnTo>
                  <a:lnTo>
                    <a:pt x="30137" y="20370"/>
                  </a:lnTo>
                  <a:lnTo>
                    <a:pt x="30454" y="15354"/>
                  </a:lnTo>
                  <a:lnTo>
                    <a:pt x="36385" y="11544"/>
                  </a:lnTo>
                  <a:lnTo>
                    <a:pt x="31241" y="0"/>
                  </a:lnTo>
                  <a:lnTo>
                    <a:pt x="0" y="10439"/>
                  </a:lnTo>
                </a:path>
              </a:pathLst>
            </a:custGeom>
            <a:ln w="5778">
              <a:solidFill>
                <a:srgbClr val="242021"/>
              </a:solidFill>
            </a:ln>
          </p:spPr>
          <p:txBody>
            <a:bodyPr wrap="square" lIns="0" tIns="0" rIns="0" bIns="0" rtlCol="0"/>
            <a:lstStyle/>
            <a:p>
              <a:endParaRPr/>
            </a:p>
          </p:txBody>
        </p:sp>
        <p:sp>
          <p:nvSpPr>
            <p:cNvPr id="36" name="object 36"/>
            <p:cNvSpPr/>
            <p:nvPr/>
          </p:nvSpPr>
          <p:spPr>
            <a:xfrm>
              <a:off x="3019325" y="1673894"/>
              <a:ext cx="26034" cy="24765"/>
            </a:xfrm>
            <a:custGeom>
              <a:avLst/>
              <a:gdLst/>
              <a:ahLst/>
              <a:cxnLst/>
              <a:rect l="l" t="t" r="r" b="b"/>
              <a:pathLst>
                <a:path w="26035" h="24764">
                  <a:moveTo>
                    <a:pt x="0" y="9677"/>
                  </a:moveTo>
                  <a:lnTo>
                    <a:pt x="7340" y="24168"/>
                  </a:lnTo>
                  <a:lnTo>
                    <a:pt x="25590" y="15747"/>
                  </a:lnTo>
                  <a:lnTo>
                    <a:pt x="20320" y="0"/>
                  </a:lnTo>
                  <a:lnTo>
                    <a:pt x="0" y="9677"/>
                  </a:lnTo>
                  <a:close/>
                </a:path>
              </a:pathLst>
            </a:custGeom>
            <a:ln w="5778">
              <a:solidFill>
                <a:srgbClr val="242021"/>
              </a:solidFill>
            </a:ln>
          </p:spPr>
          <p:txBody>
            <a:bodyPr wrap="square" lIns="0" tIns="0" rIns="0" bIns="0" rtlCol="0"/>
            <a:lstStyle/>
            <a:p>
              <a:endParaRPr/>
            </a:p>
          </p:txBody>
        </p:sp>
        <p:sp>
          <p:nvSpPr>
            <p:cNvPr id="37" name="object 37"/>
            <p:cNvSpPr/>
            <p:nvPr/>
          </p:nvSpPr>
          <p:spPr>
            <a:xfrm>
              <a:off x="2021770" y="2301221"/>
              <a:ext cx="305435" cy="305435"/>
            </a:xfrm>
            <a:custGeom>
              <a:avLst/>
              <a:gdLst/>
              <a:ahLst/>
              <a:cxnLst/>
              <a:rect l="l" t="t" r="r" b="b"/>
              <a:pathLst>
                <a:path w="305435" h="305435">
                  <a:moveTo>
                    <a:pt x="305244" y="152628"/>
                  </a:moveTo>
                  <a:lnTo>
                    <a:pt x="297464" y="200874"/>
                  </a:lnTo>
                  <a:lnTo>
                    <a:pt x="275798" y="242772"/>
                  </a:lnTo>
                  <a:lnTo>
                    <a:pt x="242759" y="275811"/>
                  </a:lnTo>
                  <a:lnTo>
                    <a:pt x="200861" y="297476"/>
                  </a:lnTo>
                  <a:lnTo>
                    <a:pt x="152615" y="305257"/>
                  </a:lnTo>
                  <a:lnTo>
                    <a:pt x="104376" y="297476"/>
                  </a:lnTo>
                  <a:lnTo>
                    <a:pt x="62481" y="275811"/>
                  </a:lnTo>
                  <a:lnTo>
                    <a:pt x="29445" y="242772"/>
                  </a:lnTo>
                  <a:lnTo>
                    <a:pt x="7780" y="200874"/>
                  </a:lnTo>
                  <a:lnTo>
                    <a:pt x="0" y="152628"/>
                  </a:lnTo>
                  <a:lnTo>
                    <a:pt x="7780" y="104387"/>
                  </a:lnTo>
                  <a:lnTo>
                    <a:pt x="29445" y="62490"/>
                  </a:lnTo>
                  <a:lnTo>
                    <a:pt x="62481" y="29449"/>
                  </a:lnTo>
                  <a:lnTo>
                    <a:pt x="104376" y="7781"/>
                  </a:lnTo>
                  <a:lnTo>
                    <a:pt x="152615" y="0"/>
                  </a:lnTo>
                  <a:lnTo>
                    <a:pt x="200861" y="7781"/>
                  </a:lnTo>
                  <a:lnTo>
                    <a:pt x="242759" y="29449"/>
                  </a:lnTo>
                  <a:lnTo>
                    <a:pt x="275798" y="62490"/>
                  </a:lnTo>
                  <a:lnTo>
                    <a:pt x="297464" y="104387"/>
                  </a:lnTo>
                  <a:lnTo>
                    <a:pt x="305244" y="152628"/>
                  </a:lnTo>
                  <a:close/>
                </a:path>
              </a:pathLst>
            </a:custGeom>
            <a:ln w="8674">
              <a:solidFill>
                <a:srgbClr val="231F20"/>
              </a:solidFill>
            </a:ln>
          </p:spPr>
          <p:txBody>
            <a:bodyPr wrap="square" lIns="0" tIns="0" rIns="0" bIns="0" rtlCol="0"/>
            <a:lstStyle/>
            <a:p>
              <a:endParaRPr/>
            </a:p>
          </p:txBody>
        </p:sp>
        <p:sp>
          <p:nvSpPr>
            <p:cNvPr id="38" name="object 38"/>
            <p:cNvSpPr/>
            <p:nvPr/>
          </p:nvSpPr>
          <p:spPr>
            <a:xfrm>
              <a:off x="1827443" y="1586300"/>
              <a:ext cx="305435" cy="305435"/>
            </a:xfrm>
            <a:custGeom>
              <a:avLst/>
              <a:gdLst/>
              <a:ahLst/>
              <a:cxnLst/>
              <a:rect l="l" t="t" r="r" b="b"/>
              <a:pathLst>
                <a:path w="305435" h="305435">
                  <a:moveTo>
                    <a:pt x="305244" y="152641"/>
                  </a:moveTo>
                  <a:lnTo>
                    <a:pt x="297464" y="200881"/>
                  </a:lnTo>
                  <a:lnTo>
                    <a:pt x="275798" y="242779"/>
                  </a:lnTo>
                  <a:lnTo>
                    <a:pt x="242759" y="275820"/>
                  </a:lnTo>
                  <a:lnTo>
                    <a:pt x="200861" y="297488"/>
                  </a:lnTo>
                  <a:lnTo>
                    <a:pt x="152615" y="305269"/>
                  </a:lnTo>
                  <a:lnTo>
                    <a:pt x="104376" y="297488"/>
                  </a:lnTo>
                  <a:lnTo>
                    <a:pt x="62481" y="275820"/>
                  </a:lnTo>
                  <a:lnTo>
                    <a:pt x="29445" y="242779"/>
                  </a:lnTo>
                  <a:lnTo>
                    <a:pt x="7780" y="200881"/>
                  </a:lnTo>
                  <a:lnTo>
                    <a:pt x="0" y="152641"/>
                  </a:lnTo>
                  <a:lnTo>
                    <a:pt x="7780" y="104399"/>
                  </a:lnTo>
                  <a:lnTo>
                    <a:pt x="29445" y="62498"/>
                  </a:lnTo>
                  <a:lnTo>
                    <a:pt x="62481" y="29454"/>
                  </a:lnTo>
                  <a:lnTo>
                    <a:pt x="104376" y="7782"/>
                  </a:lnTo>
                  <a:lnTo>
                    <a:pt x="152615" y="0"/>
                  </a:lnTo>
                  <a:lnTo>
                    <a:pt x="200861" y="7782"/>
                  </a:lnTo>
                  <a:lnTo>
                    <a:pt x="242759" y="29454"/>
                  </a:lnTo>
                  <a:lnTo>
                    <a:pt x="275798" y="62498"/>
                  </a:lnTo>
                  <a:lnTo>
                    <a:pt x="297464" y="104399"/>
                  </a:lnTo>
                  <a:lnTo>
                    <a:pt x="305244" y="152641"/>
                  </a:lnTo>
                  <a:close/>
                </a:path>
              </a:pathLst>
            </a:custGeom>
            <a:ln w="8674">
              <a:solidFill>
                <a:srgbClr val="231F20"/>
              </a:solidFill>
            </a:ln>
          </p:spPr>
          <p:txBody>
            <a:bodyPr wrap="square" lIns="0" tIns="0" rIns="0" bIns="0" rtlCol="0"/>
            <a:lstStyle/>
            <a:p>
              <a:endParaRPr/>
            </a:p>
          </p:txBody>
        </p:sp>
      </p:grpSp>
      <p:sp>
        <p:nvSpPr>
          <p:cNvPr id="39" name="object 39"/>
          <p:cNvSpPr/>
          <p:nvPr/>
        </p:nvSpPr>
        <p:spPr>
          <a:xfrm>
            <a:off x="781991" y="3464116"/>
            <a:ext cx="985353" cy="985352"/>
          </a:xfrm>
          <a:prstGeom prst="rect">
            <a:avLst/>
          </a:prstGeom>
          <a:blipFill>
            <a:blip r:embed="rId6" cstate="print"/>
            <a:stretch>
              <a:fillRect/>
            </a:stretch>
          </a:blipFill>
        </p:spPr>
        <p:txBody>
          <a:bodyPr wrap="square" lIns="0" tIns="0" rIns="0" bIns="0" rtlCol="0"/>
          <a:lstStyle/>
          <a:p>
            <a:endParaRPr/>
          </a:p>
        </p:txBody>
      </p:sp>
      <p:grpSp>
        <p:nvGrpSpPr>
          <p:cNvPr id="40" name="object 40"/>
          <p:cNvGrpSpPr/>
          <p:nvPr/>
        </p:nvGrpSpPr>
        <p:grpSpPr>
          <a:xfrm>
            <a:off x="529513" y="5192446"/>
            <a:ext cx="6497955" cy="4542790"/>
            <a:chOff x="529513" y="5192446"/>
            <a:chExt cx="6497955" cy="4542790"/>
          </a:xfrm>
        </p:grpSpPr>
        <p:sp>
          <p:nvSpPr>
            <p:cNvPr id="41" name="object 41"/>
            <p:cNvSpPr/>
            <p:nvPr/>
          </p:nvSpPr>
          <p:spPr>
            <a:xfrm>
              <a:off x="535712" y="5619641"/>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42" name="object 42"/>
            <p:cNvSpPr/>
            <p:nvPr/>
          </p:nvSpPr>
          <p:spPr>
            <a:xfrm>
              <a:off x="542213" y="5205146"/>
              <a:ext cx="6472555" cy="4517390"/>
            </a:xfrm>
            <a:custGeom>
              <a:avLst/>
              <a:gdLst/>
              <a:ahLst/>
              <a:cxnLst/>
              <a:rect l="l" t="t" r="r" b="b"/>
              <a:pathLst>
                <a:path w="6472555" h="4517390">
                  <a:moveTo>
                    <a:pt x="6472008" y="4516970"/>
                  </a:moveTo>
                  <a:lnTo>
                    <a:pt x="0" y="4516970"/>
                  </a:lnTo>
                  <a:lnTo>
                    <a:pt x="0" y="0"/>
                  </a:lnTo>
                  <a:lnTo>
                    <a:pt x="6472008" y="0"/>
                  </a:lnTo>
                  <a:lnTo>
                    <a:pt x="6472008" y="4516970"/>
                  </a:lnTo>
                  <a:close/>
                </a:path>
              </a:pathLst>
            </a:custGeom>
            <a:ln w="25400">
              <a:solidFill>
                <a:srgbClr val="231F20"/>
              </a:solidFill>
              <a:prstDash val="dash"/>
            </a:ln>
          </p:spPr>
          <p:txBody>
            <a:bodyPr wrap="square" lIns="0" tIns="0" rIns="0" bIns="0" rtlCol="0"/>
            <a:lstStyle/>
            <a:p>
              <a:endParaRPr/>
            </a:p>
          </p:txBody>
        </p:sp>
      </p:grpSp>
      <p:sp>
        <p:nvSpPr>
          <p:cNvPr id="43" name="object 43"/>
          <p:cNvSpPr txBox="1"/>
          <p:nvPr/>
        </p:nvSpPr>
        <p:spPr>
          <a:xfrm>
            <a:off x="665633" y="5346091"/>
            <a:ext cx="6217285" cy="4248785"/>
          </a:xfrm>
          <a:prstGeom prst="rect">
            <a:avLst/>
          </a:prstGeom>
        </p:spPr>
        <p:txBody>
          <a:bodyPr vert="horz" wrap="square" lIns="0" tIns="12700" rIns="0" bIns="0" rtlCol="0">
            <a:spAutoFit/>
          </a:bodyPr>
          <a:lstStyle/>
          <a:p>
            <a:pPr marL="7620" algn="ctr">
              <a:lnSpc>
                <a:spcPct val="100000"/>
              </a:lnSpc>
              <a:spcBef>
                <a:spcPts val="100"/>
              </a:spcBef>
            </a:pPr>
            <a:r>
              <a:rPr sz="1000" b="1" spc="-5" dirty="0">
                <a:solidFill>
                  <a:srgbClr val="231F20"/>
                </a:solidFill>
                <a:latin typeface="Arial Narrow"/>
                <a:cs typeface="Arial Narrow"/>
              </a:rPr>
              <a:t>GARANTIE </a:t>
            </a:r>
            <a:r>
              <a:rPr sz="1000" b="1" dirty="0">
                <a:solidFill>
                  <a:srgbClr val="231F20"/>
                </a:solidFill>
                <a:latin typeface="Arial Narrow"/>
                <a:cs typeface="Arial Narrow"/>
              </a:rPr>
              <a:t>VON</a:t>
            </a:r>
            <a:r>
              <a:rPr sz="1000" b="1" spc="-5" dirty="0">
                <a:solidFill>
                  <a:srgbClr val="231F20"/>
                </a:solidFill>
                <a:latin typeface="Arial Narrow"/>
                <a:cs typeface="Arial Narrow"/>
              </a:rPr>
              <a:t> MSPA</a:t>
            </a:r>
            <a:endParaRPr sz="1000">
              <a:latin typeface="Arial Narrow"/>
              <a:cs typeface="Arial Narrow"/>
            </a:endParaRPr>
          </a:p>
          <a:p>
            <a:pPr marL="12700" marR="275590">
              <a:lnSpc>
                <a:spcPts val="900"/>
              </a:lnSpc>
              <a:spcBef>
                <a:spcPts val="660"/>
              </a:spcBef>
            </a:pPr>
            <a:r>
              <a:rPr sz="800" spc="-5" dirty="0">
                <a:solidFill>
                  <a:srgbClr val="231F20"/>
                </a:solidFill>
                <a:latin typeface="Arial Narrow"/>
                <a:cs typeface="Arial Narrow"/>
              </a:rPr>
              <a:t>MSpa® </a:t>
            </a:r>
            <a:r>
              <a:rPr sz="800" dirty="0">
                <a:solidFill>
                  <a:srgbClr val="231F20"/>
                </a:solidFill>
                <a:latin typeface="Arial Narrow"/>
                <a:cs typeface="Arial Narrow"/>
              </a:rPr>
              <a:t>wurde </a:t>
            </a:r>
            <a:r>
              <a:rPr sz="800" spc="-5" dirty="0">
                <a:solidFill>
                  <a:srgbClr val="231F20"/>
                </a:solidFill>
                <a:latin typeface="Arial Narrow"/>
                <a:cs typeface="Arial Narrow"/>
              </a:rPr>
              <a:t>mit </a:t>
            </a:r>
            <a:r>
              <a:rPr sz="800" dirty="0">
                <a:solidFill>
                  <a:srgbClr val="231F20"/>
                </a:solidFill>
                <a:latin typeface="Arial Narrow"/>
                <a:cs typeface="Arial Narrow"/>
              </a:rPr>
              <a:t>Blick </a:t>
            </a:r>
            <a:r>
              <a:rPr sz="800" spc="-5" dirty="0">
                <a:solidFill>
                  <a:srgbClr val="231F20"/>
                </a:solidFill>
                <a:latin typeface="Arial Narrow"/>
                <a:cs typeface="Arial Narrow"/>
              </a:rPr>
              <a:t>auf </a:t>
            </a:r>
            <a:r>
              <a:rPr sz="800" dirty="0">
                <a:solidFill>
                  <a:srgbClr val="231F20"/>
                </a:solidFill>
                <a:latin typeface="Arial Narrow"/>
                <a:cs typeface="Arial Narrow"/>
              </a:rPr>
              <a:t>Zuverlässigkeit </a:t>
            </a:r>
            <a:r>
              <a:rPr sz="800" spc="-5" dirty="0">
                <a:solidFill>
                  <a:srgbClr val="231F20"/>
                </a:solidFill>
                <a:latin typeface="Arial Narrow"/>
                <a:cs typeface="Arial Narrow"/>
              </a:rPr>
              <a:t>und </a:t>
            </a:r>
            <a:r>
              <a:rPr sz="800" dirty="0">
                <a:solidFill>
                  <a:srgbClr val="231F20"/>
                </a:solidFill>
                <a:latin typeface="Arial Narrow"/>
                <a:cs typeface="Arial Narrow"/>
              </a:rPr>
              <a:t>Einfachheit </a:t>
            </a:r>
            <a:r>
              <a:rPr sz="800" spc="-5" dirty="0">
                <a:solidFill>
                  <a:srgbClr val="231F20"/>
                </a:solidFill>
                <a:latin typeface="Arial Narrow"/>
                <a:cs typeface="Arial Narrow"/>
              </a:rPr>
              <a:t>hergestellt. </a:t>
            </a:r>
            <a:r>
              <a:rPr sz="800" dirty="0">
                <a:solidFill>
                  <a:srgbClr val="231F20"/>
                </a:solidFill>
                <a:latin typeface="Arial Narrow"/>
                <a:cs typeface="Arial Narrow"/>
              </a:rPr>
              <a:t>Alle Produkte wurden </a:t>
            </a:r>
            <a:r>
              <a:rPr sz="800" spc="-5" dirty="0">
                <a:solidFill>
                  <a:srgbClr val="231F20"/>
                </a:solidFill>
                <a:latin typeface="Arial Narrow"/>
                <a:cs typeface="Arial Narrow"/>
              </a:rPr>
              <a:t>vor dem </a:t>
            </a:r>
            <a:r>
              <a:rPr sz="800" dirty="0">
                <a:solidFill>
                  <a:srgbClr val="231F20"/>
                </a:solidFill>
                <a:latin typeface="Arial Narrow"/>
                <a:cs typeface="Arial Narrow"/>
              </a:rPr>
              <a:t>Verlassen </a:t>
            </a:r>
            <a:r>
              <a:rPr sz="800" spc="-5" dirty="0">
                <a:solidFill>
                  <a:srgbClr val="231F20"/>
                </a:solidFill>
                <a:latin typeface="Arial Narrow"/>
                <a:cs typeface="Arial Narrow"/>
              </a:rPr>
              <a:t>der </a:t>
            </a:r>
            <a:r>
              <a:rPr sz="800" dirty="0">
                <a:solidFill>
                  <a:srgbClr val="231F20"/>
                </a:solidFill>
                <a:latin typeface="Arial Narrow"/>
                <a:cs typeface="Arial Narrow"/>
              </a:rPr>
              <a:t>Fabrik </a:t>
            </a:r>
            <a:r>
              <a:rPr sz="800" spc="-5" dirty="0">
                <a:solidFill>
                  <a:srgbClr val="231F20"/>
                </a:solidFill>
                <a:latin typeface="Arial Narrow"/>
                <a:cs typeface="Arial Narrow"/>
              </a:rPr>
              <a:t>überprüft und </a:t>
            </a:r>
            <a:r>
              <a:rPr sz="800" dirty="0">
                <a:solidFill>
                  <a:srgbClr val="231F20"/>
                </a:solidFill>
                <a:latin typeface="Arial Narrow"/>
                <a:cs typeface="Arial Narrow"/>
              </a:rPr>
              <a:t>für fehlerfrei befunden.  </a:t>
            </a:r>
            <a:r>
              <a:rPr sz="800" spc="-5" dirty="0">
                <a:solidFill>
                  <a:srgbClr val="231F20"/>
                </a:solidFill>
                <a:latin typeface="Arial Narrow"/>
                <a:cs typeface="Arial Narrow"/>
              </a:rPr>
              <a:t>MSpa bietet </a:t>
            </a:r>
            <a:r>
              <a:rPr sz="800" dirty="0">
                <a:solidFill>
                  <a:srgbClr val="231F20"/>
                </a:solidFill>
                <a:latin typeface="Arial Narrow"/>
                <a:cs typeface="Arial Narrow"/>
              </a:rPr>
              <a:t>für </a:t>
            </a:r>
            <a:r>
              <a:rPr sz="800" spc="-5" dirty="0">
                <a:solidFill>
                  <a:srgbClr val="231F20"/>
                </a:solidFill>
                <a:latin typeface="Arial Narrow"/>
                <a:cs typeface="Arial Narrow"/>
              </a:rPr>
              <a:t>dieses </a:t>
            </a:r>
            <a:r>
              <a:rPr sz="800" dirty="0">
                <a:solidFill>
                  <a:srgbClr val="231F20"/>
                </a:solidFill>
                <a:latin typeface="Arial Narrow"/>
                <a:cs typeface="Arial Narrow"/>
              </a:rPr>
              <a:t>Produkt </a:t>
            </a:r>
            <a:r>
              <a:rPr sz="800" spc="-5" dirty="0">
                <a:solidFill>
                  <a:srgbClr val="231F20"/>
                </a:solidFill>
                <a:latin typeface="Arial Narrow"/>
                <a:cs typeface="Arial Narrow"/>
              </a:rPr>
              <a:t>eine Garantie gegen Material- und </a:t>
            </a:r>
            <a:r>
              <a:rPr sz="800" dirty="0">
                <a:solidFill>
                  <a:srgbClr val="231F20"/>
                </a:solidFill>
                <a:latin typeface="Arial Narrow"/>
                <a:cs typeface="Arial Narrow"/>
              </a:rPr>
              <a:t>Verarbeitungsfehler für </a:t>
            </a:r>
            <a:r>
              <a:rPr sz="800" spc="-5" dirty="0">
                <a:solidFill>
                  <a:srgbClr val="231F20"/>
                </a:solidFill>
                <a:latin typeface="Arial Narrow"/>
                <a:cs typeface="Arial Narrow"/>
              </a:rPr>
              <a:t>einen </a:t>
            </a:r>
            <a:r>
              <a:rPr sz="800" dirty="0">
                <a:solidFill>
                  <a:srgbClr val="231F20"/>
                </a:solidFill>
                <a:latin typeface="Arial Narrow"/>
                <a:cs typeface="Arial Narrow"/>
              </a:rPr>
              <a:t>Zeitraum</a:t>
            </a:r>
            <a:r>
              <a:rPr sz="800" spc="-20" dirty="0">
                <a:solidFill>
                  <a:srgbClr val="231F20"/>
                </a:solidFill>
                <a:latin typeface="Arial Narrow"/>
                <a:cs typeface="Arial Narrow"/>
              </a:rPr>
              <a:t> </a:t>
            </a:r>
            <a:r>
              <a:rPr sz="800" spc="-5" dirty="0">
                <a:solidFill>
                  <a:srgbClr val="231F20"/>
                </a:solidFill>
                <a:latin typeface="Arial Narrow"/>
                <a:cs typeface="Arial Narrow"/>
              </a:rPr>
              <a:t>von:</a:t>
            </a:r>
            <a:endParaRPr sz="800">
              <a:latin typeface="Arial Narrow"/>
              <a:cs typeface="Arial Narrow"/>
            </a:endParaRPr>
          </a:p>
          <a:p>
            <a:pPr marL="12700">
              <a:lnSpc>
                <a:spcPct val="100000"/>
              </a:lnSpc>
              <a:spcBef>
                <a:spcPts val="520"/>
              </a:spcBef>
            </a:pPr>
            <a:r>
              <a:rPr sz="800" spc="-5" dirty="0">
                <a:solidFill>
                  <a:srgbClr val="231F20"/>
                </a:solidFill>
                <a:latin typeface="Arial Narrow"/>
                <a:cs typeface="Arial Narrow"/>
              </a:rPr>
              <a:t>MSpa bietet </a:t>
            </a:r>
            <a:r>
              <a:rPr sz="800" dirty="0">
                <a:solidFill>
                  <a:srgbClr val="231F20"/>
                </a:solidFill>
                <a:latin typeface="Arial Narrow"/>
                <a:cs typeface="Arial Narrow"/>
              </a:rPr>
              <a:t>für </a:t>
            </a:r>
            <a:r>
              <a:rPr sz="800" spc="-5" dirty="0">
                <a:solidFill>
                  <a:srgbClr val="231F20"/>
                </a:solidFill>
                <a:latin typeface="Arial Narrow"/>
                <a:cs typeface="Arial Narrow"/>
              </a:rPr>
              <a:t>dieses </a:t>
            </a:r>
            <a:r>
              <a:rPr sz="800" dirty="0">
                <a:solidFill>
                  <a:srgbClr val="231F20"/>
                </a:solidFill>
                <a:latin typeface="Arial Narrow"/>
                <a:cs typeface="Arial Narrow"/>
              </a:rPr>
              <a:t>Produkt </a:t>
            </a:r>
            <a:r>
              <a:rPr sz="800" spc="-5" dirty="0">
                <a:solidFill>
                  <a:srgbClr val="231F20"/>
                </a:solidFill>
                <a:latin typeface="Arial Narrow"/>
                <a:cs typeface="Arial Narrow"/>
              </a:rPr>
              <a:t>eine Garantie gegen jegliche Material- und </a:t>
            </a:r>
            <a:r>
              <a:rPr sz="800" dirty="0">
                <a:solidFill>
                  <a:srgbClr val="231F20"/>
                </a:solidFill>
                <a:latin typeface="Arial Narrow"/>
                <a:cs typeface="Arial Narrow"/>
              </a:rPr>
              <a:t>Verarbeitungsfehler für </a:t>
            </a:r>
            <a:r>
              <a:rPr sz="800" spc="-5" dirty="0">
                <a:solidFill>
                  <a:srgbClr val="231F20"/>
                </a:solidFill>
                <a:latin typeface="Arial Narrow"/>
                <a:cs typeface="Arial Narrow"/>
              </a:rPr>
              <a:t>die </a:t>
            </a:r>
            <a:r>
              <a:rPr sz="800" dirty="0">
                <a:solidFill>
                  <a:srgbClr val="231F20"/>
                </a:solidFill>
                <a:latin typeface="Arial Narrow"/>
                <a:cs typeface="Arial Narrow"/>
              </a:rPr>
              <a:t>folgende Dauer: </a:t>
            </a:r>
            <a:r>
              <a:rPr sz="800" b="1" dirty="0">
                <a:solidFill>
                  <a:srgbClr val="231F20"/>
                </a:solidFill>
                <a:latin typeface="Arial Narrow"/>
                <a:cs typeface="Arial Narrow"/>
              </a:rPr>
              <a:t>EIN (1)</a:t>
            </a:r>
            <a:r>
              <a:rPr sz="800" b="1" spc="-30" dirty="0">
                <a:solidFill>
                  <a:srgbClr val="231F20"/>
                </a:solidFill>
                <a:latin typeface="Arial Narrow"/>
                <a:cs typeface="Arial Narrow"/>
              </a:rPr>
              <a:t> </a:t>
            </a:r>
            <a:r>
              <a:rPr sz="800" b="1" dirty="0">
                <a:solidFill>
                  <a:srgbClr val="231F20"/>
                </a:solidFill>
                <a:latin typeface="Arial Narrow"/>
                <a:cs typeface="Arial Narrow"/>
              </a:rPr>
              <a:t>Jahr.</a:t>
            </a:r>
            <a:endParaRPr sz="800">
              <a:latin typeface="Arial Narrow"/>
              <a:cs typeface="Arial Narrow"/>
            </a:endParaRPr>
          </a:p>
          <a:p>
            <a:pPr marL="12700" marR="70485">
              <a:lnSpc>
                <a:spcPts val="900"/>
              </a:lnSpc>
              <a:spcBef>
                <a:spcPts val="520"/>
              </a:spcBef>
            </a:pPr>
            <a:r>
              <a:rPr sz="800" dirty="0">
                <a:solidFill>
                  <a:srgbClr val="231F20"/>
                </a:solidFill>
                <a:latin typeface="Arial Narrow"/>
                <a:cs typeface="Arial Narrow"/>
              </a:rPr>
              <a:t>Die </a:t>
            </a:r>
            <a:r>
              <a:rPr sz="800" spc="-5" dirty="0">
                <a:solidFill>
                  <a:srgbClr val="231F20"/>
                </a:solidFill>
                <a:latin typeface="Arial Narrow"/>
                <a:cs typeface="Arial Narrow"/>
              </a:rPr>
              <a:t>Garantiezeit beginnt mit dem </a:t>
            </a:r>
            <a:r>
              <a:rPr sz="800" dirty="0">
                <a:solidFill>
                  <a:srgbClr val="231F20"/>
                </a:solidFill>
                <a:latin typeface="Arial Narrow"/>
                <a:cs typeface="Arial Narrow"/>
              </a:rPr>
              <a:t>Kaufdatum </a:t>
            </a:r>
            <a:r>
              <a:rPr sz="800" spc="-5" dirty="0">
                <a:solidFill>
                  <a:srgbClr val="231F20"/>
                </a:solidFill>
                <a:latin typeface="Arial Narrow"/>
                <a:cs typeface="Arial Narrow"/>
              </a:rPr>
              <a:t>und MSpa verlangt die </a:t>
            </a:r>
            <a:r>
              <a:rPr sz="800" dirty="0">
                <a:solidFill>
                  <a:srgbClr val="231F20"/>
                </a:solidFill>
                <a:latin typeface="Arial Narrow"/>
                <a:cs typeface="Arial Narrow"/>
              </a:rPr>
              <a:t>Vorlage </a:t>
            </a:r>
            <a:r>
              <a:rPr sz="800" spc="-5" dirty="0">
                <a:solidFill>
                  <a:srgbClr val="231F20"/>
                </a:solidFill>
                <a:latin typeface="Arial Narrow"/>
                <a:cs typeface="Arial Narrow"/>
              </a:rPr>
              <a:t>des Original-Kaufbelegs, um das </a:t>
            </a:r>
            <a:r>
              <a:rPr sz="800" dirty="0">
                <a:solidFill>
                  <a:srgbClr val="231F20"/>
                </a:solidFill>
                <a:latin typeface="Arial Narrow"/>
                <a:cs typeface="Arial Narrow"/>
              </a:rPr>
              <a:t>Datum festzustellen. Während </a:t>
            </a:r>
            <a:r>
              <a:rPr sz="800" spc="-5" dirty="0">
                <a:solidFill>
                  <a:srgbClr val="231F20"/>
                </a:solidFill>
                <a:latin typeface="Arial Narrow"/>
                <a:cs typeface="Arial Narrow"/>
              </a:rPr>
              <a:t>der Garantiezeit </a:t>
            </a:r>
            <a:r>
              <a:rPr sz="800" dirty="0">
                <a:solidFill>
                  <a:srgbClr val="231F20"/>
                </a:solidFill>
                <a:latin typeface="Arial Narrow"/>
                <a:cs typeface="Arial Narrow"/>
              </a:rPr>
              <a:t>repariert  </a:t>
            </a:r>
            <a:r>
              <a:rPr sz="800" spc="-5" dirty="0">
                <a:solidFill>
                  <a:srgbClr val="231F20"/>
                </a:solidFill>
                <a:latin typeface="Arial Narrow"/>
                <a:cs typeface="Arial Narrow"/>
              </a:rPr>
              <a:t>oder ersetzt MSpa nach eigenem </a:t>
            </a:r>
            <a:r>
              <a:rPr sz="800" dirty="0">
                <a:solidFill>
                  <a:srgbClr val="231F20"/>
                </a:solidFill>
                <a:latin typeface="Arial Narrow"/>
                <a:cs typeface="Arial Narrow"/>
              </a:rPr>
              <a:t>Ermessen </a:t>
            </a:r>
            <a:r>
              <a:rPr sz="800" spc="-5" dirty="0">
                <a:solidFill>
                  <a:srgbClr val="231F20"/>
                </a:solidFill>
                <a:latin typeface="Arial Narrow"/>
                <a:cs typeface="Arial Narrow"/>
              </a:rPr>
              <a:t>alle defekten </a:t>
            </a:r>
            <a:r>
              <a:rPr sz="800" dirty="0">
                <a:solidFill>
                  <a:srgbClr val="231F20"/>
                </a:solidFill>
                <a:latin typeface="Arial Narrow"/>
                <a:cs typeface="Arial Narrow"/>
              </a:rPr>
              <a:t>Produkte. Für Ersatzprodukte </a:t>
            </a:r>
            <a:r>
              <a:rPr sz="800" spc="-5" dirty="0">
                <a:solidFill>
                  <a:srgbClr val="231F20"/>
                </a:solidFill>
                <a:latin typeface="Arial Narrow"/>
                <a:cs typeface="Arial Narrow"/>
              </a:rPr>
              <a:t>oder </a:t>
            </a:r>
            <a:r>
              <a:rPr sz="800" dirty="0">
                <a:solidFill>
                  <a:srgbClr val="231F20"/>
                </a:solidFill>
                <a:latin typeface="Arial Narrow"/>
                <a:cs typeface="Arial Narrow"/>
              </a:rPr>
              <a:t>reparierte Teile </a:t>
            </a:r>
            <a:r>
              <a:rPr sz="800" spc="-5" dirty="0">
                <a:solidFill>
                  <a:srgbClr val="231F20"/>
                </a:solidFill>
                <a:latin typeface="Arial Narrow"/>
                <a:cs typeface="Arial Narrow"/>
              </a:rPr>
              <a:t>gilt die Garantie nur </a:t>
            </a:r>
            <a:r>
              <a:rPr sz="800" dirty="0">
                <a:solidFill>
                  <a:srgbClr val="231F20"/>
                </a:solidFill>
                <a:latin typeface="Arial Narrow"/>
                <a:cs typeface="Arial Narrow"/>
              </a:rPr>
              <a:t>für </a:t>
            </a:r>
            <a:r>
              <a:rPr sz="800" spc="-5" dirty="0">
                <a:solidFill>
                  <a:srgbClr val="231F20"/>
                </a:solidFill>
                <a:latin typeface="Arial Narrow"/>
                <a:cs typeface="Arial Narrow"/>
              </a:rPr>
              <a:t>den nicht abgelaufenen </a:t>
            </a:r>
            <a:r>
              <a:rPr sz="800" dirty="0">
                <a:solidFill>
                  <a:srgbClr val="231F20"/>
                </a:solidFill>
                <a:latin typeface="Arial Narrow"/>
                <a:cs typeface="Arial Narrow"/>
              </a:rPr>
              <a:t>Teil </a:t>
            </a:r>
            <a:r>
              <a:rPr sz="800" spc="-5" dirty="0">
                <a:solidFill>
                  <a:srgbClr val="231F20"/>
                </a:solidFill>
                <a:latin typeface="Arial Narrow"/>
                <a:cs typeface="Arial Narrow"/>
              </a:rPr>
              <a:t>der  ursprünglichen</a:t>
            </a:r>
            <a:r>
              <a:rPr sz="800" spc="-10" dirty="0">
                <a:solidFill>
                  <a:srgbClr val="231F20"/>
                </a:solidFill>
                <a:latin typeface="Arial Narrow"/>
                <a:cs typeface="Arial Narrow"/>
              </a:rPr>
              <a:t> </a:t>
            </a:r>
            <a:r>
              <a:rPr sz="800" spc="-5" dirty="0">
                <a:solidFill>
                  <a:srgbClr val="231F20"/>
                </a:solidFill>
                <a:latin typeface="Arial Narrow"/>
                <a:cs typeface="Arial Narrow"/>
              </a:rPr>
              <a:t>Garantie.</a:t>
            </a:r>
            <a:endParaRPr sz="800">
              <a:latin typeface="Arial Narrow"/>
              <a:cs typeface="Arial Narrow"/>
            </a:endParaRPr>
          </a:p>
          <a:p>
            <a:pPr marL="12700">
              <a:lnSpc>
                <a:spcPct val="100000"/>
              </a:lnSpc>
              <a:spcBef>
                <a:spcPts val="580"/>
              </a:spcBef>
            </a:pPr>
            <a:r>
              <a:rPr sz="800" b="1" dirty="0">
                <a:solidFill>
                  <a:srgbClr val="231F20"/>
                </a:solidFill>
                <a:latin typeface="Arial Narrow"/>
                <a:cs typeface="Arial Narrow"/>
              </a:rPr>
              <a:t>Versandpolitik</a:t>
            </a:r>
            <a:endParaRPr sz="800">
              <a:latin typeface="Arial Narrow"/>
              <a:cs typeface="Arial Narrow"/>
            </a:endParaRPr>
          </a:p>
          <a:p>
            <a:pPr marL="12700" marR="300355">
              <a:lnSpc>
                <a:spcPct val="104200"/>
              </a:lnSpc>
            </a:pPr>
            <a:r>
              <a:rPr sz="800" dirty="0">
                <a:solidFill>
                  <a:srgbClr val="231F20"/>
                </a:solidFill>
                <a:latin typeface="Arial Narrow"/>
                <a:cs typeface="Arial Narrow"/>
              </a:rPr>
              <a:t>Die Verbraucher tragen </a:t>
            </a:r>
            <a:r>
              <a:rPr sz="800" spc="-5" dirty="0">
                <a:solidFill>
                  <a:srgbClr val="231F20"/>
                </a:solidFill>
                <a:latin typeface="Arial Narrow"/>
                <a:cs typeface="Arial Narrow"/>
              </a:rPr>
              <a:t>die </a:t>
            </a:r>
            <a:r>
              <a:rPr sz="800" dirty="0">
                <a:solidFill>
                  <a:srgbClr val="231F20"/>
                </a:solidFill>
                <a:latin typeface="Arial Narrow"/>
                <a:cs typeface="Arial Narrow"/>
              </a:rPr>
              <a:t>Versand-/Frachtkosten, wenn </a:t>
            </a:r>
            <a:r>
              <a:rPr sz="800" spc="-5" dirty="0">
                <a:solidFill>
                  <a:srgbClr val="231F20"/>
                </a:solidFill>
                <a:latin typeface="Arial Narrow"/>
                <a:cs typeface="Arial Narrow"/>
              </a:rPr>
              <a:t>sie defekte </a:t>
            </a:r>
            <a:r>
              <a:rPr sz="800" dirty="0">
                <a:solidFill>
                  <a:srgbClr val="231F20"/>
                </a:solidFill>
                <a:latin typeface="Arial Narrow"/>
                <a:cs typeface="Arial Narrow"/>
              </a:rPr>
              <a:t>Teile </a:t>
            </a:r>
            <a:r>
              <a:rPr sz="800" spc="-5" dirty="0">
                <a:solidFill>
                  <a:srgbClr val="231F20"/>
                </a:solidFill>
                <a:latin typeface="Arial Narrow"/>
                <a:cs typeface="Arial Narrow"/>
              </a:rPr>
              <a:t>an ein von MSpa autorisiertes </a:t>
            </a:r>
            <a:r>
              <a:rPr sz="800" dirty="0">
                <a:solidFill>
                  <a:srgbClr val="231F20"/>
                </a:solidFill>
                <a:latin typeface="Arial Narrow"/>
                <a:cs typeface="Arial Narrow"/>
              </a:rPr>
              <a:t>Servicezentrum </a:t>
            </a:r>
            <a:r>
              <a:rPr sz="800" spc="-5" dirty="0">
                <a:solidFill>
                  <a:srgbClr val="231F20"/>
                </a:solidFill>
                <a:latin typeface="Arial Narrow"/>
                <a:cs typeface="Arial Narrow"/>
              </a:rPr>
              <a:t>oder an ORPC </a:t>
            </a:r>
            <a:r>
              <a:rPr sz="800" dirty="0">
                <a:solidFill>
                  <a:srgbClr val="231F20"/>
                </a:solidFill>
                <a:latin typeface="Arial Narrow"/>
                <a:cs typeface="Arial Narrow"/>
              </a:rPr>
              <a:t>- </a:t>
            </a:r>
            <a:r>
              <a:rPr sz="800" spc="-5" dirty="0">
                <a:solidFill>
                  <a:srgbClr val="231F20"/>
                </a:solidFill>
                <a:latin typeface="Arial Narrow"/>
                <a:cs typeface="Arial Narrow"/>
              </a:rPr>
              <a:t>Oriental </a:t>
            </a:r>
            <a:r>
              <a:rPr sz="800" dirty="0">
                <a:solidFill>
                  <a:srgbClr val="231F20"/>
                </a:solidFill>
                <a:latin typeface="Arial Narrow"/>
                <a:cs typeface="Arial Narrow"/>
              </a:rPr>
              <a:t>Recreational  Products (Shanghai) Co., </a:t>
            </a:r>
            <a:r>
              <a:rPr sz="800" spc="-5" dirty="0">
                <a:solidFill>
                  <a:srgbClr val="231F20"/>
                </a:solidFill>
                <a:latin typeface="Arial Narrow"/>
                <a:cs typeface="Arial Narrow"/>
              </a:rPr>
              <a:t>Ltd.</a:t>
            </a:r>
            <a:r>
              <a:rPr sz="800" spc="-10" dirty="0">
                <a:solidFill>
                  <a:srgbClr val="231F20"/>
                </a:solidFill>
                <a:latin typeface="Arial Narrow"/>
                <a:cs typeface="Arial Narrow"/>
              </a:rPr>
              <a:t> </a:t>
            </a:r>
            <a:r>
              <a:rPr sz="800" spc="-5" dirty="0">
                <a:solidFill>
                  <a:srgbClr val="231F20"/>
                </a:solidFill>
                <a:latin typeface="Arial Narrow"/>
                <a:cs typeface="Arial Narrow"/>
              </a:rPr>
              <a:t>zurücksenden.</a:t>
            </a:r>
            <a:endParaRPr sz="800">
              <a:latin typeface="Arial Narrow"/>
              <a:cs typeface="Arial Narrow"/>
            </a:endParaRPr>
          </a:p>
          <a:p>
            <a:pPr marL="12700">
              <a:lnSpc>
                <a:spcPct val="100000"/>
              </a:lnSpc>
              <a:spcBef>
                <a:spcPts val="600"/>
              </a:spcBef>
            </a:pPr>
            <a:r>
              <a:rPr sz="800" b="1" spc="-5" dirty="0">
                <a:solidFill>
                  <a:srgbClr val="231F20"/>
                </a:solidFill>
                <a:latin typeface="Arial Narrow"/>
                <a:cs typeface="Arial Narrow"/>
              </a:rPr>
              <a:t>Garantiebestimmungen</a:t>
            </a:r>
            <a:endParaRPr sz="800">
              <a:latin typeface="Arial Narrow"/>
              <a:cs typeface="Arial Narrow"/>
            </a:endParaRPr>
          </a:p>
          <a:p>
            <a:pPr marL="151130" marR="147320" indent="-139065">
              <a:lnSpc>
                <a:spcPts val="950"/>
              </a:lnSpc>
              <a:spcBef>
                <a:spcPts val="80"/>
              </a:spcBef>
              <a:buChar char="●"/>
              <a:tabLst>
                <a:tab pos="144145" algn="l"/>
              </a:tabLst>
            </a:pPr>
            <a:r>
              <a:rPr sz="800" dirty="0">
                <a:solidFill>
                  <a:srgbClr val="231F20"/>
                </a:solidFill>
                <a:latin typeface="Arial Narrow"/>
                <a:cs typeface="Arial Narrow"/>
              </a:rPr>
              <a:t>Diese </a:t>
            </a:r>
            <a:r>
              <a:rPr sz="800" spc="-5" dirty="0">
                <a:solidFill>
                  <a:srgbClr val="231F20"/>
                </a:solidFill>
                <a:latin typeface="Arial Narrow"/>
                <a:cs typeface="Arial Narrow"/>
              </a:rPr>
              <a:t>Garantie gilt nicht </a:t>
            </a:r>
            <a:r>
              <a:rPr sz="800" dirty="0">
                <a:solidFill>
                  <a:srgbClr val="231F20"/>
                </a:solidFill>
                <a:latin typeface="Arial Narrow"/>
                <a:cs typeface="Arial Narrow"/>
              </a:rPr>
              <a:t>für Defekte, </a:t>
            </a:r>
            <a:r>
              <a:rPr sz="800" spc="-5" dirty="0">
                <a:solidFill>
                  <a:srgbClr val="231F20"/>
                </a:solidFill>
                <a:latin typeface="Arial Narrow"/>
                <a:cs typeface="Arial Narrow"/>
              </a:rPr>
              <a:t>die auf </a:t>
            </a:r>
            <a:r>
              <a:rPr sz="800" dirty="0">
                <a:solidFill>
                  <a:srgbClr val="231F20"/>
                </a:solidFill>
                <a:latin typeface="Arial Narrow"/>
                <a:cs typeface="Arial Narrow"/>
              </a:rPr>
              <a:t>Fahrlässigkeit, Unfälle, </a:t>
            </a:r>
            <a:r>
              <a:rPr sz="800" spc="-5" dirty="0">
                <a:solidFill>
                  <a:srgbClr val="231F20"/>
                </a:solidFill>
                <a:latin typeface="Arial Narrow"/>
                <a:cs typeface="Arial Narrow"/>
              </a:rPr>
              <a:t>Missbrauch oder andere Gründe zurückzuführen sind, die außerhalb der angemessenen  </a:t>
            </a:r>
            <a:r>
              <a:rPr sz="800" dirty="0">
                <a:solidFill>
                  <a:srgbClr val="231F20"/>
                </a:solidFill>
                <a:latin typeface="Arial Narrow"/>
                <a:cs typeface="Arial Narrow"/>
              </a:rPr>
              <a:t>Kontrolle </a:t>
            </a:r>
            <a:r>
              <a:rPr sz="800" spc="-5" dirty="0">
                <a:solidFill>
                  <a:srgbClr val="231F20"/>
                </a:solidFill>
                <a:latin typeface="Arial Narrow"/>
                <a:cs typeface="Arial Narrow"/>
              </a:rPr>
              <a:t>von MSpa liegen. </a:t>
            </a:r>
            <a:r>
              <a:rPr sz="800" dirty="0">
                <a:solidFill>
                  <a:srgbClr val="231F20"/>
                </a:solidFill>
                <a:latin typeface="Arial Narrow"/>
                <a:cs typeface="Arial Narrow"/>
              </a:rPr>
              <a:t>Sie </a:t>
            </a:r>
            <a:r>
              <a:rPr sz="800" spc="-5" dirty="0">
                <a:solidFill>
                  <a:srgbClr val="231F20"/>
                </a:solidFill>
                <a:latin typeface="Arial Narrow"/>
                <a:cs typeface="Arial Narrow"/>
              </a:rPr>
              <a:t>gilt zudem unter anderem nicht </a:t>
            </a:r>
            <a:r>
              <a:rPr sz="800" dirty="0">
                <a:solidFill>
                  <a:srgbClr val="231F20"/>
                </a:solidFill>
                <a:latin typeface="Arial Narrow"/>
                <a:cs typeface="Arial Narrow"/>
              </a:rPr>
              <a:t>für </a:t>
            </a:r>
            <a:r>
              <a:rPr sz="800" spc="-5" dirty="0">
                <a:solidFill>
                  <a:srgbClr val="231F20"/>
                </a:solidFill>
                <a:latin typeface="Arial Narrow"/>
                <a:cs typeface="Arial Narrow"/>
              </a:rPr>
              <a:t>normale </a:t>
            </a:r>
            <a:r>
              <a:rPr sz="800" dirty="0">
                <a:solidFill>
                  <a:srgbClr val="231F20"/>
                </a:solidFill>
                <a:latin typeface="Arial Narrow"/>
                <a:cs typeface="Arial Narrow"/>
              </a:rPr>
              <a:t>Abnutzung, Fahrlässigkeit </a:t>
            </a:r>
            <a:r>
              <a:rPr sz="800" spc="-5" dirty="0">
                <a:solidFill>
                  <a:srgbClr val="231F20"/>
                </a:solidFill>
                <a:latin typeface="Arial Narrow"/>
                <a:cs typeface="Arial Narrow"/>
              </a:rPr>
              <a:t>oder </a:t>
            </a:r>
            <a:r>
              <a:rPr sz="800" dirty="0">
                <a:solidFill>
                  <a:srgbClr val="231F20"/>
                </a:solidFill>
                <a:latin typeface="Arial Narrow"/>
                <a:cs typeface="Arial Narrow"/>
              </a:rPr>
              <a:t>Nichtbeachtung </a:t>
            </a:r>
            <a:r>
              <a:rPr sz="800" spc="-5" dirty="0">
                <a:solidFill>
                  <a:srgbClr val="231F20"/>
                </a:solidFill>
                <a:latin typeface="Arial Narrow"/>
                <a:cs typeface="Arial Narrow"/>
              </a:rPr>
              <a:t>der </a:t>
            </a:r>
            <a:r>
              <a:rPr sz="800" dirty="0">
                <a:solidFill>
                  <a:srgbClr val="231F20"/>
                </a:solidFill>
                <a:latin typeface="Arial Narrow"/>
                <a:cs typeface="Arial Narrow"/>
              </a:rPr>
              <a:t>Produktanweisungen, unsach  </a:t>
            </a:r>
            <a:r>
              <a:rPr sz="800" spc="-5" dirty="0">
                <a:solidFill>
                  <a:srgbClr val="231F20"/>
                </a:solidFill>
                <a:latin typeface="Arial Narrow"/>
                <a:cs typeface="Arial Narrow"/>
              </a:rPr>
              <a:t>gemäße oder unzureichende </a:t>
            </a:r>
            <a:r>
              <a:rPr sz="800" dirty="0">
                <a:solidFill>
                  <a:srgbClr val="231F20"/>
                </a:solidFill>
                <a:latin typeface="Arial Narrow"/>
                <a:cs typeface="Arial Narrow"/>
              </a:rPr>
              <a:t>Wartung, Anschluss </a:t>
            </a:r>
            <a:r>
              <a:rPr sz="800" spc="-5" dirty="0">
                <a:solidFill>
                  <a:srgbClr val="231F20"/>
                </a:solidFill>
                <a:latin typeface="Arial Narrow"/>
                <a:cs typeface="Arial Narrow"/>
              </a:rPr>
              <a:t>an eine ungeeignete </a:t>
            </a:r>
            <a:r>
              <a:rPr sz="800" dirty="0">
                <a:solidFill>
                  <a:srgbClr val="231F20"/>
                </a:solidFill>
                <a:latin typeface="Arial Narrow"/>
                <a:cs typeface="Arial Narrow"/>
              </a:rPr>
              <a:t>Stromversorgung, </a:t>
            </a:r>
            <a:r>
              <a:rPr sz="800" spc="-5" dirty="0">
                <a:solidFill>
                  <a:srgbClr val="231F20"/>
                </a:solidFill>
                <a:latin typeface="Arial Narrow"/>
                <a:cs typeface="Arial Narrow"/>
              </a:rPr>
              <a:t>chemische </a:t>
            </a:r>
            <a:r>
              <a:rPr sz="800" dirty="0">
                <a:solidFill>
                  <a:srgbClr val="231F20"/>
                </a:solidFill>
                <a:latin typeface="Arial Narrow"/>
                <a:cs typeface="Arial Narrow"/>
              </a:rPr>
              <a:t>Wasserschäden, Verlust </a:t>
            </a:r>
            <a:r>
              <a:rPr sz="800" spc="-5" dirty="0">
                <a:solidFill>
                  <a:srgbClr val="231F20"/>
                </a:solidFill>
                <a:latin typeface="Arial Narrow"/>
                <a:cs typeface="Arial Narrow"/>
              </a:rPr>
              <a:t>von </a:t>
            </a:r>
            <a:r>
              <a:rPr sz="800" dirty="0">
                <a:solidFill>
                  <a:srgbClr val="231F20"/>
                </a:solidFill>
                <a:latin typeface="Arial Narrow"/>
                <a:cs typeface="Arial Narrow"/>
              </a:rPr>
              <a:t>Poolwasser, </a:t>
            </a:r>
            <a:r>
              <a:rPr sz="800" spc="-5" dirty="0">
                <a:solidFill>
                  <a:srgbClr val="231F20"/>
                </a:solidFill>
                <a:latin typeface="Arial Narrow"/>
                <a:cs typeface="Arial Narrow"/>
              </a:rPr>
              <a:t>nicht autorisierte  </a:t>
            </a:r>
            <a:r>
              <a:rPr sz="800" dirty="0">
                <a:solidFill>
                  <a:srgbClr val="231F20"/>
                </a:solidFill>
                <a:latin typeface="Arial Narrow"/>
                <a:cs typeface="Arial Narrow"/>
              </a:rPr>
              <a:t>Produktmodifikationen </a:t>
            </a:r>
            <a:r>
              <a:rPr sz="800" spc="-5" dirty="0">
                <a:solidFill>
                  <a:srgbClr val="231F20"/>
                </a:solidFill>
                <a:latin typeface="Arial Narrow"/>
                <a:cs typeface="Arial Narrow"/>
              </a:rPr>
              <a:t>oder </a:t>
            </a:r>
            <a:r>
              <a:rPr sz="800" dirty="0">
                <a:solidFill>
                  <a:srgbClr val="231F20"/>
                </a:solidFill>
                <a:latin typeface="Arial Narrow"/>
                <a:cs typeface="Arial Narrow"/>
              </a:rPr>
              <a:t>Reparaturen, Verwendung für </a:t>
            </a:r>
            <a:r>
              <a:rPr sz="800" spc="-5" dirty="0">
                <a:solidFill>
                  <a:srgbClr val="231F20"/>
                </a:solidFill>
                <a:latin typeface="Arial Narrow"/>
                <a:cs typeface="Arial Narrow"/>
              </a:rPr>
              <a:t>kommerzielle </a:t>
            </a:r>
            <a:r>
              <a:rPr sz="800" dirty="0">
                <a:solidFill>
                  <a:srgbClr val="231F20"/>
                </a:solidFill>
                <a:latin typeface="Arial Narrow"/>
                <a:cs typeface="Arial Narrow"/>
              </a:rPr>
              <a:t>Zwecke, Feuer, Blitzschlag, Überschwemmung </a:t>
            </a:r>
            <a:r>
              <a:rPr sz="800" spc="-5" dirty="0">
                <a:solidFill>
                  <a:srgbClr val="231F20"/>
                </a:solidFill>
                <a:latin typeface="Arial Narrow"/>
                <a:cs typeface="Arial Narrow"/>
              </a:rPr>
              <a:t>oder andere externe</a:t>
            </a:r>
            <a:r>
              <a:rPr sz="800" spc="-45" dirty="0">
                <a:solidFill>
                  <a:srgbClr val="231F20"/>
                </a:solidFill>
                <a:latin typeface="Arial Narrow"/>
                <a:cs typeface="Arial Narrow"/>
              </a:rPr>
              <a:t> </a:t>
            </a:r>
            <a:r>
              <a:rPr sz="800" dirty="0">
                <a:solidFill>
                  <a:srgbClr val="231F20"/>
                </a:solidFill>
                <a:latin typeface="Arial Narrow"/>
                <a:cs typeface="Arial Narrow"/>
              </a:rPr>
              <a:t>Ursachen.</a:t>
            </a:r>
            <a:endParaRPr sz="800">
              <a:latin typeface="Arial Narrow"/>
              <a:cs typeface="Arial Narrow"/>
            </a:endParaRPr>
          </a:p>
          <a:p>
            <a:pPr marL="143510" indent="-131445">
              <a:lnSpc>
                <a:spcPts val="915"/>
              </a:lnSpc>
              <a:buChar char="●"/>
              <a:tabLst>
                <a:tab pos="144145" algn="l"/>
              </a:tabLst>
            </a:pPr>
            <a:r>
              <a:rPr sz="800" dirty="0">
                <a:solidFill>
                  <a:srgbClr val="231F20"/>
                </a:solidFill>
                <a:latin typeface="Arial Narrow"/>
                <a:cs typeface="Arial Narrow"/>
              </a:rPr>
              <a:t>Diese </a:t>
            </a:r>
            <a:r>
              <a:rPr sz="800" spc="-5" dirty="0">
                <a:solidFill>
                  <a:srgbClr val="231F20"/>
                </a:solidFill>
                <a:latin typeface="Arial Narrow"/>
                <a:cs typeface="Arial Narrow"/>
              </a:rPr>
              <a:t>Garantie ist nur im Land des </a:t>
            </a:r>
            <a:r>
              <a:rPr sz="800" dirty="0">
                <a:solidFill>
                  <a:srgbClr val="231F20"/>
                </a:solidFill>
                <a:latin typeface="Arial Narrow"/>
                <a:cs typeface="Arial Narrow"/>
              </a:rPr>
              <a:t>Kaufs </a:t>
            </a:r>
            <a:r>
              <a:rPr sz="800" spc="-5" dirty="0">
                <a:solidFill>
                  <a:srgbClr val="231F20"/>
                </a:solidFill>
                <a:latin typeface="Arial Narrow"/>
                <a:cs typeface="Arial Narrow"/>
              </a:rPr>
              <a:t>und in Ländern gültig, in denen MSpa verkauft und dasselbe Modell mit identischen </a:t>
            </a:r>
            <a:r>
              <a:rPr sz="800" dirty="0">
                <a:solidFill>
                  <a:srgbClr val="231F20"/>
                </a:solidFill>
                <a:latin typeface="Arial Narrow"/>
                <a:cs typeface="Arial Narrow"/>
              </a:rPr>
              <a:t>technischen Spezifikationen</a:t>
            </a:r>
            <a:r>
              <a:rPr sz="800" spc="-10" dirty="0">
                <a:solidFill>
                  <a:srgbClr val="231F20"/>
                </a:solidFill>
                <a:latin typeface="Arial Narrow"/>
                <a:cs typeface="Arial Narrow"/>
              </a:rPr>
              <a:t> </a:t>
            </a:r>
            <a:r>
              <a:rPr sz="800" dirty="0">
                <a:solidFill>
                  <a:srgbClr val="231F20"/>
                </a:solidFill>
                <a:latin typeface="Arial Narrow"/>
                <a:cs typeface="Arial Narrow"/>
              </a:rPr>
              <a:t>anbietet.</a:t>
            </a:r>
            <a:endParaRPr sz="800">
              <a:latin typeface="Arial Narrow"/>
              <a:cs typeface="Arial Narrow"/>
            </a:endParaRPr>
          </a:p>
          <a:p>
            <a:pPr marL="151130" marR="95250" indent="-139065">
              <a:lnSpc>
                <a:spcPts val="950"/>
              </a:lnSpc>
              <a:spcBef>
                <a:spcPts val="35"/>
              </a:spcBef>
              <a:buChar char="●"/>
              <a:tabLst>
                <a:tab pos="144145" algn="l"/>
              </a:tabLst>
            </a:pPr>
            <a:r>
              <a:rPr sz="800" spc="-5" dirty="0">
                <a:solidFill>
                  <a:srgbClr val="231F20"/>
                </a:solidFill>
                <a:latin typeface="Arial Narrow"/>
                <a:cs typeface="Arial Narrow"/>
              </a:rPr>
              <a:t>Garantieleistungen außerhalb des </a:t>
            </a:r>
            <a:r>
              <a:rPr sz="800" dirty="0">
                <a:solidFill>
                  <a:srgbClr val="231F20"/>
                </a:solidFill>
                <a:latin typeface="Arial Narrow"/>
                <a:cs typeface="Arial Narrow"/>
              </a:rPr>
              <a:t>Kauflandes </a:t>
            </a:r>
            <a:r>
              <a:rPr sz="800" spc="-5" dirty="0">
                <a:solidFill>
                  <a:srgbClr val="231F20"/>
                </a:solidFill>
                <a:latin typeface="Arial Narrow"/>
                <a:cs typeface="Arial Narrow"/>
              </a:rPr>
              <a:t>sind auf die </a:t>
            </a:r>
            <a:r>
              <a:rPr sz="800" dirty="0">
                <a:solidFill>
                  <a:srgbClr val="231F20"/>
                </a:solidFill>
                <a:latin typeface="Arial Narrow"/>
                <a:cs typeface="Arial Narrow"/>
              </a:rPr>
              <a:t>Bestimmungen </a:t>
            </a:r>
            <a:r>
              <a:rPr sz="800" spc="-5" dirty="0">
                <a:solidFill>
                  <a:srgbClr val="231F20"/>
                </a:solidFill>
                <a:latin typeface="Arial Narrow"/>
                <a:cs typeface="Arial Narrow"/>
              </a:rPr>
              <a:t>und </a:t>
            </a:r>
            <a:r>
              <a:rPr sz="800" dirty="0">
                <a:solidFill>
                  <a:srgbClr val="231F20"/>
                </a:solidFill>
                <a:latin typeface="Arial Narrow"/>
                <a:cs typeface="Arial Narrow"/>
              </a:rPr>
              <a:t>Bedingungen </a:t>
            </a:r>
            <a:r>
              <a:rPr sz="800" spc="-5" dirty="0">
                <a:solidFill>
                  <a:srgbClr val="231F20"/>
                </a:solidFill>
                <a:latin typeface="Arial Narrow"/>
                <a:cs typeface="Arial Narrow"/>
              </a:rPr>
              <a:t>der entsprechenden Garantie im Land der </a:t>
            </a:r>
            <a:r>
              <a:rPr sz="800" dirty="0">
                <a:solidFill>
                  <a:srgbClr val="231F20"/>
                </a:solidFill>
                <a:latin typeface="Arial Narrow"/>
                <a:cs typeface="Arial Narrow"/>
              </a:rPr>
              <a:t>Dienstleistung </a:t>
            </a:r>
            <a:r>
              <a:rPr sz="800" spc="-5" dirty="0">
                <a:solidFill>
                  <a:srgbClr val="231F20"/>
                </a:solidFill>
                <a:latin typeface="Arial Narrow"/>
                <a:cs typeface="Arial Narrow"/>
              </a:rPr>
              <a:t>beschränkt.  </a:t>
            </a:r>
            <a:r>
              <a:rPr sz="800" dirty="0">
                <a:solidFill>
                  <a:srgbClr val="231F20"/>
                </a:solidFill>
                <a:latin typeface="Arial Narrow"/>
                <a:cs typeface="Arial Narrow"/>
              </a:rPr>
              <a:t>Wenn </a:t>
            </a:r>
            <a:r>
              <a:rPr sz="800" spc="-5" dirty="0">
                <a:solidFill>
                  <a:srgbClr val="231F20"/>
                </a:solidFill>
                <a:latin typeface="Arial Narrow"/>
                <a:cs typeface="Arial Narrow"/>
              </a:rPr>
              <a:t>die </a:t>
            </a:r>
            <a:r>
              <a:rPr sz="800" dirty="0">
                <a:solidFill>
                  <a:srgbClr val="231F20"/>
                </a:solidFill>
                <a:latin typeface="Arial Narrow"/>
                <a:cs typeface="Arial Narrow"/>
              </a:rPr>
              <a:t>Kosten für </a:t>
            </a:r>
            <a:r>
              <a:rPr sz="800" spc="-5" dirty="0">
                <a:solidFill>
                  <a:srgbClr val="231F20"/>
                </a:solidFill>
                <a:latin typeface="Arial Narrow"/>
                <a:cs typeface="Arial Narrow"/>
              </a:rPr>
              <a:t>die </a:t>
            </a:r>
            <a:r>
              <a:rPr sz="800" dirty="0">
                <a:solidFill>
                  <a:srgbClr val="231F20"/>
                </a:solidFill>
                <a:latin typeface="Arial Narrow"/>
                <a:cs typeface="Arial Narrow"/>
              </a:rPr>
              <a:t>Reparatur </a:t>
            </a:r>
            <a:r>
              <a:rPr sz="800" spc="-5" dirty="0">
                <a:solidFill>
                  <a:srgbClr val="231F20"/>
                </a:solidFill>
                <a:latin typeface="Arial Narrow"/>
                <a:cs typeface="Arial Narrow"/>
              </a:rPr>
              <a:t>oder den </a:t>
            </a:r>
            <a:r>
              <a:rPr sz="800" dirty="0">
                <a:solidFill>
                  <a:srgbClr val="231F20"/>
                </a:solidFill>
                <a:latin typeface="Arial Narrow"/>
                <a:cs typeface="Arial Narrow"/>
              </a:rPr>
              <a:t>Ersatz </a:t>
            </a:r>
            <a:r>
              <a:rPr sz="800" spc="-5" dirty="0">
                <a:solidFill>
                  <a:srgbClr val="231F20"/>
                </a:solidFill>
                <a:latin typeface="Arial Narrow"/>
                <a:cs typeface="Arial Narrow"/>
              </a:rPr>
              <a:t>nicht durch diese Garantie gedeckt sind, </a:t>
            </a:r>
            <a:r>
              <a:rPr sz="800" dirty="0">
                <a:solidFill>
                  <a:srgbClr val="231F20"/>
                </a:solidFill>
                <a:latin typeface="Arial Narrow"/>
                <a:cs typeface="Arial Narrow"/>
              </a:rPr>
              <a:t>wird </a:t>
            </a:r>
            <a:r>
              <a:rPr sz="800" spc="-5" dirty="0">
                <a:solidFill>
                  <a:srgbClr val="231F20"/>
                </a:solidFill>
                <a:latin typeface="Arial Narrow"/>
                <a:cs typeface="Arial Narrow"/>
              </a:rPr>
              <a:t>MSpa die </a:t>
            </a:r>
            <a:r>
              <a:rPr sz="800" dirty="0">
                <a:solidFill>
                  <a:srgbClr val="231F20"/>
                </a:solidFill>
                <a:latin typeface="Arial Narrow"/>
                <a:cs typeface="Arial Narrow"/>
              </a:rPr>
              <a:t>Eigentümer </a:t>
            </a:r>
            <a:r>
              <a:rPr sz="800" spc="-5" dirty="0">
                <a:solidFill>
                  <a:srgbClr val="231F20"/>
                </a:solidFill>
                <a:latin typeface="Arial Narrow"/>
                <a:cs typeface="Arial Narrow"/>
              </a:rPr>
              <a:t>informieren und die </a:t>
            </a:r>
            <a:r>
              <a:rPr sz="800" dirty="0">
                <a:solidFill>
                  <a:srgbClr val="231F20"/>
                </a:solidFill>
                <a:latin typeface="Arial Narrow"/>
                <a:cs typeface="Arial Narrow"/>
              </a:rPr>
              <a:t>Kosten werden </a:t>
            </a:r>
            <a:r>
              <a:rPr sz="800" spc="-5" dirty="0">
                <a:solidFill>
                  <a:srgbClr val="231F20"/>
                </a:solidFill>
                <a:latin typeface="Arial Narrow"/>
                <a:cs typeface="Arial Narrow"/>
              </a:rPr>
              <a:t>dem  </a:t>
            </a:r>
            <a:r>
              <a:rPr sz="800" dirty="0">
                <a:solidFill>
                  <a:srgbClr val="231F20"/>
                </a:solidFill>
                <a:latin typeface="Arial Narrow"/>
                <a:cs typeface="Arial Narrow"/>
              </a:rPr>
              <a:t>Eigentümer </a:t>
            </a:r>
            <a:r>
              <a:rPr sz="800" spc="-5" dirty="0">
                <a:solidFill>
                  <a:srgbClr val="231F20"/>
                </a:solidFill>
                <a:latin typeface="Arial Narrow"/>
                <a:cs typeface="Arial Narrow"/>
              </a:rPr>
              <a:t>in </a:t>
            </a:r>
            <a:r>
              <a:rPr sz="800" dirty="0">
                <a:solidFill>
                  <a:srgbClr val="231F20"/>
                </a:solidFill>
                <a:latin typeface="Arial Narrow"/>
                <a:cs typeface="Arial Narrow"/>
              </a:rPr>
              <a:t>Rechnung</a:t>
            </a:r>
            <a:r>
              <a:rPr sz="800" spc="-5" dirty="0">
                <a:solidFill>
                  <a:srgbClr val="231F20"/>
                </a:solidFill>
                <a:latin typeface="Arial Narrow"/>
                <a:cs typeface="Arial Narrow"/>
              </a:rPr>
              <a:t> </a:t>
            </a:r>
            <a:r>
              <a:rPr sz="800" dirty="0">
                <a:solidFill>
                  <a:srgbClr val="231F20"/>
                </a:solidFill>
                <a:latin typeface="Arial Narrow"/>
                <a:cs typeface="Arial Narrow"/>
              </a:rPr>
              <a:t>gestellt.</a:t>
            </a:r>
            <a:endParaRPr sz="800">
              <a:latin typeface="Arial Narrow"/>
              <a:cs typeface="Arial Narrow"/>
            </a:endParaRPr>
          </a:p>
          <a:p>
            <a:pPr marL="143510" indent="-131445">
              <a:lnSpc>
                <a:spcPts val="915"/>
              </a:lnSpc>
              <a:buChar char="●"/>
              <a:tabLst>
                <a:tab pos="144145" algn="l"/>
              </a:tabLst>
            </a:pPr>
            <a:r>
              <a:rPr sz="800" dirty="0">
                <a:solidFill>
                  <a:srgbClr val="231F20"/>
                </a:solidFill>
                <a:latin typeface="Arial Narrow"/>
                <a:cs typeface="Arial Narrow"/>
              </a:rPr>
              <a:t>Diese </a:t>
            </a:r>
            <a:r>
              <a:rPr sz="800" spc="-5" dirty="0">
                <a:solidFill>
                  <a:srgbClr val="231F20"/>
                </a:solidFill>
                <a:latin typeface="Arial Narrow"/>
                <a:cs typeface="Arial Narrow"/>
              </a:rPr>
              <a:t>Garantie gilt nur </a:t>
            </a:r>
            <a:r>
              <a:rPr sz="800" dirty="0">
                <a:solidFill>
                  <a:srgbClr val="231F20"/>
                </a:solidFill>
                <a:latin typeface="Arial Narrow"/>
                <a:cs typeface="Arial Narrow"/>
              </a:rPr>
              <a:t>für </a:t>
            </a:r>
            <a:r>
              <a:rPr sz="800" spc="-5" dirty="0">
                <a:solidFill>
                  <a:srgbClr val="231F20"/>
                </a:solidFill>
                <a:latin typeface="Arial Narrow"/>
                <a:cs typeface="Arial Narrow"/>
              </a:rPr>
              <a:t>den ursprünglichen </a:t>
            </a:r>
            <a:r>
              <a:rPr sz="800" dirty="0">
                <a:solidFill>
                  <a:srgbClr val="231F20"/>
                </a:solidFill>
                <a:latin typeface="Arial Narrow"/>
                <a:cs typeface="Arial Narrow"/>
              </a:rPr>
              <a:t>Käufer </a:t>
            </a:r>
            <a:r>
              <a:rPr sz="800" spc="-5" dirty="0">
                <a:solidFill>
                  <a:srgbClr val="231F20"/>
                </a:solidFill>
                <a:latin typeface="Arial Narrow"/>
                <a:cs typeface="Arial Narrow"/>
              </a:rPr>
              <a:t>und endet mit jeder</a:t>
            </a:r>
            <a:r>
              <a:rPr sz="800" spc="-20" dirty="0">
                <a:solidFill>
                  <a:srgbClr val="231F20"/>
                </a:solidFill>
                <a:latin typeface="Arial Narrow"/>
                <a:cs typeface="Arial Narrow"/>
              </a:rPr>
              <a:t> </a:t>
            </a:r>
            <a:r>
              <a:rPr sz="800" dirty="0">
                <a:solidFill>
                  <a:srgbClr val="231F20"/>
                </a:solidFill>
                <a:latin typeface="Arial Narrow"/>
                <a:cs typeface="Arial Narrow"/>
              </a:rPr>
              <a:t>Eigentumsübertragung.</a:t>
            </a:r>
            <a:endParaRPr sz="800">
              <a:latin typeface="Arial Narrow"/>
              <a:cs typeface="Arial Narrow"/>
            </a:endParaRPr>
          </a:p>
          <a:p>
            <a:pPr marL="128270" marR="211454" indent="-116205">
              <a:lnSpc>
                <a:spcPts val="950"/>
              </a:lnSpc>
              <a:spcBef>
                <a:spcPts val="35"/>
              </a:spcBef>
              <a:buChar char="●"/>
              <a:tabLst>
                <a:tab pos="144145" algn="l"/>
              </a:tabLst>
            </a:pPr>
            <a:r>
              <a:rPr sz="800" dirty="0">
                <a:solidFill>
                  <a:srgbClr val="231F20"/>
                </a:solidFill>
                <a:latin typeface="Arial Narrow"/>
                <a:cs typeface="Arial Narrow"/>
              </a:rPr>
              <a:t>Alle Reparaturen, für </a:t>
            </a:r>
            <a:r>
              <a:rPr sz="800" spc="-5" dirty="0">
                <a:solidFill>
                  <a:srgbClr val="231F20"/>
                </a:solidFill>
                <a:latin typeface="Arial Narrow"/>
                <a:cs typeface="Arial Narrow"/>
              </a:rPr>
              <a:t>die Gewährleistungsansprüche geltend gemacht </a:t>
            </a:r>
            <a:r>
              <a:rPr sz="800" dirty="0">
                <a:solidFill>
                  <a:srgbClr val="231F20"/>
                </a:solidFill>
                <a:latin typeface="Arial Narrow"/>
                <a:cs typeface="Arial Narrow"/>
              </a:rPr>
              <a:t>werden, </a:t>
            </a:r>
            <a:r>
              <a:rPr sz="800" spc="-5" dirty="0">
                <a:solidFill>
                  <a:srgbClr val="231F20"/>
                </a:solidFill>
                <a:latin typeface="Arial Narrow"/>
                <a:cs typeface="Arial Narrow"/>
              </a:rPr>
              <a:t>müssen von ORPC durch einen akkreditierten </a:t>
            </a:r>
            <a:r>
              <a:rPr sz="800" dirty="0">
                <a:solidFill>
                  <a:srgbClr val="231F20"/>
                </a:solidFill>
                <a:latin typeface="Arial Narrow"/>
                <a:cs typeface="Arial Narrow"/>
              </a:rPr>
              <a:t>Händler </a:t>
            </a:r>
            <a:r>
              <a:rPr sz="800" spc="-5" dirty="0">
                <a:solidFill>
                  <a:srgbClr val="231F20"/>
                </a:solidFill>
                <a:latin typeface="Arial Narrow"/>
                <a:cs typeface="Arial Narrow"/>
              </a:rPr>
              <a:t>oder </a:t>
            </a:r>
            <a:r>
              <a:rPr sz="800" dirty="0">
                <a:solidFill>
                  <a:srgbClr val="231F20"/>
                </a:solidFill>
                <a:latin typeface="Arial Narrow"/>
                <a:cs typeface="Arial Narrow"/>
              </a:rPr>
              <a:t>Vertreter </a:t>
            </a:r>
            <a:r>
              <a:rPr sz="800" spc="-5" dirty="0">
                <a:solidFill>
                  <a:srgbClr val="231F20"/>
                </a:solidFill>
                <a:latin typeface="Arial Narrow"/>
                <a:cs typeface="Arial Narrow"/>
              </a:rPr>
              <a:t>vorab  autorisiert </a:t>
            </a:r>
            <a:r>
              <a:rPr sz="800" dirty="0">
                <a:solidFill>
                  <a:srgbClr val="231F20"/>
                </a:solidFill>
                <a:latin typeface="Arial Narrow"/>
                <a:cs typeface="Arial Narrow"/>
              </a:rPr>
              <a:t>werden. Dies </a:t>
            </a:r>
            <a:r>
              <a:rPr sz="800" spc="-5" dirty="0">
                <a:solidFill>
                  <a:srgbClr val="231F20"/>
                </a:solidFill>
                <a:latin typeface="Arial Narrow"/>
                <a:cs typeface="Arial Narrow"/>
              </a:rPr>
              <a:t>gilt unter der </a:t>
            </a:r>
            <a:r>
              <a:rPr sz="800" dirty="0">
                <a:solidFill>
                  <a:srgbClr val="231F20"/>
                </a:solidFill>
                <a:latin typeface="Arial Narrow"/>
                <a:cs typeface="Arial Narrow"/>
              </a:rPr>
              <a:t>Voraussetzung, </a:t>
            </a:r>
            <a:r>
              <a:rPr sz="800" spc="-5" dirty="0">
                <a:solidFill>
                  <a:srgbClr val="231F20"/>
                </a:solidFill>
                <a:latin typeface="Arial Narrow"/>
                <a:cs typeface="Arial Narrow"/>
              </a:rPr>
              <a:t>dass das defekte </a:t>
            </a:r>
            <a:r>
              <a:rPr sz="800" dirty="0">
                <a:solidFill>
                  <a:srgbClr val="231F20"/>
                </a:solidFill>
                <a:latin typeface="Arial Narrow"/>
                <a:cs typeface="Arial Narrow"/>
              </a:rPr>
              <a:t>Teil </a:t>
            </a:r>
            <a:r>
              <a:rPr sz="800" spc="-5" dirty="0">
                <a:solidFill>
                  <a:srgbClr val="231F20"/>
                </a:solidFill>
                <a:latin typeface="Arial Narrow"/>
                <a:cs typeface="Arial Narrow"/>
              </a:rPr>
              <a:t>bei </a:t>
            </a:r>
            <a:r>
              <a:rPr sz="800" dirty="0">
                <a:solidFill>
                  <a:srgbClr val="231F20"/>
                </a:solidFill>
                <a:latin typeface="Arial Narrow"/>
                <a:cs typeface="Arial Narrow"/>
              </a:rPr>
              <a:t>Bedarf </a:t>
            </a:r>
            <a:r>
              <a:rPr sz="800" spc="-5" dirty="0">
                <a:solidFill>
                  <a:srgbClr val="231F20"/>
                </a:solidFill>
                <a:latin typeface="Arial Narrow"/>
                <a:cs typeface="Arial Narrow"/>
              </a:rPr>
              <a:t>an den </a:t>
            </a:r>
            <a:r>
              <a:rPr sz="800" dirty="0">
                <a:solidFill>
                  <a:srgbClr val="231F20"/>
                </a:solidFill>
                <a:latin typeface="Arial Narrow"/>
                <a:cs typeface="Arial Narrow"/>
              </a:rPr>
              <a:t>Händler </a:t>
            </a:r>
            <a:r>
              <a:rPr sz="800" spc="-5" dirty="0">
                <a:solidFill>
                  <a:srgbClr val="231F20"/>
                </a:solidFill>
                <a:latin typeface="Arial Narrow"/>
                <a:cs typeface="Arial Narrow"/>
              </a:rPr>
              <a:t>oder </a:t>
            </a:r>
            <a:r>
              <a:rPr sz="800" dirty="0">
                <a:solidFill>
                  <a:srgbClr val="231F20"/>
                </a:solidFill>
                <a:latin typeface="Arial Narrow"/>
                <a:cs typeface="Arial Narrow"/>
              </a:rPr>
              <a:t>Vertreter </a:t>
            </a:r>
            <a:r>
              <a:rPr sz="800" spc="-5" dirty="0">
                <a:solidFill>
                  <a:srgbClr val="231F20"/>
                </a:solidFill>
                <a:latin typeface="Arial Narrow"/>
                <a:cs typeface="Arial Narrow"/>
              </a:rPr>
              <a:t>unter </a:t>
            </a:r>
            <a:r>
              <a:rPr sz="800" dirty="0">
                <a:solidFill>
                  <a:srgbClr val="231F20"/>
                </a:solidFill>
                <a:latin typeface="Arial Narrow"/>
                <a:cs typeface="Arial Narrow"/>
              </a:rPr>
              <a:t>Vorauszahlung </a:t>
            </a:r>
            <a:r>
              <a:rPr sz="800" spc="-5" dirty="0">
                <a:solidFill>
                  <a:srgbClr val="231F20"/>
                </a:solidFill>
                <a:latin typeface="Arial Narrow"/>
                <a:cs typeface="Arial Narrow"/>
              </a:rPr>
              <a:t>der </a:t>
            </a:r>
            <a:r>
              <a:rPr sz="800" dirty="0">
                <a:solidFill>
                  <a:srgbClr val="231F20"/>
                </a:solidFill>
                <a:latin typeface="Arial Narrow"/>
                <a:cs typeface="Arial Narrow"/>
              </a:rPr>
              <a:t>Transportkosten  </a:t>
            </a:r>
            <a:r>
              <a:rPr sz="800" spc="-5" dirty="0">
                <a:solidFill>
                  <a:srgbClr val="231F20"/>
                </a:solidFill>
                <a:latin typeface="Arial Narrow"/>
                <a:cs typeface="Arial Narrow"/>
              </a:rPr>
              <a:t>zurückgeschickt</a:t>
            </a:r>
            <a:r>
              <a:rPr sz="800" spc="-10" dirty="0">
                <a:solidFill>
                  <a:srgbClr val="231F20"/>
                </a:solidFill>
                <a:latin typeface="Arial Narrow"/>
                <a:cs typeface="Arial Narrow"/>
              </a:rPr>
              <a:t> </a:t>
            </a:r>
            <a:r>
              <a:rPr sz="800" dirty="0">
                <a:solidFill>
                  <a:srgbClr val="231F20"/>
                </a:solidFill>
                <a:latin typeface="Arial Narrow"/>
                <a:cs typeface="Arial Narrow"/>
              </a:rPr>
              <a:t>wird.</a:t>
            </a:r>
            <a:endParaRPr sz="800">
              <a:latin typeface="Arial Narrow"/>
              <a:cs typeface="Arial Narrow"/>
            </a:endParaRPr>
          </a:p>
          <a:p>
            <a:pPr marL="143510" indent="-131445">
              <a:lnSpc>
                <a:spcPts val="915"/>
              </a:lnSpc>
              <a:buChar char="●"/>
              <a:tabLst>
                <a:tab pos="144145" algn="l"/>
              </a:tabLst>
            </a:pPr>
            <a:r>
              <a:rPr sz="800" dirty="0">
                <a:solidFill>
                  <a:srgbClr val="231F20"/>
                </a:solidFill>
                <a:latin typeface="Arial Narrow"/>
                <a:cs typeface="Arial Narrow"/>
              </a:rPr>
              <a:t>Der </a:t>
            </a:r>
            <a:r>
              <a:rPr sz="800" spc="-5" dirty="0">
                <a:solidFill>
                  <a:srgbClr val="231F20"/>
                </a:solidFill>
                <a:latin typeface="Arial Narrow"/>
                <a:cs typeface="Arial Narrow"/>
              </a:rPr>
              <a:t>autorisierte </a:t>
            </a:r>
            <a:r>
              <a:rPr sz="800" dirty="0">
                <a:solidFill>
                  <a:srgbClr val="231F20"/>
                </a:solidFill>
                <a:latin typeface="Arial Narrow"/>
                <a:cs typeface="Arial Narrow"/>
              </a:rPr>
              <a:t>Händler </a:t>
            </a:r>
            <a:r>
              <a:rPr sz="800" spc="-5" dirty="0">
                <a:solidFill>
                  <a:srgbClr val="231F20"/>
                </a:solidFill>
                <a:latin typeface="Arial Narrow"/>
                <a:cs typeface="Arial Narrow"/>
              </a:rPr>
              <a:t>ist </a:t>
            </a:r>
            <a:r>
              <a:rPr sz="800" dirty="0">
                <a:solidFill>
                  <a:srgbClr val="231F20"/>
                </a:solidFill>
                <a:latin typeface="Arial Narrow"/>
                <a:cs typeface="Arial Narrow"/>
              </a:rPr>
              <a:t>für </a:t>
            </a:r>
            <a:r>
              <a:rPr sz="800" spc="-5" dirty="0">
                <a:solidFill>
                  <a:srgbClr val="231F20"/>
                </a:solidFill>
                <a:latin typeface="Arial Narrow"/>
                <a:cs typeface="Arial Narrow"/>
              </a:rPr>
              <a:t>alle </a:t>
            </a:r>
            <a:r>
              <a:rPr sz="800" dirty="0">
                <a:solidFill>
                  <a:srgbClr val="231F20"/>
                </a:solidFill>
                <a:latin typeface="Arial Narrow"/>
                <a:cs typeface="Arial Narrow"/>
              </a:rPr>
              <a:t>Vor-Ort-Servicearbeiten, </a:t>
            </a:r>
            <a:r>
              <a:rPr sz="800" spc="-5" dirty="0">
                <a:solidFill>
                  <a:srgbClr val="231F20"/>
                </a:solidFill>
                <a:latin typeface="Arial Narrow"/>
                <a:cs typeface="Arial Narrow"/>
              </a:rPr>
              <a:t>die an </a:t>
            </a:r>
            <a:r>
              <a:rPr sz="800" dirty="0">
                <a:solidFill>
                  <a:srgbClr val="231F20"/>
                </a:solidFill>
                <a:latin typeface="Arial Narrow"/>
                <a:cs typeface="Arial Narrow"/>
              </a:rPr>
              <a:t>Ihrem Produkt </a:t>
            </a:r>
            <a:r>
              <a:rPr sz="800" spc="-5" dirty="0">
                <a:solidFill>
                  <a:srgbClr val="231F20"/>
                </a:solidFill>
                <a:latin typeface="Arial Narrow"/>
                <a:cs typeface="Arial Narrow"/>
              </a:rPr>
              <a:t>von MSpa durchgeführt </a:t>
            </a:r>
            <a:r>
              <a:rPr sz="800" dirty="0">
                <a:solidFill>
                  <a:srgbClr val="231F20"/>
                </a:solidFill>
                <a:latin typeface="Arial Narrow"/>
                <a:cs typeface="Arial Narrow"/>
              </a:rPr>
              <a:t>werden, </a:t>
            </a:r>
            <a:r>
              <a:rPr sz="800" spc="-5" dirty="0">
                <a:solidFill>
                  <a:srgbClr val="231F20"/>
                </a:solidFill>
                <a:latin typeface="Arial Narrow"/>
                <a:cs typeface="Arial Narrow"/>
              </a:rPr>
              <a:t>verantwortlich. ORPC haftet nicht </a:t>
            </a:r>
            <a:r>
              <a:rPr sz="800" dirty="0">
                <a:solidFill>
                  <a:srgbClr val="231F20"/>
                </a:solidFill>
                <a:latin typeface="Arial Narrow"/>
                <a:cs typeface="Arial Narrow"/>
              </a:rPr>
              <a:t>für </a:t>
            </a:r>
            <a:r>
              <a:rPr sz="800" spc="-5" dirty="0">
                <a:solidFill>
                  <a:srgbClr val="231F20"/>
                </a:solidFill>
                <a:latin typeface="Arial Narrow"/>
                <a:cs typeface="Arial Narrow"/>
              </a:rPr>
              <a:t>die</a:t>
            </a:r>
            <a:r>
              <a:rPr sz="800" spc="-50" dirty="0">
                <a:solidFill>
                  <a:srgbClr val="231F20"/>
                </a:solidFill>
                <a:latin typeface="Arial Narrow"/>
                <a:cs typeface="Arial Narrow"/>
              </a:rPr>
              <a:t> </a:t>
            </a:r>
            <a:r>
              <a:rPr sz="800" dirty="0">
                <a:solidFill>
                  <a:srgbClr val="231F20"/>
                </a:solidFill>
                <a:latin typeface="Arial Narrow"/>
                <a:cs typeface="Arial Narrow"/>
              </a:rPr>
              <a:t>Kosten</a:t>
            </a:r>
            <a:endParaRPr sz="800">
              <a:latin typeface="Arial Narrow"/>
              <a:cs typeface="Arial Narrow"/>
            </a:endParaRPr>
          </a:p>
          <a:p>
            <a:pPr marL="128270">
              <a:lnSpc>
                <a:spcPts val="950"/>
              </a:lnSpc>
            </a:pPr>
            <a:r>
              <a:rPr sz="800" spc="-5" dirty="0">
                <a:solidFill>
                  <a:srgbClr val="231F20"/>
                </a:solidFill>
                <a:latin typeface="Arial Narrow"/>
                <a:cs typeface="Arial Narrow"/>
              </a:rPr>
              <a:t>von </a:t>
            </a:r>
            <a:r>
              <a:rPr sz="800" dirty="0">
                <a:solidFill>
                  <a:srgbClr val="231F20"/>
                </a:solidFill>
                <a:latin typeface="Arial Narrow"/>
                <a:cs typeface="Arial Narrow"/>
              </a:rPr>
              <a:t>Arbeiten, </a:t>
            </a:r>
            <a:r>
              <a:rPr sz="800" spc="-5" dirty="0">
                <a:solidFill>
                  <a:srgbClr val="231F20"/>
                </a:solidFill>
                <a:latin typeface="Arial Narrow"/>
                <a:cs typeface="Arial Narrow"/>
              </a:rPr>
              <a:t>die von einer nicht autorisierten </a:t>
            </a:r>
            <a:r>
              <a:rPr sz="800" dirty="0">
                <a:solidFill>
                  <a:srgbClr val="231F20"/>
                </a:solidFill>
                <a:latin typeface="Arial Narrow"/>
                <a:cs typeface="Arial Narrow"/>
              </a:rPr>
              <a:t>Serviceperson </a:t>
            </a:r>
            <a:r>
              <a:rPr sz="800" spc="-5" dirty="0">
                <a:solidFill>
                  <a:srgbClr val="231F20"/>
                </a:solidFill>
                <a:latin typeface="Arial Narrow"/>
                <a:cs typeface="Arial Narrow"/>
              </a:rPr>
              <a:t>ausgeführt</a:t>
            </a:r>
            <a:r>
              <a:rPr sz="800" spc="-10" dirty="0">
                <a:solidFill>
                  <a:srgbClr val="231F20"/>
                </a:solidFill>
                <a:latin typeface="Arial Narrow"/>
                <a:cs typeface="Arial Narrow"/>
              </a:rPr>
              <a:t> </a:t>
            </a:r>
            <a:r>
              <a:rPr sz="800" dirty="0">
                <a:solidFill>
                  <a:srgbClr val="231F20"/>
                </a:solidFill>
                <a:latin typeface="Arial Narrow"/>
                <a:cs typeface="Arial Narrow"/>
              </a:rPr>
              <a:t>werden.</a:t>
            </a:r>
            <a:endParaRPr sz="800">
              <a:latin typeface="Arial Narrow"/>
              <a:cs typeface="Arial Narrow"/>
            </a:endParaRPr>
          </a:p>
          <a:p>
            <a:pPr marL="143510" indent="-131445">
              <a:lnSpc>
                <a:spcPts val="955"/>
              </a:lnSpc>
              <a:buChar char="●"/>
              <a:tabLst>
                <a:tab pos="144145" algn="l"/>
              </a:tabLst>
            </a:pPr>
            <a:r>
              <a:rPr sz="800" dirty="0">
                <a:solidFill>
                  <a:srgbClr val="231F20"/>
                </a:solidFill>
                <a:latin typeface="Arial Narrow"/>
                <a:cs typeface="Arial Narrow"/>
              </a:rPr>
              <a:t>Für Produkte, </a:t>
            </a:r>
            <a:r>
              <a:rPr sz="800" spc="-5" dirty="0">
                <a:solidFill>
                  <a:srgbClr val="231F20"/>
                </a:solidFill>
                <a:latin typeface="Arial Narrow"/>
                <a:cs typeface="Arial Narrow"/>
              </a:rPr>
              <a:t>die sowohl mit MSpa als auch mit dem </a:t>
            </a:r>
            <a:r>
              <a:rPr sz="800" dirty="0">
                <a:solidFill>
                  <a:srgbClr val="231F20"/>
                </a:solidFill>
                <a:latin typeface="Arial Narrow"/>
                <a:cs typeface="Arial Narrow"/>
              </a:rPr>
              <a:t>Importeur </a:t>
            </a:r>
            <a:r>
              <a:rPr sz="800" spc="-5" dirty="0">
                <a:solidFill>
                  <a:srgbClr val="231F20"/>
                </a:solidFill>
                <a:latin typeface="Arial Narrow"/>
                <a:cs typeface="Arial Narrow"/>
              </a:rPr>
              <a:t>gekennzeichnet sind, gilt ausschließlich die vom </a:t>
            </a:r>
            <a:r>
              <a:rPr sz="800" dirty="0">
                <a:solidFill>
                  <a:srgbClr val="231F20"/>
                </a:solidFill>
                <a:latin typeface="Arial Narrow"/>
                <a:cs typeface="Arial Narrow"/>
              </a:rPr>
              <a:t>Importeur </a:t>
            </a:r>
            <a:r>
              <a:rPr sz="800" spc="-5" dirty="0">
                <a:solidFill>
                  <a:srgbClr val="231F20"/>
                </a:solidFill>
                <a:latin typeface="Arial Narrow"/>
                <a:cs typeface="Arial Narrow"/>
              </a:rPr>
              <a:t>gewährte</a:t>
            </a:r>
            <a:r>
              <a:rPr sz="800" spc="-25" dirty="0">
                <a:solidFill>
                  <a:srgbClr val="231F20"/>
                </a:solidFill>
                <a:latin typeface="Arial Narrow"/>
                <a:cs typeface="Arial Narrow"/>
              </a:rPr>
              <a:t> </a:t>
            </a:r>
            <a:r>
              <a:rPr sz="800" spc="-5" dirty="0">
                <a:solidFill>
                  <a:srgbClr val="231F20"/>
                </a:solidFill>
                <a:latin typeface="Arial Narrow"/>
                <a:cs typeface="Arial Narrow"/>
              </a:rPr>
              <a:t>Garantie.</a:t>
            </a:r>
            <a:endParaRPr sz="800">
              <a:latin typeface="Arial Narrow"/>
              <a:cs typeface="Arial Narrow"/>
            </a:endParaRPr>
          </a:p>
          <a:p>
            <a:pPr marL="12700">
              <a:lnSpc>
                <a:spcPct val="100000"/>
              </a:lnSpc>
              <a:spcBef>
                <a:spcPts val="439"/>
              </a:spcBef>
            </a:pPr>
            <a:r>
              <a:rPr sz="800" b="1" spc="-5" dirty="0">
                <a:solidFill>
                  <a:srgbClr val="231F20"/>
                </a:solidFill>
                <a:latin typeface="Arial Narrow"/>
                <a:cs typeface="Arial Narrow"/>
              </a:rPr>
              <a:t>Garantie-Registrierung</a:t>
            </a:r>
            <a:endParaRPr sz="800">
              <a:latin typeface="Arial Narrow"/>
              <a:cs typeface="Arial Narrow"/>
            </a:endParaRPr>
          </a:p>
          <a:p>
            <a:pPr marL="12700" marR="5080">
              <a:lnSpc>
                <a:spcPct val="114599"/>
              </a:lnSpc>
            </a:pPr>
            <a:r>
              <a:rPr sz="800" dirty="0">
                <a:solidFill>
                  <a:srgbClr val="231F20"/>
                </a:solidFill>
                <a:latin typeface="Arial Narrow"/>
                <a:cs typeface="Arial Narrow"/>
              </a:rPr>
              <a:t>Bitte </a:t>
            </a:r>
            <a:r>
              <a:rPr sz="800" spc="-5" dirty="0">
                <a:solidFill>
                  <a:srgbClr val="231F20"/>
                </a:solidFill>
                <a:latin typeface="Arial Narrow"/>
                <a:cs typeface="Arial Narrow"/>
              </a:rPr>
              <a:t>bewahren </a:t>
            </a:r>
            <a:r>
              <a:rPr sz="800" dirty="0">
                <a:solidFill>
                  <a:srgbClr val="231F20"/>
                </a:solidFill>
                <a:latin typeface="Arial Narrow"/>
                <a:cs typeface="Arial Narrow"/>
              </a:rPr>
              <a:t>Sie </a:t>
            </a:r>
            <a:r>
              <a:rPr sz="800" spc="-5" dirty="0">
                <a:solidFill>
                  <a:srgbClr val="231F20"/>
                </a:solidFill>
                <a:latin typeface="Arial Narrow"/>
                <a:cs typeface="Arial Narrow"/>
              </a:rPr>
              <a:t>immer den </a:t>
            </a:r>
            <a:r>
              <a:rPr sz="800" dirty="0">
                <a:solidFill>
                  <a:srgbClr val="231F20"/>
                </a:solidFill>
                <a:latin typeface="Arial Narrow"/>
                <a:cs typeface="Arial Narrow"/>
              </a:rPr>
              <a:t>Kaufbeleg </a:t>
            </a:r>
            <a:r>
              <a:rPr sz="800" spc="-5" dirty="0">
                <a:solidFill>
                  <a:srgbClr val="231F20"/>
                </a:solidFill>
                <a:latin typeface="Arial Narrow"/>
                <a:cs typeface="Arial Narrow"/>
              </a:rPr>
              <a:t>und die Garantiekarte </a:t>
            </a:r>
            <a:r>
              <a:rPr sz="800" dirty="0">
                <a:solidFill>
                  <a:srgbClr val="231F20"/>
                </a:solidFill>
                <a:latin typeface="Arial Narrow"/>
                <a:cs typeface="Arial Narrow"/>
              </a:rPr>
              <a:t>für </a:t>
            </a:r>
            <a:r>
              <a:rPr sz="800" spc="-5" dirty="0">
                <a:solidFill>
                  <a:srgbClr val="231F20"/>
                </a:solidFill>
                <a:latin typeface="Arial Narrow"/>
                <a:cs typeface="Arial Narrow"/>
              </a:rPr>
              <a:t>den </a:t>
            </a:r>
            <a:r>
              <a:rPr sz="800" dirty="0">
                <a:solidFill>
                  <a:srgbClr val="231F20"/>
                </a:solidFill>
                <a:latin typeface="Arial Narrow"/>
                <a:cs typeface="Arial Narrow"/>
              </a:rPr>
              <a:t>Fall </a:t>
            </a:r>
            <a:r>
              <a:rPr sz="800" spc="-5" dirty="0">
                <a:solidFill>
                  <a:srgbClr val="231F20"/>
                </a:solidFill>
                <a:latin typeface="Arial Narrow"/>
                <a:cs typeface="Arial Narrow"/>
              </a:rPr>
              <a:t>einer zukünftigen Garantieanfrage auf. </a:t>
            </a:r>
            <a:r>
              <a:rPr sz="800" dirty="0">
                <a:solidFill>
                  <a:srgbClr val="231F20"/>
                </a:solidFill>
                <a:latin typeface="Arial Narrow"/>
                <a:cs typeface="Arial Narrow"/>
              </a:rPr>
              <a:t>Alle Ansprüche </a:t>
            </a:r>
            <a:r>
              <a:rPr sz="800" spc="-5" dirty="0">
                <a:solidFill>
                  <a:srgbClr val="231F20"/>
                </a:solidFill>
                <a:latin typeface="Arial Narrow"/>
                <a:cs typeface="Arial Narrow"/>
              </a:rPr>
              <a:t>müssen bei einem von MSpa  autorisierten </a:t>
            </a:r>
            <a:r>
              <a:rPr sz="800" dirty="0">
                <a:solidFill>
                  <a:srgbClr val="231F20"/>
                </a:solidFill>
                <a:latin typeface="Arial Narrow"/>
                <a:cs typeface="Arial Narrow"/>
              </a:rPr>
              <a:t>Händler </a:t>
            </a:r>
            <a:r>
              <a:rPr sz="800" spc="-5" dirty="0">
                <a:solidFill>
                  <a:srgbClr val="231F20"/>
                </a:solidFill>
                <a:latin typeface="Arial Narrow"/>
                <a:cs typeface="Arial Narrow"/>
              </a:rPr>
              <a:t>oder </a:t>
            </a:r>
            <a:r>
              <a:rPr sz="800" dirty="0">
                <a:solidFill>
                  <a:srgbClr val="231F20"/>
                </a:solidFill>
                <a:latin typeface="Arial Narrow"/>
                <a:cs typeface="Arial Narrow"/>
              </a:rPr>
              <a:t>Servicepartner </a:t>
            </a:r>
            <a:r>
              <a:rPr sz="800" spc="-5" dirty="0">
                <a:solidFill>
                  <a:srgbClr val="231F20"/>
                </a:solidFill>
                <a:latin typeface="Arial Narrow"/>
                <a:cs typeface="Arial Narrow"/>
              </a:rPr>
              <a:t>eingereicht </a:t>
            </a:r>
            <a:r>
              <a:rPr sz="800" dirty="0">
                <a:solidFill>
                  <a:srgbClr val="231F20"/>
                </a:solidFill>
                <a:latin typeface="Arial Narrow"/>
                <a:cs typeface="Arial Narrow"/>
              </a:rPr>
              <a:t>werden. Die </a:t>
            </a:r>
            <a:r>
              <a:rPr sz="800" spc="-5" dirty="0">
                <a:solidFill>
                  <a:srgbClr val="231F20"/>
                </a:solidFill>
                <a:latin typeface="Arial Narrow"/>
                <a:cs typeface="Arial Narrow"/>
              </a:rPr>
              <a:t>Garantie-Kontaktinformationen befinden sich auf der </a:t>
            </a:r>
            <a:r>
              <a:rPr sz="800" dirty="0">
                <a:solidFill>
                  <a:srgbClr val="231F20"/>
                </a:solidFill>
                <a:latin typeface="Arial Narrow"/>
                <a:cs typeface="Arial Narrow"/>
              </a:rPr>
              <a:t>Rückseite </a:t>
            </a:r>
            <a:r>
              <a:rPr sz="800" spc="-5" dirty="0">
                <a:solidFill>
                  <a:srgbClr val="231F20"/>
                </a:solidFill>
                <a:latin typeface="Arial Narrow"/>
                <a:cs typeface="Arial Narrow"/>
              </a:rPr>
              <a:t>der Garantiekarte. </a:t>
            </a:r>
            <a:r>
              <a:rPr sz="800" dirty="0">
                <a:solidFill>
                  <a:srgbClr val="231F20"/>
                </a:solidFill>
                <a:latin typeface="Arial Narrow"/>
                <a:cs typeface="Arial Narrow"/>
              </a:rPr>
              <a:t>Es </a:t>
            </a:r>
            <a:r>
              <a:rPr sz="800" spc="-5" dirty="0">
                <a:solidFill>
                  <a:srgbClr val="231F20"/>
                </a:solidFill>
                <a:latin typeface="Arial Narrow"/>
                <a:cs typeface="Arial Narrow"/>
              </a:rPr>
              <a:t>ist </a:t>
            </a:r>
            <a:r>
              <a:rPr sz="800" dirty="0">
                <a:solidFill>
                  <a:srgbClr val="231F20"/>
                </a:solidFill>
                <a:latin typeface="Arial Narrow"/>
                <a:cs typeface="Arial Narrow"/>
              </a:rPr>
              <a:t>wichtig,</a:t>
            </a:r>
            <a:r>
              <a:rPr sz="800" spc="-35" dirty="0">
                <a:solidFill>
                  <a:srgbClr val="231F20"/>
                </a:solidFill>
                <a:latin typeface="Arial Narrow"/>
                <a:cs typeface="Arial Narrow"/>
              </a:rPr>
              <a:t> </a:t>
            </a:r>
            <a:r>
              <a:rPr sz="800" spc="-5" dirty="0">
                <a:solidFill>
                  <a:srgbClr val="231F20"/>
                </a:solidFill>
                <a:latin typeface="Arial Narrow"/>
                <a:cs typeface="Arial Narrow"/>
              </a:rPr>
              <a:t>dass</a:t>
            </a:r>
            <a:endParaRPr sz="800">
              <a:latin typeface="Arial Narrow"/>
              <a:cs typeface="Arial Narrow"/>
            </a:endParaRPr>
          </a:p>
          <a:p>
            <a:pPr marL="12700" marR="336550">
              <a:lnSpc>
                <a:spcPts val="950"/>
              </a:lnSpc>
              <a:spcBef>
                <a:spcPts val="25"/>
              </a:spcBef>
            </a:pPr>
            <a:r>
              <a:rPr sz="800" spc="-5" dirty="0">
                <a:solidFill>
                  <a:srgbClr val="231F20"/>
                </a:solidFill>
                <a:latin typeface="Arial Narrow"/>
                <a:cs typeface="Arial Narrow"/>
              </a:rPr>
              <a:t>alle eingereichten </a:t>
            </a:r>
            <a:r>
              <a:rPr sz="800" dirty="0">
                <a:solidFill>
                  <a:srgbClr val="231F20"/>
                </a:solidFill>
                <a:latin typeface="Arial Narrow"/>
                <a:cs typeface="Arial Narrow"/>
              </a:rPr>
              <a:t>Ansprüche </a:t>
            </a:r>
            <a:r>
              <a:rPr sz="800" spc="-5" dirty="0">
                <a:solidFill>
                  <a:srgbClr val="231F20"/>
                </a:solidFill>
                <a:latin typeface="Arial Narrow"/>
                <a:cs typeface="Arial Narrow"/>
              </a:rPr>
              <a:t>alle notwendigen </a:t>
            </a:r>
            <a:r>
              <a:rPr sz="800" dirty="0">
                <a:solidFill>
                  <a:srgbClr val="231F20"/>
                </a:solidFill>
                <a:latin typeface="Arial Narrow"/>
                <a:cs typeface="Arial Narrow"/>
              </a:rPr>
              <a:t>Informationen </a:t>
            </a:r>
            <a:r>
              <a:rPr sz="800" spc="-5" dirty="0">
                <a:solidFill>
                  <a:srgbClr val="231F20"/>
                </a:solidFill>
                <a:latin typeface="Arial Narrow"/>
                <a:cs typeface="Arial Narrow"/>
              </a:rPr>
              <a:t>enthalten, einschließlich </a:t>
            </a:r>
            <a:r>
              <a:rPr sz="800" dirty="0">
                <a:solidFill>
                  <a:srgbClr val="231F20"/>
                </a:solidFill>
                <a:latin typeface="Arial Narrow"/>
                <a:cs typeface="Arial Narrow"/>
              </a:rPr>
              <a:t>Kundenname, Kaufbeleg, Seriennummer, Produktnummer, Problem </a:t>
            </a:r>
            <a:r>
              <a:rPr sz="800" spc="-5" dirty="0">
                <a:solidFill>
                  <a:srgbClr val="231F20"/>
                </a:solidFill>
                <a:latin typeface="Arial Narrow"/>
                <a:cs typeface="Arial Narrow"/>
              </a:rPr>
              <a:t>und  angeforderte</a:t>
            </a:r>
            <a:r>
              <a:rPr sz="800" spc="-10" dirty="0">
                <a:solidFill>
                  <a:srgbClr val="231F20"/>
                </a:solidFill>
                <a:latin typeface="Arial Narrow"/>
                <a:cs typeface="Arial Narrow"/>
              </a:rPr>
              <a:t> </a:t>
            </a:r>
            <a:r>
              <a:rPr sz="800" dirty="0">
                <a:solidFill>
                  <a:srgbClr val="231F20"/>
                </a:solidFill>
                <a:latin typeface="Arial Narrow"/>
                <a:cs typeface="Arial Narrow"/>
              </a:rPr>
              <a:t>Teile.</a:t>
            </a:r>
            <a:endParaRPr sz="800">
              <a:latin typeface="Arial Narrow"/>
              <a:cs typeface="Arial Narrow"/>
            </a:endParaRPr>
          </a:p>
        </p:txBody>
      </p:sp>
      <p:sp>
        <p:nvSpPr>
          <p:cNvPr id="44" name="object 44"/>
          <p:cNvSpPr txBox="1"/>
          <p:nvPr/>
        </p:nvSpPr>
        <p:spPr>
          <a:xfrm>
            <a:off x="3691445" y="9985871"/>
            <a:ext cx="169545" cy="123189"/>
          </a:xfrm>
          <a:prstGeom prst="rect">
            <a:avLst/>
          </a:prstGeom>
        </p:spPr>
        <p:txBody>
          <a:bodyPr vert="horz" wrap="square" lIns="0" tIns="17780" rIns="0" bIns="0" rtlCol="0">
            <a:spAutoFit/>
          </a:bodyPr>
          <a:lstStyle/>
          <a:p>
            <a:pPr marL="45720">
              <a:lnSpc>
                <a:spcPct val="100000"/>
              </a:lnSpc>
              <a:spcBef>
                <a:spcPts val="140"/>
              </a:spcBef>
            </a:pPr>
            <a:r>
              <a:rPr sz="600" dirty="0">
                <a:solidFill>
                  <a:srgbClr val="131111"/>
                </a:solidFill>
                <a:latin typeface="Arial"/>
                <a:cs typeface="Arial"/>
              </a:rPr>
              <a:t>17</a:t>
            </a:r>
            <a:endParaRPr sz="6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7539" y="6531671"/>
            <a:ext cx="4092575" cy="43688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231F20"/>
                </a:solidFill>
                <a:latin typeface="Century Gothic"/>
                <a:cs typeface="Century Gothic"/>
              </a:rPr>
              <a:t>Manual </a:t>
            </a:r>
            <a:r>
              <a:rPr sz="2700" b="1" spc="-5" dirty="0">
                <a:solidFill>
                  <a:srgbClr val="231F20"/>
                </a:solidFill>
                <a:latin typeface="Century Gothic"/>
                <a:cs typeface="Century Gothic"/>
              </a:rPr>
              <a:t>de</a:t>
            </a:r>
            <a:r>
              <a:rPr sz="2700" b="1" spc="-95" dirty="0">
                <a:solidFill>
                  <a:srgbClr val="231F20"/>
                </a:solidFill>
                <a:latin typeface="Century Gothic"/>
                <a:cs typeface="Century Gothic"/>
              </a:rPr>
              <a:t> </a:t>
            </a:r>
            <a:r>
              <a:rPr sz="2700" b="1" dirty="0">
                <a:solidFill>
                  <a:srgbClr val="231F20"/>
                </a:solidFill>
                <a:latin typeface="Century Gothic"/>
                <a:cs typeface="Century Gothic"/>
              </a:rPr>
              <a:t>instrucciones</a:t>
            </a:r>
            <a:endParaRPr sz="2700">
              <a:latin typeface="Century Gothic"/>
              <a:cs typeface="Century Gothic"/>
            </a:endParaRPr>
          </a:p>
        </p:txBody>
      </p:sp>
      <p:sp>
        <p:nvSpPr>
          <p:cNvPr id="3" name="object 3"/>
          <p:cNvSpPr txBox="1"/>
          <p:nvPr/>
        </p:nvSpPr>
        <p:spPr>
          <a:xfrm>
            <a:off x="515937" y="9504883"/>
            <a:ext cx="5354320" cy="289560"/>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231F20"/>
                </a:solidFill>
                <a:latin typeface="Arial Narrow"/>
                <a:cs typeface="Arial Narrow"/>
              </a:rPr>
              <a:t>Debido </a:t>
            </a:r>
            <a:r>
              <a:rPr sz="900" spc="-5" dirty="0">
                <a:solidFill>
                  <a:srgbClr val="231F20"/>
                </a:solidFill>
                <a:latin typeface="Arial Narrow"/>
                <a:cs typeface="Arial Narrow"/>
              </a:rPr>
              <a:t>al continuo proceso de mejora de sus productos, MSpa se </a:t>
            </a:r>
            <a:r>
              <a:rPr sz="900" dirty="0">
                <a:solidFill>
                  <a:srgbClr val="231F20"/>
                </a:solidFill>
                <a:latin typeface="Arial Narrow"/>
                <a:cs typeface="Arial Narrow"/>
              </a:rPr>
              <a:t>reserva </a:t>
            </a:r>
            <a:r>
              <a:rPr sz="900" spc="-5" dirty="0">
                <a:solidFill>
                  <a:srgbClr val="231F20"/>
                </a:solidFill>
                <a:latin typeface="Arial Narrow"/>
                <a:cs typeface="Arial Narrow"/>
              </a:rPr>
              <a:t>el derecho </a:t>
            </a:r>
            <a:r>
              <a:rPr sz="900" dirty="0">
                <a:solidFill>
                  <a:srgbClr val="231F20"/>
                </a:solidFill>
                <a:latin typeface="Arial Narrow"/>
                <a:cs typeface="Arial Narrow"/>
              </a:rPr>
              <a:t>a </a:t>
            </a:r>
            <a:r>
              <a:rPr sz="900" spc="-5" dirty="0">
                <a:solidFill>
                  <a:srgbClr val="231F20"/>
                </a:solidFill>
                <a:latin typeface="Arial Narrow"/>
                <a:cs typeface="Arial Narrow"/>
              </a:rPr>
              <a:t>modificar las características </a:t>
            </a:r>
            <a:r>
              <a:rPr sz="900" dirty="0">
                <a:solidFill>
                  <a:srgbClr val="231F20"/>
                </a:solidFill>
                <a:latin typeface="Arial Narrow"/>
                <a:cs typeface="Arial Narrow"/>
              </a:rPr>
              <a:t>y </a:t>
            </a:r>
            <a:r>
              <a:rPr sz="900" spc="-5" dirty="0">
                <a:solidFill>
                  <a:srgbClr val="231F20"/>
                </a:solidFill>
                <a:latin typeface="Arial Narrow"/>
                <a:cs typeface="Arial Narrow"/>
              </a:rPr>
              <a:t>el aspecto  de sus productos, lo que puede dar lugar </a:t>
            </a:r>
            <a:r>
              <a:rPr sz="900" dirty="0">
                <a:solidFill>
                  <a:srgbClr val="231F20"/>
                </a:solidFill>
                <a:latin typeface="Arial Narrow"/>
                <a:cs typeface="Arial Narrow"/>
              </a:rPr>
              <a:t>a </a:t>
            </a:r>
            <a:r>
              <a:rPr sz="900" spc="-5" dirty="0">
                <a:solidFill>
                  <a:srgbClr val="231F20"/>
                </a:solidFill>
                <a:latin typeface="Arial Narrow"/>
                <a:cs typeface="Arial Narrow"/>
              </a:rPr>
              <a:t>la actualización del manual de instrucciones sin previo</a:t>
            </a:r>
            <a:r>
              <a:rPr sz="900" spc="-20" dirty="0">
                <a:solidFill>
                  <a:srgbClr val="231F20"/>
                </a:solidFill>
                <a:latin typeface="Arial Narrow"/>
                <a:cs typeface="Arial Narrow"/>
              </a:rPr>
              <a:t> </a:t>
            </a:r>
            <a:r>
              <a:rPr sz="900" dirty="0">
                <a:solidFill>
                  <a:srgbClr val="231F20"/>
                </a:solidFill>
                <a:latin typeface="Arial Narrow"/>
                <a:cs typeface="Arial Narrow"/>
              </a:rPr>
              <a:t>aviso.</a:t>
            </a:r>
            <a:endParaRPr sz="900">
              <a:latin typeface="Arial Narrow"/>
              <a:cs typeface="Arial Narrow"/>
            </a:endParaRPr>
          </a:p>
        </p:txBody>
      </p:sp>
      <p:grpSp>
        <p:nvGrpSpPr>
          <p:cNvPr id="4" name="object 4"/>
          <p:cNvGrpSpPr/>
          <p:nvPr/>
        </p:nvGrpSpPr>
        <p:grpSpPr>
          <a:xfrm>
            <a:off x="6766485" y="9517012"/>
            <a:ext cx="208915" cy="347980"/>
            <a:chOff x="6766485" y="9517012"/>
            <a:chExt cx="208915" cy="347980"/>
          </a:xfrm>
        </p:grpSpPr>
        <p:sp>
          <p:nvSpPr>
            <p:cNvPr id="5" name="object 5"/>
            <p:cNvSpPr/>
            <p:nvPr/>
          </p:nvSpPr>
          <p:spPr>
            <a:xfrm>
              <a:off x="6771038" y="9521565"/>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6" name="object 6"/>
            <p:cNvSpPr/>
            <p:nvPr/>
          </p:nvSpPr>
          <p:spPr>
            <a:xfrm>
              <a:off x="6771038" y="9521565"/>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grpSp>
      <p:grpSp>
        <p:nvGrpSpPr>
          <p:cNvPr id="7" name="object 7"/>
          <p:cNvGrpSpPr/>
          <p:nvPr/>
        </p:nvGrpSpPr>
        <p:grpSpPr>
          <a:xfrm>
            <a:off x="6460421" y="9517012"/>
            <a:ext cx="208915" cy="347345"/>
            <a:chOff x="6460421" y="9517012"/>
            <a:chExt cx="208915" cy="347345"/>
          </a:xfrm>
        </p:grpSpPr>
        <p:sp>
          <p:nvSpPr>
            <p:cNvPr id="8" name="object 8"/>
            <p:cNvSpPr/>
            <p:nvPr/>
          </p:nvSpPr>
          <p:spPr>
            <a:xfrm>
              <a:off x="6464974" y="9521565"/>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9" name="object 9"/>
            <p:cNvSpPr/>
            <p:nvPr/>
          </p:nvSpPr>
          <p:spPr>
            <a:xfrm>
              <a:off x="6464974" y="9521565"/>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grpSp>
      <p:sp>
        <p:nvSpPr>
          <p:cNvPr id="10" name="object 10"/>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11" name="object 11"/>
          <p:cNvSpPr/>
          <p:nvPr/>
        </p:nvSpPr>
        <p:spPr>
          <a:xfrm>
            <a:off x="573074" y="427304"/>
            <a:ext cx="1939925" cy="786765"/>
          </a:xfrm>
          <a:custGeom>
            <a:avLst/>
            <a:gdLst/>
            <a:ahLst/>
            <a:cxnLst/>
            <a:rect l="l" t="t" r="r" b="b"/>
            <a:pathLst>
              <a:path w="1939925" h="786765">
                <a:moveTo>
                  <a:pt x="863485" y="51168"/>
                </a:moveTo>
                <a:lnTo>
                  <a:pt x="861847" y="11671"/>
                </a:lnTo>
                <a:lnTo>
                  <a:pt x="836968" y="0"/>
                </a:lnTo>
                <a:lnTo>
                  <a:pt x="782713" y="4381"/>
                </a:lnTo>
                <a:lnTo>
                  <a:pt x="564337" y="4381"/>
                </a:lnTo>
                <a:lnTo>
                  <a:pt x="525665" y="5080"/>
                </a:lnTo>
                <a:lnTo>
                  <a:pt x="504228" y="9994"/>
                </a:lnTo>
                <a:lnTo>
                  <a:pt x="492302" y="23342"/>
                </a:lnTo>
                <a:lnTo>
                  <a:pt x="482193" y="49339"/>
                </a:lnTo>
                <a:lnTo>
                  <a:pt x="474776" y="22720"/>
                </a:lnTo>
                <a:lnTo>
                  <a:pt x="465150" y="9512"/>
                </a:lnTo>
                <a:lnTo>
                  <a:pt x="446849" y="5829"/>
                </a:lnTo>
                <a:lnTo>
                  <a:pt x="413461" y="7759"/>
                </a:lnTo>
                <a:lnTo>
                  <a:pt x="44208" y="7759"/>
                </a:lnTo>
                <a:lnTo>
                  <a:pt x="32778" y="10744"/>
                </a:lnTo>
                <a:lnTo>
                  <a:pt x="28651" y="13563"/>
                </a:lnTo>
                <a:lnTo>
                  <a:pt x="31546" y="17894"/>
                </a:lnTo>
                <a:lnTo>
                  <a:pt x="41198" y="25361"/>
                </a:lnTo>
                <a:lnTo>
                  <a:pt x="65189" y="29083"/>
                </a:lnTo>
                <a:lnTo>
                  <a:pt x="98488" y="35420"/>
                </a:lnTo>
                <a:lnTo>
                  <a:pt x="111937" y="51523"/>
                </a:lnTo>
                <a:lnTo>
                  <a:pt x="107657" y="89966"/>
                </a:lnTo>
                <a:lnTo>
                  <a:pt x="87757" y="163360"/>
                </a:lnTo>
                <a:lnTo>
                  <a:pt x="4406" y="548551"/>
                </a:lnTo>
                <a:lnTo>
                  <a:pt x="0" y="571525"/>
                </a:lnTo>
                <a:lnTo>
                  <a:pt x="101" y="583565"/>
                </a:lnTo>
                <a:lnTo>
                  <a:pt x="6108" y="588581"/>
                </a:lnTo>
                <a:lnTo>
                  <a:pt x="19443" y="590537"/>
                </a:lnTo>
                <a:lnTo>
                  <a:pt x="60439" y="591299"/>
                </a:lnTo>
                <a:lnTo>
                  <a:pt x="126784" y="592074"/>
                </a:lnTo>
                <a:lnTo>
                  <a:pt x="146342" y="591477"/>
                </a:lnTo>
                <a:lnTo>
                  <a:pt x="156806" y="587273"/>
                </a:lnTo>
                <a:lnTo>
                  <a:pt x="161721" y="575868"/>
                </a:lnTo>
                <a:lnTo>
                  <a:pt x="164630" y="553669"/>
                </a:lnTo>
                <a:lnTo>
                  <a:pt x="195465" y="415937"/>
                </a:lnTo>
                <a:lnTo>
                  <a:pt x="219925" y="303110"/>
                </a:lnTo>
                <a:lnTo>
                  <a:pt x="237858" y="213690"/>
                </a:lnTo>
                <a:lnTo>
                  <a:pt x="246468" y="168300"/>
                </a:lnTo>
                <a:lnTo>
                  <a:pt x="254025" y="145897"/>
                </a:lnTo>
                <a:lnTo>
                  <a:pt x="264744" y="139954"/>
                </a:lnTo>
                <a:lnTo>
                  <a:pt x="282841" y="143903"/>
                </a:lnTo>
                <a:lnTo>
                  <a:pt x="351561" y="146215"/>
                </a:lnTo>
                <a:lnTo>
                  <a:pt x="374789" y="147675"/>
                </a:lnTo>
                <a:lnTo>
                  <a:pt x="385470" y="151803"/>
                </a:lnTo>
                <a:lnTo>
                  <a:pt x="386219" y="161848"/>
                </a:lnTo>
                <a:lnTo>
                  <a:pt x="379704" y="181102"/>
                </a:lnTo>
                <a:lnTo>
                  <a:pt x="346468" y="335457"/>
                </a:lnTo>
                <a:lnTo>
                  <a:pt x="320751" y="453199"/>
                </a:lnTo>
                <a:lnTo>
                  <a:pt x="295770" y="563168"/>
                </a:lnTo>
                <a:lnTo>
                  <a:pt x="295236" y="580199"/>
                </a:lnTo>
                <a:lnTo>
                  <a:pt x="303123" y="587921"/>
                </a:lnTo>
                <a:lnTo>
                  <a:pt x="321170" y="592074"/>
                </a:lnTo>
                <a:lnTo>
                  <a:pt x="351129" y="592213"/>
                </a:lnTo>
                <a:lnTo>
                  <a:pt x="415721" y="593166"/>
                </a:lnTo>
                <a:lnTo>
                  <a:pt x="442379" y="593090"/>
                </a:lnTo>
                <a:lnTo>
                  <a:pt x="456069" y="588479"/>
                </a:lnTo>
                <a:lnTo>
                  <a:pt x="461111" y="575221"/>
                </a:lnTo>
                <a:lnTo>
                  <a:pt x="461835" y="549186"/>
                </a:lnTo>
                <a:lnTo>
                  <a:pt x="517728" y="279387"/>
                </a:lnTo>
                <a:lnTo>
                  <a:pt x="535051" y="197396"/>
                </a:lnTo>
                <a:lnTo>
                  <a:pt x="542683" y="164604"/>
                </a:lnTo>
                <a:lnTo>
                  <a:pt x="549681" y="148348"/>
                </a:lnTo>
                <a:lnTo>
                  <a:pt x="560057" y="143814"/>
                </a:lnTo>
                <a:lnTo>
                  <a:pt x="577824" y="146215"/>
                </a:lnTo>
                <a:lnTo>
                  <a:pt x="605409" y="145605"/>
                </a:lnTo>
                <a:lnTo>
                  <a:pt x="656628" y="145008"/>
                </a:lnTo>
                <a:lnTo>
                  <a:pt x="674636" y="145694"/>
                </a:lnTo>
                <a:lnTo>
                  <a:pt x="682409" y="150507"/>
                </a:lnTo>
                <a:lnTo>
                  <a:pt x="681532" y="163550"/>
                </a:lnTo>
                <a:lnTo>
                  <a:pt x="673582" y="188976"/>
                </a:lnTo>
                <a:lnTo>
                  <a:pt x="610844" y="472046"/>
                </a:lnTo>
                <a:lnTo>
                  <a:pt x="587590" y="575398"/>
                </a:lnTo>
                <a:lnTo>
                  <a:pt x="587565" y="589305"/>
                </a:lnTo>
                <a:lnTo>
                  <a:pt x="595363" y="594144"/>
                </a:lnTo>
                <a:lnTo>
                  <a:pt x="717423" y="594245"/>
                </a:lnTo>
                <a:lnTo>
                  <a:pt x="738327" y="593458"/>
                </a:lnTo>
                <a:lnTo>
                  <a:pt x="749401" y="587921"/>
                </a:lnTo>
                <a:lnTo>
                  <a:pt x="754341" y="572897"/>
                </a:lnTo>
                <a:lnTo>
                  <a:pt x="756856" y="543636"/>
                </a:lnTo>
                <a:lnTo>
                  <a:pt x="821423" y="252869"/>
                </a:lnTo>
                <a:lnTo>
                  <a:pt x="848004" y="130340"/>
                </a:lnTo>
                <a:lnTo>
                  <a:pt x="863485" y="51168"/>
                </a:lnTo>
                <a:close/>
              </a:path>
              <a:path w="1939925" h="786765">
                <a:moveTo>
                  <a:pt x="1939467" y="644131"/>
                </a:moveTo>
                <a:lnTo>
                  <a:pt x="1931911" y="642467"/>
                </a:lnTo>
                <a:lnTo>
                  <a:pt x="1903971" y="643394"/>
                </a:lnTo>
                <a:lnTo>
                  <a:pt x="1725434" y="652602"/>
                </a:lnTo>
                <a:lnTo>
                  <a:pt x="1678330" y="653719"/>
                </a:lnTo>
                <a:lnTo>
                  <a:pt x="1659420" y="651814"/>
                </a:lnTo>
                <a:lnTo>
                  <a:pt x="1662861" y="646391"/>
                </a:lnTo>
                <a:lnTo>
                  <a:pt x="1664081" y="644486"/>
                </a:lnTo>
                <a:lnTo>
                  <a:pt x="1675777" y="635304"/>
                </a:lnTo>
                <a:lnTo>
                  <a:pt x="1689379" y="625843"/>
                </a:lnTo>
                <a:lnTo>
                  <a:pt x="1693075" y="622922"/>
                </a:lnTo>
                <a:lnTo>
                  <a:pt x="1699742" y="617677"/>
                </a:lnTo>
                <a:lnTo>
                  <a:pt x="1702371" y="612584"/>
                </a:lnTo>
                <a:lnTo>
                  <a:pt x="1703489" y="610438"/>
                </a:lnTo>
                <a:lnTo>
                  <a:pt x="1700949" y="604024"/>
                </a:lnTo>
                <a:lnTo>
                  <a:pt x="1692173" y="600379"/>
                </a:lnTo>
                <a:lnTo>
                  <a:pt x="1677250" y="601433"/>
                </a:lnTo>
                <a:lnTo>
                  <a:pt x="1659267" y="605485"/>
                </a:lnTo>
                <a:lnTo>
                  <a:pt x="1656029" y="610387"/>
                </a:lnTo>
                <a:lnTo>
                  <a:pt x="1655533" y="612584"/>
                </a:lnTo>
                <a:lnTo>
                  <a:pt x="1654492" y="607123"/>
                </a:lnTo>
                <a:lnTo>
                  <a:pt x="1649603" y="599998"/>
                </a:lnTo>
                <a:lnTo>
                  <a:pt x="1637995" y="594423"/>
                </a:lnTo>
                <a:lnTo>
                  <a:pt x="1626412" y="593979"/>
                </a:lnTo>
                <a:lnTo>
                  <a:pt x="1626412" y="626859"/>
                </a:lnTo>
                <a:lnTo>
                  <a:pt x="1606054" y="636308"/>
                </a:lnTo>
                <a:lnTo>
                  <a:pt x="1569300" y="649503"/>
                </a:lnTo>
                <a:lnTo>
                  <a:pt x="1530464" y="661746"/>
                </a:lnTo>
                <a:lnTo>
                  <a:pt x="1500771" y="668604"/>
                </a:lnTo>
                <a:lnTo>
                  <a:pt x="1491488" y="665619"/>
                </a:lnTo>
                <a:lnTo>
                  <a:pt x="1497012" y="656234"/>
                </a:lnTo>
                <a:lnTo>
                  <a:pt x="1498714" y="653338"/>
                </a:lnTo>
                <a:lnTo>
                  <a:pt x="1565008" y="631659"/>
                </a:lnTo>
                <a:lnTo>
                  <a:pt x="1603832" y="624522"/>
                </a:lnTo>
                <a:lnTo>
                  <a:pt x="1624990" y="622922"/>
                </a:lnTo>
                <a:lnTo>
                  <a:pt x="1626412" y="626859"/>
                </a:lnTo>
                <a:lnTo>
                  <a:pt x="1626412" y="593979"/>
                </a:lnTo>
                <a:lnTo>
                  <a:pt x="1616849" y="593598"/>
                </a:lnTo>
                <a:lnTo>
                  <a:pt x="1561503" y="604469"/>
                </a:lnTo>
                <a:lnTo>
                  <a:pt x="1507324" y="621449"/>
                </a:lnTo>
                <a:lnTo>
                  <a:pt x="1446580" y="643978"/>
                </a:lnTo>
                <a:lnTo>
                  <a:pt x="1449070" y="639940"/>
                </a:lnTo>
                <a:lnTo>
                  <a:pt x="1458874" y="629996"/>
                </a:lnTo>
                <a:lnTo>
                  <a:pt x="1468805" y="617918"/>
                </a:lnTo>
                <a:lnTo>
                  <a:pt x="1470088" y="613702"/>
                </a:lnTo>
                <a:lnTo>
                  <a:pt x="1472171" y="606844"/>
                </a:lnTo>
                <a:lnTo>
                  <a:pt x="1465567" y="599198"/>
                </a:lnTo>
                <a:lnTo>
                  <a:pt x="1449870" y="595363"/>
                </a:lnTo>
                <a:lnTo>
                  <a:pt x="1424025" y="596303"/>
                </a:lnTo>
                <a:lnTo>
                  <a:pt x="1423873" y="596341"/>
                </a:lnTo>
                <a:lnTo>
                  <a:pt x="1423873" y="624408"/>
                </a:lnTo>
                <a:lnTo>
                  <a:pt x="1402969" y="637514"/>
                </a:lnTo>
                <a:lnTo>
                  <a:pt x="1372527" y="650163"/>
                </a:lnTo>
                <a:lnTo>
                  <a:pt x="1347508" y="657059"/>
                </a:lnTo>
                <a:lnTo>
                  <a:pt x="1327759" y="659688"/>
                </a:lnTo>
                <a:lnTo>
                  <a:pt x="1309395" y="661200"/>
                </a:lnTo>
                <a:lnTo>
                  <a:pt x="1297317" y="659892"/>
                </a:lnTo>
                <a:lnTo>
                  <a:pt x="1296466" y="654050"/>
                </a:lnTo>
                <a:lnTo>
                  <a:pt x="1352334" y="629094"/>
                </a:lnTo>
                <a:lnTo>
                  <a:pt x="1359433" y="626325"/>
                </a:lnTo>
                <a:lnTo>
                  <a:pt x="1370939" y="621855"/>
                </a:lnTo>
                <a:lnTo>
                  <a:pt x="1383842" y="616826"/>
                </a:lnTo>
                <a:lnTo>
                  <a:pt x="1402613" y="613702"/>
                </a:lnTo>
                <a:lnTo>
                  <a:pt x="1420253" y="616140"/>
                </a:lnTo>
                <a:lnTo>
                  <a:pt x="1423873" y="624408"/>
                </a:lnTo>
                <a:lnTo>
                  <a:pt x="1423873" y="596341"/>
                </a:lnTo>
                <a:lnTo>
                  <a:pt x="1387030" y="602932"/>
                </a:lnTo>
                <a:lnTo>
                  <a:pt x="1352270" y="613219"/>
                </a:lnTo>
                <a:lnTo>
                  <a:pt x="1332699" y="621106"/>
                </a:lnTo>
                <a:lnTo>
                  <a:pt x="1326349" y="621855"/>
                </a:lnTo>
                <a:lnTo>
                  <a:pt x="1331252" y="610730"/>
                </a:lnTo>
                <a:lnTo>
                  <a:pt x="1335620" y="599198"/>
                </a:lnTo>
                <a:lnTo>
                  <a:pt x="1334604" y="593610"/>
                </a:lnTo>
                <a:lnTo>
                  <a:pt x="1325918" y="592569"/>
                </a:lnTo>
                <a:lnTo>
                  <a:pt x="1307338" y="594512"/>
                </a:lnTo>
                <a:lnTo>
                  <a:pt x="1288122" y="599084"/>
                </a:lnTo>
                <a:lnTo>
                  <a:pt x="1272362" y="606450"/>
                </a:lnTo>
                <a:lnTo>
                  <a:pt x="1249514" y="615594"/>
                </a:lnTo>
                <a:lnTo>
                  <a:pt x="1209027" y="625487"/>
                </a:lnTo>
                <a:lnTo>
                  <a:pt x="1131468" y="640397"/>
                </a:lnTo>
                <a:lnTo>
                  <a:pt x="1106830" y="645490"/>
                </a:lnTo>
                <a:lnTo>
                  <a:pt x="1143825" y="623303"/>
                </a:lnTo>
                <a:lnTo>
                  <a:pt x="1159217" y="610031"/>
                </a:lnTo>
                <a:lnTo>
                  <a:pt x="1155738" y="600392"/>
                </a:lnTo>
                <a:lnTo>
                  <a:pt x="1099235" y="578459"/>
                </a:lnTo>
                <a:lnTo>
                  <a:pt x="1040612" y="569201"/>
                </a:lnTo>
                <a:lnTo>
                  <a:pt x="974458" y="561771"/>
                </a:lnTo>
                <a:lnTo>
                  <a:pt x="914920" y="556628"/>
                </a:lnTo>
                <a:lnTo>
                  <a:pt x="876173" y="554202"/>
                </a:lnTo>
                <a:lnTo>
                  <a:pt x="849731" y="551789"/>
                </a:lnTo>
                <a:lnTo>
                  <a:pt x="831481" y="547674"/>
                </a:lnTo>
                <a:lnTo>
                  <a:pt x="824204" y="543229"/>
                </a:lnTo>
                <a:lnTo>
                  <a:pt x="830694" y="539762"/>
                </a:lnTo>
                <a:lnTo>
                  <a:pt x="858012" y="519963"/>
                </a:lnTo>
                <a:lnTo>
                  <a:pt x="926490" y="497243"/>
                </a:lnTo>
                <a:lnTo>
                  <a:pt x="999274" y="483844"/>
                </a:lnTo>
                <a:lnTo>
                  <a:pt x="1058773" y="473710"/>
                </a:lnTo>
                <a:lnTo>
                  <a:pt x="1112939" y="465963"/>
                </a:lnTo>
                <a:lnTo>
                  <a:pt x="1161923" y="460756"/>
                </a:lnTo>
                <a:lnTo>
                  <a:pt x="1205903" y="458266"/>
                </a:lnTo>
                <a:lnTo>
                  <a:pt x="1245019" y="458660"/>
                </a:lnTo>
                <a:lnTo>
                  <a:pt x="1279461" y="462064"/>
                </a:lnTo>
                <a:lnTo>
                  <a:pt x="1305890" y="465963"/>
                </a:lnTo>
                <a:lnTo>
                  <a:pt x="1319085" y="469392"/>
                </a:lnTo>
                <a:lnTo>
                  <a:pt x="1323390" y="474408"/>
                </a:lnTo>
                <a:lnTo>
                  <a:pt x="1322768" y="482942"/>
                </a:lnTo>
                <a:lnTo>
                  <a:pt x="1327340" y="486156"/>
                </a:lnTo>
                <a:lnTo>
                  <a:pt x="1324432" y="488353"/>
                </a:lnTo>
                <a:lnTo>
                  <a:pt x="1310055" y="490562"/>
                </a:lnTo>
                <a:lnTo>
                  <a:pt x="1280210" y="493763"/>
                </a:lnTo>
                <a:lnTo>
                  <a:pt x="1251089" y="498729"/>
                </a:lnTo>
                <a:lnTo>
                  <a:pt x="1307439" y="508774"/>
                </a:lnTo>
                <a:lnTo>
                  <a:pt x="1352143" y="493763"/>
                </a:lnTo>
                <a:lnTo>
                  <a:pt x="1361922" y="478345"/>
                </a:lnTo>
                <a:lnTo>
                  <a:pt x="1360017" y="459625"/>
                </a:lnTo>
                <a:lnTo>
                  <a:pt x="1358557" y="458266"/>
                </a:lnTo>
                <a:lnTo>
                  <a:pt x="1339634" y="440766"/>
                </a:lnTo>
                <a:lnTo>
                  <a:pt x="1294053" y="424903"/>
                </a:lnTo>
                <a:lnTo>
                  <a:pt x="1253744" y="420141"/>
                </a:lnTo>
                <a:lnTo>
                  <a:pt x="1204506" y="420268"/>
                </a:lnTo>
                <a:lnTo>
                  <a:pt x="1150378" y="424129"/>
                </a:lnTo>
                <a:lnTo>
                  <a:pt x="1095387" y="430555"/>
                </a:lnTo>
                <a:lnTo>
                  <a:pt x="1043609" y="438378"/>
                </a:lnTo>
                <a:lnTo>
                  <a:pt x="999083" y="446455"/>
                </a:lnTo>
                <a:lnTo>
                  <a:pt x="922896" y="465607"/>
                </a:lnTo>
                <a:lnTo>
                  <a:pt x="873391" y="482752"/>
                </a:lnTo>
                <a:lnTo>
                  <a:pt x="826414" y="503339"/>
                </a:lnTo>
                <a:lnTo>
                  <a:pt x="791032" y="525678"/>
                </a:lnTo>
                <a:lnTo>
                  <a:pt x="776325" y="548055"/>
                </a:lnTo>
                <a:lnTo>
                  <a:pt x="795121" y="566216"/>
                </a:lnTo>
                <a:lnTo>
                  <a:pt x="843686" y="578281"/>
                </a:lnTo>
                <a:lnTo>
                  <a:pt x="906068" y="586232"/>
                </a:lnTo>
                <a:lnTo>
                  <a:pt x="966317" y="591997"/>
                </a:lnTo>
                <a:lnTo>
                  <a:pt x="1008507" y="597509"/>
                </a:lnTo>
                <a:lnTo>
                  <a:pt x="1037539" y="605523"/>
                </a:lnTo>
                <a:lnTo>
                  <a:pt x="1053884" y="614413"/>
                </a:lnTo>
                <a:lnTo>
                  <a:pt x="1055839" y="624179"/>
                </a:lnTo>
                <a:lnTo>
                  <a:pt x="1041781" y="634809"/>
                </a:lnTo>
                <a:lnTo>
                  <a:pt x="993673" y="656971"/>
                </a:lnTo>
                <a:lnTo>
                  <a:pt x="917168" y="678116"/>
                </a:lnTo>
                <a:lnTo>
                  <a:pt x="869950" y="686790"/>
                </a:lnTo>
                <a:lnTo>
                  <a:pt x="869950" y="708025"/>
                </a:lnTo>
                <a:lnTo>
                  <a:pt x="850861" y="714146"/>
                </a:lnTo>
                <a:lnTo>
                  <a:pt x="814717" y="720521"/>
                </a:lnTo>
                <a:lnTo>
                  <a:pt x="777036" y="725551"/>
                </a:lnTo>
                <a:lnTo>
                  <a:pt x="753338" y="727583"/>
                </a:lnTo>
                <a:lnTo>
                  <a:pt x="765035" y="724535"/>
                </a:lnTo>
                <a:lnTo>
                  <a:pt x="805853" y="717804"/>
                </a:lnTo>
                <a:lnTo>
                  <a:pt x="869950" y="708025"/>
                </a:lnTo>
                <a:lnTo>
                  <a:pt x="869950" y="686790"/>
                </a:lnTo>
                <a:lnTo>
                  <a:pt x="804202" y="698944"/>
                </a:lnTo>
                <a:lnTo>
                  <a:pt x="743534" y="711441"/>
                </a:lnTo>
                <a:lnTo>
                  <a:pt x="697191" y="723734"/>
                </a:lnTo>
                <a:lnTo>
                  <a:pt x="677989" y="734644"/>
                </a:lnTo>
                <a:lnTo>
                  <a:pt x="684225" y="744080"/>
                </a:lnTo>
                <a:lnTo>
                  <a:pt x="708672" y="747903"/>
                </a:lnTo>
                <a:lnTo>
                  <a:pt x="754735" y="745680"/>
                </a:lnTo>
                <a:lnTo>
                  <a:pt x="825792" y="736917"/>
                </a:lnTo>
                <a:lnTo>
                  <a:pt x="877646" y="727710"/>
                </a:lnTo>
                <a:lnTo>
                  <a:pt x="878154" y="727583"/>
                </a:lnTo>
                <a:lnTo>
                  <a:pt x="922845" y="716775"/>
                </a:lnTo>
                <a:lnTo>
                  <a:pt x="953249" y="708025"/>
                </a:lnTo>
                <a:lnTo>
                  <a:pt x="965454" y="704519"/>
                </a:lnTo>
                <a:lnTo>
                  <a:pt x="1009535" y="691388"/>
                </a:lnTo>
                <a:lnTo>
                  <a:pt x="1059167" y="677773"/>
                </a:lnTo>
                <a:lnTo>
                  <a:pt x="1198753" y="645642"/>
                </a:lnTo>
                <a:lnTo>
                  <a:pt x="1199286" y="645490"/>
                </a:lnTo>
                <a:lnTo>
                  <a:pt x="1268044" y="626325"/>
                </a:lnTo>
                <a:lnTo>
                  <a:pt x="1266977" y="629996"/>
                </a:lnTo>
                <a:lnTo>
                  <a:pt x="1255369" y="641248"/>
                </a:lnTo>
                <a:lnTo>
                  <a:pt x="1241767" y="654710"/>
                </a:lnTo>
                <a:lnTo>
                  <a:pt x="1226832" y="668045"/>
                </a:lnTo>
                <a:lnTo>
                  <a:pt x="1211262" y="678865"/>
                </a:lnTo>
                <a:lnTo>
                  <a:pt x="1195019" y="687616"/>
                </a:lnTo>
                <a:lnTo>
                  <a:pt x="1195019" y="698258"/>
                </a:lnTo>
                <a:lnTo>
                  <a:pt x="1159598" y="731126"/>
                </a:lnTo>
                <a:lnTo>
                  <a:pt x="1122641" y="759599"/>
                </a:lnTo>
                <a:lnTo>
                  <a:pt x="1116584" y="760882"/>
                </a:lnTo>
                <a:lnTo>
                  <a:pt x="1118196" y="752843"/>
                </a:lnTo>
                <a:lnTo>
                  <a:pt x="1133868" y="736523"/>
                </a:lnTo>
                <a:lnTo>
                  <a:pt x="1159865" y="718616"/>
                </a:lnTo>
                <a:lnTo>
                  <a:pt x="1184236" y="704189"/>
                </a:lnTo>
                <a:lnTo>
                  <a:pt x="1195019" y="698258"/>
                </a:lnTo>
                <a:lnTo>
                  <a:pt x="1195019" y="687616"/>
                </a:lnTo>
                <a:lnTo>
                  <a:pt x="1149870" y="712698"/>
                </a:lnTo>
                <a:lnTo>
                  <a:pt x="1114983" y="734987"/>
                </a:lnTo>
                <a:lnTo>
                  <a:pt x="1090803" y="771169"/>
                </a:lnTo>
                <a:lnTo>
                  <a:pt x="1101191" y="783564"/>
                </a:lnTo>
                <a:lnTo>
                  <a:pt x="1121740" y="786536"/>
                </a:lnTo>
                <a:lnTo>
                  <a:pt x="1149388" y="774801"/>
                </a:lnTo>
                <a:lnTo>
                  <a:pt x="1167650" y="760882"/>
                </a:lnTo>
                <a:lnTo>
                  <a:pt x="1185100" y="747585"/>
                </a:lnTo>
                <a:lnTo>
                  <a:pt x="1224470" y="714819"/>
                </a:lnTo>
                <a:lnTo>
                  <a:pt x="1243584" y="698258"/>
                </a:lnTo>
                <a:lnTo>
                  <a:pt x="1256284" y="687273"/>
                </a:lnTo>
                <a:lnTo>
                  <a:pt x="1269390" y="675690"/>
                </a:lnTo>
                <a:lnTo>
                  <a:pt x="1272997" y="686041"/>
                </a:lnTo>
                <a:lnTo>
                  <a:pt x="1279436" y="690689"/>
                </a:lnTo>
                <a:lnTo>
                  <a:pt x="1319669" y="687285"/>
                </a:lnTo>
                <a:lnTo>
                  <a:pt x="1376502" y="676681"/>
                </a:lnTo>
                <a:lnTo>
                  <a:pt x="1379601" y="675690"/>
                </a:lnTo>
                <a:lnTo>
                  <a:pt x="1394968" y="670839"/>
                </a:lnTo>
                <a:lnTo>
                  <a:pt x="1410741" y="664121"/>
                </a:lnTo>
                <a:lnTo>
                  <a:pt x="1418424" y="661200"/>
                </a:lnTo>
                <a:lnTo>
                  <a:pt x="1423162" y="659396"/>
                </a:lnTo>
                <a:lnTo>
                  <a:pt x="1437462" y="656234"/>
                </a:lnTo>
                <a:lnTo>
                  <a:pt x="1448701" y="657021"/>
                </a:lnTo>
                <a:lnTo>
                  <a:pt x="1452003" y="664121"/>
                </a:lnTo>
                <a:lnTo>
                  <a:pt x="1450835" y="674738"/>
                </a:lnTo>
                <a:lnTo>
                  <a:pt x="1454518" y="685571"/>
                </a:lnTo>
                <a:lnTo>
                  <a:pt x="1467954" y="692264"/>
                </a:lnTo>
                <a:lnTo>
                  <a:pt x="1496123" y="690435"/>
                </a:lnTo>
                <a:lnTo>
                  <a:pt x="1536001" y="679310"/>
                </a:lnTo>
                <a:lnTo>
                  <a:pt x="1564817" y="668604"/>
                </a:lnTo>
                <a:lnTo>
                  <a:pt x="1575447" y="664641"/>
                </a:lnTo>
                <a:lnTo>
                  <a:pt x="1605711" y="651814"/>
                </a:lnTo>
                <a:lnTo>
                  <a:pt x="1617637" y="646391"/>
                </a:lnTo>
                <a:lnTo>
                  <a:pt x="1611807" y="664641"/>
                </a:lnTo>
                <a:lnTo>
                  <a:pt x="1611731" y="667829"/>
                </a:lnTo>
                <a:lnTo>
                  <a:pt x="1611617" y="674039"/>
                </a:lnTo>
                <a:lnTo>
                  <a:pt x="1618716" y="677252"/>
                </a:lnTo>
                <a:lnTo>
                  <a:pt x="1668106" y="675195"/>
                </a:lnTo>
                <a:lnTo>
                  <a:pt x="1783245" y="665060"/>
                </a:lnTo>
                <a:lnTo>
                  <a:pt x="1846808" y="658723"/>
                </a:lnTo>
                <a:lnTo>
                  <a:pt x="1888731" y="653719"/>
                </a:lnTo>
                <a:lnTo>
                  <a:pt x="1897494" y="652678"/>
                </a:lnTo>
                <a:lnTo>
                  <a:pt x="1928177" y="647661"/>
                </a:lnTo>
                <a:lnTo>
                  <a:pt x="1939467" y="644131"/>
                </a:lnTo>
                <a:close/>
              </a:path>
            </a:pathLst>
          </a:custGeom>
          <a:solidFill>
            <a:srgbClr val="231F20"/>
          </a:solidFill>
        </p:spPr>
        <p:txBody>
          <a:bodyPr wrap="square" lIns="0" tIns="0" rIns="0" bIns="0" rtlCol="0"/>
          <a:lstStyle/>
          <a:p>
            <a:endParaRPr/>
          </a:p>
        </p:txBody>
      </p:sp>
      <p:sp>
        <p:nvSpPr>
          <p:cNvPr id="12" name="object 12"/>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2"/>
              </a:rPr>
              <a:t>www.the-mspa.com</a:t>
            </a:r>
            <a:r>
              <a:rPr sz="1400" spc="-160" dirty="0">
                <a:solidFill>
                  <a:srgbClr val="231F20"/>
                </a:solidFill>
                <a:latin typeface="Arial"/>
                <a:cs typeface="Arial"/>
                <a:hlinkClick r:id="rId2"/>
              </a:rPr>
              <a:t> </a:t>
            </a:r>
            <a:endParaRPr sz="1400">
              <a:latin typeface="Arial"/>
              <a:cs typeface="Arial"/>
            </a:endParaRPr>
          </a:p>
        </p:txBody>
      </p:sp>
      <p:grpSp>
        <p:nvGrpSpPr>
          <p:cNvPr id="13" name="object 13"/>
          <p:cNvGrpSpPr/>
          <p:nvPr/>
        </p:nvGrpSpPr>
        <p:grpSpPr>
          <a:xfrm>
            <a:off x="683730" y="8445847"/>
            <a:ext cx="711835" cy="622300"/>
            <a:chOff x="683730" y="8445847"/>
            <a:chExt cx="711835" cy="622300"/>
          </a:xfrm>
        </p:grpSpPr>
        <p:sp>
          <p:nvSpPr>
            <p:cNvPr id="14" name="object 14"/>
            <p:cNvSpPr/>
            <p:nvPr/>
          </p:nvSpPr>
          <p:spPr>
            <a:xfrm>
              <a:off x="683729" y="8445856"/>
              <a:ext cx="711835" cy="622300"/>
            </a:xfrm>
            <a:custGeom>
              <a:avLst/>
              <a:gdLst/>
              <a:ahLst/>
              <a:cxnLst/>
              <a:rect l="l" t="t" r="r" b="b"/>
              <a:pathLst>
                <a:path w="711835" h="622300">
                  <a:moveTo>
                    <a:pt x="711479" y="601980"/>
                  </a:moveTo>
                  <a:lnTo>
                    <a:pt x="707123" y="589305"/>
                  </a:lnTo>
                  <a:lnTo>
                    <a:pt x="370649" y="6654"/>
                  </a:lnTo>
                  <a:lnTo>
                    <a:pt x="369404" y="4495"/>
                  </a:lnTo>
                  <a:lnTo>
                    <a:pt x="362572" y="0"/>
                  </a:lnTo>
                  <a:lnTo>
                    <a:pt x="348907" y="0"/>
                  </a:lnTo>
                  <a:lnTo>
                    <a:pt x="342074" y="4495"/>
                  </a:lnTo>
                  <a:lnTo>
                    <a:pt x="4356" y="589305"/>
                  </a:lnTo>
                  <a:lnTo>
                    <a:pt x="0" y="601980"/>
                  </a:lnTo>
                  <a:lnTo>
                    <a:pt x="2095" y="612368"/>
                  </a:lnTo>
                  <a:lnTo>
                    <a:pt x="10033" y="619379"/>
                  </a:lnTo>
                  <a:lnTo>
                    <a:pt x="23190" y="621957"/>
                  </a:lnTo>
                  <a:lnTo>
                    <a:pt x="688289" y="621957"/>
                  </a:lnTo>
                  <a:lnTo>
                    <a:pt x="701433" y="619379"/>
                  </a:lnTo>
                  <a:lnTo>
                    <a:pt x="706056" y="615302"/>
                  </a:lnTo>
                  <a:lnTo>
                    <a:pt x="709371" y="612368"/>
                  </a:lnTo>
                  <a:lnTo>
                    <a:pt x="711479" y="601980"/>
                  </a:lnTo>
                  <a:close/>
                </a:path>
              </a:pathLst>
            </a:custGeom>
            <a:solidFill>
              <a:srgbClr val="231F20"/>
            </a:solidFill>
          </p:spPr>
          <p:txBody>
            <a:bodyPr wrap="square" lIns="0" tIns="0" rIns="0" bIns="0" rtlCol="0"/>
            <a:lstStyle/>
            <a:p>
              <a:endParaRPr/>
            </a:p>
          </p:txBody>
        </p:sp>
        <p:sp>
          <p:nvSpPr>
            <p:cNvPr id="15" name="object 15"/>
            <p:cNvSpPr/>
            <p:nvPr/>
          </p:nvSpPr>
          <p:spPr>
            <a:xfrm>
              <a:off x="982718" y="8604686"/>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699">
              <a:solidFill>
                <a:srgbClr val="F1F2F2"/>
              </a:solidFill>
            </a:ln>
          </p:spPr>
          <p:txBody>
            <a:bodyPr wrap="square" lIns="0" tIns="0" rIns="0" bIns="0" rtlCol="0"/>
            <a:lstStyle/>
            <a:p>
              <a:endParaRPr/>
            </a:p>
          </p:txBody>
        </p:sp>
        <p:sp>
          <p:nvSpPr>
            <p:cNvPr id="16" name="object 16"/>
            <p:cNvSpPr/>
            <p:nvPr/>
          </p:nvSpPr>
          <p:spPr>
            <a:xfrm>
              <a:off x="975568" y="8899448"/>
              <a:ext cx="127800" cy="127787"/>
            </a:xfrm>
            <a:prstGeom prst="rect">
              <a:avLst/>
            </a:prstGeom>
            <a:blipFill>
              <a:blip r:embed="rId3" cstate="print"/>
              <a:stretch>
                <a:fillRect/>
              </a:stretch>
            </a:blipFill>
          </p:spPr>
          <p:txBody>
            <a:bodyPr wrap="square" lIns="0" tIns="0" rIns="0" bIns="0" rtlCol="0"/>
            <a:lstStyle/>
            <a:p>
              <a:endParaRPr/>
            </a:p>
          </p:txBody>
        </p:sp>
      </p:grpSp>
      <p:sp>
        <p:nvSpPr>
          <p:cNvPr id="17" name="object 17"/>
          <p:cNvSpPr/>
          <p:nvPr/>
        </p:nvSpPr>
        <p:spPr>
          <a:xfrm>
            <a:off x="1631444" y="8420224"/>
            <a:ext cx="251647" cy="195365"/>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984825" y="8420434"/>
            <a:ext cx="251665" cy="195365"/>
          </a:xfrm>
          <a:prstGeom prst="rect">
            <a:avLst/>
          </a:prstGeom>
          <a:blipFill>
            <a:blip r:embed="rId5" cstate="print"/>
            <a:stretch>
              <a:fillRect/>
            </a:stretch>
          </a:blipFill>
        </p:spPr>
        <p:txBody>
          <a:bodyPr wrap="square" lIns="0" tIns="0" rIns="0" bIns="0" rtlCol="0"/>
          <a:lstStyle/>
          <a:p>
            <a:endParaRPr/>
          </a:p>
        </p:txBody>
      </p:sp>
      <p:graphicFrame>
        <p:nvGraphicFramePr>
          <p:cNvPr id="19" name="object 19"/>
          <p:cNvGraphicFramePr>
            <a:graphicFrameLocks noGrp="1"/>
          </p:cNvGraphicFramePr>
          <p:nvPr/>
        </p:nvGraphicFramePr>
        <p:xfrm>
          <a:off x="541337" y="8354276"/>
          <a:ext cx="5392420" cy="1073150"/>
        </p:xfrm>
        <a:graphic>
          <a:graphicData uri="http://schemas.openxmlformats.org/drawingml/2006/table">
            <a:tbl>
              <a:tblPr firstRow="1" bandRow="1">
                <a:tableStyleId>{2D5ABB26-0587-4C30-8999-92F81FD0307C}</a:tableStyleId>
              </a:tblPr>
              <a:tblGrid>
                <a:gridCol w="974725">
                  <a:extLst>
                    <a:ext uri="{9D8B030D-6E8A-4147-A177-3AD203B41FA5}">
                      <a16:colId xmlns:a16="http://schemas.microsoft.com/office/drawing/2014/main" val="20000"/>
                    </a:ext>
                  </a:extLst>
                </a:gridCol>
                <a:gridCol w="4417695">
                  <a:extLst>
                    <a:ext uri="{9D8B030D-6E8A-4147-A177-3AD203B41FA5}">
                      <a16:colId xmlns:a16="http://schemas.microsoft.com/office/drawing/2014/main" val="20001"/>
                    </a:ext>
                  </a:extLst>
                </a:gridCol>
              </a:tblGrid>
              <a:tr h="799884">
                <a:tc>
                  <a:txBody>
                    <a:bodyPr/>
                    <a:lstStyle/>
                    <a:p>
                      <a:pPr>
                        <a:lnSpc>
                          <a:spcPct val="100000"/>
                        </a:lnSpc>
                      </a:pPr>
                      <a:endParaRPr sz="11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a:latin typeface="Times New Roman"/>
                        <a:cs typeface="Times New Roman"/>
                      </a:endParaRPr>
                    </a:p>
                    <a:p>
                      <a:pPr>
                        <a:lnSpc>
                          <a:spcPct val="100000"/>
                        </a:lnSpc>
                        <a:spcBef>
                          <a:spcPts val="10"/>
                        </a:spcBef>
                      </a:pPr>
                      <a:endParaRPr sz="950">
                        <a:latin typeface="Times New Roman"/>
                        <a:cs typeface="Times New Roman"/>
                      </a:endParaRPr>
                    </a:p>
                    <a:p>
                      <a:pPr marL="122555">
                        <a:lnSpc>
                          <a:spcPts val="1260"/>
                        </a:lnSpc>
                      </a:pPr>
                      <a:r>
                        <a:rPr sz="1100" spc="5" dirty="0">
                          <a:solidFill>
                            <a:srgbClr val="231F20"/>
                          </a:solidFill>
                          <a:latin typeface="Arial"/>
                          <a:cs typeface="Arial"/>
                        </a:rPr>
                        <a:t>¿DUDAS? ¿PROBLEMAS?¿PARTES</a:t>
                      </a:r>
                      <a:r>
                        <a:rPr sz="1100" spc="-10" dirty="0">
                          <a:solidFill>
                            <a:srgbClr val="231F20"/>
                          </a:solidFill>
                          <a:latin typeface="Arial"/>
                          <a:cs typeface="Arial"/>
                        </a:rPr>
                        <a:t> </a:t>
                      </a:r>
                      <a:r>
                        <a:rPr sz="1100" spc="5" dirty="0">
                          <a:solidFill>
                            <a:srgbClr val="231F20"/>
                          </a:solidFill>
                          <a:latin typeface="Arial"/>
                          <a:cs typeface="Arial"/>
                        </a:rPr>
                        <a:t>FALTANTES?</a:t>
                      </a:r>
                      <a:endParaRPr sz="1100">
                        <a:latin typeface="Arial"/>
                        <a:cs typeface="Arial"/>
                      </a:endParaRPr>
                    </a:p>
                    <a:p>
                      <a:pPr marL="122555">
                        <a:lnSpc>
                          <a:spcPts val="1140"/>
                        </a:lnSpc>
                      </a:pPr>
                      <a:r>
                        <a:rPr sz="1000" dirty="0">
                          <a:solidFill>
                            <a:srgbClr val="231F20"/>
                          </a:solidFill>
                          <a:latin typeface="Arial"/>
                          <a:cs typeface="Arial"/>
                        </a:rPr>
                        <a:t>Para consuitar FAQ, manuales, vídeos </a:t>
                      </a:r>
                      <a:r>
                        <a:rPr sz="1000" spc="-5" dirty="0">
                          <a:solidFill>
                            <a:srgbClr val="231F20"/>
                          </a:solidFill>
                          <a:latin typeface="Arial"/>
                          <a:cs typeface="Arial"/>
                        </a:rPr>
                        <a:t>ocomprar piezas de </a:t>
                      </a:r>
                      <a:r>
                        <a:rPr sz="1000" dirty="0">
                          <a:solidFill>
                            <a:srgbClr val="231F20"/>
                          </a:solidFill>
                          <a:latin typeface="Arial"/>
                          <a:cs typeface="Arial"/>
                        </a:rPr>
                        <a:t>repuesto,</a:t>
                      </a:r>
                      <a:r>
                        <a:rPr sz="1000" spc="-70" dirty="0">
                          <a:solidFill>
                            <a:srgbClr val="231F20"/>
                          </a:solidFill>
                          <a:latin typeface="Arial"/>
                          <a:cs typeface="Arial"/>
                        </a:rPr>
                        <a:t> </a:t>
                      </a:r>
                      <a:r>
                        <a:rPr sz="1000" dirty="0">
                          <a:solidFill>
                            <a:srgbClr val="231F20"/>
                          </a:solidFill>
                          <a:latin typeface="Arial"/>
                          <a:cs typeface="Arial"/>
                        </a:rPr>
                        <a:t>visite</a:t>
                      </a:r>
                      <a:endParaRPr sz="1000">
                        <a:latin typeface="Arial"/>
                        <a:cs typeface="Arial"/>
                      </a:endParaRPr>
                    </a:p>
                    <a:p>
                      <a:pPr marL="122555">
                        <a:lnSpc>
                          <a:spcPct val="100000"/>
                        </a:lnSpc>
                      </a:pPr>
                      <a:r>
                        <a:rPr sz="900" spc="-5" dirty="0">
                          <a:solidFill>
                            <a:srgbClr val="231F20"/>
                          </a:solidFill>
                          <a:latin typeface="Arial"/>
                          <a:cs typeface="Arial"/>
                          <a:hlinkClick r:id="rId6"/>
                        </a:rPr>
                        <a:t>www.the-mspa.com/support</a:t>
                      </a:r>
                      <a:endParaRPr sz="90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3253">
                <a:tc gridSpan="2">
                  <a:txBody>
                    <a:bodyPr/>
                    <a:lstStyle/>
                    <a:p>
                      <a:pPr marR="11430" algn="ctr">
                        <a:lnSpc>
                          <a:spcPct val="100000"/>
                        </a:lnSpc>
                        <a:spcBef>
                          <a:spcPts val="400"/>
                        </a:spcBef>
                      </a:pPr>
                      <a:r>
                        <a:rPr sz="1100" spc="5" dirty="0">
                          <a:solidFill>
                            <a:srgbClr val="FFFFFF"/>
                          </a:solidFill>
                          <a:latin typeface="Arial"/>
                          <a:cs typeface="Arial"/>
                        </a:rPr>
                        <a:t>NO LO </a:t>
                      </a:r>
                      <a:r>
                        <a:rPr sz="1100" dirty="0">
                          <a:solidFill>
                            <a:srgbClr val="FFFFFF"/>
                          </a:solidFill>
                          <a:latin typeface="Arial"/>
                          <a:cs typeface="Arial"/>
                        </a:rPr>
                        <a:t>DEVUELVA </a:t>
                      </a:r>
                      <a:r>
                        <a:rPr sz="1100" spc="5" dirty="0">
                          <a:solidFill>
                            <a:srgbClr val="FFFFFF"/>
                          </a:solidFill>
                          <a:latin typeface="Arial"/>
                          <a:cs typeface="Arial"/>
                        </a:rPr>
                        <a:t>A </a:t>
                      </a:r>
                      <a:r>
                        <a:rPr sz="1100" dirty="0">
                          <a:solidFill>
                            <a:srgbClr val="FFFFFF"/>
                          </a:solidFill>
                          <a:latin typeface="Arial"/>
                          <a:cs typeface="Arial"/>
                        </a:rPr>
                        <a:t>LA</a:t>
                      </a:r>
                      <a:r>
                        <a:rPr sz="1100" spc="-20" dirty="0">
                          <a:solidFill>
                            <a:srgbClr val="FFFFFF"/>
                          </a:solidFill>
                          <a:latin typeface="Arial"/>
                          <a:cs typeface="Arial"/>
                        </a:rPr>
                        <a:t> </a:t>
                      </a:r>
                      <a:r>
                        <a:rPr sz="1100" spc="5" dirty="0">
                          <a:solidFill>
                            <a:srgbClr val="FFFFFF"/>
                          </a:solidFill>
                          <a:latin typeface="Arial"/>
                          <a:cs typeface="Arial"/>
                        </a:rPr>
                        <a:t>TIENDA</a:t>
                      </a:r>
                      <a:endParaRPr sz="1100">
                        <a:latin typeface="Arial"/>
                        <a:cs typeface="Arial"/>
                      </a:endParaRPr>
                    </a:p>
                  </a:txBody>
                  <a:tcPr marL="0" marR="0" marT="50800"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0" name="object 20"/>
          <p:cNvSpPr txBox="1"/>
          <p:nvPr/>
        </p:nvSpPr>
        <p:spPr>
          <a:xfrm>
            <a:off x="515937" y="8123617"/>
            <a:ext cx="213995" cy="194945"/>
          </a:xfrm>
          <a:prstGeom prst="rect">
            <a:avLst/>
          </a:prstGeom>
        </p:spPr>
        <p:txBody>
          <a:bodyPr vert="horz" wrap="square" lIns="0" tIns="13970" rIns="0" bIns="0" rtlCol="0">
            <a:spAutoFit/>
          </a:bodyPr>
          <a:lstStyle/>
          <a:p>
            <a:pPr marL="12700">
              <a:lnSpc>
                <a:spcPct val="100000"/>
              </a:lnSpc>
              <a:spcBef>
                <a:spcPts val="110"/>
              </a:spcBef>
            </a:pPr>
            <a:r>
              <a:rPr sz="1100" b="1" spc="5" dirty="0">
                <a:solidFill>
                  <a:srgbClr val="231F20"/>
                </a:solidFill>
                <a:latin typeface="Arial"/>
                <a:cs typeface="Arial"/>
              </a:rPr>
              <a:t>ES</a:t>
            </a:r>
            <a:endParaRPr sz="1100">
              <a:latin typeface="Arial"/>
              <a:cs typeface="Arial"/>
            </a:endParaRPr>
          </a:p>
        </p:txBody>
      </p:sp>
      <p:sp>
        <p:nvSpPr>
          <p:cNvPr id="21" name="object 21"/>
          <p:cNvSpPr txBox="1"/>
          <p:nvPr/>
        </p:nvSpPr>
        <p:spPr>
          <a:xfrm>
            <a:off x="1644879"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5" dirty="0">
                <a:solidFill>
                  <a:srgbClr val="231F20"/>
                </a:solidFill>
                <a:latin typeface="Arial"/>
                <a:cs typeface="Arial"/>
              </a:rPr>
              <a:t>U-NE021  U-RB061</a:t>
            </a:r>
            <a:endParaRPr sz="1500">
              <a:latin typeface="Arial"/>
              <a:cs typeface="Arial"/>
            </a:endParaRPr>
          </a:p>
        </p:txBody>
      </p:sp>
      <p:sp>
        <p:nvSpPr>
          <p:cNvPr id="22" name="object 22"/>
          <p:cNvSpPr txBox="1"/>
          <p:nvPr/>
        </p:nvSpPr>
        <p:spPr>
          <a:xfrm>
            <a:off x="2658582" y="7075609"/>
            <a:ext cx="629285" cy="660400"/>
          </a:xfrm>
          <a:prstGeom prst="rect">
            <a:avLst/>
          </a:prstGeom>
        </p:spPr>
        <p:txBody>
          <a:bodyPr vert="horz" wrap="square" lIns="0" tIns="11430" rIns="0" bIns="0" rtlCol="0">
            <a:spAutoFit/>
          </a:bodyPr>
          <a:lstStyle/>
          <a:p>
            <a:pPr marL="22860" marR="5080" indent="-10795">
              <a:lnSpc>
                <a:spcPct val="138900"/>
              </a:lnSpc>
              <a:spcBef>
                <a:spcPts val="90"/>
              </a:spcBef>
            </a:pPr>
            <a:r>
              <a:rPr sz="1500" b="1" spc="10" dirty="0">
                <a:solidFill>
                  <a:srgbClr val="231F20"/>
                </a:solidFill>
                <a:latin typeface="Arial"/>
                <a:cs typeface="Arial"/>
              </a:rPr>
              <a:t>Nest  </a:t>
            </a:r>
            <a:r>
              <a:rPr sz="1500" b="1" spc="15" dirty="0">
                <a:solidFill>
                  <a:srgbClr val="231F20"/>
                </a:solidFill>
                <a:latin typeface="Arial"/>
                <a:cs typeface="Arial"/>
              </a:rPr>
              <a:t>Rimba</a:t>
            </a:r>
            <a:endParaRPr sz="1500">
              <a:latin typeface="Arial"/>
              <a:cs typeface="Arial"/>
            </a:endParaRPr>
          </a:p>
        </p:txBody>
      </p:sp>
      <p:sp>
        <p:nvSpPr>
          <p:cNvPr id="23" name="object 23"/>
          <p:cNvSpPr txBox="1"/>
          <p:nvPr/>
        </p:nvSpPr>
        <p:spPr>
          <a:xfrm>
            <a:off x="4229393" y="7075609"/>
            <a:ext cx="83439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U-AU061  </a:t>
            </a:r>
            <a:r>
              <a:rPr sz="1500" b="1" spc="15" dirty="0">
                <a:solidFill>
                  <a:srgbClr val="231F20"/>
                </a:solidFill>
                <a:latin typeface="Arial"/>
                <a:cs typeface="Arial"/>
              </a:rPr>
              <a:t>U-VT061</a:t>
            </a:r>
            <a:endParaRPr sz="1500">
              <a:latin typeface="Arial"/>
              <a:cs typeface="Arial"/>
            </a:endParaRPr>
          </a:p>
        </p:txBody>
      </p:sp>
      <p:sp>
        <p:nvSpPr>
          <p:cNvPr id="24" name="object 24"/>
          <p:cNvSpPr txBox="1"/>
          <p:nvPr/>
        </p:nvSpPr>
        <p:spPr>
          <a:xfrm>
            <a:off x="5221556" y="7075609"/>
            <a:ext cx="694055" cy="660400"/>
          </a:xfrm>
          <a:prstGeom prst="rect">
            <a:avLst/>
          </a:prstGeom>
        </p:spPr>
        <p:txBody>
          <a:bodyPr vert="horz" wrap="square" lIns="0" tIns="11430" rIns="0" bIns="0" rtlCol="0">
            <a:spAutoFit/>
          </a:bodyPr>
          <a:lstStyle/>
          <a:p>
            <a:pPr marL="12700" marR="5080" indent="31750">
              <a:lnSpc>
                <a:spcPct val="138900"/>
              </a:lnSpc>
              <a:spcBef>
                <a:spcPts val="90"/>
              </a:spcBef>
            </a:pPr>
            <a:r>
              <a:rPr sz="1500" b="1" spc="10" dirty="0">
                <a:solidFill>
                  <a:srgbClr val="231F20"/>
                </a:solidFill>
                <a:latin typeface="Arial"/>
                <a:cs typeface="Arial"/>
              </a:rPr>
              <a:t>Aurora  Vito</a:t>
            </a:r>
            <a:endParaRPr sz="1500">
              <a:latin typeface="Arial"/>
              <a:cs typeface="Arial"/>
            </a:endParaRPr>
          </a:p>
        </p:txBody>
      </p:sp>
      <p:sp>
        <p:nvSpPr>
          <p:cNvPr id="25" name="object 25"/>
          <p:cNvSpPr/>
          <p:nvPr/>
        </p:nvSpPr>
        <p:spPr>
          <a:xfrm>
            <a:off x="0" y="1416927"/>
            <a:ext cx="7560056" cy="48514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4832" y="879970"/>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3" name="object 3"/>
          <p:cNvSpPr txBox="1"/>
          <p:nvPr/>
        </p:nvSpPr>
        <p:spPr>
          <a:xfrm>
            <a:off x="529816" y="499015"/>
            <a:ext cx="6499860" cy="2865120"/>
          </a:xfrm>
          <a:prstGeom prst="rect">
            <a:avLst/>
          </a:prstGeom>
        </p:spPr>
        <p:txBody>
          <a:bodyPr vert="horz" wrap="square" lIns="0" tIns="12700" rIns="0" bIns="0" rtlCol="0">
            <a:spAutoFit/>
          </a:bodyPr>
          <a:lstStyle/>
          <a:p>
            <a:pPr marL="25400">
              <a:lnSpc>
                <a:spcPct val="100000"/>
              </a:lnSpc>
              <a:spcBef>
                <a:spcPts val="100"/>
              </a:spcBef>
            </a:pPr>
            <a:r>
              <a:rPr sz="1600" b="1" dirty="0">
                <a:solidFill>
                  <a:srgbClr val="231F20"/>
                </a:solidFill>
                <a:latin typeface="Arial Narrow"/>
                <a:cs typeface="Arial Narrow"/>
              </a:rPr>
              <a:t>ENTRE EN EL </a:t>
            </a:r>
            <a:r>
              <a:rPr sz="1600" b="1" spc="-5" dirty="0">
                <a:solidFill>
                  <a:srgbClr val="231F20"/>
                </a:solidFill>
                <a:latin typeface="Arial Narrow"/>
                <a:cs typeface="Arial Narrow"/>
              </a:rPr>
              <a:t>MUNDO </a:t>
            </a:r>
            <a:r>
              <a:rPr sz="1600" b="1" dirty="0">
                <a:solidFill>
                  <a:srgbClr val="231F20"/>
                </a:solidFill>
                <a:latin typeface="Arial Narrow"/>
                <a:cs typeface="Arial Narrow"/>
              </a:rPr>
              <a:t>DE</a:t>
            </a:r>
            <a:r>
              <a:rPr sz="1600" b="1" spc="-10" dirty="0">
                <a:solidFill>
                  <a:srgbClr val="231F20"/>
                </a:solidFill>
                <a:latin typeface="Arial Narrow"/>
                <a:cs typeface="Arial Narrow"/>
              </a:rPr>
              <a:t> </a:t>
            </a:r>
            <a:r>
              <a:rPr sz="1600" b="1" spc="-5" dirty="0">
                <a:solidFill>
                  <a:srgbClr val="231F20"/>
                </a:solidFill>
                <a:latin typeface="Arial Narrow"/>
                <a:cs typeface="Arial Narrow"/>
              </a:rPr>
              <a:t>MSPA</a:t>
            </a:r>
            <a:endParaRPr sz="1600">
              <a:latin typeface="Arial Narrow"/>
              <a:cs typeface="Arial Narrow"/>
            </a:endParaRPr>
          </a:p>
          <a:p>
            <a:pPr>
              <a:lnSpc>
                <a:spcPct val="100000"/>
              </a:lnSpc>
            </a:pPr>
            <a:endParaRPr sz="1800">
              <a:latin typeface="Arial Narrow"/>
              <a:cs typeface="Arial Narrow"/>
            </a:endParaRPr>
          </a:p>
          <a:p>
            <a:pPr>
              <a:lnSpc>
                <a:spcPct val="100000"/>
              </a:lnSpc>
            </a:pPr>
            <a:endParaRPr sz="1450">
              <a:latin typeface="Arial Narrow"/>
              <a:cs typeface="Arial Narrow"/>
            </a:endParaRPr>
          </a:p>
          <a:p>
            <a:pPr marL="12700">
              <a:lnSpc>
                <a:spcPct val="100000"/>
              </a:lnSpc>
            </a:pPr>
            <a:r>
              <a:rPr sz="1250" spc="5" dirty="0">
                <a:solidFill>
                  <a:srgbClr val="231F20"/>
                </a:solidFill>
                <a:latin typeface="Arial Narrow"/>
                <a:cs typeface="Arial Narrow"/>
              </a:rPr>
              <a:t>Bienvenido/a:</a:t>
            </a:r>
            <a:endParaRPr sz="1250">
              <a:latin typeface="Arial Narrow"/>
              <a:cs typeface="Arial Narrow"/>
            </a:endParaRPr>
          </a:p>
          <a:p>
            <a:pPr marL="12700" marR="6350">
              <a:lnSpc>
                <a:spcPct val="133400"/>
              </a:lnSpc>
              <a:spcBef>
                <a:spcPts val="400"/>
              </a:spcBef>
            </a:pPr>
            <a:r>
              <a:rPr sz="1250" dirty="0">
                <a:solidFill>
                  <a:srgbClr val="231F20"/>
                </a:solidFill>
                <a:latin typeface="Arial Narrow"/>
                <a:cs typeface="Arial Narrow"/>
              </a:rPr>
              <a:t>Gracias por elegir MSpa </a:t>
            </a:r>
            <a:r>
              <a:rPr sz="1250" spc="5" dirty="0">
                <a:solidFill>
                  <a:srgbClr val="231F20"/>
                </a:solidFill>
                <a:latin typeface="Arial Narrow"/>
                <a:cs typeface="Arial Narrow"/>
              </a:rPr>
              <a:t>y </a:t>
            </a:r>
            <a:r>
              <a:rPr sz="1250" dirty="0">
                <a:solidFill>
                  <a:srgbClr val="231F20"/>
                </a:solidFill>
                <a:latin typeface="Arial Narrow"/>
                <a:cs typeface="Arial Narrow"/>
              </a:rPr>
              <a:t>por confiar en nuestra marca. </a:t>
            </a:r>
            <a:r>
              <a:rPr sz="1250" spc="5" dirty="0">
                <a:solidFill>
                  <a:srgbClr val="231F20"/>
                </a:solidFill>
                <a:latin typeface="Arial Narrow"/>
                <a:cs typeface="Arial Narrow"/>
              </a:rPr>
              <a:t>Estamos </a:t>
            </a:r>
            <a:r>
              <a:rPr sz="1250" dirty="0">
                <a:solidFill>
                  <a:srgbClr val="231F20"/>
                </a:solidFill>
                <a:latin typeface="Arial Narrow"/>
                <a:cs typeface="Arial Narrow"/>
              </a:rPr>
              <a:t>seguros de que disfrutará de las numerosas  ventajas de </a:t>
            </a:r>
            <a:r>
              <a:rPr sz="1250" spc="-5" dirty="0">
                <a:solidFill>
                  <a:srgbClr val="231F20"/>
                </a:solidFill>
                <a:latin typeface="Arial Narrow"/>
                <a:cs typeface="Arial Narrow"/>
              </a:rPr>
              <a:t>utilizar </a:t>
            </a:r>
            <a:r>
              <a:rPr sz="1250" dirty="0">
                <a:solidFill>
                  <a:srgbClr val="231F20"/>
                </a:solidFill>
                <a:latin typeface="Arial Narrow"/>
                <a:cs typeface="Arial Narrow"/>
              </a:rPr>
              <a:t>los productos de MSpa durante</a:t>
            </a:r>
            <a:r>
              <a:rPr sz="1250" spc="5" dirty="0">
                <a:solidFill>
                  <a:srgbClr val="231F20"/>
                </a:solidFill>
                <a:latin typeface="Arial Narrow"/>
                <a:cs typeface="Arial Narrow"/>
              </a:rPr>
              <a:t> </a:t>
            </a:r>
            <a:r>
              <a:rPr sz="1250" dirty="0">
                <a:solidFill>
                  <a:srgbClr val="231F20"/>
                </a:solidFill>
                <a:latin typeface="Arial Narrow"/>
                <a:cs typeface="Arial Narrow"/>
              </a:rPr>
              <a:t>años.</a:t>
            </a:r>
            <a:endParaRPr sz="1250">
              <a:latin typeface="Arial Narrow"/>
              <a:cs typeface="Arial Narrow"/>
            </a:endParaRPr>
          </a:p>
          <a:p>
            <a:pPr marL="12700" marR="5715">
              <a:lnSpc>
                <a:spcPct val="133400"/>
              </a:lnSpc>
            </a:pPr>
            <a:r>
              <a:rPr sz="1250" spc="5" dirty="0">
                <a:solidFill>
                  <a:srgbClr val="231F20"/>
                </a:solidFill>
                <a:latin typeface="Arial Narrow"/>
                <a:cs typeface="Arial Narrow"/>
              </a:rPr>
              <a:t>Para </a:t>
            </a:r>
            <a:r>
              <a:rPr sz="1250" dirty="0">
                <a:solidFill>
                  <a:srgbClr val="231F20"/>
                </a:solidFill>
                <a:latin typeface="Arial Narrow"/>
                <a:cs typeface="Arial Narrow"/>
              </a:rPr>
              <a:t>guiarle </a:t>
            </a:r>
            <a:r>
              <a:rPr sz="1250" spc="5" dirty="0">
                <a:solidFill>
                  <a:srgbClr val="231F20"/>
                </a:solidFill>
                <a:latin typeface="Arial Narrow"/>
                <a:cs typeface="Arial Narrow"/>
              </a:rPr>
              <a:t>a </a:t>
            </a:r>
            <a:r>
              <a:rPr sz="1250" dirty="0">
                <a:solidFill>
                  <a:srgbClr val="231F20"/>
                </a:solidFill>
                <a:latin typeface="Arial Narrow"/>
                <a:cs typeface="Arial Narrow"/>
              </a:rPr>
              <a:t>lo largo de su experiencia inicial con MSpa, nos complace presentarle este manual de instruccio-  nes. </a:t>
            </a:r>
            <a:r>
              <a:rPr sz="1250" spc="5" dirty="0">
                <a:solidFill>
                  <a:srgbClr val="231F20"/>
                </a:solidFill>
                <a:latin typeface="Arial Narrow"/>
                <a:cs typeface="Arial Narrow"/>
              </a:rPr>
              <a:t>Por </a:t>
            </a:r>
            <a:r>
              <a:rPr sz="1250" dirty="0">
                <a:solidFill>
                  <a:srgbClr val="231F20"/>
                </a:solidFill>
                <a:latin typeface="Arial Narrow"/>
                <a:cs typeface="Arial Narrow"/>
              </a:rPr>
              <a:t>favor, lea este manual cuidadosamente antes de usar el producto por primera vez.</a:t>
            </a:r>
            <a:endParaRPr sz="1250">
              <a:latin typeface="Arial Narrow"/>
              <a:cs typeface="Arial Narrow"/>
            </a:endParaRPr>
          </a:p>
          <a:p>
            <a:pPr marL="12700" marR="5080">
              <a:lnSpc>
                <a:spcPct val="133400"/>
              </a:lnSpc>
            </a:pPr>
            <a:r>
              <a:rPr sz="1250" spc="5" dirty="0">
                <a:solidFill>
                  <a:srgbClr val="231F20"/>
                </a:solidFill>
                <a:latin typeface="Arial Narrow"/>
                <a:cs typeface="Arial Narrow"/>
              </a:rPr>
              <a:t>Estamos </a:t>
            </a:r>
            <a:r>
              <a:rPr sz="1250" dirty="0">
                <a:solidFill>
                  <a:srgbClr val="231F20"/>
                </a:solidFill>
                <a:latin typeface="Arial Narrow"/>
                <a:cs typeface="Arial Narrow"/>
              </a:rPr>
              <a:t>encantados de darle la bienvenida </a:t>
            </a:r>
            <a:r>
              <a:rPr sz="1250" spc="5" dirty="0">
                <a:solidFill>
                  <a:srgbClr val="231F20"/>
                </a:solidFill>
                <a:latin typeface="Arial Narrow"/>
                <a:cs typeface="Arial Narrow"/>
              </a:rPr>
              <a:t>a </a:t>
            </a:r>
            <a:r>
              <a:rPr sz="1250" dirty="0">
                <a:solidFill>
                  <a:srgbClr val="231F20"/>
                </a:solidFill>
                <a:latin typeface="Arial Narrow"/>
                <a:cs typeface="Arial Narrow"/>
              </a:rPr>
              <a:t>la familia MSpa </a:t>
            </a:r>
            <a:r>
              <a:rPr sz="1250" spc="5" dirty="0">
                <a:solidFill>
                  <a:srgbClr val="231F20"/>
                </a:solidFill>
                <a:latin typeface="Arial Narrow"/>
                <a:cs typeface="Arial Narrow"/>
              </a:rPr>
              <a:t>y </a:t>
            </a:r>
            <a:r>
              <a:rPr sz="1250" dirty="0">
                <a:solidFill>
                  <a:srgbClr val="231F20"/>
                </a:solidFill>
                <a:latin typeface="Arial Narrow"/>
                <a:cs typeface="Arial Narrow"/>
              </a:rPr>
              <a:t>esperamos compartir con usted toda nuestra  gran</a:t>
            </a:r>
            <a:r>
              <a:rPr sz="1250" spc="-5" dirty="0">
                <a:solidFill>
                  <a:srgbClr val="231F20"/>
                </a:solidFill>
                <a:latin typeface="Arial Narrow"/>
                <a:cs typeface="Arial Narrow"/>
              </a:rPr>
              <a:t> </a:t>
            </a:r>
            <a:r>
              <a:rPr sz="1250" dirty="0">
                <a:solidFill>
                  <a:srgbClr val="231F20"/>
                </a:solidFill>
                <a:latin typeface="Arial Narrow"/>
                <a:cs typeface="Arial Narrow"/>
              </a:rPr>
              <a:t>experiencia.</a:t>
            </a:r>
            <a:endParaRPr sz="1250">
              <a:latin typeface="Arial Narrow"/>
              <a:cs typeface="Arial Narrow"/>
            </a:endParaRPr>
          </a:p>
          <a:p>
            <a:pPr>
              <a:lnSpc>
                <a:spcPct val="100000"/>
              </a:lnSpc>
              <a:spcBef>
                <a:spcPts val="35"/>
              </a:spcBef>
            </a:pPr>
            <a:endParaRPr sz="1100">
              <a:latin typeface="Arial Narrow"/>
              <a:cs typeface="Arial Narrow"/>
            </a:endParaRPr>
          </a:p>
          <a:p>
            <a:pPr marL="12700">
              <a:lnSpc>
                <a:spcPct val="100000"/>
              </a:lnSpc>
              <a:spcBef>
                <a:spcPts val="5"/>
              </a:spcBef>
            </a:pPr>
            <a:r>
              <a:rPr sz="1250" spc="5" dirty="0">
                <a:solidFill>
                  <a:srgbClr val="231F20"/>
                </a:solidFill>
                <a:latin typeface="Arial Narrow"/>
                <a:cs typeface="Arial Narrow"/>
              </a:rPr>
              <a:t>¡Disfrute </a:t>
            </a:r>
            <a:r>
              <a:rPr sz="1250" dirty="0">
                <a:solidFill>
                  <a:srgbClr val="231F20"/>
                </a:solidFill>
                <a:latin typeface="Arial Narrow"/>
                <a:cs typeface="Arial Narrow"/>
              </a:rPr>
              <a:t>de su</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4" name="object 4"/>
          <p:cNvSpPr/>
          <p:nvPr/>
        </p:nvSpPr>
        <p:spPr>
          <a:xfrm>
            <a:off x="564832" y="6085128"/>
            <a:ext cx="6445250" cy="0"/>
          </a:xfrm>
          <a:custGeom>
            <a:avLst/>
            <a:gdLst/>
            <a:ahLst/>
            <a:cxnLst/>
            <a:rect l="l" t="t" r="r" b="b"/>
            <a:pathLst>
              <a:path w="6445250">
                <a:moveTo>
                  <a:pt x="0" y="0"/>
                </a:moveTo>
                <a:lnTo>
                  <a:pt x="6444856" y="0"/>
                </a:lnTo>
              </a:path>
            </a:pathLst>
          </a:custGeom>
          <a:ln w="13385">
            <a:solidFill>
              <a:srgbClr val="231F20"/>
            </a:solidFill>
            <a:prstDash val="sysDot"/>
          </a:ln>
        </p:spPr>
        <p:txBody>
          <a:bodyPr wrap="square" lIns="0" tIns="0" rIns="0" bIns="0" rtlCol="0"/>
          <a:lstStyle/>
          <a:p>
            <a:endParaRPr/>
          </a:p>
        </p:txBody>
      </p:sp>
      <p:sp>
        <p:nvSpPr>
          <p:cNvPr id="5" name="object 5"/>
          <p:cNvSpPr txBox="1"/>
          <p:nvPr/>
        </p:nvSpPr>
        <p:spPr>
          <a:xfrm>
            <a:off x="531093" y="5716878"/>
            <a:ext cx="6500495" cy="4043679"/>
          </a:xfrm>
          <a:prstGeom prst="rect">
            <a:avLst/>
          </a:prstGeom>
        </p:spPr>
        <p:txBody>
          <a:bodyPr vert="horz" wrap="square" lIns="0" tIns="12700" rIns="0" bIns="0" rtlCol="0">
            <a:spAutoFit/>
          </a:bodyPr>
          <a:lstStyle/>
          <a:p>
            <a:pPr marL="24130">
              <a:lnSpc>
                <a:spcPct val="100000"/>
              </a:lnSpc>
              <a:spcBef>
                <a:spcPts val="100"/>
              </a:spcBef>
            </a:pPr>
            <a:r>
              <a:rPr sz="1600" b="1" dirty="0">
                <a:solidFill>
                  <a:srgbClr val="231F20"/>
                </a:solidFill>
                <a:latin typeface="Arial Narrow"/>
                <a:cs typeface="Arial Narrow"/>
              </a:rPr>
              <a:t>ÍNDICE</a:t>
            </a:r>
            <a:endParaRPr sz="1600">
              <a:latin typeface="Arial Narrow"/>
              <a:cs typeface="Arial Narrow"/>
            </a:endParaRPr>
          </a:p>
          <a:p>
            <a:pPr>
              <a:lnSpc>
                <a:spcPct val="100000"/>
              </a:lnSpc>
              <a:spcBef>
                <a:spcPts val="55"/>
              </a:spcBef>
            </a:pPr>
            <a:endParaRPr sz="2500">
              <a:latin typeface="Arial Narrow"/>
              <a:cs typeface="Arial Narrow"/>
            </a:endParaRPr>
          </a:p>
          <a:p>
            <a:pPr marL="12700">
              <a:lnSpc>
                <a:spcPct val="100000"/>
              </a:lnSpc>
              <a:tabLst>
                <a:tab pos="6414135" algn="l"/>
              </a:tabLst>
            </a:pPr>
            <a:r>
              <a:rPr sz="1250" dirty="0">
                <a:solidFill>
                  <a:srgbClr val="231F20"/>
                </a:solidFill>
                <a:latin typeface="Arial Narrow"/>
                <a:cs typeface="Arial Narrow"/>
              </a:rPr>
              <a:t>Medida</a:t>
            </a:r>
            <a:r>
              <a:rPr sz="1250" spc="5" dirty="0">
                <a:solidFill>
                  <a:srgbClr val="231F20"/>
                </a:solidFill>
                <a:latin typeface="Arial Narrow"/>
                <a:cs typeface="Arial Narrow"/>
              </a:rPr>
              <a:t>s</a:t>
            </a:r>
            <a:r>
              <a:rPr sz="1250" dirty="0">
                <a:solidFill>
                  <a:srgbClr val="231F20"/>
                </a:solidFill>
                <a:latin typeface="Arial Narrow"/>
                <a:cs typeface="Arial Narrow"/>
              </a:rPr>
              <a:t> d</a:t>
            </a:r>
            <a:r>
              <a:rPr sz="1250" spc="5" dirty="0">
                <a:solidFill>
                  <a:srgbClr val="231F20"/>
                </a:solidFill>
                <a:latin typeface="Arial Narrow"/>
                <a:cs typeface="Arial Narrow"/>
              </a:rPr>
              <a:t>e</a:t>
            </a:r>
            <a:r>
              <a:rPr sz="1250" dirty="0">
                <a:solidFill>
                  <a:srgbClr val="231F20"/>
                </a:solidFill>
                <a:latin typeface="Arial Narrow"/>
                <a:cs typeface="Arial Narrow"/>
              </a:rPr>
              <a:t> precaución</a:t>
            </a:r>
            <a:r>
              <a:rPr sz="1250" spc="5" dirty="0">
                <a:solidFill>
                  <a:srgbClr val="231F20"/>
                </a:solidFill>
                <a:latin typeface="Arial Narrow"/>
                <a:cs typeface="Arial Narrow"/>
              </a:rPr>
              <a:t>............................………………………….........……………………..............................</a:t>
            </a:r>
            <a:r>
              <a:rPr sz="1250" dirty="0">
                <a:solidFill>
                  <a:srgbClr val="231F20"/>
                </a:solidFill>
                <a:latin typeface="Arial Narrow"/>
                <a:cs typeface="Arial Narrow"/>
              </a:rPr>
              <a:t>	</a:t>
            </a:r>
            <a:r>
              <a:rPr sz="1250" spc="5" dirty="0">
                <a:solidFill>
                  <a:srgbClr val="231F20"/>
                </a:solidFill>
                <a:latin typeface="Arial Narrow"/>
                <a:cs typeface="Arial Narrow"/>
              </a:rPr>
              <a:t>3</a:t>
            </a:r>
            <a:endParaRPr sz="1250">
              <a:latin typeface="Arial Narrow"/>
              <a:cs typeface="Arial Narrow"/>
            </a:endParaRPr>
          </a:p>
          <a:p>
            <a:pPr marL="12700">
              <a:lnSpc>
                <a:spcPct val="100000"/>
              </a:lnSpc>
              <a:spcBef>
                <a:spcPts val="1030"/>
              </a:spcBef>
              <a:tabLst>
                <a:tab pos="6414135" algn="l"/>
              </a:tabLst>
            </a:pPr>
            <a:r>
              <a:rPr sz="1250" dirty="0">
                <a:solidFill>
                  <a:srgbClr val="231F20"/>
                </a:solidFill>
                <a:latin typeface="Arial Narrow"/>
                <a:cs typeface="Arial Narrow"/>
              </a:rPr>
              <a:t>Características…………………………………........................................................................................……...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25"/>
              </a:spcBef>
              <a:tabLst>
                <a:tab pos="6414135" algn="l"/>
              </a:tabLst>
            </a:pPr>
            <a:r>
              <a:rPr sz="1250" spc="5" dirty="0">
                <a:solidFill>
                  <a:srgbClr val="231F20"/>
                </a:solidFill>
                <a:latin typeface="Arial Narrow"/>
                <a:cs typeface="Arial Narrow"/>
              </a:rPr>
              <a:t>Descripción </a:t>
            </a:r>
            <a:r>
              <a:rPr sz="1250" dirty="0">
                <a:solidFill>
                  <a:srgbClr val="231F20"/>
                </a:solidFill>
                <a:latin typeface="Arial Narrow"/>
                <a:cs typeface="Arial Narrow"/>
              </a:rPr>
              <a:t>del producto……………............................……..............................................................………....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Primer </a:t>
            </a:r>
            <a:r>
              <a:rPr sz="1250" dirty="0">
                <a:solidFill>
                  <a:srgbClr val="231F20"/>
                </a:solidFill>
                <a:latin typeface="Arial Narrow"/>
                <a:cs typeface="Arial Narrow"/>
              </a:rPr>
              <a:t>us</a:t>
            </a:r>
            <a:r>
              <a:rPr sz="1250" spc="5" dirty="0">
                <a:solidFill>
                  <a:srgbClr val="231F20"/>
                </a:solidFill>
                <a:latin typeface="Arial Narrow"/>
                <a:cs typeface="Arial Narrow"/>
              </a:rPr>
              <a:t>o</a:t>
            </a:r>
            <a:r>
              <a:rPr sz="1250" dirty="0">
                <a:solidFill>
                  <a:srgbClr val="231F20"/>
                </a:solidFill>
                <a:latin typeface="Arial Narrow"/>
                <a:cs typeface="Arial Narrow"/>
              </a:rPr>
              <a:t> </a:t>
            </a:r>
            <a:r>
              <a:rPr sz="1250" spc="5" dirty="0">
                <a:solidFill>
                  <a:srgbClr val="231F20"/>
                </a:solidFill>
                <a:latin typeface="Arial Narrow"/>
                <a:cs typeface="Arial Narrow"/>
              </a:rPr>
              <a:t>y</a:t>
            </a:r>
            <a:r>
              <a:rPr sz="1250" dirty="0">
                <a:solidFill>
                  <a:srgbClr val="231F20"/>
                </a:solidFill>
                <a:latin typeface="Arial Narrow"/>
                <a:cs typeface="Arial Narrow"/>
              </a:rPr>
              <a:t> preparació</a:t>
            </a:r>
            <a:r>
              <a:rPr sz="1250" spc="5" dirty="0">
                <a:solidFill>
                  <a:srgbClr val="231F20"/>
                </a:solidFill>
                <a:latin typeface="Arial Narrow"/>
                <a:cs typeface="Arial Narrow"/>
              </a:rPr>
              <a:t>n</a:t>
            </a:r>
            <a:r>
              <a:rPr sz="1250" dirty="0">
                <a:solidFill>
                  <a:srgbClr val="231F20"/>
                </a:solidFill>
                <a:latin typeface="Arial Narrow"/>
                <a:cs typeface="Arial Narrow"/>
              </a:rPr>
              <a:t> d</a:t>
            </a:r>
            <a:r>
              <a:rPr sz="1250" spc="5" dirty="0">
                <a:solidFill>
                  <a:srgbClr val="231F20"/>
                </a:solidFill>
                <a:latin typeface="Arial Narrow"/>
                <a:cs typeface="Arial Narrow"/>
              </a:rPr>
              <a:t>e</a:t>
            </a:r>
            <a:r>
              <a:rPr sz="1250" dirty="0">
                <a:solidFill>
                  <a:srgbClr val="231F20"/>
                </a:solidFill>
                <a:latin typeface="Arial Narrow"/>
                <a:cs typeface="Arial Narrow"/>
              </a:rPr>
              <a:t> </a:t>
            </a:r>
            <a:r>
              <a:rPr sz="1250" spc="-5" dirty="0">
                <a:solidFill>
                  <a:srgbClr val="231F20"/>
                </a:solidFill>
                <a:latin typeface="Arial Narrow"/>
                <a:cs typeface="Arial Narrow"/>
              </a:rPr>
              <a:t>l</a:t>
            </a:r>
            <a:r>
              <a:rPr sz="1250" spc="5" dirty="0">
                <a:solidFill>
                  <a:srgbClr val="231F20"/>
                </a:solidFill>
                <a:latin typeface="Arial Narrow"/>
                <a:cs typeface="Arial Narrow"/>
              </a:rPr>
              <a:t>a</a:t>
            </a:r>
            <a:r>
              <a:rPr sz="1250" dirty="0">
                <a:solidFill>
                  <a:srgbClr val="231F20"/>
                </a:solidFill>
                <a:latin typeface="Arial Narrow"/>
                <a:cs typeface="Arial Narrow"/>
              </a:rPr>
              <a:t> instalación......................................................................................................	</a:t>
            </a:r>
            <a:r>
              <a:rPr sz="1250" spc="5" dirty="0">
                <a:solidFill>
                  <a:srgbClr val="231F20"/>
                </a:solidFill>
                <a:latin typeface="Arial Narrow"/>
                <a:cs typeface="Arial Narrow"/>
              </a:rPr>
              <a:t>8</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Configuración </a:t>
            </a:r>
            <a:r>
              <a:rPr sz="1250" dirty="0">
                <a:solidFill>
                  <a:srgbClr val="231F20"/>
                </a:solidFill>
                <a:latin typeface="Arial Narrow"/>
                <a:cs typeface="Arial Narrow"/>
              </a:rPr>
              <a:t>del spa.......................................................................................................................................	</a:t>
            </a:r>
            <a:r>
              <a:rPr sz="1250" spc="5" dirty="0">
                <a:solidFill>
                  <a:srgbClr val="231F20"/>
                </a:solidFill>
                <a:latin typeface="Arial Narrow"/>
                <a:cs typeface="Arial Narrow"/>
              </a:rPr>
              <a:t>9</a:t>
            </a:r>
            <a:endParaRPr sz="1250">
              <a:latin typeface="Arial Narrow"/>
              <a:cs typeface="Arial Narrow"/>
            </a:endParaRPr>
          </a:p>
          <a:p>
            <a:pPr marL="12700">
              <a:lnSpc>
                <a:spcPct val="100000"/>
              </a:lnSpc>
              <a:spcBef>
                <a:spcPts val="1030"/>
              </a:spcBef>
              <a:tabLst>
                <a:tab pos="6340475" algn="l"/>
              </a:tabLst>
            </a:pPr>
            <a:r>
              <a:rPr sz="1250" spc="5" dirty="0">
                <a:solidFill>
                  <a:srgbClr val="231F20"/>
                </a:solidFill>
                <a:latin typeface="Arial Narrow"/>
                <a:cs typeface="Arial Narrow"/>
              </a:rPr>
              <a:t>Funcionamiento </a:t>
            </a:r>
            <a:r>
              <a:rPr sz="1250" dirty="0">
                <a:solidFill>
                  <a:srgbClr val="231F20"/>
                </a:solidFill>
                <a:latin typeface="Arial Narrow"/>
                <a:cs typeface="Arial Narrow"/>
              </a:rPr>
              <a:t>del mando……………………................................................................................................	11</a:t>
            </a:r>
            <a:endParaRPr sz="1250">
              <a:latin typeface="Arial Narrow"/>
              <a:cs typeface="Arial Narrow"/>
            </a:endParaRPr>
          </a:p>
          <a:p>
            <a:pPr marL="12700" marR="5080">
              <a:lnSpc>
                <a:spcPct val="168600"/>
              </a:lnSpc>
            </a:pPr>
            <a:r>
              <a:rPr sz="1250" dirty="0">
                <a:solidFill>
                  <a:srgbClr val="231F20"/>
                </a:solidFill>
                <a:latin typeface="Arial Narrow"/>
                <a:cs typeface="Arial Narrow"/>
              </a:rPr>
              <a:t>Mantenimiento del agua </a:t>
            </a:r>
            <a:r>
              <a:rPr sz="1250" spc="5" dirty="0">
                <a:solidFill>
                  <a:srgbClr val="231F20"/>
                </a:solidFill>
                <a:latin typeface="Arial Narrow"/>
                <a:cs typeface="Arial Narrow"/>
              </a:rPr>
              <a:t>y </a:t>
            </a:r>
            <a:r>
              <a:rPr sz="1250" dirty="0">
                <a:solidFill>
                  <a:srgbClr val="231F20"/>
                </a:solidFill>
                <a:latin typeface="Arial Narrow"/>
                <a:cs typeface="Arial Narrow"/>
              </a:rPr>
              <a:t>productos químicos……………...................……..….............................................. 13  </a:t>
            </a:r>
            <a:r>
              <a:rPr sz="1250" spc="5" dirty="0">
                <a:solidFill>
                  <a:srgbClr val="231F20"/>
                </a:solidFill>
                <a:latin typeface="Arial Narrow"/>
                <a:cs typeface="Arial Narrow"/>
              </a:rPr>
              <a:t>Vaciado, </a:t>
            </a:r>
            <a:r>
              <a:rPr sz="1250" dirty="0">
                <a:solidFill>
                  <a:srgbClr val="231F20"/>
                </a:solidFill>
                <a:latin typeface="Arial Narrow"/>
                <a:cs typeface="Arial Narrow"/>
              </a:rPr>
              <a:t>limpieza </a:t>
            </a:r>
            <a:r>
              <a:rPr sz="1250" spc="5" dirty="0">
                <a:solidFill>
                  <a:srgbClr val="231F20"/>
                </a:solidFill>
                <a:latin typeface="Arial Narrow"/>
                <a:cs typeface="Arial Narrow"/>
              </a:rPr>
              <a:t>y</a:t>
            </a:r>
            <a:r>
              <a:rPr sz="1250" spc="150" dirty="0">
                <a:solidFill>
                  <a:srgbClr val="231F20"/>
                </a:solidFill>
                <a:latin typeface="Arial Narrow"/>
                <a:cs typeface="Arial Narrow"/>
              </a:rPr>
              <a:t> </a:t>
            </a:r>
            <a:r>
              <a:rPr sz="1250" dirty="0">
                <a:solidFill>
                  <a:srgbClr val="231F20"/>
                </a:solidFill>
                <a:latin typeface="Arial Narrow"/>
                <a:cs typeface="Arial Narrow"/>
              </a:rPr>
              <a:t>almacenamiento...............................................................................................................    14</a:t>
            </a:r>
            <a:endParaRPr sz="1250">
              <a:latin typeface="Arial Narrow"/>
              <a:cs typeface="Arial Narrow"/>
            </a:endParaRPr>
          </a:p>
          <a:p>
            <a:pPr marL="12700">
              <a:lnSpc>
                <a:spcPct val="100000"/>
              </a:lnSpc>
              <a:spcBef>
                <a:spcPts val="1030"/>
              </a:spcBef>
              <a:tabLst>
                <a:tab pos="6340475" algn="l"/>
              </a:tabLst>
            </a:pPr>
            <a:r>
              <a:rPr sz="1250" spc="5" dirty="0">
                <a:solidFill>
                  <a:srgbClr val="231F20"/>
                </a:solidFill>
                <a:latin typeface="Arial Narrow"/>
                <a:cs typeface="Arial Narrow"/>
              </a:rPr>
              <a:t>Eliminación y </a:t>
            </a:r>
            <a:r>
              <a:rPr sz="1250" dirty="0">
                <a:solidFill>
                  <a:srgbClr val="231F20"/>
                </a:solidFill>
                <a:latin typeface="Arial Narrow"/>
                <a:cs typeface="Arial Narrow"/>
              </a:rPr>
              <a:t>preservació</a:t>
            </a:r>
            <a:r>
              <a:rPr sz="1250" spc="5" dirty="0">
                <a:solidFill>
                  <a:srgbClr val="231F20"/>
                </a:solidFill>
                <a:latin typeface="Arial Narrow"/>
                <a:cs typeface="Arial Narrow"/>
              </a:rPr>
              <a:t>n</a:t>
            </a:r>
            <a:r>
              <a:rPr sz="1250" dirty="0">
                <a:solidFill>
                  <a:srgbClr val="231F20"/>
                </a:solidFill>
                <a:latin typeface="Arial Narrow"/>
                <a:cs typeface="Arial Narrow"/>
              </a:rPr>
              <a:t> medioambiental......…..........................................................................................	15</a:t>
            </a:r>
            <a:endParaRPr sz="1250">
              <a:latin typeface="Arial Narrow"/>
              <a:cs typeface="Arial Narrow"/>
            </a:endParaRPr>
          </a:p>
          <a:p>
            <a:pPr marL="12700">
              <a:lnSpc>
                <a:spcPct val="100000"/>
              </a:lnSpc>
              <a:spcBef>
                <a:spcPts val="1030"/>
              </a:spcBef>
              <a:tabLst>
                <a:tab pos="6340475" algn="l"/>
              </a:tabLst>
            </a:pPr>
            <a:r>
              <a:rPr sz="1250" spc="5" dirty="0">
                <a:solidFill>
                  <a:srgbClr val="231F20"/>
                </a:solidFill>
                <a:latin typeface="Arial Narrow"/>
                <a:cs typeface="Arial Narrow"/>
              </a:rPr>
              <a:t>Solución </a:t>
            </a:r>
            <a:r>
              <a:rPr sz="1250" dirty="0">
                <a:solidFill>
                  <a:srgbClr val="231F20"/>
                </a:solidFill>
                <a:latin typeface="Arial Narrow"/>
                <a:cs typeface="Arial Narrow"/>
              </a:rPr>
              <a:t>d</a:t>
            </a:r>
            <a:r>
              <a:rPr sz="1250" spc="5" dirty="0">
                <a:solidFill>
                  <a:srgbClr val="231F20"/>
                </a:solidFill>
                <a:latin typeface="Arial Narrow"/>
                <a:cs typeface="Arial Narrow"/>
              </a:rPr>
              <a:t>e</a:t>
            </a:r>
            <a:r>
              <a:rPr sz="1250" dirty="0">
                <a:solidFill>
                  <a:srgbClr val="231F20"/>
                </a:solidFill>
                <a:latin typeface="Arial Narrow"/>
                <a:cs typeface="Arial Narrow"/>
              </a:rPr>
              <a:t> problemas……………...……………………….….........................................….............................	15</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Garantía limitada de MSpa ........………....................................………...........................................................</a:t>
            </a:r>
            <a:r>
              <a:rPr sz="1250" spc="25" dirty="0">
                <a:solidFill>
                  <a:srgbClr val="231F20"/>
                </a:solidFill>
                <a:latin typeface="Arial Narrow"/>
                <a:cs typeface="Arial Narrow"/>
              </a:rPr>
              <a:t> </a:t>
            </a:r>
            <a:r>
              <a:rPr sz="1250" dirty="0">
                <a:solidFill>
                  <a:srgbClr val="231F20"/>
                </a:solidFill>
                <a:latin typeface="Arial Narrow"/>
                <a:cs typeface="Arial Narrow"/>
              </a:rPr>
              <a:t>17</a:t>
            </a:r>
            <a:endParaRPr sz="1250">
              <a:latin typeface="Arial Narrow"/>
              <a:cs typeface="Arial Narrow"/>
            </a:endParaRPr>
          </a:p>
        </p:txBody>
      </p:sp>
      <p:sp>
        <p:nvSpPr>
          <p:cNvPr id="6" name="object 6"/>
          <p:cNvSpPr/>
          <p:nvPr/>
        </p:nvSpPr>
        <p:spPr>
          <a:xfrm>
            <a:off x="562962" y="3850894"/>
            <a:ext cx="959343" cy="95934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76077" y="4898270"/>
            <a:ext cx="933450" cy="410845"/>
          </a:xfrm>
          <a:prstGeom prst="rect">
            <a:avLst/>
          </a:prstGeom>
        </p:spPr>
        <p:txBody>
          <a:bodyPr vert="horz" wrap="square" lIns="0" tIns="12065" rIns="0" bIns="0" rtlCol="0">
            <a:spAutoFit/>
          </a:bodyPr>
          <a:lstStyle/>
          <a:p>
            <a:pPr marL="202565" marR="5080" indent="-190500">
              <a:lnSpc>
                <a:spcPct val="101200"/>
              </a:lnSpc>
              <a:spcBef>
                <a:spcPts val="95"/>
              </a:spcBef>
            </a:pPr>
            <a:r>
              <a:rPr sz="1250" dirty="0">
                <a:solidFill>
                  <a:srgbClr val="231F20"/>
                </a:solidFill>
                <a:latin typeface="Arial Narrow"/>
                <a:cs typeface="Arial Narrow"/>
              </a:rPr>
              <a:t>Sitio </a:t>
            </a:r>
            <a:r>
              <a:rPr sz="1250" spc="5" dirty="0">
                <a:solidFill>
                  <a:srgbClr val="231F20"/>
                </a:solidFill>
                <a:latin typeface="Arial Narrow"/>
                <a:cs typeface="Arial Narrow"/>
              </a:rPr>
              <a:t>web </a:t>
            </a:r>
            <a:r>
              <a:rPr sz="1250" spc="-5" dirty="0">
                <a:solidFill>
                  <a:srgbClr val="231F20"/>
                </a:solidFill>
                <a:latin typeface="Arial Narrow"/>
                <a:cs typeface="Arial Narrow"/>
              </a:rPr>
              <a:t>oficial  </a:t>
            </a:r>
            <a:r>
              <a:rPr sz="1250" dirty="0">
                <a:solidFill>
                  <a:srgbClr val="231F20"/>
                </a:solidFill>
                <a:latin typeface="Arial Narrow"/>
                <a:cs typeface="Arial Narrow"/>
              </a:rPr>
              <a:t>de</a:t>
            </a:r>
            <a:r>
              <a:rPr sz="1250" spc="-1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8" name="object 8"/>
          <p:cNvSpPr/>
          <p:nvPr/>
        </p:nvSpPr>
        <p:spPr>
          <a:xfrm>
            <a:off x="2334801" y="3853933"/>
            <a:ext cx="953285" cy="95328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092126" y="4898270"/>
            <a:ext cx="1438910" cy="410845"/>
          </a:xfrm>
          <a:prstGeom prst="rect">
            <a:avLst/>
          </a:prstGeom>
        </p:spPr>
        <p:txBody>
          <a:bodyPr vert="horz" wrap="square" lIns="0" tIns="12065" rIns="0" bIns="0" rtlCol="0">
            <a:spAutoFit/>
          </a:bodyPr>
          <a:lstStyle/>
          <a:p>
            <a:pPr marL="455295" marR="5080" indent="-443230">
              <a:lnSpc>
                <a:spcPct val="101200"/>
              </a:lnSpc>
              <a:spcBef>
                <a:spcPts val="95"/>
              </a:spcBef>
            </a:pPr>
            <a:r>
              <a:rPr sz="1250" spc="5" dirty="0">
                <a:solidFill>
                  <a:srgbClr val="231F20"/>
                </a:solidFill>
                <a:latin typeface="Arial Narrow"/>
                <a:cs typeface="Arial Narrow"/>
              </a:rPr>
              <a:t>Vídeos </a:t>
            </a:r>
            <a:r>
              <a:rPr sz="1250" dirty="0">
                <a:solidFill>
                  <a:srgbClr val="231F20"/>
                </a:solidFill>
                <a:latin typeface="Arial Narrow"/>
                <a:cs typeface="Arial Narrow"/>
              </a:rPr>
              <a:t>de configuración  de</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0" name="object 10"/>
          <p:cNvSpPr txBox="1"/>
          <p:nvPr/>
        </p:nvSpPr>
        <p:spPr>
          <a:xfrm>
            <a:off x="4120236" y="4898270"/>
            <a:ext cx="889635" cy="410845"/>
          </a:xfrm>
          <a:prstGeom prst="rect">
            <a:avLst/>
          </a:prstGeom>
        </p:spPr>
        <p:txBody>
          <a:bodyPr vert="horz" wrap="square" lIns="0" tIns="12065" rIns="0" bIns="0" rtlCol="0">
            <a:spAutoFit/>
          </a:bodyPr>
          <a:lstStyle/>
          <a:p>
            <a:pPr marL="12700" marR="5080" indent="25400">
              <a:lnSpc>
                <a:spcPct val="101200"/>
              </a:lnSpc>
              <a:spcBef>
                <a:spcPts val="95"/>
              </a:spcBef>
            </a:pPr>
            <a:r>
              <a:rPr sz="1250" spc="5" dirty="0">
                <a:solidFill>
                  <a:srgbClr val="231F20"/>
                </a:solidFill>
                <a:latin typeface="Arial Narrow"/>
                <a:cs typeface="Arial Narrow"/>
              </a:rPr>
              <a:t>Registro </a:t>
            </a:r>
            <a:r>
              <a:rPr sz="1250" dirty="0">
                <a:solidFill>
                  <a:srgbClr val="231F20"/>
                </a:solidFill>
                <a:latin typeface="Arial Narrow"/>
                <a:cs typeface="Arial Narrow"/>
              </a:rPr>
              <a:t>de </a:t>
            </a:r>
            <a:r>
              <a:rPr sz="1250" spc="-5" dirty="0">
                <a:solidFill>
                  <a:srgbClr val="231F20"/>
                </a:solidFill>
                <a:latin typeface="Arial Narrow"/>
                <a:cs typeface="Arial Narrow"/>
              </a:rPr>
              <a:t>la  </a:t>
            </a:r>
            <a:r>
              <a:rPr sz="1250" dirty="0">
                <a:solidFill>
                  <a:srgbClr val="231F20"/>
                </a:solidFill>
                <a:latin typeface="Arial Narrow"/>
                <a:cs typeface="Arial Narrow"/>
              </a:rPr>
              <a:t>garantía</a:t>
            </a:r>
            <a:r>
              <a:rPr sz="1250" spc="-6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1" name="object 11"/>
          <p:cNvSpPr/>
          <p:nvPr/>
        </p:nvSpPr>
        <p:spPr>
          <a:xfrm>
            <a:off x="4102434" y="3854609"/>
            <a:ext cx="959027" cy="959027"/>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5761530" y="4898270"/>
            <a:ext cx="1174750" cy="410845"/>
          </a:xfrm>
          <a:prstGeom prst="rect">
            <a:avLst/>
          </a:prstGeom>
        </p:spPr>
        <p:txBody>
          <a:bodyPr vert="horz" wrap="square" lIns="0" tIns="12065" rIns="0" bIns="0" rtlCol="0">
            <a:spAutoFit/>
          </a:bodyPr>
          <a:lstStyle/>
          <a:p>
            <a:pPr marL="12700" marR="5080" indent="17780">
              <a:lnSpc>
                <a:spcPct val="101200"/>
              </a:lnSpc>
              <a:spcBef>
                <a:spcPts val="95"/>
              </a:spcBef>
            </a:pPr>
            <a:r>
              <a:rPr sz="1250" dirty="0">
                <a:solidFill>
                  <a:srgbClr val="231F20"/>
                </a:solidFill>
                <a:latin typeface="Arial Narrow"/>
                <a:cs typeface="Arial Narrow"/>
              </a:rPr>
              <a:t>Lista de centros de  asistencia de</a:t>
            </a:r>
            <a:r>
              <a:rPr sz="1250" spc="-6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3" name="object 13"/>
          <p:cNvSpPr/>
          <p:nvPr/>
        </p:nvSpPr>
        <p:spPr>
          <a:xfrm>
            <a:off x="5871252" y="3854631"/>
            <a:ext cx="959016" cy="959016"/>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676" y="776408"/>
            <a:ext cx="6476365" cy="0"/>
          </a:xfrm>
          <a:custGeom>
            <a:avLst/>
            <a:gdLst/>
            <a:ahLst/>
            <a:cxnLst/>
            <a:rect l="l" t="t" r="r" b="b"/>
            <a:pathLst>
              <a:path w="6476365">
                <a:moveTo>
                  <a:pt x="0" y="0"/>
                </a:moveTo>
                <a:lnTo>
                  <a:pt x="6475882" y="0"/>
                </a:lnTo>
              </a:path>
            </a:pathLst>
          </a:custGeom>
          <a:ln w="11315">
            <a:solidFill>
              <a:srgbClr val="231F20"/>
            </a:solidFill>
            <a:prstDash val="sysDot"/>
          </a:ln>
        </p:spPr>
        <p:txBody>
          <a:bodyPr wrap="square" lIns="0" tIns="0" rIns="0" bIns="0" rtlCol="0"/>
          <a:lstStyle/>
          <a:p>
            <a:endParaRPr/>
          </a:p>
        </p:txBody>
      </p:sp>
      <p:sp>
        <p:nvSpPr>
          <p:cNvPr id="3" name="object 3"/>
          <p:cNvSpPr txBox="1"/>
          <p:nvPr/>
        </p:nvSpPr>
        <p:spPr>
          <a:xfrm>
            <a:off x="509264" y="453975"/>
            <a:ext cx="6256020" cy="144081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MEDIDAS </a:t>
            </a:r>
            <a:r>
              <a:rPr sz="1600" b="1" dirty="0">
                <a:solidFill>
                  <a:srgbClr val="231F20"/>
                </a:solidFill>
                <a:latin typeface="Arial Narrow"/>
                <a:cs typeface="Arial Narrow"/>
              </a:rPr>
              <a:t>DE</a:t>
            </a:r>
            <a:r>
              <a:rPr sz="1600" b="1" spc="-5" dirty="0">
                <a:solidFill>
                  <a:srgbClr val="231F20"/>
                </a:solidFill>
                <a:latin typeface="Arial Narrow"/>
                <a:cs typeface="Arial Narrow"/>
              </a:rPr>
              <a:t> </a:t>
            </a:r>
            <a:r>
              <a:rPr sz="1600" b="1" dirty="0">
                <a:solidFill>
                  <a:srgbClr val="231F20"/>
                </a:solidFill>
                <a:latin typeface="Arial Narrow"/>
                <a:cs typeface="Arial Narrow"/>
              </a:rPr>
              <a:t>PRECAUCIÓN</a:t>
            </a:r>
            <a:endParaRPr sz="1600">
              <a:latin typeface="Arial Narrow"/>
              <a:cs typeface="Arial Narrow"/>
            </a:endParaRPr>
          </a:p>
          <a:p>
            <a:pPr>
              <a:lnSpc>
                <a:spcPct val="100000"/>
              </a:lnSpc>
              <a:spcBef>
                <a:spcPts val="35"/>
              </a:spcBef>
            </a:pPr>
            <a:endParaRPr sz="1400">
              <a:latin typeface="Arial Narrow"/>
              <a:cs typeface="Arial Narrow"/>
            </a:endParaRPr>
          </a:p>
          <a:p>
            <a:pPr marL="20955" marR="5080">
              <a:lnSpc>
                <a:spcPts val="1300"/>
              </a:lnSpc>
            </a:pPr>
            <a:r>
              <a:rPr sz="1200" dirty="0">
                <a:solidFill>
                  <a:srgbClr val="231F20"/>
                </a:solidFill>
                <a:latin typeface="Arial Narrow"/>
                <a:cs typeface="Arial Narrow"/>
              </a:rPr>
              <a:t>Por </a:t>
            </a:r>
            <a:r>
              <a:rPr sz="1200" spc="-5" dirty="0">
                <a:solidFill>
                  <a:srgbClr val="231F20"/>
                </a:solidFill>
                <a:latin typeface="Arial Narrow"/>
                <a:cs typeface="Arial Narrow"/>
              </a:rPr>
              <a:t>su propia seguridad </a:t>
            </a:r>
            <a:r>
              <a:rPr sz="1200" dirty="0">
                <a:solidFill>
                  <a:srgbClr val="231F20"/>
                </a:solidFill>
                <a:latin typeface="Arial Narrow"/>
                <a:cs typeface="Arial Narrow"/>
              </a:rPr>
              <a:t>y </a:t>
            </a:r>
            <a:r>
              <a:rPr sz="1200" spc="-5" dirty="0">
                <a:solidFill>
                  <a:srgbClr val="231F20"/>
                </a:solidFill>
                <a:latin typeface="Arial Narrow"/>
                <a:cs typeface="Arial Narrow"/>
              </a:rPr>
              <a:t>la de su producto, asegúrese de tomar las siguientes medidas de precaución. </a:t>
            </a:r>
            <a:r>
              <a:rPr sz="1200" dirty="0">
                <a:solidFill>
                  <a:srgbClr val="231F20"/>
                </a:solidFill>
                <a:latin typeface="Arial Narrow"/>
                <a:cs typeface="Arial Narrow"/>
              </a:rPr>
              <a:t>El  </a:t>
            </a:r>
            <a:r>
              <a:rPr sz="1200" spc="-5" dirty="0">
                <a:solidFill>
                  <a:srgbClr val="231F20"/>
                </a:solidFill>
                <a:latin typeface="Arial Narrow"/>
                <a:cs typeface="Arial Narrow"/>
              </a:rPr>
              <a:t>incumplimiento de estas instrucciones puede provocar daños materiales, lesiones graves </a:t>
            </a:r>
            <a:r>
              <a:rPr sz="1200" dirty="0">
                <a:solidFill>
                  <a:srgbClr val="231F20"/>
                </a:solidFill>
                <a:latin typeface="Arial Narrow"/>
                <a:cs typeface="Arial Narrow"/>
              </a:rPr>
              <a:t>o </a:t>
            </a:r>
            <a:r>
              <a:rPr sz="1200" spc="-5" dirty="0">
                <a:solidFill>
                  <a:srgbClr val="231F20"/>
                </a:solidFill>
                <a:latin typeface="Arial Narrow"/>
                <a:cs typeface="Arial Narrow"/>
              </a:rPr>
              <a:t>incluso la muerte. La  instalación </a:t>
            </a:r>
            <a:r>
              <a:rPr sz="1200" dirty="0">
                <a:solidFill>
                  <a:srgbClr val="231F20"/>
                </a:solidFill>
                <a:latin typeface="Arial Narrow"/>
                <a:cs typeface="Arial Narrow"/>
              </a:rPr>
              <a:t>o </a:t>
            </a:r>
            <a:r>
              <a:rPr sz="1200" spc="-5" dirty="0">
                <a:solidFill>
                  <a:srgbClr val="231F20"/>
                </a:solidFill>
                <a:latin typeface="Arial Narrow"/>
                <a:cs typeface="Arial Narrow"/>
              </a:rPr>
              <a:t>utilización indebidas anularán la</a:t>
            </a:r>
            <a:r>
              <a:rPr sz="1200" spc="-15" dirty="0">
                <a:solidFill>
                  <a:srgbClr val="231F20"/>
                </a:solidFill>
                <a:latin typeface="Arial Narrow"/>
                <a:cs typeface="Arial Narrow"/>
              </a:rPr>
              <a:t> </a:t>
            </a:r>
            <a:r>
              <a:rPr sz="1200" spc="-5" dirty="0">
                <a:solidFill>
                  <a:srgbClr val="231F20"/>
                </a:solidFill>
                <a:latin typeface="Arial Narrow"/>
                <a:cs typeface="Arial Narrow"/>
              </a:rPr>
              <a:t>garantía.</a:t>
            </a:r>
            <a:endParaRPr sz="1200">
              <a:latin typeface="Arial Narrow"/>
              <a:cs typeface="Arial Narrow"/>
            </a:endParaRPr>
          </a:p>
          <a:p>
            <a:pPr marL="1610360" marR="655320" indent="-670560">
              <a:lnSpc>
                <a:spcPct val="111100"/>
              </a:lnSpc>
              <a:spcBef>
                <a:spcPts val="480"/>
              </a:spcBef>
            </a:pPr>
            <a:r>
              <a:rPr sz="1200" b="1" dirty="0">
                <a:solidFill>
                  <a:srgbClr val="231F20"/>
                </a:solidFill>
                <a:latin typeface="Arial Narrow"/>
                <a:cs typeface="Arial Narrow"/>
              </a:rPr>
              <a:t>ASEGÚRESE DE LEER, ENTENDER Y SEGUIR TODAS LAS </a:t>
            </a:r>
            <a:r>
              <a:rPr sz="1200" b="1" spc="-5" dirty="0">
                <a:solidFill>
                  <a:srgbClr val="231F20"/>
                </a:solidFill>
                <a:latin typeface="Arial Narrow"/>
                <a:cs typeface="Arial Narrow"/>
              </a:rPr>
              <a:t>INSTRUCCIONES</a:t>
            </a:r>
            <a:r>
              <a:rPr sz="1200" b="1" spc="-100" dirty="0">
                <a:solidFill>
                  <a:srgbClr val="231F20"/>
                </a:solidFill>
                <a:latin typeface="Arial Narrow"/>
                <a:cs typeface="Arial Narrow"/>
              </a:rPr>
              <a:t> </a:t>
            </a:r>
            <a:r>
              <a:rPr sz="1200" b="1" dirty="0">
                <a:solidFill>
                  <a:srgbClr val="231F20"/>
                </a:solidFill>
                <a:latin typeface="Arial Narrow"/>
                <a:cs typeface="Arial Narrow"/>
              </a:rPr>
              <a:t>-  </a:t>
            </a:r>
            <a:r>
              <a:rPr sz="1200" b="1" spc="-5" dirty="0">
                <a:solidFill>
                  <a:srgbClr val="231F20"/>
                </a:solidFill>
                <a:latin typeface="Arial Narrow"/>
                <a:cs typeface="Arial Narrow"/>
              </a:rPr>
              <a:t>GUARDE </a:t>
            </a:r>
            <a:r>
              <a:rPr sz="1200" b="1" dirty="0">
                <a:solidFill>
                  <a:srgbClr val="231F20"/>
                </a:solidFill>
                <a:latin typeface="Arial Narrow"/>
                <a:cs typeface="Arial Narrow"/>
              </a:rPr>
              <a:t>ESTE </a:t>
            </a:r>
            <a:r>
              <a:rPr sz="1200" b="1" spc="-5" dirty="0">
                <a:solidFill>
                  <a:srgbClr val="231F20"/>
                </a:solidFill>
                <a:latin typeface="Arial Narrow"/>
                <a:cs typeface="Arial Narrow"/>
              </a:rPr>
              <a:t>MANUAL </a:t>
            </a:r>
            <a:r>
              <a:rPr sz="1200" b="1" dirty="0">
                <a:solidFill>
                  <a:srgbClr val="231F20"/>
                </a:solidFill>
                <a:latin typeface="Arial Narrow"/>
                <a:cs typeface="Arial Narrow"/>
              </a:rPr>
              <a:t>PARA FUTURAS</a:t>
            </a:r>
            <a:r>
              <a:rPr sz="1200" b="1" spc="-20" dirty="0">
                <a:solidFill>
                  <a:srgbClr val="231F20"/>
                </a:solidFill>
                <a:latin typeface="Arial Narrow"/>
                <a:cs typeface="Arial Narrow"/>
              </a:rPr>
              <a:t> </a:t>
            </a:r>
            <a:r>
              <a:rPr sz="1200" b="1" dirty="0">
                <a:solidFill>
                  <a:srgbClr val="231F20"/>
                </a:solidFill>
                <a:latin typeface="Arial Narrow"/>
                <a:cs typeface="Arial Narrow"/>
              </a:rPr>
              <a:t>CONSULTAS</a:t>
            </a:r>
            <a:endParaRPr sz="1200">
              <a:latin typeface="Arial Narrow"/>
              <a:cs typeface="Arial Narrow"/>
            </a:endParaRPr>
          </a:p>
        </p:txBody>
      </p:sp>
      <p:grpSp>
        <p:nvGrpSpPr>
          <p:cNvPr id="4" name="object 4"/>
          <p:cNvGrpSpPr/>
          <p:nvPr/>
        </p:nvGrpSpPr>
        <p:grpSpPr>
          <a:xfrm>
            <a:off x="541324" y="2081936"/>
            <a:ext cx="6478905" cy="288290"/>
            <a:chOff x="541324" y="2081936"/>
            <a:chExt cx="6478905" cy="288290"/>
          </a:xfrm>
        </p:grpSpPr>
        <p:sp>
          <p:nvSpPr>
            <p:cNvPr id="5" name="object 5"/>
            <p:cNvSpPr/>
            <p:nvPr/>
          </p:nvSpPr>
          <p:spPr>
            <a:xfrm>
              <a:off x="541324" y="2081936"/>
              <a:ext cx="6478905" cy="288290"/>
            </a:xfrm>
            <a:custGeom>
              <a:avLst/>
              <a:gdLst/>
              <a:ahLst/>
              <a:cxnLst/>
              <a:rect l="l" t="t" r="r" b="b"/>
              <a:pathLst>
                <a:path w="6478905" h="288289">
                  <a:moveTo>
                    <a:pt x="6478739" y="0"/>
                  </a:moveTo>
                  <a:lnTo>
                    <a:pt x="0" y="0"/>
                  </a:lnTo>
                  <a:lnTo>
                    <a:pt x="0" y="287997"/>
                  </a:lnTo>
                  <a:lnTo>
                    <a:pt x="6478739" y="287997"/>
                  </a:lnTo>
                  <a:lnTo>
                    <a:pt x="6478739" y="0"/>
                  </a:lnTo>
                  <a:close/>
                </a:path>
              </a:pathLst>
            </a:custGeom>
            <a:solidFill>
              <a:srgbClr val="58595B"/>
            </a:solidFill>
          </p:spPr>
          <p:txBody>
            <a:bodyPr wrap="square" lIns="0" tIns="0" rIns="0" bIns="0" rtlCol="0"/>
            <a:lstStyle/>
            <a:p>
              <a:endParaRPr/>
            </a:p>
          </p:txBody>
        </p:sp>
        <p:sp>
          <p:nvSpPr>
            <p:cNvPr id="6" name="object 6"/>
            <p:cNvSpPr/>
            <p:nvPr/>
          </p:nvSpPr>
          <p:spPr>
            <a:xfrm>
              <a:off x="3367373" y="2146304"/>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41324" y="2081936"/>
            <a:ext cx="6478905" cy="288290"/>
          </a:xfrm>
          <a:prstGeom prst="rect">
            <a:avLst/>
          </a:prstGeom>
        </p:spPr>
        <p:txBody>
          <a:bodyPr vert="horz" wrap="square" lIns="0" tIns="61594" rIns="0" bIns="0" rtlCol="0">
            <a:spAutoFit/>
          </a:bodyPr>
          <a:lstStyle/>
          <a:p>
            <a:pPr marL="66675" algn="ctr">
              <a:lnSpc>
                <a:spcPct val="100000"/>
              </a:lnSpc>
              <a:spcBef>
                <a:spcPts val="484"/>
              </a:spcBef>
              <a:tabLst>
                <a:tab pos="24701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PELIGRO</a:t>
            </a:r>
            <a:endParaRPr sz="1200">
              <a:latin typeface="Arial Narrow"/>
              <a:cs typeface="Arial Narrow"/>
            </a:endParaRPr>
          </a:p>
        </p:txBody>
      </p:sp>
      <p:sp>
        <p:nvSpPr>
          <p:cNvPr id="8" name="object 8"/>
          <p:cNvSpPr txBox="1"/>
          <p:nvPr/>
        </p:nvSpPr>
        <p:spPr>
          <a:xfrm>
            <a:off x="528499" y="2477746"/>
            <a:ext cx="6488430" cy="2437130"/>
          </a:xfrm>
          <a:prstGeom prst="rect">
            <a:avLst/>
          </a:prstGeom>
        </p:spPr>
        <p:txBody>
          <a:bodyPr vert="horz" wrap="square" lIns="0" tIns="27940" rIns="0" bIns="0" rtlCol="0">
            <a:spAutoFit/>
          </a:bodyPr>
          <a:lstStyle/>
          <a:p>
            <a:pPr marL="188595" marR="39370" indent="-176530">
              <a:lnSpc>
                <a:spcPts val="1350"/>
              </a:lnSpc>
              <a:spcBef>
                <a:spcPts val="220"/>
              </a:spcBef>
              <a:buChar char="●"/>
              <a:tabLst>
                <a:tab pos="189230"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accidental. </a:t>
            </a:r>
            <a:r>
              <a:rPr sz="1200" dirty="0">
                <a:solidFill>
                  <a:srgbClr val="231F20"/>
                </a:solidFill>
                <a:latin typeface="Arial Narrow"/>
                <a:cs typeface="Arial Narrow"/>
              </a:rPr>
              <a:t>Deben </a:t>
            </a:r>
            <a:r>
              <a:rPr sz="1200" spc="-5" dirty="0">
                <a:solidFill>
                  <a:srgbClr val="231F20"/>
                </a:solidFill>
                <a:latin typeface="Arial Narrow"/>
                <a:cs typeface="Arial Narrow"/>
              </a:rPr>
              <a:t>adoptarse precauciones extremas para evitar el acceso no autorizado  de</a:t>
            </a:r>
            <a:r>
              <a:rPr sz="1200" spc="-10" dirty="0">
                <a:solidFill>
                  <a:srgbClr val="231F20"/>
                </a:solidFill>
                <a:latin typeface="Arial Narrow"/>
                <a:cs typeface="Arial Narrow"/>
              </a:rPr>
              <a:t> </a:t>
            </a:r>
            <a:r>
              <a:rPr sz="1200" spc="-5" dirty="0">
                <a:solidFill>
                  <a:srgbClr val="231F20"/>
                </a:solidFill>
                <a:latin typeface="Arial Narrow"/>
                <a:cs typeface="Arial Narrow"/>
              </a:rPr>
              <a:t>niños.</a:t>
            </a:r>
            <a:endParaRPr sz="1200">
              <a:latin typeface="Arial Narrow"/>
              <a:cs typeface="Arial Narrow"/>
            </a:endParaRPr>
          </a:p>
          <a:p>
            <a:pPr marL="188595" marR="5080" indent="-176530">
              <a:lnSpc>
                <a:spcPts val="1350"/>
              </a:lnSpc>
              <a:buChar char="●"/>
              <a:tabLst>
                <a:tab pos="189230"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Inspeccione la cubierta del spa </a:t>
            </a:r>
            <a:r>
              <a:rPr sz="1200" dirty="0">
                <a:solidFill>
                  <a:srgbClr val="231F20"/>
                </a:solidFill>
                <a:latin typeface="Arial Narrow"/>
                <a:cs typeface="Arial Narrow"/>
              </a:rPr>
              <a:t>regularmente </a:t>
            </a:r>
            <a:r>
              <a:rPr sz="1200" spc="-5" dirty="0">
                <a:solidFill>
                  <a:srgbClr val="231F20"/>
                </a:solidFill>
                <a:latin typeface="Arial Narrow"/>
                <a:cs typeface="Arial Narrow"/>
              </a:rPr>
              <a:t>para ver si hay fugas, desgaste prematuro,  daños </a:t>
            </a:r>
            <a:r>
              <a:rPr sz="1200" dirty="0">
                <a:solidFill>
                  <a:srgbClr val="231F20"/>
                </a:solidFill>
                <a:latin typeface="Arial Narrow"/>
                <a:cs typeface="Arial Narrow"/>
              </a:rPr>
              <a:t>o </a:t>
            </a:r>
            <a:r>
              <a:rPr sz="1200" spc="-5" dirty="0">
                <a:solidFill>
                  <a:srgbClr val="231F20"/>
                </a:solidFill>
                <a:latin typeface="Arial Narrow"/>
                <a:cs typeface="Arial Narrow"/>
              </a:rPr>
              <a:t>signos de deterioro. </a:t>
            </a:r>
            <a:r>
              <a:rPr sz="1200" dirty="0">
                <a:solidFill>
                  <a:srgbClr val="231F20"/>
                </a:solidFill>
                <a:latin typeface="Arial Narrow"/>
                <a:cs typeface="Arial Narrow"/>
              </a:rPr>
              <a:t>No </a:t>
            </a:r>
            <a:r>
              <a:rPr sz="1200" spc="-5" dirty="0">
                <a:solidFill>
                  <a:srgbClr val="231F20"/>
                </a:solidFill>
                <a:latin typeface="Arial Narrow"/>
                <a:cs typeface="Arial Narrow"/>
              </a:rPr>
              <a:t>utilice nunca una cubierta desgastada </a:t>
            </a:r>
            <a:r>
              <a:rPr sz="1200" dirty="0">
                <a:solidFill>
                  <a:srgbClr val="231F20"/>
                </a:solidFill>
                <a:latin typeface="Arial Narrow"/>
                <a:cs typeface="Arial Narrow"/>
              </a:rPr>
              <a:t>o </a:t>
            </a:r>
            <a:r>
              <a:rPr sz="1200" spc="-5" dirty="0">
                <a:solidFill>
                  <a:srgbClr val="231F20"/>
                </a:solidFill>
                <a:latin typeface="Arial Narrow"/>
                <a:cs typeface="Arial Narrow"/>
              </a:rPr>
              <a:t>dañada: no proporcionará el nivel de  protección necesario para evitar el acceso no supervisado de un niño al</a:t>
            </a:r>
            <a:r>
              <a:rPr sz="1200" spc="-1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275"/>
              </a:lnSpc>
              <a:buChar char="●"/>
              <a:tabLst>
                <a:tab pos="189230"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a:t>
            </a:r>
            <a:r>
              <a:rPr sz="1200" dirty="0">
                <a:solidFill>
                  <a:srgbClr val="231F20"/>
                </a:solidFill>
                <a:latin typeface="Arial Narrow"/>
                <a:cs typeface="Arial Narrow"/>
              </a:rPr>
              <a:t>Cierre </a:t>
            </a:r>
            <a:r>
              <a:rPr sz="1200" spc="-5" dirty="0">
                <a:solidFill>
                  <a:srgbClr val="231F20"/>
                </a:solidFill>
                <a:latin typeface="Arial Narrow"/>
                <a:cs typeface="Arial Narrow"/>
              </a:rPr>
              <a:t>siempre la cubierta del spa después de cada</a:t>
            </a:r>
            <a:r>
              <a:rPr sz="1200" spc="-55" dirty="0">
                <a:solidFill>
                  <a:srgbClr val="231F20"/>
                </a:solidFill>
                <a:latin typeface="Arial Narrow"/>
                <a:cs typeface="Arial Narrow"/>
              </a:rPr>
              <a:t> </a:t>
            </a:r>
            <a:r>
              <a:rPr sz="1200" spc="-5" dirty="0">
                <a:solidFill>
                  <a:srgbClr val="231F20"/>
                </a:solidFill>
                <a:latin typeface="Arial Narrow"/>
                <a:cs typeface="Arial Narrow"/>
              </a:rPr>
              <a:t>uso.</a:t>
            </a:r>
            <a:endParaRPr sz="1200">
              <a:latin typeface="Arial Narrow"/>
              <a:cs typeface="Arial Narrow"/>
            </a:endParaRPr>
          </a:p>
          <a:p>
            <a:pPr marL="188595" marR="53975" indent="-176530">
              <a:lnSpc>
                <a:spcPts val="1350"/>
              </a:lnSpc>
              <a:spcBef>
                <a:spcPts val="75"/>
              </a:spcBef>
              <a:buChar char="●"/>
              <a:tabLst>
                <a:tab pos="189230"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lesiones. Los accesorios de succión de este spa tienen un tamaño que coincide con el flujo de agua  específico creado por la bomba. </a:t>
            </a:r>
            <a:r>
              <a:rPr sz="1200" dirty="0">
                <a:solidFill>
                  <a:srgbClr val="231F20"/>
                </a:solidFill>
                <a:latin typeface="Arial Narrow"/>
                <a:cs typeface="Arial Narrow"/>
              </a:rPr>
              <a:t>No </a:t>
            </a:r>
            <a:r>
              <a:rPr sz="1200" spc="-5" dirty="0">
                <a:solidFill>
                  <a:srgbClr val="231F20"/>
                </a:solidFill>
                <a:latin typeface="Arial Narrow"/>
                <a:cs typeface="Arial Narrow"/>
              </a:rPr>
              <a:t>utilice nunca el spa si falta algún accesorio de succión </a:t>
            </a:r>
            <a:r>
              <a:rPr sz="1200" dirty="0">
                <a:solidFill>
                  <a:srgbClr val="231F20"/>
                </a:solidFill>
                <a:latin typeface="Arial Narrow"/>
                <a:cs typeface="Arial Narrow"/>
              </a:rPr>
              <a:t>o </a:t>
            </a:r>
            <a:r>
              <a:rPr sz="1200" spc="-5" dirty="0">
                <a:solidFill>
                  <a:srgbClr val="231F20"/>
                </a:solidFill>
                <a:latin typeface="Arial Narrow"/>
                <a:cs typeface="Arial Narrow"/>
              </a:rPr>
              <a:t>hay alguno </a:t>
            </a:r>
            <a:r>
              <a:rPr sz="1200" dirty="0">
                <a:solidFill>
                  <a:srgbClr val="231F20"/>
                </a:solidFill>
                <a:latin typeface="Arial Narrow"/>
                <a:cs typeface="Arial Narrow"/>
              </a:rPr>
              <a:t>roto. No  </a:t>
            </a:r>
            <a:r>
              <a:rPr sz="1200" spc="-5" dirty="0">
                <a:solidFill>
                  <a:srgbClr val="231F20"/>
                </a:solidFill>
                <a:latin typeface="Arial Narrow"/>
                <a:cs typeface="Arial Narrow"/>
              </a:rPr>
              <a:t>sustituya nunca un accesorio de succión por otro</a:t>
            </a:r>
            <a:r>
              <a:rPr sz="1200" spc="-15" dirty="0">
                <a:solidFill>
                  <a:srgbClr val="231F20"/>
                </a:solidFill>
                <a:latin typeface="Arial Narrow"/>
                <a:cs typeface="Arial Narrow"/>
              </a:rPr>
              <a:t> </a:t>
            </a:r>
            <a:r>
              <a:rPr sz="1200" spc="-5" dirty="0">
                <a:solidFill>
                  <a:srgbClr val="231F20"/>
                </a:solidFill>
                <a:latin typeface="Arial Narrow"/>
                <a:cs typeface="Arial Narrow"/>
              </a:rPr>
              <a:t>incompatible.</a:t>
            </a:r>
            <a:endParaRPr sz="1200">
              <a:latin typeface="Arial Narrow"/>
              <a:cs typeface="Arial Narrow"/>
            </a:endParaRPr>
          </a:p>
          <a:p>
            <a:pPr marL="188595" marR="491490" indent="-176530">
              <a:lnSpc>
                <a:spcPts val="1350"/>
              </a:lnSpc>
              <a:buChar char="●"/>
              <a:tabLst>
                <a:tab pos="189230"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lesiones. </a:t>
            </a:r>
            <a:r>
              <a:rPr sz="1200" dirty="0">
                <a:solidFill>
                  <a:srgbClr val="231F20"/>
                </a:solidFill>
                <a:latin typeface="Arial Narrow"/>
                <a:cs typeface="Arial Narrow"/>
              </a:rPr>
              <a:t>Si </a:t>
            </a:r>
            <a:r>
              <a:rPr sz="1200" spc="-5" dirty="0">
                <a:solidFill>
                  <a:srgbClr val="231F20"/>
                </a:solidFill>
                <a:latin typeface="Arial Narrow"/>
                <a:cs typeface="Arial Narrow"/>
              </a:rPr>
              <a:t>el cable de alimentación está dañado, debe sustituirlo el fabricante, un servicio de  </a:t>
            </a:r>
            <a:r>
              <a:rPr sz="1200" dirty="0">
                <a:solidFill>
                  <a:srgbClr val="231F20"/>
                </a:solidFill>
                <a:latin typeface="Arial Narrow"/>
                <a:cs typeface="Arial Narrow"/>
              </a:rPr>
              <a:t>reparación o </a:t>
            </a:r>
            <a:r>
              <a:rPr sz="1200" spc="-5" dirty="0">
                <a:solidFill>
                  <a:srgbClr val="231F20"/>
                </a:solidFill>
                <a:latin typeface="Arial Narrow"/>
                <a:cs typeface="Arial Narrow"/>
              </a:rPr>
              <a:t>una persona de cualificación similar para evitar</a:t>
            </a:r>
            <a:r>
              <a:rPr sz="1200" spc="-20" dirty="0">
                <a:solidFill>
                  <a:srgbClr val="231F20"/>
                </a:solidFill>
                <a:latin typeface="Arial Narrow"/>
                <a:cs typeface="Arial Narrow"/>
              </a:rPr>
              <a:t> </a:t>
            </a:r>
            <a:r>
              <a:rPr sz="1200" dirty="0">
                <a:solidFill>
                  <a:srgbClr val="231F20"/>
                </a:solidFill>
                <a:latin typeface="Arial Narrow"/>
                <a:cs typeface="Arial Narrow"/>
              </a:rPr>
              <a:t>riesgos.</a:t>
            </a:r>
            <a:endParaRPr sz="1200">
              <a:latin typeface="Arial Narrow"/>
              <a:cs typeface="Arial Narrow"/>
            </a:endParaRPr>
          </a:p>
          <a:p>
            <a:pPr marL="188595" marR="60325" indent="-176530">
              <a:lnSpc>
                <a:spcPts val="1350"/>
              </a:lnSpc>
              <a:buChar char="●"/>
              <a:tabLst>
                <a:tab pos="189230"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descarga eléctrica. </a:t>
            </a:r>
            <a:r>
              <a:rPr sz="1200" dirty="0">
                <a:solidFill>
                  <a:srgbClr val="231F20"/>
                </a:solidFill>
                <a:latin typeface="Arial Narrow"/>
                <a:cs typeface="Arial Narrow"/>
              </a:rPr>
              <a:t>No </a:t>
            </a:r>
            <a:r>
              <a:rPr sz="1200" spc="-5" dirty="0">
                <a:solidFill>
                  <a:srgbClr val="231F20"/>
                </a:solidFill>
                <a:latin typeface="Arial Narrow"/>
                <a:cs typeface="Arial Narrow"/>
              </a:rPr>
              <a:t>permita la presencia de ningún aparato eléctrico, como luces, teléfonos, </a:t>
            </a:r>
            <a:r>
              <a:rPr sz="1200" dirty="0">
                <a:solidFill>
                  <a:srgbClr val="231F20"/>
                </a:solidFill>
                <a:latin typeface="Arial Narrow"/>
                <a:cs typeface="Arial Narrow"/>
              </a:rPr>
              <a:t>radios  o </a:t>
            </a:r>
            <a:r>
              <a:rPr sz="1200" spc="-5" dirty="0">
                <a:solidFill>
                  <a:srgbClr val="231F20"/>
                </a:solidFill>
                <a:latin typeface="Arial Narrow"/>
                <a:cs typeface="Arial Narrow"/>
              </a:rPr>
              <a:t>televisores, </a:t>
            </a:r>
            <a:r>
              <a:rPr sz="1200" dirty="0">
                <a:solidFill>
                  <a:srgbClr val="231F20"/>
                </a:solidFill>
                <a:latin typeface="Arial Narrow"/>
                <a:cs typeface="Arial Narrow"/>
              </a:rPr>
              <a:t>a </a:t>
            </a:r>
            <a:r>
              <a:rPr sz="1200" spc="-5" dirty="0">
                <a:solidFill>
                  <a:srgbClr val="231F20"/>
                </a:solidFill>
                <a:latin typeface="Arial Narrow"/>
                <a:cs typeface="Arial Narrow"/>
              </a:rPr>
              <a:t>menos de 1,5 </a:t>
            </a:r>
            <a:r>
              <a:rPr sz="1200" dirty="0">
                <a:solidFill>
                  <a:srgbClr val="231F20"/>
                </a:solidFill>
                <a:latin typeface="Arial Narrow"/>
                <a:cs typeface="Arial Narrow"/>
              </a:rPr>
              <a:t>m (5 </a:t>
            </a:r>
            <a:r>
              <a:rPr sz="1200" spc="-5" dirty="0">
                <a:solidFill>
                  <a:srgbClr val="231F20"/>
                </a:solidFill>
                <a:latin typeface="Arial Narrow"/>
                <a:cs typeface="Arial Narrow"/>
              </a:rPr>
              <a:t>pies) de un</a:t>
            </a:r>
            <a:r>
              <a:rPr sz="1200" spc="-30" dirty="0">
                <a:solidFill>
                  <a:srgbClr val="231F20"/>
                </a:solidFill>
                <a:latin typeface="Arial Narrow"/>
                <a:cs typeface="Arial Narrow"/>
              </a:rPr>
              <a:t> </a:t>
            </a:r>
            <a:r>
              <a:rPr sz="1200" spc="-5" dirty="0">
                <a:solidFill>
                  <a:srgbClr val="231F20"/>
                </a:solidFill>
                <a:latin typeface="Arial Narrow"/>
                <a:cs typeface="Arial Narrow"/>
              </a:rPr>
              <a:t>jacuzzi.</a:t>
            </a:r>
            <a:endParaRPr sz="1200">
              <a:latin typeface="Arial Narrow"/>
              <a:cs typeface="Arial Narrow"/>
            </a:endParaRPr>
          </a:p>
          <a:p>
            <a:pPr marL="188595" indent="-176530">
              <a:lnSpc>
                <a:spcPts val="1320"/>
              </a:lnSpc>
              <a:buChar char="●"/>
              <a:tabLst>
                <a:tab pos="189230"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descarga eléctrica. </a:t>
            </a:r>
            <a:r>
              <a:rPr sz="1200" dirty="0">
                <a:solidFill>
                  <a:srgbClr val="231F20"/>
                </a:solidFill>
                <a:latin typeface="Arial Narrow"/>
                <a:cs typeface="Arial Narrow"/>
              </a:rPr>
              <a:t>No </a:t>
            </a:r>
            <a:r>
              <a:rPr sz="1200" spc="-5" dirty="0">
                <a:solidFill>
                  <a:srgbClr val="231F20"/>
                </a:solidFill>
                <a:latin typeface="Arial Narrow"/>
                <a:cs typeface="Arial Narrow"/>
              </a:rPr>
              <a:t>use el spa cuando esté lloviendo </a:t>
            </a:r>
            <a:r>
              <a:rPr sz="1200" dirty="0">
                <a:solidFill>
                  <a:srgbClr val="231F20"/>
                </a:solidFill>
                <a:latin typeface="Arial Narrow"/>
                <a:cs typeface="Arial Narrow"/>
              </a:rPr>
              <a:t>o </a:t>
            </a:r>
            <a:r>
              <a:rPr sz="1200" spc="-5" dirty="0">
                <a:solidFill>
                  <a:srgbClr val="231F20"/>
                </a:solidFill>
                <a:latin typeface="Arial Narrow"/>
                <a:cs typeface="Arial Narrow"/>
              </a:rPr>
              <a:t>haya truenos </a:t>
            </a:r>
            <a:r>
              <a:rPr sz="1200" dirty="0">
                <a:solidFill>
                  <a:srgbClr val="231F20"/>
                </a:solidFill>
                <a:latin typeface="Arial Narrow"/>
                <a:cs typeface="Arial Narrow"/>
              </a:rPr>
              <a:t>o</a:t>
            </a:r>
            <a:r>
              <a:rPr sz="1200" spc="-25" dirty="0">
                <a:solidFill>
                  <a:srgbClr val="231F20"/>
                </a:solidFill>
                <a:latin typeface="Arial Narrow"/>
                <a:cs typeface="Arial Narrow"/>
              </a:rPr>
              <a:t> </a:t>
            </a:r>
            <a:r>
              <a:rPr sz="1200" dirty="0">
                <a:solidFill>
                  <a:srgbClr val="231F20"/>
                </a:solidFill>
                <a:latin typeface="Arial Narrow"/>
                <a:cs typeface="Arial Narrow"/>
              </a:rPr>
              <a:t>rayos.</a:t>
            </a:r>
            <a:endParaRPr sz="1200">
              <a:latin typeface="Arial Narrow"/>
              <a:cs typeface="Arial Narrow"/>
            </a:endParaRPr>
          </a:p>
        </p:txBody>
      </p:sp>
      <p:sp>
        <p:nvSpPr>
          <p:cNvPr id="9" name="object 9"/>
          <p:cNvSpPr txBox="1"/>
          <p:nvPr/>
        </p:nvSpPr>
        <p:spPr>
          <a:xfrm>
            <a:off x="525603" y="5604536"/>
            <a:ext cx="6501130" cy="4151629"/>
          </a:xfrm>
          <a:prstGeom prst="rect">
            <a:avLst/>
          </a:prstGeom>
        </p:spPr>
        <p:txBody>
          <a:bodyPr vert="horz" wrap="square" lIns="0" tIns="27939" rIns="0" bIns="0" rtlCol="0">
            <a:spAutoFit/>
          </a:bodyPr>
          <a:lstStyle/>
          <a:p>
            <a:pPr marL="188595" marR="156845" indent="-176530">
              <a:lnSpc>
                <a:spcPts val="1350"/>
              </a:lnSpc>
              <a:spcBef>
                <a:spcPts val="219"/>
              </a:spcBef>
              <a:buChar char="●"/>
              <a:tabLst>
                <a:tab pos="189230"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 descarga eléctrica, no utilice alargaderas, temporizadores, adaptadores de enchufe ni  enchufes transformadores para conectar la unidad al suministro eléctrico. </a:t>
            </a:r>
            <a:r>
              <a:rPr sz="1200" dirty="0">
                <a:solidFill>
                  <a:srgbClr val="231F20"/>
                </a:solidFill>
                <a:latin typeface="Arial Narrow"/>
                <a:cs typeface="Arial Narrow"/>
              </a:rPr>
              <a:t>Conéctela a </a:t>
            </a:r>
            <a:r>
              <a:rPr sz="1200" spc="-5" dirty="0">
                <a:solidFill>
                  <a:srgbClr val="231F20"/>
                </a:solidFill>
                <a:latin typeface="Arial Narrow"/>
                <a:cs typeface="Arial Narrow"/>
              </a:rPr>
              <a:t>una toma de corriente  correctamente</a:t>
            </a:r>
            <a:r>
              <a:rPr sz="1200" spc="-10" dirty="0">
                <a:solidFill>
                  <a:srgbClr val="231F20"/>
                </a:solidFill>
                <a:latin typeface="Arial Narrow"/>
                <a:cs typeface="Arial Narrow"/>
              </a:rPr>
              <a:t> </a:t>
            </a:r>
            <a:r>
              <a:rPr sz="1200" spc="-5" dirty="0">
                <a:solidFill>
                  <a:srgbClr val="231F20"/>
                </a:solidFill>
                <a:latin typeface="Arial Narrow"/>
                <a:cs typeface="Arial Narrow"/>
              </a:rPr>
              <a:t>ubicada.</a:t>
            </a:r>
            <a:endParaRPr sz="1200">
              <a:latin typeface="Arial Narrow"/>
              <a:cs typeface="Arial Narrow"/>
            </a:endParaRPr>
          </a:p>
          <a:p>
            <a:pPr marL="188595" marR="5080" indent="-176530">
              <a:lnSpc>
                <a:spcPts val="1350"/>
              </a:lnSpc>
              <a:buChar char="●"/>
              <a:tabLst>
                <a:tab pos="189230" algn="l"/>
              </a:tabLst>
            </a:pPr>
            <a:r>
              <a:rPr sz="1200" dirty="0">
                <a:solidFill>
                  <a:srgbClr val="231F20"/>
                </a:solidFill>
                <a:latin typeface="Arial Narrow"/>
                <a:cs typeface="Arial Narrow"/>
              </a:rPr>
              <a:t>Este </a:t>
            </a:r>
            <a:r>
              <a:rPr sz="1200" spc="-5" dirty="0">
                <a:solidFill>
                  <a:srgbClr val="231F20"/>
                </a:solidFill>
                <a:latin typeface="Arial Narrow"/>
                <a:cs typeface="Arial Narrow"/>
              </a:rPr>
              <a:t>aparato, con sus elementos calefactores incorporados, debe conectarse </a:t>
            </a:r>
            <a:r>
              <a:rPr sz="1200" dirty="0">
                <a:solidFill>
                  <a:srgbClr val="231F20"/>
                </a:solidFill>
                <a:latin typeface="Arial Narrow"/>
                <a:cs typeface="Arial Narrow"/>
              </a:rPr>
              <a:t>a </a:t>
            </a:r>
            <a:r>
              <a:rPr sz="1200" spc="-5" dirty="0">
                <a:solidFill>
                  <a:srgbClr val="231F20"/>
                </a:solidFill>
                <a:latin typeface="Arial Narrow"/>
                <a:cs typeface="Arial Narrow"/>
              </a:rPr>
              <a:t>una toma de corriente con  conexión </a:t>
            </a:r>
            <a:r>
              <a:rPr sz="1200" dirty="0">
                <a:solidFill>
                  <a:srgbClr val="231F20"/>
                </a:solidFill>
                <a:latin typeface="Arial Narrow"/>
                <a:cs typeface="Arial Narrow"/>
              </a:rPr>
              <a:t>a </a:t>
            </a:r>
            <a:r>
              <a:rPr sz="1200" spc="-5" dirty="0">
                <a:solidFill>
                  <a:srgbClr val="231F20"/>
                </a:solidFill>
                <a:latin typeface="Arial Narrow"/>
                <a:cs typeface="Arial Narrow"/>
              </a:rPr>
              <a:t>tierra con un cable de alimentación provisto de un enchufe </a:t>
            </a:r>
            <a:r>
              <a:rPr sz="1200" dirty="0">
                <a:solidFill>
                  <a:srgbClr val="231F20"/>
                </a:solidFill>
                <a:latin typeface="Arial Narrow"/>
                <a:cs typeface="Arial Narrow"/>
              </a:rPr>
              <a:t>y </a:t>
            </a:r>
            <a:r>
              <a:rPr sz="1200" spc="-5" dirty="0">
                <a:solidFill>
                  <a:srgbClr val="231F20"/>
                </a:solidFill>
                <a:latin typeface="Arial Narrow"/>
                <a:cs typeface="Arial Narrow"/>
              </a:rPr>
              <a:t>un </a:t>
            </a:r>
            <a:r>
              <a:rPr sz="1200" dirty="0">
                <a:solidFill>
                  <a:srgbClr val="231F20"/>
                </a:solidFill>
                <a:latin typeface="Arial Narrow"/>
                <a:cs typeface="Arial Narrow"/>
              </a:rPr>
              <a:t>PRCD (dispositivo </a:t>
            </a:r>
            <a:r>
              <a:rPr sz="1200" spc="-5" dirty="0">
                <a:solidFill>
                  <a:srgbClr val="231F20"/>
                </a:solidFill>
                <a:latin typeface="Arial Narrow"/>
                <a:cs typeface="Arial Narrow"/>
              </a:rPr>
              <a:t>portátil de corriente  </a:t>
            </a:r>
            <a:r>
              <a:rPr sz="1200" dirty="0">
                <a:solidFill>
                  <a:srgbClr val="231F20"/>
                </a:solidFill>
                <a:latin typeface="Arial Narrow"/>
                <a:cs typeface="Arial Narrow"/>
              </a:rPr>
              <a:t>residual) </a:t>
            </a:r>
            <a:r>
              <a:rPr sz="1200" spc="-5" dirty="0">
                <a:solidFill>
                  <a:srgbClr val="231F20"/>
                </a:solidFill>
                <a:latin typeface="Arial Narrow"/>
                <a:cs typeface="Arial Narrow"/>
              </a:rPr>
              <a:t>con una corriente de activación de 10</a:t>
            </a:r>
            <a:r>
              <a:rPr sz="1200" spc="-10" dirty="0">
                <a:solidFill>
                  <a:srgbClr val="231F20"/>
                </a:solidFill>
                <a:latin typeface="Arial Narrow"/>
                <a:cs typeface="Arial Narrow"/>
              </a:rPr>
              <a:t> </a:t>
            </a:r>
            <a:r>
              <a:rPr sz="1200" spc="-5" dirty="0">
                <a:solidFill>
                  <a:srgbClr val="231F20"/>
                </a:solidFill>
                <a:latin typeface="Arial Narrow"/>
                <a:cs typeface="Arial Narrow"/>
              </a:rPr>
              <a:t>mA.</a:t>
            </a:r>
            <a:endParaRPr sz="1200">
              <a:latin typeface="Arial Narrow"/>
              <a:cs typeface="Arial Narrow"/>
            </a:endParaRPr>
          </a:p>
          <a:p>
            <a:pPr marL="188595" marR="26034" indent="-176530">
              <a:lnSpc>
                <a:spcPts val="1350"/>
              </a:lnSpc>
              <a:buChar char="●"/>
              <a:tabLst>
                <a:tab pos="189230" algn="l"/>
              </a:tabLst>
            </a:pPr>
            <a:r>
              <a:rPr sz="1200" dirty="0">
                <a:solidFill>
                  <a:srgbClr val="231F20"/>
                </a:solidFill>
                <a:latin typeface="Arial Narrow"/>
                <a:cs typeface="Arial Narrow"/>
              </a:rPr>
              <a:t>Este </a:t>
            </a:r>
            <a:r>
              <a:rPr sz="1200" spc="-5" dirty="0">
                <a:solidFill>
                  <a:srgbClr val="231F20"/>
                </a:solidFill>
                <a:latin typeface="Arial Narrow"/>
                <a:cs typeface="Arial Narrow"/>
              </a:rPr>
              <a:t>aparato con toma de tierra solo debe conectarse directamente </a:t>
            </a:r>
            <a:r>
              <a:rPr sz="1200" dirty="0">
                <a:solidFill>
                  <a:srgbClr val="231F20"/>
                </a:solidFill>
                <a:latin typeface="Arial Narrow"/>
                <a:cs typeface="Arial Narrow"/>
              </a:rPr>
              <a:t>a </a:t>
            </a:r>
            <a:r>
              <a:rPr sz="1200" spc="-5" dirty="0">
                <a:solidFill>
                  <a:srgbClr val="231F20"/>
                </a:solidFill>
                <a:latin typeface="Arial Narrow"/>
                <a:cs typeface="Arial Narrow"/>
              </a:rPr>
              <a:t>una toma de corriente con conexión </a:t>
            </a:r>
            <a:r>
              <a:rPr sz="1200" dirty="0">
                <a:solidFill>
                  <a:srgbClr val="231F20"/>
                </a:solidFill>
                <a:latin typeface="Arial Narrow"/>
                <a:cs typeface="Arial Narrow"/>
              </a:rPr>
              <a:t>a </a:t>
            </a:r>
            <a:r>
              <a:rPr sz="1200" spc="-5" dirty="0">
                <a:solidFill>
                  <a:srgbClr val="231F20"/>
                </a:solidFill>
                <a:latin typeface="Arial Narrow"/>
                <a:cs typeface="Arial Narrow"/>
              </a:rPr>
              <a:t>tierra  para cableado</a:t>
            </a:r>
            <a:r>
              <a:rPr sz="1200" spc="-10" dirty="0">
                <a:solidFill>
                  <a:srgbClr val="231F20"/>
                </a:solidFill>
                <a:latin typeface="Arial Narrow"/>
                <a:cs typeface="Arial Narrow"/>
              </a:rPr>
              <a:t> </a:t>
            </a:r>
            <a:r>
              <a:rPr sz="1200" dirty="0">
                <a:solidFill>
                  <a:srgbClr val="231F20"/>
                </a:solidFill>
                <a:latin typeface="Arial Narrow"/>
                <a:cs typeface="Arial Narrow"/>
              </a:rPr>
              <a:t>fijo.</a:t>
            </a:r>
            <a:endParaRPr sz="1200">
              <a:latin typeface="Arial Narrow"/>
              <a:cs typeface="Arial Narrow"/>
            </a:endParaRPr>
          </a:p>
          <a:p>
            <a:pPr marL="188595" marR="178435" indent="-176530">
              <a:lnSpc>
                <a:spcPts val="1350"/>
              </a:lnSpc>
              <a:buChar char="●"/>
              <a:tabLst>
                <a:tab pos="189230" algn="l"/>
              </a:tabLst>
            </a:pPr>
            <a:r>
              <a:rPr sz="1200" spc="-5" dirty="0">
                <a:solidFill>
                  <a:srgbClr val="231F20"/>
                </a:solidFill>
                <a:latin typeface="Arial Narrow"/>
                <a:cs typeface="Arial Narrow"/>
              </a:rPr>
              <a:t>Las partes que contengan componentes bajo tensión, excepto aquellas partes suministradas con un voltaje  extrabajo de seguridad que no supere los 12 </a:t>
            </a:r>
            <a:r>
              <a:rPr sz="1200" dirty="0">
                <a:solidFill>
                  <a:srgbClr val="231F20"/>
                </a:solidFill>
                <a:latin typeface="Arial Narrow"/>
                <a:cs typeface="Arial Narrow"/>
              </a:rPr>
              <a:t>V, </a:t>
            </a:r>
            <a:r>
              <a:rPr sz="1200" spc="-5" dirty="0">
                <a:solidFill>
                  <a:srgbClr val="231F20"/>
                </a:solidFill>
                <a:latin typeface="Arial Narrow"/>
                <a:cs typeface="Arial Narrow"/>
              </a:rPr>
              <a:t>deben ser inaccesibles para cualquier persona que use el</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marR="192405" indent="-176530">
              <a:lnSpc>
                <a:spcPts val="1350"/>
              </a:lnSpc>
              <a:buChar char="●"/>
              <a:tabLst>
                <a:tab pos="189230" algn="l"/>
              </a:tabLst>
            </a:pPr>
            <a:r>
              <a:rPr sz="1200" spc="-5" dirty="0">
                <a:solidFill>
                  <a:srgbClr val="231F20"/>
                </a:solidFill>
                <a:latin typeface="Arial Narrow"/>
                <a:cs typeface="Arial Narrow"/>
              </a:rPr>
              <a:t>Las piezas que lleven componentes eléctricos incorporados, excepto los dispositivos de control </a:t>
            </a:r>
            <a:r>
              <a:rPr sz="1200" dirty="0">
                <a:solidFill>
                  <a:srgbClr val="231F20"/>
                </a:solidFill>
                <a:latin typeface="Arial Narrow"/>
                <a:cs typeface="Arial Narrow"/>
              </a:rPr>
              <a:t>remoto, </a:t>
            </a:r>
            <a:r>
              <a:rPr sz="1200" spc="-5" dirty="0">
                <a:solidFill>
                  <a:srgbClr val="231F20"/>
                </a:solidFill>
                <a:latin typeface="Arial Narrow"/>
                <a:cs typeface="Arial Narrow"/>
              </a:rPr>
              <a:t>deben  situarse </a:t>
            </a:r>
            <a:r>
              <a:rPr sz="1200" dirty="0">
                <a:solidFill>
                  <a:srgbClr val="231F20"/>
                </a:solidFill>
                <a:latin typeface="Arial Narrow"/>
                <a:cs typeface="Arial Narrow"/>
              </a:rPr>
              <a:t>o </a:t>
            </a:r>
            <a:r>
              <a:rPr sz="1200" spc="-5" dirty="0">
                <a:solidFill>
                  <a:srgbClr val="231F20"/>
                </a:solidFill>
                <a:latin typeface="Arial Narrow"/>
                <a:cs typeface="Arial Narrow"/>
              </a:rPr>
              <a:t>sujetarse de manera que no puedan caer dentro del</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275"/>
              </a:lnSpc>
              <a:buChar char="●"/>
              <a:tabLst>
                <a:tab pos="189230" algn="l"/>
              </a:tabLst>
            </a:pPr>
            <a:r>
              <a:rPr sz="1200" spc="-5" dirty="0">
                <a:solidFill>
                  <a:srgbClr val="231F20"/>
                </a:solidFill>
                <a:latin typeface="Arial Narrow"/>
                <a:cs typeface="Arial Narrow"/>
              </a:rPr>
              <a:t>La instalación eléctrica debe cumplir los </a:t>
            </a:r>
            <a:r>
              <a:rPr sz="1200" dirty="0">
                <a:solidFill>
                  <a:srgbClr val="231F20"/>
                </a:solidFill>
                <a:latin typeface="Arial Narrow"/>
                <a:cs typeface="Arial Narrow"/>
              </a:rPr>
              <a:t>requisitos y </a:t>
            </a:r>
            <a:r>
              <a:rPr sz="1200" spc="-5" dirty="0">
                <a:solidFill>
                  <a:srgbClr val="231F20"/>
                </a:solidFill>
                <a:latin typeface="Arial Narrow"/>
                <a:cs typeface="Arial Narrow"/>
              </a:rPr>
              <a:t>normativas</a:t>
            </a:r>
            <a:r>
              <a:rPr sz="1200" spc="-20" dirty="0">
                <a:solidFill>
                  <a:srgbClr val="231F20"/>
                </a:solidFill>
                <a:latin typeface="Arial Narrow"/>
                <a:cs typeface="Arial Narrow"/>
              </a:rPr>
              <a:t> </a:t>
            </a:r>
            <a:r>
              <a:rPr sz="1200" spc="-5" dirty="0">
                <a:solidFill>
                  <a:srgbClr val="231F20"/>
                </a:solidFill>
                <a:latin typeface="Arial Narrow"/>
                <a:cs typeface="Arial Narrow"/>
              </a:rPr>
              <a:t>locales.</a:t>
            </a:r>
            <a:endParaRPr sz="1200">
              <a:latin typeface="Arial Narrow"/>
              <a:cs typeface="Arial Narrow"/>
            </a:endParaRPr>
          </a:p>
          <a:p>
            <a:pPr marL="188595" marR="99695" indent="-176530">
              <a:lnSpc>
                <a:spcPts val="1350"/>
              </a:lnSpc>
              <a:spcBef>
                <a:spcPts val="75"/>
              </a:spcBef>
              <a:buChar char="●"/>
              <a:tabLst>
                <a:tab pos="18923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mando con cable debe guardarse correctamente en el bolsillo lateral cuando no se esté utilizando para prote-  gerlo de caídas </a:t>
            </a:r>
            <a:r>
              <a:rPr sz="1200" dirty="0">
                <a:solidFill>
                  <a:srgbClr val="231F20"/>
                </a:solidFill>
                <a:latin typeface="Arial Narrow"/>
                <a:cs typeface="Arial Narrow"/>
              </a:rPr>
              <a:t>y </a:t>
            </a:r>
            <a:r>
              <a:rPr sz="1200" spc="-5" dirty="0">
                <a:solidFill>
                  <a:srgbClr val="231F20"/>
                </a:solidFill>
                <a:latin typeface="Arial Narrow"/>
                <a:cs typeface="Arial Narrow"/>
              </a:rPr>
              <a:t>otros</a:t>
            </a:r>
            <a:r>
              <a:rPr sz="1200" spc="-15" dirty="0">
                <a:solidFill>
                  <a:srgbClr val="231F20"/>
                </a:solidFill>
                <a:latin typeface="Arial Narrow"/>
                <a:cs typeface="Arial Narrow"/>
              </a:rPr>
              <a:t> </a:t>
            </a:r>
            <a:r>
              <a:rPr sz="1200" spc="-5" dirty="0">
                <a:solidFill>
                  <a:srgbClr val="231F20"/>
                </a:solidFill>
                <a:latin typeface="Arial Narrow"/>
                <a:cs typeface="Arial Narrow"/>
              </a:rPr>
              <a:t>peligros.</a:t>
            </a:r>
            <a:endParaRPr sz="1200">
              <a:latin typeface="Arial Narrow"/>
              <a:cs typeface="Arial Narrow"/>
            </a:endParaRPr>
          </a:p>
          <a:p>
            <a:pPr marL="188595" marR="234950" indent="-176530">
              <a:lnSpc>
                <a:spcPts val="1350"/>
              </a:lnSpc>
              <a:buChar char="●"/>
              <a:tabLst>
                <a:tab pos="189230" algn="l"/>
              </a:tabLst>
            </a:pPr>
            <a:r>
              <a:rPr sz="1200" dirty="0">
                <a:solidFill>
                  <a:srgbClr val="231F20"/>
                </a:solidFill>
                <a:latin typeface="Arial Narrow"/>
                <a:cs typeface="Arial Narrow"/>
              </a:rPr>
              <a:t>Este </a:t>
            </a:r>
            <a:r>
              <a:rPr sz="1200" spc="-5" dirty="0">
                <a:solidFill>
                  <a:srgbClr val="231F20"/>
                </a:solidFill>
                <a:latin typeface="Arial Narrow"/>
                <a:cs typeface="Arial Narrow"/>
              </a:rPr>
              <a:t>aparato puede ser utilizado por niños de </a:t>
            </a:r>
            <a:r>
              <a:rPr sz="1200" dirty="0">
                <a:solidFill>
                  <a:srgbClr val="231F20"/>
                </a:solidFill>
                <a:latin typeface="Arial Narrow"/>
                <a:cs typeface="Arial Narrow"/>
              </a:rPr>
              <a:t>8 </a:t>
            </a:r>
            <a:r>
              <a:rPr sz="1200" spc="-5" dirty="0">
                <a:solidFill>
                  <a:srgbClr val="231F20"/>
                </a:solidFill>
                <a:latin typeface="Arial Narrow"/>
                <a:cs typeface="Arial Narrow"/>
              </a:rPr>
              <a:t>años en adelante </a:t>
            </a:r>
            <a:r>
              <a:rPr sz="1200" dirty="0">
                <a:solidFill>
                  <a:srgbClr val="231F20"/>
                </a:solidFill>
                <a:latin typeface="Arial Narrow"/>
                <a:cs typeface="Arial Narrow"/>
              </a:rPr>
              <a:t>y </a:t>
            </a:r>
            <a:r>
              <a:rPr sz="1200" spc="-5" dirty="0">
                <a:solidFill>
                  <a:srgbClr val="231F20"/>
                </a:solidFill>
                <a:latin typeface="Arial Narrow"/>
                <a:cs typeface="Arial Narrow"/>
              </a:rPr>
              <a:t>por personas con capacidades físicas,  sensoriales </a:t>
            </a:r>
            <a:r>
              <a:rPr sz="1200" dirty="0">
                <a:solidFill>
                  <a:srgbClr val="231F20"/>
                </a:solidFill>
                <a:latin typeface="Arial Narrow"/>
                <a:cs typeface="Arial Narrow"/>
              </a:rPr>
              <a:t>o </a:t>
            </a:r>
            <a:r>
              <a:rPr sz="1200" spc="-5" dirty="0">
                <a:solidFill>
                  <a:srgbClr val="231F20"/>
                </a:solidFill>
                <a:latin typeface="Arial Narrow"/>
                <a:cs typeface="Arial Narrow"/>
              </a:rPr>
              <a:t>mentales </a:t>
            </a:r>
            <a:r>
              <a:rPr sz="1200" dirty="0">
                <a:solidFill>
                  <a:srgbClr val="231F20"/>
                </a:solidFill>
                <a:latin typeface="Arial Narrow"/>
                <a:cs typeface="Arial Narrow"/>
              </a:rPr>
              <a:t>reducidas o </a:t>
            </a:r>
            <a:r>
              <a:rPr sz="1200" spc="-5" dirty="0">
                <a:solidFill>
                  <a:srgbClr val="231F20"/>
                </a:solidFill>
                <a:latin typeface="Arial Narrow"/>
                <a:cs typeface="Arial Narrow"/>
              </a:rPr>
              <a:t>con falta de experiencia </a:t>
            </a:r>
            <a:r>
              <a:rPr sz="1200" dirty="0">
                <a:solidFill>
                  <a:srgbClr val="231F20"/>
                </a:solidFill>
                <a:latin typeface="Arial Narrow"/>
                <a:cs typeface="Arial Narrow"/>
              </a:rPr>
              <a:t>y </a:t>
            </a:r>
            <a:r>
              <a:rPr sz="1200" spc="-5" dirty="0">
                <a:solidFill>
                  <a:srgbClr val="231F20"/>
                </a:solidFill>
                <a:latin typeface="Arial Narrow"/>
                <a:cs typeface="Arial Narrow"/>
              </a:rPr>
              <a:t>conocimientos suficientes siempre que estén  supervisados </a:t>
            </a:r>
            <a:r>
              <a:rPr sz="1200" dirty="0">
                <a:solidFill>
                  <a:srgbClr val="231F20"/>
                </a:solidFill>
                <a:latin typeface="Arial Narrow"/>
                <a:cs typeface="Arial Narrow"/>
              </a:rPr>
              <a:t>o </a:t>
            </a:r>
            <a:r>
              <a:rPr sz="1200" spc="-5" dirty="0">
                <a:solidFill>
                  <a:srgbClr val="231F20"/>
                </a:solidFill>
                <a:latin typeface="Arial Narrow"/>
                <a:cs typeface="Arial Narrow"/>
              </a:rPr>
              <a:t>hayan sido instruidos sobre el uso seguro del aparato </a:t>
            </a:r>
            <a:r>
              <a:rPr sz="1200" dirty="0">
                <a:solidFill>
                  <a:srgbClr val="231F20"/>
                </a:solidFill>
                <a:latin typeface="Arial Narrow"/>
                <a:cs typeface="Arial Narrow"/>
              </a:rPr>
              <a:t>y </a:t>
            </a:r>
            <a:r>
              <a:rPr sz="1200" spc="-5" dirty="0">
                <a:solidFill>
                  <a:srgbClr val="231F20"/>
                </a:solidFill>
                <a:latin typeface="Arial Narrow"/>
                <a:cs typeface="Arial Narrow"/>
              </a:rPr>
              <a:t>comprendan los </a:t>
            </a:r>
            <a:r>
              <a:rPr sz="1200" dirty="0">
                <a:solidFill>
                  <a:srgbClr val="231F20"/>
                </a:solidFill>
                <a:latin typeface="Arial Narrow"/>
                <a:cs typeface="Arial Narrow"/>
              </a:rPr>
              <a:t>riesgos </a:t>
            </a:r>
            <a:r>
              <a:rPr sz="1200" spc="-5" dirty="0">
                <a:solidFill>
                  <a:srgbClr val="231F20"/>
                </a:solidFill>
                <a:latin typeface="Arial Narrow"/>
                <a:cs typeface="Arial Narrow"/>
              </a:rPr>
              <a:t>que conlleva.  Los niños no deben jugar con el aparato ni </a:t>
            </a:r>
            <a:r>
              <a:rPr sz="1200" dirty="0">
                <a:solidFill>
                  <a:srgbClr val="231F20"/>
                </a:solidFill>
                <a:latin typeface="Arial Narrow"/>
                <a:cs typeface="Arial Narrow"/>
              </a:rPr>
              <a:t>realizar </a:t>
            </a:r>
            <a:r>
              <a:rPr sz="1200" spc="-5" dirty="0">
                <a:solidFill>
                  <a:srgbClr val="231F20"/>
                </a:solidFill>
                <a:latin typeface="Arial Narrow"/>
                <a:cs typeface="Arial Narrow"/>
              </a:rPr>
              <a:t>ninguna tarea de limpieza </a:t>
            </a:r>
            <a:r>
              <a:rPr sz="1200" dirty="0">
                <a:solidFill>
                  <a:srgbClr val="231F20"/>
                </a:solidFill>
                <a:latin typeface="Arial Narrow"/>
                <a:cs typeface="Arial Narrow"/>
              </a:rPr>
              <a:t>o </a:t>
            </a:r>
            <a:r>
              <a:rPr sz="1200" spc="-5" dirty="0">
                <a:solidFill>
                  <a:srgbClr val="231F20"/>
                </a:solidFill>
                <a:latin typeface="Arial Narrow"/>
                <a:cs typeface="Arial Narrow"/>
              </a:rPr>
              <a:t>mantenimiento en lugar del  usuario sin</a:t>
            </a:r>
            <a:r>
              <a:rPr sz="1200" spc="-10" dirty="0">
                <a:solidFill>
                  <a:srgbClr val="231F20"/>
                </a:solidFill>
                <a:latin typeface="Arial Narrow"/>
                <a:cs typeface="Arial Narrow"/>
              </a:rPr>
              <a:t> </a:t>
            </a:r>
            <a:r>
              <a:rPr sz="1200" spc="-5" dirty="0">
                <a:solidFill>
                  <a:srgbClr val="231F20"/>
                </a:solidFill>
                <a:latin typeface="Arial Narrow"/>
                <a:cs typeface="Arial Narrow"/>
              </a:rPr>
              <a:t>supervisión.</a:t>
            </a:r>
            <a:endParaRPr sz="1200">
              <a:latin typeface="Arial Narrow"/>
              <a:cs typeface="Arial Narrow"/>
            </a:endParaRPr>
          </a:p>
          <a:p>
            <a:pPr marL="188595" marR="726440" indent="-176530">
              <a:lnSpc>
                <a:spcPts val="1350"/>
              </a:lnSpc>
              <a:buChar char="●"/>
              <a:tabLst>
                <a:tab pos="189230"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 lesiones, mantenga </a:t>
            </a:r>
            <a:r>
              <a:rPr sz="1200" dirty="0">
                <a:solidFill>
                  <a:srgbClr val="231F20"/>
                </a:solidFill>
                <a:latin typeface="Arial Narrow"/>
                <a:cs typeface="Arial Narrow"/>
              </a:rPr>
              <a:t>a </a:t>
            </a:r>
            <a:r>
              <a:rPr sz="1200" spc="-5" dirty="0">
                <a:solidFill>
                  <a:srgbClr val="231F20"/>
                </a:solidFill>
                <a:latin typeface="Arial Narrow"/>
                <a:cs typeface="Arial Narrow"/>
              </a:rPr>
              <a:t>los niños alejados de este aparato </a:t>
            </a:r>
            <a:r>
              <a:rPr sz="1200" dirty="0">
                <a:solidFill>
                  <a:srgbClr val="231F20"/>
                </a:solidFill>
                <a:latin typeface="Arial Narrow"/>
                <a:cs typeface="Arial Narrow"/>
              </a:rPr>
              <a:t>a </a:t>
            </a:r>
            <a:r>
              <a:rPr sz="1200" spc="-5" dirty="0">
                <a:solidFill>
                  <a:srgbClr val="231F20"/>
                </a:solidFill>
                <a:latin typeface="Arial Narrow"/>
                <a:cs typeface="Arial Narrow"/>
              </a:rPr>
              <a:t>menos que sean  estrechamente supervisados en todo</a:t>
            </a:r>
            <a:r>
              <a:rPr sz="1200" spc="-10" dirty="0">
                <a:solidFill>
                  <a:srgbClr val="231F20"/>
                </a:solidFill>
                <a:latin typeface="Arial Narrow"/>
                <a:cs typeface="Arial Narrow"/>
              </a:rPr>
              <a:t> </a:t>
            </a:r>
            <a:r>
              <a:rPr sz="1200" spc="-5" dirty="0">
                <a:solidFill>
                  <a:srgbClr val="231F20"/>
                </a:solidFill>
                <a:latin typeface="Arial Narrow"/>
                <a:cs typeface="Arial Narrow"/>
              </a:rPr>
              <a:t>momento.</a:t>
            </a:r>
            <a:endParaRPr sz="1200">
              <a:latin typeface="Arial Narrow"/>
              <a:cs typeface="Arial Narrow"/>
            </a:endParaRPr>
          </a:p>
          <a:p>
            <a:pPr marL="188595" marR="115570" indent="-176530">
              <a:lnSpc>
                <a:spcPts val="1350"/>
              </a:lnSpc>
              <a:buChar char="●"/>
              <a:tabLst>
                <a:tab pos="189230"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infantil, vigile </a:t>
            </a:r>
            <a:r>
              <a:rPr sz="1200" dirty="0">
                <a:solidFill>
                  <a:srgbClr val="231F20"/>
                </a:solidFill>
                <a:latin typeface="Arial Narrow"/>
                <a:cs typeface="Arial Narrow"/>
              </a:rPr>
              <a:t>a </a:t>
            </a:r>
            <a:r>
              <a:rPr sz="1200" spc="-5" dirty="0">
                <a:solidFill>
                  <a:srgbClr val="231F20"/>
                </a:solidFill>
                <a:latin typeface="Arial Narrow"/>
                <a:cs typeface="Arial Narrow"/>
              </a:rPr>
              <a:t>los niños en todo momento. </a:t>
            </a:r>
            <a:r>
              <a:rPr sz="1200" dirty="0">
                <a:solidFill>
                  <a:srgbClr val="231F20"/>
                </a:solidFill>
                <a:latin typeface="Arial Narrow"/>
                <a:cs typeface="Arial Narrow"/>
              </a:rPr>
              <a:t>Sujete y </a:t>
            </a:r>
            <a:r>
              <a:rPr sz="1200" spc="-5" dirty="0">
                <a:solidFill>
                  <a:srgbClr val="231F20"/>
                </a:solidFill>
                <a:latin typeface="Arial Narrow"/>
                <a:cs typeface="Arial Narrow"/>
              </a:rPr>
              <a:t>cierre la cubierta del  spa después de cada</a:t>
            </a:r>
            <a:r>
              <a:rPr sz="1200" spc="-10" dirty="0">
                <a:solidFill>
                  <a:srgbClr val="231F20"/>
                </a:solidFill>
                <a:latin typeface="Arial Narrow"/>
                <a:cs typeface="Arial Narrow"/>
              </a:rPr>
              <a:t> </a:t>
            </a:r>
            <a:r>
              <a:rPr sz="1200" spc="-5" dirty="0">
                <a:solidFill>
                  <a:srgbClr val="231F20"/>
                </a:solidFill>
                <a:latin typeface="Arial Narrow"/>
                <a:cs typeface="Arial Narrow"/>
              </a:rPr>
              <a:t>uso.</a:t>
            </a:r>
            <a:endParaRPr sz="1200">
              <a:latin typeface="Arial Narrow"/>
              <a:cs typeface="Arial Narrow"/>
            </a:endParaRPr>
          </a:p>
        </p:txBody>
      </p:sp>
      <p:grpSp>
        <p:nvGrpSpPr>
          <p:cNvPr id="10" name="object 10"/>
          <p:cNvGrpSpPr/>
          <p:nvPr/>
        </p:nvGrpSpPr>
        <p:grpSpPr>
          <a:xfrm>
            <a:off x="541324" y="5214125"/>
            <a:ext cx="6478905" cy="288290"/>
            <a:chOff x="541324" y="5214125"/>
            <a:chExt cx="6478905" cy="288290"/>
          </a:xfrm>
        </p:grpSpPr>
        <p:sp>
          <p:nvSpPr>
            <p:cNvPr id="11" name="object 11"/>
            <p:cNvSpPr/>
            <p:nvPr/>
          </p:nvSpPr>
          <p:spPr>
            <a:xfrm>
              <a:off x="541324" y="5214125"/>
              <a:ext cx="6478905" cy="288290"/>
            </a:xfrm>
            <a:custGeom>
              <a:avLst/>
              <a:gdLst/>
              <a:ahLst/>
              <a:cxnLst/>
              <a:rect l="l" t="t" r="r" b="b"/>
              <a:pathLst>
                <a:path w="6478905" h="288289">
                  <a:moveTo>
                    <a:pt x="6478397" y="0"/>
                  </a:moveTo>
                  <a:lnTo>
                    <a:pt x="0" y="0"/>
                  </a:lnTo>
                  <a:lnTo>
                    <a:pt x="0" y="287997"/>
                  </a:lnTo>
                  <a:lnTo>
                    <a:pt x="6478397" y="287997"/>
                  </a:lnTo>
                  <a:lnTo>
                    <a:pt x="6478397" y="0"/>
                  </a:lnTo>
                  <a:close/>
                </a:path>
              </a:pathLst>
            </a:custGeom>
            <a:solidFill>
              <a:srgbClr val="58595B"/>
            </a:solidFill>
          </p:spPr>
          <p:txBody>
            <a:bodyPr wrap="square" lIns="0" tIns="0" rIns="0" bIns="0" rtlCol="0"/>
            <a:lstStyle/>
            <a:p>
              <a:endParaRPr/>
            </a:p>
          </p:txBody>
        </p:sp>
        <p:sp>
          <p:nvSpPr>
            <p:cNvPr id="12" name="object 12"/>
            <p:cNvSpPr/>
            <p:nvPr/>
          </p:nvSpPr>
          <p:spPr>
            <a:xfrm>
              <a:off x="3199358" y="5277377"/>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41324" y="5214125"/>
            <a:ext cx="6478905" cy="288290"/>
          </a:xfrm>
          <a:prstGeom prst="rect">
            <a:avLst/>
          </a:prstGeom>
        </p:spPr>
        <p:txBody>
          <a:bodyPr vert="horz" wrap="square" lIns="0" tIns="60325" rIns="0" bIns="0" rtlCol="0">
            <a:spAutoFit/>
          </a:bodyPr>
          <a:lstStyle/>
          <a:p>
            <a:pPr marL="66675" algn="ctr">
              <a:lnSpc>
                <a:spcPct val="100000"/>
              </a:lnSpc>
              <a:spcBef>
                <a:spcPts val="475"/>
              </a:spcBef>
              <a:tabLst>
                <a:tab pos="24765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ADVERTENCIA</a:t>
            </a:r>
            <a:endParaRPr sz="1200">
              <a:latin typeface="Arial Narrow"/>
              <a:cs typeface="Arial Narrow"/>
            </a:endParaRPr>
          </a:p>
        </p:txBody>
      </p:sp>
      <p:sp>
        <p:nvSpPr>
          <p:cNvPr id="14" name="object 14"/>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4</a:t>
            </a:r>
          </a:p>
        </p:txBody>
      </p:sp>
      <p:sp>
        <p:nvSpPr>
          <p:cNvPr id="2" name="object 2"/>
          <p:cNvSpPr txBox="1"/>
          <p:nvPr/>
        </p:nvSpPr>
        <p:spPr>
          <a:xfrm>
            <a:off x="529389" y="454855"/>
            <a:ext cx="6497320" cy="9279255"/>
          </a:xfrm>
          <a:prstGeom prst="rect">
            <a:avLst/>
          </a:prstGeom>
        </p:spPr>
        <p:txBody>
          <a:bodyPr vert="horz" wrap="square" lIns="0" tIns="22860" rIns="0" bIns="0" rtlCol="0">
            <a:spAutoFit/>
          </a:bodyPr>
          <a:lstStyle/>
          <a:p>
            <a:pPr marL="198120" marR="134620" indent="-186055">
              <a:lnSpc>
                <a:spcPts val="1400"/>
              </a:lnSpc>
              <a:spcBef>
                <a:spcPts val="180"/>
              </a:spcBef>
              <a:buChar char="●"/>
              <a:tabLst>
                <a:tab pos="198755" algn="l"/>
              </a:tabLst>
            </a:pPr>
            <a:r>
              <a:rPr sz="1200" dirty="0">
                <a:solidFill>
                  <a:srgbClr val="231F20"/>
                </a:solidFill>
                <a:latin typeface="Arial Narrow"/>
                <a:cs typeface="Arial Narrow"/>
              </a:rPr>
              <a:t>Asegúrese </a:t>
            </a:r>
            <a:r>
              <a:rPr sz="1200" spc="-5" dirty="0">
                <a:solidFill>
                  <a:srgbClr val="231F20"/>
                </a:solidFill>
                <a:latin typeface="Arial Narrow"/>
                <a:cs typeface="Arial Narrow"/>
              </a:rPr>
              <a:t>de que el suelo pueda soportar la carga prevista, que se puede consultar en la sección </a:t>
            </a:r>
            <a:r>
              <a:rPr sz="1200" dirty="0">
                <a:solidFill>
                  <a:srgbClr val="231F20"/>
                </a:solidFill>
                <a:latin typeface="Arial Narrow"/>
                <a:cs typeface="Arial Narrow"/>
              </a:rPr>
              <a:t>Característi-  </a:t>
            </a:r>
            <a:r>
              <a:rPr sz="1200" spc="-5" dirty="0">
                <a:solidFill>
                  <a:srgbClr val="231F20"/>
                </a:solidFill>
                <a:latin typeface="Arial Narrow"/>
                <a:cs typeface="Arial Narrow"/>
              </a:rPr>
              <a:t>cas. </a:t>
            </a:r>
            <a:r>
              <a:rPr sz="1200" dirty="0">
                <a:solidFill>
                  <a:srgbClr val="231F20"/>
                </a:solidFill>
                <a:latin typeface="Arial Narrow"/>
                <a:cs typeface="Arial Narrow"/>
              </a:rPr>
              <a:t>Debe </a:t>
            </a:r>
            <a:r>
              <a:rPr sz="1200" spc="-5" dirty="0">
                <a:solidFill>
                  <a:srgbClr val="231F20"/>
                </a:solidFill>
                <a:latin typeface="Arial Narrow"/>
                <a:cs typeface="Arial Narrow"/>
              </a:rPr>
              <a:t>calcular la carga de agua prevista en función de la capacidad más el peso</a:t>
            </a:r>
            <a:r>
              <a:rPr sz="1200" spc="-15" dirty="0">
                <a:solidFill>
                  <a:srgbClr val="231F20"/>
                </a:solidFill>
                <a:latin typeface="Arial Narrow"/>
                <a:cs typeface="Arial Narrow"/>
              </a:rPr>
              <a:t> </a:t>
            </a:r>
            <a:r>
              <a:rPr sz="1200" dirty="0">
                <a:solidFill>
                  <a:srgbClr val="231F20"/>
                </a:solidFill>
                <a:latin typeface="Arial Narrow"/>
                <a:cs typeface="Arial Narrow"/>
              </a:rPr>
              <a:t>total.</a:t>
            </a:r>
            <a:endParaRPr sz="1200">
              <a:latin typeface="Arial Narrow"/>
              <a:cs typeface="Arial Narrow"/>
            </a:endParaRPr>
          </a:p>
          <a:p>
            <a:pPr marL="198120" indent="-186055">
              <a:lnSpc>
                <a:spcPts val="1340"/>
              </a:lnSpc>
              <a:buChar char="●"/>
              <a:tabLst>
                <a:tab pos="198755" algn="l"/>
              </a:tabLst>
            </a:pPr>
            <a:r>
              <a:rPr sz="1200" dirty="0">
                <a:solidFill>
                  <a:srgbClr val="231F20"/>
                </a:solidFill>
                <a:latin typeface="Arial Narrow"/>
                <a:cs typeface="Arial Narrow"/>
              </a:rPr>
              <a:t>Se </a:t>
            </a:r>
            <a:r>
              <a:rPr sz="1200" spc="-5" dirty="0">
                <a:solidFill>
                  <a:srgbClr val="231F20"/>
                </a:solidFill>
                <a:latin typeface="Arial Narrow"/>
                <a:cs typeface="Arial Narrow"/>
              </a:rPr>
              <a:t>debe proveer un sistema de drenaje adecuado alrededor del spa para evacuar el agua</a:t>
            </a:r>
            <a:r>
              <a:rPr sz="1200" spc="-20" dirty="0">
                <a:solidFill>
                  <a:srgbClr val="231F20"/>
                </a:solidFill>
                <a:latin typeface="Arial Narrow"/>
                <a:cs typeface="Arial Narrow"/>
              </a:rPr>
              <a:t> </a:t>
            </a:r>
            <a:r>
              <a:rPr sz="1200" spc="-5" dirty="0">
                <a:solidFill>
                  <a:srgbClr val="231F20"/>
                </a:solidFill>
                <a:latin typeface="Arial Narrow"/>
                <a:cs typeface="Arial Narrow"/>
              </a:rPr>
              <a:t>desbordada.</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a:t>
            </a:r>
            <a:r>
              <a:rPr sz="1200" spc="-10" dirty="0">
                <a:solidFill>
                  <a:srgbClr val="231F20"/>
                </a:solidFill>
                <a:latin typeface="Arial Narrow"/>
                <a:cs typeface="Arial Narrow"/>
              </a:rPr>
              <a:t> </a:t>
            </a:r>
            <a:r>
              <a:rPr sz="1200" spc="-5" dirty="0">
                <a:solidFill>
                  <a:srgbClr val="231F20"/>
                </a:solidFill>
                <a:latin typeface="Arial Narrow"/>
                <a:cs typeface="Arial Narrow"/>
              </a:rPr>
              <a:t>lesiones:</a:t>
            </a:r>
            <a:endParaRPr sz="1200">
              <a:latin typeface="Arial Narrow"/>
              <a:cs typeface="Arial Narrow"/>
            </a:endParaRPr>
          </a:p>
          <a:p>
            <a:pPr marL="372110" marR="45720" lvl="1" indent="-173990">
              <a:lnSpc>
                <a:spcPts val="1400"/>
              </a:lnSpc>
              <a:spcBef>
                <a:spcPts val="60"/>
              </a:spcBef>
              <a:buAutoNum type="alphaLcParenR"/>
              <a:tabLst>
                <a:tab pos="379730" algn="l"/>
              </a:tabLst>
            </a:pPr>
            <a:r>
              <a:rPr sz="1200" dirty="0">
                <a:solidFill>
                  <a:srgbClr val="231F20"/>
                </a:solidFill>
                <a:latin typeface="Arial Narrow"/>
                <a:cs typeface="Arial Narrow"/>
              </a:rPr>
              <a:t>Se </a:t>
            </a:r>
            <a:r>
              <a:rPr sz="1200" spc="-5" dirty="0">
                <a:solidFill>
                  <a:srgbClr val="231F20"/>
                </a:solidFill>
                <a:latin typeface="Arial Narrow"/>
                <a:cs typeface="Arial Narrow"/>
              </a:rPr>
              <a:t>aconseja utilizar temperaturas del agua más bajas para niños pequeños </a:t>
            </a:r>
            <a:r>
              <a:rPr sz="1200" dirty="0">
                <a:solidFill>
                  <a:srgbClr val="231F20"/>
                </a:solidFill>
                <a:latin typeface="Arial Narrow"/>
                <a:cs typeface="Arial Narrow"/>
              </a:rPr>
              <a:t>y </a:t>
            </a:r>
            <a:r>
              <a:rPr sz="1200" spc="-5" dirty="0">
                <a:solidFill>
                  <a:srgbClr val="231F20"/>
                </a:solidFill>
                <a:latin typeface="Arial Narrow"/>
                <a:cs typeface="Arial Narrow"/>
              </a:rPr>
              <a:t>cuando se utilice el spa durante  más de 10 minutos. </a:t>
            </a:r>
            <a:r>
              <a:rPr sz="1200" dirty="0">
                <a:solidFill>
                  <a:srgbClr val="231F20"/>
                </a:solidFill>
                <a:latin typeface="Arial Narrow"/>
                <a:cs typeface="Arial Narrow"/>
              </a:rPr>
              <a:t>Para </a:t>
            </a:r>
            <a:r>
              <a:rPr sz="1200" spc="-5" dirty="0">
                <a:solidFill>
                  <a:srgbClr val="231F20"/>
                </a:solidFill>
                <a:latin typeface="Arial Narrow"/>
                <a:cs typeface="Arial Narrow"/>
              </a:rPr>
              <a:t>evitar la posibilidad de que se produzca una hipertermia </a:t>
            </a:r>
            <a:r>
              <a:rPr sz="1200" dirty="0">
                <a:solidFill>
                  <a:srgbClr val="231F20"/>
                </a:solidFill>
                <a:latin typeface="Arial Narrow"/>
                <a:cs typeface="Arial Narrow"/>
              </a:rPr>
              <a:t>(estrés </a:t>
            </a:r>
            <a:r>
              <a:rPr sz="1200" spc="-5" dirty="0">
                <a:solidFill>
                  <a:srgbClr val="231F20"/>
                </a:solidFill>
                <a:latin typeface="Arial Narrow"/>
                <a:cs typeface="Arial Narrow"/>
              </a:rPr>
              <a:t>por calor), se  </a:t>
            </a:r>
            <a:r>
              <a:rPr sz="1200" dirty="0">
                <a:solidFill>
                  <a:srgbClr val="231F20"/>
                </a:solidFill>
                <a:latin typeface="Arial Narrow"/>
                <a:cs typeface="Arial Narrow"/>
              </a:rPr>
              <a:t>recomienda </a:t>
            </a:r>
            <a:r>
              <a:rPr sz="1200" spc="-5" dirty="0">
                <a:solidFill>
                  <a:srgbClr val="231F20"/>
                </a:solidFill>
                <a:latin typeface="Arial Narrow"/>
                <a:cs typeface="Arial Narrow"/>
              </a:rPr>
              <a:t>que la temperatura media del agua del spa no supere los 40 </a:t>
            </a:r>
            <a:r>
              <a:rPr sz="1200" dirty="0">
                <a:solidFill>
                  <a:srgbClr val="231F20"/>
                </a:solidFill>
                <a:latin typeface="Arial Narrow"/>
                <a:cs typeface="Arial Narrow"/>
              </a:rPr>
              <a:t>°C (104</a:t>
            </a:r>
            <a:r>
              <a:rPr sz="1200" spc="-15" dirty="0">
                <a:solidFill>
                  <a:srgbClr val="231F20"/>
                </a:solidFill>
                <a:latin typeface="Arial Narrow"/>
                <a:cs typeface="Arial Narrow"/>
              </a:rPr>
              <a:t> </a:t>
            </a:r>
            <a:r>
              <a:rPr sz="1200" dirty="0">
                <a:solidFill>
                  <a:srgbClr val="231F20"/>
                </a:solidFill>
                <a:latin typeface="Arial Narrow"/>
                <a:cs typeface="Arial Narrow"/>
              </a:rPr>
              <a:t>°F).</a:t>
            </a:r>
            <a:endParaRPr sz="1200">
              <a:latin typeface="Arial Narrow"/>
              <a:cs typeface="Arial Narrow"/>
            </a:endParaRPr>
          </a:p>
          <a:p>
            <a:pPr marL="372110" marR="80010" lvl="1" indent="-173990">
              <a:lnSpc>
                <a:spcPts val="1400"/>
              </a:lnSpc>
              <a:buAutoNum type="alphaLcParenR"/>
              <a:tabLst>
                <a:tab pos="379730" algn="l"/>
              </a:tabLst>
            </a:pPr>
            <a:r>
              <a:rPr sz="1200" dirty="0">
                <a:solidFill>
                  <a:srgbClr val="231F20"/>
                </a:solidFill>
                <a:latin typeface="Arial Narrow"/>
                <a:cs typeface="Arial Narrow"/>
              </a:rPr>
              <a:t>Puesto </a:t>
            </a:r>
            <a:r>
              <a:rPr sz="1200" spc="-5" dirty="0">
                <a:solidFill>
                  <a:srgbClr val="231F20"/>
                </a:solidFill>
                <a:latin typeface="Arial Narrow"/>
                <a:cs typeface="Arial Narrow"/>
              </a:rPr>
              <a:t>que la temperatura excesiva del agua tiene un alto potencial para causar daños en el feto durante los  primeros meses del embarazo, las mujeres embarazadas </a:t>
            </a:r>
            <a:r>
              <a:rPr sz="1200" dirty="0">
                <a:solidFill>
                  <a:srgbClr val="231F20"/>
                </a:solidFill>
                <a:latin typeface="Arial Narrow"/>
                <a:cs typeface="Arial Narrow"/>
              </a:rPr>
              <a:t>o </a:t>
            </a:r>
            <a:r>
              <a:rPr sz="1200" spc="-5" dirty="0">
                <a:solidFill>
                  <a:srgbClr val="231F20"/>
                </a:solidFill>
                <a:latin typeface="Arial Narrow"/>
                <a:cs typeface="Arial Narrow"/>
              </a:rPr>
              <a:t>que puedan estarlo deben limitar la temperatura  del agua del spa </a:t>
            </a:r>
            <a:r>
              <a:rPr sz="1200" dirty="0">
                <a:solidFill>
                  <a:srgbClr val="231F20"/>
                </a:solidFill>
                <a:latin typeface="Arial Narrow"/>
                <a:cs typeface="Arial Narrow"/>
              </a:rPr>
              <a:t>a </a:t>
            </a:r>
            <a:r>
              <a:rPr sz="1200" spc="-5" dirty="0">
                <a:solidFill>
                  <a:srgbClr val="231F20"/>
                </a:solidFill>
                <a:latin typeface="Arial Narrow"/>
                <a:cs typeface="Arial Narrow"/>
              </a:rPr>
              <a:t>38 </a:t>
            </a:r>
            <a:r>
              <a:rPr sz="1200" dirty="0">
                <a:solidFill>
                  <a:srgbClr val="231F20"/>
                </a:solidFill>
                <a:latin typeface="Arial Narrow"/>
                <a:cs typeface="Arial Narrow"/>
              </a:rPr>
              <a:t>°C (100 °F) </a:t>
            </a:r>
            <a:r>
              <a:rPr sz="1200" spc="-5" dirty="0">
                <a:solidFill>
                  <a:srgbClr val="231F20"/>
                </a:solidFill>
                <a:latin typeface="Arial Narrow"/>
                <a:cs typeface="Arial Narrow"/>
              </a:rPr>
              <a:t>como</a:t>
            </a:r>
            <a:r>
              <a:rPr sz="1200" spc="-20" dirty="0">
                <a:solidFill>
                  <a:srgbClr val="231F20"/>
                </a:solidFill>
                <a:latin typeface="Arial Narrow"/>
                <a:cs typeface="Arial Narrow"/>
              </a:rPr>
              <a:t> </a:t>
            </a:r>
            <a:r>
              <a:rPr sz="1200" spc="-5" dirty="0">
                <a:solidFill>
                  <a:srgbClr val="231F20"/>
                </a:solidFill>
                <a:latin typeface="Arial Narrow"/>
                <a:cs typeface="Arial Narrow"/>
              </a:rPr>
              <a:t>máximo.</a:t>
            </a:r>
            <a:endParaRPr sz="1200">
              <a:latin typeface="Arial Narrow"/>
              <a:cs typeface="Arial Narrow"/>
            </a:endParaRPr>
          </a:p>
          <a:p>
            <a:pPr marL="372110" marR="18415" lvl="1" indent="-173990">
              <a:lnSpc>
                <a:spcPts val="1400"/>
              </a:lnSpc>
              <a:buAutoNum type="alphaLcParenR"/>
              <a:tabLst>
                <a:tab pos="372745" algn="l"/>
              </a:tabLst>
            </a:pPr>
            <a:r>
              <a:rPr sz="1200" dirty="0">
                <a:solidFill>
                  <a:srgbClr val="231F20"/>
                </a:solidFill>
                <a:latin typeface="Arial Narrow"/>
                <a:cs typeface="Arial Narrow"/>
              </a:rPr>
              <a:t>Antes </a:t>
            </a:r>
            <a:r>
              <a:rPr sz="1200" spc="-5" dirty="0">
                <a:solidFill>
                  <a:srgbClr val="231F20"/>
                </a:solidFill>
                <a:latin typeface="Arial Narrow"/>
                <a:cs typeface="Arial Narrow"/>
              </a:rPr>
              <a:t>de entrar en el spa </a:t>
            </a:r>
            <a:r>
              <a:rPr sz="1200" dirty="0">
                <a:solidFill>
                  <a:srgbClr val="231F20"/>
                </a:solidFill>
                <a:latin typeface="Arial Narrow"/>
                <a:cs typeface="Arial Narrow"/>
              </a:rPr>
              <a:t>o </a:t>
            </a:r>
            <a:r>
              <a:rPr sz="1200" spc="-5" dirty="0">
                <a:solidFill>
                  <a:srgbClr val="231F20"/>
                </a:solidFill>
                <a:latin typeface="Arial Narrow"/>
                <a:cs typeface="Arial Narrow"/>
              </a:rPr>
              <a:t>jacuzzi, el usuario debe medir la temperatura del agua con un termómetro preciso,  ya que la tolerancia de los dispositivos </a:t>
            </a:r>
            <a:r>
              <a:rPr sz="1200" dirty="0">
                <a:solidFill>
                  <a:srgbClr val="231F20"/>
                </a:solidFill>
                <a:latin typeface="Arial Narrow"/>
                <a:cs typeface="Arial Narrow"/>
              </a:rPr>
              <a:t>reguladores </a:t>
            </a:r>
            <a:r>
              <a:rPr sz="1200" spc="-5" dirty="0">
                <a:solidFill>
                  <a:srgbClr val="231F20"/>
                </a:solidFill>
                <a:latin typeface="Arial Narrow"/>
                <a:cs typeface="Arial Narrow"/>
              </a:rPr>
              <a:t>de la temperatura del agua puede</a:t>
            </a:r>
            <a:r>
              <a:rPr sz="1200" spc="-20" dirty="0">
                <a:solidFill>
                  <a:srgbClr val="231F20"/>
                </a:solidFill>
                <a:latin typeface="Arial Narrow"/>
                <a:cs typeface="Arial Narrow"/>
              </a:rPr>
              <a:t> </a:t>
            </a:r>
            <a:r>
              <a:rPr sz="1200" spc="-5" dirty="0">
                <a:solidFill>
                  <a:srgbClr val="231F20"/>
                </a:solidFill>
                <a:latin typeface="Arial Narrow"/>
                <a:cs typeface="Arial Narrow"/>
              </a:rPr>
              <a:t>variar.</a:t>
            </a:r>
            <a:endParaRPr sz="1200">
              <a:latin typeface="Arial Narrow"/>
              <a:cs typeface="Arial Narrow"/>
            </a:endParaRPr>
          </a:p>
          <a:p>
            <a:pPr marL="372110" marR="5080" lvl="1" indent="-173990">
              <a:lnSpc>
                <a:spcPts val="1400"/>
              </a:lnSpc>
              <a:buAutoNum type="alphaLcParenR"/>
              <a:tabLst>
                <a:tab pos="37973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consumo de alcohol, drogas </a:t>
            </a:r>
            <a:r>
              <a:rPr sz="1200" dirty="0">
                <a:solidFill>
                  <a:srgbClr val="231F20"/>
                </a:solidFill>
                <a:latin typeface="Arial Narrow"/>
                <a:cs typeface="Arial Narrow"/>
              </a:rPr>
              <a:t>o </a:t>
            </a:r>
            <a:r>
              <a:rPr sz="1200" spc="-5" dirty="0">
                <a:solidFill>
                  <a:srgbClr val="231F20"/>
                </a:solidFill>
                <a:latin typeface="Arial Narrow"/>
                <a:cs typeface="Arial Narrow"/>
              </a:rPr>
              <a:t>medicamentos antes </a:t>
            </a:r>
            <a:r>
              <a:rPr sz="1200" dirty="0">
                <a:solidFill>
                  <a:srgbClr val="231F20"/>
                </a:solidFill>
                <a:latin typeface="Arial Narrow"/>
                <a:cs typeface="Arial Narrow"/>
              </a:rPr>
              <a:t>o </a:t>
            </a:r>
            <a:r>
              <a:rPr sz="1200" spc="-5" dirty="0">
                <a:solidFill>
                  <a:srgbClr val="231F20"/>
                </a:solidFill>
                <a:latin typeface="Arial Narrow"/>
                <a:cs typeface="Arial Narrow"/>
              </a:rPr>
              <a:t>durante el uso del spa puede llevar </a:t>
            </a:r>
            <a:r>
              <a:rPr sz="1200" dirty="0">
                <a:solidFill>
                  <a:srgbClr val="231F20"/>
                </a:solidFill>
                <a:latin typeface="Arial Narrow"/>
                <a:cs typeface="Arial Narrow"/>
              </a:rPr>
              <a:t>a </a:t>
            </a:r>
            <a:r>
              <a:rPr sz="1200" spc="-5" dirty="0">
                <a:solidFill>
                  <a:srgbClr val="231F20"/>
                </a:solidFill>
                <a:latin typeface="Arial Narrow"/>
                <a:cs typeface="Arial Narrow"/>
              </a:rPr>
              <a:t>la inconsciencia  con la posibilidad de</a:t>
            </a:r>
            <a:r>
              <a:rPr sz="1200" spc="-10" dirty="0">
                <a:solidFill>
                  <a:srgbClr val="231F20"/>
                </a:solidFill>
                <a:latin typeface="Arial Narrow"/>
                <a:cs typeface="Arial Narrow"/>
              </a:rPr>
              <a:t> </a:t>
            </a:r>
            <a:r>
              <a:rPr sz="1200" spc="-5" dirty="0">
                <a:solidFill>
                  <a:srgbClr val="231F20"/>
                </a:solidFill>
                <a:latin typeface="Arial Narrow"/>
                <a:cs typeface="Arial Narrow"/>
              </a:rPr>
              <a:t>ahogarse.</a:t>
            </a:r>
            <a:endParaRPr sz="1200">
              <a:latin typeface="Arial Narrow"/>
              <a:cs typeface="Arial Narrow"/>
            </a:endParaRPr>
          </a:p>
          <a:p>
            <a:pPr marL="372110" marR="74295" lvl="1" indent="-173990">
              <a:lnSpc>
                <a:spcPts val="1400"/>
              </a:lnSpc>
              <a:spcBef>
                <a:spcPts val="5"/>
              </a:spcBef>
              <a:buAutoNum type="alphaLcParenR"/>
              <a:tabLst>
                <a:tab pos="37973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consumo de alcohol, drogas </a:t>
            </a:r>
            <a:r>
              <a:rPr sz="1200" dirty="0">
                <a:solidFill>
                  <a:srgbClr val="231F20"/>
                </a:solidFill>
                <a:latin typeface="Arial Narrow"/>
                <a:cs typeface="Arial Narrow"/>
              </a:rPr>
              <a:t>o </a:t>
            </a:r>
            <a:r>
              <a:rPr sz="1200" spc="-5" dirty="0">
                <a:solidFill>
                  <a:srgbClr val="231F20"/>
                </a:solidFill>
                <a:latin typeface="Arial Narrow"/>
                <a:cs typeface="Arial Narrow"/>
              </a:rPr>
              <a:t>medicamentos puede aumentar considerablemente el </a:t>
            </a:r>
            <a:r>
              <a:rPr sz="1200" dirty="0">
                <a:solidFill>
                  <a:srgbClr val="231F20"/>
                </a:solidFill>
                <a:latin typeface="Arial Narrow"/>
                <a:cs typeface="Arial Narrow"/>
              </a:rPr>
              <a:t>riesgo </a:t>
            </a:r>
            <a:r>
              <a:rPr sz="1200" spc="-5" dirty="0">
                <a:solidFill>
                  <a:srgbClr val="231F20"/>
                </a:solidFill>
                <a:latin typeface="Arial Narrow"/>
                <a:cs typeface="Arial Narrow"/>
              </a:rPr>
              <a:t>de hipertermia  mortal en los</a:t>
            </a:r>
            <a:r>
              <a:rPr sz="1200" spc="-10" dirty="0">
                <a:solidFill>
                  <a:srgbClr val="231F20"/>
                </a:solidFill>
                <a:latin typeface="Arial Narrow"/>
                <a:cs typeface="Arial Narrow"/>
              </a:rPr>
              <a:t> </a:t>
            </a:r>
            <a:r>
              <a:rPr sz="1200" spc="-5" dirty="0">
                <a:solidFill>
                  <a:srgbClr val="231F20"/>
                </a:solidFill>
                <a:latin typeface="Arial Narrow"/>
                <a:cs typeface="Arial Narrow"/>
              </a:rPr>
              <a:t>spas.</a:t>
            </a:r>
            <a:endParaRPr sz="1200">
              <a:latin typeface="Arial Narrow"/>
              <a:cs typeface="Arial Narrow"/>
            </a:endParaRPr>
          </a:p>
          <a:p>
            <a:pPr marL="372110" marR="74295" lvl="1" indent="-173990">
              <a:lnSpc>
                <a:spcPts val="1400"/>
              </a:lnSpc>
              <a:buAutoNum type="alphaLcParenR"/>
              <a:tabLst>
                <a:tab pos="379730" algn="l"/>
              </a:tabLst>
            </a:pPr>
            <a:r>
              <a:rPr sz="1200" spc="-5" dirty="0">
                <a:solidFill>
                  <a:srgbClr val="231F20"/>
                </a:solidFill>
                <a:latin typeface="Arial Narrow"/>
                <a:cs typeface="Arial Narrow"/>
              </a:rPr>
              <a:t>Las causas </a:t>
            </a:r>
            <a:r>
              <a:rPr sz="1200" dirty="0">
                <a:solidFill>
                  <a:srgbClr val="231F20"/>
                </a:solidFill>
                <a:latin typeface="Arial Narrow"/>
                <a:cs typeface="Arial Narrow"/>
              </a:rPr>
              <a:t>y </a:t>
            </a:r>
            <a:r>
              <a:rPr sz="1200" spc="-5" dirty="0">
                <a:solidFill>
                  <a:srgbClr val="231F20"/>
                </a:solidFill>
                <a:latin typeface="Arial Narrow"/>
                <a:cs typeface="Arial Narrow"/>
              </a:rPr>
              <a:t>los síntomas de la hipertermia pueden describirse de la siguiente manera: la hipertermia se  produce cuando la temperatura interna del cuerpo alcanza un nivel varios grados por encima de la </a:t>
            </a:r>
            <a:r>
              <a:rPr sz="1200" dirty="0">
                <a:solidFill>
                  <a:srgbClr val="231F20"/>
                </a:solidFill>
                <a:latin typeface="Arial Narrow"/>
                <a:cs typeface="Arial Narrow"/>
              </a:rPr>
              <a:t>temperatu  ra </a:t>
            </a:r>
            <a:r>
              <a:rPr sz="1200" spc="-5" dirty="0">
                <a:solidFill>
                  <a:srgbClr val="231F20"/>
                </a:solidFill>
                <a:latin typeface="Arial Narrow"/>
                <a:cs typeface="Arial Narrow"/>
              </a:rPr>
              <a:t>corporal normal de 37 </a:t>
            </a:r>
            <a:r>
              <a:rPr sz="1200" dirty="0">
                <a:solidFill>
                  <a:srgbClr val="231F20"/>
                </a:solidFill>
                <a:latin typeface="Arial Narrow"/>
                <a:cs typeface="Arial Narrow"/>
              </a:rPr>
              <a:t>°C (98,6 °F). </a:t>
            </a:r>
            <a:r>
              <a:rPr sz="1200" spc="-5" dirty="0">
                <a:solidFill>
                  <a:srgbClr val="231F20"/>
                </a:solidFill>
                <a:latin typeface="Arial Narrow"/>
                <a:cs typeface="Arial Narrow"/>
              </a:rPr>
              <a:t>Los síntomas de hipertermia incluyen aumento de la temperatura  interna del cuerpo, mareos, letargo, somnolencia </a:t>
            </a:r>
            <a:r>
              <a:rPr sz="1200" dirty="0">
                <a:solidFill>
                  <a:srgbClr val="231F20"/>
                </a:solidFill>
                <a:latin typeface="Arial Narrow"/>
                <a:cs typeface="Arial Narrow"/>
              </a:rPr>
              <a:t>y </a:t>
            </a:r>
            <a:r>
              <a:rPr sz="1200" spc="-5" dirty="0">
                <a:solidFill>
                  <a:srgbClr val="231F20"/>
                </a:solidFill>
                <a:latin typeface="Arial Narrow"/>
                <a:cs typeface="Arial Narrow"/>
              </a:rPr>
              <a:t>desvanecimientos. </a:t>
            </a:r>
            <a:r>
              <a:rPr sz="1200" dirty="0">
                <a:solidFill>
                  <a:srgbClr val="231F20"/>
                </a:solidFill>
                <a:latin typeface="Arial Narrow"/>
                <a:cs typeface="Arial Narrow"/>
              </a:rPr>
              <a:t>Entre </a:t>
            </a:r>
            <a:r>
              <a:rPr sz="1200" spc="-5" dirty="0">
                <a:solidFill>
                  <a:srgbClr val="231F20"/>
                </a:solidFill>
                <a:latin typeface="Arial Narrow"/>
                <a:cs typeface="Arial Narrow"/>
              </a:rPr>
              <a:t>los efectos de la hipertermia  figuran: incapacidad para percibir el calor, incapacidad para percatarse de la necesidad de salir del spa, falta  de conciencia del peligro inminente, daños fetales en mujeres embarazadas, incapacidad física para salir del  spa </a:t>
            </a:r>
            <a:r>
              <a:rPr sz="1200" dirty="0">
                <a:solidFill>
                  <a:srgbClr val="231F20"/>
                </a:solidFill>
                <a:latin typeface="Arial Narrow"/>
                <a:cs typeface="Arial Narrow"/>
              </a:rPr>
              <a:t>y </a:t>
            </a:r>
            <a:r>
              <a:rPr sz="1200" spc="-5" dirty="0">
                <a:solidFill>
                  <a:srgbClr val="231F20"/>
                </a:solidFill>
                <a:latin typeface="Arial Narrow"/>
                <a:cs typeface="Arial Narrow"/>
              </a:rPr>
              <a:t>pérdida de consciencia que puede conllevar el </a:t>
            </a:r>
            <a:r>
              <a:rPr sz="1200" dirty="0">
                <a:solidFill>
                  <a:srgbClr val="231F20"/>
                </a:solidFill>
                <a:latin typeface="Arial Narrow"/>
                <a:cs typeface="Arial Narrow"/>
              </a:rPr>
              <a:t>riesgo </a:t>
            </a:r>
            <a:r>
              <a:rPr sz="1200" spc="-5" dirty="0">
                <a:solidFill>
                  <a:srgbClr val="231F20"/>
                </a:solidFill>
                <a:latin typeface="Arial Narrow"/>
                <a:cs typeface="Arial Narrow"/>
              </a:rPr>
              <a:t>de</a:t>
            </a:r>
            <a:r>
              <a:rPr sz="1200" spc="-20" dirty="0">
                <a:solidFill>
                  <a:srgbClr val="231F20"/>
                </a:solidFill>
                <a:latin typeface="Arial Narrow"/>
                <a:cs typeface="Arial Narrow"/>
              </a:rPr>
              <a:t> </a:t>
            </a:r>
            <a:r>
              <a:rPr sz="1200" spc="-5" dirty="0">
                <a:solidFill>
                  <a:srgbClr val="231F20"/>
                </a:solidFill>
                <a:latin typeface="Arial Narrow"/>
                <a:cs typeface="Arial Narrow"/>
              </a:rPr>
              <a:t>ahogarse.</a:t>
            </a:r>
            <a:endParaRPr sz="1200">
              <a:latin typeface="Arial Narrow"/>
              <a:cs typeface="Arial Narrow"/>
            </a:endParaRPr>
          </a:p>
          <a:p>
            <a:pPr marL="372110" marR="59690" lvl="1" indent="-173990">
              <a:lnSpc>
                <a:spcPts val="1400"/>
              </a:lnSpc>
              <a:buAutoNum type="alphaLcParenR"/>
              <a:tabLst>
                <a:tab pos="379730" algn="l"/>
              </a:tabLst>
            </a:pPr>
            <a:r>
              <a:rPr sz="1200" spc="-5" dirty="0">
                <a:solidFill>
                  <a:srgbClr val="231F20"/>
                </a:solidFill>
                <a:latin typeface="Arial Narrow"/>
                <a:cs typeface="Arial Narrow"/>
              </a:rPr>
              <a:t>Las personas obesas </a:t>
            </a:r>
            <a:r>
              <a:rPr sz="1200" dirty="0">
                <a:solidFill>
                  <a:srgbClr val="231F20"/>
                </a:solidFill>
                <a:latin typeface="Arial Narrow"/>
                <a:cs typeface="Arial Narrow"/>
              </a:rPr>
              <a:t>o </a:t>
            </a:r>
            <a:r>
              <a:rPr sz="1200" spc="-5" dirty="0">
                <a:solidFill>
                  <a:srgbClr val="231F20"/>
                </a:solidFill>
                <a:latin typeface="Arial Narrow"/>
                <a:cs typeface="Arial Narrow"/>
              </a:rPr>
              <a:t>con antecedentes de enfermedades cardíacas, tensión arterial alta </a:t>
            </a:r>
            <a:r>
              <a:rPr sz="1200" dirty="0">
                <a:solidFill>
                  <a:srgbClr val="231F20"/>
                </a:solidFill>
                <a:latin typeface="Arial Narrow"/>
                <a:cs typeface="Arial Narrow"/>
              </a:rPr>
              <a:t>o </a:t>
            </a:r>
            <a:r>
              <a:rPr sz="1200" spc="-5" dirty="0">
                <a:solidFill>
                  <a:srgbClr val="231F20"/>
                </a:solidFill>
                <a:latin typeface="Arial Narrow"/>
                <a:cs typeface="Arial Narrow"/>
              </a:rPr>
              <a:t>baja, problemas  del sistema circulatorio </a:t>
            </a:r>
            <a:r>
              <a:rPr sz="1200" dirty="0">
                <a:solidFill>
                  <a:srgbClr val="231F20"/>
                </a:solidFill>
                <a:latin typeface="Arial Narrow"/>
                <a:cs typeface="Arial Narrow"/>
              </a:rPr>
              <a:t>o </a:t>
            </a:r>
            <a:r>
              <a:rPr sz="1200" spc="-5" dirty="0">
                <a:solidFill>
                  <a:srgbClr val="231F20"/>
                </a:solidFill>
                <a:latin typeface="Arial Narrow"/>
                <a:cs typeface="Arial Narrow"/>
              </a:rPr>
              <a:t>diabetes deben consultar con un médico antes de utilizar un</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372110" marR="380365" lvl="1" indent="-173990">
              <a:lnSpc>
                <a:spcPts val="1400"/>
              </a:lnSpc>
              <a:buAutoNum type="alphaLcParenR"/>
              <a:tabLst>
                <a:tab pos="379730" algn="l"/>
              </a:tabLst>
            </a:pPr>
            <a:r>
              <a:rPr sz="1200" spc="-5" dirty="0">
                <a:solidFill>
                  <a:srgbClr val="231F20"/>
                </a:solidFill>
                <a:latin typeface="Arial Narrow"/>
                <a:cs typeface="Arial Narrow"/>
              </a:rPr>
              <a:t>Las personas que tomen medicamentos deben consultar con un médico antes de usar un spa, ya que  algunos medicamentos pueden provocar somnolencia </a:t>
            </a:r>
            <a:r>
              <a:rPr sz="1200" dirty="0">
                <a:solidFill>
                  <a:srgbClr val="231F20"/>
                </a:solidFill>
                <a:latin typeface="Arial Narrow"/>
                <a:cs typeface="Arial Narrow"/>
              </a:rPr>
              <a:t>o </a:t>
            </a:r>
            <a:r>
              <a:rPr sz="1200" spc="-5" dirty="0">
                <a:solidFill>
                  <a:srgbClr val="231F20"/>
                </a:solidFill>
                <a:latin typeface="Arial Narrow"/>
                <a:cs typeface="Arial Narrow"/>
              </a:rPr>
              <a:t>afectar al </a:t>
            </a:r>
            <a:r>
              <a:rPr sz="1200" dirty="0">
                <a:solidFill>
                  <a:srgbClr val="231F20"/>
                </a:solidFill>
                <a:latin typeface="Arial Narrow"/>
                <a:cs typeface="Arial Narrow"/>
              </a:rPr>
              <a:t>ritmo </a:t>
            </a:r>
            <a:r>
              <a:rPr sz="1200" spc="-5" dirty="0">
                <a:solidFill>
                  <a:srgbClr val="231F20"/>
                </a:solidFill>
                <a:latin typeface="Arial Narrow"/>
                <a:cs typeface="Arial Narrow"/>
              </a:rPr>
              <a:t>cardíaco, la presión arterial </a:t>
            </a:r>
            <a:r>
              <a:rPr sz="1200" dirty="0">
                <a:solidFill>
                  <a:srgbClr val="231F20"/>
                </a:solidFill>
                <a:latin typeface="Arial Narrow"/>
                <a:cs typeface="Arial Narrow"/>
              </a:rPr>
              <a:t>o </a:t>
            </a:r>
            <a:r>
              <a:rPr sz="1200" spc="-5" dirty="0">
                <a:solidFill>
                  <a:srgbClr val="231F20"/>
                </a:solidFill>
                <a:latin typeface="Arial Narrow"/>
                <a:cs typeface="Arial Narrow"/>
              </a:rPr>
              <a:t>la  circulación.</a:t>
            </a:r>
            <a:endParaRPr sz="1200">
              <a:latin typeface="Arial Narrow"/>
              <a:cs typeface="Arial Narrow"/>
            </a:endParaRPr>
          </a:p>
          <a:p>
            <a:pPr marL="372110" marR="38735" lvl="1" indent="-173990">
              <a:lnSpc>
                <a:spcPts val="1400"/>
              </a:lnSpc>
              <a:spcBef>
                <a:spcPts val="5"/>
              </a:spcBef>
              <a:buAutoNum type="alphaLcParenR"/>
              <a:tabLst>
                <a:tab pos="372745" algn="l"/>
              </a:tabLst>
            </a:pPr>
            <a:r>
              <a:rPr sz="1200" dirty="0">
                <a:solidFill>
                  <a:srgbClr val="231F20"/>
                </a:solidFill>
                <a:latin typeface="Arial Narrow"/>
                <a:cs typeface="Arial Narrow"/>
              </a:rPr>
              <a:t>Consulte </a:t>
            </a:r>
            <a:r>
              <a:rPr sz="1200" spc="-5" dirty="0">
                <a:solidFill>
                  <a:srgbClr val="231F20"/>
                </a:solidFill>
                <a:latin typeface="Arial Narrow"/>
                <a:cs typeface="Arial Narrow"/>
              </a:rPr>
              <a:t>con un médico antes de usar el spa si está embarazada, padece diabetes, tiene problemas de salud  </a:t>
            </a:r>
            <a:r>
              <a:rPr sz="1200" dirty="0">
                <a:solidFill>
                  <a:srgbClr val="231F20"/>
                </a:solidFill>
                <a:latin typeface="Arial Narrow"/>
                <a:cs typeface="Arial Narrow"/>
              </a:rPr>
              <a:t>o </a:t>
            </a:r>
            <a:r>
              <a:rPr sz="1200" spc="-5" dirty="0">
                <a:solidFill>
                  <a:srgbClr val="231F20"/>
                </a:solidFill>
                <a:latin typeface="Arial Narrow"/>
                <a:cs typeface="Arial Narrow"/>
              </a:rPr>
              <a:t>está bajo algún tratamiento</a:t>
            </a:r>
            <a:r>
              <a:rPr sz="1200" spc="-15" dirty="0">
                <a:solidFill>
                  <a:srgbClr val="231F20"/>
                </a:solidFill>
                <a:latin typeface="Arial Narrow"/>
                <a:cs typeface="Arial Narrow"/>
              </a:rPr>
              <a:t> </a:t>
            </a:r>
            <a:r>
              <a:rPr sz="1200" spc="-5" dirty="0">
                <a:solidFill>
                  <a:srgbClr val="231F20"/>
                </a:solidFill>
                <a:latin typeface="Arial Narrow"/>
                <a:cs typeface="Arial Narrow"/>
              </a:rPr>
              <a:t>médico.</a:t>
            </a:r>
            <a:endParaRPr sz="1200">
              <a:latin typeface="Arial Narrow"/>
              <a:cs typeface="Arial Narrow"/>
            </a:endParaRPr>
          </a:p>
          <a:p>
            <a:pPr marL="198120" indent="-186055">
              <a:lnSpc>
                <a:spcPts val="1340"/>
              </a:lnSpc>
              <a:buChar char="●"/>
              <a:tabLst>
                <a:tab pos="198755" algn="l"/>
              </a:tabLst>
            </a:pPr>
            <a:r>
              <a:rPr sz="1200" spc="-5" dirty="0">
                <a:solidFill>
                  <a:srgbClr val="231F20"/>
                </a:solidFill>
                <a:latin typeface="Arial Narrow"/>
                <a:cs typeface="Arial Narrow"/>
              </a:rPr>
              <a:t>Las personas afectadas por una enfermedad infecciosa no deben utilizar un spa </a:t>
            </a:r>
            <a:r>
              <a:rPr sz="1200" dirty="0">
                <a:solidFill>
                  <a:srgbClr val="231F20"/>
                </a:solidFill>
                <a:latin typeface="Arial Narrow"/>
                <a:cs typeface="Arial Narrow"/>
              </a:rPr>
              <a:t>o</a:t>
            </a:r>
            <a:r>
              <a:rPr sz="1200" spc="-15" dirty="0">
                <a:solidFill>
                  <a:srgbClr val="231F20"/>
                </a:solidFill>
                <a:latin typeface="Arial Narrow"/>
                <a:cs typeface="Arial Narrow"/>
              </a:rPr>
              <a:t> </a:t>
            </a:r>
            <a:r>
              <a:rPr sz="1200" spc="-5" dirty="0">
                <a:solidFill>
                  <a:srgbClr val="231F20"/>
                </a:solidFill>
                <a:latin typeface="Arial Narrow"/>
                <a:cs typeface="Arial Narrow"/>
              </a:rPr>
              <a:t>jacuzzi.</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Para </a:t>
            </a:r>
            <a:r>
              <a:rPr sz="1200" spc="-5" dirty="0">
                <a:solidFill>
                  <a:srgbClr val="231F20"/>
                </a:solidFill>
                <a:latin typeface="Arial Narrow"/>
                <a:cs typeface="Arial Narrow"/>
              </a:rPr>
              <a:t>evitar lesiones, tenga cuidado al entrar </a:t>
            </a:r>
            <a:r>
              <a:rPr sz="1200" dirty="0">
                <a:solidFill>
                  <a:srgbClr val="231F20"/>
                </a:solidFill>
                <a:latin typeface="Arial Narrow"/>
                <a:cs typeface="Arial Narrow"/>
              </a:rPr>
              <a:t>y </a:t>
            </a:r>
            <a:r>
              <a:rPr sz="1200" spc="-5" dirty="0">
                <a:solidFill>
                  <a:srgbClr val="231F20"/>
                </a:solidFill>
                <a:latin typeface="Arial Narrow"/>
                <a:cs typeface="Arial Narrow"/>
              </a:rPr>
              <a:t>salir del spa </a:t>
            </a:r>
            <a:r>
              <a:rPr sz="1200" dirty="0">
                <a:solidFill>
                  <a:srgbClr val="231F20"/>
                </a:solidFill>
                <a:latin typeface="Arial Narrow"/>
                <a:cs typeface="Arial Narrow"/>
              </a:rPr>
              <a:t>o</a:t>
            </a:r>
            <a:r>
              <a:rPr sz="1200" spc="-20" dirty="0">
                <a:solidFill>
                  <a:srgbClr val="231F20"/>
                </a:solidFill>
                <a:latin typeface="Arial Narrow"/>
                <a:cs typeface="Arial Narrow"/>
              </a:rPr>
              <a:t> </a:t>
            </a:r>
            <a:r>
              <a:rPr sz="1200" spc="-5" dirty="0">
                <a:solidFill>
                  <a:srgbClr val="231F20"/>
                </a:solidFill>
                <a:latin typeface="Arial Narrow"/>
                <a:cs typeface="Arial Narrow"/>
              </a:rPr>
              <a:t>jacuzzi.</a:t>
            </a:r>
            <a:endParaRPr sz="1200">
              <a:latin typeface="Arial Narrow"/>
              <a:cs typeface="Arial Narrow"/>
            </a:endParaRPr>
          </a:p>
          <a:p>
            <a:pPr marL="198120" indent="-186055">
              <a:lnSpc>
                <a:spcPts val="1400"/>
              </a:lnSpc>
              <a:buChar char="●"/>
              <a:tabLst>
                <a:tab pos="198755" algn="l"/>
              </a:tabLst>
            </a:pPr>
            <a:r>
              <a:rPr sz="1200" spc="-5" dirty="0">
                <a:solidFill>
                  <a:srgbClr val="231F20"/>
                </a:solidFill>
                <a:latin typeface="Arial Narrow"/>
                <a:cs typeface="Arial Narrow"/>
              </a:rPr>
              <a:t>Las temperaturas del agua que superen los 40 </a:t>
            </a:r>
            <a:r>
              <a:rPr sz="1200" dirty="0">
                <a:solidFill>
                  <a:srgbClr val="231F20"/>
                </a:solidFill>
                <a:latin typeface="Arial Narrow"/>
                <a:cs typeface="Arial Narrow"/>
              </a:rPr>
              <a:t>°C (104 °F) </a:t>
            </a:r>
            <a:r>
              <a:rPr sz="1200" spc="-5" dirty="0">
                <a:solidFill>
                  <a:srgbClr val="231F20"/>
                </a:solidFill>
                <a:latin typeface="Arial Narrow"/>
                <a:cs typeface="Arial Narrow"/>
              </a:rPr>
              <a:t>pueden ser perjudiciales para la</a:t>
            </a:r>
            <a:r>
              <a:rPr sz="1200" spc="-20" dirty="0">
                <a:solidFill>
                  <a:srgbClr val="231F20"/>
                </a:solidFill>
                <a:latin typeface="Arial Narrow"/>
                <a:cs typeface="Arial Narrow"/>
              </a:rPr>
              <a:t> </a:t>
            </a:r>
            <a:r>
              <a:rPr sz="1200" spc="-5" dirty="0">
                <a:solidFill>
                  <a:srgbClr val="231F20"/>
                </a:solidFill>
                <a:latin typeface="Arial Narrow"/>
                <a:cs typeface="Arial Narrow"/>
              </a:rPr>
              <a:t>salud.</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utilice nunca un spa </a:t>
            </a:r>
            <a:r>
              <a:rPr sz="1200" dirty="0">
                <a:solidFill>
                  <a:srgbClr val="231F20"/>
                </a:solidFill>
                <a:latin typeface="Arial Narrow"/>
                <a:cs typeface="Arial Narrow"/>
              </a:rPr>
              <a:t>o </a:t>
            </a:r>
            <a:r>
              <a:rPr sz="1200" spc="-5" dirty="0">
                <a:solidFill>
                  <a:srgbClr val="231F20"/>
                </a:solidFill>
                <a:latin typeface="Arial Narrow"/>
                <a:cs typeface="Arial Narrow"/>
              </a:rPr>
              <a:t>jacuzzi en solitario ni permita que otras personas lo utilicen</a:t>
            </a:r>
            <a:r>
              <a:rPr sz="1200" spc="-20" dirty="0">
                <a:solidFill>
                  <a:srgbClr val="231F20"/>
                </a:solidFill>
                <a:latin typeface="Arial Narrow"/>
                <a:cs typeface="Arial Narrow"/>
              </a:rPr>
              <a:t> </a:t>
            </a:r>
            <a:r>
              <a:rPr sz="1200" spc="-5" dirty="0">
                <a:solidFill>
                  <a:srgbClr val="231F20"/>
                </a:solidFill>
                <a:latin typeface="Arial Narrow"/>
                <a:cs typeface="Arial Narrow"/>
              </a:rPr>
              <a:t>solas.</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utilice un spa </a:t>
            </a:r>
            <a:r>
              <a:rPr sz="1200" dirty="0">
                <a:solidFill>
                  <a:srgbClr val="231F20"/>
                </a:solidFill>
                <a:latin typeface="Arial Narrow"/>
                <a:cs typeface="Arial Narrow"/>
              </a:rPr>
              <a:t>o </a:t>
            </a:r>
            <a:r>
              <a:rPr sz="1200" spc="-5" dirty="0">
                <a:solidFill>
                  <a:srgbClr val="231F20"/>
                </a:solidFill>
                <a:latin typeface="Arial Narrow"/>
                <a:cs typeface="Arial Narrow"/>
              </a:rPr>
              <a:t>jacuzzi inmediatamente después de hacer ejercicio</a:t>
            </a:r>
            <a:r>
              <a:rPr sz="1200" spc="-20" dirty="0">
                <a:solidFill>
                  <a:srgbClr val="231F20"/>
                </a:solidFill>
                <a:latin typeface="Arial Narrow"/>
                <a:cs typeface="Arial Narrow"/>
              </a:rPr>
              <a:t> </a:t>
            </a:r>
            <a:r>
              <a:rPr sz="1200" spc="-5" dirty="0">
                <a:solidFill>
                  <a:srgbClr val="231F20"/>
                </a:solidFill>
                <a:latin typeface="Arial Narrow"/>
                <a:cs typeface="Arial Narrow"/>
              </a:rPr>
              <a:t>intenso.</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calor del spa combinado con alcohol, drogas </a:t>
            </a:r>
            <a:r>
              <a:rPr sz="1200" dirty="0">
                <a:solidFill>
                  <a:srgbClr val="231F20"/>
                </a:solidFill>
                <a:latin typeface="Arial Narrow"/>
                <a:cs typeface="Arial Narrow"/>
              </a:rPr>
              <a:t>o </a:t>
            </a:r>
            <a:r>
              <a:rPr sz="1200" spc="-5" dirty="0">
                <a:solidFill>
                  <a:srgbClr val="231F20"/>
                </a:solidFill>
                <a:latin typeface="Arial Narrow"/>
                <a:cs typeface="Arial Narrow"/>
              </a:rPr>
              <a:t>medicamentos puede causar pérdidas de</a:t>
            </a:r>
            <a:r>
              <a:rPr sz="1200" spc="-30" dirty="0">
                <a:solidFill>
                  <a:srgbClr val="231F20"/>
                </a:solidFill>
                <a:latin typeface="Arial Narrow"/>
                <a:cs typeface="Arial Narrow"/>
              </a:rPr>
              <a:t> </a:t>
            </a:r>
            <a:r>
              <a:rPr sz="1200" spc="-5" dirty="0">
                <a:solidFill>
                  <a:srgbClr val="231F20"/>
                </a:solidFill>
                <a:latin typeface="Arial Narrow"/>
                <a:cs typeface="Arial Narrow"/>
              </a:rPr>
              <a:t>consciencia.</a:t>
            </a:r>
            <a:endParaRPr sz="1200">
              <a:latin typeface="Arial Narrow"/>
              <a:cs typeface="Arial Narrow"/>
            </a:endParaRPr>
          </a:p>
          <a:p>
            <a:pPr marL="198120" marR="66040" indent="-186055">
              <a:lnSpc>
                <a:spcPts val="1400"/>
              </a:lnSpc>
              <a:spcBef>
                <a:spcPts val="60"/>
              </a:spcBef>
              <a:buChar char="●"/>
              <a:tabLst>
                <a:tab pos="198755" algn="l"/>
              </a:tabLst>
            </a:pPr>
            <a:r>
              <a:rPr sz="1200" dirty="0">
                <a:solidFill>
                  <a:srgbClr val="231F20"/>
                </a:solidFill>
                <a:latin typeface="Arial Narrow"/>
                <a:cs typeface="Arial Narrow"/>
              </a:rPr>
              <a:t>Salga </a:t>
            </a:r>
            <a:r>
              <a:rPr sz="1200" spc="-5" dirty="0">
                <a:solidFill>
                  <a:srgbClr val="231F20"/>
                </a:solidFill>
                <a:latin typeface="Arial Narrow"/>
                <a:cs typeface="Arial Narrow"/>
              </a:rPr>
              <a:t>inmediatamente si se siente incómodo/a, mareado/a </a:t>
            </a:r>
            <a:r>
              <a:rPr sz="1200" dirty="0">
                <a:solidFill>
                  <a:srgbClr val="231F20"/>
                </a:solidFill>
                <a:latin typeface="Arial Narrow"/>
                <a:cs typeface="Arial Narrow"/>
              </a:rPr>
              <a:t>o </a:t>
            </a:r>
            <a:r>
              <a:rPr sz="1200" spc="-5" dirty="0">
                <a:solidFill>
                  <a:srgbClr val="231F20"/>
                </a:solidFill>
                <a:latin typeface="Arial Narrow"/>
                <a:cs typeface="Arial Narrow"/>
              </a:rPr>
              <a:t>somnoliento/a. </a:t>
            </a:r>
            <a:r>
              <a:rPr sz="1200" dirty="0">
                <a:solidFill>
                  <a:srgbClr val="231F20"/>
                </a:solidFill>
                <a:latin typeface="Arial Narrow"/>
                <a:cs typeface="Arial Narrow"/>
              </a:rPr>
              <a:t>El </a:t>
            </a:r>
            <a:r>
              <a:rPr sz="1200" spc="-5" dirty="0">
                <a:solidFill>
                  <a:srgbClr val="231F20"/>
                </a:solidFill>
                <a:latin typeface="Arial Narrow"/>
                <a:cs typeface="Arial Narrow"/>
              </a:rPr>
              <a:t>calor del spa puede causar  </a:t>
            </a:r>
            <a:r>
              <a:rPr sz="1200" spc="-10" dirty="0">
                <a:solidFill>
                  <a:srgbClr val="231F20"/>
                </a:solidFill>
                <a:latin typeface="Arial Narrow"/>
                <a:cs typeface="Arial Narrow"/>
              </a:rPr>
              <a:t>hipertermia</a:t>
            </a:r>
            <a:r>
              <a:rPr sz="1200" spc="-20" dirty="0">
                <a:solidFill>
                  <a:srgbClr val="231F20"/>
                </a:solidFill>
                <a:latin typeface="Arial Narrow"/>
                <a:cs typeface="Arial Narrow"/>
              </a:rPr>
              <a:t> </a:t>
            </a:r>
            <a:r>
              <a:rPr sz="1200" dirty="0">
                <a:solidFill>
                  <a:srgbClr val="231F20"/>
                </a:solidFill>
                <a:latin typeface="Arial Narrow"/>
                <a:cs typeface="Arial Narrow"/>
              </a:rPr>
              <a:t>e</a:t>
            </a:r>
            <a:r>
              <a:rPr sz="1200" spc="-20" dirty="0">
                <a:solidFill>
                  <a:srgbClr val="231F20"/>
                </a:solidFill>
                <a:latin typeface="Arial Narrow"/>
                <a:cs typeface="Arial Narrow"/>
              </a:rPr>
              <a:t> </a:t>
            </a:r>
            <a:r>
              <a:rPr sz="1200" spc="-10" dirty="0">
                <a:solidFill>
                  <a:srgbClr val="231F20"/>
                </a:solidFill>
                <a:latin typeface="Arial Narrow"/>
                <a:cs typeface="Arial Narrow"/>
              </a:rPr>
              <a:t>inconsciencia.</a:t>
            </a:r>
            <a:r>
              <a:rPr sz="1200" spc="-20" dirty="0">
                <a:solidFill>
                  <a:srgbClr val="231F20"/>
                </a:solidFill>
                <a:latin typeface="Arial Narrow"/>
                <a:cs typeface="Arial Narrow"/>
              </a:rPr>
              <a:t> </a:t>
            </a:r>
            <a:r>
              <a:rPr sz="1200" spc="-10" dirty="0">
                <a:solidFill>
                  <a:srgbClr val="231F20"/>
                </a:solidFill>
                <a:latin typeface="Arial Narrow"/>
                <a:cs typeface="Arial Narrow"/>
              </a:rPr>
              <a:t>Para</a:t>
            </a:r>
            <a:r>
              <a:rPr sz="1200" spc="-20" dirty="0">
                <a:solidFill>
                  <a:srgbClr val="231F20"/>
                </a:solidFill>
                <a:latin typeface="Arial Narrow"/>
                <a:cs typeface="Arial Narrow"/>
              </a:rPr>
              <a:t> </a:t>
            </a:r>
            <a:r>
              <a:rPr sz="1200" spc="-10" dirty="0">
                <a:solidFill>
                  <a:srgbClr val="231F20"/>
                </a:solidFill>
                <a:latin typeface="Arial Narrow"/>
                <a:cs typeface="Arial Narrow"/>
              </a:rPr>
              <a:t>evitar</a:t>
            </a:r>
            <a:r>
              <a:rPr sz="1200" spc="-20" dirty="0">
                <a:solidFill>
                  <a:srgbClr val="231F20"/>
                </a:solidFill>
                <a:latin typeface="Arial Narrow"/>
                <a:cs typeface="Arial Narrow"/>
              </a:rPr>
              <a:t> </a:t>
            </a:r>
            <a:r>
              <a:rPr sz="1200" spc="-5" dirty="0">
                <a:solidFill>
                  <a:srgbClr val="231F20"/>
                </a:solidFill>
                <a:latin typeface="Arial Narrow"/>
                <a:cs typeface="Arial Narrow"/>
              </a:rPr>
              <a:t>la</a:t>
            </a:r>
            <a:r>
              <a:rPr sz="1200" spc="-20" dirty="0">
                <a:solidFill>
                  <a:srgbClr val="231F20"/>
                </a:solidFill>
                <a:latin typeface="Arial Narrow"/>
                <a:cs typeface="Arial Narrow"/>
              </a:rPr>
              <a:t> </a:t>
            </a:r>
            <a:r>
              <a:rPr sz="1200" spc="-10" dirty="0">
                <a:solidFill>
                  <a:srgbClr val="231F20"/>
                </a:solidFill>
                <a:latin typeface="Arial Narrow"/>
                <a:cs typeface="Arial Narrow"/>
              </a:rPr>
              <a:t>congelación,</a:t>
            </a:r>
            <a:r>
              <a:rPr sz="1200" spc="-20" dirty="0">
                <a:solidFill>
                  <a:srgbClr val="231F20"/>
                </a:solidFill>
                <a:latin typeface="Arial Narrow"/>
                <a:cs typeface="Arial Narrow"/>
              </a:rPr>
              <a:t> </a:t>
            </a:r>
            <a:r>
              <a:rPr sz="1200" spc="-5" dirty="0">
                <a:solidFill>
                  <a:srgbClr val="231F20"/>
                </a:solidFill>
                <a:latin typeface="Arial Narrow"/>
                <a:cs typeface="Arial Narrow"/>
              </a:rPr>
              <a:t>el</a:t>
            </a:r>
            <a:r>
              <a:rPr sz="1200" spc="-20" dirty="0">
                <a:solidFill>
                  <a:srgbClr val="231F20"/>
                </a:solidFill>
                <a:latin typeface="Arial Narrow"/>
                <a:cs typeface="Arial Narrow"/>
              </a:rPr>
              <a:t> </a:t>
            </a:r>
            <a:r>
              <a:rPr sz="1200" spc="-10" dirty="0">
                <a:solidFill>
                  <a:srgbClr val="231F20"/>
                </a:solidFill>
                <a:latin typeface="Arial Narrow"/>
                <a:cs typeface="Arial Narrow"/>
              </a:rPr>
              <a:t>spa</a:t>
            </a:r>
            <a:r>
              <a:rPr sz="1200" spc="-20" dirty="0">
                <a:solidFill>
                  <a:srgbClr val="231F20"/>
                </a:solidFill>
                <a:latin typeface="Arial Narrow"/>
                <a:cs typeface="Arial Narrow"/>
              </a:rPr>
              <a:t> </a:t>
            </a:r>
            <a:r>
              <a:rPr sz="1200" spc="-5" dirty="0">
                <a:solidFill>
                  <a:srgbClr val="231F20"/>
                </a:solidFill>
                <a:latin typeface="Arial Narrow"/>
                <a:cs typeface="Arial Narrow"/>
              </a:rPr>
              <a:t>no</a:t>
            </a:r>
            <a:r>
              <a:rPr sz="1200" spc="-20" dirty="0">
                <a:solidFill>
                  <a:srgbClr val="231F20"/>
                </a:solidFill>
                <a:latin typeface="Arial Narrow"/>
                <a:cs typeface="Arial Narrow"/>
              </a:rPr>
              <a:t> </a:t>
            </a:r>
            <a:r>
              <a:rPr sz="1200" spc="-10" dirty="0">
                <a:solidFill>
                  <a:srgbClr val="231F20"/>
                </a:solidFill>
                <a:latin typeface="Arial Narrow"/>
                <a:cs typeface="Arial Narrow"/>
              </a:rPr>
              <a:t>debe</a:t>
            </a:r>
            <a:r>
              <a:rPr sz="1200" spc="-20" dirty="0">
                <a:solidFill>
                  <a:srgbClr val="231F20"/>
                </a:solidFill>
                <a:latin typeface="Arial Narrow"/>
                <a:cs typeface="Arial Narrow"/>
              </a:rPr>
              <a:t> </a:t>
            </a:r>
            <a:r>
              <a:rPr sz="1200" spc="-10" dirty="0">
                <a:solidFill>
                  <a:srgbClr val="231F20"/>
                </a:solidFill>
                <a:latin typeface="Arial Narrow"/>
                <a:cs typeface="Arial Narrow"/>
              </a:rPr>
              <a:t>exponerse</a:t>
            </a:r>
            <a:r>
              <a:rPr sz="1200" spc="-20" dirty="0">
                <a:solidFill>
                  <a:srgbClr val="231F20"/>
                </a:solidFill>
                <a:latin typeface="Arial Narrow"/>
                <a:cs typeface="Arial Narrow"/>
              </a:rPr>
              <a:t> </a:t>
            </a:r>
            <a:r>
              <a:rPr sz="1200" dirty="0">
                <a:solidFill>
                  <a:srgbClr val="231F20"/>
                </a:solidFill>
                <a:latin typeface="Arial Narrow"/>
                <a:cs typeface="Arial Narrow"/>
              </a:rPr>
              <a:t>a</a:t>
            </a:r>
            <a:r>
              <a:rPr sz="1200" spc="-20" dirty="0">
                <a:solidFill>
                  <a:srgbClr val="231F20"/>
                </a:solidFill>
                <a:latin typeface="Arial Narrow"/>
                <a:cs typeface="Arial Narrow"/>
              </a:rPr>
              <a:t> </a:t>
            </a:r>
            <a:r>
              <a:rPr sz="1200" spc="-10" dirty="0">
                <a:solidFill>
                  <a:srgbClr val="231F20"/>
                </a:solidFill>
                <a:latin typeface="Arial Narrow"/>
                <a:cs typeface="Arial Narrow"/>
              </a:rPr>
              <a:t>temperaturas</a:t>
            </a:r>
            <a:r>
              <a:rPr sz="1200" spc="-20" dirty="0">
                <a:solidFill>
                  <a:srgbClr val="231F20"/>
                </a:solidFill>
                <a:latin typeface="Arial Narrow"/>
                <a:cs typeface="Arial Narrow"/>
              </a:rPr>
              <a:t> </a:t>
            </a:r>
            <a:r>
              <a:rPr sz="1200" spc="-10" dirty="0">
                <a:solidFill>
                  <a:srgbClr val="231F20"/>
                </a:solidFill>
                <a:latin typeface="Arial Narrow"/>
                <a:cs typeface="Arial Narrow"/>
              </a:rPr>
              <a:t>inferiores</a:t>
            </a:r>
            <a:r>
              <a:rPr sz="1200" spc="-20" dirty="0">
                <a:solidFill>
                  <a:srgbClr val="231F20"/>
                </a:solidFill>
                <a:latin typeface="Arial Narrow"/>
                <a:cs typeface="Arial Narrow"/>
              </a:rPr>
              <a:t> </a:t>
            </a:r>
            <a:r>
              <a:rPr sz="1200" dirty="0">
                <a:solidFill>
                  <a:srgbClr val="231F20"/>
                </a:solidFill>
                <a:latin typeface="Arial Narrow"/>
                <a:cs typeface="Arial Narrow"/>
              </a:rPr>
              <a:t>a</a:t>
            </a:r>
            <a:r>
              <a:rPr sz="1200" spc="-20" dirty="0">
                <a:solidFill>
                  <a:srgbClr val="231F20"/>
                </a:solidFill>
                <a:latin typeface="Arial Narrow"/>
                <a:cs typeface="Arial Narrow"/>
              </a:rPr>
              <a:t> </a:t>
            </a:r>
            <a:r>
              <a:rPr sz="1200" dirty="0">
                <a:solidFill>
                  <a:srgbClr val="231F20"/>
                </a:solidFill>
                <a:latin typeface="Arial Narrow"/>
                <a:cs typeface="Arial Narrow"/>
              </a:rPr>
              <a:t>0</a:t>
            </a:r>
            <a:r>
              <a:rPr sz="1200" spc="-20" dirty="0">
                <a:solidFill>
                  <a:srgbClr val="231F20"/>
                </a:solidFill>
                <a:latin typeface="Arial Narrow"/>
                <a:cs typeface="Arial Narrow"/>
              </a:rPr>
              <a:t> </a:t>
            </a:r>
            <a:r>
              <a:rPr sz="1200" spc="-10" dirty="0">
                <a:solidFill>
                  <a:srgbClr val="231F20"/>
                </a:solidFill>
                <a:latin typeface="Arial Narrow"/>
                <a:cs typeface="Arial Narrow"/>
              </a:rPr>
              <a:t>°C  </a:t>
            </a:r>
            <a:r>
              <a:rPr sz="1200" dirty="0">
                <a:solidFill>
                  <a:srgbClr val="231F20"/>
                </a:solidFill>
                <a:latin typeface="Arial Narrow"/>
                <a:cs typeface="Arial Narrow"/>
              </a:rPr>
              <a:t>(32 °F) </a:t>
            </a:r>
            <a:r>
              <a:rPr sz="1200" spc="-5" dirty="0">
                <a:solidFill>
                  <a:srgbClr val="231F20"/>
                </a:solidFill>
                <a:latin typeface="Arial Narrow"/>
                <a:cs typeface="Arial Narrow"/>
              </a:rPr>
              <a:t>cuando todavía haya agua en su interior. </a:t>
            </a:r>
            <a:r>
              <a:rPr sz="1200" dirty="0">
                <a:solidFill>
                  <a:srgbClr val="231F20"/>
                </a:solidFill>
                <a:latin typeface="Arial Narrow"/>
                <a:cs typeface="Arial Narrow"/>
              </a:rPr>
              <a:t>Es </a:t>
            </a:r>
            <a:r>
              <a:rPr sz="1200" spc="-5" dirty="0">
                <a:solidFill>
                  <a:srgbClr val="231F20"/>
                </a:solidFill>
                <a:latin typeface="Arial Narrow"/>
                <a:cs typeface="Arial Narrow"/>
              </a:rPr>
              <a:t>útil colocar una alfombrilla que sirva de barrera de </a:t>
            </a:r>
            <a:r>
              <a:rPr sz="1200" dirty="0">
                <a:solidFill>
                  <a:srgbClr val="231F20"/>
                </a:solidFill>
                <a:latin typeface="Arial Narrow"/>
                <a:cs typeface="Arial Narrow"/>
              </a:rPr>
              <a:t>tempera-  </a:t>
            </a:r>
            <a:r>
              <a:rPr sz="1200" spc="-5" dirty="0">
                <a:solidFill>
                  <a:srgbClr val="231F20"/>
                </a:solidFill>
                <a:latin typeface="Arial Narrow"/>
                <a:cs typeface="Arial Narrow"/>
              </a:rPr>
              <a:t>tura entre el spa </a:t>
            </a:r>
            <a:r>
              <a:rPr sz="1200" dirty="0">
                <a:solidFill>
                  <a:srgbClr val="231F20"/>
                </a:solidFill>
                <a:latin typeface="Arial Narrow"/>
                <a:cs typeface="Arial Narrow"/>
              </a:rPr>
              <a:t>y </a:t>
            </a:r>
            <a:r>
              <a:rPr sz="1200" spc="-5" dirty="0">
                <a:solidFill>
                  <a:srgbClr val="231F20"/>
                </a:solidFill>
                <a:latin typeface="Arial Narrow"/>
                <a:cs typeface="Arial Narrow"/>
              </a:rPr>
              <a:t>el suelo. </a:t>
            </a:r>
            <a:r>
              <a:rPr sz="1200" dirty="0">
                <a:solidFill>
                  <a:srgbClr val="231F20"/>
                </a:solidFill>
                <a:latin typeface="Arial Narrow"/>
                <a:cs typeface="Arial Narrow"/>
              </a:rPr>
              <a:t>También </a:t>
            </a:r>
            <a:r>
              <a:rPr sz="1200" spc="-5" dirty="0">
                <a:solidFill>
                  <a:srgbClr val="231F20"/>
                </a:solidFill>
                <a:latin typeface="Arial Narrow"/>
                <a:cs typeface="Arial Narrow"/>
              </a:rPr>
              <a:t>se puede utilizar una alfombrilla similar hecha de espuma </a:t>
            </a:r>
            <a:r>
              <a:rPr sz="1200" dirty="0">
                <a:solidFill>
                  <a:srgbClr val="231F20"/>
                </a:solidFill>
                <a:latin typeface="Arial Narrow"/>
                <a:cs typeface="Arial Narrow"/>
              </a:rPr>
              <a:t>o </a:t>
            </a:r>
            <a:r>
              <a:rPr sz="1200" spc="-5" dirty="0">
                <a:solidFill>
                  <a:srgbClr val="231F20"/>
                </a:solidFill>
                <a:latin typeface="Arial Narrow"/>
                <a:cs typeface="Arial Narrow"/>
              </a:rPr>
              <a:t>cualquier otro  material con propiedades de barrera térmica. </a:t>
            </a:r>
            <a:r>
              <a:rPr sz="1200" dirty="0">
                <a:solidFill>
                  <a:srgbClr val="231F20"/>
                </a:solidFill>
                <a:latin typeface="Arial Narrow"/>
                <a:cs typeface="Arial Narrow"/>
              </a:rPr>
              <a:t>No </a:t>
            </a:r>
            <a:r>
              <a:rPr sz="1200" spc="-5" dirty="0">
                <a:solidFill>
                  <a:srgbClr val="231F20"/>
                </a:solidFill>
                <a:latin typeface="Arial Narrow"/>
                <a:cs typeface="Arial Narrow"/>
              </a:rPr>
              <a:t>encienda el spa cuando el agua esté</a:t>
            </a:r>
            <a:r>
              <a:rPr sz="1200" spc="-20" dirty="0">
                <a:solidFill>
                  <a:srgbClr val="231F20"/>
                </a:solidFill>
                <a:latin typeface="Arial Narrow"/>
                <a:cs typeface="Arial Narrow"/>
              </a:rPr>
              <a:t> </a:t>
            </a:r>
            <a:r>
              <a:rPr sz="1200" spc="-5" dirty="0">
                <a:solidFill>
                  <a:srgbClr val="231F20"/>
                </a:solidFill>
                <a:latin typeface="Arial Narrow"/>
                <a:cs typeface="Arial Narrow"/>
              </a:rPr>
              <a:t>congelada.</a:t>
            </a:r>
            <a:endParaRPr sz="1200">
              <a:latin typeface="Arial Narrow"/>
              <a:cs typeface="Arial Narrow"/>
            </a:endParaRPr>
          </a:p>
          <a:p>
            <a:pPr marL="198120">
              <a:lnSpc>
                <a:spcPts val="1340"/>
              </a:lnSpc>
            </a:pPr>
            <a:r>
              <a:rPr sz="1200" dirty="0">
                <a:solidFill>
                  <a:srgbClr val="231F20"/>
                </a:solidFill>
                <a:latin typeface="Arial Narrow"/>
                <a:cs typeface="Arial Narrow"/>
              </a:rPr>
              <a:t>No </a:t>
            </a:r>
            <a:r>
              <a:rPr sz="1200" spc="-5" dirty="0">
                <a:solidFill>
                  <a:srgbClr val="231F20"/>
                </a:solidFill>
                <a:latin typeface="Arial Narrow"/>
                <a:cs typeface="Arial Narrow"/>
              </a:rPr>
              <a:t>vierta nunca agua con una temperatura superior </a:t>
            </a:r>
            <a:r>
              <a:rPr sz="1200" dirty="0">
                <a:solidFill>
                  <a:srgbClr val="231F20"/>
                </a:solidFill>
                <a:latin typeface="Arial Narrow"/>
                <a:cs typeface="Arial Narrow"/>
              </a:rPr>
              <a:t>a </a:t>
            </a:r>
            <a:r>
              <a:rPr sz="1200" spc="-5" dirty="0">
                <a:solidFill>
                  <a:srgbClr val="231F20"/>
                </a:solidFill>
                <a:latin typeface="Arial Narrow"/>
                <a:cs typeface="Arial Narrow"/>
              </a:rPr>
              <a:t>40 </a:t>
            </a:r>
            <a:r>
              <a:rPr sz="1200" dirty="0">
                <a:solidFill>
                  <a:srgbClr val="231F20"/>
                </a:solidFill>
                <a:latin typeface="Arial Narrow"/>
                <a:cs typeface="Arial Narrow"/>
              </a:rPr>
              <a:t>°C (104 °F) </a:t>
            </a:r>
            <a:r>
              <a:rPr sz="1200" spc="-5" dirty="0">
                <a:solidFill>
                  <a:srgbClr val="231F20"/>
                </a:solidFill>
                <a:latin typeface="Arial Narrow"/>
                <a:cs typeface="Arial Narrow"/>
              </a:rPr>
              <a:t>en el spa</a:t>
            </a:r>
            <a:r>
              <a:rPr sz="1200" spc="-25" dirty="0">
                <a:solidFill>
                  <a:srgbClr val="231F20"/>
                </a:solidFill>
                <a:latin typeface="Arial Narrow"/>
                <a:cs typeface="Arial Narrow"/>
              </a:rPr>
              <a:t> </a:t>
            </a:r>
            <a:r>
              <a:rPr sz="1200" spc="-5" dirty="0">
                <a:solidFill>
                  <a:srgbClr val="231F20"/>
                </a:solidFill>
                <a:latin typeface="Arial Narrow"/>
                <a:cs typeface="Arial Narrow"/>
              </a:rPr>
              <a:t>directamente.</a:t>
            </a:r>
            <a:endParaRPr sz="1200">
              <a:latin typeface="Arial Narrow"/>
              <a:cs typeface="Arial Narrow"/>
            </a:endParaRPr>
          </a:p>
          <a:p>
            <a:pPr marL="198120" marR="136525" indent="-186055">
              <a:lnSpc>
                <a:spcPts val="1400"/>
              </a:lnSpc>
              <a:spcBef>
                <a:spcPts val="60"/>
              </a:spcBef>
              <a:buChar char="●"/>
              <a:tabLst>
                <a:tab pos="198755" algn="l"/>
              </a:tabLst>
            </a:pPr>
            <a:r>
              <a:rPr sz="1200" dirty="0">
                <a:solidFill>
                  <a:srgbClr val="231F20"/>
                </a:solidFill>
                <a:latin typeface="Arial Narrow"/>
                <a:cs typeface="Arial Narrow"/>
              </a:rPr>
              <a:t>Desenchufe </a:t>
            </a:r>
            <a:r>
              <a:rPr sz="1200" spc="-5" dirty="0">
                <a:solidFill>
                  <a:srgbClr val="231F20"/>
                </a:solidFill>
                <a:latin typeface="Arial Narrow"/>
                <a:cs typeface="Arial Narrow"/>
              </a:rPr>
              <a:t>siempre el producto de la toma de corriente antes de </a:t>
            </a:r>
            <a:r>
              <a:rPr sz="1200" dirty="0">
                <a:solidFill>
                  <a:srgbClr val="231F20"/>
                </a:solidFill>
                <a:latin typeface="Arial Narrow"/>
                <a:cs typeface="Arial Narrow"/>
              </a:rPr>
              <a:t>retirarlo, </a:t>
            </a:r>
            <a:r>
              <a:rPr sz="1200" spc="-5" dirty="0">
                <a:solidFill>
                  <a:srgbClr val="231F20"/>
                </a:solidFill>
                <a:latin typeface="Arial Narrow"/>
                <a:cs typeface="Arial Narrow"/>
              </a:rPr>
              <a:t>limpiarlo, </a:t>
            </a:r>
            <a:r>
              <a:rPr sz="1200" dirty="0">
                <a:solidFill>
                  <a:srgbClr val="231F20"/>
                </a:solidFill>
                <a:latin typeface="Arial Narrow"/>
                <a:cs typeface="Arial Narrow"/>
              </a:rPr>
              <a:t>revisarlo o </a:t>
            </a:r>
            <a:r>
              <a:rPr sz="1200" spc="-5" dirty="0">
                <a:solidFill>
                  <a:srgbClr val="231F20"/>
                </a:solidFill>
                <a:latin typeface="Arial Narrow"/>
                <a:cs typeface="Arial Narrow"/>
              </a:rPr>
              <a:t>hacer cualquier  ajuste.</a:t>
            </a:r>
            <a:endParaRPr sz="1200">
              <a:latin typeface="Arial Narrow"/>
              <a:cs typeface="Arial Narrow"/>
            </a:endParaRPr>
          </a:p>
          <a:p>
            <a:pPr marL="198120" indent="-186055">
              <a:lnSpc>
                <a:spcPts val="134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salte ni se zambulla nunca en un spa ni en ninguna otra masa de agua poco</a:t>
            </a:r>
            <a:r>
              <a:rPr sz="1200" spc="-15" dirty="0">
                <a:solidFill>
                  <a:srgbClr val="231F20"/>
                </a:solidFill>
                <a:latin typeface="Arial Narrow"/>
                <a:cs typeface="Arial Narrow"/>
              </a:rPr>
              <a:t> </a:t>
            </a:r>
            <a:r>
              <a:rPr sz="1200" spc="-5" dirty="0">
                <a:solidFill>
                  <a:srgbClr val="231F20"/>
                </a:solidFill>
                <a:latin typeface="Arial Narrow"/>
                <a:cs typeface="Arial Narrow"/>
              </a:rPr>
              <a:t>profunda.</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debe situarse ninguna pieza del aparato eléctrico encima del spa durante su</a:t>
            </a:r>
            <a:r>
              <a:rPr sz="1200" spc="-15" dirty="0">
                <a:solidFill>
                  <a:srgbClr val="231F20"/>
                </a:solidFill>
                <a:latin typeface="Arial Narrow"/>
                <a:cs typeface="Arial Narrow"/>
              </a:rPr>
              <a:t> </a:t>
            </a:r>
            <a:r>
              <a:rPr sz="1200" spc="-5" dirty="0">
                <a:solidFill>
                  <a:srgbClr val="231F20"/>
                </a:solidFill>
                <a:latin typeface="Arial Narrow"/>
                <a:cs typeface="Arial Narrow"/>
              </a:rPr>
              <a:t>uso.</a:t>
            </a:r>
            <a:endParaRPr sz="1200">
              <a:latin typeface="Arial Narrow"/>
              <a:cs typeface="Arial Narrow"/>
            </a:endParaRPr>
          </a:p>
          <a:p>
            <a:pPr marL="198120" marR="85725" indent="-186055">
              <a:lnSpc>
                <a:spcPts val="1400"/>
              </a:lnSpc>
              <a:spcBef>
                <a:spcPts val="60"/>
              </a:spcBef>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entierre el cable eléctrico. </a:t>
            </a:r>
            <a:r>
              <a:rPr sz="1200" dirty="0">
                <a:solidFill>
                  <a:srgbClr val="231F20"/>
                </a:solidFill>
                <a:latin typeface="Arial Narrow"/>
                <a:cs typeface="Arial Narrow"/>
              </a:rPr>
              <a:t>Ubique </a:t>
            </a:r>
            <a:r>
              <a:rPr sz="1200" spc="-5" dirty="0">
                <a:solidFill>
                  <a:srgbClr val="231F20"/>
                </a:solidFill>
                <a:latin typeface="Arial Narrow"/>
                <a:cs typeface="Arial Narrow"/>
              </a:rPr>
              <a:t>el cable donde no pueda ser dañado por cortadoras de césped, </a:t>
            </a:r>
            <a:r>
              <a:rPr sz="1200" dirty="0">
                <a:solidFill>
                  <a:srgbClr val="231F20"/>
                </a:solidFill>
                <a:latin typeface="Arial Narrow"/>
                <a:cs typeface="Arial Narrow"/>
              </a:rPr>
              <a:t>recortado-  ras </a:t>
            </a:r>
            <a:r>
              <a:rPr sz="1200" spc="-5" dirty="0">
                <a:solidFill>
                  <a:srgbClr val="231F20"/>
                </a:solidFill>
                <a:latin typeface="Arial Narrow"/>
                <a:cs typeface="Arial Narrow"/>
              </a:rPr>
              <a:t>de setos ni ningún otro</a:t>
            </a:r>
            <a:r>
              <a:rPr sz="1200" spc="-10" dirty="0">
                <a:solidFill>
                  <a:srgbClr val="231F20"/>
                </a:solidFill>
                <a:latin typeface="Arial Narrow"/>
                <a:cs typeface="Arial Narrow"/>
              </a:rPr>
              <a:t> </a:t>
            </a:r>
            <a:r>
              <a:rPr sz="1200" spc="-5" dirty="0">
                <a:solidFill>
                  <a:srgbClr val="231F20"/>
                </a:solidFill>
                <a:latin typeface="Arial Narrow"/>
                <a:cs typeface="Arial Narrow"/>
              </a:rPr>
              <a:t>aparato.</a:t>
            </a:r>
            <a:endParaRPr sz="1200">
              <a:latin typeface="Arial Narrow"/>
              <a:cs typeface="Arial Narrow"/>
            </a:endParaRPr>
          </a:p>
          <a:p>
            <a:pPr marL="198120" indent="-186055">
              <a:lnSpc>
                <a:spcPts val="134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intente enchufar ni desenchufar el producto mientras esté en el agua ni cuando tenga las manos</a:t>
            </a:r>
            <a:r>
              <a:rPr sz="1200" spc="-20" dirty="0">
                <a:solidFill>
                  <a:srgbClr val="231F20"/>
                </a:solidFill>
                <a:latin typeface="Arial Narrow"/>
                <a:cs typeface="Arial Narrow"/>
              </a:rPr>
              <a:t> </a:t>
            </a:r>
            <a:r>
              <a:rPr sz="1200" spc="-5" dirty="0">
                <a:solidFill>
                  <a:srgbClr val="231F20"/>
                </a:solidFill>
                <a:latin typeface="Arial Narrow"/>
                <a:cs typeface="Arial Narrow"/>
              </a:rPr>
              <a:t>mojadas.</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utilice el spa si lo </a:t>
            </a:r>
            <a:r>
              <a:rPr sz="1200" dirty="0">
                <a:solidFill>
                  <a:srgbClr val="231F20"/>
                </a:solidFill>
                <a:latin typeface="Arial Narrow"/>
                <a:cs typeface="Arial Narrow"/>
              </a:rPr>
              <a:t>recibe </a:t>
            </a:r>
            <a:r>
              <a:rPr sz="1200" spc="-5" dirty="0">
                <a:solidFill>
                  <a:srgbClr val="231F20"/>
                </a:solidFill>
                <a:latin typeface="Arial Narrow"/>
                <a:cs typeface="Arial Narrow"/>
              </a:rPr>
              <a:t>dañado </a:t>
            </a:r>
            <a:r>
              <a:rPr sz="1200" dirty="0">
                <a:solidFill>
                  <a:srgbClr val="231F20"/>
                </a:solidFill>
                <a:latin typeface="Arial Narrow"/>
                <a:cs typeface="Arial Narrow"/>
              </a:rPr>
              <a:t>o </a:t>
            </a:r>
            <a:r>
              <a:rPr sz="1200" spc="-5" dirty="0">
                <a:solidFill>
                  <a:srgbClr val="231F20"/>
                </a:solidFill>
                <a:latin typeface="Arial Narrow"/>
                <a:cs typeface="Arial Narrow"/>
              </a:rPr>
              <a:t>tiene algún problema de</a:t>
            </a:r>
            <a:r>
              <a:rPr sz="1200" spc="-20" dirty="0">
                <a:solidFill>
                  <a:srgbClr val="231F20"/>
                </a:solidFill>
                <a:latin typeface="Arial Narrow"/>
                <a:cs typeface="Arial Narrow"/>
              </a:rPr>
              <a:t> </a:t>
            </a:r>
            <a:r>
              <a:rPr sz="1200" dirty="0">
                <a:solidFill>
                  <a:srgbClr val="231F20"/>
                </a:solidFill>
                <a:latin typeface="Arial Narrow"/>
                <a:cs typeface="Arial Narrow"/>
              </a:rPr>
              <a:t>funcionamiento.</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Póngase </a:t>
            </a:r>
            <a:r>
              <a:rPr sz="1200" spc="-5" dirty="0">
                <a:solidFill>
                  <a:srgbClr val="231F20"/>
                </a:solidFill>
                <a:latin typeface="Arial Narrow"/>
                <a:cs typeface="Arial Narrow"/>
              </a:rPr>
              <a:t>en contacto con el centro de asistencia de MSpa si necesita más</a:t>
            </a:r>
            <a:r>
              <a:rPr sz="1200" spc="-15" dirty="0">
                <a:solidFill>
                  <a:srgbClr val="231F20"/>
                </a:solidFill>
                <a:latin typeface="Arial Narrow"/>
                <a:cs typeface="Arial Narrow"/>
              </a:rPr>
              <a:t> </a:t>
            </a:r>
            <a:r>
              <a:rPr sz="1200" spc="-5" dirty="0">
                <a:solidFill>
                  <a:srgbClr val="231F20"/>
                </a:solidFill>
                <a:latin typeface="Arial Narrow"/>
                <a:cs typeface="Arial Narrow"/>
              </a:rPr>
              <a:t>instrucciones.</a:t>
            </a:r>
            <a:endParaRPr sz="1200">
              <a:latin typeface="Arial Narrow"/>
              <a:cs typeface="Arial Narrow"/>
            </a:endParaRPr>
          </a:p>
          <a:p>
            <a:pPr marL="198120" indent="-186055">
              <a:lnSpc>
                <a:spcPts val="1420"/>
              </a:lnSpc>
              <a:buChar char="●"/>
              <a:tabLst>
                <a:tab pos="198755" algn="l"/>
              </a:tabLst>
            </a:pPr>
            <a:r>
              <a:rPr sz="1200" spc="-5" dirty="0">
                <a:solidFill>
                  <a:srgbClr val="231F20"/>
                </a:solidFill>
                <a:latin typeface="Arial Narrow"/>
                <a:cs typeface="Arial Narrow"/>
              </a:rPr>
              <a:t>Mantenga </a:t>
            </a:r>
            <a:r>
              <a:rPr sz="1200" dirty="0">
                <a:solidFill>
                  <a:srgbClr val="231F20"/>
                </a:solidFill>
                <a:latin typeface="Arial Narrow"/>
                <a:cs typeface="Arial Narrow"/>
              </a:rPr>
              <a:t>a </a:t>
            </a:r>
            <a:r>
              <a:rPr sz="1200" spc="-5" dirty="0">
                <a:solidFill>
                  <a:srgbClr val="231F20"/>
                </a:solidFill>
                <a:latin typeface="Arial Narrow"/>
                <a:cs typeface="Arial Narrow"/>
              </a:rPr>
              <a:t>todas las mascotas lejos del spa para evitar</a:t>
            </a:r>
            <a:r>
              <a:rPr sz="1200" spc="-20" dirty="0">
                <a:solidFill>
                  <a:srgbClr val="231F20"/>
                </a:solidFill>
                <a:latin typeface="Arial Narrow"/>
                <a:cs typeface="Arial Narrow"/>
              </a:rPr>
              <a:t> </a:t>
            </a:r>
            <a:r>
              <a:rPr sz="1200" spc="-5" dirty="0">
                <a:solidFill>
                  <a:srgbClr val="231F20"/>
                </a:solidFill>
                <a:latin typeface="Arial Narrow"/>
                <a:cs typeface="Arial Narrow"/>
              </a:rPr>
              <a:t>daños.</a:t>
            </a:r>
            <a:endParaRPr sz="1200">
              <a:latin typeface="Arial Narrow"/>
              <a:cs typeface="Arial Narrow"/>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7521" y="2802768"/>
            <a:ext cx="6510655" cy="4208780"/>
          </a:xfrm>
          <a:prstGeom prst="rect">
            <a:avLst/>
          </a:prstGeom>
        </p:spPr>
        <p:txBody>
          <a:bodyPr vert="horz" wrap="square" lIns="0" tIns="5080" rIns="0" bIns="0" rtlCol="0">
            <a:spAutoFit/>
          </a:bodyPr>
          <a:lstStyle/>
          <a:p>
            <a:pPr marL="213995" marR="120014" indent="-176530">
              <a:lnSpc>
                <a:spcPct val="104200"/>
              </a:lnSpc>
              <a:spcBef>
                <a:spcPts val="40"/>
              </a:spcBef>
              <a:buChar char="●"/>
              <a:tabLst>
                <a:tab pos="214629" algn="l"/>
              </a:tabLst>
            </a:pPr>
            <a:r>
              <a:rPr sz="1200" dirty="0">
                <a:solidFill>
                  <a:srgbClr val="231F20"/>
                </a:solidFill>
                <a:latin typeface="Arial Narrow"/>
                <a:cs typeface="Arial Narrow"/>
              </a:rPr>
              <a:t>Añada </a:t>
            </a:r>
            <a:r>
              <a:rPr sz="1200" spc="-5" dirty="0">
                <a:solidFill>
                  <a:srgbClr val="231F20"/>
                </a:solidFill>
                <a:latin typeface="Arial Narrow"/>
                <a:cs typeface="Arial Narrow"/>
              </a:rPr>
              <a:t>siempre productos químicos al agua, nunca agua </a:t>
            </a:r>
            <a:r>
              <a:rPr sz="1200" dirty="0">
                <a:solidFill>
                  <a:srgbClr val="231F20"/>
                </a:solidFill>
                <a:latin typeface="Arial Narrow"/>
                <a:cs typeface="Arial Narrow"/>
              </a:rPr>
              <a:t>a </a:t>
            </a:r>
            <a:r>
              <a:rPr sz="1200" spc="-5" dirty="0">
                <a:solidFill>
                  <a:srgbClr val="231F20"/>
                </a:solidFill>
                <a:latin typeface="Arial Narrow"/>
                <a:cs typeface="Arial Narrow"/>
              </a:rPr>
              <a:t>los productos químicos. </a:t>
            </a:r>
            <a:r>
              <a:rPr sz="1200" dirty="0">
                <a:solidFill>
                  <a:srgbClr val="231F20"/>
                </a:solidFill>
                <a:latin typeface="Arial Narrow"/>
                <a:cs typeface="Arial Narrow"/>
              </a:rPr>
              <a:t>Añadir </a:t>
            </a:r>
            <a:r>
              <a:rPr sz="1200" spc="-5" dirty="0">
                <a:solidFill>
                  <a:srgbClr val="231F20"/>
                </a:solidFill>
                <a:latin typeface="Arial Narrow"/>
                <a:cs typeface="Arial Narrow"/>
              </a:rPr>
              <a:t>agua </a:t>
            </a:r>
            <a:r>
              <a:rPr sz="1200" dirty="0">
                <a:solidFill>
                  <a:srgbClr val="231F20"/>
                </a:solidFill>
                <a:latin typeface="Arial Narrow"/>
                <a:cs typeface="Arial Narrow"/>
              </a:rPr>
              <a:t>a </a:t>
            </a:r>
            <a:r>
              <a:rPr sz="1200" spc="-5" dirty="0">
                <a:solidFill>
                  <a:srgbClr val="231F20"/>
                </a:solidFill>
                <a:latin typeface="Arial Narrow"/>
                <a:cs typeface="Arial Narrow"/>
              </a:rPr>
              <a:t>los productos  químicos puede causar vapores fuertes </a:t>
            </a:r>
            <a:r>
              <a:rPr sz="1200" dirty="0">
                <a:solidFill>
                  <a:srgbClr val="231F20"/>
                </a:solidFill>
                <a:latin typeface="Arial Narrow"/>
                <a:cs typeface="Arial Narrow"/>
              </a:rPr>
              <a:t>o reacciones </a:t>
            </a:r>
            <a:r>
              <a:rPr sz="1200" spc="-5" dirty="0">
                <a:solidFill>
                  <a:srgbClr val="231F20"/>
                </a:solidFill>
                <a:latin typeface="Arial Narrow"/>
                <a:cs typeface="Arial Narrow"/>
              </a:rPr>
              <a:t>violentas </a:t>
            </a:r>
            <a:r>
              <a:rPr sz="1200" dirty="0">
                <a:solidFill>
                  <a:srgbClr val="231F20"/>
                </a:solidFill>
                <a:latin typeface="Arial Narrow"/>
                <a:cs typeface="Arial Narrow"/>
              </a:rPr>
              <a:t>y </a:t>
            </a:r>
            <a:r>
              <a:rPr sz="1200" spc="-5" dirty="0">
                <a:solidFill>
                  <a:srgbClr val="231F20"/>
                </a:solidFill>
                <a:latin typeface="Arial Narrow"/>
                <a:cs typeface="Arial Narrow"/>
              </a:rPr>
              <a:t>peligrosas pulverizaciones</a:t>
            </a:r>
            <a:r>
              <a:rPr sz="1200" spc="-40" dirty="0">
                <a:solidFill>
                  <a:srgbClr val="231F20"/>
                </a:solidFill>
                <a:latin typeface="Arial Narrow"/>
                <a:cs typeface="Arial Narrow"/>
              </a:rPr>
              <a:t> </a:t>
            </a:r>
            <a:r>
              <a:rPr sz="1200" spc="-5" dirty="0">
                <a:solidFill>
                  <a:srgbClr val="231F20"/>
                </a:solidFill>
                <a:latin typeface="Arial Narrow"/>
                <a:cs typeface="Arial Narrow"/>
              </a:rPr>
              <a:t>químicas.</a:t>
            </a:r>
            <a:endParaRPr sz="1200">
              <a:latin typeface="Arial Narrow"/>
              <a:cs typeface="Arial Narrow"/>
            </a:endParaRPr>
          </a:p>
          <a:p>
            <a:pPr marL="213995" marR="106045" indent="-176530">
              <a:lnSpc>
                <a:spcPct val="104200"/>
              </a:lnSpc>
              <a:buChar char="●"/>
              <a:tabLst>
                <a:tab pos="214629" algn="l"/>
              </a:tabLst>
            </a:pPr>
            <a:r>
              <a:rPr sz="1200" dirty="0">
                <a:solidFill>
                  <a:srgbClr val="231F20"/>
                </a:solidFill>
                <a:latin typeface="Arial Narrow"/>
                <a:cs typeface="Arial Narrow"/>
              </a:rPr>
              <a:t>En </a:t>
            </a:r>
            <a:r>
              <a:rPr sz="1200" spc="-5" dirty="0">
                <a:solidFill>
                  <a:srgbClr val="231F20"/>
                </a:solidFill>
                <a:latin typeface="Arial Narrow"/>
                <a:cs typeface="Arial Narrow"/>
              </a:rPr>
              <a:t>el caso del agua que ya se ha utilizado, deshágase de ella </a:t>
            </a:r>
            <a:r>
              <a:rPr sz="1200" dirty="0">
                <a:solidFill>
                  <a:srgbClr val="231F20"/>
                </a:solidFill>
                <a:latin typeface="Arial Narrow"/>
                <a:cs typeface="Arial Narrow"/>
              </a:rPr>
              <a:t>rápidamente o </a:t>
            </a:r>
            <a:r>
              <a:rPr sz="1200" spc="-5" dirty="0">
                <a:solidFill>
                  <a:srgbClr val="231F20"/>
                </a:solidFill>
                <a:latin typeface="Arial Narrow"/>
                <a:cs typeface="Arial Narrow"/>
              </a:rPr>
              <a:t>utilice productos químicos para su  limpieza.</a:t>
            </a:r>
            <a:endParaRPr sz="1200">
              <a:latin typeface="Arial Narrow"/>
              <a:cs typeface="Arial Narrow"/>
            </a:endParaRPr>
          </a:p>
          <a:p>
            <a:pPr marL="213995">
              <a:lnSpc>
                <a:spcPct val="100000"/>
              </a:lnSpc>
              <a:spcBef>
                <a:spcPts val="60"/>
              </a:spcBef>
            </a:pPr>
            <a:r>
              <a:rPr sz="1200" dirty="0">
                <a:solidFill>
                  <a:srgbClr val="231F20"/>
                </a:solidFill>
                <a:latin typeface="Arial Narrow"/>
                <a:cs typeface="Arial Narrow"/>
              </a:rPr>
              <a:t>Normalmente </a:t>
            </a:r>
            <a:r>
              <a:rPr sz="1200" spc="-5" dirty="0">
                <a:solidFill>
                  <a:srgbClr val="231F20"/>
                </a:solidFill>
                <a:latin typeface="Arial Narrow"/>
                <a:cs typeface="Arial Narrow"/>
              </a:rPr>
              <a:t>se </a:t>
            </a:r>
            <a:r>
              <a:rPr sz="1200" dirty="0">
                <a:solidFill>
                  <a:srgbClr val="231F20"/>
                </a:solidFill>
                <a:latin typeface="Arial Narrow"/>
                <a:cs typeface="Arial Narrow"/>
              </a:rPr>
              <a:t>recomienda </a:t>
            </a:r>
            <a:r>
              <a:rPr sz="1200" spc="-5" dirty="0">
                <a:solidFill>
                  <a:srgbClr val="231F20"/>
                </a:solidFill>
                <a:latin typeface="Arial Narrow"/>
                <a:cs typeface="Arial Narrow"/>
              </a:rPr>
              <a:t>vaciar </a:t>
            </a:r>
            <a:r>
              <a:rPr sz="1200" dirty="0">
                <a:solidFill>
                  <a:srgbClr val="231F20"/>
                </a:solidFill>
                <a:latin typeface="Arial Narrow"/>
                <a:cs typeface="Arial Narrow"/>
              </a:rPr>
              <a:t>y </a:t>
            </a:r>
            <a:r>
              <a:rPr sz="1200" spc="-5" dirty="0">
                <a:solidFill>
                  <a:srgbClr val="231F20"/>
                </a:solidFill>
                <a:latin typeface="Arial Narrow"/>
                <a:cs typeface="Arial Narrow"/>
              </a:rPr>
              <a:t>volver </a:t>
            </a:r>
            <a:r>
              <a:rPr sz="1200" dirty="0">
                <a:solidFill>
                  <a:srgbClr val="231F20"/>
                </a:solidFill>
                <a:latin typeface="Arial Narrow"/>
                <a:cs typeface="Arial Narrow"/>
              </a:rPr>
              <a:t>a </a:t>
            </a:r>
            <a:r>
              <a:rPr sz="1200" spc="-5" dirty="0">
                <a:solidFill>
                  <a:srgbClr val="231F20"/>
                </a:solidFill>
                <a:latin typeface="Arial Narrow"/>
                <a:cs typeface="Arial Narrow"/>
              </a:rPr>
              <a:t>llenar el spa con agua limpia cada 3-5</a:t>
            </a:r>
            <a:r>
              <a:rPr sz="1200" spc="-30" dirty="0">
                <a:solidFill>
                  <a:srgbClr val="231F20"/>
                </a:solidFill>
                <a:latin typeface="Arial Narrow"/>
                <a:cs typeface="Arial Narrow"/>
              </a:rPr>
              <a:t> </a:t>
            </a:r>
            <a:r>
              <a:rPr sz="1200" spc="-5" dirty="0">
                <a:solidFill>
                  <a:srgbClr val="231F20"/>
                </a:solidFill>
                <a:latin typeface="Arial Narrow"/>
                <a:cs typeface="Arial Narrow"/>
              </a:rPr>
              <a:t>días.</a:t>
            </a:r>
            <a:endParaRPr sz="1200">
              <a:latin typeface="Arial Narrow"/>
              <a:cs typeface="Arial Narrow"/>
            </a:endParaRPr>
          </a:p>
          <a:p>
            <a:pPr marL="213995" indent="-176530">
              <a:lnSpc>
                <a:spcPct val="100000"/>
              </a:lnSpc>
              <a:spcBef>
                <a:spcPts val="60"/>
              </a:spcBef>
              <a:buChar char="●"/>
              <a:tabLst>
                <a:tab pos="214629" algn="l"/>
              </a:tabLst>
            </a:pPr>
            <a:r>
              <a:rPr sz="1200" dirty="0">
                <a:solidFill>
                  <a:srgbClr val="231F20"/>
                </a:solidFill>
                <a:latin typeface="Arial Narrow"/>
                <a:cs typeface="Arial Narrow"/>
              </a:rPr>
              <a:t>Utilice </a:t>
            </a:r>
            <a:r>
              <a:rPr sz="1200" spc="-5" dirty="0">
                <a:solidFill>
                  <a:srgbClr val="231F20"/>
                </a:solidFill>
                <a:latin typeface="Arial Narrow"/>
                <a:cs typeface="Arial Narrow"/>
              </a:rPr>
              <a:t>el kit químico de desinfección de acuerdo con las instrucciones del</a:t>
            </a:r>
            <a:r>
              <a:rPr sz="1200" spc="-15" dirty="0">
                <a:solidFill>
                  <a:srgbClr val="231F20"/>
                </a:solidFill>
                <a:latin typeface="Arial Narrow"/>
                <a:cs typeface="Arial Narrow"/>
              </a:rPr>
              <a:t> </a:t>
            </a:r>
            <a:r>
              <a:rPr sz="1200" dirty="0">
                <a:solidFill>
                  <a:srgbClr val="231F20"/>
                </a:solidFill>
                <a:latin typeface="Arial Narrow"/>
                <a:cs typeface="Arial Narrow"/>
              </a:rPr>
              <a:t>fabricante.</a:t>
            </a:r>
            <a:endParaRPr sz="1200">
              <a:latin typeface="Arial Narrow"/>
              <a:cs typeface="Arial Narrow"/>
            </a:endParaRPr>
          </a:p>
          <a:p>
            <a:pPr marL="213995" indent="-176530">
              <a:lnSpc>
                <a:spcPct val="100000"/>
              </a:lnSpc>
              <a:spcBef>
                <a:spcPts val="60"/>
              </a:spcBef>
              <a:buChar char="●"/>
              <a:tabLst>
                <a:tab pos="214629"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deje ni instale el spa con una temperatura inferior </a:t>
            </a:r>
            <a:r>
              <a:rPr sz="1200" dirty="0">
                <a:solidFill>
                  <a:srgbClr val="231F20"/>
                </a:solidFill>
                <a:latin typeface="Arial Narrow"/>
                <a:cs typeface="Arial Narrow"/>
              </a:rPr>
              <a:t>a 4 °C (39 °F) </a:t>
            </a:r>
            <a:r>
              <a:rPr sz="1200" spc="-5" dirty="0">
                <a:solidFill>
                  <a:srgbClr val="231F20"/>
                </a:solidFill>
                <a:latin typeface="Arial Narrow"/>
                <a:cs typeface="Arial Narrow"/>
              </a:rPr>
              <a:t>si el calentador no está</a:t>
            </a:r>
            <a:r>
              <a:rPr sz="1200" spc="-35" dirty="0">
                <a:solidFill>
                  <a:srgbClr val="231F20"/>
                </a:solidFill>
                <a:latin typeface="Arial Narrow"/>
                <a:cs typeface="Arial Narrow"/>
              </a:rPr>
              <a:t> </a:t>
            </a:r>
            <a:r>
              <a:rPr sz="1200" dirty="0">
                <a:solidFill>
                  <a:srgbClr val="231F20"/>
                </a:solidFill>
                <a:latin typeface="Arial Narrow"/>
                <a:cs typeface="Arial Narrow"/>
              </a:rPr>
              <a:t>funcionando.</a:t>
            </a:r>
            <a:endParaRPr sz="1200">
              <a:latin typeface="Arial Narrow"/>
              <a:cs typeface="Arial Narrow"/>
            </a:endParaRPr>
          </a:p>
          <a:p>
            <a:pPr marL="213995" marR="336550" indent="-176530">
              <a:lnSpc>
                <a:spcPct val="104200"/>
              </a:lnSpc>
              <a:buChar char="●"/>
              <a:tabLst>
                <a:tab pos="214629" algn="l"/>
              </a:tabLst>
            </a:pPr>
            <a:r>
              <a:rPr sz="1200" dirty="0">
                <a:solidFill>
                  <a:srgbClr val="231F20"/>
                </a:solidFill>
                <a:latin typeface="Arial Narrow"/>
                <a:cs typeface="Arial Narrow"/>
              </a:rPr>
              <a:t>Entre y </a:t>
            </a:r>
            <a:r>
              <a:rPr sz="1200" spc="-5" dirty="0">
                <a:solidFill>
                  <a:srgbClr val="231F20"/>
                </a:solidFill>
                <a:latin typeface="Arial Narrow"/>
                <a:cs typeface="Arial Narrow"/>
              </a:rPr>
              <a:t>salga siempre del spa </a:t>
            </a:r>
            <a:r>
              <a:rPr sz="1200" dirty="0">
                <a:solidFill>
                  <a:srgbClr val="231F20"/>
                </a:solidFill>
                <a:latin typeface="Arial Narrow"/>
                <a:cs typeface="Arial Narrow"/>
              </a:rPr>
              <a:t>o </a:t>
            </a:r>
            <a:r>
              <a:rPr sz="1200" spc="-5" dirty="0">
                <a:solidFill>
                  <a:srgbClr val="231F20"/>
                </a:solidFill>
                <a:latin typeface="Arial Narrow"/>
                <a:cs typeface="Arial Narrow"/>
              </a:rPr>
              <a:t>jacuzzi despacio </a:t>
            </a:r>
            <a:r>
              <a:rPr sz="1200" dirty="0">
                <a:solidFill>
                  <a:srgbClr val="231F20"/>
                </a:solidFill>
                <a:latin typeface="Arial Narrow"/>
                <a:cs typeface="Arial Narrow"/>
              </a:rPr>
              <a:t>y </a:t>
            </a:r>
            <a:r>
              <a:rPr sz="1200" spc="-5" dirty="0">
                <a:solidFill>
                  <a:srgbClr val="231F20"/>
                </a:solidFill>
                <a:latin typeface="Arial Narrow"/>
                <a:cs typeface="Arial Narrow"/>
              </a:rPr>
              <a:t>con precaución. </a:t>
            </a:r>
            <a:r>
              <a:rPr sz="1200" dirty="0">
                <a:solidFill>
                  <a:srgbClr val="231F20"/>
                </a:solidFill>
                <a:latin typeface="Arial Narrow"/>
                <a:cs typeface="Arial Narrow"/>
              </a:rPr>
              <a:t>Tenga </a:t>
            </a:r>
            <a:r>
              <a:rPr sz="1200" spc="-5" dirty="0">
                <a:solidFill>
                  <a:srgbClr val="231F20"/>
                </a:solidFill>
                <a:latin typeface="Arial Narrow"/>
                <a:cs typeface="Arial Narrow"/>
              </a:rPr>
              <a:t>aún más cuidado si el suelo está  mojado.</a:t>
            </a:r>
            <a:endParaRPr sz="1200">
              <a:latin typeface="Arial Narrow"/>
              <a:cs typeface="Arial Narrow"/>
            </a:endParaRPr>
          </a:p>
          <a:p>
            <a:pPr marL="213995" marR="307975" indent="-176530">
              <a:lnSpc>
                <a:spcPct val="104200"/>
              </a:lnSpc>
              <a:buChar char="●"/>
              <a:tabLst>
                <a:tab pos="214629" algn="l"/>
              </a:tabLst>
            </a:pPr>
            <a:r>
              <a:rPr sz="1200" dirty="0">
                <a:solidFill>
                  <a:srgbClr val="231F20"/>
                </a:solidFill>
                <a:latin typeface="Arial Narrow"/>
                <a:cs typeface="Arial Narrow"/>
              </a:rPr>
              <a:t>Para </a:t>
            </a:r>
            <a:r>
              <a:rPr sz="1200" spc="-5" dirty="0">
                <a:solidFill>
                  <a:srgbClr val="231F20"/>
                </a:solidFill>
                <a:latin typeface="Arial Narrow"/>
                <a:cs typeface="Arial Narrow"/>
              </a:rPr>
              <a:t>evitar daños en la bomba, no encienda nunca el spa </a:t>
            </a:r>
            <a:r>
              <a:rPr sz="1200" dirty="0">
                <a:solidFill>
                  <a:srgbClr val="231F20"/>
                </a:solidFill>
                <a:latin typeface="Arial Narrow"/>
                <a:cs typeface="Arial Narrow"/>
              </a:rPr>
              <a:t>o </a:t>
            </a:r>
            <a:r>
              <a:rPr sz="1200" spc="-5" dirty="0">
                <a:solidFill>
                  <a:srgbClr val="231F20"/>
                </a:solidFill>
                <a:latin typeface="Arial Narrow"/>
                <a:cs typeface="Arial Narrow"/>
              </a:rPr>
              <a:t>jacuzzi si no está lleno hasta la línea mínima de  agua.</a:t>
            </a:r>
            <a:endParaRPr sz="1200">
              <a:latin typeface="Arial Narrow"/>
              <a:cs typeface="Arial Narrow"/>
            </a:endParaRPr>
          </a:p>
          <a:p>
            <a:pPr marL="213995" marR="412750" indent="-176530">
              <a:lnSpc>
                <a:spcPct val="104200"/>
              </a:lnSpc>
              <a:buChar char="●"/>
              <a:tabLst>
                <a:tab pos="214629"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spa </a:t>
            </a:r>
            <a:r>
              <a:rPr sz="1200" dirty="0">
                <a:solidFill>
                  <a:srgbClr val="231F20"/>
                </a:solidFill>
                <a:latin typeface="Arial Narrow"/>
                <a:cs typeface="Arial Narrow"/>
              </a:rPr>
              <a:t>o </a:t>
            </a:r>
            <a:r>
              <a:rPr sz="1200" spc="-5" dirty="0">
                <a:solidFill>
                  <a:srgbClr val="231F20"/>
                </a:solidFill>
                <a:latin typeface="Arial Narrow"/>
                <a:cs typeface="Arial Narrow"/>
              </a:rPr>
              <a:t>jacuzzi solo debe colocarse en un lugar debidamente preparado que cumpla el </a:t>
            </a:r>
            <a:r>
              <a:rPr sz="1200" dirty="0">
                <a:solidFill>
                  <a:srgbClr val="231F20"/>
                </a:solidFill>
                <a:latin typeface="Arial Narrow"/>
                <a:cs typeface="Arial Narrow"/>
              </a:rPr>
              <a:t>requisito </a:t>
            </a:r>
            <a:r>
              <a:rPr sz="1200" spc="-5" dirty="0">
                <a:solidFill>
                  <a:srgbClr val="231F20"/>
                </a:solidFill>
                <a:latin typeface="Arial Narrow"/>
                <a:cs typeface="Arial Narrow"/>
              </a:rPr>
              <a:t>de carga  soportada por el</a:t>
            </a:r>
            <a:r>
              <a:rPr sz="1200" spc="-10" dirty="0">
                <a:solidFill>
                  <a:srgbClr val="231F20"/>
                </a:solidFill>
                <a:latin typeface="Arial Narrow"/>
                <a:cs typeface="Arial Narrow"/>
              </a:rPr>
              <a:t> </a:t>
            </a:r>
            <a:r>
              <a:rPr sz="1200" spc="-5" dirty="0">
                <a:solidFill>
                  <a:srgbClr val="231F20"/>
                </a:solidFill>
                <a:latin typeface="Arial Narrow"/>
                <a:cs typeface="Arial Narrow"/>
              </a:rPr>
              <a:t>suelo.</a:t>
            </a:r>
            <a:endParaRPr sz="1200">
              <a:latin typeface="Arial Narrow"/>
              <a:cs typeface="Arial Narrow"/>
            </a:endParaRPr>
          </a:p>
          <a:p>
            <a:pPr marL="213995" marR="30480" indent="-176530">
              <a:lnSpc>
                <a:spcPct val="104200"/>
              </a:lnSpc>
              <a:buChar char="●"/>
              <a:tabLst>
                <a:tab pos="214629"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deje el spa vacío durante un largo período de tiempo. </a:t>
            </a:r>
            <a:r>
              <a:rPr sz="1200" dirty="0">
                <a:solidFill>
                  <a:srgbClr val="231F20"/>
                </a:solidFill>
                <a:latin typeface="Arial Narrow"/>
                <a:cs typeface="Arial Narrow"/>
              </a:rPr>
              <a:t>Vacíelo </a:t>
            </a:r>
            <a:r>
              <a:rPr sz="1200" spc="-5" dirty="0">
                <a:solidFill>
                  <a:srgbClr val="231F20"/>
                </a:solidFill>
                <a:latin typeface="Arial Narrow"/>
                <a:cs typeface="Arial Narrow"/>
              </a:rPr>
              <a:t>completamente si no se va </a:t>
            </a:r>
            <a:r>
              <a:rPr sz="1200" dirty="0">
                <a:solidFill>
                  <a:srgbClr val="231F20"/>
                </a:solidFill>
                <a:latin typeface="Arial Narrow"/>
                <a:cs typeface="Arial Narrow"/>
              </a:rPr>
              <a:t>a </a:t>
            </a:r>
            <a:r>
              <a:rPr sz="1200" spc="-5" dirty="0">
                <a:solidFill>
                  <a:srgbClr val="231F20"/>
                </a:solidFill>
                <a:latin typeface="Arial Narrow"/>
                <a:cs typeface="Arial Narrow"/>
              </a:rPr>
              <a:t>utilizar durante un  largo período de tiempo. </a:t>
            </a:r>
            <a:r>
              <a:rPr sz="1200" dirty="0">
                <a:solidFill>
                  <a:srgbClr val="231F20"/>
                </a:solidFill>
                <a:latin typeface="Arial Narrow"/>
                <a:cs typeface="Arial Narrow"/>
              </a:rPr>
              <a:t>No </a:t>
            </a:r>
            <a:r>
              <a:rPr sz="1200" spc="-5" dirty="0">
                <a:solidFill>
                  <a:srgbClr val="231F20"/>
                </a:solidFill>
                <a:latin typeface="Arial Narrow"/>
                <a:cs typeface="Arial Narrow"/>
              </a:rPr>
              <a:t>exponga el spa </a:t>
            </a:r>
            <a:r>
              <a:rPr sz="1200" dirty="0">
                <a:solidFill>
                  <a:srgbClr val="231F20"/>
                </a:solidFill>
                <a:latin typeface="Arial Narrow"/>
                <a:cs typeface="Arial Narrow"/>
              </a:rPr>
              <a:t>a </a:t>
            </a:r>
            <a:r>
              <a:rPr sz="1200" spc="-5" dirty="0">
                <a:solidFill>
                  <a:srgbClr val="231F20"/>
                </a:solidFill>
                <a:latin typeface="Arial Narrow"/>
                <a:cs typeface="Arial Narrow"/>
              </a:rPr>
              <a:t>la luz solar directa. </a:t>
            </a:r>
            <a:r>
              <a:rPr sz="1200" dirty="0">
                <a:solidFill>
                  <a:srgbClr val="231F20"/>
                </a:solidFill>
                <a:latin typeface="Arial Narrow"/>
                <a:cs typeface="Arial Narrow"/>
              </a:rPr>
              <a:t>Revíselo regularmente </a:t>
            </a:r>
            <a:r>
              <a:rPr sz="1200" spc="-5" dirty="0">
                <a:solidFill>
                  <a:srgbClr val="231F20"/>
                </a:solidFill>
                <a:latin typeface="Arial Narrow"/>
                <a:cs typeface="Arial Narrow"/>
              </a:rPr>
              <a:t>antes de cada uso.  </a:t>
            </a:r>
            <a:r>
              <a:rPr sz="1200" dirty="0">
                <a:solidFill>
                  <a:srgbClr val="231F20"/>
                </a:solidFill>
                <a:latin typeface="Arial Narrow"/>
                <a:cs typeface="Arial Narrow"/>
              </a:rPr>
              <a:t>Cuando </a:t>
            </a:r>
            <a:r>
              <a:rPr sz="1200" spc="-5" dirty="0">
                <a:solidFill>
                  <a:srgbClr val="231F20"/>
                </a:solidFill>
                <a:latin typeface="Arial Narrow"/>
                <a:cs typeface="Arial Narrow"/>
              </a:rPr>
              <a:t>el spa no esté en uso, guárdelo inmediatamente </a:t>
            </a:r>
            <a:r>
              <a:rPr sz="1200" dirty="0">
                <a:solidFill>
                  <a:srgbClr val="231F20"/>
                </a:solidFill>
                <a:latin typeface="Arial Narrow"/>
                <a:cs typeface="Arial Narrow"/>
              </a:rPr>
              <a:t>o </a:t>
            </a:r>
            <a:r>
              <a:rPr sz="1200" spc="-5" dirty="0">
                <a:solidFill>
                  <a:srgbClr val="231F20"/>
                </a:solidFill>
                <a:latin typeface="Arial Narrow"/>
                <a:cs typeface="Arial Narrow"/>
              </a:rPr>
              <a:t>manténgalo en un área</a:t>
            </a:r>
            <a:r>
              <a:rPr sz="1200" spc="-25" dirty="0">
                <a:solidFill>
                  <a:srgbClr val="231F20"/>
                </a:solidFill>
                <a:latin typeface="Arial Narrow"/>
                <a:cs typeface="Arial Narrow"/>
              </a:rPr>
              <a:t> </a:t>
            </a:r>
            <a:r>
              <a:rPr sz="1200" spc="-5" dirty="0">
                <a:solidFill>
                  <a:srgbClr val="231F20"/>
                </a:solidFill>
                <a:latin typeface="Arial Narrow"/>
                <a:cs typeface="Arial Narrow"/>
              </a:rPr>
              <a:t>cerrada.</a:t>
            </a:r>
            <a:endParaRPr sz="1200">
              <a:latin typeface="Arial Narrow"/>
              <a:cs typeface="Arial Narrow"/>
            </a:endParaRPr>
          </a:p>
          <a:p>
            <a:pPr marL="213995" indent="-176530">
              <a:lnSpc>
                <a:spcPct val="100000"/>
              </a:lnSpc>
              <a:spcBef>
                <a:spcPts val="55"/>
              </a:spcBef>
              <a:buChar char="●"/>
              <a:tabLst>
                <a:tab pos="214629" algn="l"/>
              </a:tabLst>
            </a:pPr>
            <a:r>
              <a:rPr sz="1200" dirty="0">
                <a:solidFill>
                  <a:srgbClr val="231F20"/>
                </a:solidFill>
                <a:latin typeface="Arial Narrow"/>
                <a:cs typeface="Arial Narrow"/>
              </a:rPr>
              <a:t>Abra </a:t>
            </a:r>
            <a:r>
              <a:rPr sz="1200" spc="-5" dirty="0">
                <a:solidFill>
                  <a:srgbClr val="231F20"/>
                </a:solidFill>
                <a:latin typeface="Arial Narrow"/>
                <a:cs typeface="Arial Narrow"/>
              </a:rPr>
              <a:t>la cubierta superior del spa cuando la función de burbujas esté</a:t>
            </a:r>
            <a:r>
              <a:rPr sz="1200" spc="-15" dirty="0">
                <a:solidFill>
                  <a:srgbClr val="231F20"/>
                </a:solidFill>
                <a:latin typeface="Arial Narrow"/>
                <a:cs typeface="Arial Narrow"/>
              </a:rPr>
              <a:t> </a:t>
            </a:r>
            <a:r>
              <a:rPr sz="1200" spc="-5" dirty="0">
                <a:solidFill>
                  <a:srgbClr val="231F20"/>
                </a:solidFill>
                <a:latin typeface="Arial Narrow"/>
                <a:cs typeface="Arial Narrow"/>
              </a:rPr>
              <a:t>activada.</a:t>
            </a:r>
            <a:endParaRPr sz="1200">
              <a:latin typeface="Arial Narrow"/>
              <a:cs typeface="Arial Narrow"/>
            </a:endParaRPr>
          </a:p>
          <a:p>
            <a:pPr marL="213995" marR="71120" indent="-176530">
              <a:lnSpc>
                <a:spcPct val="104200"/>
              </a:lnSpc>
              <a:buChar char="●"/>
              <a:tabLst>
                <a:tab pos="214629" algn="l"/>
              </a:tabLst>
            </a:pPr>
            <a:r>
              <a:rPr sz="1200" dirty="0">
                <a:solidFill>
                  <a:srgbClr val="231F20"/>
                </a:solidFill>
                <a:latin typeface="Arial Narrow"/>
                <a:cs typeface="Arial Narrow"/>
              </a:rPr>
              <a:t>Para </a:t>
            </a:r>
            <a:r>
              <a:rPr sz="1200" spc="-5" dirty="0">
                <a:solidFill>
                  <a:srgbClr val="231F20"/>
                </a:solidFill>
                <a:latin typeface="Arial Narrow"/>
                <a:cs typeface="Arial Narrow"/>
              </a:rPr>
              <a:t>evitar </a:t>
            </a:r>
            <a:r>
              <a:rPr sz="1200" dirty="0">
                <a:solidFill>
                  <a:srgbClr val="231F20"/>
                </a:solidFill>
                <a:latin typeface="Arial Narrow"/>
                <a:cs typeface="Arial Narrow"/>
              </a:rPr>
              <a:t>riesgos </a:t>
            </a:r>
            <a:r>
              <a:rPr sz="1200" spc="-5" dirty="0">
                <a:solidFill>
                  <a:srgbClr val="231F20"/>
                </a:solidFill>
                <a:latin typeface="Arial Narrow"/>
                <a:cs typeface="Arial Narrow"/>
              </a:rPr>
              <a:t>debidos al </a:t>
            </a:r>
            <a:r>
              <a:rPr sz="1200" dirty="0">
                <a:solidFill>
                  <a:srgbClr val="231F20"/>
                </a:solidFill>
                <a:latin typeface="Arial Narrow"/>
                <a:cs typeface="Arial Narrow"/>
              </a:rPr>
              <a:t>reajuste </a:t>
            </a:r>
            <a:r>
              <a:rPr sz="1200" spc="-5" dirty="0">
                <a:solidFill>
                  <a:srgbClr val="231F20"/>
                </a:solidFill>
                <a:latin typeface="Arial Narrow"/>
                <a:cs typeface="Arial Narrow"/>
              </a:rPr>
              <a:t>involuntario de la desconexión térmica, este aparato no debe alimentarse  mediante un dispositivo de conmutación externo, como un temporizador, ni conectarse </a:t>
            </a:r>
            <a:r>
              <a:rPr sz="1200" dirty="0">
                <a:solidFill>
                  <a:srgbClr val="231F20"/>
                </a:solidFill>
                <a:latin typeface="Arial Narrow"/>
                <a:cs typeface="Arial Narrow"/>
              </a:rPr>
              <a:t>a </a:t>
            </a:r>
            <a:r>
              <a:rPr sz="1200" spc="-5" dirty="0">
                <a:solidFill>
                  <a:srgbClr val="231F20"/>
                </a:solidFill>
                <a:latin typeface="Arial Narrow"/>
                <a:cs typeface="Arial Narrow"/>
              </a:rPr>
              <a:t>un circuito que la  compañía eléctrica encienda </a:t>
            </a:r>
            <a:r>
              <a:rPr sz="1200" dirty="0">
                <a:solidFill>
                  <a:srgbClr val="231F20"/>
                </a:solidFill>
                <a:latin typeface="Arial Narrow"/>
                <a:cs typeface="Arial Narrow"/>
              </a:rPr>
              <a:t>y </a:t>
            </a:r>
            <a:r>
              <a:rPr sz="1200" spc="-5" dirty="0">
                <a:solidFill>
                  <a:srgbClr val="231F20"/>
                </a:solidFill>
                <a:latin typeface="Arial Narrow"/>
                <a:cs typeface="Arial Narrow"/>
              </a:rPr>
              <a:t>apague</a:t>
            </a:r>
            <a:r>
              <a:rPr sz="1200" spc="-15" dirty="0">
                <a:solidFill>
                  <a:srgbClr val="231F20"/>
                </a:solidFill>
                <a:latin typeface="Arial Narrow"/>
                <a:cs typeface="Arial Narrow"/>
              </a:rPr>
              <a:t> </a:t>
            </a:r>
            <a:r>
              <a:rPr sz="1200" spc="-5" dirty="0">
                <a:solidFill>
                  <a:srgbClr val="231F20"/>
                </a:solidFill>
                <a:latin typeface="Arial Narrow"/>
                <a:cs typeface="Arial Narrow"/>
              </a:rPr>
              <a:t>periódicamente.</a:t>
            </a:r>
            <a:endParaRPr sz="1200">
              <a:latin typeface="Arial Narrow"/>
              <a:cs typeface="Arial Narrow"/>
            </a:endParaRPr>
          </a:p>
          <a:p>
            <a:pPr marL="213995" marR="45720" indent="-176530">
              <a:lnSpc>
                <a:spcPct val="104200"/>
              </a:lnSpc>
              <a:buChar char="●"/>
              <a:tabLst>
                <a:tab pos="214629" algn="l"/>
              </a:tabLst>
            </a:pPr>
            <a:r>
              <a:rPr sz="1200" dirty="0">
                <a:solidFill>
                  <a:srgbClr val="231F20"/>
                </a:solidFill>
                <a:latin typeface="Arial Narrow"/>
                <a:cs typeface="Arial Narrow"/>
              </a:rPr>
              <a:t>Una </a:t>
            </a:r>
            <a:r>
              <a:rPr sz="1200" spc="-5" dirty="0">
                <a:solidFill>
                  <a:srgbClr val="231F20"/>
                </a:solidFill>
                <a:latin typeface="Arial Narrow"/>
                <a:cs typeface="Arial Narrow"/>
              </a:rPr>
              <a:t>vez instalado el spa, consulte las secciones correspondientes </a:t>
            </a:r>
            <a:r>
              <a:rPr sz="1200" dirty="0">
                <a:solidFill>
                  <a:srgbClr val="231F20"/>
                </a:solidFill>
                <a:latin typeface="Arial Narrow"/>
                <a:cs typeface="Arial Narrow"/>
              </a:rPr>
              <a:t>a </a:t>
            </a:r>
            <a:r>
              <a:rPr sz="1200" spc="-5" dirty="0">
                <a:solidFill>
                  <a:srgbClr val="231F20"/>
                </a:solidFill>
                <a:latin typeface="Arial Narrow"/>
                <a:cs typeface="Arial Narrow"/>
              </a:rPr>
              <a:t>la limpieza, las </a:t>
            </a:r>
            <a:r>
              <a:rPr sz="1200" dirty="0">
                <a:solidFill>
                  <a:srgbClr val="231F20"/>
                </a:solidFill>
                <a:latin typeface="Arial Narrow"/>
                <a:cs typeface="Arial Narrow"/>
              </a:rPr>
              <a:t>revisiones </a:t>
            </a:r>
            <a:r>
              <a:rPr sz="1200" spc="-5" dirty="0">
                <a:solidFill>
                  <a:srgbClr val="231F20"/>
                </a:solidFill>
                <a:latin typeface="Arial Narrow"/>
                <a:cs typeface="Arial Narrow"/>
              </a:rPr>
              <a:t>periódicas </a:t>
            </a:r>
            <a:r>
              <a:rPr sz="1200" dirty="0">
                <a:solidFill>
                  <a:srgbClr val="231F20"/>
                </a:solidFill>
                <a:latin typeface="Arial Narrow"/>
                <a:cs typeface="Arial Narrow"/>
              </a:rPr>
              <a:t>y </a:t>
            </a:r>
            <a:r>
              <a:rPr sz="1200" spc="-5" dirty="0">
                <a:solidFill>
                  <a:srgbClr val="231F20"/>
                </a:solidFill>
                <a:latin typeface="Arial Narrow"/>
                <a:cs typeface="Arial Narrow"/>
              </a:rPr>
              <a:t>otras  tareas de</a:t>
            </a:r>
            <a:r>
              <a:rPr sz="1200" spc="-10" dirty="0">
                <a:solidFill>
                  <a:srgbClr val="231F20"/>
                </a:solidFill>
                <a:latin typeface="Arial Narrow"/>
                <a:cs typeface="Arial Narrow"/>
              </a:rPr>
              <a:t> </a:t>
            </a:r>
            <a:r>
              <a:rPr sz="1200" spc="-5" dirty="0">
                <a:solidFill>
                  <a:srgbClr val="231F20"/>
                </a:solidFill>
                <a:latin typeface="Arial Narrow"/>
                <a:cs typeface="Arial Narrow"/>
              </a:rPr>
              <a:t>mantenimiento.</a:t>
            </a:r>
            <a:endParaRPr sz="1200">
              <a:latin typeface="Arial Narrow"/>
              <a:cs typeface="Arial Narrow"/>
            </a:endParaRPr>
          </a:p>
        </p:txBody>
      </p:sp>
      <p:sp>
        <p:nvSpPr>
          <p:cNvPr id="3" name="object 3"/>
          <p:cNvSpPr txBox="1"/>
          <p:nvPr/>
        </p:nvSpPr>
        <p:spPr>
          <a:xfrm>
            <a:off x="532921" y="506710"/>
            <a:ext cx="6328410" cy="1631314"/>
          </a:xfrm>
          <a:prstGeom prst="rect">
            <a:avLst/>
          </a:prstGeom>
        </p:spPr>
        <p:txBody>
          <a:bodyPr vert="horz" wrap="square" lIns="0" tIns="12700" rIns="0" bIns="0" rtlCol="0">
            <a:spAutoFit/>
          </a:bodyPr>
          <a:lstStyle/>
          <a:p>
            <a:pPr marL="188595" indent="-176530">
              <a:lnSpc>
                <a:spcPts val="1420"/>
              </a:lnSpc>
              <a:spcBef>
                <a:spcPts val="100"/>
              </a:spcBef>
              <a:buChar char="●"/>
              <a:tabLst>
                <a:tab pos="189230"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añada aceite de baño ni sales de baño al agua del</a:t>
            </a:r>
            <a:r>
              <a:rPr sz="1200" spc="-1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Evite </a:t>
            </a:r>
            <a:r>
              <a:rPr sz="1200" spc="-5" dirty="0">
                <a:solidFill>
                  <a:srgbClr val="231F20"/>
                </a:solidFill>
                <a:latin typeface="Arial Narrow"/>
                <a:cs typeface="Arial Narrow"/>
              </a:rPr>
              <a:t>en todo momento meter la cabeza en el</a:t>
            </a:r>
            <a:r>
              <a:rPr sz="1200" spc="-15" dirty="0">
                <a:solidFill>
                  <a:srgbClr val="231F20"/>
                </a:solidFill>
                <a:latin typeface="Arial Narrow"/>
                <a:cs typeface="Arial Narrow"/>
              </a:rPr>
              <a:t> </a:t>
            </a:r>
            <a:r>
              <a:rPr sz="1200" spc="-5" dirty="0">
                <a:solidFill>
                  <a:srgbClr val="231F20"/>
                </a:solidFill>
                <a:latin typeface="Arial Narrow"/>
                <a:cs typeface="Arial Narrow"/>
              </a:rPr>
              <a:t>agua.</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trague agua del</a:t>
            </a:r>
            <a:r>
              <a:rPr sz="1200" spc="-1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88595" indent="-176530">
              <a:lnSpc>
                <a:spcPts val="1400"/>
              </a:lnSpc>
              <a:buChar char="●"/>
              <a:tabLst>
                <a:tab pos="18923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spa contiene un emisor de </a:t>
            </a:r>
            <a:r>
              <a:rPr sz="1200" dirty="0">
                <a:solidFill>
                  <a:srgbClr val="231F20"/>
                </a:solidFill>
                <a:latin typeface="Arial Narrow"/>
                <a:cs typeface="Arial Narrow"/>
              </a:rPr>
              <a:t>UVC. Para reemplazar o reparar </a:t>
            </a:r>
            <a:r>
              <a:rPr sz="1200" spc="-5" dirty="0">
                <a:solidFill>
                  <a:srgbClr val="231F20"/>
                </a:solidFill>
                <a:latin typeface="Arial Narrow"/>
                <a:cs typeface="Arial Narrow"/>
              </a:rPr>
              <a:t>el emisor de </a:t>
            </a:r>
            <a:r>
              <a:rPr sz="1200" dirty="0">
                <a:solidFill>
                  <a:srgbClr val="231F20"/>
                </a:solidFill>
                <a:latin typeface="Arial Narrow"/>
                <a:cs typeface="Arial Narrow"/>
              </a:rPr>
              <a:t>UVC, </a:t>
            </a:r>
            <a:r>
              <a:rPr sz="1200" spc="-5" dirty="0">
                <a:solidFill>
                  <a:srgbClr val="231F20"/>
                </a:solidFill>
                <a:latin typeface="Arial Narrow"/>
                <a:cs typeface="Arial Narrow"/>
              </a:rPr>
              <a:t>contacte con un</a:t>
            </a:r>
            <a:r>
              <a:rPr sz="1200" spc="-50" dirty="0">
                <a:solidFill>
                  <a:srgbClr val="231F20"/>
                </a:solidFill>
                <a:latin typeface="Arial Narrow"/>
                <a:cs typeface="Arial Narrow"/>
              </a:rPr>
              <a:t> </a:t>
            </a:r>
            <a:r>
              <a:rPr sz="1200" spc="-5" dirty="0">
                <a:solidFill>
                  <a:srgbClr val="231F20"/>
                </a:solidFill>
                <a:latin typeface="Arial Narrow"/>
                <a:cs typeface="Arial Narrow"/>
              </a:rPr>
              <a:t>profesional.</a:t>
            </a:r>
            <a:endParaRPr sz="1200">
              <a:latin typeface="Arial Narrow"/>
              <a:cs typeface="Arial Narrow"/>
            </a:endParaRPr>
          </a:p>
          <a:p>
            <a:pPr marL="188595" marR="5080" indent="-176530">
              <a:lnSpc>
                <a:spcPts val="1400"/>
              </a:lnSpc>
              <a:spcBef>
                <a:spcPts val="60"/>
              </a:spcBef>
              <a:buChar char="●"/>
              <a:tabLst>
                <a:tab pos="18923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uso accidental del aparato </a:t>
            </a:r>
            <a:r>
              <a:rPr sz="1200" dirty="0">
                <a:solidFill>
                  <a:srgbClr val="231F20"/>
                </a:solidFill>
                <a:latin typeface="Arial Narrow"/>
                <a:cs typeface="Arial Narrow"/>
              </a:rPr>
              <a:t>o </a:t>
            </a:r>
            <a:r>
              <a:rPr sz="1200" spc="-5" dirty="0">
                <a:solidFill>
                  <a:srgbClr val="231F20"/>
                </a:solidFill>
                <a:latin typeface="Arial Narrow"/>
                <a:cs typeface="Arial Narrow"/>
              </a:rPr>
              <a:t>el deterioro de la estructura pueden provocar escapes de la peligrosa </a:t>
            </a:r>
            <a:r>
              <a:rPr sz="1200" dirty="0">
                <a:solidFill>
                  <a:srgbClr val="231F20"/>
                </a:solidFill>
                <a:latin typeface="Arial Narrow"/>
                <a:cs typeface="Arial Narrow"/>
              </a:rPr>
              <a:t>radiación  UVC. </a:t>
            </a:r>
            <a:r>
              <a:rPr sz="1200" spc="-5" dirty="0">
                <a:solidFill>
                  <a:srgbClr val="231F20"/>
                </a:solidFill>
                <a:latin typeface="Arial Narrow"/>
                <a:cs typeface="Arial Narrow"/>
              </a:rPr>
              <a:t>La </a:t>
            </a:r>
            <a:r>
              <a:rPr sz="1200" dirty="0">
                <a:solidFill>
                  <a:srgbClr val="231F20"/>
                </a:solidFill>
                <a:latin typeface="Arial Narrow"/>
                <a:cs typeface="Arial Narrow"/>
              </a:rPr>
              <a:t>radiación UVC, </a:t>
            </a:r>
            <a:r>
              <a:rPr sz="1200" spc="-5" dirty="0">
                <a:solidFill>
                  <a:srgbClr val="231F20"/>
                </a:solidFill>
                <a:latin typeface="Arial Narrow"/>
                <a:cs typeface="Arial Narrow"/>
              </a:rPr>
              <a:t>incluso en pequeñas dosis, puede causar daños en los ojos </a:t>
            </a:r>
            <a:r>
              <a:rPr sz="1200" dirty="0">
                <a:solidFill>
                  <a:srgbClr val="231F20"/>
                </a:solidFill>
                <a:latin typeface="Arial Narrow"/>
                <a:cs typeface="Arial Narrow"/>
              </a:rPr>
              <a:t>y </a:t>
            </a:r>
            <a:r>
              <a:rPr sz="1200" spc="-5" dirty="0">
                <a:solidFill>
                  <a:srgbClr val="231F20"/>
                </a:solidFill>
                <a:latin typeface="Arial Narrow"/>
                <a:cs typeface="Arial Narrow"/>
              </a:rPr>
              <a:t>la</a:t>
            </a:r>
            <a:r>
              <a:rPr sz="1200" spc="-25" dirty="0">
                <a:solidFill>
                  <a:srgbClr val="231F20"/>
                </a:solidFill>
                <a:latin typeface="Arial Narrow"/>
                <a:cs typeface="Arial Narrow"/>
              </a:rPr>
              <a:t> </a:t>
            </a:r>
            <a:r>
              <a:rPr sz="1200" spc="-5" dirty="0">
                <a:solidFill>
                  <a:srgbClr val="231F20"/>
                </a:solidFill>
                <a:latin typeface="Arial Narrow"/>
                <a:cs typeface="Arial Narrow"/>
              </a:rPr>
              <a:t>piel.</a:t>
            </a:r>
            <a:endParaRPr sz="1200">
              <a:latin typeface="Arial Narrow"/>
              <a:cs typeface="Arial Narrow"/>
            </a:endParaRPr>
          </a:p>
          <a:p>
            <a:pPr>
              <a:lnSpc>
                <a:spcPct val="100000"/>
              </a:lnSpc>
              <a:spcBef>
                <a:spcPts val="20"/>
              </a:spcBef>
            </a:pPr>
            <a:endParaRPr sz="1200">
              <a:latin typeface="Arial Narrow"/>
              <a:cs typeface="Arial Narrow"/>
            </a:endParaRPr>
          </a:p>
          <a:p>
            <a:pPr marL="188595" marR="82550">
              <a:lnSpc>
                <a:spcPts val="1400"/>
              </a:lnSpc>
            </a:pPr>
            <a:r>
              <a:rPr sz="1200" b="1" dirty="0">
                <a:solidFill>
                  <a:srgbClr val="231F20"/>
                </a:solidFill>
                <a:latin typeface="Arial Narrow"/>
                <a:cs typeface="Arial Narrow"/>
              </a:rPr>
              <a:t>ADVERTENCIA: no ponga </a:t>
            </a:r>
            <a:r>
              <a:rPr sz="1200" b="1" spc="-5" dirty="0">
                <a:solidFill>
                  <a:srgbClr val="231F20"/>
                </a:solidFill>
                <a:latin typeface="Arial Narrow"/>
                <a:cs typeface="Arial Narrow"/>
              </a:rPr>
              <a:t>en </a:t>
            </a:r>
            <a:r>
              <a:rPr sz="1200" b="1" dirty="0">
                <a:solidFill>
                  <a:srgbClr val="231F20"/>
                </a:solidFill>
                <a:latin typeface="Arial Narrow"/>
                <a:cs typeface="Arial Narrow"/>
              </a:rPr>
              <a:t>funcionamiento </a:t>
            </a:r>
            <a:r>
              <a:rPr sz="1200" b="1" spc="-5" dirty="0">
                <a:solidFill>
                  <a:srgbClr val="231F20"/>
                </a:solidFill>
                <a:latin typeface="Arial Narrow"/>
                <a:cs typeface="Arial Narrow"/>
              </a:rPr>
              <a:t>el emisor </a:t>
            </a:r>
            <a:r>
              <a:rPr sz="1200" b="1" dirty="0">
                <a:solidFill>
                  <a:srgbClr val="231F20"/>
                </a:solidFill>
                <a:latin typeface="Arial Narrow"/>
                <a:cs typeface="Arial Narrow"/>
              </a:rPr>
              <a:t>de UVC </a:t>
            </a:r>
            <a:r>
              <a:rPr sz="1200" b="1" spc="-5" dirty="0">
                <a:solidFill>
                  <a:srgbClr val="231F20"/>
                </a:solidFill>
                <a:latin typeface="Arial Narrow"/>
                <a:cs typeface="Arial Narrow"/>
              </a:rPr>
              <a:t>cuando se </a:t>
            </a:r>
            <a:r>
              <a:rPr sz="1200" b="1" dirty="0">
                <a:solidFill>
                  <a:srgbClr val="231F20"/>
                </a:solidFill>
                <a:latin typeface="Arial Narrow"/>
                <a:cs typeface="Arial Narrow"/>
              </a:rPr>
              <a:t>haya quitado </a:t>
            </a:r>
            <a:r>
              <a:rPr sz="1200" b="1" spc="-5" dirty="0">
                <a:solidFill>
                  <a:srgbClr val="231F20"/>
                </a:solidFill>
                <a:latin typeface="Arial Narrow"/>
                <a:cs typeface="Arial Narrow"/>
              </a:rPr>
              <a:t>el aparato </a:t>
            </a:r>
            <a:r>
              <a:rPr sz="1200" b="1" dirty="0">
                <a:solidFill>
                  <a:srgbClr val="231F20"/>
                </a:solidFill>
                <a:latin typeface="Arial Narrow"/>
                <a:cs typeface="Arial Narrow"/>
              </a:rPr>
              <a:t>del  recinto.</a:t>
            </a:r>
            <a:endParaRPr sz="1200">
              <a:latin typeface="Arial Narrow"/>
              <a:cs typeface="Arial Narrow"/>
            </a:endParaRPr>
          </a:p>
        </p:txBody>
      </p:sp>
      <p:grpSp>
        <p:nvGrpSpPr>
          <p:cNvPr id="4" name="object 4"/>
          <p:cNvGrpSpPr/>
          <p:nvPr/>
        </p:nvGrpSpPr>
        <p:grpSpPr>
          <a:xfrm>
            <a:off x="536333" y="2367432"/>
            <a:ext cx="6483985" cy="288290"/>
            <a:chOff x="536333" y="2367432"/>
            <a:chExt cx="6483985" cy="288290"/>
          </a:xfrm>
        </p:grpSpPr>
        <p:sp>
          <p:nvSpPr>
            <p:cNvPr id="5" name="object 5"/>
            <p:cNvSpPr/>
            <p:nvPr/>
          </p:nvSpPr>
          <p:spPr>
            <a:xfrm>
              <a:off x="536333" y="2367432"/>
              <a:ext cx="6483985" cy="288290"/>
            </a:xfrm>
            <a:custGeom>
              <a:avLst/>
              <a:gdLst/>
              <a:ahLst/>
              <a:cxnLst/>
              <a:rect l="l" t="t" r="r" b="b"/>
              <a:pathLst>
                <a:path w="6483984" h="288289">
                  <a:moveTo>
                    <a:pt x="6483731" y="0"/>
                  </a:moveTo>
                  <a:lnTo>
                    <a:pt x="0" y="0"/>
                  </a:lnTo>
                  <a:lnTo>
                    <a:pt x="0" y="287997"/>
                  </a:lnTo>
                  <a:lnTo>
                    <a:pt x="6483731" y="287997"/>
                  </a:lnTo>
                  <a:lnTo>
                    <a:pt x="6483731" y="0"/>
                  </a:lnTo>
                  <a:close/>
                </a:path>
              </a:pathLst>
            </a:custGeom>
            <a:solidFill>
              <a:srgbClr val="58595B"/>
            </a:solidFill>
          </p:spPr>
          <p:txBody>
            <a:bodyPr wrap="square" lIns="0" tIns="0" rIns="0" bIns="0" rtlCol="0"/>
            <a:lstStyle/>
            <a:p>
              <a:endParaRPr/>
            </a:p>
          </p:txBody>
        </p:sp>
        <p:sp>
          <p:nvSpPr>
            <p:cNvPr id="6" name="object 6"/>
            <p:cNvSpPr/>
            <p:nvPr/>
          </p:nvSpPr>
          <p:spPr>
            <a:xfrm>
              <a:off x="3331046" y="2430156"/>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36333" y="2367432"/>
            <a:ext cx="6483985" cy="288290"/>
          </a:xfrm>
          <a:prstGeom prst="rect">
            <a:avLst/>
          </a:prstGeom>
        </p:spPr>
        <p:txBody>
          <a:bodyPr vert="horz" wrap="square" lIns="0" tIns="59690" rIns="0" bIns="0" rtlCol="0">
            <a:spAutoFit/>
          </a:bodyPr>
          <a:lstStyle/>
          <a:p>
            <a:pPr marL="86360" algn="ctr">
              <a:lnSpc>
                <a:spcPct val="100000"/>
              </a:lnSpc>
              <a:spcBef>
                <a:spcPts val="470"/>
              </a:spcBef>
              <a:tabLst>
                <a:tab pos="26733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ATENCIÓN</a:t>
            </a:r>
            <a:endParaRPr sz="1200">
              <a:latin typeface="Arial Narrow"/>
              <a:cs typeface="Arial Narrow"/>
            </a:endParaRPr>
          </a:p>
        </p:txBody>
      </p:sp>
      <p:grpSp>
        <p:nvGrpSpPr>
          <p:cNvPr id="8" name="object 8"/>
          <p:cNvGrpSpPr/>
          <p:nvPr/>
        </p:nvGrpSpPr>
        <p:grpSpPr>
          <a:xfrm>
            <a:off x="1005801" y="7942526"/>
            <a:ext cx="1109980" cy="1109980"/>
            <a:chOff x="1005801" y="7942526"/>
            <a:chExt cx="1109980" cy="1109980"/>
          </a:xfrm>
        </p:grpSpPr>
        <p:sp>
          <p:nvSpPr>
            <p:cNvPr id="9" name="object 9"/>
            <p:cNvSpPr/>
            <p:nvPr/>
          </p:nvSpPr>
          <p:spPr>
            <a:xfrm>
              <a:off x="1099317" y="8036017"/>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10" name="object 10"/>
            <p:cNvSpPr/>
            <p:nvPr/>
          </p:nvSpPr>
          <p:spPr>
            <a:xfrm>
              <a:off x="1542528" y="8469115"/>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69"/>
                  </a:lnTo>
                  <a:lnTo>
                    <a:pt x="0" y="488454"/>
                  </a:lnTo>
                  <a:lnTo>
                    <a:pt x="18009" y="489364"/>
                  </a:lnTo>
                  <a:lnTo>
                    <a:pt x="65168" y="486982"/>
                  </a:lnTo>
                  <a:lnTo>
                    <a:pt x="109791" y="480171"/>
                  </a:lnTo>
                  <a:lnTo>
                    <a:pt x="109791" y="154152"/>
                  </a:lnTo>
                  <a:lnTo>
                    <a:pt x="461358" y="154152"/>
                  </a:lnTo>
                  <a:lnTo>
                    <a:pt x="469865" y="121065"/>
                  </a:lnTo>
                  <a:lnTo>
                    <a:pt x="476854" y="75270"/>
                  </a:lnTo>
                  <a:lnTo>
                    <a:pt x="477491" y="62658"/>
                  </a:lnTo>
                  <a:lnTo>
                    <a:pt x="444601" y="29757"/>
                  </a:lnTo>
                  <a:lnTo>
                    <a:pt x="402449" y="7870"/>
                  </a:lnTo>
                  <a:lnTo>
                    <a:pt x="354037" y="0"/>
                  </a:lnTo>
                  <a:close/>
                </a:path>
                <a:path w="477519" h="489584">
                  <a:moveTo>
                    <a:pt x="388543" y="154152"/>
                  </a:moveTo>
                  <a:lnTo>
                    <a:pt x="124675" y="154152"/>
                  </a:lnTo>
                  <a:lnTo>
                    <a:pt x="124675" y="476466"/>
                  </a:lnTo>
                  <a:lnTo>
                    <a:pt x="197543" y="453114"/>
                  </a:lnTo>
                  <a:lnTo>
                    <a:pt x="237861" y="433689"/>
                  </a:lnTo>
                  <a:lnTo>
                    <a:pt x="275889" y="410584"/>
                  </a:lnTo>
                  <a:lnTo>
                    <a:pt x="311395" y="384030"/>
                  </a:lnTo>
                  <a:lnTo>
                    <a:pt x="344148" y="354259"/>
                  </a:lnTo>
                  <a:lnTo>
                    <a:pt x="373916" y="321503"/>
                  </a:lnTo>
                  <a:lnTo>
                    <a:pt x="388543" y="301941"/>
                  </a:lnTo>
                  <a:lnTo>
                    <a:pt x="388543" y="154152"/>
                  </a:lnTo>
                  <a:close/>
                </a:path>
                <a:path w="477519" h="489584">
                  <a:moveTo>
                    <a:pt x="461358" y="154152"/>
                  </a:moveTo>
                  <a:lnTo>
                    <a:pt x="403440" y="154152"/>
                  </a:lnTo>
                  <a:lnTo>
                    <a:pt x="403440" y="281100"/>
                  </a:lnTo>
                  <a:lnTo>
                    <a:pt x="423569" y="247964"/>
                  </a:lnTo>
                  <a:lnTo>
                    <a:pt x="442991" y="207644"/>
                  </a:lnTo>
                  <a:lnTo>
                    <a:pt x="458500" y="165268"/>
                  </a:lnTo>
                  <a:lnTo>
                    <a:pt x="461358" y="154152"/>
                  </a:lnTo>
                  <a:close/>
                </a:path>
              </a:pathLst>
            </a:custGeom>
            <a:solidFill>
              <a:srgbClr val="FFFFFF"/>
            </a:solidFill>
          </p:spPr>
          <p:txBody>
            <a:bodyPr wrap="square" lIns="0" tIns="0" rIns="0" bIns="0" rtlCol="0"/>
            <a:lstStyle/>
            <a:p>
              <a:endParaRPr/>
            </a:p>
          </p:txBody>
        </p:sp>
        <p:sp>
          <p:nvSpPr>
            <p:cNvPr id="11" name="object 11"/>
            <p:cNvSpPr/>
            <p:nvPr/>
          </p:nvSpPr>
          <p:spPr>
            <a:xfrm>
              <a:off x="1699741" y="8224900"/>
              <a:ext cx="201091" cy="201053"/>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128306" y="8429625"/>
              <a:ext cx="432434" cy="92075"/>
            </a:xfrm>
            <a:custGeom>
              <a:avLst/>
              <a:gdLst/>
              <a:ahLst/>
              <a:cxnLst/>
              <a:rect l="l" t="t" r="r" b="b"/>
              <a:pathLst>
                <a:path w="432434" h="92075">
                  <a:moveTo>
                    <a:pt x="432206" y="83400"/>
                  </a:moveTo>
                  <a:lnTo>
                    <a:pt x="424776" y="68872"/>
                  </a:lnTo>
                  <a:lnTo>
                    <a:pt x="422338" y="69456"/>
                  </a:lnTo>
                  <a:lnTo>
                    <a:pt x="414693" y="69646"/>
                  </a:lnTo>
                  <a:lnTo>
                    <a:pt x="401205" y="67284"/>
                  </a:lnTo>
                  <a:lnTo>
                    <a:pt x="381203" y="60185"/>
                  </a:lnTo>
                  <a:lnTo>
                    <a:pt x="349885" y="51168"/>
                  </a:lnTo>
                  <a:lnTo>
                    <a:pt x="320865" y="50571"/>
                  </a:lnTo>
                  <a:lnTo>
                    <a:pt x="294195" y="55867"/>
                  </a:lnTo>
                  <a:lnTo>
                    <a:pt x="269925" y="64528"/>
                  </a:lnTo>
                  <a:lnTo>
                    <a:pt x="245414" y="72580"/>
                  </a:lnTo>
                  <a:lnTo>
                    <a:pt x="223558" y="75387"/>
                  </a:lnTo>
                  <a:lnTo>
                    <a:pt x="204203" y="72936"/>
                  </a:lnTo>
                  <a:lnTo>
                    <a:pt x="187223" y="65252"/>
                  </a:lnTo>
                  <a:lnTo>
                    <a:pt x="163525" y="53784"/>
                  </a:lnTo>
                  <a:lnTo>
                    <a:pt x="133248" y="45770"/>
                  </a:lnTo>
                  <a:lnTo>
                    <a:pt x="101231" y="43942"/>
                  </a:lnTo>
                  <a:lnTo>
                    <a:pt x="72275" y="51066"/>
                  </a:lnTo>
                  <a:lnTo>
                    <a:pt x="49149" y="58839"/>
                  </a:lnTo>
                  <a:lnTo>
                    <a:pt x="25844" y="62623"/>
                  </a:lnTo>
                  <a:lnTo>
                    <a:pt x="7785" y="63817"/>
                  </a:lnTo>
                  <a:lnTo>
                    <a:pt x="368" y="63893"/>
                  </a:lnTo>
                  <a:lnTo>
                    <a:pt x="0" y="80175"/>
                  </a:lnTo>
                  <a:lnTo>
                    <a:pt x="8724" y="80073"/>
                  </a:lnTo>
                  <a:lnTo>
                    <a:pt x="28435" y="78701"/>
                  </a:lnTo>
                  <a:lnTo>
                    <a:pt x="53746" y="74447"/>
                  </a:lnTo>
                  <a:lnTo>
                    <a:pt x="79286" y="65709"/>
                  </a:lnTo>
                  <a:lnTo>
                    <a:pt x="103352" y="60109"/>
                  </a:lnTo>
                  <a:lnTo>
                    <a:pt x="130962" y="61912"/>
                  </a:lnTo>
                  <a:lnTo>
                    <a:pt x="157505" y="68897"/>
                  </a:lnTo>
                  <a:lnTo>
                    <a:pt x="178346" y="78879"/>
                  </a:lnTo>
                  <a:lnTo>
                    <a:pt x="188442" y="84416"/>
                  </a:lnTo>
                  <a:lnTo>
                    <a:pt x="199224" y="88379"/>
                  </a:lnTo>
                  <a:lnTo>
                    <a:pt x="210693" y="90754"/>
                  </a:lnTo>
                  <a:lnTo>
                    <a:pt x="222821" y="91554"/>
                  </a:lnTo>
                  <a:lnTo>
                    <a:pt x="235242" y="90805"/>
                  </a:lnTo>
                  <a:lnTo>
                    <a:pt x="248285" y="88569"/>
                  </a:lnTo>
                  <a:lnTo>
                    <a:pt x="261912" y="84836"/>
                  </a:lnTo>
                  <a:lnTo>
                    <a:pt x="276123" y="79616"/>
                  </a:lnTo>
                  <a:lnTo>
                    <a:pt x="303974" y="70142"/>
                  </a:lnTo>
                  <a:lnTo>
                    <a:pt x="328891" y="66268"/>
                  </a:lnTo>
                  <a:lnTo>
                    <a:pt x="352082" y="67945"/>
                  </a:lnTo>
                  <a:lnTo>
                    <a:pt x="374751" y="75120"/>
                  </a:lnTo>
                  <a:lnTo>
                    <a:pt x="399503" y="83654"/>
                  </a:lnTo>
                  <a:lnTo>
                    <a:pt x="416775" y="86080"/>
                  </a:lnTo>
                  <a:lnTo>
                    <a:pt x="427405" y="85090"/>
                  </a:lnTo>
                  <a:lnTo>
                    <a:pt x="432206" y="83400"/>
                  </a:lnTo>
                  <a:close/>
                </a:path>
                <a:path w="432434" h="92075">
                  <a:moveTo>
                    <a:pt x="432219" y="39433"/>
                  </a:moveTo>
                  <a:lnTo>
                    <a:pt x="424776" y="24955"/>
                  </a:lnTo>
                  <a:lnTo>
                    <a:pt x="422313" y="25514"/>
                  </a:lnTo>
                  <a:lnTo>
                    <a:pt x="414667" y="25692"/>
                  </a:lnTo>
                  <a:lnTo>
                    <a:pt x="401193" y="23342"/>
                  </a:lnTo>
                  <a:lnTo>
                    <a:pt x="381203" y="16268"/>
                  </a:lnTo>
                  <a:lnTo>
                    <a:pt x="349872" y="7226"/>
                  </a:lnTo>
                  <a:lnTo>
                    <a:pt x="320852" y="6616"/>
                  </a:lnTo>
                  <a:lnTo>
                    <a:pt x="294195" y="11925"/>
                  </a:lnTo>
                  <a:lnTo>
                    <a:pt x="269925" y="20612"/>
                  </a:lnTo>
                  <a:lnTo>
                    <a:pt x="245414" y="28651"/>
                  </a:lnTo>
                  <a:lnTo>
                    <a:pt x="223545" y="31432"/>
                  </a:lnTo>
                  <a:lnTo>
                    <a:pt x="204203" y="28994"/>
                  </a:lnTo>
                  <a:lnTo>
                    <a:pt x="187223" y="21310"/>
                  </a:lnTo>
                  <a:lnTo>
                    <a:pt x="163525" y="9829"/>
                  </a:lnTo>
                  <a:lnTo>
                    <a:pt x="133248" y="1816"/>
                  </a:lnTo>
                  <a:lnTo>
                    <a:pt x="101244" y="0"/>
                  </a:lnTo>
                  <a:lnTo>
                    <a:pt x="72288" y="7124"/>
                  </a:lnTo>
                  <a:lnTo>
                    <a:pt x="49174" y="14909"/>
                  </a:lnTo>
                  <a:lnTo>
                    <a:pt x="25895" y="18681"/>
                  </a:lnTo>
                  <a:lnTo>
                    <a:pt x="7835" y="19888"/>
                  </a:lnTo>
                  <a:lnTo>
                    <a:pt x="368" y="19964"/>
                  </a:lnTo>
                  <a:lnTo>
                    <a:pt x="0" y="36207"/>
                  </a:lnTo>
                  <a:lnTo>
                    <a:pt x="8724" y="36156"/>
                  </a:lnTo>
                  <a:lnTo>
                    <a:pt x="28435" y="34798"/>
                  </a:lnTo>
                  <a:lnTo>
                    <a:pt x="53746" y="30530"/>
                  </a:lnTo>
                  <a:lnTo>
                    <a:pt x="79286" y="21767"/>
                  </a:lnTo>
                  <a:lnTo>
                    <a:pt x="103378" y="16179"/>
                  </a:lnTo>
                  <a:lnTo>
                    <a:pt x="130987" y="17983"/>
                  </a:lnTo>
                  <a:lnTo>
                    <a:pt x="157518" y="24968"/>
                  </a:lnTo>
                  <a:lnTo>
                    <a:pt x="178346" y="34925"/>
                  </a:lnTo>
                  <a:lnTo>
                    <a:pt x="188442" y="40474"/>
                  </a:lnTo>
                  <a:lnTo>
                    <a:pt x="199224" y="44437"/>
                  </a:lnTo>
                  <a:lnTo>
                    <a:pt x="210705" y="46824"/>
                  </a:lnTo>
                  <a:lnTo>
                    <a:pt x="222859" y="47612"/>
                  </a:lnTo>
                  <a:lnTo>
                    <a:pt x="235267" y="46863"/>
                  </a:lnTo>
                  <a:lnTo>
                    <a:pt x="248285" y="44615"/>
                  </a:lnTo>
                  <a:lnTo>
                    <a:pt x="261912" y="40868"/>
                  </a:lnTo>
                  <a:lnTo>
                    <a:pt x="276123" y="35623"/>
                  </a:lnTo>
                  <a:lnTo>
                    <a:pt x="303987" y="26187"/>
                  </a:lnTo>
                  <a:lnTo>
                    <a:pt x="328904" y="22339"/>
                  </a:lnTo>
                  <a:lnTo>
                    <a:pt x="352094" y="24015"/>
                  </a:lnTo>
                  <a:lnTo>
                    <a:pt x="374751" y="31165"/>
                  </a:lnTo>
                  <a:lnTo>
                    <a:pt x="399554" y="39712"/>
                  </a:lnTo>
                  <a:lnTo>
                    <a:pt x="416826" y="42138"/>
                  </a:lnTo>
                  <a:lnTo>
                    <a:pt x="427443" y="41148"/>
                  </a:lnTo>
                  <a:lnTo>
                    <a:pt x="432219" y="39433"/>
                  </a:lnTo>
                  <a:close/>
                </a:path>
              </a:pathLst>
            </a:custGeom>
            <a:solidFill>
              <a:srgbClr val="FFFFFF"/>
            </a:solidFill>
          </p:spPr>
          <p:txBody>
            <a:bodyPr wrap="square" lIns="0" tIns="0" rIns="0" bIns="0" rtlCol="0"/>
            <a:lstStyle/>
            <a:p>
              <a:endParaRPr/>
            </a:p>
          </p:txBody>
        </p:sp>
        <p:sp>
          <p:nvSpPr>
            <p:cNvPr id="13" name="object 13"/>
            <p:cNvSpPr/>
            <p:nvPr/>
          </p:nvSpPr>
          <p:spPr>
            <a:xfrm>
              <a:off x="1232917" y="8241680"/>
              <a:ext cx="448499" cy="19586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05801" y="7942526"/>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grpSp>
      <p:grpSp>
        <p:nvGrpSpPr>
          <p:cNvPr id="15" name="object 15"/>
          <p:cNvGrpSpPr/>
          <p:nvPr/>
        </p:nvGrpSpPr>
        <p:grpSpPr>
          <a:xfrm>
            <a:off x="3965150" y="7942516"/>
            <a:ext cx="1109980" cy="1109980"/>
            <a:chOff x="3965150" y="7942516"/>
            <a:chExt cx="1109980" cy="1109980"/>
          </a:xfrm>
        </p:grpSpPr>
        <p:sp>
          <p:nvSpPr>
            <p:cNvPr id="16" name="object 16"/>
            <p:cNvSpPr/>
            <p:nvPr/>
          </p:nvSpPr>
          <p:spPr>
            <a:xfrm>
              <a:off x="4220812" y="8363246"/>
              <a:ext cx="84785" cy="8478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965143" y="7942516"/>
              <a:ext cx="1109980" cy="1109980"/>
            </a:xfrm>
            <a:custGeom>
              <a:avLst/>
              <a:gdLst/>
              <a:ahLst/>
              <a:cxnLst/>
              <a:rect l="l" t="t" r="r" b="b"/>
              <a:pathLst>
                <a:path w="1109979" h="1109979">
                  <a:moveTo>
                    <a:pt x="1109433" y="554824"/>
                  </a:moveTo>
                  <a:lnTo>
                    <a:pt x="1107401" y="506958"/>
                  </a:lnTo>
                  <a:lnTo>
                    <a:pt x="1101394" y="460197"/>
                  </a:lnTo>
                  <a:lnTo>
                    <a:pt x="1091603" y="414756"/>
                  </a:lnTo>
                  <a:lnTo>
                    <a:pt x="1078179" y="370776"/>
                  </a:lnTo>
                  <a:lnTo>
                    <a:pt x="1061300" y="328422"/>
                  </a:lnTo>
                  <a:lnTo>
                    <a:pt x="1041120" y="287870"/>
                  </a:lnTo>
                  <a:lnTo>
                    <a:pt x="1017816" y="249288"/>
                  </a:lnTo>
                  <a:lnTo>
                    <a:pt x="995591" y="218452"/>
                  </a:lnTo>
                  <a:lnTo>
                    <a:pt x="995591" y="554824"/>
                  </a:lnTo>
                  <a:lnTo>
                    <a:pt x="992606" y="606285"/>
                  </a:lnTo>
                  <a:lnTo>
                    <a:pt x="983869" y="656018"/>
                  </a:lnTo>
                  <a:lnTo>
                    <a:pt x="969721" y="703668"/>
                  </a:lnTo>
                  <a:lnTo>
                    <a:pt x="950506" y="748906"/>
                  </a:lnTo>
                  <a:lnTo>
                    <a:pt x="926553" y="791387"/>
                  </a:lnTo>
                  <a:lnTo>
                    <a:pt x="898207" y="830757"/>
                  </a:lnTo>
                  <a:lnTo>
                    <a:pt x="871054" y="803630"/>
                  </a:lnTo>
                  <a:lnTo>
                    <a:pt x="877531" y="793381"/>
                  </a:lnTo>
                  <a:lnTo>
                    <a:pt x="859497" y="792060"/>
                  </a:lnTo>
                  <a:lnTo>
                    <a:pt x="831837" y="764400"/>
                  </a:lnTo>
                  <a:lnTo>
                    <a:pt x="831837" y="897496"/>
                  </a:lnTo>
                  <a:lnTo>
                    <a:pt x="792314" y="926033"/>
                  </a:lnTo>
                  <a:lnTo>
                    <a:pt x="749681" y="950150"/>
                  </a:lnTo>
                  <a:lnTo>
                    <a:pt x="704265" y="969492"/>
                  </a:lnTo>
                  <a:lnTo>
                    <a:pt x="656399" y="983729"/>
                  </a:lnTo>
                  <a:lnTo>
                    <a:pt x="606425" y="992530"/>
                  </a:lnTo>
                  <a:lnTo>
                    <a:pt x="554659" y="995527"/>
                  </a:lnTo>
                  <a:lnTo>
                    <a:pt x="506641" y="992949"/>
                  </a:lnTo>
                  <a:lnTo>
                    <a:pt x="460108" y="985367"/>
                  </a:lnTo>
                  <a:lnTo>
                    <a:pt x="415353" y="973074"/>
                  </a:lnTo>
                  <a:lnTo>
                    <a:pt x="372630" y="956310"/>
                  </a:lnTo>
                  <a:lnTo>
                    <a:pt x="332206" y="935367"/>
                  </a:lnTo>
                  <a:lnTo>
                    <a:pt x="294373" y="910513"/>
                  </a:lnTo>
                  <a:lnTo>
                    <a:pt x="259359" y="882002"/>
                  </a:lnTo>
                  <a:lnTo>
                    <a:pt x="227469" y="850112"/>
                  </a:lnTo>
                  <a:lnTo>
                    <a:pt x="198958" y="815111"/>
                  </a:lnTo>
                  <a:lnTo>
                    <a:pt x="174104" y="777265"/>
                  </a:lnTo>
                  <a:lnTo>
                    <a:pt x="153162" y="736854"/>
                  </a:lnTo>
                  <a:lnTo>
                    <a:pt x="136398" y="694131"/>
                  </a:lnTo>
                  <a:lnTo>
                    <a:pt x="124091" y="649376"/>
                  </a:lnTo>
                  <a:lnTo>
                    <a:pt x="116522" y="602856"/>
                  </a:lnTo>
                  <a:lnTo>
                    <a:pt x="113931" y="554824"/>
                  </a:lnTo>
                  <a:lnTo>
                    <a:pt x="116928" y="503021"/>
                  </a:lnTo>
                  <a:lnTo>
                    <a:pt x="125717" y="453034"/>
                  </a:lnTo>
                  <a:lnTo>
                    <a:pt x="139954" y="405168"/>
                  </a:lnTo>
                  <a:lnTo>
                    <a:pt x="159308" y="359778"/>
                  </a:lnTo>
                  <a:lnTo>
                    <a:pt x="183438" y="317157"/>
                  </a:lnTo>
                  <a:lnTo>
                    <a:pt x="212026" y="277647"/>
                  </a:lnTo>
                  <a:lnTo>
                    <a:pt x="392239" y="457885"/>
                  </a:lnTo>
                  <a:lnTo>
                    <a:pt x="383476" y="461467"/>
                  </a:lnTo>
                  <a:lnTo>
                    <a:pt x="371030" y="470598"/>
                  </a:lnTo>
                  <a:lnTo>
                    <a:pt x="353885" y="489305"/>
                  </a:lnTo>
                  <a:lnTo>
                    <a:pt x="325221" y="524014"/>
                  </a:lnTo>
                  <a:lnTo>
                    <a:pt x="285724" y="571157"/>
                  </a:lnTo>
                  <a:lnTo>
                    <a:pt x="246545" y="616559"/>
                  </a:lnTo>
                  <a:lnTo>
                    <a:pt x="204546" y="664260"/>
                  </a:lnTo>
                  <a:lnTo>
                    <a:pt x="201866" y="673519"/>
                  </a:lnTo>
                  <a:lnTo>
                    <a:pt x="201536" y="679323"/>
                  </a:lnTo>
                  <a:lnTo>
                    <a:pt x="204076" y="684123"/>
                  </a:lnTo>
                  <a:lnTo>
                    <a:pt x="209969" y="690359"/>
                  </a:lnTo>
                  <a:lnTo>
                    <a:pt x="218503" y="695248"/>
                  </a:lnTo>
                  <a:lnTo>
                    <a:pt x="228396" y="694486"/>
                  </a:lnTo>
                  <a:lnTo>
                    <a:pt x="239407" y="688111"/>
                  </a:lnTo>
                  <a:lnTo>
                    <a:pt x="251282" y="676211"/>
                  </a:lnTo>
                  <a:lnTo>
                    <a:pt x="276860" y="646874"/>
                  </a:lnTo>
                  <a:lnTo>
                    <a:pt x="370890" y="541401"/>
                  </a:lnTo>
                  <a:lnTo>
                    <a:pt x="383768" y="549478"/>
                  </a:lnTo>
                  <a:lnTo>
                    <a:pt x="392468" y="553072"/>
                  </a:lnTo>
                  <a:lnTo>
                    <a:pt x="400989" y="553008"/>
                  </a:lnTo>
                  <a:lnTo>
                    <a:pt x="413308" y="550087"/>
                  </a:lnTo>
                  <a:lnTo>
                    <a:pt x="434809" y="536841"/>
                  </a:lnTo>
                  <a:lnTo>
                    <a:pt x="454926" y="520573"/>
                  </a:lnTo>
                  <a:lnTo>
                    <a:pt x="643686" y="709345"/>
                  </a:lnTo>
                  <a:lnTo>
                    <a:pt x="630720" y="712076"/>
                  </a:lnTo>
                  <a:lnTo>
                    <a:pt x="598360" y="721271"/>
                  </a:lnTo>
                  <a:lnTo>
                    <a:pt x="566127" y="725614"/>
                  </a:lnTo>
                  <a:lnTo>
                    <a:pt x="526249" y="722096"/>
                  </a:lnTo>
                  <a:lnTo>
                    <a:pt x="470890" y="707732"/>
                  </a:lnTo>
                  <a:lnTo>
                    <a:pt x="426821" y="698360"/>
                  </a:lnTo>
                  <a:lnTo>
                    <a:pt x="391426" y="698766"/>
                  </a:lnTo>
                  <a:lnTo>
                    <a:pt x="363143" y="705281"/>
                  </a:lnTo>
                  <a:lnTo>
                    <a:pt x="340448" y="714235"/>
                  </a:lnTo>
                  <a:lnTo>
                    <a:pt x="316484" y="721918"/>
                  </a:lnTo>
                  <a:lnTo>
                    <a:pt x="289064" y="726630"/>
                  </a:lnTo>
                  <a:lnTo>
                    <a:pt x="263690" y="727862"/>
                  </a:lnTo>
                  <a:lnTo>
                    <a:pt x="245872" y="725131"/>
                  </a:lnTo>
                  <a:lnTo>
                    <a:pt x="249910" y="740270"/>
                  </a:lnTo>
                  <a:lnTo>
                    <a:pt x="253758" y="748499"/>
                  </a:lnTo>
                  <a:lnTo>
                    <a:pt x="259638" y="752640"/>
                  </a:lnTo>
                  <a:lnTo>
                    <a:pt x="269798" y="755573"/>
                  </a:lnTo>
                  <a:lnTo>
                    <a:pt x="284721" y="757542"/>
                  </a:lnTo>
                  <a:lnTo>
                    <a:pt x="305257" y="755840"/>
                  </a:lnTo>
                  <a:lnTo>
                    <a:pt x="334162" y="748842"/>
                  </a:lnTo>
                  <a:lnTo>
                    <a:pt x="374167" y="734910"/>
                  </a:lnTo>
                  <a:lnTo>
                    <a:pt x="419620" y="727722"/>
                  </a:lnTo>
                  <a:lnTo>
                    <a:pt x="461619" y="735571"/>
                  </a:lnTo>
                  <a:lnTo>
                    <a:pt x="498068" y="748753"/>
                  </a:lnTo>
                  <a:lnTo>
                    <a:pt x="526808" y="757555"/>
                  </a:lnTo>
                  <a:lnTo>
                    <a:pt x="554101" y="758609"/>
                  </a:lnTo>
                  <a:lnTo>
                    <a:pt x="585393" y="755624"/>
                  </a:lnTo>
                  <a:lnTo>
                    <a:pt x="617181" y="749541"/>
                  </a:lnTo>
                  <a:lnTo>
                    <a:pt x="645972" y="741362"/>
                  </a:lnTo>
                  <a:lnTo>
                    <a:pt x="671385" y="737044"/>
                  </a:lnTo>
                  <a:lnTo>
                    <a:pt x="698182" y="763841"/>
                  </a:lnTo>
                  <a:lnTo>
                    <a:pt x="668375" y="765848"/>
                  </a:lnTo>
                  <a:lnTo>
                    <a:pt x="630720" y="773811"/>
                  </a:lnTo>
                  <a:lnTo>
                    <a:pt x="598360" y="782993"/>
                  </a:lnTo>
                  <a:lnTo>
                    <a:pt x="566127" y="787336"/>
                  </a:lnTo>
                  <a:lnTo>
                    <a:pt x="526249" y="783831"/>
                  </a:lnTo>
                  <a:lnTo>
                    <a:pt x="470890" y="769467"/>
                  </a:lnTo>
                  <a:lnTo>
                    <a:pt x="426821" y="760082"/>
                  </a:lnTo>
                  <a:lnTo>
                    <a:pt x="391426" y="760488"/>
                  </a:lnTo>
                  <a:lnTo>
                    <a:pt x="363143" y="767003"/>
                  </a:lnTo>
                  <a:lnTo>
                    <a:pt x="340448" y="775982"/>
                  </a:lnTo>
                  <a:lnTo>
                    <a:pt x="316484" y="783640"/>
                  </a:lnTo>
                  <a:lnTo>
                    <a:pt x="289064" y="788352"/>
                  </a:lnTo>
                  <a:lnTo>
                    <a:pt x="263690" y="789597"/>
                  </a:lnTo>
                  <a:lnTo>
                    <a:pt x="245872" y="786853"/>
                  </a:lnTo>
                  <a:lnTo>
                    <a:pt x="249910" y="802017"/>
                  </a:lnTo>
                  <a:lnTo>
                    <a:pt x="253758" y="810234"/>
                  </a:lnTo>
                  <a:lnTo>
                    <a:pt x="259638" y="814374"/>
                  </a:lnTo>
                  <a:lnTo>
                    <a:pt x="269798" y="817283"/>
                  </a:lnTo>
                  <a:lnTo>
                    <a:pt x="284721" y="819264"/>
                  </a:lnTo>
                  <a:lnTo>
                    <a:pt x="305257" y="817575"/>
                  </a:lnTo>
                  <a:lnTo>
                    <a:pt x="334162" y="810590"/>
                  </a:lnTo>
                  <a:lnTo>
                    <a:pt x="374167" y="796645"/>
                  </a:lnTo>
                  <a:lnTo>
                    <a:pt x="419620" y="789457"/>
                  </a:lnTo>
                  <a:lnTo>
                    <a:pt x="461619" y="797306"/>
                  </a:lnTo>
                  <a:lnTo>
                    <a:pt x="498068" y="810475"/>
                  </a:lnTo>
                  <a:lnTo>
                    <a:pt x="526808" y="819302"/>
                  </a:lnTo>
                  <a:lnTo>
                    <a:pt x="554101" y="820343"/>
                  </a:lnTo>
                  <a:lnTo>
                    <a:pt x="585393" y="817333"/>
                  </a:lnTo>
                  <a:lnTo>
                    <a:pt x="617181" y="811263"/>
                  </a:lnTo>
                  <a:lnTo>
                    <a:pt x="645972" y="803071"/>
                  </a:lnTo>
                  <a:lnTo>
                    <a:pt x="675652" y="798029"/>
                  </a:lnTo>
                  <a:lnTo>
                    <a:pt x="710285" y="799439"/>
                  </a:lnTo>
                  <a:lnTo>
                    <a:pt x="738428" y="804087"/>
                  </a:lnTo>
                  <a:lnTo>
                    <a:pt x="831837" y="897496"/>
                  </a:lnTo>
                  <a:lnTo>
                    <a:pt x="831837" y="764400"/>
                  </a:lnTo>
                  <a:lnTo>
                    <a:pt x="825842" y="758405"/>
                  </a:lnTo>
                  <a:lnTo>
                    <a:pt x="845439" y="757478"/>
                  </a:lnTo>
                  <a:lnTo>
                    <a:pt x="866990" y="748334"/>
                  </a:lnTo>
                  <a:lnTo>
                    <a:pt x="877531" y="731634"/>
                  </a:lnTo>
                  <a:lnTo>
                    <a:pt x="831824" y="728294"/>
                  </a:lnTo>
                  <a:lnTo>
                    <a:pt x="805497" y="725144"/>
                  </a:lnTo>
                  <a:lnTo>
                    <a:pt x="788530" y="720344"/>
                  </a:lnTo>
                  <a:lnTo>
                    <a:pt x="787120" y="719683"/>
                  </a:lnTo>
                  <a:lnTo>
                    <a:pt x="535025" y="467614"/>
                  </a:lnTo>
                  <a:lnTo>
                    <a:pt x="543725" y="463130"/>
                  </a:lnTo>
                  <a:lnTo>
                    <a:pt x="561086" y="452374"/>
                  </a:lnTo>
                  <a:lnTo>
                    <a:pt x="571728" y="438264"/>
                  </a:lnTo>
                  <a:lnTo>
                    <a:pt x="577062" y="425983"/>
                  </a:lnTo>
                  <a:lnTo>
                    <a:pt x="578523" y="420738"/>
                  </a:lnTo>
                  <a:lnTo>
                    <a:pt x="832916" y="301117"/>
                  </a:lnTo>
                  <a:lnTo>
                    <a:pt x="849312" y="291782"/>
                  </a:lnTo>
                  <a:lnTo>
                    <a:pt x="856018" y="284492"/>
                  </a:lnTo>
                  <a:lnTo>
                    <a:pt x="854176" y="275450"/>
                  </a:lnTo>
                  <a:lnTo>
                    <a:pt x="844892" y="260921"/>
                  </a:lnTo>
                  <a:lnTo>
                    <a:pt x="828776" y="249440"/>
                  </a:lnTo>
                  <a:lnTo>
                    <a:pt x="811339" y="250710"/>
                  </a:lnTo>
                  <a:lnTo>
                    <a:pt x="797369" y="257086"/>
                  </a:lnTo>
                  <a:lnTo>
                    <a:pt x="791641" y="260921"/>
                  </a:lnTo>
                  <a:lnTo>
                    <a:pt x="551357" y="372872"/>
                  </a:lnTo>
                  <a:lnTo>
                    <a:pt x="537476" y="366471"/>
                  </a:lnTo>
                  <a:lnTo>
                    <a:pt x="525932" y="366483"/>
                  </a:lnTo>
                  <a:lnTo>
                    <a:pt x="510527" y="374865"/>
                  </a:lnTo>
                  <a:lnTo>
                    <a:pt x="471144" y="403745"/>
                  </a:lnTo>
                  <a:lnTo>
                    <a:pt x="345059" y="277647"/>
                  </a:lnTo>
                  <a:lnTo>
                    <a:pt x="278536" y="211137"/>
                  </a:lnTo>
                  <a:lnTo>
                    <a:pt x="318008" y="182841"/>
                  </a:lnTo>
                  <a:lnTo>
                    <a:pt x="360540" y="158927"/>
                  </a:lnTo>
                  <a:lnTo>
                    <a:pt x="405803" y="139725"/>
                  </a:lnTo>
                  <a:lnTo>
                    <a:pt x="453466" y="125603"/>
                  </a:lnTo>
                  <a:lnTo>
                    <a:pt x="503186" y="116878"/>
                  </a:lnTo>
                  <a:lnTo>
                    <a:pt x="554659" y="113880"/>
                  </a:lnTo>
                  <a:lnTo>
                    <a:pt x="602703" y="116471"/>
                  </a:lnTo>
                  <a:lnTo>
                    <a:pt x="649262" y="124053"/>
                  </a:lnTo>
                  <a:lnTo>
                    <a:pt x="694029" y="136347"/>
                  </a:lnTo>
                  <a:lnTo>
                    <a:pt x="736777" y="153111"/>
                  </a:lnTo>
                  <a:lnTo>
                    <a:pt x="777214" y="174053"/>
                  </a:lnTo>
                  <a:lnTo>
                    <a:pt x="815073" y="198920"/>
                  </a:lnTo>
                  <a:lnTo>
                    <a:pt x="850099" y="227431"/>
                  </a:lnTo>
                  <a:lnTo>
                    <a:pt x="882002" y="259334"/>
                  </a:lnTo>
                  <a:lnTo>
                    <a:pt x="910526" y="294347"/>
                  </a:lnTo>
                  <a:lnTo>
                    <a:pt x="935393" y="332206"/>
                  </a:lnTo>
                  <a:lnTo>
                    <a:pt x="956348" y="372656"/>
                  </a:lnTo>
                  <a:lnTo>
                    <a:pt x="973112" y="415404"/>
                  </a:lnTo>
                  <a:lnTo>
                    <a:pt x="985431" y="460209"/>
                  </a:lnTo>
                  <a:lnTo>
                    <a:pt x="993000" y="506755"/>
                  </a:lnTo>
                  <a:lnTo>
                    <a:pt x="995591" y="554824"/>
                  </a:lnTo>
                  <a:lnTo>
                    <a:pt x="995591" y="218452"/>
                  </a:lnTo>
                  <a:lnTo>
                    <a:pt x="962469" y="178663"/>
                  </a:lnTo>
                  <a:lnTo>
                    <a:pt x="930783" y="146964"/>
                  </a:lnTo>
                  <a:lnTo>
                    <a:pt x="896620" y="117894"/>
                  </a:lnTo>
                  <a:lnTo>
                    <a:pt x="860158" y="91630"/>
                  </a:lnTo>
                  <a:lnTo>
                    <a:pt x="821575" y="68313"/>
                  </a:lnTo>
                  <a:lnTo>
                    <a:pt x="781024" y="48133"/>
                  </a:lnTo>
                  <a:lnTo>
                    <a:pt x="738682" y="31254"/>
                  </a:lnTo>
                  <a:lnTo>
                    <a:pt x="694702" y="17830"/>
                  </a:lnTo>
                  <a:lnTo>
                    <a:pt x="649262" y="8039"/>
                  </a:lnTo>
                  <a:lnTo>
                    <a:pt x="602526" y="2044"/>
                  </a:lnTo>
                  <a:lnTo>
                    <a:pt x="554659" y="0"/>
                  </a:lnTo>
                  <a:lnTo>
                    <a:pt x="506806" y="2044"/>
                  </a:lnTo>
                  <a:lnTo>
                    <a:pt x="460082" y="8039"/>
                  </a:lnTo>
                  <a:lnTo>
                    <a:pt x="414655" y="17830"/>
                  </a:lnTo>
                  <a:lnTo>
                    <a:pt x="370700" y="31254"/>
                  </a:lnTo>
                  <a:lnTo>
                    <a:pt x="328358" y="48133"/>
                  </a:lnTo>
                  <a:lnTo>
                    <a:pt x="287820" y="68313"/>
                  </a:lnTo>
                  <a:lnTo>
                    <a:pt x="249237" y="91630"/>
                  </a:lnTo>
                  <a:lnTo>
                    <a:pt x="212788" y="117894"/>
                  </a:lnTo>
                  <a:lnTo>
                    <a:pt x="178638" y="146964"/>
                  </a:lnTo>
                  <a:lnTo>
                    <a:pt x="146951" y="178663"/>
                  </a:lnTo>
                  <a:lnTo>
                    <a:pt x="117881" y="212826"/>
                  </a:lnTo>
                  <a:lnTo>
                    <a:pt x="91617" y="249288"/>
                  </a:lnTo>
                  <a:lnTo>
                    <a:pt x="68313" y="287870"/>
                  </a:lnTo>
                  <a:lnTo>
                    <a:pt x="48133" y="328422"/>
                  </a:lnTo>
                  <a:lnTo>
                    <a:pt x="31254" y="370776"/>
                  </a:lnTo>
                  <a:lnTo>
                    <a:pt x="17830" y="414756"/>
                  </a:lnTo>
                  <a:lnTo>
                    <a:pt x="8039" y="460209"/>
                  </a:lnTo>
                  <a:lnTo>
                    <a:pt x="2032" y="506958"/>
                  </a:lnTo>
                  <a:lnTo>
                    <a:pt x="0" y="554824"/>
                  </a:lnTo>
                  <a:lnTo>
                    <a:pt x="2032" y="602665"/>
                  </a:lnTo>
                  <a:lnTo>
                    <a:pt x="8039" y="649376"/>
                  </a:lnTo>
                  <a:lnTo>
                    <a:pt x="17830" y="694791"/>
                  </a:lnTo>
                  <a:lnTo>
                    <a:pt x="31254" y="738746"/>
                  </a:lnTo>
                  <a:lnTo>
                    <a:pt x="48133" y="781075"/>
                  </a:lnTo>
                  <a:lnTo>
                    <a:pt x="68313" y="821613"/>
                  </a:lnTo>
                  <a:lnTo>
                    <a:pt x="91617" y="860196"/>
                  </a:lnTo>
                  <a:lnTo>
                    <a:pt x="117881" y="896645"/>
                  </a:lnTo>
                  <a:lnTo>
                    <a:pt x="146951" y="930795"/>
                  </a:lnTo>
                  <a:lnTo>
                    <a:pt x="178638" y="962494"/>
                  </a:lnTo>
                  <a:lnTo>
                    <a:pt x="212788" y="991552"/>
                  </a:lnTo>
                  <a:lnTo>
                    <a:pt x="249237" y="1017828"/>
                  </a:lnTo>
                  <a:lnTo>
                    <a:pt x="287820" y="1041146"/>
                  </a:lnTo>
                  <a:lnTo>
                    <a:pt x="328358" y="1061326"/>
                  </a:lnTo>
                  <a:lnTo>
                    <a:pt x="370700" y="1078204"/>
                  </a:lnTo>
                  <a:lnTo>
                    <a:pt x="414655" y="1091628"/>
                  </a:lnTo>
                  <a:lnTo>
                    <a:pt x="460082" y="1101432"/>
                  </a:lnTo>
                  <a:lnTo>
                    <a:pt x="506806" y="1107427"/>
                  </a:lnTo>
                  <a:lnTo>
                    <a:pt x="554659" y="1109459"/>
                  </a:lnTo>
                  <a:lnTo>
                    <a:pt x="602526" y="1107427"/>
                  </a:lnTo>
                  <a:lnTo>
                    <a:pt x="649262" y="1101432"/>
                  </a:lnTo>
                  <a:lnTo>
                    <a:pt x="694702" y="1091628"/>
                  </a:lnTo>
                  <a:lnTo>
                    <a:pt x="738682" y="1078204"/>
                  </a:lnTo>
                  <a:lnTo>
                    <a:pt x="781024" y="1061326"/>
                  </a:lnTo>
                  <a:lnTo>
                    <a:pt x="821575" y="1041146"/>
                  </a:lnTo>
                  <a:lnTo>
                    <a:pt x="860158" y="1017828"/>
                  </a:lnTo>
                  <a:lnTo>
                    <a:pt x="891095" y="995527"/>
                  </a:lnTo>
                  <a:lnTo>
                    <a:pt x="896620" y="991552"/>
                  </a:lnTo>
                  <a:lnTo>
                    <a:pt x="930783" y="962494"/>
                  </a:lnTo>
                  <a:lnTo>
                    <a:pt x="962469" y="930795"/>
                  </a:lnTo>
                  <a:lnTo>
                    <a:pt x="991539" y="896645"/>
                  </a:lnTo>
                  <a:lnTo>
                    <a:pt x="1017816" y="860196"/>
                  </a:lnTo>
                  <a:lnTo>
                    <a:pt x="1035596" y="830757"/>
                  </a:lnTo>
                  <a:lnTo>
                    <a:pt x="1041120" y="821613"/>
                  </a:lnTo>
                  <a:lnTo>
                    <a:pt x="1061300" y="781075"/>
                  </a:lnTo>
                  <a:lnTo>
                    <a:pt x="1078179" y="738746"/>
                  </a:lnTo>
                  <a:lnTo>
                    <a:pt x="1091603" y="694791"/>
                  </a:lnTo>
                  <a:lnTo>
                    <a:pt x="1101394" y="649376"/>
                  </a:lnTo>
                  <a:lnTo>
                    <a:pt x="1107401" y="602665"/>
                  </a:lnTo>
                  <a:lnTo>
                    <a:pt x="1109433" y="554824"/>
                  </a:lnTo>
                  <a:close/>
                </a:path>
              </a:pathLst>
            </a:custGeom>
            <a:solidFill>
              <a:srgbClr val="231F20"/>
            </a:solidFill>
          </p:spPr>
          <p:txBody>
            <a:bodyPr wrap="square" lIns="0" tIns="0" rIns="0" bIns="0" rtlCol="0"/>
            <a:lstStyle/>
            <a:p>
              <a:endParaRPr/>
            </a:p>
          </p:txBody>
        </p:sp>
      </p:grpSp>
      <p:grpSp>
        <p:nvGrpSpPr>
          <p:cNvPr id="18" name="object 18"/>
          <p:cNvGrpSpPr/>
          <p:nvPr/>
        </p:nvGrpSpPr>
        <p:grpSpPr>
          <a:xfrm>
            <a:off x="2485485" y="7942532"/>
            <a:ext cx="1109980" cy="1109980"/>
            <a:chOff x="2485485" y="7942532"/>
            <a:chExt cx="1109980" cy="1109980"/>
          </a:xfrm>
        </p:grpSpPr>
        <p:sp>
          <p:nvSpPr>
            <p:cNvPr id="19" name="object 19"/>
            <p:cNvSpPr/>
            <p:nvPr/>
          </p:nvSpPr>
          <p:spPr>
            <a:xfrm>
              <a:off x="2485485" y="7942532"/>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0" name="object 20"/>
            <p:cNvSpPr/>
            <p:nvPr/>
          </p:nvSpPr>
          <p:spPr>
            <a:xfrm>
              <a:off x="2754791" y="8088235"/>
              <a:ext cx="234124" cy="231965"/>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2714612" y="8166316"/>
              <a:ext cx="790575" cy="740410"/>
            </a:xfrm>
            <a:custGeom>
              <a:avLst/>
              <a:gdLst/>
              <a:ahLst/>
              <a:cxnLst/>
              <a:rect l="l" t="t" r="r" b="b"/>
              <a:pathLst>
                <a:path w="790575" h="740409">
                  <a:moveTo>
                    <a:pt x="445376" y="310083"/>
                  </a:moveTo>
                  <a:lnTo>
                    <a:pt x="362127" y="215531"/>
                  </a:lnTo>
                  <a:lnTo>
                    <a:pt x="300240" y="241261"/>
                  </a:lnTo>
                  <a:lnTo>
                    <a:pt x="356120" y="338150"/>
                  </a:lnTo>
                  <a:lnTo>
                    <a:pt x="445376" y="310083"/>
                  </a:lnTo>
                  <a:close/>
                </a:path>
                <a:path w="790575" h="740409">
                  <a:moveTo>
                    <a:pt x="547636" y="23723"/>
                  </a:moveTo>
                  <a:lnTo>
                    <a:pt x="531698" y="0"/>
                  </a:lnTo>
                  <a:lnTo>
                    <a:pt x="312254" y="128498"/>
                  </a:lnTo>
                  <a:lnTo>
                    <a:pt x="437311" y="276821"/>
                  </a:lnTo>
                  <a:lnTo>
                    <a:pt x="370065" y="128498"/>
                  </a:lnTo>
                  <a:lnTo>
                    <a:pt x="547636" y="23723"/>
                  </a:lnTo>
                  <a:close/>
                </a:path>
                <a:path w="790575" h="740409">
                  <a:moveTo>
                    <a:pt x="634098" y="174980"/>
                  </a:moveTo>
                  <a:lnTo>
                    <a:pt x="574255" y="23723"/>
                  </a:lnTo>
                  <a:lnTo>
                    <a:pt x="388073" y="134442"/>
                  </a:lnTo>
                  <a:lnTo>
                    <a:pt x="462013" y="288493"/>
                  </a:lnTo>
                  <a:lnTo>
                    <a:pt x="634098" y="174980"/>
                  </a:lnTo>
                  <a:close/>
                </a:path>
                <a:path w="790575" h="740409">
                  <a:moveTo>
                    <a:pt x="790105" y="282879"/>
                  </a:moveTo>
                  <a:lnTo>
                    <a:pt x="783653" y="240588"/>
                  </a:lnTo>
                  <a:lnTo>
                    <a:pt x="646442" y="179578"/>
                  </a:lnTo>
                  <a:lnTo>
                    <a:pt x="468820" y="303314"/>
                  </a:lnTo>
                  <a:lnTo>
                    <a:pt x="529272" y="328574"/>
                  </a:lnTo>
                  <a:lnTo>
                    <a:pt x="579031" y="315391"/>
                  </a:lnTo>
                  <a:lnTo>
                    <a:pt x="605955" y="315633"/>
                  </a:lnTo>
                  <a:lnTo>
                    <a:pt x="619366" y="333451"/>
                  </a:lnTo>
                  <a:lnTo>
                    <a:pt x="621131" y="341096"/>
                  </a:lnTo>
                  <a:lnTo>
                    <a:pt x="604977" y="335102"/>
                  </a:lnTo>
                  <a:lnTo>
                    <a:pt x="547357" y="335432"/>
                  </a:lnTo>
                  <a:lnTo>
                    <a:pt x="396062" y="416344"/>
                  </a:lnTo>
                  <a:lnTo>
                    <a:pt x="380111" y="391160"/>
                  </a:lnTo>
                  <a:lnTo>
                    <a:pt x="278612" y="230847"/>
                  </a:lnTo>
                  <a:lnTo>
                    <a:pt x="259943" y="204635"/>
                  </a:lnTo>
                  <a:lnTo>
                    <a:pt x="248539" y="191376"/>
                  </a:lnTo>
                  <a:lnTo>
                    <a:pt x="240677" y="187477"/>
                  </a:lnTo>
                  <a:lnTo>
                    <a:pt x="239737" y="187020"/>
                  </a:lnTo>
                  <a:lnTo>
                    <a:pt x="228866" y="187477"/>
                  </a:lnTo>
                  <a:lnTo>
                    <a:pt x="49644" y="179565"/>
                  </a:lnTo>
                  <a:lnTo>
                    <a:pt x="6159" y="223088"/>
                  </a:lnTo>
                  <a:lnTo>
                    <a:pt x="1854" y="639318"/>
                  </a:lnTo>
                  <a:lnTo>
                    <a:pt x="0" y="664933"/>
                  </a:lnTo>
                  <a:lnTo>
                    <a:pt x="28562" y="690892"/>
                  </a:lnTo>
                  <a:lnTo>
                    <a:pt x="64516" y="717765"/>
                  </a:lnTo>
                  <a:lnTo>
                    <a:pt x="98412" y="738365"/>
                  </a:lnTo>
                  <a:lnTo>
                    <a:pt x="282613" y="739889"/>
                  </a:lnTo>
                  <a:lnTo>
                    <a:pt x="281571" y="530618"/>
                  </a:lnTo>
                  <a:lnTo>
                    <a:pt x="210947" y="422224"/>
                  </a:lnTo>
                  <a:lnTo>
                    <a:pt x="200863" y="400773"/>
                  </a:lnTo>
                  <a:lnTo>
                    <a:pt x="197497" y="391160"/>
                  </a:lnTo>
                  <a:lnTo>
                    <a:pt x="200863" y="391160"/>
                  </a:lnTo>
                  <a:lnTo>
                    <a:pt x="210947" y="398551"/>
                  </a:lnTo>
                  <a:lnTo>
                    <a:pt x="308483" y="540626"/>
                  </a:lnTo>
                  <a:lnTo>
                    <a:pt x="331000" y="566534"/>
                  </a:lnTo>
                  <a:lnTo>
                    <a:pt x="346913" y="577710"/>
                  </a:lnTo>
                  <a:lnTo>
                    <a:pt x="363753" y="576453"/>
                  </a:lnTo>
                  <a:lnTo>
                    <a:pt x="389115" y="565023"/>
                  </a:lnTo>
                  <a:lnTo>
                    <a:pt x="617994" y="430809"/>
                  </a:lnTo>
                  <a:lnTo>
                    <a:pt x="621969" y="416344"/>
                  </a:lnTo>
                  <a:lnTo>
                    <a:pt x="633145" y="375729"/>
                  </a:lnTo>
                  <a:lnTo>
                    <a:pt x="655713" y="389039"/>
                  </a:lnTo>
                  <a:lnTo>
                    <a:pt x="748931" y="315391"/>
                  </a:lnTo>
                  <a:lnTo>
                    <a:pt x="790105" y="282879"/>
                  </a:lnTo>
                  <a:close/>
                </a:path>
              </a:pathLst>
            </a:custGeom>
            <a:solidFill>
              <a:srgbClr val="FFFFFF"/>
            </a:solidFill>
          </p:spPr>
          <p:txBody>
            <a:bodyPr wrap="square" lIns="0" tIns="0" rIns="0" bIns="0" rtlCol="0"/>
            <a:lstStyle/>
            <a:p>
              <a:endParaRPr/>
            </a:p>
          </p:txBody>
        </p:sp>
      </p:grpSp>
      <p:sp>
        <p:nvSpPr>
          <p:cNvPr id="22" name="object 22"/>
          <p:cNvSpPr/>
          <p:nvPr/>
        </p:nvSpPr>
        <p:spPr>
          <a:xfrm>
            <a:off x="5444822" y="7942505"/>
            <a:ext cx="1109446" cy="1109459"/>
          </a:xfrm>
          <a:prstGeom prst="rect">
            <a:avLst/>
          </a:prstGeom>
          <a:blipFill>
            <a:blip r:embed="rId6" cstate="print"/>
            <a:stretch>
              <a:fillRect/>
            </a:stretch>
          </a:blipFill>
        </p:spPr>
        <p:txBody>
          <a:bodyPr wrap="square" lIns="0" tIns="0" rIns="0" bIns="0" rtlCol="0"/>
          <a:lstStyle/>
          <a:p>
            <a:endParaRPr/>
          </a:p>
        </p:txBody>
      </p:sp>
      <p:graphicFrame>
        <p:nvGraphicFramePr>
          <p:cNvPr id="23" name="object 23"/>
          <p:cNvGraphicFramePr>
            <a:graphicFrameLocks noGrp="1"/>
          </p:cNvGraphicFramePr>
          <p:nvPr/>
        </p:nvGraphicFramePr>
        <p:xfrm>
          <a:off x="529628" y="7384974"/>
          <a:ext cx="6504305" cy="2341880"/>
        </p:xfrm>
        <a:graphic>
          <a:graphicData uri="http://schemas.openxmlformats.org/drawingml/2006/table">
            <a:tbl>
              <a:tblPr firstRow="1" bandRow="1">
                <a:tableStyleId>{2D5ABB26-0587-4C30-8999-92F81FD0307C}</a:tableStyleId>
              </a:tblPr>
              <a:tblGrid>
                <a:gridCol w="1840864">
                  <a:extLst>
                    <a:ext uri="{9D8B030D-6E8A-4147-A177-3AD203B41FA5}">
                      <a16:colId xmlns:a16="http://schemas.microsoft.com/office/drawing/2014/main" val="20000"/>
                    </a:ext>
                  </a:extLst>
                </a:gridCol>
                <a:gridCol w="1518285">
                  <a:extLst>
                    <a:ext uri="{9D8B030D-6E8A-4147-A177-3AD203B41FA5}">
                      <a16:colId xmlns:a16="http://schemas.microsoft.com/office/drawing/2014/main" val="20001"/>
                    </a:ext>
                  </a:extLst>
                </a:gridCol>
                <a:gridCol w="1247775">
                  <a:extLst>
                    <a:ext uri="{9D8B030D-6E8A-4147-A177-3AD203B41FA5}">
                      <a16:colId xmlns:a16="http://schemas.microsoft.com/office/drawing/2014/main" val="20002"/>
                    </a:ext>
                  </a:extLst>
                </a:gridCol>
                <a:gridCol w="1878329">
                  <a:extLst>
                    <a:ext uri="{9D8B030D-6E8A-4147-A177-3AD203B41FA5}">
                      <a16:colId xmlns:a16="http://schemas.microsoft.com/office/drawing/2014/main" val="20003"/>
                    </a:ext>
                  </a:extLst>
                </a:gridCol>
              </a:tblGrid>
              <a:tr h="294703">
                <a:tc gridSpan="4">
                  <a:txBody>
                    <a:bodyPr/>
                    <a:lstStyle/>
                    <a:p>
                      <a:pPr marL="44450" algn="ctr">
                        <a:lnSpc>
                          <a:spcPct val="100000"/>
                        </a:lnSpc>
                        <a:spcBef>
                          <a:spcPts val="425"/>
                        </a:spcBef>
                      </a:pPr>
                      <a:r>
                        <a:rPr sz="1200" b="1" dirty="0">
                          <a:solidFill>
                            <a:srgbClr val="FFFFFF"/>
                          </a:solidFill>
                          <a:latin typeface="Arial Narrow"/>
                          <a:cs typeface="Arial Narrow"/>
                        </a:rPr>
                        <a:t>EXPLICACIÓN DE LAS ADVERTENCIAS DEL</a:t>
                      </a:r>
                      <a:r>
                        <a:rPr sz="1200" b="1" spc="-10" dirty="0">
                          <a:solidFill>
                            <a:srgbClr val="FFFFFF"/>
                          </a:solidFill>
                          <a:latin typeface="Arial Narrow"/>
                          <a:cs typeface="Arial Narrow"/>
                        </a:rPr>
                        <a:t> </a:t>
                      </a:r>
                      <a:r>
                        <a:rPr sz="1200" b="1" dirty="0">
                          <a:solidFill>
                            <a:srgbClr val="FFFFFF"/>
                          </a:solidFill>
                          <a:latin typeface="Arial Narrow"/>
                          <a:cs typeface="Arial Narrow"/>
                        </a:rPr>
                        <a:t>SPA</a:t>
                      </a:r>
                      <a:endParaRPr sz="1200">
                        <a:latin typeface="Arial Narrow"/>
                        <a:cs typeface="Arial Narrow"/>
                      </a:endParaRPr>
                    </a:p>
                  </a:txBody>
                  <a:tcPr marL="0" marR="0" marT="53975" marB="0">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40369">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1100">
                        <a:latin typeface="Times New Roman"/>
                        <a:cs typeface="Times New Roman"/>
                      </a:endParaRPr>
                    </a:p>
                    <a:p>
                      <a:pPr marL="391795">
                        <a:lnSpc>
                          <a:spcPct val="100000"/>
                        </a:lnSpc>
                      </a:pPr>
                      <a:r>
                        <a:rPr sz="1200" dirty="0">
                          <a:solidFill>
                            <a:srgbClr val="231F20"/>
                          </a:solidFill>
                          <a:latin typeface="Arial Narrow"/>
                          <a:cs typeface="Arial Narrow"/>
                        </a:rPr>
                        <a:t>Supervisión </a:t>
                      </a:r>
                      <a:r>
                        <a:rPr sz="1200" spc="-5" dirty="0">
                          <a:solidFill>
                            <a:srgbClr val="231F20"/>
                          </a:solidFill>
                          <a:latin typeface="Arial Narrow"/>
                          <a:cs typeface="Arial Narrow"/>
                        </a:rPr>
                        <a:t>de</a:t>
                      </a:r>
                      <a:r>
                        <a:rPr sz="1200" spc="-35" dirty="0">
                          <a:solidFill>
                            <a:srgbClr val="231F20"/>
                          </a:solidFill>
                          <a:latin typeface="Arial Narrow"/>
                          <a:cs typeface="Arial Narrow"/>
                        </a:rPr>
                        <a:t> </a:t>
                      </a:r>
                      <a:r>
                        <a:rPr sz="1200" spc="-5" dirty="0">
                          <a:solidFill>
                            <a:srgbClr val="231F20"/>
                          </a:solidFill>
                          <a:latin typeface="Arial Narrow"/>
                          <a:cs typeface="Arial Narrow"/>
                        </a:rPr>
                        <a:t>adultos</a:t>
                      </a:r>
                      <a:endParaRPr sz="1200">
                        <a:latin typeface="Arial Narrow"/>
                        <a:cs typeface="Arial Narrow"/>
                      </a:endParaRPr>
                    </a:p>
                  </a:txBody>
                  <a:tcPr marL="0" marR="0" marT="0" marB="0">
                    <a:lnL w="19050">
                      <a:solidFill>
                        <a:srgbClr val="58595B"/>
                      </a:solidFill>
                      <a:prstDash val="solid"/>
                    </a:lnL>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900">
                        <a:latin typeface="Times New Roman"/>
                        <a:cs typeface="Times New Roman"/>
                      </a:endParaRPr>
                    </a:p>
                    <a:p>
                      <a:pPr marL="298450" marR="367665" indent="-114935">
                        <a:lnSpc>
                          <a:spcPct val="100000"/>
                        </a:lnSpc>
                      </a:pPr>
                      <a:r>
                        <a:rPr sz="1200" spc="-5" dirty="0">
                          <a:solidFill>
                            <a:srgbClr val="231F20"/>
                          </a:solidFill>
                          <a:latin typeface="Arial Narrow"/>
                          <a:cs typeface="Arial Narrow"/>
                        </a:rPr>
                        <a:t>Lea el manual</a:t>
                      </a:r>
                      <a:r>
                        <a:rPr sz="1200" spc="-85" dirty="0">
                          <a:solidFill>
                            <a:srgbClr val="231F20"/>
                          </a:solidFill>
                          <a:latin typeface="Arial Narrow"/>
                          <a:cs typeface="Arial Narrow"/>
                        </a:rPr>
                        <a:t> </a:t>
                      </a:r>
                      <a:r>
                        <a:rPr sz="1200" spc="-5" dirty="0">
                          <a:solidFill>
                            <a:srgbClr val="231F20"/>
                          </a:solidFill>
                          <a:latin typeface="Arial Narrow"/>
                          <a:cs typeface="Arial Narrow"/>
                        </a:rPr>
                        <a:t>de  instrucciones</a:t>
                      </a:r>
                      <a:endParaRPr sz="1200">
                        <a:latin typeface="Arial Narrow"/>
                        <a:cs typeface="Arial Narrow"/>
                      </a:endParaRPr>
                    </a:p>
                  </a:txBody>
                  <a:tcPr marL="0" marR="0" marT="0" marB="0">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1100">
                        <a:latin typeface="Times New Roman"/>
                        <a:cs typeface="Times New Roman"/>
                      </a:endParaRPr>
                    </a:p>
                    <a:p>
                      <a:pPr marL="375285">
                        <a:lnSpc>
                          <a:spcPct val="100000"/>
                        </a:lnSpc>
                      </a:pPr>
                      <a:r>
                        <a:rPr sz="1200" dirty="0">
                          <a:solidFill>
                            <a:srgbClr val="231F20"/>
                          </a:solidFill>
                          <a:latin typeface="Arial Narrow"/>
                          <a:cs typeface="Arial Narrow"/>
                        </a:rPr>
                        <a:t>No</a:t>
                      </a:r>
                      <a:r>
                        <a:rPr sz="1200" spc="-15" dirty="0">
                          <a:solidFill>
                            <a:srgbClr val="231F20"/>
                          </a:solidFill>
                          <a:latin typeface="Arial Narrow"/>
                          <a:cs typeface="Arial Narrow"/>
                        </a:rPr>
                        <a:t> </a:t>
                      </a:r>
                      <a:r>
                        <a:rPr sz="1200" spc="-5" dirty="0">
                          <a:solidFill>
                            <a:srgbClr val="231F20"/>
                          </a:solidFill>
                          <a:latin typeface="Arial Narrow"/>
                          <a:cs typeface="Arial Narrow"/>
                        </a:rPr>
                        <a:t>bucear</a:t>
                      </a:r>
                      <a:endParaRPr sz="1200">
                        <a:latin typeface="Arial Narrow"/>
                        <a:cs typeface="Arial Narrow"/>
                      </a:endParaRPr>
                    </a:p>
                  </a:txBody>
                  <a:tcPr marL="0" marR="0" marT="0" marB="0">
                    <a:lnB w="19050">
                      <a:solidFill>
                        <a:srgbClr val="58595B"/>
                      </a:solidFill>
                      <a:prstDash val="solid"/>
                    </a:lnB>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900">
                        <a:latin typeface="Times New Roman"/>
                        <a:cs typeface="Times New Roman"/>
                      </a:endParaRPr>
                    </a:p>
                    <a:p>
                      <a:pPr marL="375285" marR="317500" indent="-80010">
                        <a:lnSpc>
                          <a:spcPct val="100000"/>
                        </a:lnSpc>
                      </a:pPr>
                      <a:r>
                        <a:rPr sz="1200" dirty="0">
                          <a:solidFill>
                            <a:srgbClr val="231F20"/>
                          </a:solidFill>
                          <a:latin typeface="Arial Narrow"/>
                          <a:cs typeface="Arial Narrow"/>
                        </a:rPr>
                        <a:t>No </a:t>
                      </a:r>
                      <a:r>
                        <a:rPr sz="1200" spc="-5" dirty="0">
                          <a:solidFill>
                            <a:srgbClr val="231F20"/>
                          </a:solidFill>
                          <a:latin typeface="Arial Narrow"/>
                          <a:cs typeface="Arial Narrow"/>
                        </a:rPr>
                        <a:t>poner los dedos</a:t>
                      </a:r>
                      <a:r>
                        <a:rPr sz="1200" spc="-85" dirty="0">
                          <a:solidFill>
                            <a:srgbClr val="231F20"/>
                          </a:solidFill>
                          <a:latin typeface="Arial Narrow"/>
                          <a:cs typeface="Arial Narrow"/>
                        </a:rPr>
                        <a:t> </a:t>
                      </a:r>
                      <a:r>
                        <a:rPr sz="1200" spc="-5" dirty="0">
                          <a:solidFill>
                            <a:srgbClr val="231F20"/>
                          </a:solidFill>
                          <a:latin typeface="Arial Narrow"/>
                          <a:cs typeface="Arial Narrow"/>
                        </a:rPr>
                        <a:t>en  el chorro de</a:t>
                      </a:r>
                      <a:r>
                        <a:rPr sz="1200" spc="-50" dirty="0">
                          <a:solidFill>
                            <a:srgbClr val="231F20"/>
                          </a:solidFill>
                          <a:latin typeface="Arial Narrow"/>
                          <a:cs typeface="Arial Narrow"/>
                        </a:rPr>
                        <a:t> </a:t>
                      </a:r>
                      <a:r>
                        <a:rPr sz="1200" spc="-5" dirty="0">
                          <a:solidFill>
                            <a:srgbClr val="231F20"/>
                          </a:solidFill>
                          <a:latin typeface="Arial Narrow"/>
                          <a:cs typeface="Arial Narrow"/>
                        </a:rPr>
                        <a:t>masaje</a:t>
                      </a:r>
                      <a:endParaRPr sz="1200">
                        <a:latin typeface="Arial Narrow"/>
                        <a:cs typeface="Arial Narrow"/>
                      </a:endParaRPr>
                    </a:p>
                  </a:txBody>
                  <a:tcPr marL="0" marR="0" marT="0" marB="0">
                    <a:lnR w="19050">
                      <a:solidFill>
                        <a:srgbClr val="58595B"/>
                      </a:solidFill>
                      <a:prstDash val="solid"/>
                    </a:lnR>
                    <a:lnB w="19050">
                      <a:solidFill>
                        <a:srgbClr val="58595B"/>
                      </a:solidFill>
                      <a:prstDash val="solid"/>
                    </a:lnB>
                  </a:tcPr>
                </a:tc>
                <a:extLst>
                  <a:ext uri="{0D108BD9-81ED-4DB2-BD59-A6C34878D82A}">
                    <a16:rowId xmlns:a16="http://schemas.microsoft.com/office/drawing/2014/main" val="10001"/>
                  </a:ext>
                </a:extLst>
              </a:tr>
            </a:tbl>
          </a:graphicData>
        </a:graphic>
      </p:graphicFrame>
      <p:sp>
        <p:nvSpPr>
          <p:cNvPr id="24" name="object 24"/>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20126" y="1334872"/>
            <a:ext cx="5407660" cy="3202305"/>
            <a:chOff x="1120126" y="1334872"/>
            <a:chExt cx="5407660" cy="3202305"/>
          </a:xfrm>
        </p:grpSpPr>
        <p:sp>
          <p:nvSpPr>
            <p:cNvPr id="3" name="object 3"/>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04251" y="4312056"/>
              <a:ext cx="4767580" cy="225425"/>
            </a:xfrm>
            <a:custGeom>
              <a:avLst/>
              <a:gdLst/>
              <a:ahLst/>
              <a:cxnLst/>
              <a:rect l="l" t="t" r="r" b="b"/>
              <a:pathLst>
                <a:path w="4767580" h="225425">
                  <a:moveTo>
                    <a:pt x="427901" y="0"/>
                  </a:moveTo>
                  <a:lnTo>
                    <a:pt x="0" y="0"/>
                  </a:lnTo>
                  <a:lnTo>
                    <a:pt x="0" y="224904"/>
                  </a:lnTo>
                  <a:lnTo>
                    <a:pt x="427901" y="224904"/>
                  </a:lnTo>
                  <a:lnTo>
                    <a:pt x="427901" y="0"/>
                  </a:lnTo>
                  <a:close/>
                </a:path>
                <a:path w="4767580" h="225425">
                  <a:moveTo>
                    <a:pt x="1289164" y="0"/>
                  </a:moveTo>
                  <a:lnTo>
                    <a:pt x="861263" y="0"/>
                  </a:lnTo>
                  <a:lnTo>
                    <a:pt x="861263" y="224904"/>
                  </a:lnTo>
                  <a:lnTo>
                    <a:pt x="1289164" y="224904"/>
                  </a:lnTo>
                  <a:lnTo>
                    <a:pt x="1289164" y="0"/>
                  </a:lnTo>
                  <a:close/>
                </a:path>
                <a:path w="4767580" h="225425">
                  <a:moveTo>
                    <a:pt x="3862057" y="0"/>
                  </a:moveTo>
                  <a:lnTo>
                    <a:pt x="3434156" y="0"/>
                  </a:lnTo>
                  <a:lnTo>
                    <a:pt x="3434156" y="224904"/>
                  </a:lnTo>
                  <a:lnTo>
                    <a:pt x="3862057" y="224904"/>
                  </a:lnTo>
                  <a:lnTo>
                    <a:pt x="3862057" y="0"/>
                  </a:lnTo>
                  <a:close/>
                </a:path>
                <a:path w="4767580" h="225425">
                  <a:moveTo>
                    <a:pt x="4767224" y="0"/>
                  </a:moveTo>
                  <a:lnTo>
                    <a:pt x="4339323" y="0"/>
                  </a:lnTo>
                  <a:lnTo>
                    <a:pt x="4339323" y="224904"/>
                  </a:lnTo>
                  <a:lnTo>
                    <a:pt x="4767224" y="224904"/>
                  </a:lnTo>
                  <a:lnTo>
                    <a:pt x="4767224" y="0"/>
                  </a:lnTo>
                  <a:close/>
                </a:path>
              </a:pathLst>
            </a:custGeom>
            <a:solidFill>
              <a:srgbClr val="FFFFFF"/>
            </a:solidFill>
          </p:spPr>
          <p:txBody>
            <a:bodyPr wrap="square" lIns="0" tIns="0" rIns="0" bIns="0" rtlCol="0"/>
            <a:lstStyle/>
            <a:p>
              <a:endParaRPr/>
            </a:p>
          </p:txBody>
        </p:sp>
        <p:sp>
          <p:nvSpPr>
            <p:cNvPr id="5" name="object 5"/>
            <p:cNvSpPr/>
            <p:nvPr/>
          </p:nvSpPr>
          <p:spPr>
            <a:xfrm>
              <a:off x="3455962" y="3316351"/>
              <a:ext cx="427990" cy="225425"/>
            </a:xfrm>
            <a:custGeom>
              <a:avLst/>
              <a:gdLst/>
              <a:ahLst/>
              <a:cxnLst/>
              <a:rect l="l" t="t" r="r" b="b"/>
              <a:pathLst>
                <a:path w="427989" h="225425">
                  <a:moveTo>
                    <a:pt x="427901" y="0"/>
                  </a:moveTo>
                  <a:lnTo>
                    <a:pt x="0" y="0"/>
                  </a:lnTo>
                  <a:lnTo>
                    <a:pt x="0" y="224917"/>
                  </a:lnTo>
                  <a:lnTo>
                    <a:pt x="427901" y="224917"/>
                  </a:lnTo>
                  <a:lnTo>
                    <a:pt x="427901" y="0"/>
                  </a:lnTo>
                  <a:close/>
                </a:path>
              </a:pathLst>
            </a:custGeom>
            <a:solidFill>
              <a:srgbClr val="CFD0D1"/>
            </a:solidFill>
          </p:spPr>
          <p:txBody>
            <a:bodyPr wrap="square" lIns="0" tIns="0" rIns="0" bIns="0" rtlCol="0"/>
            <a:lstStyle/>
            <a:p>
              <a:endParaRPr/>
            </a:p>
          </p:txBody>
        </p:sp>
      </p:grpSp>
      <p:sp>
        <p:nvSpPr>
          <p:cNvPr id="6" name="object 6"/>
          <p:cNvSpPr txBox="1"/>
          <p:nvPr/>
        </p:nvSpPr>
        <p:spPr>
          <a:xfrm>
            <a:off x="1338440" y="2638857"/>
            <a:ext cx="427990" cy="225425"/>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sz="900" b="1" dirty="0">
                <a:solidFill>
                  <a:srgbClr val="231F20"/>
                </a:solidFill>
                <a:latin typeface="Arial Narrow"/>
                <a:cs typeface="Arial Narrow"/>
              </a:rPr>
              <a:t>Zone</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22" name="object 22"/>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6</a:t>
            </a:r>
          </a:p>
        </p:txBody>
      </p:sp>
      <p:sp>
        <p:nvSpPr>
          <p:cNvPr id="7" name="object 7"/>
          <p:cNvSpPr txBox="1"/>
          <p:nvPr/>
        </p:nvSpPr>
        <p:spPr>
          <a:xfrm>
            <a:off x="5705182" y="2638857"/>
            <a:ext cx="427990" cy="225425"/>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sz="900" b="1" dirty="0">
                <a:solidFill>
                  <a:srgbClr val="231F20"/>
                </a:solidFill>
                <a:latin typeface="Arial Narrow"/>
                <a:cs typeface="Arial Narrow"/>
              </a:rPr>
              <a:t>Zone</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8" name="object 8"/>
          <p:cNvSpPr txBox="1"/>
          <p:nvPr/>
        </p:nvSpPr>
        <p:spPr>
          <a:xfrm>
            <a:off x="4745139" y="2097849"/>
            <a:ext cx="427990" cy="225425"/>
          </a:xfrm>
          <a:prstGeom prst="rect">
            <a:avLst/>
          </a:prstGeom>
          <a:solidFill>
            <a:srgbClr val="FFFFFF"/>
          </a:solidFill>
        </p:spPr>
        <p:txBody>
          <a:bodyPr vert="horz" wrap="square" lIns="0" tIns="0" rIns="0" bIns="0" rtlCol="0">
            <a:spAutoFit/>
          </a:bodyPr>
          <a:lstStyle/>
          <a:p>
            <a:pPr marL="136525">
              <a:lnSpc>
                <a:spcPts val="955"/>
              </a:lnSpc>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4745139" y="3203905"/>
            <a:ext cx="93345" cy="165100"/>
          </a:xfrm>
          <a:prstGeom prst="rect">
            <a:avLst/>
          </a:prstGeom>
          <a:solidFill>
            <a:srgbClr val="FFFFFF"/>
          </a:solidFill>
        </p:spPr>
        <p:txBody>
          <a:bodyPr vert="horz" wrap="square" lIns="0" tIns="0" rIns="0" bIns="0" rtlCol="0">
            <a:spAutoFit/>
          </a:bodyPr>
          <a:lstStyle/>
          <a:p>
            <a:pPr>
              <a:lnSpc>
                <a:spcPts val="1085"/>
              </a:lnSpc>
            </a:pPr>
            <a:r>
              <a:rPr sz="1000" b="1" spc="15" dirty="0">
                <a:solidFill>
                  <a:srgbClr val="231F20"/>
                </a:solidFill>
                <a:latin typeface="Arial Narrow"/>
                <a:cs typeface="Arial Narrow"/>
              </a:rPr>
              <a:t>h</a:t>
            </a:r>
            <a:endParaRPr sz="1000">
              <a:latin typeface="Arial Narrow"/>
              <a:cs typeface="Arial Narrow"/>
            </a:endParaRPr>
          </a:p>
        </p:txBody>
      </p:sp>
      <p:sp>
        <p:nvSpPr>
          <p:cNvPr id="10" name="object 10"/>
          <p:cNvSpPr txBox="1"/>
          <p:nvPr/>
        </p:nvSpPr>
        <p:spPr>
          <a:xfrm>
            <a:off x="3486556" y="2599791"/>
            <a:ext cx="427990" cy="225425"/>
          </a:xfrm>
          <a:prstGeom prst="rect">
            <a:avLst/>
          </a:prstGeom>
          <a:solidFill>
            <a:srgbClr val="FFFFFF"/>
          </a:solidFill>
        </p:spPr>
        <p:txBody>
          <a:bodyPr vert="horz" wrap="square" lIns="0" tIns="60960" rIns="0" bIns="0" rtlCol="0">
            <a:spAutoFit/>
          </a:bodyPr>
          <a:lstStyle/>
          <a:p>
            <a:pPr marL="74295">
              <a:lnSpc>
                <a:spcPct val="100000"/>
              </a:lnSpc>
              <a:spcBef>
                <a:spcPts val="480"/>
              </a:spcBef>
            </a:pPr>
            <a:r>
              <a:rPr sz="900" b="1" dirty="0">
                <a:solidFill>
                  <a:srgbClr val="231F20"/>
                </a:solidFill>
                <a:latin typeface="Arial Narrow"/>
                <a:cs typeface="Arial Narrow"/>
              </a:rPr>
              <a:t>Zona</a:t>
            </a:r>
            <a:r>
              <a:rPr sz="900" b="1" spc="-35" dirty="0">
                <a:solidFill>
                  <a:srgbClr val="231F20"/>
                </a:solidFill>
                <a:latin typeface="Arial Narrow"/>
                <a:cs typeface="Arial Narrow"/>
              </a:rPr>
              <a:t> </a:t>
            </a:r>
            <a:r>
              <a:rPr sz="900" b="1" dirty="0">
                <a:solidFill>
                  <a:srgbClr val="231F20"/>
                </a:solidFill>
                <a:latin typeface="Arial Narrow"/>
                <a:cs typeface="Arial Narrow"/>
              </a:rPr>
              <a:t>1</a:t>
            </a:r>
            <a:endParaRPr sz="900">
              <a:latin typeface="Arial Narrow"/>
              <a:cs typeface="Arial Narrow"/>
            </a:endParaRPr>
          </a:p>
        </p:txBody>
      </p:sp>
      <p:sp>
        <p:nvSpPr>
          <p:cNvPr id="11" name="object 11"/>
          <p:cNvSpPr txBox="1"/>
          <p:nvPr/>
        </p:nvSpPr>
        <p:spPr>
          <a:xfrm>
            <a:off x="3455961" y="2954299"/>
            <a:ext cx="427990" cy="225425"/>
          </a:xfrm>
          <a:prstGeom prst="rect">
            <a:avLst/>
          </a:prstGeom>
          <a:solidFill>
            <a:srgbClr val="FFFFFF"/>
          </a:solidFill>
        </p:spPr>
        <p:txBody>
          <a:bodyPr vert="horz" wrap="square" lIns="0" tIns="85090" rIns="0" bIns="0" rtlCol="0">
            <a:spAutoFit/>
          </a:bodyPr>
          <a:lstStyle/>
          <a:p>
            <a:pPr marL="119380">
              <a:lnSpc>
                <a:spcPct val="100000"/>
              </a:lnSpc>
              <a:spcBef>
                <a:spcPts val="670"/>
              </a:spcBef>
            </a:pPr>
            <a:r>
              <a:rPr sz="900" b="1" dirty="0">
                <a:solidFill>
                  <a:srgbClr val="231F20"/>
                </a:solidFill>
                <a:latin typeface="Arial Narrow"/>
                <a:cs typeface="Arial Narrow"/>
              </a:rPr>
              <a:t>Zona</a:t>
            </a:r>
            <a:r>
              <a:rPr sz="900" b="1" spc="-80"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2" name="object 12"/>
          <p:cNvSpPr txBox="1"/>
          <p:nvPr/>
        </p:nvSpPr>
        <p:spPr>
          <a:xfrm>
            <a:off x="3562834" y="3361169"/>
            <a:ext cx="381000" cy="16319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Zonax</a:t>
            </a:r>
            <a:r>
              <a:rPr sz="900" b="1" spc="-65"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3" name="object 13"/>
          <p:cNvSpPr txBox="1"/>
          <p:nvPr/>
        </p:nvSpPr>
        <p:spPr>
          <a:xfrm>
            <a:off x="2446566" y="2888450"/>
            <a:ext cx="427990" cy="225425"/>
          </a:xfrm>
          <a:prstGeom prst="rect">
            <a:avLst/>
          </a:prstGeom>
          <a:solidFill>
            <a:srgbClr val="FFFFFF"/>
          </a:solidFill>
        </p:spPr>
        <p:txBody>
          <a:bodyPr vert="horz" wrap="square" lIns="0" tIns="35560" rIns="0" bIns="0" rtlCol="0">
            <a:spAutoFit/>
          </a:bodyPr>
          <a:lstStyle/>
          <a:p>
            <a:pPr marL="13970">
              <a:lnSpc>
                <a:spcPct val="100000"/>
              </a:lnSpc>
              <a:spcBef>
                <a:spcPts val="28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4" name="object 14"/>
          <p:cNvSpPr txBox="1"/>
          <p:nvPr/>
        </p:nvSpPr>
        <p:spPr>
          <a:xfrm>
            <a:off x="4154263" y="2313419"/>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5" name="object 15"/>
          <p:cNvSpPr txBox="1"/>
          <p:nvPr/>
        </p:nvSpPr>
        <p:spPr>
          <a:xfrm>
            <a:off x="1466187"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6" name="object 16"/>
          <p:cNvSpPr txBox="1"/>
          <p:nvPr/>
        </p:nvSpPr>
        <p:spPr>
          <a:xfrm>
            <a:off x="587675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7" name="object 17"/>
          <p:cNvSpPr txBox="1"/>
          <p:nvPr/>
        </p:nvSpPr>
        <p:spPr>
          <a:xfrm>
            <a:off x="2354878"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8" name="object 18"/>
          <p:cNvSpPr txBox="1"/>
          <p:nvPr/>
        </p:nvSpPr>
        <p:spPr>
          <a:xfrm>
            <a:off x="491678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9" name="object 19"/>
          <p:cNvSpPr txBox="1"/>
          <p:nvPr/>
        </p:nvSpPr>
        <p:spPr>
          <a:xfrm>
            <a:off x="546050" y="506791"/>
            <a:ext cx="624967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Arial Narrow"/>
                <a:cs typeface="Arial Narrow"/>
              </a:rPr>
              <a:t>Advertencia: </a:t>
            </a:r>
            <a:r>
              <a:rPr sz="1200" spc="-5" dirty="0">
                <a:solidFill>
                  <a:srgbClr val="231F20"/>
                </a:solidFill>
                <a:latin typeface="Arial Narrow"/>
                <a:cs typeface="Arial Narrow"/>
              </a:rPr>
              <a:t>los niveles de protección del agua del aparato varían en las diferentes zonas del artículo, como se  muestra en el siguiente diagrama. </a:t>
            </a:r>
            <a:r>
              <a:rPr sz="1200" b="1" dirty="0">
                <a:solidFill>
                  <a:srgbClr val="231F20"/>
                </a:solidFill>
                <a:latin typeface="Arial Narrow"/>
                <a:cs typeface="Arial Narrow"/>
              </a:rPr>
              <a:t>(Las normas de </a:t>
            </a:r>
            <a:r>
              <a:rPr sz="1200" b="1" spc="-5" dirty="0">
                <a:solidFill>
                  <a:srgbClr val="231F20"/>
                </a:solidFill>
                <a:latin typeface="Arial Narrow"/>
                <a:cs typeface="Arial Narrow"/>
              </a:rPr>
              <a:t>instalación cumplen la </a:t>
            </a:r>
            <a:r>
              <a:rPr sz="1200" b="1" dirty="0">
                <a:solidFill>
                  <a:srgbClr val="231F20"/>
                </a:solidFill>
                <a:latin typeface="Arial Narrow"/>
                <a:cs typeface="Arial Narrow"/>
              </a:rPr>
              <a:t>norma </a:t>
            </a:r>
            <a:r>
              <a:rPr sz="1200" b="1" spc="-5" dirty="0">
                <a:solidFill>
                  <a:srgbClr val="231F20"/>
                </a:solidFill>
                <a:latin typeface="Arial Narrow"/>
                <a:cs typeface="Arial Narrow"/>
              </a:rPr>
              <a:t>IEC</a:t>
            </a:r>
            <a:r>
              <a:rPr sz="1200" b="1" spc="254" dirty="0">
                <a:solidFill>
                  <a:srgbClr val="231F20"/>
                </a:solidFill>
                <a:latin typeface="Arial Narrow"/>
                <a:cs typeface="Arial Narrow"/>
              </a:rPr>
              <a:t> </a:t>
            </a:r>
            <a:r>
              <a:rPr sz="1200" b="1" spc="-5" dirty="0">
                <a:solidFill>
                  <a:srgbClr val="231F20"/>
                </a:solidFill>
                <a:latin typeface="Arial Narrow"/>
                <a:cs typeface="Arial Narrow"/>
              </a:rPr>
              <a:t>60364-7-702.)</a:t>
            </a:r>
            <a:endParaRPr sz="1200">
              <a:latin typeface="Arial Narrow"/>
              <a:cs typeface="Arial Narrow"/>
            </a:endParaRPr>
          </a:p>
        </p:txBody>
      </p:sp>
      <p:sp>
        <p:nvSpPr>
          <p:cNvPr id="20" name="object 20"/>
          <p:cNvSpPr txBox="1"/>
          <p:nvPr/>
        </p:nvSpPr>
        <p:spPr>
          <a:xfrm>
            <a:off x="536754" y="4881585"/>
            <a:ext cx="52971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NOTA - </a:t>
            </a:r>
            <a:r>
              <a:rPr sz="1200" spc="-5" dirty="0">
                <a:solidFill>
                  <a:srgbClr val="231F20"/>
                </a:solidFill>
                <a:latin typeface="Arial Narrow"/>
                <a:cs typeface="Arial Narrow"/>
              </a:rPr>
              <a:t>las dimensiones de la zona medida están limitadas por las paredes </a:t>
            </a:r>
            <a:r>
              <a:rPr sz="1200" dirty="0">
                <a:solidFill>
                  <a:srgbClr val="231F20"/>
                </a:solidFill>
                <a:latin typeface="Arial Narrow"/>
                <a:cs typeface="Arial Narrow"/>
              </a:rPr>
              <a:t>y </a:t>
            </a:r>
            <a:r>
              <a:rPr sz="1200" spc="-5" dirty="0">
                <a:solidFill>
                  <a:srgbClr val="231F20"/>
                </a:solidFill>
                <a:latin typeface="Arial Narrow"/>
                <a:cs typeface="Arial Narrow"/>
              </a:rPr>
              <a:t>los tabiques</a:t>
            </a:r>
            <a:r>
              <a:rPr sz="1200" spc="-45" dirty="0">
                <a:solidFill>
                  <a:srgbClr val="231F20"/>
                </a:solidFill>
                <a:latin typeface="Arial Narrow"/>
                <a:cs typeface="Arial Narrow"/>
              </a:rPr>
              <a:t> </a:t>
            </a:r>
            <a:r>
              <a:rPr sz="1200" dirty="0">
                <a:solidFill>
                  <a:srgbClr val="231F20"/>
                </a:solidFill>
                <a:latin typeface="Arial Narrow"/>
                <a:cs typeface="Arial Narrow"/>
              </a:rPr>
              <a:t>fijos.</a:t>
            </a:r>
            <a:endParaRPr sz="1200">
              <a:latin typeface="Arial Narrow"/>
              <a:cs typeface="Arial Narrow"/>
            </a:endParaRPr>
          </a:p>
        </p:txBody>
      </p:sp>
      <p:graphicFrame>
        <p:nvGraphicFramePr>
          <p:cNvPr id="21" name="object 21"/>
          <p:cNvGraphicFramePr>
            <a:graphicFrameLocks noGrp="1"/>
          </p:cNvGraphicFramePr>
          <p:nvPr/>
        </p:nvGraphicFramePr>
        <p:xfrm>
          <a:off x="538378" y="5280393"/>
          <a:ext cx="6486525" cy="3181350"/>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sz="1200" dirty="0">
                          <a:solidFill>
                            <a:srgbClr val="231F20"/>
                          </a:solidFill>
                          <a:latin typeface="Arial Narrow"/>
                          <a:cs typeface="Arial Narrow"/>
                        </a:rPr>
                        <a:t>Zonas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55"/>
                        </a:spcBef>
                      </a:pPr>
                      <a:r>
                        <a:rPr sz="1200" dirty="0">
                          <a:solidFill>
                            <a:srgbClr val="231F20"/>
                          </a:solidFill>
                          <a:latin typeface="Arial Narrow"/>
                          <a:cs typeface="Arial Narrow"/>
                        </a:rPr>
                        <a:t>Descripción </a:t>
                      </a:r>
                      <a:r>
                        <a:rPr sz="1200" spc="-5" dirty="0">
                          <a:solidFill>
                            <a:srgbClr val="231F20"/>
                          </a:solidFill>
                          <a:latin typeface="Arial Narrow"/>
                          <a:cs typeface="Arial Narrow"/>
                        </a:rPr>
                        <a:t>de las</a:t>
                      </a:r>
                      <a:r>
                        <a:rPr sz="1200" spc="-10" dirty="0">
                          <a:solidFill>
                            <a:srgbClr val="231F20"/>
                          </a:solidFill>
                          <a:latin typeface="Arial Narrow"/>
                          <a:cs typeface="Arial Narrow"/>
                        </a:rPr>
                        <a:t> </a:t>
                      </a:r>
                      <a:r>
                        <a:rPr sz="1200" spc="-5" dirty="0">
                          <a:solidFill>
                            <a:srgbClr val="231F20"/>
                          </a:solidFill>
                          <a:latin typeface="Arial Narrow"/>
                          <a:cs typeface="Arial Narrow"/>
                        </a:rPr>
                        <a:t>zonas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537622">
                <a:tc>
                  <a:txBody>
                    <a:bodyPr/>
                    <a:lstStyle/>
                    <a:p>
                      <a:pPr>
                        <a:lnSpc>
                          <a:spcPct val="100000"/>
                        </a:lnSpc>
                        <a:spcBef>
                          <a:spcPts val="30"/>
                        </a:spcBef>
                      </a:pPr>
                      <a:endParaRPr sz="1150">
                        <a:latin typeface="Times New Roman"/>
                        <a:cs typeface="Times New Roman"/>
                      </a:endParaRPr>
                    </a:p>
                    <a:p>
                      <a:pPr algn="ctr">
                        <a:lnSpc>
                          <a:spcPct val="100000"/>
                        </a:lnSpc>
                      </a:pPr>
                      <a:r>
                        <a:rPr sz="1200" dirty="0">
                          <a:solidFill>
                            <a:srgbClr val="231F20"/>
                          </a:solidFill>
                          <a:latin typeface="Arial Narrow"/>
                          <a:cs typeface="Arial Narrow"/>
                        </a:rPr>
                        <a:t>Zona</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1100">
                        <a:latin typeface="Times New Roman"/>
                        <a:cs typeface="Times New Roman"/>
                      </a:endParaRPr>
                    </a:p>
                    <a:p>
                      <a:pPr marL="73660">
                        <a:lnSpc>
                          <a:spcPct val="100000"/>
                        </a:lnSpc>
                        <a:spcBef>
                          <a:spcPts val="5"/>
                        </a:spcBef>
                      </a:pPr>
                      <a:r>
                        <a:rPr sz="1200" spc="-5" dirty="0">
                          <a:solidFill>
                            <a:srgbClr val="231F20"/>
                          </a:solidFill>
                          <a:latin typeface="Arial Narrow"/>
                          <a:cs typeface="Arial Narrow"/>
                        </a:rPr>
                        <a:t>La zona </a:t>
                      </a:r>
                      <a:r>
                        <a:rPr sz="1200" dirty="0">
                          <a:solidFill>
                            <a:srgbClr val="231F20"/>
                          </a:solidFill>
                          <a:latin typeface="Arial Narrow"/>
                          <a:cs typeface="Arial Narrow"/>
                        </a:rPr>
                        <a:t>0 </a:t>
                      </a:r>
                      <a:r>
                        <a:rPr sz="1200" spc="-5" dirty="0">
                          <a:solidFill>
                            <a:srgbClr val="231F20"/>
                          </a:solidFill>
                          <a:latin typeface="Arial Narrow"/>
                          <a:cs typeface="Arial Narrow"/>
                        </a:rPr>
                        <a:t>es el interior del spa incluido cualquier </a:t>
                      </a:r>
                      <a:r>
                        <a:rPr sz="1200" dirty="0">
                          <a:solidFill>
                            <a:srgbClr val="231F20"/>
                          </a:solidFill>
                          <a:latin typeface="Arial Narrow"/>
                          <a:cs typeface="Arial Narrow"/>
                        </a:rPr>
                        <a:t>recoveco </a:t>
                      </a:r>
                      <a:r>
                        <a:rPr sz="1200" spc="-5" dirty="0">
                          <a:solidFill>
                            <a:srgbClr val="231F20"/>
                          </a:solidFill>
                          <a:latin typeface="Arial Narrow"/>
                          <a:cs typeface="Arial Narrow"/>
                        </a:rPr>
                        <a:t>de las paredes </a:t>
                      </a:r>
                      <a:r>
                        <a:rPr sz="1200" dirty="0">
                          <a:solidFill>
                            <a:srgbClr val="231F20"/>
                          </a:solidFill>
                          <a:latin typeface="Arial Narrow"/>
                          <a:cs typeface="Arial Narrow"/>
                        </a:rPr>
                        <a:t>o </a:t>
                      </a:r>
                      <a:r>
                        <a:rPr sz="1200" spc="-5" dirty="0">
                          <a:solidFill>
                            <a:srgbClr val="231F20"/>
                          </a:solidFill>
                          <a:latin typeface="Arial Narrow"/>
                          <a:cs typeface="Arial Narrow"/>
                        </a:rPr>
                        <a:t>el</a:t>
                      </a:r>
                      <a:r>
                        <a:rPr sz="1200" spc="-30" dirty="0">
                          <a:solidFill>
                            <a:srgbClr val="231F20"/>
                          </a:solidFill>
                          <a:latin typeface="Arial Narrow"/>
                          <a:cs typeface="Arial Narrow"/>
                        </a:rPr>
                        <a:t> </a:t>
                      </a:r>
                      <a:r>
                        <a:rPr sz="1200" spc="-5" dirty="0">
                          <a:solidFill>
                            <a:srgbClr val="231F20"/>
                          </a:solidFill>
                          <a:latin typeface="Arial Narrow"/>
                          <a:cs typeface="Arial Narrow"/>
                        </a:rPr>
                        <a:t>suelo.</a:t>
                      </a:r>
                      <a:endParaRPr sz="12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944"/>
                        </a:spcBef>
                      </a:pPr>
                      <a:r>
                        <a:rPr sz="1200" dirty="0">
                          <a:solidFill>
                            <a:srgbClr val="231F20"/>
                          </a:solidFill>
                          <a:latin typeface="Arial Narrow"/>
                          <a:cs typeface="Arial Narrow"/>
                        </a:rPr>
                        <a:t>Zona</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0"/>
                        </a:spcBef>
                      </a:pPr>
                      <a:endParaRPr sz="1150">
                        <a:latin typeface="Times New Roman"/>
                        <a:cs typeface="Times New Roman"/>
                      </a:endParaRPr>
                    </a:p>
                    <a:p>
                      <a:pPr marL="73660">
                        <a:lnSpc>
                          <a:spcPct val="100000"/>
                        </a:lnSpc>
                      </a:pPr>
                      <a:r>
                        <a:rPr sz="1200" spc="-5" dirty="0">
                          <a:solidFill>
                            <a:srgbClr val="231F20"/>
                          </a:solidFill>
                          <a:latin typeface="Arial Narrow"/>
                          <a:cs typeface="Arial Narrow"/>
                        </a:rPr>
                        <a:t>La zona </a:t>
                      </a:r>
                      <a:r>
                        <a:rPr sz="1200" dirty="0">
                          <a:solidFill>
                            <a:srgbClr val="231F20"/>
                          </a:solidFill>
                          <a:latin typeface="Arial Narrow"/>
                          <a:cs typeface="Arial Narrow"/>
                        </a:rPr>
                        <a:t>1 </a:t>
                      </a:r>
                      <a:r>
                        <a:rPr sz="1200" spc="-5" dirty="0">
                          <a:solidFill>
                            <a:srgbClr val="231F20"/>
                          </a:solidFill>
                          <a:latin typeface="Arial Narrow"/>
                          <a:cs typeface="Arial Narrow"/>
                        </a:rPr>
                        <a:t>está delimitada</a:t>
                      </a:r>
                      <a:r>
                        <a:rPr sz="1200" spc="-15" dirty="0">
                          <a:solidFill>
                            <a:srgbClr val="231F20"/>
                          </a:solidFill>
                          <a:latin typeface="Arial Narrow"/>
                          <a:cs typeface="Arial Narrow"/>
                        </a:rPr>
                        <a:t> </a:t>
                      </a:r>
                      <a:r>
                        <a:rPr sz="1200" spc="-5" dirty="0">
                          <a:solidFill>
                            <a:srgbClr val="231F20"/>
                          </a:solidFill>
                          <a:latin typeface="Arial Narrow"/>
                          <a:cs typeface="Arial Narrow"/>
                        </a:rPr>
                        <a:t>por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Zona</a:t>
                      </a:r>
                      <a:r>
                        <a:rPr sz="1200" spc="-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plano vertical de </a:t>
                      </a:r>
                      <a:r>
                        <a:rPr sz="1200" dirty="0">
                          <a:solidFill>
                            <a:srgbClr val="231F20"/>
                          </a:solidFill>
                          <a:latin typeface="Arial Narrow"/>
                          <a:cs typeface="Arial Narrow"/>
                        </a:rPr>
                        <a:t>2 m </a:t>
                      </a:r>
                      <a:r>
                        <a:rPr sz="1200" spc="-5" dirty="0">
                          <a:solidFill>
                            <a:srgbClr val="231F20"/>
                          </a:solidFill>
                          <a:latin typeface="Arial Narrow"/>
                          <a:cs typeface="Arial Narrow"/>
                        </a:rPr>
                        <a:t>desde el borde del</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suelo </a:t>
                      </a:r>
                      <a:r>
                        <a:rPr sz="1200" dirty="0">
                          <a:solidFill>
                            <a:srgbClr val="231F20"/>
                          </a:solidFill>
                          <a:latin typeface="Arial Narrow"/>
                          <a:cs typeface="Arial Narrow"/>
                        </a:rPr>
                        <a:t>o </a:t>
                      </a:r>
                      <a:r>
                        <a:rPr sz="1200" spc="-5" dirty="0">
                          <a:solidFill>
                            <a:srgbClr val="231F20"/>
                          </a:solidFill>
                          <a:latin typeface="Arial Narrow"/>
                          <a:cs typeface="Arial Narrow"/>
                        </a:rPr>
                        <a:t>la superficie prevista para que la ocupen los</a:t>
                      </a:r>
                      <a:r>
                        <a:rPr sz="1200" spc="-65" dirty="0">
                          <a:solidFill>
                            <a:srgbClr val="231F20"/>
                          </a:solidFill>
                          <a:latin typeface="Arial Narrow"/>
                          <a:cs typeface="Arial Narrow"/>
                        </a:rPr>
                        <a:t> </a:t>
                      </a:r>
                      <a:r>
                        <a:rPr sz="1200" spc="-5" dirty="0">
                          <a:solidFill>
                            <a:srgbClr val="231F20"/>
                          </a:solidFill>
                          <a:latin typeface="Arial Narrow"/>
                          <a:cs typeface="Arial Narrow"/>
                        </a:rPr>
                        <a:t>usuarios</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plano horizontal de 2,5 </a:t>
                      </a:r>
                      <a:r>
                        <a:rPr sz="1200" dirty="0">
                          <a:solidFill>
                            <a:srgbClr val="231F20"/>
                          </a:solidFill>
                          <a:latin typeface="Arial Narrow"/>
                          <a:cs typeface="Arial Narrow"/>
                        </a:rPr>
                        <a:t>m </a:t>
                      </a:r>
                      <a:r>
                        <a:rPr sz="1200" spc="-5" dirty="0">
                          <a:solidFill>
                            <a:srgbClr val="231F20"/>
                          </a:solidFill>
                          <a:latin typeface="Arial Narrow"/>
                          <a:cs typeface="Arial Narrow"/>
                        </a:rPr>
                        <a:t>por encima del suelo </a:t>
                      </a:r>
                      <a:r>
                        <a:rPr sz="1200" dirty="0">
                          <a:solidFill>
                            <a:srgbClr val="231F20"/>
                          </a:solidFill>
                          <a:latin typeface="Arial Narrow"/>
                          <a:cs typeface="Arial Narrow"/>
                        </a:rPr>
                        <a:t>o </a:t>
                      </a:r>
                      <a:r>
                        <a:rPr sz="1200" spc="-5" dirty="0">
                          <a:solidFill>
                            <a:srgbClr val="231F20"/>
                          </a:solidFill>
                          <a:latin typeface="Arial Narrow"/>
                          <a:cs typeface="Arial Narrow"/>
                        </a:rPr>
                        <a:t>la</a:t>
                      </a:r>
                      <a:r>
                        <a:rPr sz="1200" spc="-70" dirty="0">
                          <a:solidFill>
                            <a:srgbClr val="231F20"/>
                          </a:solidFill>
                          <a:latin typeface="Arial Narrow"/>
                          <a:cs typeface="Arial Narrow"/>
                        </a:rPr>
                        <a:t> </a:t>
                      </a:r>
                      <a:r>
                        <a:rPr sz="1200" spc="-5" dirty="0">
                          <a:solidFill>
                            <a:srgbClr val="231F20"/>
                          </a:solidFill>
                          <a:latin typeface="Arial Narrow"/>
                          <a:cs typeface="Arial Narrow"/>
                        </a:rPr>
                        <a:t>superficie</a:t>
                      </a:r>
                      <a:endParaRPr sz="120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858262">
                <a:tc>
                  <a:txBody>
                    <a:bodyPr/>
                    <a:lstStyle/>
                    <a:p>
                      <a:pPr>
                        <a:lnSpc>
                          <a:spcPct val="100000"/>
                        </a:lnSpc>
                      </a:pPr>
                      <a:endParaRPr sz="1400">
                        <a:latin typeface="Times New Roman"/>
                        <a:cs typeface="Times New Roman"/>
                      </a:endParaRPr>
                    </a:p>
                    <a:p>
                      <a:pPr>
                        <a:lnSpc>
                          <a:spcPct val="100000"/>
                        </a:lnSpc>
                        <a:spcBef>
                          <a:spcPts val="15"/>
                        </a:spcBef>
                      </a:pPr>
                      <a:endParaRPr sz="1200">
                        <a:latin typeface="Times New Roman"/>
                        <a:cs typeface="Times New Roman"/>
                      </a:endParaRPr>
                    </a:p>
                    <a:p>
                      <a:pPr algn="ctr">
                        <a:lnSpc>
                          <a:spcPct val="100000"/>
                        </a:lnSpc>
                      </a:pPr>
                      <a:r>
                        <a:rPr sz="1200" dirty="0">
                          <a:solidFill>
                            <a:srgbClr val="231F20"/>
                          </a:solidFill>
                          <a:latin typeface="Arial Narrow"/>
                          <a:cs typeface="Arial Narrow"/>
                        </a:rPr>
                        <a:t>Zona</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130"/>
                        </a:spcBef>
                      </a:pPr>
                      <a:r>
                        <a:rPr sz="1200" spc="-5" dirty="0">
                          <a:solidFill>
                            <a:srgbClr val="231F20"/>
                          </a:solidFill>
                          <a:latin typeface="Arial Narrow"/>
                          <a:cs typeface="Arial Narrow"/>
                        </a:rPr>
                        <a:t>La zona </a:t>
                      </a:r>
                      <a:r>
                        <a:rPr sz="1200" dirty="0">
                          <a:solidFill>
                            <a:srgbClr val="231F20"/>
                          </a:solidFill>
                          <a:latin typeface="Arial Narrow"/>
                          <a:cs typeface="Arial Narrow"/>
                        </a:rPr>
                        <a:t>2 </a:t>
                      </a:r>
                      <a:r>
                        <a:rPr sz="1200" spc="-5" dirty="0">
                          <a:solidFill>
                            <a:srgbClr val="231F20"/>
                          </a:solidFill>
                          <a:latin typeface="Arial Narrow"/>
                          <a:cs typeface="Arial Narrow"/>
                        </a:rPr>
                        <a:t>está delimitada</a:t>
                      </a:r>
                      <a:r>
                        <a:rPr sz="1200" spc="-15" dirty="0">
                          <a:solidFill>
                            <a:srgbClr val="231F20"/>
                          </a:solidFill>
                          <a:latin typeface="Arial Narrow"/>
                          <a:cs typeface="Arial Narrow"/>
                        </a:rPr>
                        <a:t> </a:t>
                      </a:r>
                      <a:r>
                        <a:rPr sz="1200" spc="-5" dirty="0">
                          <a:solidFill>
                            <a:srgbClr val="231F20"/>
                          </a:solidFill>
                          <a:latin typeface="Arial Narrow"/>
                          <a:cs typeface="Arial Narrow"/>
                        </a:rPr>
                        <a:t>por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plano vertical externo </a:t>
                      </a:r>
                      <a:r>
                        <a:rPr sz="1200" dirty="0">
                          <a:solidFill>
                            <a:srgbClr val="231F20"/>
                          </a:solidFill>
                          <a:latin typeface="Arial Narrow"/>
                          <a:cs typeface="Arial Narrow"/>
                        </a:rPr>
                        <a:t>a </a:t>
                      </a:r>
                      <a:r>
                        <a:rPr sz="1200" spc="-5" dirty="0">
                          <a:solidFill>
                            <a:srgbClr val="231F20"/>
                          </a:solidFill>
                          <a:latin typeface="Arial Narrow"/>
                          <a:cs typeface="Arial Narrow"/>
                        </a:rPr>
                        <a:t>la zona </a:t>
                      </a:r>
                      <a:r>
                        <a:rPr sz="1200" dirty="0">
                          <a:solidFill>
                            <a:srgbClr val="231F20"/>
                          </a:solidFill>
                          <a:latin typeface="Arial Narrow"/>
                          <a:cs typeface="Arial Narrow"/>
                        </a:rPr>
                        <a:t>1 y </a:t>
                      </a:r>
                      <a:r>
                        <a:rPr sz="1200" spc="-5" dirty="0">
                          <a:solidFill>
                            <a:srgbClr val="231F20"/>
                          </a:solidFill>
                          <a:latin typeface="Arial Narrow"/>
                          <a:cs typeface="Arial Narrow"/>
                        </a:rPr>
                        <a:t>un plano paralelo </a:t>
                      </a:r>
                      <a:r>
                        <a:rPr sz="1200" dirty="0">
                          <a:solidFill>
                            <a:srgbClr val="231F20"/>
                          </a:solidFill>
                          <a:latin typeface="Arial Narrow"/>
                          <a:cs typeface="Arial Narrow"/>
                        </a:rPr>
                        <a:t>a </a:t>
                      </a:r>
                      <a:r>
                        <a:rPr sz="1200" spc="-5" dirty="0">
                          <a:solidFill>
                            <a:srgbClr val="231F20"/>
                          </a:solidFill>
                          <a:latin typeface="Arial Narrow"/>
                          <a:cs typeface="Arial Narrow"/>
                        </a:rPr>
                        <a:t>1,5 </a:t>
                      </a:r>
                      <a:r>
                        <a:rPr sz="1200" dirty="0">
                          <a:solidFill>
                            <a:srgbClr val="231F20"/>
                          </a:solidFill>
                          <a:latin typeface="Arial Narrow"/>
                          <a:cs typeface="Arial Narrow"/>
                        </a:rPr>
                        <a:t>m </a:t>
                      </a:r>
                      <a:r>
                        <a:rPr sz="1200" spc="-5" dirty="0">
                          <a:solidFill>
                            <a:srgbClr val="231F20"/>
                          </a:solidFill>
                          <a:latin typeface="Arial Narrow"/>
                          <a:cs typeface="Arial Narrow"/>
                        </a:rPr>
                        <a:t>del</a:t>
                      </a:r>
                      <a:r>
                        <a:rPr sz="1200" spc="-50" dirty="0">
                          <a:solidFill>
                            <a:srgbClr val="231F20"/>
                          </a:solidFill>
                          <a:latin typeface="Arial Narrow"/>
                          <a:cs typeface="Arial Narrow"/>
                        </a:rPr>
                        <a:t> </a:t>
                      </a:r>
                      <a:r>
                        <a:rPr sz="1200" spc="-5" dirty="0">
                          <a:solidFill>
                            <a:srgbClr val="231F20"/>
                          </a:solidFill>
                          <a:latin typeface="Arial Narrow"/>
                          <a:cs typeface="Arial Narrow"/>
                        </a:rPr>
                        <a:t>primero.</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suelo </a:t>
                      </a:r>
                      <a:r>
                        <a:rPr sz="1200" dirty="0">
                          <a:solidFill>
                            <a:srgbClr val="231F20"/>
                          </a:solidFill>
                          <a:latin typeface="Arial Narrow"/>
                          <a:cs typeface="Arial Narrow"/>
                        </a:rPr>
                        <a:t>o </a:t>
                      </a:r>
                      <a:r>
                        <a:rPr sz="1200" spc="-5" dirty="0">
                          <a:solidFill>
                            <a:srgbClr val="231F20"/>
                          </a:solidFill>
                          <a:latin typeface="Arial Narrow"/>
                          <a:cs typeface="Arial Narrow"/>
                        </a:rPr>
                        <a:t>la superficie prevista para que la ocupen los</a:t>
                      </a:r>
                      <a:r>
                        <a:rPr sz="1200" spc="-20" dirty="0">
                          <a:solidFill>
                            <a:srgbClr val="231F20"/>
                          </a:solidFill>
                          <a:latin typeface="Arial Narrow"/>
                          <a:cs typeface="Arial Narrow"/>
                        </a:rPr>
                        <a:t> </a:t>
                      </a:r>
                      <a:r>
                        <a:rPr sz="1200" spc="-5" dirty="0">
                          <a:solidFill>
                            <a:srgbClr val="231F20"/>
                          </a:solidFill>
                          <a:latin typeface="Arial Narrow"/>
                          <a:cs typeface="Arial Narrow"/>
                        </a:rPr>
                        <a:t>usuarios.</a:t>
                      </a:r>
                      <a:endParaRPr sz="1200">
                        <a:latin typeface="Arial Narrow"/>
                        <a:cs typeface="Arial Narrow"/>
                      </a:endParaRPr>
                    </a:p>
                  </a:txBody>
                  <a:tcPr marL="0" marR="0" marT="143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972" y="455004"/>
            <a:ext cx="161798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CARACTERÍSTICAS</a:t>
            </a:r>
            <a:endParaRPr sz="1600">
              <a:latin typeface="Arial Narrow"/>
              <a:cs typeface="Arial Narrow"/>
            </a:endParaRPr>
          </a:p>
        </p:txBody>
      </p:sp>
      <p:sp>
        <p:nvSpPr>
          <p:cNvPr id="3" name="object 3"/>
          <p:cNvSpPr/>
          <p:nvPr/>
        </p:nvSpPr>
        <p:spPr>
          <a:xfrm>
            <a:off x="549351" y="793159"/>
            <a:ext cx="6463665" cy="0"/>
          </a:xfrm>
          <a:custGeom>
            <a:avLst/>
            <a:gdLst/>
            <a:ahLst/>
            <a:cxnLst/>
            <a:rect l="l" t="t" r="r" b="b"/>
            <a:pathLst>
              <a:path w="6463665">
                <a:moveTo>
                  <a:pt x="0" y="0"/>
                </a:moveTo>
                <a:lnTo>
                  <a:pt x="6463233" y="0"/>
                </a:lnTo>
              </a:path>
            </a:pathLst>
          </a:custGeom>
          <a:ln w="11290">
            <a:solidFill>
              <a:srgbClr val="231F20"/>
            </a:solidFill>
            <a:prstDash val="sysDot"/>
          </a:ln>
        </p:spPr>
        <p:txBody>
          <a:bodyPr wrap="square" lIns="0" tIns="0" rIns="0" bIns="0" rtlCol="0"/>
          <a:lstStyle/>
          <a:p>
            <a:endParaRPr/>
          </a:p>
        </p:txBody>
      </p:sp>
      <p:sp>
        <p:nvSpPr>
          <p:cNvPr id="4" name="object 4"/>
          <p:cNvSpPr/>
          <p:nvPr/>
        </p:nvSpPr>
        <p:spPr>
          <a:xfrm>
            <a:off x="547687" y="5963729"/>
            <a:ext cx="6465570" cy="0"/>
          </a:xfrm>
          <a:custGeom>
            <a:avLst/>
            <a:gdLst/>
            <a:ahLst/>
            <a:cxnLst/>
            <a:rect l="l" t="t" r="r" b="b"/>
            <a:pathLst>
              <a:path w="6465570">
                <a:moveTo>
                  <a:pt x="0" y="0"/>
                </a:moveTo>
                <a:lnTo>
                  <a:pt x="6465290" y="0"/>
                </a:lnTo>
              </a:path>
            </a:pathLst>
          </a:custGeom>
          <a:ln w="11150">
            <a:solidFill>
              <a:srgbClr val="231F20"/>
            </a:solidFill>
            <a:prstDash val="sysDot"/>
          </a:ln>
        </p:spPr>
        <p:txBody>
          <a:bodyPr wrap="square" lIns="0" tIns="0" rIns="0" bIns="0" rtlCol="0"/>
          <a:lstStyle/>
          <a:p>
            <a:endParaRPr/>
          </a:p>
        </p:txBody>
      </p:sp>
      <p:sp>
        <p:nvSpPr>
          <p:cNvPr id="5" name="object 5"/>
          <p:cNvSpPr txBox="1"/>
          <p:nvPr/>
        </p:nvSpPr>
        <p:spPr>
          <a:xfrm>
            <a:off x="527434" y="5642824"/>
            <a:ext cx="2563495" cy="60579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DESCRIPCIÓN DEL</a:t>
            </a:r>
            <a:r>
              <a:rPr sz="1600" b="1" spc="-90" dirty="0">
                <a:solidFill>
                  <a:srgbClr val="231F20"/>
                </a:solidFill>
                <a:latin typeface="Arial Narrow"/>
                <a:cs typeface="Arial Narrow"/>
              </a:rPr>
              <a:t> </a:t>
            </a:r>
            <a:r>
              <a:rPr sz="1600" b="1" dirty="0">
                <a:solidFill>
                  <a:srgbClr val="231F20"/>
                </a:solidFill>
                <a:latin typeface="Arial Narrow"/>
                <a:cs typeface="Arial Narrow"/>
              </a:rPr>
              <a:t>PRODUCTO</a:t>
            </a:r>
            <a:endParaRPr sz="1600">
              <a:latin typeface="Arial Narrow"/>
              <a:cs typeface="Arial Narrow"/>
            </a:endParaRPr>
          </a:p>
          <a:p>
            <a:pPr marL="13970">
              <a:lnSpc>
                <a:spcPct val="100000"/>
              </a:lnSpc>
              <a:spcBef>
                <a:spcPts val="1210"/>
              </a:spcBef>
            </a:pPr>
            <a:r>
              <a:rPr sz="1200" b="1" dirty="0">
                <a:solidFill>
                  <a:srgbClr val="231F20"/>
                </a:solidFill>
                <a:latin typeface="Arial Narrow"/>
                <a:cs typeface="Arial Narrow"/>
              </a:rPr>
              <a:t>Contenido del</a:t>
            </a:r>
            <a:r>
              <a:rPr sz="1200" b="1" spc="-10" dirty="0">
                <a:solidFill>
                  <a:srgbClr val="231F20"/>
                </a:solidFill>
                <a:latin typeface="Arial Narrow"/>
                <a:cs typeface="Arial Narrow"/>
              </a:rPr>
              <a:t> </a:t>
            </a:r>
            <a:r>
              <a:rPr sz="1200" b="1" dirty="0">
                <a:solidFill>
                  <a:srgbClr val="231F20"/>
                </a:solidFill>
                <a:latin typeface="Arial Narrow"/>
                <a:cs typeface="Arial Narrow"/>
              </a:rPr>
              <a:t>paquete</a:t>
            </a:r>
            <a:endParaRPr sz="1200">
              <a:latin typeface="Arial Narrow"/>
              <a:cs typeface="Arial Narrow"/>
            </a:endParaRPr>
          </a:p>
        </p:txBody>
      </p:sp>
      <p:graphicFrame>
        <p:nvGraphicFramePr>
          <p:cNvPr id="6" name="object 6"/>
          <p:cNvGraphicFramePr>
            <a:graphicFrameLocks noGrp="1"/>
          </p:cNvGraphicFramePr>
          <p:nvPr/>
        </p:nvGraphicFramePr>
        <p:xfrm>
          <a:off x="538149" y="3234233"/>
          <a:ext cx="6488430" cy="2202815"/>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345536">
                <a:tc>
                  <a:txBody>
                    <a:bodyPr/>
                    <a:lstStyle/>
                    <a:p>
                      <a:pPr marR="15875" algn="ctr">
                        <a:lnSpc>
                          <a:spcPct val="100000"/>
                        </a:lnSpc>
                        <a:spcBef>
                          <a:spcPts val="730"/>
                        </a:spcBef>
                      </a:pPr>
                      <a:r>
                        <a:rPr sz="1000" b="1" dirty="0">
                          <a:solidFill>
                            <a:srgbClr val="FFFFFF"/>
                          </a:solidFill>
                          <a:latin typeface="Arial Narrow"/>
                          <a:cs typeface="Arial Narrow"/>
                        </a:rPr>
                        <a:t>Características del </a:t>
                      </a:r>
                      <a:r>
                        <a:rPr sz="1000" b="1" spc="-5" dirty="0">
                          <a:solidFill>
                            <a:srgbClr val="FFFFFF"/>
                          </a:solidFill>
                          <a:latin typeface="Arial Narrow"/>
                          <a:cs typeface="Arial Narrow"/>
                        </a:rPr>
                        <a:t>sistema </a:t>
                      </a:r>
                      <a:r>
                        <a:rPr sz="1000" b="1" dirty="0">
                          <a:solidFill>
                            <a:srgbClr val="FFFFFF"/>
                          </a:solidFill>
                          <a:latin typeface="Arial Narrow"/>
                          <a:cs typeface="Arial Narrow"/>
                        </a:rPr>
                        <a:t>de</a:t>
                      </a:r>
                      <a:r>
                        <a:rPr sz="1000" b="1" spc="-45" dirty="0">
                          <a:solidFill>
                            <a:srgbClr val="FFFFFF"/>
                          </a:solidFill>
                          <a:latin typeface="Arial Narrow"/>
                          <a:cs typeface="Arial Narrow"/>
                        </a:rPr>
                        <a:t> </a:t>
                      </a:r>
                      <a:r>
                        <a:rPr sz="1000" b="1" spc="-5" dirty="0">
                          <a:solidFill>
                            <a:srgbClr val="FFFFFF"/>
                          </a:solidFill>
                          <a:latin typeface="Arial Narrow"/>
                          <a:cs typeface="Arial Narrow"/>
                        </a:rPr>
                        <a:t>control</a:t>
                      </a:r>
                      <a:endParaRPr sz="1000">
                        <a:latin typeface="Arial Narrow"/>
                        <a:cs typeface="Arial Narrow"/>
                      </a:endParaRPr>
                    </a:p>
                  </a:txBody>
                  <a:tcPr marL="0" marR="0" marT="9271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58115" algn="ctr">
                        <a:lnSpc>
                          <a:spcPct val="100000"/>
                        </a:lnSpc>
                        <a:spcBef>
                          <a:spcPts val="730"/>
                        </a:spcBef>
                      </a:pPr>
                      <a:r>
                        <a:rPr sz="1000" b="1" dirty="0">
                          <a:solidFill>
                            <a:srgbClr val="FFFFFF"/>
                          </a:solidFill>
                          <a:latin typeface="Arial Narrow"/>
                          <a:cs typeface="Arial Narrow"/>
                        </a:rPr>
                        <a:t>U-NE021 / U-AU061 / U-RB061 /</a:t>
                      </a:r>
                      <a:r>
                        <a:rPr sz="1000" b="1" spc="-30" dirty="0">
                          <a:solidFill>
                            <a:srgbClr val="FFFFFF"/>
                          </a:solidFill>
                          <a:latin typeface="Arial Narrow"/>
                          <a:cs typeface="Arial Narrow"/>
                        </a:rPr>
                        <a:t> </a:t>
                      </a:r>
                      <a:r>
                        <a:rPr sz="1000" b="1" dirty="0">
                          <a:solidFill>
                            <a:srgbClr val="FFFFFF"/>
                          </a:solidFill>
                          <a:latin typeface="Arial Narrow"/>
                          <a:cs typeface="Arial Narrow"/>
                        </a:rPr>
                        <a:t>U-VT061</a:t>
                      </a:r>
                      <a:endParaRPr sz="1000">
                        <a:latin typeface="Arial Narrow"/>
                        <a:cs typeface="Arial Narrow"/>
                      </a:endParaRPr>
                    </a:p>
                  </a:txBody>
                  <a:tcPr marL="0" marR="0" marT="9271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39011">
                <a:tc>
                  <a:txBody>
                    <a:bodyPr/>
                    <a:lstStyle/>
                    <a:p>
                      <a:pPr marR="22225" algn="ctr">
                        <a:lnSpc>
                          <a:spcPct val="100000"/>
                        </a:lnSpc>
                        <a:spcBef>
                          <a:spcPts val="405"/>
                        </a:spcBef>
                      </a:pPr>
                      <a:r>
                        <a:rPr sz="900" b="1" dirty="0">
                          <a:solidFill>
                            <a:srgbClr val="231F20"/>
                          </a:solidFill>
                          <a:latin typeface="Arial Narrow"/>
                          <a:cs typeface="Arial Narrow"/>
                        </a:rPr>
                        <a:t>Sistema de</a:t>
                      </a:r>
                      <a:r>
                        <a:rPr sz="900" b="1" spc="-10" dirty="0">
                          <a:solidFill>
                            <a:srgbClr val="231F20"/>
                          </a:solidFill>
                          <a:latin typeface="Arial Narrow"/>
                          <a:cs typeface="Arial Narrow"/>
                        </a:rPr>
                        <a:t> </a:t>
                      </a:r>
                      <a:r>
                        <a:rPr sz="900" b="1" dirty="0">
                          <a:solidFill>
                            <a:srgbClr val="231F20"/>
                          </a:solidFill>
                          <a:latin typeface="Arial Narrow"/>
                          <a:cs typeface="Arial Narrow"/>
                        </a:rPr>
                        <a:t>control</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5"/>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01419">
                <a:tc>
                  <a:txBody>
                    <a:bodyPr/>
                    <a:lstStyle/>
                    <a:p>
                      <a:pPr marR="22225" algn="ctr">
                        <a:lnSpc>
                          <a:spcPct val="100000"/>
                        </a:lnSpc>
                        <a:spcBef>
                          <a:spcPts val="125"/>
                        </a:spcBef>
                      </a:pPr>
                      <a:r>
                        <a:rPr sz="900" b="1" dirty="0">
                          <a:solidFill>
                            <a:srgbClr val="231F20"/>
                          </a:solidFill>
                          <a:latin typeface="Arial Narrow"/>
                          <a:cs typeface="Arial Narrow"/>
                        </a:rPr>
                        <a:t>Nivel de</a:t>
                      </a:r>
                      <a:r>
                        <a:rPr sz="900" b="1" spc="-10" dirty="0">
                          <a:solidFill>
                            <a:srgbClr val="231F20"/>
                          </a:solidFill>
                          <a:latin typeface="Arial Narrow"/>
                          <a:cs typeface="Arial Narrow"/>
                        </a:rPr>
                        <a:t> </a:t>
                      </a:r>
                      <a:r>
                        <a:rPr sz="900" b="1" dirty="0">
                          <a:solidFill>
                            <a:srgbClr val="231F20"/>
                          </a:solidFill>
                          <a:latin typeface="Arial Narrow"/>
                          <a:cs typeface="Arial Narrow"/>
                        </a:rPr>
                        <a:t>potencia</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25"/>
                        </a:spcBef>
                      </a:pPr>
                      <a:r>
                        <a:rPr sz="900" dirty="0">
                          <a:solidFill>
                            <a:srgbClr val="231F20"/>
                          </a:solidFill>
                          <a:latin typeface="Arial Narrow"/>
                          <a:cs typeface="Arial Narrow"/>
                        </a:rPr>
                        <a:t>2300W</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1420">
                <a:tc>
                  <a:txBody>
                    <a:bodyPr/>
                    <a:lstStyle/>
                    <a:p>
                      <a:pPr marR="22225" algn="ctr">
                        <a:lnSpc>
                          <a:spcPct val="100000"/>
                        </a:lnSpc>
                        <a:spcBef>
                          <a:spcPts val="140"/>
                        </a:spcBef>
                      </a:pPr>
                      <a:r>
                        <a:rPr sz="900" b="1" dirty="0">
                          <a:solidFill>
                            <a:srgbClr val="231F20"/>
                          </a:solidFill>
                          <a:latin typeface="Arial Narrow"/>
                          <a:cs typeface="Arial Narrow"/>
                        </a:rPr>
                        <a:t>Calentador</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40"/>
                        </a:spcBef>
                      </a:pPr>
                      <a:r>
                        <a:rPr sz="900" dirty="0">
                          <a:solidFill>
                            <a:srgbClr val="231F20"/>
                          </a:solidFill>
                          <a:latin typeface="Arial Narrow"/>
                          <a:cs typeface="Arial Narrow"/>
                        </a:rPr>
                        <a:t>1500W</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1420">
                <a:tc>
                  <a:txBody>
                    <a:bodyPr/>
                    <a:lstStyle/>
                    <a:p>
                      <a:pPr marR="22225" algn="ctr">
                        <a:lnSpc>
                          <a:spcPct val="100000"/>
                        </a:lnSpc>
                        <a:spcBef>
                          <a:spcPts val="150"/>
                        </a:spcBef>
                      </a:pPr>
                      <a:r>
                        <a:rPr sz="900" b="1" dirty="0">
                          <a:solidFill>
                            <a:srgbClr val="231F20"/>
                          </a:solidFill>
                          <a:latin typeface="Arial Narrow"/>
                          <a:cs typeface="Arial Narrow"/>
                        </a:rPr>
                        <a:t>Soplador de </a:t>
                      </a:r>
                      <a:r>
                        <a:rPr sz="900" b="1" spc="-5" dirty="0">
                          <a:solidFill>
                            <a:srgbClr val="231F20"/>
                          </a:solidFill>
                          <a:latin typeface="Arial Narrow"/>
                          <a:cs typeface="Arial Narrow"/>
                        </a:rPr>
                        <a:t>aire </a:t>
                      </a:r>
                      <a:r>
                        <a:rPr sz="900" b="1" dirty="0">
                          <a:solidFill>
                            <a:srgbClr val="231F20"/>
                          </a:solidFill>
                          <a:latin typeface="Arial Narrow"/>
                          <a:cs typeface="Arial Narrow"/>
                        </a:rPr>
                        <a:t>de</a:t>
                      </a:r>
                      <a:r>
                        <a:rPr sz="900" b="1" spc="-20" dirty="0">
                          <a:solidFill>
                            <a:srgbClr val="231F20"/>
                          </a:solidFill>
                          <a:latin typeface="Arial Narrow"/>
                          <a:cs typeface="Arial Narrow"/>
                        </a:rPr>
                        <a:t> </a:t>
                      </a:r>
                      <a:r>
                        <a:rPr sz="900" b="1" dirty="0">
                          <a:solidFill>
                            <a:srgbClr val="231F20"/>
                          </a:solidFill>
                          <a:latin typeface="Arial Narrow"/>
                          <a:cs typeface="Arial Narrow"/>
                        </a:rPr>
                        <a:t>masaje</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150"/>
                        </a:spcBef>
                      </a:pPr>
                      <a:r>
                        <a:rPr sz="900" dirty="0">
                          <a:solidFill>
                            <a:srgbClr val="231F20"/>
                          </a:solidFill>
                          <a:latin typeface="Arial Narrow"/>
                          <a:cs typeface="Arial Narrow"/>
                        </a:rPr>
                        <a:t>3 </a:t>
                      </a:r>
                      <a:r>
                        <a:rPr sz="900" spc="-5" dirty="0">
                          <a:solidFill>
                            <a:srgbClr val="231F20"/>
                          </a:solidFill>
                          <a:latin typeface="Arial Narrow"/>
                          <a:cs typeface="Arial Narrow"/>
                        </a:rPr>
                        <a:t>niveles </a:t>
                      </a:r>
                      <a:r>
                        <a:rPr sz="900" dirty="0">
                          <a:solidFill>
                            <a:srgbClr val="231F20"/>
                          </a:solidFill>
                          <a:latin typeface="Arial Narrow"/>
                          <a:cs typeface="Arial Narrow"/>
                        </a:rPr>
                        <a:t>(Nivel </a:t>
                      </a:r>
                      <a:r>
                        <a:rPr sz="900" spc="-5" dirty="0">
                          <a:solidFill>
                            <a:srgbClr val="231F20"/>
                          </a:solidFill>
                          <a:latin typeface="Arial Narrow"/>
                          <a:cs typeface="Arial Narrow"/>
                        </a:rPr>
                        <a:t>1: 300 </a:t>
                      </a:r>
                      <a:r>
                        <a:rPr sz="900" dirty="0">
                          <a:solidFill>
                            <a:srgbClr val="231F20"/>
                          </a:solidFill>
                          <a:latin typeface="Arial Narrow"/>
                          <a:cs typeface="Arial Narrow"/>
                        </a:rPr>
                        <a:t>W, Nivel </a:t>
                      </a:r>
                      <a:r>
                        <a:rPr sz="900" spc="-5" dirty="0">
                          <a:solidFill>
                            <a:srgbClr val="231F20"/>
                          </a:solidFill>
                          <a:latin typeface="Arial Narrow"/>
                          <a:cs typeface="Arial Narrow"/>
                        </a:rPr>
                        <a:t>2: 500 </a:t>
                      </a:r>
                      <a:r>
                        <a:rPr sz="900" dirty="0">
                          <a:solidFill>
                            <a:srgbClr val="231F20"/>
                          </a:solidFill>
                          <a:latin typeface="Arial Narrow"/>
                          <a:cs typeface="Arial Narrow"/>
                        </a:rPr>
                        <a:t>W, Nivel </a:t>
                      </a:r>
                      <a:r>
                        <a:rPr sz="900" spc="-5" dirty="0">
                          <a:solidFill>
                            <a:srgbClr val="231F20"/>
                          </a:solidFill>
                          <a:latin typeface="Arial Narrow"/>
                          <a:cs typeface="Arial Narrow"/>
                        </a:rPr>
                        <a:t>3: 720</a:t>
                      </a:r>
                      <a:r>
                        <a:rPr sz="900" spc="-30"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01419">
                <a:tc>
                  <a:txBody>
                    <a:bodyPr/>
                    <a:lstStyle/>
                    <a:p>
                      <a:pPr marR="22225" algn="ctr">
                        <a:lnSpc>
                          <a:spcPct val="100000"/>
                        </a:lnSpc>
                        <a:spcBef>
                          <a:spcPts val="165"/>
                        </a:spcBef>
                      </a:pPr>
                      <a:r>
                        <a:rPr sz="900" b="1" dirty="0">
                          <a:solidFill>
                            <a:srgbClr val="231F20"/>
                          </a:solidFill>
                          <a:latin typeface="Arial Narrow"/>
                          <a:cs typeface="Arial Narrow"/>
                        </a:rPr>
                        <a:t>Bomba de</a:t>
                      </a:r>
                      <a:r>
                        <a:rPr sz="900" b="1" spc="-10" dirty="0">
                          <a:solidFill>
                            <a:srgbClr val="231F20"/>
                          </a:solidFill>
                          <a:latin typeface="Arial Narrow"/>
                          <a:cs typeface="Arial Narrow"/>
                        </a:rPr>
                        <a:t> </a:t>
                      </a:r>
                      <a:r>
                        <a:rPr sz="900" b="1" dirty="0">
                          <a:solidFill>
                            <a:srgbClr val="231F20"/>
                          </a:solidFill>
                          <a:latin typeface="Arial Narrow"/>
                          <a:cs typeface="Arial Narrow"/>
                        </a:rPr>
                        <a:t>filtro</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65"/>
                        </a:spcBef>
                      </a:pPr>
                      <a:r>
                        <a:rPr sz="900" dirty="0">
                          <a:solidFill>
                            <a:srgbClr val="231F20"/>
                          </a:solidFill>
                          <a:latin typeface="Arial Narrow"/>
                          <a:cs typeface="Arial Narrow"/>
                        </a:rPr>
                        <a:t>1800L/hr</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01420">
                <a:tc>
                  <a:txBody>
                    <a:bodyPr/>
                    <a:lstStyle/>
                    <a:p>
                      <a:pPr marR="22860" algn="ctr">
                        <a:lnSpc>
                          <a:spcPct val="100000"/>
                        </a:lnSpc>
                        <a:spcBef>
                          <a:spcPts val="180"/>
                        </a:spcBef>
                      </a:pPr>
                      <a:r>
                        <a:rPr sz="900" b="1" spc="-5" dirty="0">
                          <a:solidFill>
                            <a:srgbClr val="231F20"/>
                          </a:solidFill>
                          <a:latin typeface="Arial Narrow"/>
                          <a:cs typeface="Arial Narrow"/>
                        </a:rPr>
                        <a:t>Generador </a:t>
                      </a:r>
                      <a:r>
                        <a:rPr sz="900" b="1" dirty="0">
                          <a:solidFill>
                            <a:srgbClr val="231F20"/>
                          </a:solidFill>
                          <a:latin typeface="Arial Narrow"/>
                          <a:cs typeface="Arial Narrow"/>
                        </a:rPr>
                        <a:t>de ozono</a:t>
                      </a:r>
                      <a:r>
                        <a:rPr sz="900" b="1" spc="-20" dirty="0">
                          <a:solidFill>
                            <a:srgbClr val="231F20"/>
                          </a:solidFill>
                          <a:latin typeface="Arial Narrow"/>
                          <a:cs typeface="Arial Narrow"/>
                        </a:rPr>
                        <a:t> </a:t>
                      </a:r>
                      <a:r>
                        <a:rPr sz="900" b="1" dirty="0">
                          <a:solidFill>
                            <a:srgbClr val="231F20"/>
                          </a:solidFill>
                          <a:latin typeface="Arial Narrow"/>
                          <a:cs typeface="Arial Narrow"/>
                        </a:rPr>
                        <a:t>integrado</a:t>
                      </a:r>
                      <a:endParaRPr sz="90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80"/>
                        </a:spcBef>
                      </a:pPr>
                      <a:r>
                        <a:rPr sz="900" spc="-5" dirty="0">
                          <a:solidFill>
                            <a:srgbClr val="231F20"/>
                          </a:solidFill>
                          <a:latin typeface="Arial Narrow"/>
                          <a:cs typeface="Arial Narrow"/>
                        </a:rPr>
                        <a:t>5.5W,</a:t>
                      </a:r>
                      <a:r>
                        <a:rPr sz="900" spc="-10" dirty="0">
                          <a:solidFill>
                            <a:srgbClr val="231F20"/>
                          </a:solidFill>
                          <a:latin typeface="Arial Narrow"/>
                          <a:cs typeface="Arial Narrow"/>
                        </a:rPr>
                        <a:t> </a:t>
                      </a:r>
                      <a:r>
                        <a:rPr sz="900" dirty="0">
                          <a:solidFill>
                            <a:srgbClr val="231F20"/>
                          </a:solidFill>
                          <a:latin typeface="Arial Narrow"/>
                          <a:cs typeface="Arial Narrow"/>
                        </a:rPr>
                        <a:t>30-50mg/hr</a:t>
                      </a:r>
                      <a:endParaRPr sz="90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1420">
                <a:tc>
                  <a:txBody>
                    <a:bodyPr/>
                    <a:lstStyle/>
                    <a:p>
                      <a:pPr marR="22225" algn="ctr">
                        <a:lnSpc>
                          <a:spcPct val="100000"/>
                        </a:lnSpc>
                        <a:spcBef>
                          <a:spcPts val="195"/>
                        </a:spcBef>
                      </a:pPr>
                      <a:r>
                        <a:rPr sz="900" b="1" dirty="0">
                          <a:solidFill>
                            <a:srgbClr val="231F20"/>
                          </a:solidFill>
                          <a:latin typeface="Arial Narrow"/>
                          <a:cs typeface="Arial Narrow"/>
                        </a:rPr>
                        <a:t>Flujo radiante</a:t>
                      </a:r>
                      <a:r>
                        <a:rPr sz="900" b="1" spc="-10" dirty="0">
                          <a:solidFill>
                            <a:srgbClr val="231F20"/>
                          </a:solidFill>
                          <a:latin typeface="Arial Narrow"/>
                          <a:cs typeface="Arial Narrow"/>
                        </a:rPr>
                        <a:t> </a:t>
                      </a:r>
                      <a:r>
                        <a:rPr sz="900" b="1" dirty="0">
                          <a:solidFill>
                            <a:srgbClr val="231F20"/>
                          </a:solidFill>
                          <a:latin typeface="Arial Narrow"/>
                          <a:cs typeface="Arial Narrow"/>
                        </a:rPr>
                        <a:t>UVC</a:t>
                      </a:r>
                      <a:endParaRPr sz="900">
                        <a:latin typeface="Arial Narrow"/>
                        <a:cs typeface="Arial Narrow"/>
                      </a:endParaRPr>
                    </a:p>
                  </a:txBody>
                  <a:tcPr marL="0" marR="0" marT="247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195"/>
                        </a:spcBef>
                      </a:pPr>
                      <a:r>
                        <a:rPr sz="900" dirty="0">
                          <a:solidFill>
                            <a:srgbClr val="231F20"/>
                          </a:solidFill>
                          <a:latin typeface="Arial Narrow"/>
                          <a:cs typeface="Arial Narrow"/>
                        </a:rPr>
                        <a:t>2000uW</a:t>
                      </a:r>
                      <a:endParaRPr sz="900">
                        <a:latin typeface="Arial Narrow"/>
                        <a:cs typeface="Arial Narrow"/>
                      </a:endParaRPr>
                    </a:p>
                  </a:txBody>
                  <a:tcPr marL="0" marR="0" marT="247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1419">
                <a:tc>
                  <a:txBody>
                    <a:bodyPr/>
                    <a:lstStyle/>
                    <a:p>
                      <a:pPr marR="22860" algn="ctr">
                        <a:lnSpc>
                          <a:spcPct val="100000"/>
                        </a:lnSpc>
                        <a:spcBef>
                          <a:spcPts val="210"/>
                        </a:spcBef>
                      </a:pPr>
                      <a:r>
                        <a:rPr sz="900" b="1" dirty="0">
                          <a:solidFill>
                            <a:srgbClr val="231F20"/>
                          </a:solidFill>
                          <a:latin typeface="Arial Narrow"/>
                          <a:cs typeface="Arial Narrow"/>
                        </a:rPr>
                        <a:t>Tapa</a:t>
                      </a:r>
                      <a:r>
                        <a:rPr sz="900" b="1" spc="-5" dirty="0">
                          <a:solidFill>
                            <a:srgbClr val="231F20"/>
                          </a:solidFill>
                          <a:latin typeface="Arial Narrow"/>
                          <a:cs typeface="Arial Narrow"/>
                        </a:rPr>
                        <a:t> </a:t>
                      </a:r>
                      <a:r>
                        <a:rPr sz="900" b="1" dirty="0">
                          <a:solidFill>
                            <a:srgbClr val="231F20"/>
                          </a:solidFill>
                          <a:latin typeface="Arial Narrow"/>
                          <a:cs typeface="Arial Narrow"/>
                        </a:rPr>
                        <a:t>superior</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210"/>
                        </a:spcBef>
                      </a:pPr>
                      <a:r>
                        <a:rPr sz="900" dirty="0">
                          <a:solidFill>
                            <a:srgbClr val="231F20"/>
                          </a:solidFill>
                          <a:latin typeface="Arial Narrow"/>
                          <a:cs typeface="Arial Narrow"/>
                        </a:rPr>
                        <a:t>PVC reforzado</a:t>
                      </a:r>
                      <a:r>
                        <a:rPr sz="900" spc="-5" dirty="0">
                          <a:solidFill>
                            <a:srgbClr val="231F20"/>
                          </a:solidFill>
                          <a:latin typeface="Arial Narrow"/>
                          <a:cs typeface="Arial Narrow"/>
                        </a:rPr>
                        <a:t> </a:t>
                      </a:r>
                      <a:r>
                        <a:rPr sz="900" dirty="0">
                          <a:solidFill>
                            <a:srgbClr val="231F20"/>
                          </a:solidFill>
                          <a:latin typeface="Arial Narrow"/>
                          <a:cs typeface="Arial Narrow"/>
                        </a:rPr>
                        <a:t>Rhino-Tech™</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01427">
                <a:tc>
                  <a:txBody>
                    <a:bodyPr/>
                    <a:lstStyle/>
                    <a:p>
                      <a:pPr marR="22860" algn="ctr">
                        <a:lnSpc>
                          <a:spcPct val="100000"/>
                        </a:lnSpc>
                        <a:spcBef>
                          <a:spcPts val="225"/>
                        </a:spcBef>
                      </a:pPr>
                      <a:r>
                        <a:rPr sz="900" b="1" spc="-5" dirty="0">
                          <a:solidFill>
                            <a:srgbClr val="231F20"/>
                          </a:solidFill>
                          <a:latin typeface="Arial Narrow"/>
                          <a:cs typeface="Arial Narrow"/>
                        </a:rPr>
                        <a:t>Material </a:t>
                      </a:r>
                      <a:r>
                        <a:rPr sz="900" b="1" dirty="0">
                          <a:solidFill>
                            <a:srgbClr val="231F20"/>
                          </a:solidFill>
                          <a:latin typeface="Arial Narrow"/>
                          <a:cs typeface="Arial Narrow"/>
                        </a:rPr>
                        <a:t>de</a:t>
                      </a:r>
                      <a:r>
                        <a:rPr sz="900" b="1" spc="-10" dirty="0">
                          <a:solidFill>
                            <a:srgbClr val="231F20"/>
                          </a:solidFill>
                          <a:latin typeface="Arial Narrow"/>
                          <a:cs typeface="Arial Narrow"/>
                        </a:rPr>
                        <a:t> </a:t>
                      </a:r>
                      <a:r>
                        <a:rPr sz="900" b="1" dirty="0">
                          <a:solidFill>
                            <a:srgbClr val="231F20"/>
                          </a:solidFill>
                          <a:latin typeface="Arial Narrow"/>
                          <a:cs typeface="Arial Narrow"/>
                        </a:rPr>
                        <a:t>revestimiento</a:t>
                      </a:r>
                      <a:endParaRPr sz="90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225"/>
                        </a:spcBef>
                      </a:pPr>
                      <a:r>
                        <a:rPr sz="900" dirty="0">
                          <a:solidFill>
                            <a:srgbClr val="231F20"/>
                          </a:solidFill>
                          <a:latin typeface="Arial Narrow"/>
                          <a:cs typeface="Arial Narrow"/>
                        </a:rPr>
                        <a:t>PVC + PVC </a:t>
                      </a:r>
                      <a:r>
                        <a:rPr sz="900" spc="-5" dirty="0">
                          <a:solidFill>
                            <a:srgbClr val="231F20"/>
                          </a:solidFill>
                          <a:latin typeface="Arial Narrow"/>
                          <a:cs typeface="Arial Narrow"/>
                        </a:rPr>
                        <a:t>premium </a:t>
                      </a:r>
                      <a:r>
                        <a:rPr sz="900" dirty="0">
                          <a:solidFill>
                            <a:srgbClr val="231F20"/>
                          </a:solidFill>
                          <a:latin typeface="Arial Narrow"/>
                          <a:cs typeface="Arial Narrow"/>
                        </a:rPr>
                        <a:t>reforzado</a:t>
                      </a:r>
                      <a:r>
                        <a:rPr sz="900" spc="-15" dirty="0">
                          <a:solidFill>
                            <a:srgbClr val="231F20"/>
                          </a:solidFill>
                          <a:latin typeface="Arial Narrow"/>
                          <a:cs typeface="Arial Narrow"/>
                        </a:rPr>
                        <a:t> </a:t>
                      </a:r>
                      <a:r>
                        <a:rPr sz="900" dirty="0">
                          <a:solidFill>
                            <a:srgbClr val="231F20"/>
                          </a:solidFill>
                          <a:latin typeface="Arial Narrow"/>
                          <a:cs typeface="Arial Narrow"/>
                        </a:rPr>
                        <a:t>Rhino-Tech™</a:t>
                      </a:r>
                      <a:endParaRPr sz="90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bl>
          </a:graphicData>
        </a:graphic>
      </p:graphicFrame>
      <p:sp>
        <p:nvSpPr>
          <p:cNvPr id="7" name="object 7"/>
          <p:cNvSpPr txBox="1"/>
          <p:nvPr/>
        </p:nvSpPr>
        <p:spPr>
          <a:xfrm>
            <a:off x="3864620" y="8935225"/>
            <a:ext cx="3161665" cy="797560"/>
          </a:xfrm>
          <a:prstGeom prst="rect">
            <a:avLst/>
          </a:prstGeom>
        </p:spPr>
        <p:txBody>
          <a:bodyPr vert="horz" wrap="square" lIns="0" tIns="25400" rIns="0" bIns="0" rtlCol="0">
            <a:spAutoFit/>
          </a:bodyPr>
          <a:lstStyle/>
          <a:p>
            <a:pPr marL="12700" marR="88265">
              <a:lnSpc>
                <a:spcPts val="1000"/>
              </a:lnSpc>
              <a:spcBef>
                <a:spcPts val="200"/>
              </a:spcBef>
            </a:pPr>
            <a:r>
              <a:rPr sz="900" b="1" dirty="0">
                <a:solidFill>
                  <a:srgbClr val="231F20"/>
                </a:solidFill>
                <a:latin typeface="Arial Narrow"/>
                <a:cs typeface="Arial Narrow"/>
              </a:rPr>
              <a:t>NOTA: </a:t>
            </a:r>
            <a:r>
              <a:rPr sz="900" spc="-5" dirty="0">
                <a:solidFill>
                  <a:srgbClr val="231F20"/>
                </a:solidFill>
                <a:latin typeface="Arial Narrow"/>
                <a:cs typeface="Arial Narrow"/>
              </a:rPr>
              <a:t>Los dibujos son solo indicativos. Los productos </a:t>
            </a:r>
            <a:r>
              <a:rPr sz="900" dirty="0">
                <a:solidFill>
                  <a:srgbClr val="231F20"/>
                </a:solidFill>
                <a:latin typeface="Arial Narrow"/>
                <a:cs typeface="Arial Narrow"/>
              </a:rPr>
              <a:t>reales </a:t>
            </a:r>
            <a:r>
              <a:rPr sz="900" spc="-5" dirty="0">
                <a:solidFill>
                  <a:srgbClr val="231F20"/>
                </a:solidFill>
                <a:latin typeface="Arial Narrow"/>
                <a:cs typeface="Arial Narrow"/>
              </a:rPr>
              <a:t>pueden ser  distintos. </a:t>
            </a:r>
            <a:r>
              <a:rPr sz="900" dirty="0">
                <a:solidFill>
                  <a:srgbClr val="231F20"/>
                </a:solidFill>
                <a:latin typeface="Arial Narrow"/>
                <a:cs typeface="Arial Narrow"/>
              </a:rPr>
              <a:t>No a</a:t>
            </a:r>
            <a:r>
              <a:rPr sz="900" spc="-10" dirty="0">
                <a:solidFill>
                  <a:srgbClr val="231F20"/>
                </a:solidFill>
                <a:latin typeface="Arial Narrow"/>
                <a:cs typeface="Arial Narrow"/>
              </a:rPr>
              <a:t> </a:t>
            </a:r>
            <a:r>
              <a:rPr sz="900" dirty="0">
                <a:solidFill>
                  <a:srgbClr val="231F20"/>
                </a:solidFill>
                <a:latin typeface="Arial Narrow"/>
                <a:cs typeface="Arial Narrow"/>
              </a:rPr>
              <a:t>escala.</a:t>
            </a:r>
            <a:endParaRPr sz="900">
              <a:latin typeface="Arial Narrow"/>
              <a:cs typeface="Arial Narrow"/>
            </a:endParaRPr>
          </a:p>
          <a:p>
            <a:pPr marL="12700" marR="87630">
              <a:lnSpc>
                <a:spcPts val="1000"/>
              </a:lnSpc>
            </a:pPr>
            <a:r>
              <a:rPr sz="900" dirty="0">
                <a:solidFill>
                  <a:srgbClr val="231F20"/>
                </a:solidFill>
                <a:latin typeface="Arial Narrow"/>
                <a:cs typeface="Arial Narrow"/>
              </a:rPr>
              <a:t>Por </a:t>
            </a:r>
            <a:r>
              <a:rPr sz="900" spc="-5" dirty="0">
                <a:solidFill>
                  <a:srgbClr val="231F20"/>
                </a:solidFill>
                <a:latin typeface="Arial Narrow"/>
                <a:cs typeface="Arial Narrow"/>
              </a:rPr>
              <a:t>motivos de seguridad, utilice exclusivamente accesorios </a:t>
            </a:r>
            <a:r>
              <a:rPr sz="900" dirty="0">
                <a:solidFill>
                  <a:srgbClr val="231F20"/>
                </a:solidFill>
                <a:latin typeface="Arial Narrow"/>
                <a:cs typeface="Arial Narrow"/>
              </a:rPr>
              <a:t>proporciona-  </a:t>
            </a:r>
            <a:r>
              <a:rPr sz="900" spc="-5" dirty="0">
                <a:solidFill>
                  <a:srgbClr val="231F20"/>
                </a:solidFill>
                <a:latin typeface="Arial Narrow"/>
                <a:cs typeface="Arial Narrow"/>
              </a:rPr>
              <a:t>dos por</a:t>
            </a:r>
            <a:r>
              <a:rPr sz="900" spc="-10" dirty="0">
                <a:solidFill>
                  <a:srgbClr val="231F20"/>
                </a:solidFill>
                <a:latin typeface="Arial Narrow"/>
                <a:cs typeface="Arial Narrow"/>
              </a:rPr>
              <a:t> </a:t>
            </a:r>
            <a:r>
              <a:rPr sz="900" spc="-5" dirty="0">
                <a:solidFill>
                  <a:srgbClr val="231F20"/>
                </a:solidFill>
                <a:latin typeface="Arial Narrow"/>
                <a:cs typeface="Arial Narrow"/>
              </a:rPr>
              <a:t>MSpa.</a:t>
            </a:r>
            <a:endParaRPr sz="900">
              <a:latin typeface="Arial Narrow"/>
              <a:cs typeface="Arial Narrow"/>
            </a:endParaRPr>
          </a:p>
          <a:p>
            <a:pPr marL="12700" marR="5080">
              <a:lnSpc>
                <a:spcPts val="1000"/>
              </a:lnSpc>
            </a:pPr>
            <a:r>
              <a:rPr sz="900" dirty="0">
                <a:solidFill>
                  <a:srgbClr val="231F20"/>
                </a:solidFill>
                <a:latin typeface="Arial Narrow"/>
                <a:cs typeface="Arial Narrow"/>
              </a:rPr>
              <a:t>Cuando </a:t>
            </a:r>
            <a:r>
              <a:rPr sz="900" spc="-5" dirty="0">
                <a:solidFill>
                  <a:srgbClr val="231F20"/>
                </a:solidFill>
                <a:latin typeface="Arial Narrow"/>
                <a:cs typeface="Arial Narrow"/>
              </a:rPr>
              <a:t>pida piezas, no olvide indicar el número de modelo </a:t>
            </a:r>
            <a:r>
              <a:rPr sz="900" dirty="0">
                <a:solidFill>
                  <a:srgbClr val="231F20"/>
                </a:solidFill>
                <a:latin typeface="Arial Narrow"/>
                <a:cs typeface="Arial Narrow"/>
              </a:rPr>
              <a:t>y </a:t>
            </a:r>
            <a:r>
              <a:rPr sz="900" spc="-5" dirty="0">
                <a:solidFill>
                  <a:srgbClr val="231F20"/>
                </a:solidFill>
                <a:latin typeface="Arial Narrow"/>
                <a:cs typeface="Arial Narrow"/>
              </a:rPr>
              <a:t>la descripción  del</a:t>
            </a:r>
            <a:r>
              <a:rPr sz="900" spc="-10" dirty="0">
                <a:solidFill>
                  <a:srgbClr val="231F20"/>
                </a:solidFill>
                <a:latin typeface="Arial Narrow"/>
                <a:cs typeface="Arial Narrow"/>
              </a:rPr>
              <a:t> </a:t>
            </a:r>
            <a:r>
              <a:rPr sz="900" spc="-5" dirty="0">
                <a:solidFill>
                  <a:srgbClr val="231F20"/>
                </a:solidFill>
                <a:latin typeface="Arial Narrow"/>
                <a:cs typeface="Arial Narrow"/>
              </a:rPr>
              <a:t>MSpa.</a:t>
            </a:r>
            <a:endParaRPr sz="900">
              <a:latin typeface="Arial Narrow"/>
              <a:cs typeface="Arial Narrow"/>
            </a:endParaRPr>
          </a:p>
        </p:txBody>
      </p:sp>
      <p:graphicFrame>
        <p:nvGraphicFramePr>
          <p:cNvPr id="8" name="object 8"/>
          <p:cNvGraphicFramePr>
            <a:graphicFrameLocks noGrp="1"/>
          </p:cNvGraphicFramePr>
          <p:nvPr/>
        </p:nvGraphicFramePr>
        <p:xfrm>
          <a:off x="3869288" y="6346374"/>
          <a:ext cx="3166745" cy="2381885"/>
        </p:xfrm>
        <a:graphic>
          <a:graphicData uri="http://schemas.openxmlformats.org/drawingml/2006/table">
            <a:tbl>
              <a:tblPr firstRow="1" bandRow="1">
                <a:tableStyleId>{2D5ABB26-0587-4C30-8999-92F81FD0307C}</a:tableStyleId>
              </a:tblPr>
              <a:tblGrid>
                <a:gridCol w="490855">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marL="43815" algn="ctr">
                        <a:lnSpc>
                          <a:spcPct val="100000"/>
                        </a:lnSpc>
                        <a:spcBef>
                          <a:spcPts val="195"/>
                        </a:spcBef>
                      </a:pPr>
                      <a:r>
                        <a:rPr sz="1000" b="1" dirty="0">
                          <a:solidFill>
                            <a:srgbClr val="FFFFFF"/>
                          </a:solidFill>
                          <a:latin typeface="Arial Narrow"/>
                          <a:cs typeface="Arial Narrow"/>
                        </a:rPr>
                        <a:t>REF.</a:t>
                      </a:r>
                      <a:r>
                        <a:rPr sz="1000" b="1" spc="-100" dirty="0">
                          <a:solidFill>
                            <a:srgbClr val="FFFFFF"/>
                          </a:solidFill>
                          <a:latin typeface="Arial Narrow"/>
                          <a:cs typeface="Arial Narrow"/>
                        </a:rPr>
                        <a:t> </a:t>
                      </a:r>
                      <a:r>
                        <a:rPr sz="1000" b="1" dirty="0">
                          <a:solidFill>
                            <a:srgbClr val="FFFFFF"/>
                          </a:solidFill>
                          <a:latin typeface="Arial Narrow"/>
                          <a:cs typeface="Arial Narrow"/>
                        </a:rPr>
                        <a:t>NR.</a:t>
                      </a:r>
                      <a:endParaRPr sz="1000">
                        <a:latin typeface="Arial Narrow"/>
                        <a:cs typeface="Arial Narrow"/>
                      </a:endParaRPr>
                    </a:p>
                  </a:txBody>
                  <a:tcPr marL="0" marR="0" marT="24765" marB="0">
                    <a:lnL w="9525">
                      <a:solidFill>
                        <a:srgbClr val="231F20"/>
                      </a:solidFill>
                      <a:prstDash val="solid"/>
                    </a:lnL>
                    <a:lnR w="9525">
                      <a:solidFill>
                        <a:srgbClr val="231F20"/>
                      </a:solidFill>
                      <a:prstDash val="solid"/>
                    </a:lnR>
                    <a:solidFill>
                      <a:srgbClr val="58595B"/>
                    </a:solidFill>
                  </a:tcPr>
                </a:tc>
                <a:tc>
                  <a:txBody>
                    <a:bodyPr/>
                    <a:lstStyle/>
                    <a:p>
                      <a:pPr marL="857885">
                        <a:lnSpc>
                          <a:spcPct val="100000"/>
                        </a:lnSpc>
                        <a:spcBef>
                          <a:spcPts val="195"/>
                        </a:spcBef>
                      </a:pPr>
                      <a:r>
                        <a:rPr sz="1000" b="1" dirty="0">
                          <a:solidFill>
                            <a:srgbClr val="FFFFFF"/>
                          </a:solidFill>
                          <a:latin typeface="Arial Narrow"/>
                          <a:cs typeface="Arial Narrow"/>
                        </a:rPr>
                        <a:t>TEILEBESCHREIBUNG</a:t>
                      </a:r>
                      <a:endParaRPr sz="1000">
                        <a:latin typeface="Arial Narrow"/>
                        <a:cs typeface="Arial Narrow"/>
                      </a:endParaRPr>
                    </a:p>
                  </a:txBody>
                  <a:tcPr marL="0" marR="0" marT="24765" marB="0">
                    <a:lnL w="9525">
                      <a:solidFill>
                        <a:srgbClr val="231F20"/>
                      </a:solidFill>
                      <a:prstDash val="solid"/>
                    </a:lnL>
                    <a:lnR w="9525">
                      <a:solidFill>
                        <a:srgbClr val="231F20"/>
                      </a:solidFill>
                      <a:prstDash val="solid"/>
                    </a:lnR>
                    <a:solidFill>
                      <a:srgbClr val="58595B"/>
                    </a:solidFill>
                  </a:tcPr>
                </a:tc>
                <a:extLst>
                  <a:ext uri="{0D108BD9-81ED-4DB2-BD59-A6C34878D82A}">
                    <a16:rowId xmlns:a16="http://schemas.microsoft.com/office/drawing/2014/main" val="10000"/>
                  </a:ext>
                </a:extLst>
              </a:tr>
              <a:tr h="215313">
                <a:tc>
                  <a:txBody>
                    <a:bodyPr/>
                    <a:lstStyle/>
                    <a:p>
                      <a:pPr marR="16510" algn="ctr">
                        <a:lnSpc>
                          <a:spcPct val="100000"/>
                        </a:lnSpc>
                        <a:spcBef>
                          <a:spcPts val="215"/>
                        </a:spcBef>
                      </a:pPr>
                      <a:r>
                        <a:rPr sz="900" b="1" dirty="0">
                          <a:solidFill>
                            <a:srgbClr val="231F20"/>
                          </a:solidFill>
                          <a:latin typeface="Arial Narrow"/>
                          <a:cs typeface="Arial Narrow"/>
                        </a:rPr>
                        <a:t>A</a:t>
                      </a:r>
                      <a:endParaRPr sz="900">
                        <a:latin typeface="Arial Narrow"/>
                        <a:cs typeface="Arial Narrow"/>
                      </a:endParaRPr>
                    </a:p>
                  </a:txBody>
                  <a:tcPr marL="0" marR="0" marT="27305" marB="0">
                    <a:lnL w="9525">
                      <a:solidFill>
                        <a:srgbClr val="231F20"/>
                      </a:solidFill>
                      <a:prstDash val="solid"/>
                    </a:lnL>
                    <a:lnR w="9525">
                      <a:solidFill>
                        <a:srgbClr val="231F20"/>
                      </a:solidFill>
                      <a:prstDash val="solid"/>
                    </a:lnR>
                    <a:lnB w="6350">
                      <a:solidFill>
                        <a:srgbClr val="231F20"/>
                      </a:solidFill>
                      <a:prstDash val="solid"/>
                    </a:lnB>
                  </a:tcPr>
                </a:tc>
                <a:tc>
                  <a:txBody>
                    <a:bodyPr/>
                    <a:lstStyle/>
                    <a:p>
                      <a:pPr marL="735330">
                        <a:lnSpc>
                          <a:spcPct val="100000"/>
                        </a:lnSpc>
                        <a:spcBef>
                          <a:spcPts val="165"/>
                        </a:spcBef>
                      </a:pPr>
                      <a:r>
                        <a:rPr sz="900" dirty="0">
                          <a:solidFill>
                            <a:srgbClr val="231F20"/>
                          </a:solidFill>
                          <a:latin typeface="Arial Narrow"/>
                          <a:cs typeface="Arial Narrow"/>
                        </a:rPr>
                        <a:t>Cubierta </a:t>
                      </a:r>
                      <a:r>
                        <a:rPr sz="900" spc="-5" dirty="0">
                          <a:solidFill>
                            <a:srgbClr val="231F20"/>
                          </a:solidFill>
                          <a:latin typeface="Arial Narrow"/>
                          <a:cs typeface="Arial Narrow"/>
                        </a:rPr>
                        <a:t>del spa con</a:t>
                      </a:r>
                      <a:r>
                        <a:rPr sz="900" spc="-20" dirty="0">
                          <a:solidFill>
                            <a:srgbClr val="231F20"/>
                          </a:solidFill>
                          <a:latin typeface="Arial Narrow"/>
                          <a:cs typeface="Arial Narrow"/>
                        </a:rPr>
                        <a:t> </a:t>
                      </a:r>
                      <a:r>
                        <a:rPr sz="900" spc="-5" dirty="0">
                          <a:solidFill>
                            <a:srgbClr val="231F20"/>
                          </a:solidFill>
                          <a:latin typeface="Arial Narrow"/>
                          <a:cs typeface="Arial Narrow"/>
                        </a:rPr>
                        <a:t>hebillas</a:t>
                      </a:r>
                      <a:endParaRPr sz="900">
                        <a:latin typeface="Arial Narrow"/>
                        <a:cs typeface="Arial Narrow"/>
                      </a:endParaRPr>
                    </a:p>
                  </a:txBody>
                  <a:tcPr marL="0" marR="0" marT="20955" marB="0">
                    <a:lnL w="9525">
                      <a:solidFill>
                        <a:srgbClr val="231F20"/>
                      </a:solidFill>
                      <a:prstDash val="solid"/>
                    </a:lnL>
                    <a:lnR w="9525">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175425">
                <a:tc>
                  <a:txBody>
                    <a:bodyPr/>
                    <a:lstStyle/>
                    <a:p>
                      <a:pPr marR="16510" algn="ctr">
                        <a:lnSpc>
                          <a:spcPts val="1005"/>
                        </a:lnSpc>
                      </a:pPr>
                      <a:r>
                        <a:rPr sz="900" b="1" dirty="0">
                          <a:solidFill>
                            <a:srgbClr val="231F20"/>
                          </a:solidFill>
                          <a:latin typeface="Arial Narrow"/>
                          <a:cs typeface="Arial Narrow"/>
                        </a:rPr>
                        <a:t>B</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950"/>
                        </a:lnSpc>
                      </a:pPr>
                      <a:r>
                        <a:rPr sz="900" dirty="0">
                          <a:solidFill>
                            <a:srgbClr val="231F20"/>
                          </a:solidFill>
                          <a:latin typeface="Arial Narrow"/>
                          <a:cs typeface="Arial Narrow"/>
                        </a:rPr>
                        <a:t>Bañera </a:t>
                      </a:r>
                      <a:r>
                        <a:rPr sz="900" spc="-5" dirty="0">
                          <a:solidFill>
                            <a:srgbClr val="231F20"/>
                          </a:solidFill>
                          <a:latin typeface="Arial Narrow"/>
                          <a:cs typeface="Arial Narrow"/>
                        </a:rPr>
                        <a:t>del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75425">
                <a:tc>
                  <a:txBody>
                    <a:bodyPr/>
                    <a:lstStyle/>
                    <a:p>
                      <a:pPr marR="16510" algn="ctr">
                        <a:lnSpc>
                          <a:spcPts val="1025"/>
                        </a:lnSpc>
                      </a:pPr>
                      <a:r>
                        <a:rPr sz="900" b="1" dirty="0">
                          <a:solidFill>
                            <a:srgbClr val="231F20"/>
                          </a:solidFill>
                          <a:latin typeface="Arial Narrow"/>
                          <a:cs typeface="Arial Narrow"/>
                        </a:rPr>
                        <a:t>C</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ts val="969"/>
                        </a:lnSpc>
                      </a:pPr>
                      <a:r>
                        <a:rPr sz="900" spc="-5" dirty="0">
                          <a:solidFill>
                            <a:srgbClr val="231F20"/>
                          </a:solidFill>
                          <a:latin typeface="Arial Narrow"/>
                          <a:cs typeface="Arial Narrow"/>
                        </a:rPr>
                        <a:t>Mando con</a:t>
                      </a:r>
                      <a:r>
                        <a:rPr sz="900" spc="-10" dirty="0">
                          <a:solidFill>
                            <a:srgbClr val="231F20"/>
                          </a:solidFill>
                          <a:latin typeface="Arial Narrow"/>
                          <a:cs typeface="Arial Narrow"/>
                        </a:rPr>
                        <a:t> </a:t>
                      </a:r>
                      <a:r>
                        <a:rPr sz="900" spc="-5" dirty="0">
                          <a:solidFill>
                            <a:srgbClr val="231F20"/>
                          </a:solidFill>
                          <a:latin typeface="Arial Narrow"/>
                          <a:cs typeface="Arial Narrow"/>
                        </a:rPr>
                        <a:t>cable</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75423">
                <a:tc>
                  <a:txBody>
                    <a:bodyPr/>
                    <a:lstStyle/>
                    <a:p>
                      <a:pPr marR="16510" algn="ctr">
                        <a:lnSpc>
                          <a:spcPts val="1040"/>
                        </a:lnSpc>
                      </a:pPr>
                      <a:r>
                        <a:rPr sz="900" b="1" dirty="0">
                          <a:solidFill>
                            <a:srgbClr val="231F20"/>
                          </a:solidFill>
                          <a:latin typeface="Arial Narrow"/>
                          <a:cs typeface="Arial Narrow"/>
                        </a:rPr>
                        <a:t>D</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594995">
                        <a:lnSpc>
                          <a:spcPts val="990"/>
                        </a:lnSpc>
                      </a:pPr>
                      <a:r>
                        <a:rPr sz="900" dirty="0">
                          <a:solidFill>
                            <a:srgbClr val="231F20"/>
                          </a:solidFill>
                          <a:latin typeface="Arial Narrow"/>
                          <a:cs typeface="Arial Narrow"/>
                        </a:rPr>
                        <a:t>Alfombrilla </a:t>
                      </a:r>
                      <a:r>
                        <a:rPr sz="900" spc="-5" dirty="0">
                          <a:solidFill>
                            <a:srgbClr val="231F20"/>
                          </a:solidFill>
                          <a:latin typeface="Arial Narrow"/>
                          <a:cs typeface="Arial Narrow"/>
                        </a:rPr>
                        <a:t>de preservación del</a:t>
                      </a:r>
                      <a:r>
                        <a:rPr sz="900" spc="-20" dirty="0">
                          <a:solidFill>
                            <a:srgbClr val="231F20"/>
                          </a:solidFill>
                          <a:latin typeface="Arial Narrow"/>
                          <a:cs typeface="Arial Narrow"/>
                        </a:rPr>
                        <a:t> </a:t>
                      </a:r>
                      <a:r>
                        <a:rPr sz="900" spc="-5" dirty="0">
                          <a:solidFill>
                            <a:srgbClr val="231F20"/>
                          </a:solidFill>
                          <a:latin typeface="Arial Narrow"/>
                          <a:cs typeface="Arial Narrow"/>
                        </a:rPr>
                        <a:t>calor</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5425">
                <a:tc>
                  <a:txBody>
                    <a:bodyPr/>
                    <a:lstStyle/>
                    <a:p>
                      <a:pPr marR="16510" algn="ctr">
                        <a:lnSpc>
                          <a:spcPts val="1060"/>
                        </a:lnSpc>
                      </a:pPr>
                      <a:r>
                        <a:rPr sz="900" b="1" dirty="0">
                          <a:solidFill>
                            <a:srgbClr val="231F20"/>
                          </a:solidFill>
                          <a:latin typeface="Arial Narrow"/>
                          <a:cs typeface="Arial Narrow"/>
                        </a:rPr>
                        <a:t>E</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60325">
                        <a:lnSpc>
                          <a:spcPts val="1005"/>
                        </a:lnSpc>
                      </a:pPr>
                      <a:r>
                        <a:rPr sz="900" spc="-60" dirty="0">
                          <a:solidFill>
                            <a:srgbClr val="231F20"/>
                          </a:solidFill>
                          <a:latin typeface="Arial Narrow"/>
                          <a:cs typeface="Arial Narrow"/>
                        </a:rPr>
                        <a:t>Cartucho</a:t>
                      </a:r>
                      <a:r>
                        <a:rPr sz="900" spc="-35" dirty="0">
                          <a:solidFill>
                            <a:srgbClr val="231F20"/>
                          </a:solidFill>
                          <a:latin typeface="Arial Narrow"/>
                          <a:cs typeface="Arial Narrow"/>
                        </a:rPr>
                        <a:t> </a:t>
                      </a:r>
                      <a:r>
                        <a:rPr sz="900" spc="-70" dirty="0">
                          <a:solidFill>
                            <a:srgbClr val="231F20"/>
                          </a:solidFill>
                          <a:latin typeface="Arial Narrow"/>
                          <a:cs typeface="Arial Narrow"/>
                        </a:rPr>
                        <a:t>de</a:t>
                      </a:r>
                      <a:r>
                        <a:rPr sz="900" spc="-30" dirty="0">
                          <a:solidFill>
                            <a:srgbClr val="231F20"/>
                          </a:solidFill>
                          <a:latin typeface="Arial Narrow"/>
                          <a:cs typeface="Arial Narrow"/>
                        </a:rPr>
                        <a:t> </a:t>
                      </a:r>
                      <a:r>
                        <a:rPr sz="900" spc="-40" dirty="0">
                          <a:solidFill>
                            <a:srgbClr val="231F20"/>
                          </a:solidFill>
                          <a:latin typeface="Arial Narrow"/>
                          <a:cs typeface="Arial Narrow"/>
                        </a:rPr>
                        <a:t>filtro</a:t>
                      </a:r>
                      <a:r>
                        <a:rPr sz="900" spc="-30" dirty="0">
                          <a:solidFill>
                            <a:srgbClr val="231F20"/>
                          </a:solidFill>
                          <a:latin typeface="Arial Narrow"/>
                          <a:cs typeface="Arial Narrow"/>
                        </a:rPr>
                        <a:t> </a:t>
                      </a:r>
                      <a:r>
                        <a:rPr sz="900" spc="-70" dirty="0">
                          <a:solidFill>
                            <a:srgbClr val="231F20"/>
                          </a:solidFill>
                          <a:latin typeface="Arial Narrow"/>
                          <a:cs typeface="Arial Narrow"/>
                        </a:rPr>
                        <a:t>con</a:t>
                      </a:r>
                      <a:r>
                        <a:rPr sz="900" spc="-30" dirty="0">
                          <a:solidFill>
                            <a:srgbClr val="231F20"/>
                          </a:solidFill>
                          <a:latin typeface="Arial Narrow"/>
                          <a:cs typeface="Arial Narrow"/>
                        </a:rPr>
                        <a:t> </a:t>
                      </a:r>
                      <a:r>
                        <a:rPr sz="900" spc="-60" dirty="0">
                          <a:solidFill>
                            <a:srgbClr val="231F20"/>
                          </a:solidFill>
                          <a:latin typeface="Arial Narrow"/>
                          <a:cs typeface="Arial Narrow"/>
                        </a:rPr>
                        <a:t>cubierta</a:t>
                      </a:r>
                      <a:r>
                        <a:rPr sz="900" spc="-30" dirty="0">
                          <a:solidFill>
                            <a:srgbClr val="231F20"/>
                          </a:solidFill>
                          <a:latin typeface="Arial Narrow"/>
                          <a:cs typeface="Arial Narrow"/>
                        </a:rPr>
                        <a:t> </a:t>
                      </a:r>
                      <a:r>
                        <a:rPr sz="900" spc="-70" dirty="0">
                          <a:solidFill>
                            <a:srgbClr val="231F20"/>
                          </a:solidFill>
                          <a:latin typeface="Arial Narrow"/>
                          <a:cs typeface="Arial Narrow"/>
                        </a:rPr>
                        <a:t>de</a:t>
                      </a:r>
                      <a:r>
                        <a:rPr sz="900" spc="-35" dirty="0">
                          <a:solidFill>
                            <a:srgbClr val="231F20"/>
                          </a:solidFill>
                          <a:latin typeface="Arial Narrow"/>
                          <a:cs typeface="Arial Narrow"/>
                        </a:rPr>
                        <a:t> </a:t>
                      </a:r>
                      <a:r>
                        <a:rPr sz="900" spc="-65" dirty="0">
                          <a:solidFill>
                            <a:srgbClr val="231F20"/>
                          </a:solidFill>
                          <a:latin typeface="Arial Narrow"/>
                          <a:cs typeface="Arial Narrow"/>
                        </a:rPr>
                        <a:t>malla</a:t>
                      </a:r>
                      <a:r>
                        <a:rPr sz="900" spc="-30" dirty="0">
                          <a:solidFill>
                            <a:srgbClr val="231F20"/>
                          </a:solidFill>
                          <a:latin typeface="Arial Narrow"/>
                          <a:cs typeface="Arial Narrow"/>
                        </a:rPr>
                        <a:t> </a:t>
                      </a:r>
                      <a:r>
                        <a:rPr sz="900" spc="-65" dirty="0">
                          <a:solidFill>
                            <a:srgbClr val="231F20"/>
                          </a:solidFill>
                          <a:latin typeface="Arial Narrow"/>
                          <a:cs typeface="Arial Narrow"/>
                        </a:rPr>
                        <a:t>x2</a:t>
                      </a:r>
                      <a:r>
                        <a:rPr sz="900" spc="-30" dirty="0">
                          <a:solidFill>
                            <a:srgbClr val="231F20"/>
                          </a:solidFill>
                          <a:latin typeface="Arial Narrow"/>
                          <a:cs typeface="Arial Narrow"/>
                        </a:rPr>
                        <a:t> </a:t>
                      </a:r>
                      <a:r>
                        <a:rPr sz="900" spc="-70" dirty="0">
                          <a:solidFill>
                            <a:srgbClr val="231F20"/>
                          </a:solidFill>
                          <a:latin typeface="Arial Narrow"/>
                          <a:cs typeface="Arial Narrow"/>
                        </a:rPr>
                        <a:t>+</a:t>
                      </a:r>
                      <a:r>
                        <a:rPr sz="900" spc="-30" dirty="0">
                          <a:solidFill>
                            <a:srgbClr val="231F20"/>
                          </a:solidFill>
                          <a:latin typeface="Arial Narrow"/>
                          <a:cs typeface="Arial Narrow"/>
                        </a:rPr>
                        <a:t> </a:t>
                      </a:r>
                      <a:r>
                        <a:rPr sz="900" spc="-70" dirty="0">
                          <a:solidFill>
                            <a:srgbClr val="231F20"/>
                          </a:solidFill>
                          <a:latin typeface="Arial Narrow"/>
                          <a:cs typeface="Arial Narrow"/>
                        </a:rPr>
                        <a:t>Base</a:t>
                      </a:r>
                      <a:r>
                        <a:rPr sz="900" spc="-30" dirty="0">
                          <a:solidFill>
                            <a:srgbClr val="231F20"/>
                          </a:solidFill>
                          <a:latin typeface="Arial Narrow"/>
                          <a:cs typeface="Arial Narrow"/>
                        </a:rPr>
                        <a:t> </a:t>
                      </a:r>
                      <a:r>
                        <a:rPr sz="900" spc="-60" dirty="0">
                          <a:solidFill>
                            <a:srgbClr val="231F20"/>
                          </a:solidFill>
                          <a:latin typeface="Arial Narrow"/>
                          <a:cs typeface="Arial Narrow"/>
                        </a:rPr>
                        <a:t>del</a:t>
                      </a:r>
                      <a:r>
                        <a:rPr sz="900" spc="-35" dirty="0">
                          <a:solidFill>
                            <a:srgbClr val="231F20"/>
                          </a:solidFill>
                          <a:latin typeface="Arial Narrow"/>
                          <a:cs typeface="Arial Narrow"/>
                        </a:rPr>
                        <a:t> </a:t>
                      </a:r>
                      <a:r>
                        <a:rPr sz="900" spc="-65" dirty="0">
                          <a:solidFill>
                            <a:srgbClr val="231F20"/>
                          </a:solidFill>
                          <a:latin typeface="Arial Narrow"/>
                          <a:cs typeface="Arial Narrow"/>
                        </a:rPr>
                        <a:t>cartucho</a:t>
                      </a:r>
                      <a:r>
                        <a:rPr sz="900" spc="-30" dirty="0">
                          <a:solidFill>
                            <a:srgbClr val="231F20"/>
                          </a:solidFill>
                          <a:latin typeface="Arial Narrow"/>
                          <a:cs typeface="Arial Narrow"/>
                        </a:rPr>
                        <a:t> </a:t>
                      </a:r>
                      <a:r>
                        <a:rPr sz="900" spc="-70" dirty="0">
                          <a:solidFill>
                            <a:srgbClr val="231F20"/>
                          </a:solidFill>
                          <a:latin typeface="Arial Narrow"/>
                          <a:cs typeface="Arial Narrow"/>
                        </a:rPr>
                        <a:t>de</a:t>
                      </a:r>
                      <a:r>
                        <a:rPr sz="900" spc="-30" dirty="0">
                          <a:solidFill>
                            <a:srgbClr val="231F20"/>
                          </a:solidFill>
                          <a:latin typeface="Arial Narrow"/>
                          <a:cs typeface="Arial Narrow"/>
                        </a:rPr>
                        <a:t> </a:t>
                      </a:r>
                      <a:r>
                        <a:rPr sz="900" spc="-40" dirty="0">
                          <a:solidFill>
                            <a:srgbClr val="231F20"/>
                          </a:solidFill>
                          <a:latin typeface="Arial Narrow"/>
                          <a:cs typeface="Arial Narrow"/>
                        </a:rPr>
                        <a:t>filtro</a:t>
                      </a:r>
                      <a:r>
                        <a:rPr sz="900" spc="-30" dirty="0">
                          <a:solidFill>
                            <a:srgbClr val="231F20"/>
                          </a:solidFill>
                          <a:latin typeface="Arial Narrow"/>
                          <a:cs typeface="Arial Narrow"/>
                        </a:rPr>
                        <a:t> </a:t>
                      </a:r>
                      <a:r>
                        <a:rPr sz="900" spc="-70" dirty="0">
                          <a:solidFill>
                            <a:srgbClr val="231F20"/>
                          </a:solidFill>
                          <a:latin typeface="Arial Narrow"/>
                          <a:cs typeface="Arial Narrow"/>
                        </a:rPr>
                        <a:t>x1</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75425">
                <a:tc>
                  <a:txBody>
                    <a:bodyPr/>
                    <a:lstStyle/>
                    <a:p>
                      <a:pPr marR="16510" algn="ctr">
                        <a:lnSpc>
                          <a:spcPct val="100000"/>
                        </a:lnSpc>
                      </a:pPr>
                      <a:r>
                        <a:rPr sz="900" b="1" dirty="0">
                          <a:solidFill>
                            <a:srgbClr val="231F20"/>
                          </a:solidFill>
                          <a:latin typeface="Arial Narrow"/>
                          <a:cs typeface="Arial Narrow"/>
                        </a:rPr>
                        <a:t>F</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922655">
                        <a:lnSpc>
                          <a:spcPts val="1025"/>
                        </a:lnSpc>
                      </a:pPr>
                      <a:r>
                        <a:rPr sz="900" spc="-5" dirty="0">
                          <a:solidFill>
                            <a:srgbClr val="231F20"/>
                          </a:solidFill>
                          <a:latin typeface="Arial Narrow"/>
                          <a:cs typeface="Arial Narrow"/>
                        </a:rPr>
                        <a:t>Manguera de</a:t>
                      </a:r>
                      <a:r>
                        <a:rPr sz="900" spc="-10" dirty="0">
                          <a:solidFill>
                            <a:srgbClr val="231F20"/>
                          </a:solidFill>
                          <a:latin typeface="Arial Narrow"/>
                          <a:cs typeface="Arial Narrow"/>
                        </a:rPr>
                        <a:t> </a:t>
                      </a:r>
                      <a:r>
                        <a:rPr sz="900" spc="-5" dirty="0">
                          <a:solidFill>
                            <a:srgbClr val="231F20"/>
                          </a:solidFill>
                          <a:latin typeface="Arial Narrow"/>
                          <a:cs typeface="Arial Narrow"/>
                        </a:rPr>
                        <a:t>inflado</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75431">
                <a:tc>
                  <a:txBody>
                    <a:bodyPr/>
                    <a:lstStyle/>
                    <a:p>
                      <a:pPr marR="16510" algn="ctr">
                        <a:lnSpc>
                          <a:spcPct val="100000"/>
                        </a:lnSpc>
                        <a:spcBef>
                          <a:spcPts val="20"/>
                        </a:spcBef>
                      </a:pPr>
                      <a:r>
                        <a:rPr sz="900" b="1" dirty="0">
                          <a:solidFill>
                            <a:srgbClr val="231F20"/>
                          </a:solidFill>
                          <a:latin typeface="Arial Narrow"/>
                          <a:cs typeface="Arial Narrow"/>
                        </a:rPr>
                        <a:t>G</a:t>
                      </a:r>
                      <a:endParaRPr sz="900">
                        <a:latin typeface="Arial Narrow"/>
                        <a:cs typeface="Arial Narrow"/>
                      </a:endParaRPr>
                    </a:p>
                  </a:txBody>
                  <a:tcPr marL="0" marR="0" marT="254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45"/>
                        </a:lnSpc>
                      </a:pPr>
                      <a:r>
                        <a:rPr sz="900" dirty="0">
                          <a:solidFill>
                            <a:srgbClr val="231F20"/>
                          </a:solidFill>
                          <a:latin typeface="Arial Narrow"/>
                          <a:cs typeface="Arial Narrow"/>
                        </a:rPr>
                        <a:t>Cámara</a:t>
                      </a:r>
                      <a:r>
                        <a:rPr sz="900" spc="-5" dirty="0">
                          <a:solidFill>
                            <a:srgbClr val="231F20"/>
                          </a:solidFill>
                          <a:latin typeface="Arial Narrow"/>
                          <a:cs typeface="Arial Narrow"/>
                        </a:rPr>
                        <a:t> inflable</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75418">
                <a:tc>
                  <a:txBody>
                    <a:bodyPr/>
                    <a:lstStyle/>
                    <a:p>
                      <a:pPr marR="16510" algn="ctr">
                        <a:lnSpc>
                          <a:spcPct val="100000"/>
                        </a:lnSpc>
                        <a:spcBef>
                          <a:spcPts val="35"/>
                        </a:spcBef>
                      </a:pPr>
                      <a:r>
                        <a:rPr sz="900" b="1" dirty="0">
                          <a:solidFill>
                            <a:srgbClr val="231F20"/>
                          </a:solidFill>
                          <a:latin typeface="Arial Narrow"/>
                          <a:cs typeface="Arial Narrow"/>
                        </a:rPr>
                        <a:t>H</a:t>
                      </a:r>
                      <a:endParaRPr sz="900">
                        <a:latin typeface="Arial Narrow"/>
                        <a:cs typeface="Arial Narrow"/>
                      </a:endParaRPr>
                    </a:p>
                  </a:txBody>
                  <a:tcPr marL="0" marR="0" marT="444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649605">
                        <a:lnSpc>
                          <a:spcPts val="1065"/>
                        </a:lnSpc>
                      </a:pPr>
                      <a:r>
                        <a:rPr sz="900" dirty="0">
                          <a:solidFill>
                            <a:srgbClr val="231F20"/>
                          </a:solidFill>
                          <a:latin typeface="Arial Narrow"/>
                          <a:cs typeface="Arial Narrow"/>
                        </a:rPr>
                        <a:t>Adaptador </a:t>
                      </a:r>
                      <a:r>
                        <a:rPr sz="900" spc="-5" dirty="0">
                          <a:solidFill>
                            <a:srgbClr val="231F20"/>
                          </a:solidFill>
                          <a:latin typeface="Arial Narrow"/>
                          <a:cs typeface="Arial Narrow"/>
                        </a:rPr>
                        <a:t>de manguera de</a:t>
                      </a:r>
                      <a:r>
                        <a:rPr sz="900" spc="-20" dirty="0">
                          <a:solidFill>
                            <a:srgbClr val="231F20"/>
                          </a:solidFill>
                          <a:latin typeface="Arial Narrow"/>
                          <a:cs typeface="Arial Narrow"/>
                        </a:rPr>
                        <a:t> </a:t>
                      </a:r>
                      <a:r>
                        <a:rPr sz="900" spc="-5" dirty="0">
                          <a:solidFill>
                            <a:srgbClr val="231F20"/>
                          </a:solidFill>
                          <a:latin typeface="Arial Narrow"/>
                          <a:cs typeface="Arial Narrow"/>
                        </a:rPr>
                        <a:t>jardín</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75431">
                <a:tc>
                  <a:txBody>
                    <a:bodyPr/>
                    <a:lstStyle/>
                    <a:p>
                      <a:pPr marR="16510" algn="ctr">
                        <a:lnSpc>
                          <a:spcPct val="100000"/>
                        </a:lnSpc>
                        <a:spcBef>
                          <a:spcPts val="55"/>
                        </a:spcBef>
                      </a:pPr>
                      <a:r>
                        <a:rPr sz="900" b="1" dirty="0">
                          <a:solidFill>
                            <a:srgbClr val="231F20"/>
                          </a:solidFill>
                          <a:latin typeface="Arial Narrow"/>
                          <a:cs typeface="Arial Narrow"/>
                        </a:rPr>
                        <a:t>I</a:t>
                      </a:r>
                      <a:endParaRPr sz="900">
                        <a:latin typeface="Arial Narrow"/>
                        <a:cs typeface="Arial Narrow"/>
                      </a:endParaRPr>
                    </a:p>
                  </a:txBody>
                  <a:tcPr marL="0" marR="0" marT="698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pPr>
                      <a:r>
                        <a:rPr sz="900" spc="-5" dirty="0">
                          <a:solidFill>
                            <a:srgbClr val="231F20"/>
                          </a:solidFill>
                          <a:latin typeface="Arial Narrow"/>
                          <a:cs typeface="Arial Narrow"/>
                        </a:rPr>
                        <a:t>Llave</a:t>
                      </a:r>
                      <a:r>
                        <a:rPr sz="900" spc="-10" dirty="0">
                          <a:solidFill>
                            <a:srgbClr val="231F20"/>
                          </a:solidFill>
                          <a:latin typeface="Arial Narrow"/>
                          <a:cs typeface="Arial Narrow"/>
                        </a:rPr>
                        <a:t> </a:t>
                      </a:r>
                      <a:r>
                        <a:rPr sz="900" spc="-5" dirty="0">
                          <a:solidFill>
                            <a:srgbClr val="231F20"/>
                          </a:solidFill>
                          <a:latin typeface="Arial Narrow"/>
                          <a:cs typeface="Arial Narrow"/>
                        </a:rPr>
                        <a:t>inglesa</a:t>
                      </a:r>
                      <a:endParaRPr sz="900">
                        <a:latin typeface="Arial Narrow"/>
                        <a:cs typeface="Arial Narrow"/>
                      </a:endParaRPr>
                    </a:p>
                  </a:txBody>
                  <a:tcPr marL="0" marR="0" marT="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75418">
                <a:tc>
                  <a:txBody>
                    <a:bodyPr/>
                    <a:lstStyle/>
                    <a:p>
                      <a:pPr marR="16510" algn="ctr">
                        <a:lnSpc>
                          <a:spcPct val="100000"/>
                        </a:lnSpc>
                        <a:spcBef>
                          <a:spcPts val="75"/>
                        </a:spcBef>
                      </a:pPr>
                      <a:r>
                        <a:rPr sz="900" b="1" dirty="0">
                          <a:solidFill>
                            <a:srgbClr val="231F20"/>
                          </a:solidFill>
                          <a:latin typeface="Arial Narrow"/>
                          <a:cs typeface="Arial Narrow"/>
                        </a:rPr>
                        <a:t>J</a:t>
                      </a:r>
                      <a:endParaRPr sz="900">
                        <a:latin typeface="Arial Narrow"/>
                        <a:cs typeface="Arial Narrow"/>
                      </a:endParaRPr>
                    </a:p>
                  </a:txBody>
                  <a:tcPr marL="0" marR="0" marT="952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20"/>
                        </a:spcBef>
                      </a:pPr>
                      <a:r>
                        <a:rPr sz="900" dirty="0">
                          <a:solidFill>
                            <a:srgbClr val="231F20"/>
                          </a:solidFill>
                          <a:latin typeface="Arial Narrow"/>
                          <a:cs typeface="Arial Narrow"/>
                        </a:rPr>
                        <a:t>Kit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dirty="0">
                          <a:solidFill>
                            <a:srgbClr val="231F20"/>
                          </a:solidFill>
                          <a:latin typeface="Arial Narrow"/>
                          <a:cs typeface="Arial Narrow"/>
                        </a:rPr>
                        <a:t>reparación</a:t>
                      </a:r>
                      <a:endParaRPr sz="900">
                        <a:latin typeface="Arial Narrow"/>
                        <a:cs typeface="Arial Narrow"/>
                      </a:endParaRPr>
                    </a:p>
                  </a:txBody>
                  <a:tcPr marL="0" marR="0" marT="254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75430">
                <a:tc>
                  <a:txBody>
                    <a:bodyPr/>
                    <a:lstStyle/>
                    <a:p>
                      <a:pPr marR="16510" algn="ctr">
                        <a:lnSpc>
                          <a:spcPct val="100000"/>
                        </a:lnSpc>
                        <a:spcBef>
                          <a:spcPts val="95"/>
                        </a:spcBef>
                      </a:pPr>
                      <a:r>
                        <a:rPr sz="900" b="1" dirty="0">
                          <a:solidFill>
                            <a:srgbClr val="231F20"/>
                          </a:solidFill>
                          <a:latin typeface="Arial Narrow"/>
                          <a:cs typeface="Arial Narrow"/>
                        </a:rPr>
                        <a:t>K</a:t>
                      </a:r>
                      <a:endParaRPr sz="900">
                        <a:latin typeface="Arial Narrow"/>
                        <a:cs typeface="Arial Narrow"/>
                      </a:endParaRPr>
                    </a:p>
                  </a:txBody>
                  <a:tcPr marL="0" marR="0" marT="1206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506095">
                        <a:lnSpc>
                          <a:spcPct val="100000"/>
                        </a:lnSpc>
                        <a:spcBef>
                          <a:spcPts val="40"/>
                        </a:spcBef>
                      </a:pPr>
                      <a:r>
                        <a:rPr sz="900" dirty="0">
                          <a:solidFill>
                            <a:srgbClr val="231F20"/>
                          </a:solidFill>
                          <a:latin typeface="Arial Narrow"/>
                          <a:cs typeface="Arial Narrow"/>
                        </a:rPr>
                        <a:t>Barra </a:t>
                      </a:r>
                      <a:r>
                        <a:rPr sz="900" spc="-5" dirty="0">
                          <a:solidFill>
                            <a:srgbClr val="231F20"/>
                          </a:solidFill>
                          <a:latin typeface="Arial Narrow"/>
                          <a:cs typeface="Arial Narrow"/>
                        </a:rPr>
                        <a:t>lateral de mimbre </a:t>
                      </a:r>
                      <a:r>
                        <a:rPr sz="900" dirty="0">
                          <a:solidFill>
                            <a:srgbClr val="231F20"/>
                          </a:solidFill>
                          <a:latin typeface="Arial Narrow"/>
                          <a:cs typeface="Arial Narrow"/>
                        </a:rPr>
                        <a:t>(Sólo </a:t>
                      </a:r>
                      <a:r>
                        <a:rPr sz="900" spc="-5" dirty="0">
                          <a:solidFill>
                            <a:srgbClr val="231F20"/>
                          </a:solidFill>
                          <a:latin typeface="Arial Narrow"/>
                          <a:cs typeface="Arial Narrow"/>
                        </a:rPr>
                        <a:t>para</a:t>
                      </a:r>
                      <a:r>
                        <a:rPr sz="900" spc="-25" dirty="0">
                          <a:solidFill>
                            <a:srgbClr val="231F20"/>
                          </a:solidFill>
                          <a:latin typeface="Arial Narrow"/>
                          <a:cs typeface="Arial Narrow"/>
                        </a:rPr>
                        <a:t> </a:t>
                      </a:r>
                      <a:r>
                        <a:rPr sz="900" dirty="0">
                          <a:solidFill>
                            <a:srgbClr val="231F20"/>
                          </a:solidFill>
                          <a:latin typeface="Arial Narrow"/>
                          <a:cs typeface="Arial Narrow"/>
                        </a:rPr>
                        <a:t>Nest)</a:t>
                      </a:r>
                      <a:endParaRPr sz="900">
                        <a:latin typeface="Arial Narrow"/>
                        <a:cs typeface="Arial Narrow"/>
                      </a:endParaRPr>
                    </a:p>
                  </a:txBody>
                  <a:tcPr marL="0" marR="0" marT="508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175431">
                <a:tc>
                  <a:txBody>
                    <a:bodyPr/>
                    <a:lstStyle/>
                    <a:p>
                      <a:pPr marR="16510" algn="ctr">
                        <a:lnSpc>
                          <a:spcPct val="100000"/>
                        </a:lnSpc>
                        <a:spcBef>
                          <a:spcPts val="115"/>
                        </a:spcBef>
                      </a:pPr>
                      <a:r>
                        <a:rPr sz="900" b="1" dirty="0">
                          <a:solidFill>
                            <a:srgbClr val="231F20"/>
                          </a:solidFill>
                          <a:latin typeface="Arial Narrow"/>
                          <a:cs typeface="Arial Narrow"/>
                        </a:rPr>
                        <a:t>L</a:t>
                      </a:r>
                      <a:endParaRPr sz="900">
                        <a:latin typeface="Arial Narrow"/>
                        <a:cs typeface="Arial Narrow"/>
                      </a:endParaRPr>
                    </a:p>
                  </a:txBody>
                  <a:tcPr marL="0" marR="0" marT="1460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628650">
                        <a:lnSpc>
                          <a:spcPct val="100000"/>
                        </a:lnSpc>
                        <a:spcBef>
                          <a:spcPts val="60"/>
                        </a:spcBef>
                      </a:pPr>
                      <a:r>
                        <a:rPr sz="900" dirty="0">
                          <a:solidFill>
                            <a:srgbClr val="231F20"/>
                          </a:solidFill>
                          <a:latin typeface="Arial Narrow"/>
                          <a:cs typeface="Arial Narrow"/>
                        </a:rPr>
                        <a:t>Tira </a:t>
                      </a:r>
                      <a:r>
                        <a:rPr sz="900" spc="-5" dirty="0">
                          <a:solidFill>
                            <a:srgbClr val="231F20"/>
                          </a:solidFill>
                          <a:latin typeface="Arial Narrow"/>
                          <a:cs typeface="Arial Narrow"/>
                        </a:rPr>
                        <a:t>de luz LED </a:t>
                      </a:r>
                      <a:r>
                        <a:rPr sz="900" dirty="0">
                          <a:solidFill>
                            <a:srgbClr val="231F20"/>
                          </a:solidFill>
                          <a:latin typeface="Arial Narrow"/>
                          <a:cs typeface="Arial Narrow"/>
                        </a:rPr>
                        <a:t>(Sólo </a:t>
                      </a:r>
                      <a:r>
                        <a:rPr sz="900" spc="-5" dirty="0">
                          <a:solidFill>
                            <a:srgbClr val="231F20"/>
                          </a:solidFill>
                          <a:latin typeface="Arial Narrow"/>
                          <a:cs typeface="Arial Narrow"/>
                        </a:rPr>
                        <a:t>para</a:t>
                      </a:r>
                      <a:r>
                        <a:rPr sz="900" spc="-25" dirty="0">
                          <a:solidFill>
                            <a:srgbClr val="231F20"/>
                          </a:solidFill>
                          <a:latin typeface="Arial Narrow"/>
                          <a:cs typeface="Arial Narrow"/>
                        </a:rPr>
                        <a:t> </a:t>
                      </a:r>
                      <a:r>
                        <a:rPr sz="900" dirty="0">
                          <a:solidFill>
                            <a:srgbClr val="231F20"/>
                          </a:solidFill>
                          <a:latin typeface="Arial Narrow"/>
                          <a:cs typeface="Arial Narrow"/>
                        </a:rPr>
                        <a:t>Aurora)</a:t>
                      </a:r>
                      <a:endParaRPr sz="900">
                        <a:latin typeface="Arial Narrow"/>
                        <a:cs typeface="Arial Narrow"/>
                      </a:endParaRPr>
                    </a:p>
                  </a:txBody>
                  <a:tcPr marL="0" marR="0" marT="762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bl>
          </a:graphicData>
        </a:graphic>
      </p:graphicFrame>
      <p:sp>
        <p:nvSpPr>
          <p:cNvPr id="9" name="object 9"/>
          <p:cNvSpPr/>
          <p:nvPr/>
        </p:nvSpPr>
        <p:spPr>
          <a:xfrm>
            <a:off x="2051469" y="1706708"/>
            <a:ext cx="64668" cy="16048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051469" y="2063431"/>
            <a:ext cx="64668" cy="160482"/>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051469" y="2420154"/>
            <a:ext cx="64668" cy="160482"/>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051469" y="2776876"/>
            <a:ext cx="64668" cy="160481"/>
          </a:xfrm>
          <a:prstGeom prst="rect">
            <a:avLst/>
          </a:prstGeom>
          <a:blipFill>
            <a:blip r:embed="rId3" cstate="print"/>
            <a:stretch>
              <a:fillRect/>
            </a:stretch>
          </a:blipFill>
        </p:spPr>
        <p:txBody>
          <a:bodyPr wrap="square" lIns="0" tIns="0" rIns="0" bIns="0" rtlCol="0"/>
          <a:lstStyle/>
          <a:p>
            <a:endParaRPr/>
          </a:p>
        </p:txBody>
      </p:sp>
      <p:graphicFrame>
        <p:nvGraphicFramePr>
          <p:cNvPr id="13" name="object 13"/>
          <p:cNvGraphicFramePr>
            <a:graphicFrameLocks noGrp="1"/>
          </p:cNvGraphicFramePr>
          <p:nvPr/>
        </p:nvGraphicFramePr>
        <p:xfrm>
          <a:off x="536959" y="1013612"/>
          <a:ext cx="6490335" cy="2041525"/>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497839">
                  <a:extLst>
                    <a:ext uri="{9D8B030D-6E8A-4147-A177-3AD203B41FA5}">
                      <a16:colId xmlns:a16="http://schemas.microsoft.com/office/drawing/2014/main" val="20001"/>
                    </a:ext>
                  </a:extLst>
                </a:gridCol>
                <a:gridCol w="542290">
                  <a:extLst>
                    <a:ext uri="{9D8B030D-6E8A-4147-A177-3AD203B41FA5}">
                      <a16:colId xmlns:a16="http://schemas.microsoft.com/office/drawing/2014/main" val="20002"/>
                    </a:ext>
                  </a:extLst>
                </a:gridCol>
                <a:gridCol w="626744">
                  <a:extLst>
                    <a:ext uri="{9D8B030D-6E8A-4147-A177-3AD203B41FA5}">
                      <a16:colId xmlns:a16="http://schemas.microsoft.com/office/drawing/2014/main" val="20003"/>
                    </a:ext>
                  </a:extLst>
                </a:gridCol>
                <a:gridCol w="1193165">
                  <a:extLst>
                    <a:ext uri="{9D8B030D-6E8A-4147-A177-3AD203B41FA5}">
                      <a16:colId xmlns:a16="http://schemas.microsoft.com/office/drawing/2014/main" val="20004"/>
                    </a:ext>
                  </a:extLst>
                </a:gridCol>
                <a:gridCol w="133921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gridCol w="889635">
                  <a:extLst>
                    <a:ext uri="{9D8B030D-6E8A-4147-A177-3AD203B41FA5}">
                      <a16:colId xmlns:a16="http://schemas.microsoft.com/office/drawing/2014/main" val="20007"/>
                    </a:ext>
                  </a:extLst>
                </a:gridCol>
              </a:tblGrid>
              <a:tr h="273050">
                <a:tc gridSpan="8">
                  <a:txBody>
                    <a:bodyPr/>
                    <a:lstStyle/>
                    <a:p>
                      <a:pPr marL="122555" algn="ctr">
                        <a:lnSpc>
                          <a:spcPct val="100000"/>
                        </a:lnSpc>
                        <a:spcBef>
                          <a:spcPts val="445"/>
                        </a:spcBef>
                      </a:pPr>
                      <a:r>
                        <a:rPr sz="1000" b="1" spc="-5" dirty="0">
                          <a:solidFill>
                            <a:srgbClr val="FFFFFF"/>
                          </a:solidFill>
                          <a:latin typeface="Arial Narrow"/>
                          <a:cs typeface="Arial Narrow"/>
                        </a:rPr>
                        <a:t>JACUZZI</a:t>
                      </a:r>
                      <a:endParaRPr sz="1000">
                        <a:latin typeface="Arial Narrow"/>
                        <a:cs typeface="Arial Narrow"/>
                      </a:endParaRPr>
                    </a:p>
                  </a:txBody>
                  <a:tcPr marL="0" marR="0" marT="565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1">
                <a:tc>
                  <a:txBody>
                    <a:bodyPr/>
                    <a:lstStyle/>
                    <a:p>
                      <a:pPr marL="116839">
                        <a:lnSpc>
                          <a:spcPts val="1040"/>
                        </a:lnSpc>
                        <a:spcBef>
                          <a:spcPts val="160"/>
                        </a:spcBef>
                      </a:pPr>
                      <a:r>
                        <a:rPr sz="900" b="1" spc="-5" dirty="0">
                          <a:solidFill>
                            <a:srgbClr val="231F20"/>
                          </a:solidFill>
                          <a:latin typeface="Arial Narrow"/>
                          <a:cs typeface="Arial Narrow"/>
                        </a:rPr>
                        <a:t>Modelo</a:t>
                      </a:r>
                      <a:r>
                        <a:rPr sz="900" b="1" spc="-25" dirty="0">
                          <a:solidFill>
                            <a:srgbClr val="231F20"/>
                          </a:solidFill>
                          <a:latin typeface="Arial Narrow"/>
                          <a:cs typeface="Arial Narrow"/>
                        </a:rPr>
                        <a:t> </a:t>
                      </a:r>
                      <a:r>
                        <a:rPr sz="900" b="1" dirty="0">
                          <a:solidFill>
                            <a:srgbClr val="231F20"/>
                          </a:solidFill>
                          <a:latin typeface="Arial Narrow"/>
                          <a:cs typeface="Arial Narrow"/>
                        </a:rPr>
                        <a:t>N.º</a:t>
                      </a:r>
                      <a:endParaRPr sz="900">
                        <a:latin typeface="Arial Narrow"/>
                        <a:cs typeface="Arial Narrow"/>
                      </a:endParaRPr>
                    </a:p>
                    <a:p>
                      <a:pPr marL="170815">
                        <a:lnSpc>
                          <a:spcPts val="1040"/>
                        </a:lnSpc>
                      </a:pPr>
                      <a:r>
                        <a:rPr sz="900" b="1" dirty="0">
                          <a:solidFill>
                            <a:srgbClr val="231F20"/>
                          </a:solidFill>
                          <a:latin typeface="Arial Narrow"/>
                          <a:cs typeface="Arial Narrow"/>
                        </a:rPr>
                        <a:t>/</a:t>
                      </a:r>
                      <a:r>
                        <a:rPr sz="900" b="1" spc="-20" dirty="0">
                          <a:solidFill>
                            <a:srgbClr val="231F20"/>
                          </a:solidFill>
                          <a:latin typeface="Arial Narrow"/>
                          <a:cs typeface="Arial Narrow"/>
                        </a:rPr>
                        <a:t> </a:t>
                      </a:r>
                      <a:r>
                        <a:rPr sz="900" b="1" dirty="0">
                          <a:solidFill>
                            <a:srgbClr val="231F20"/>
                          </a:solidFill>
                          <a:latin typeface="Arial Narrow"/>
                          <a:cs typeface="Arial Narrow"/>
                        </a:rPr>
                        <a:t>Código</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05410">
                        <a:lnSpc>
                          <a:spcPct val="100000"/>
                        </a:lnSpc>
                        <a:spcBef>
                          <a:spcPts val="660"/>
                        </a:spcBef>
                      </a:pPr>
                      <a:r>
                        <a:rPr sz="900" b="1" dirty="0">
                          <a:solidFill>
                            <a:srgbClr val="231F20"/>
                          </a:solidFill>
                          <a:latin typeface="Arial Narrow"/>
                          <a:cs typeface="Arial Narrow"/>
                        </a:rPr>
                        <a:t>Forma</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4610" marR="57150" indent="80645">
                        <a:lnSpc>
                          <a:spcPts val="900"/>
                        </a:lnSpc>
                        <a:spcBef>
                          <a:spcPts val="390"/>
                        </a:spcBef>
                      </a:pPr>
                      <a:r>
                        <a:rPr sz="900" b="1" dirty="0">
                          <a:solidFill>
                            <a:srgbClr val="231F20"/>
                          </a:solidFill>
                          <a:latin typeface="Arial Narrow"/>
                          <a:cs typeface="Arial Narrow"/>
                        </a:rPr>
                        <a:t>Núm,  de</a:t>
                      </a:r>
                      <a:r>
                        <a:rPr sz="900" b="1" spc="-95" dirty="0">
                          <a:solidFill>
                            <a:srgbClr val="231F20"/>
                          </a:solidFill>
                          <a:latin typeface="Arial Narrow"/>
                          <a:cs typeface="Arial Narrow"/>
                        </a:rPr>
                        <a:t> </a:t>
                      </a:r>
                      <a:r>
                        <a:rPr sz="900" b="1" dirty="0">
                          <a:solidFill>
                            <a:srgbClr val="231F20"/>
                          </a:solidFill>
                          <a:latin typeface="Arial Narrow"/>
                          <a:cs typeface="Arial Narrow"/>
                        </a:rPr>
                        <a:t>plazas</a:t>
                      </a:r>
                      <a:endParaRPr sz="900">
                        <a:latin typeface="Arial Narrow"/>
                        <a:cs typeface="Arial Narrow"/>
                      </a:endParaRPr>
                    </a:p>
                  </a:txBody>
                  <a:tcPr marL="0" marR="0" marT="495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37160" marR="67310" indent="-60325">
                        <a:lnSpc>
                          <a:spcPts val="900"/>
                        </a:lnSpc>
                        <a:spcBef>
                          <a:spcPts val="390"/>
                        </a:spcBef>
                      </a:pPr>
                      <a:r>
                        <a:rPr sz="900" b="1" dirty="0">
                          <a:solidFill>
                            <a:srgbClr val="231F20"/>
                          </a:solidFill>
                          <a:latin typeface="Arial Narrow"/>
                          <a:cs typeface="Arial Narrow"/>
                        </a:rPr>
                        <a:t>Capacidad  de</a:t>
                      </a:r>
                      <a:r>
                        <a:rPr sz="900" b="1" spc="-30"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txBody>
                  <a:tcPr marL="0" marR="0" marT="495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53975" algn="r">
                        <a:lnSpc>
                          <a:spcPct val="100000"/>
                        </a:lnSpc>
                        <a:spcBef>
                          <a:spcPts val="660"/>
                        </a:spcBef>
                      </a:pPr>
                      <a:r>
                        <a:rPr sz="900" b="1" dirty="0">
                          <a:solidFill>
                            <a:srgbClr val="231F20"/>
                          </a:solidFill>
                          <a:latin typeface="Arial Narrow"/>
                          <a:cs typeface="Arial Narrow"/>
                        </a:rPr>
                        <a:t>Dimensiones</a:t>
                      </a:r>
                      <a:r>
                        <a:rPr sz="900" b="1" spc="-100" dirty="0">
                          <a:solidFill>
                            <a:srgbClr val="231F20"/>
                          </a:solidFill>
                          <a:latin typeface="Arial Narrow"/>
                          <a:cs typeface="Arial Narrow"/>
                        </a:rPr>
                        <a:t> </a:t>
                      </a:r>
                      <a:r>
                        <a:rPr sz="900" b="1" dirty="0">
                          <a:solidFill>
                            <a:srgbClr val="231F20"/>
                          </a:solidFill>
                          <a:latin typeface="Arial Narrow"/>
                          <a:cs typeface="Arial Narrow"/>
                        </a:rPr>
                        <a:t>exteriores</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 algn="ctr">
                        <a:lnSpc>
                          <a:spcPct val="100000"/>
                        </a:lnSpc>
                        <a:spcBef>
                          <a:spcPts val="660"/>
                        </a:spcBef>
                      </a:pPr>
                      <a:r>
                        <a:rPr sz="900" b="1" dirty="0">
                          <a:solidFill>
                            <a:srgbClr val="231F20"/>
                          </a:solidFill>
                          <a:latin typeface="Arial Narrow"/>
                          <a:cs typeface="Arial Narrow"/>
                        </a:rPr>
                        <a:t>Dimensiones</a:t>
                      </a:r>
                      <a:r>
                        <a:rPr sz="900" b="1" spc="-20" dirty="0">
                          <a:solidFill>
                            <a:srgbClr val="231F20"/>
                          </a:solidFill>
                          <a:latin typeface="Arial Narrow"/>
                          <a:cs typeface="Arial Narrow"/>
                        </a:rPr>
                        <a:t> </a:t>
                      </a:r>
                      <a:r>
                        <a:rPr sz="900" b="1" dirty="0">
                          <a:solidFill>
                            <a:srgbClr val="231F20"/>
                          </a:solidFill>
                          <a:latin typeface="Arial Narrow"/>
                          <a:cs typeface="Arial Narrow"/>
                        </a:rPr>
                        <a:t>interiores</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660"/>
                        </a:spcBef>
                      </a:pPr>
                      <a:r>
                        <a:rPr sz="900" b="1" dirty="0">
                          <a:solidFill>
                            <a:srgbClr val="231F20"/>
                          </a:solidFill>
                          <a:latin typeface="Arial Narrow"/>
                          <a:cs typeface="Arial Narrow"/>
                        </a:rPr>
                        <a:t>Altura</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660"/>
                        </a:spcBef>
                      </a:pPr>
                      <a:r>
                        <a:rPr sz="900" b="1" dirty="0">
                          <a:solidFill>
                            <a:srgbClr val="231F20"/>
                          </a:solidFill>
                          <a:latin typeface="Arial Narrow"/>
                          <a:cs typeface="Arial Narrow"/>
                        </a:rPr>
                        <a:t>Peso</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58979">
                <a:tc>
                  <a:txBody>
                    <a:bodyPr/>
                    <a:lstStyle/>
                    <a:p>
                      <a:pPr algn="ctr">
                        <a:lnSpc>
                          <a:spcPct val="100000"/>
                        </a:lnSpc>
                        <a:spcBef>
                          <a:spcPts val="380"/>
                        </a:spcBef>
                      </a:pPr>
                      <a:r>
                        <a:rPr sz="900" b="1" dirty="0">
                          <a:solidFill>
                            <a:srgbClr val="231F20"/>
                          </a:solidFill>
                          <a:latin typeface="Arial Narrow"/>
                          <a:cs typeface="Arial Narrow"/>
                        </a:rPr>
                        <a:t>U-NE021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Nest</a:t>
                      </a:r>
                      <a:endParaRPr sz="900">
                        <a:latin typeface="Arial Narrow"/>
                        <a:cs typeface="Arial Narrow"/>
                      </a:endParaRPr>
                    </a:p>
                  </a:txBody>
                  <a:tcPr marL="0" marR="0" marT="482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6200">
                        <a:lnSpc>
                          <a:spcPct val="100000"/>
                        </a:lnSpc>
                        <a:spcBef>
                          <a:spcPts val="865"/>
                        </a:spcBef>
                      </a:pPr>
                      <a:r>
                        <a:rPr sz="900" spc="-15" dirty="0">
                          <a:solidFill>
                            <a:srgbClr val="231F20"/>
                          </a:solidFill>
                          <a:latin typeface="Arial Narrow"/>
                          <a:cs typeface="Arial Narrow"/>
                        </a:rPr>
                        <a:t>Ovalada</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750">
                        <a:latin typeface="Times New Roman"/>
                        <a:cs typeface="Times New Roman"/>
                      </a:endParaRPr>
                    </a:p>
                    <a:p>
                      <a:pPr marL="192405">
                        <a:lnSpc>
                          <a:spcPct val="100000"/>
                        </a:lnSpc>
                      </a:pPr>
                      <a:r>
                        <a:rPr sz="900" dirty="0">
                          <a:solidFill>
                            <a:srgbClr val="231F20"/>
                          </a:solidFill>
                          <a:latin typeface="Arial Narrow"/>
                          <a:cs typeface="Arial Narrow"/>
                        </a:rPr>
                        <a:t>2</a:t>
                      </a:r>
                      <a:endParaRPr sz="90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80"/>
                        </a:spcBef>
                      </a:pPr>
                      <a:r>
                        <a:rPr sz="900" spc="-5" dirty="0">
                          <a:solidFill>
                            <a:srgbClr val="231F20"/>
                          </a:solidFill>
                          <a:latin typeface="Arial Narrow"/>
                          <a:cs typeface="Arial Narrow"/>
                        </a:rPr>
                        <a:t>550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(145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82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750">
                        <a:latin typeface="Times New Roman"/>
                        <a:cs typeface="Times New Roman"/>
                      </a:endParaRPr>
                    </a:p>
                    <a:p>
                      <a:pPr marR="28575" algn="r">
                        <a:lnSpc>
                          <a:spcPct val="100000"/>
                        </a:lnSpc>
                        <a:spcBef>
                          <a:spcPts val="5"/>
                        </a:spcBef>
                      </a:pPr>
                      <a:r>
                        <a:rPr sz="900" spc="-25" dirty="0">
                          <a:solidFill>
                            <a:srgbClr val="231F20"/>
                          </a:solidFill>
                          <a:latin typeface="Arial Narrow"/>
                          <a:cs typeface="Arial Narrow"/>
                        </a:rPr>
                        <a:t>1.86 </a:t>
                      </a:r>
                      <a:r>
                        <a:rPr sz="900" spc="-20" dirty="0">
                          <a:solidFill>
                            <a:srgbClr val="231F20"/>
                          </a:solidFill>
                          <a:latin typeface="Arial Narrow"/>
                          <a:cs typeface="Arial Narrow"/>
                        </a:rPr>
                        <a:t>x </a:t>
                      </a:r>
                      <a:r>
                        <a:rPr sz="900" spc="-25" dirty="0">
                          <a:solidFill>
                            <a:srgbClr val="231F20"/>
                          </a:solidFill>
                          <a:latin typeface="Arial Narrow"/>
                          <a:cs typeface="Arial Narrow"/>
                        </a:rPr>
                        <a:t>1.25 </a:t>
                      </a:r>
                      <a:r>
                        <a:rPr sz="900" spc="-35" dirty="0">
                          <a:solidFill>
                            <a:srgbClr val="231F20"/>
                          </a:solidFill>
                          <a:latin typeface="Arial Narrow"/>
                          <a:cs typeface="Arial Narrow"/>
                        </a:rPr>
                        <a:t>m </a:t>
                      </a:r>
                      <a:r>
                        <a:rPr sz="900" spc="-20" dirty="0">
                          <a:solidFill>
                            <a:srgbClr val="231F20"/>
                          </a:solidFill>
                          <a:latin typeface="Arial Narrow"/>
                          <a:cs typeface="Arial Narrow"/>
                        </a:rPr>
                        <a:t>(73.5” x</a:t>
                      </a:r>
                      <a:r>
                        <a:rPr sz="900" spc="15" dirty="0">
                          <a:solidFill>
                            <a:srgbClr val="231F20"/>
                          </a:solidFill>
                          <a:latin typeface="Arial Narrow"/>
                          <a:cs typeface="Arial Narrow"/>
                        </a:rPr>
                        <a:t> </a:t>
                      </a:r>
                      <a:r>
                        <a:rPr sz="900" spc="-20" dirty="0">
                          <a:solidFill>
                            <a:srgbClr val="231F20"/>
                          </a:solidFill>
                          <a:latin typeface="Arial Narrow"/>
                          <a:cs typeface="Arial Narrow"/>
                        </a:rPr>
                        <a:t>49.5”)</a:t>
                      </a:r>
                      <a:endParaRPr sz="90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
                        </a:spcBef>
                      </a:pPr>
                      <a:endParaRPr sz="850">
                        <a:latin typeface="Times New Roman"/>
                        <a:cs typeface="Times New Roman"/>
                      </a:endParaRPr>
                    </a:p>
                    <a:p>
                      <a:pPr marR="6350" algn="ctr">
                        <a:lnSpc>
                          <a:spcPct val="100000"/>
                        </a:lnSpc>
                      </a:pPr>
                      <a:r>
                        <a:rPr sz="900" spc="-5" dirty="0">
                          <a:solidFill>
                            <a:srgbClr val="231F20"/>
                          </a:solidFill>
                          <a:latin typeface="Arial Narrow"/>
                          <a:cs typeface="Arial Narrow"/>
                        </a:rPr>
                        <a:t>1.46 </a:t>
                      </a:r>
                      <a:r>
                        <a:rPr sz="900" dirty="0">
                          <a:solidFill>
                            <a:srgbClr val="231F20"/>
                          </a:solidFill>
                          <a:latin typeface="Arial Narrow"/>
                          <a:cs typeface="Arial Narrow"/>
                        </a:rPr>
                        <a:t>x </a:t>
                      </a:r>
                      <a:r>
                        <a:rPr sz="900" spc="-5" dirty="0">
                          <a:solidFill>
                            <a:srgbClr val="231F20"/>
                          </a:solidFill>
                          <a:latin typeface="Arial Narrow"/>
                          <a:cs typeface="Arial Narrow"/>
                        </a:rPr>
                        <a:t>0.85 </a:t>
                      </a:r>
                      <a:r>
                        <a:rPr sz="900" dirty="0">
                          <a:solidFill>
                            <a:srgbClr val="231F20"/>
                          </a:solidFill>
                          <a:latin typeface="Arial Narrow"/>
                          <a:cs typeface="Arial Narrow"/>
                        </a:rPr>
                        <a:t>m (57.5” x</a:t>
                      </a:r>
                      <a:r>
                        <a:rPr sz="900" spc="-80" dirty="0">
                          <a:solidFill>
                            <a:srgbClr val="231F20"/>
                          </a:solidFill>
                          <a:latin typeface="Arial Narrow"/>
                          <a:cs typeface="Arial Narrow"/>
                        </a:rPr>
                        <a:t> </a:t>
                      </a:r>
                      <a:r>
                        <a:rPr sz="900" dirty="0">
                          <a:solidFill>
                            <a:srgbClr val="231F20"/>
                          </a:solidFill>
                          <a:latin typeface="Arial Narrow"/>
                          <a:cs typeface="Arial Narrow"/>
                        </a:rPr>
                        <a:t>33.5”)</a:t>
                      </a:r>
                      <a:endParaRPr sz="90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850">
                        <a:latin typeface="Times New Roman"/>
                        <a:cs typeface="Times New Roman"/>
                      </a:endParaRPr>
                    </a:p>
                    <a:p>
                      <a:pPr algn="ctr">
                        <a:lnSpc>
                          <a:spcPct val="100000"/>
                        </a:lnSpc>
                      </a:pPr>
                      <a:r>
                        <a:rPr sz="900" spc="-5" dirty="0">
                          <a:solidFill>
                            <a:srgbClr val="231F20"/>
                          </a:solidFill>
                          <a:latin typeface="Arial Narrow"/>
                          <a:cs typeface="Arial Narrow"/>
                        </a:rPr>
                        <a:t>0.68m</a:t>
                      </a:r>
                      <a:r>
                        <a:rPr sz="900" spc="-25"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800">
                        <a:latin typeface="Times New Roman"/>
                        <a:cs typeface="Times New Roman"/>
                      </a:endParaRPr>
                    </a:p>
                    <a:p>
                      <a:pPr marL="10160" algn="ctr">
                        <a:lnSpc>
                          <a:spcPct val="100000"/>
                        </a:lnSpc>
                      </a:pPr>
                      <a:r>
                        <a:rPr sz="900" spc="-5" dirty="0">
                          <a:solidFill>
                            <a:srgbClr val="231F20"/>
                          </a:solidFill>
                          <a:latin typeface="Arial Narrow"/>
                          <a:cs typeface="Arial Narrow"/>
                        </a:rPr>
                        <a:t>29 kg </a:t>
                      </a:r>
                      <a:r>
                        <a:rPr sz="900" dirty="0">
                          <a:solidFill>
                            <a:srgbClr val="231F20"/>
                          </a:solidFill>
                          <a:latin typeface="Arial Narrow"/>
                          <a:cs typeface="Arial Narrow"/>
                        </a:rPr>
                        <a:t>(63.9</a:t>
                      </a:r>
                      <a:r>
                        <a:rPr sz="900" spc="-4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8973">
                <a:tc>
                  <a:txBody>
                    <a:bodyPr/>
                    <a:lstStyle/>
                    <a:p>
                      <a:pPr marL="162560">
                        <a:lnSpc>
                          <a:spcPct val="100000"/>
                        </a:lnSpc>
                        <a:spcBef>
                          <a:spcPts val="350"/>
                        </a:spcBef>
                      </a:pPr>
                      <a:r>
                        <a:rPr sz="900" b="1" dirty="0">
                          <a:solidFill>
                            <a:srgbClr val="231F20"/>
                          </a:solidFill>
                          <a:latin typeface="Arial Narrow"/>
                          <a:cs typeface="Arial Narrow"/>
                        </a:rPr>
                        <a:t>U-AU061</a:t>
                      </a:r>
                      <a:endParaRPr sz="900">
                        <a:latin typeface="Arial Narrow"/>
                        <a:cs typeface="Arial Narrow"/>
                      </a:endParaRPr>
                    </a:p>
                    <a:p>
                      <a:pPr marL="204470">
                        <a:lnSpc>
                          <a:spcPct val="100000"/>
                        </a:lnSpc>
                        <a:spcBef>
                          <a:spcPts val="20"/>
                        </a:spcBef>
                      </a:pPr>
                      <a:r>
                        <a:rPr sz="900" b="1" dirty="0">
                          <a:solidFill>
                            <a:srgbClr val="231F20"/>
                          </a:solidFill>
                          <a:latin typeface="Arial Narrow"/>
                          <a:cs typeface="Arial Narrow"/>
                        </a:rPr>
                        <a:t>Aurora</a:t>
                      </a:r>
                      <a:endParaRPr sz="900">
                        <a:latin typeface="Arial Narrow"/>
                        <a:cs typeface="Arial Narrow"/>
                      </a:endParaRPr>
                    </a:p>
                  </a:txBody>
                  <a:tcPr marL="0" marR="0" marT="444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45720">
                        <a:lnSpc>
                          <a:spcPct val="100000"/>
                        </a:lnSpc>
                        <a:spcBef>
                          <a:spcPts val="840"/>
                        </a:spcBef>
                      </a:pPr>
                      <a:r>
                        <a:rPr sz="900" spc="-10" dirty="0">
                          <a:solidFill>
                            <a:srgbClr val="231F20"/>
                          </a:solidFill>
                          <a:latin typeface="Arial Narrow"/>
                          <a:cs typeface="Arial Narrow"/>
                        </a:rPr>
                        <a:t>Cuadrada</a:t>
                      </a:r>
                      <a:endParaRPr sz="90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85"/>
                        </a:spcBef>
                      </a:pPr>
                      <a:r>
                        <a:rPr sz="900" dirty="0">
                          <a:solidFill>
                            <a:srgbClr val="231F20"/>
                          </a:solidFill>
                          <a:latin typeface="Arial Narrow"/>
                          <a:cs typeface="Arial Narrow"/>
                        </a:rPr>
                        <a:t>6</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50"/>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44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02260">
                        <a:lnSpc>
                          <a:spcPct val="100000"/>
                        </a:lnSpc>
                        <a:spcBef>
                          <a:spcPts val="890"/>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35"/>
                        </a:spcBef>
                      </a:pPr>
                      <a:endParaRPr sz="800">
                        <a:latin typeface="Times New Roman"/>
                        <a:cs typeface="Times New Roman"/>
                      </a:endParaRPr>
                    </a:p>
                    <a:p>
                      <a:pPr marR="6350" algn="ctr">
                        <a:lnSpc>
                          <a:spcPct val="100000"/>
                        </a:lnSpc>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0"/>
                        </a:spcBef>
                      </a:pPr>
                      <a:endParaRPr sz="800">
                        <a:latin typeface="Times New Roman"/>
                        <a:cs typeface="Times New Roman"/>
                      </a:endParaRPr>
                    </a:p>
                    <a:p>
                      <a:pPr algn="ctr">
                        <a:lnSpc>
                          <a:spcPct val="100000"/>
                        </a:lnSpc>
                      </a:pPr>
                      <a:r>
                        <a:rPr sz="900" spc="-5" dirty="0">
                          <a:solidFill>
                            <a:srgbClr val="231F20"/>
                          </a:solidFill>
                          <a:latin typeface="Arial Narrow"/>
                          <a:cs typeface="Arial Narrow"/>
                        </a:rPr>
                        <a:t>0.70m</a:t>
                      </a:r>
                      <a:r>
                        <a:rPr sz="900" spc="-25"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800">
                        <a:latin typeface="Times New Roman"/>
                        <a:cs typeface="Times New Roman"/>
                      </a:endParaRPr>
                    </a:p>
                    <a:p>
                      <a:pPr marL="87630">
                        <a:lnSpc>
                          <a:spcPct val="100000"/>
                        </a:lnSpc>
                      </a:pPr>
                      <a:r>
                        <a:rPr sz="900" spc="-5" dirty="0">
                          <a:solidFill>
                            <a:srgbClr val="231F20"/>
                          </a:solidFill>
                          <a:latin typeface="Arial Narrow"/>
                          <a:cs typeface="Arial Narrow"/>
                        </a:rPr>
                        <a:t>34.4 kg </a:t>
                      </a:r>
                      <a:r>
                        <a:rPr sz="900" dirty="0">
                          <a:solidFill>
                            <a:srgbClr val="231F20"/>
                          </a:solidFill>
                          <a:latin typeface="Arial Narrow"/>
                          <a:cs typeface="Arial Narrow"/>
                        </a:rPr>
                        <a:t>(75.8</a:t>
                      </a:r>
                      <a:r>
                        <a:rPr sz="900" spc="-4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358979">
                <a:tc>
                  <a:txBody>
                    <a:bodyPr/>
                    <a:lstStyle/>
                    <a:p>
                      <a:pPr marL="162560">
                        <a:lnSpc>
                          <a:spcPct val="100000"/>
                        </a:lnSpc>
                        <a:spcBef>
                          <a:spcPts val="325"/>
                        </a:spcBef>
                      </a:pPr>
                      <a:r>
                        <a:rPr sz="900" b="1" dirty="0">
                          <a:solidFill>
                            <a:srgbClr val="231F20"/>
                          </a:solidFill>
                          <a:latin typeface="Arial Narrow"/>
                          <a:cs typeface="Arial Narrow"/>
                        </a:rPr>
                        <a:t>U-RB061</a:t>
                      </a:r>
                      <a:endParaRPr sz="900">
                        <a:latin typeface="Arial Narrow"/>
                        <a:cs typeface="Arial Narrow"/>
                      </a:endParaRPr>
                    </a:p>
                    <a:p>
                      <a:pPr marL="214629">
                        <a:lnSpc>
                          <a:spcPct val="100000"/>
                        </a:lnSpc>
                        <a:spcBef>
                          <a:spcPts val="20"/>
                        </a:spcBef>
                      </a:pPr>
                      <a:r>
                        <a:rPr sz="900" b="1" dirty="0">
                          <a:solidFill>
                            <a:srgbClr val="231F20"/>
                          </a:solidFill>
                          <a:latin typeface="Arial Narrow"/>
                          <a:cs typeface="Arial Narrow"/>
                        </a:rPr>
                        <a:t>Rimba</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45720">
                        <a:lnSpc>
                          <a:spcPct val="100000"/>
                        </a:lnSpc>
                        <a:spcBef>
                          <a:spcPts val="815"/>
                        </a:spcBef>
                      </a:pPr>
                      <a:r>
                        <a:rPr sz="900" spc="-10" dirty="0">
                          <a:solidFill>
                            <a:srgbClr val="231F20"/>
                          </a:solidFill>
                          <a:latin typeface="Arial Narrow"/>
                          <a:cs typeface="Arial Narrow"/>
                        </a:rPr>
                        <a:t>Cuadrada</a:t>
                      </a:r>
                      <a:endParaRPr sz="900">
                        <a:latin typeface="Arial Narrow"/>
                        <a:cs typeface="Arial Narrow"/>
                      </a:endParaRPr>
                    </a:p>
                  </a:txBody>
                  <a:tcPr marL="0" marR="0" marT="1035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60"/>
                        </a:spcBef>
                      </a:pPr>
                      <a:r>
                        <a:rPr sz="900" dirty="0">
                          <a:solidFill>
                            <a:srgbClr val="231F20"/>
                          </a:solidFill>
                          <a:latin typeface="Arial Narrow"/>
                          <a:cs typeface="Arial Narrow"/>
                        </a:rPr>
                        <a:t>6</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2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02260">
                        <a:lnSpc>
                          <a:spcPct val="100000"/>
                        </a:lnSpc>
                        <a:spcBef>
                          <a:spcPts val="860"/>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
                        </a:spcBef>
                      </a:pPr>
                      <a:endParaRPr sz="800">
                        <a:latin typeface="Times New Roman"/>
                        <a:cs typeface="Times New Roman"/>
                      </a:endParaRPr>
                    </a:p>
                    <a:p>
                      <a:pPr marR="6350" algn="ctr">
                        <a:lnSpc>
                          <a:spcPct val="100000"/>
                        </a:lnSpc>
                        <a:spcBef>
                          <a:spcPts val="5"/>
                        </a:spcBef>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800">
                        <a:latin typeface="Times New Roman"/>
                        <a:cs typeface="Times New Roman"/>
                      </a:endParaRPr>
                    </a:p>
                    <a:p>
                      <a:pPr algn="ctr">
                        <a:lnSpc>
                          <a:spcPct val="100000"/>
                        </a:lnSpc>
                      </a:pPr>
                      <a:r>
                        <a:rPr sz="900" spc="-5" dirty="0">
                          <a:solidFill>
                            <a:srgbClr val="231F20"/>
                          </a:solidFill>
                          <a:latin typeface="Arial Narrow"/>
                          <a:cs typeface="Arial Narrow"/>
                        </a:rPr>
                        <a:t>0.70m</a:t>
                      </a:r>
                      <a:r>
                        <a:rPr sz="900" spc="-25"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00">
                        <a:latin typeface="Times New Roman"/>
                        <a:cs typeface="Times New Roman"/>
                      </a:endParaRPr>
                    </a:p>
                    <a:p>
                      <a:pPr marL="10160" algn="ctr">
                        <a:lnSpc>
                          <a:spcPct val="100000"/>
                        </a:lnSpc>
                      </a:pPr>
                      <a:r>
                        <a:rPr sz="900" spc="-5" dirty="0">
                          <a:solidFill>
                            <a:srgbClr val="231F20"/>
                          </a:solidFill>
                          <a:latin typeface="Arial Narrow"/>
                          <a:cs typeface="Arial Narrow"/>
                        </a:rPr>
                        <a:t>34 kg </a:t>
                      </a:r>
                      <a:r>
                        <a:rPr sz="900" dirty="0">
                          <a:solidFill>
                            <a:srgbClr val="231F20"/>
                          </a:solidFill>
                          <a:latin typeface="Arial Narrow"/>
                          <a:cs typeface="Arial Narrow"/>
                        </a:rPr>
                        <a:t>(74.9</a:t>
                      </a:r>
                      <a:r>
                        <a:rPr sz="900" spc="-4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58973">
                <a:tc>
                  <a:txBody>
                    <a:bodyPr/>
                    <a:lstStyle/>
                    <a:p>
                      <a:pPr algn="ctr">
                        <a:lnSpc>
                          <a:spcPct val="100000"/>
                        </a:lnSpc>
                        <a:spcBef>
                          <a:spcPts val="300"/>
                        </a:spcBef>
                      </a:pPr>
                      <a:r>
                        <a:rPr sz="900" b="1" dirty="0">
                          <a:solidFill>
                            <a:srgbClr val="231F20"/>
                          </a:solidFill>
                          <a:latin typeface="Arial Narrow"/>
                          <a:cs typeface="Arial Narrow"/>
                        </a:rPr>
                        <a:t>U-VT061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Vito</a:t>
                      </a:r>
                      <a:endParaRPr sz="9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0960">
                        <a:lnSpc>
                          <a:spcPct val="100000"/>
                        </a:lnSpc>
                        <a:spcBef>
                          <a:spcPts val="785"/>
                        </a:spcBef>
                      </a:pPr>
                      <a:r>
                        <a:rPr sz="900" spc="-10" dirty="0">
                          <a:solidFill>
                            <a:srgbClr val="231F20"/>
                          </a:solidFill>
                          <a:latin typeface="Arial Narrow"/>
                          <a:cs typeface="Arial Narrow"/>
                        </a:rPr>
                        <a:t>Redonda</a:t>
                      </a:r>
                      <a:endParaRPr sz="900">
                        <a:latin typeface="Arial Narrow"/>
                        <a:cs typeface="Arial Narrow"/>
                      </a:endParaRPr>
                    </a:p>
                  </a:txBody>
                  <a:tcPr marL="0" marR="0" marT="996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30"/>
                        </a:spcBef>
                      </a:pPr>
                      <a:r>
                        <a:rPr sz="900" dirty="0">
                          <a:solidFill>
                            <a:srgbClr val="231F20"/>
                          </a:solidFill>
                          <a:latin typeface="Arial Narrow"/>
                          <a:cs typeface="Arial Narrow"/>
                        </a:rPr>
                        <a:t>6</a:t>
                      </a:r>
                      <a:endParaRPr sz="900">
                        <a:latin typeface="Arial Narrow"/>
                        <a:cs typeface="Arial Narrow"/>
                      </a:endParaRPr>
                    </a:p>
                  </a:txBody>
                  <a:tcPr marL="0" marR="0" marT="1054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00"/>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0645">
                        <a:lnSpc>
                          <a:spcPct val="100000"/>
                        </a:lnSpc>
                        <a:spcBef>
                          <a:spcPts val="835"/>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sz="900" dirty="0">
                          <a:solidFill>
                            <a:srgbClr val="231F20"/>
                          </a:solidFill>
                          <a:latin typeface="Arial Narrow"/>
                          <a:cs typeface="Arial Narrow"/>
                        </a:rPr>
                        <a:t>m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a:latin typeface="Arial Narrow"/>
                        <a:cs typeface="Arial Narrow"/>
                      </a:endParaRPr>
                    </a:p>
                  </a:txBody>
                  <a:tcPr marL="0" marR="0" marT="1060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0"/>
                        </a:spcBef>
                      </a:pPr>
                      <a:endParaRPr sz="750">
                        <a:latin typeface="Times New Roman"/>
                        <a:cs typeface="Times New Roman"/>
                      </a:endParaRPr>
                    </a:p>
                    <a:p>
                      <a:pPr marR="6350" algn="ctr">
                        <a:lnSpc>
                          <a:spcPct val="100000"/>
                        </a:lnSpc>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sz="900" dirty="0">
                          <a:solidFill>
                            <a:srgbClr val="231F20"/>
                          </a:solidFill>
                          <a:latin typeface="Arial Narrow"/>
                          <a:cs typeface="Arial Narrow"/>
                        </a:rPr>
                        <a:t>m (57” x</a:t>
                      </a:r>
                      <a:r>
                        <a:rPr sz="900" spc="-60" dirty="0">
                          <a:solidFill>
                            <a:srgbClr val="231F20"/>
                          </a:solidFill>
                          <a:latin typeface="Arial Narrow"/>
                          <a:cs typeface="Arial Narrow"/>
                        </a:rPr>
                        <a:t> </a:t>
                      </a:r>
                      <a:r>
                        <a:rPr sz="900" dirty="0">
                          <a:solidFill>
                            <a:srgbClr val="231F20"/>
                          </a:solidFill>
                          <a:latin typeface="Arial Narrow"/>
                          <a:cs typeface="Arial Narrow"/>
                        </a:rPr>
                        <a:t>57”)</a:t>
                      </a:r>
                      <a:endParaRPr sz="90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5"/>
                        </a:spcBef>
                      </a:pPr>
                      <a:endParaRPr sz="750">
                        <a:latin typeface="Times New Roman"/>
                        <a:cs typeface="Times New Roman"/>
                      </a:endParaRPr>
                    </a:p>
                    <a:p>
                      <a:pPr algn="ctr">
                        <a:lnSpc>
                          <a:spcPct val="100000"/>
                        </a:lnSpc>
                      </a:pPr>
                      <a:r>
                        <a:rPr sz="900" spc="-5" dirty="0">
                          <a:solidFill>
                            <a:srgbClr val="231F20"/>
                          </a:solidFill>
                          <a:latin typeface="Arial Narrow"/>
                          <a:cs typeface="Arial Narrow"/>
                        </a:rPr>
                        <a:t>0.68m</a:t>
                      </a:r>
                      <a:r>
                        <a:rPr sz="900" spc="-25"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0160" algn="ctr">
                        <a:lnSpc>
                          <a:spcPct val="100000"/>
                        </a:lnSpc>
                        <a:spcBef>
                          <a:spcPts val="890"/>
                        </a:spcBef>
                      </a:pPr>
                      <a:r>
                        <a:rPr sz="900" spc="-5" dirty="0">
                          <a:solidFill>
                            <a:srgbClr val="231F20"/>
                          </a:solidFill>
                          <a:latin typeface="Arial Narrow"/>
                          <a:cs typeface="Arial Narrow"/>
                        </a:rPr>
                        <a:t>34 kg </a:t>
                      </a:r>
                      <a:r>
                        <a:rPr sz="900" dirty="0">
                          <a:solidFill>
                            <a:srgbClr val="231F20"/>
                          </a:solidFill>
                          <a:latin typeface="Arial Narrow"/>
                          <a:cs typeface="Arial Narrow"/>
                        </a:rPr>
                        <a:t>(74.9</a:t>
                      </a:r>
                      <a:r>
                        <a:rPr sz="900" spc="-4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grpSp>
        <p:nvGrpSpPr>
          <p:cNvPr id="14" name="object 14"/>
          <p:cNvGrpSpPr/>
          <p:nvPr/>
        </p:nvGrpSpPr>
        <p:grpSpPr>
          <a:xfrm>
            <a:off x="1827286" y="8245171"/>
            <a:ext cx="570230" cy="471805"/>
            <a:chOff x="1827286" y="8245171"/>
            <a:chExt cx="570230" cy="471805"/>
          </a:xfrm>
        </p:grpSpPr>
        <p:sp>
          <p:nvSpPr>
            <p:cNvPr id="15" name="object 15"/>
            <p:cNvSpPr/>
            <p:nvPr/>
          </p:nvSpPr>
          <p:spPr>
            <a:xfrm>
              <a:off x="2085733" y="8267720"/>
              <a:ext cx="288232" cy="27519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983939" y="8246594"/>
              <a:ext cx="412115" cy="379095"/>
            </a:xfrm>
            <a:custGeom>
              <a:avLst/>
              <a:gdLst/>
              <a:ahLst/>
              <a:cxnLst/>
              <a:rect l="l" t="t" r="r" b="b"/>
              <a:pathLst>
                <a:path w="412114" h="379095">
                  <a:moveTo>
                    <a:pt x="3896" y="187117"/>
                  </a:moveTo>
                  <a:lnTo>
                    <a:pt x="0" y="170172"/>
                  </a:lnTo>
                  <a:lnTo>
                    <a:pt x="1483" y="160654"/>
                  </a:lnTo>
                  <a:lnTo>
                    <a:pt x="4899" y="156474"/>
                  </a:lnTo>
                  <a:lnTo>
                    <a:pt x="6804" y="155545"/>
                  </a:lnTo>
                  <a:lnTo>
                    <a:pt x="28826" y="139708"/>
                  </a:lnTo>
                  <a:lnTo>
                    <a:pt x="33703" y="152738"/>
                  </a:lnTo>
                  <a:lnTo>
                    <a:pt x="39735" y="153246"/>
                  </a:lnTo>
                  <a:lnTo>
                    <a:pt x="47754" y="154095"/>
                  </a:lnTo>
                  <a:lnTo>
                    <a:pt x="59503" y="155454"/>
                  </a:lnTo>
                  <a:lnTo>
                    <a:pt x="70117" y="156716"/>
                  </a:lnTo>
                  <a:lnTo>
                    <a:pt x="74736" y="157272"/>
                  </a:lnTo>
                  <a:lnTo>
                    <a:pt x="287588" y="11349"/>
                  </a:lnTo>
                  <a:lnTo>
                    <a:pt x="314099" y="0"/>
                  </a:lnTo>
                  <a:lnTo>
                    <a:pt x="333323" y="1657"/>
                  </a:lnTo>
                  <a:lnTo>
                    <a:pt x="354606" y="21220"/>
                  </a:lnTo>
                  <a:lnTo>
                    <a:pt x="387296" y="63584"/>
                  </a:lnTo>
                  <a:lnTo>
                    <a:pt x="407788" y="101021"/>
                  </a:lnTo>
                  <a:lnTo>
                    <a:pt x="412032" y="128886"/>
                  </a:lnTo>
                  <a:lnTo>
                    <a:pt x="408424" y="146271"/>
                  </a:lnTo>
                  <a:lnTo>
                    <a:pt x="405355" y="152268"/>
                  </a:lnTo>
                  <a:lnTo>
                    <a:pt x="197634" y="323109"/>
                  </a:lnTo>
                  <a:lnTo>
                    <a:pt x="196783" y="354186"/>
                  </a:lnTo>
                  <a:lnTo>
                    <a:pt x="202910" y="361088"/>
                  </a:lnTo>
                  <a:lnTo>
                    <a:pt x="204794" y="365112"/>
                  </a:lnTo>
                  <a:lnTo>
                    <a:pt x="202291" y="367811"/>
                  </a:lnTo>
                  <a:lnTo>
                    <a:pt x="195259" y="370734"/>
                  </a:lnTo>
                  <a:lnTo>
                    <a:pt x="185806" y="373970"/>
                  </a:lnTo>
                  <a:lnTo>
                    <a:pt x="177157" y="376458"/>
                  </a:lnTo>
                  <a:lnTo>
                    <a:pt x="170844" y="378056"/>
                  </a:lnTo>
                  <a:lnTo>
                    <a:pt x="168399" y="378620"/>
                  </a:lnTo>
                </a:path>
              </a:pathLst>
            </a:custGeom>
            <a:ln w="3175">
              <a:solidFill>
                <a:srgbClr val="58595B"/>
              </a:solidFill>
            </a:ln>
          </p:spPr>
          <p:txBody>
            <a:bodyPr wrap="square" lIns="0" tIns="0" rIns="0" bIns="0" rtlCol="0"/>
            <a:lstStyle/>
            <a:p>
              <a:endParaRPr/>
            </a:p>
          </p:txBody>
        </p:sp>
        <p:sp>
          <p:nvSpPr>
            <p:cNvPr id="17" name="object 17"/>
            <p:cNvSpPr/>
            <p:nvPr/>
          </p:nvSpPr>
          <p:spPr>
            <a:xfrm>
              <a:off x="1995106" y="8396873"/>
              <a:ext cx="194407" cy="19004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828708" y="8416278"/>
              <a:ext cx="327660" cy="299085"/>
            </a:xfrm>
            <a:custGeom>
              <a:avLst/>
              <a:gdLst/>
              <a:ahLst/>
              <a:cxnLst/>
              <a:rect l="l" t="t" r="r" b="b"/>
              <a:pathLst>
                <a:path w="327660" h="299084">
                  <a:moveTo>
                    <a:pt x="41998" y="299021"/>
                  </a:moveTo>
                  <a:lnTo>
                    <a:pt x="8481" y="268718"/>
                  </a:lnTo>
                  <a:lnTo>
                    <a:pt x="185" y="253617"/>
                  </a:lnTo>
                  <a:lnTo>
                    <a:pt x="546" y="250164"/>
                  </a:lnTo>
                  <a:lnTo>
                    <a:pt x="34108" y="280454"/>
                  </a:lnTo>
                  <a:lnTo>
                    <a:pt x="42388" y="295563"/>
                  </a:lnTo>
                  <a:lnTo>
                    <a:pt x="41998" y="299021"/>
                  </a:lnTo>
                  <a:close/>
                </a:path>
                <a:path w="327660" h="299084">
                  <a:moveTo>
                    <a:pt x="41998" y="299021"/>
                  </a:moveTo>
                  <a:lnTo>
                    <a:pt x="63474" y="278155"/>
                  </a:lnTo>
                  <a:lnTo>
                    <a:pt x="71566" y="278496"/>
                  </a:lnTo>
                  <a:lnTo>
                    <a:pt x="77206" y="277642"/>
                  </a:lnTo>
                  <a:lnTo>
                    <a:pt x="109726" y="256041"/>
                  </a:lnTo>
                  <a:lnTo>
                    <a:pt x="116751" y="250850"/>
                  </a:lnTo>
                  <a:lnTo>
                    <a:pt x="124505" y="255705"/>
                  </a:lnTo>
                  <a:lnTo>
                    <a:pt x="130395" y="256925"/>
                  </a:lnTo>
                  <a:lnTo>
                    <a:pt x="137398" y="254152"/>
                  </a:lnTo>
                  <a:lnTo>
                    <a:pt x="148488" y="247027"/>
                  </a:lnTo>
                  <a:lnTo>
                    <a:pt x="165315" y="231571"/>
                  </a:lnTo>
                  <a:lnTo>
                    <a:pt x="169704" y="229162"/>
                  </a:lnTo>
                  <a:lnTo>
                    <a:pt x="171375" y="226059"/>
                  </a:lnTo>
                  <a:lnTo>
                    <a:pt x="170514" y="220195"/>
                  </a:lnTo>
                  <a:lnTo>
                    <a:pt x="167309" y="209499"/>
                  </a:lnTo>
                  <a:lnTo>
                    <a:pt x="193332" y="193205"/>
                  </a:lnTo>
                  <a:lnTo>
                    <a:pt x="205961" y="211866"/>
                  </a:lnTo>
                  <a:lnTo>
                    <a:pt x="215787" y="219055"/>
                  </a:lnTo>
                  <a:lnTo>
                    <a:pt x="227863" y="215643"/>
                  </a:lnTo>
                  <a:lnTo>
                    <a:pt x="247243" y="202501"/>
                  </a:lnTo>
                  <a:lnTo>
                    <a:pt x="261861" y="190665"/>
                  </a:lnTo>
                  <a:lnTo>
                    <a:pt x="270009" y="195879"/>
                  </a:lnTo>
                  <a:lnTo>
                    <a:pt x="280504" y="199661"/>
                  </a:lnTo>
                  <a:lnTo>
                    <a:pt x="289571" y="201964"/>
                  </a:lnTo>
                  <a:lnTo>
                    <a:pt x="293433" y="202742"/>
                  </a:lnTo>
                  <a:lnTo>
                    <a:pt x="323634" y="208940"/>
                  </a:lnTo>
                  <a:lnTo>
                    <a:pt x="325424" y="169214"/>
                  </a:lnTo>
                  <a:lnTo>
                    <a:pt x="327365" y="159107"/>
                  </a:lnTo>
                  <a:lnTo>
                    <a:pt x="321430" y="150852"/>
                  </a:lnTo>
                  <a:lnTo>
                    <a:pt x="313534" y="145285"/>
                  </a:lnTo>
                  <a:lnTo>
                    <a:pt x="309587" y="143243"/>
                  </a:lnTo>
                  <a:lnTo>
                    <a:pt x="274129" y="90246"/>
                  </a:lnTo>
                  <a:lnTo>
                    <a:pt x="274218" y="76819"/>
                  </a:lnTo>
                  <a:lnTo>
                    <a:pt x="265784" y="68441"/>
                  </a:lnTo>
                  <a:lnTo>
                    <a:pt x="255689" y="64134"/>
                  </a:lnTo>
                  <a:lnTo>
                    <a:pt x="250799" y="62915"/>
                  </a:lnTo>
                  <a:lnTo>
                    <a:pt x="199491" y="8585"/>
                  </a:lnTo>
                  <a:lnTo>
                    <a:pt x="160743" y="0"/>
                  </a:lnTo>
                  <a:lnTo>
                    <a:pt x="157124" y="39052"/>
                  </a:lnTo>
                  <a:lnTo>
                    <a:pt x="172300" y="56273"/>
                  </a:lnTo>
                  <a:lnTo>
                    <a:pt x="137540" y="78676"/>
                  </a:lnTo>
                  <a:lnTo>
                    <a:pt x="127280" y="87319"/>
                  </a:lnTo>
                  <a:lnTo>
                    <a:pt x="123088" y="94243"/>
                  </a:lnTo>
                  <a:lnTo>
                    <a:pt x="124267" y="103086"/>
                  </a:lnTo>
                  <a:lnTo>
                    <a:pt x="130124" y="117487"/>
                  </a:lnTo>
                  <a:lnTo>
                    <a:pt x="108978" y="132816"/>
                  </a:lnTo>
                  <a:lnTo>
                    <a:pt x="100462" y="128024"/>
                  </a:lnTo>
                  <a:lnTo>
                    <a:pt x="94948" y="126199"/>
                  </a:lnTo>
                  <a:lnTo>
                    <a:pt x="90029" y="127137"/>
                  </a:lnTo>
                  <a:lnTo>
                    <a:pt x="55908" y="154420"/>
                  </a:lnTo>
                  <a:lnTo>
                    <a:pt x="47832" y="167052"/>
                  </a:lnTo>
                  <a:lnTo>
                    <a:pt x="48288" y="172991"/>
                  </a:lnTo>
                  <a:lnTo>
                    <a:pt x="50380" y="182943"/>
                  </a:lnTo>
                  <a:lnTo>
                    <a:pt x="28460" y="197751"/>
                  </a:lnTo>
                  <a:lnTo>
                    <a:pt x="15605" y="206556"/>
                  </a:lnTo>
                  <a:lnTo>
                    <a:pt x="10534" y="212896"/>
                  </a:lnTo>
                  <a:lnTo>
                    <a:pt x="12540" y="219836"/>
                  </a:lnTo>
                  <a:lnTo>
                    <a:pt x="20916" y="230441"/>
                  </a:lnTo>
                  <a:lnTo>
                    <a:pt x="0" y="251142"/>
                  </a:lnTo>
                </a:path>
              </a:pathLst>
            </a:custGeom>
            <a:ln w="3175">
              <a:solidFill>
                <a:srgbClr val="58595B"/>
              </a:solidFill>
            </a:ln>
          </p:spPr>
          <p:txBody>
            <a:bodyPr wrap="square" lIns="0" tIns="0" rIns="0" bIns="0" rtlCol="0"/>
            <a:lstStyle/>
            <a:p>
              <a:endParaRPr/>
            </a:p>
          </p:txBody>
        </p:sp>
        <p:sp>
          <p:nvSpPr>
            <p:cNvPr id="19" name="object 19"/>
            <p:cNvSpPr/>
            <p:nvPr/>
          </p:nvSpPr>
          <p:spPr>
            <a:xfrm>
              <a:off x="1848195" y="8471132"/>
              <a:ext cx="263908" cy="224723"/>
            </a:xfrm>
            <a:prstGeom prst="rect">
              <a:avLst/>
            </a:prstGeom>
            <a:blipFill>
              <a:blip r:embed="rId6" cstate="print"/>
              <a:stretch>
                <a:fillRect/>
              </a:stretch>
            </a:blipFill>
          </p:spPr>
          <p:txBody>
            <a:bodyPr wrap="square" lIns="0" tIns="0" rIns="0" bIns="0" rtlCol="0"/>
            <a:lstStyle/>
            <a:p>
              <a:endParaRPr/>
            </a:p>
          </p:txBody>
        </p:sp>
      </p:grpSp>
      <p:grpSp>
        <p:nvGrpSpPr>
          <p:cNvPr id="20" name="object 20"/>
          <p:cNvGrpSpPr/>
          <p:nvPr/>
        </p:nvGrpSpPr>
        <p:grpSpPr>
          <a:xfrm>
            <a:off x="1723209" y="6514147"/>
            <a:ext cx="769620" cy="582295"/>
            <a:chOff x="1723209" y="6514147"/>
            <a:chExt cx="769620" cy="582295"/>
          </a:xfrm>
        </p:grpSpPr>
        <p:sp>
          <p:nvSpPr>
            <p:cNvPr id="21" name="object 21"/>
            <p:cNvSpPr/>
            <p:nvPr/>
          </p:nvSpPr>
          <p:spPr>
            <a:xfrm>
              <a:off x="1726883" y="6572636"/>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8"/>
                  </a:lnTo>
                  <a:lnTo>
                    <a:pt x="664250" y="228660"/>
                  </a:lnTo>
                  <a:lnTo>
                    <a:pt x="699749" y="211148"/>
                  </a:lnTo>
                  <a:lnTo>
                    <a:pt x="741830" y="173624"/>
                  </a:lnTo>
                  <a:lnTo>
                    <a:pt x="757351" y="132880"/>
                  </a:lnTo>
                  <a:lnTo>
                    <a:pt x="755466" y="119115"/>
                  </a:lnTo>
                  <a:lnTo>
                    <a:pt x="732459" y="83108"/>
                  </a:lnTo>
                  <a:lnTo>
                    <a:pt x="669824" y="41230"/>
                  </a:lnTo>
                  <a:lnTo>
                    <a:pt x="611047" y="13334"/>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6"/>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6"/>
                  </a:lnTo>
                  <a:lnTo>
                    <a:pt x="29503" y="58368"/>
                  </a:lnTo>
                  <a:lnTo>
                    <a:pt x="69808" y="25399"/>
                  </a:lnTo>
                  <a:lnTo>
                    <a:pt x="106279" y="6243"/>
                  </a:lnTo>
                  <a:lnTo>
                    <a:pt x="122186" y="0"/>
                  </a:lnTo>
                </a:path>
              </a:pathLst>
            </a:custGeom>
            <a:ln w="3352">
              <a:solidFill>
                <a:srgbClr val="080909"/>
              </a:solidFill>
            </a:ln>
          </p:spPr>
          <p:txBody>
            <a:bodyPr wrap="square" lIns="0" tIns="0" rIns="0" bIns="0" rtlCol="0"/>
            <a:lstStyle/>
            <a:p>
              <a:endParaRPr/>
            </a:p>
          </p:txBody>
        </p:sp>
        <p:sp>
          <p:nvSpPr>
            <p:cNvPr id="22" name="object 22"/>
            <p:cNvSpPr/>
            <p:nvPr/>
          </p:nvSpPr>
          <p:spPr>
            <a:xfrm>
              <a:off x="1724886" y="6665968"/>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23" name="object 23"/>
            <p:cNvSpPr/>
            <p:nvPr/>
          </p:nvSpPr>
          <p:spPr>
            <a:xfrm>
              <a:off x="1824781" y="6571303"/>
              <a:ext cx="569595" cy="196850"/>
            </a:xfrm>
            <a:custGeom>
              <a:avLst/>
              <a:gdLst/>
              <a:ahLst/>
              <a:cxnLst/>
              <a:rect l="l" t="t" r="r" b="b"/>
              <a:pathLst>
                <a:path w="569594" h="196850">
                  <a:moveTo>
                    <a:pt x="80975" y="160286"/>
                  </a:moveTo>
                  <a:lnTo>
                    <a:pt x="80975" y="158953"/>
                  </a:lnTo>
                  <a:lnTo>
                    <a:pt x="78308" y="158953"/>
                  </a:lnTo>
                  <a:lnTo>
                    <a:pt x="78308" y="160286"/>
                  </a:lnTo>
                  <a:lnTo>
                    <a:pt x="78701" y="159003"/>
                  </a:lnTo>
                  <a:lnTo>
                    <a:pt x="73110" y="157191"/>
                  </a:lnTo>
                  <a:lnTo>
                    <a:pt x="64060" y="153741"/>
                  </a:lnTo>
                  <a:lnTo>
                    <a:pt x="27984" y="133653"/>
                  </a:lnTo>
                  <a:lnTo>
                    <a:pt x="3263" y="99377"/>
                  </a:lnTo>
                  <a:lnTo>
                    <a:pt x="2717" y="95427"/>
                  </a:lnTo>
                  <a:lnTo>
                    <a:pt x="2717" y="93471"/>
                  </a:lnTo>
                  <a:lnTo>
                    <a:pt x="26499" y="56362"/>
                  </a:lnTo>
                  <a:lnTo>
                    <a:pt x="75337" y="31095"/>
                  </a:lnTo>
                  <a:lnTo>
                    <a:pt x="104140" y="21450"/>
                  </a:lnTo>
                  <a:lnTo>
                    <a:pt x="103759" y="20180"/>
                  </a:lnTo>
                  <a:lnTo>
                    <a:pt x="104089" y="21462"/>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2"/>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49"/>
                  </a:lnTo>
                  <a:lnTo>
                    <a:pt x="300342" y="196849"/>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1"/>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24" name="object 24"/>
            <p:cNvSpPr/>
            <p:nvPr/>
          </p:nvSpPr>
          <p:spPr>
            <a:xfrm>
              <a:off x="1867763" y="6588557"/>
              <a:ext cx="452755" cy="158750"/>
            </a:xfrm>
            <a:custGeom>
              <a:avLst/>
              <a:gdLst/>
              <a:ahLst/>
              <a:cxnLst/>
              <a:rect l="l" t="t" r="r" b="b"/>
              <a:pathLst>
                <a:path w="452755" h="158750">
                  <a:moveTo>
                    <a:pt x="0" y="102450"/>
                  </a:moveTo>
                  <a:lnTo>
                    <a:pt x="2679" y="102450"/>
                  </a:lnTo>
                  <a:lnTo>
                    <a:pt x="2679" y="43726"/>
                  </a:lnTo>
                  <a:lnTo>
                    <a:pt x="0" y="43726"/>
                  </a:lnTo>
                  <a:lnTo>
                    <a:pt x="0" y="102450"/>
                  </a:lnTo>
                  <a:close/>
                </a:path>
                <a:path w="452755" h="158750">
                  <a:moveTo>
                    <a:pt x="53670" y="121196"/>
                  </a:moveTo>
                  <a:lnTo>
                    <a:pt x="56375" y="121196"/>
                  </a:lnTo>
                  <a:lnTo>
                    <a:pt x="56375" y="27470"/>
                  </a:lnTo>
                  <a:lnTo>
                    <a:pt x="53670" y="27470"/>
                  </a:lnTo>
                  <a:lnTo>
                    <a:pt x="53670" y="121196"/>
                  </a:lnTo>
                  <a:close/>
                </a:path>
                <a:path w="452755" h="158750">
                  <a:moveTo>
                    <a:pt x="127406" y="151180"/>
                  </a:moveTo>
                  <a:lnTo>
                    <a:pt x="130149" y="151180"/>
                  </a:lnTo>
                  <a:lnTo>
                    <a:pt x="130149" y="4965"/>
                  </a:lnTo>
                  <a:lnTo>
                    <a:pt x="127406" y="4965"/>
                  </a:lnTo>
                  <a:lnTo>
                    <a:pt x="127406" y="151180"/>
                  </a:lnTo>
                  <a:close/>
                </a:path>
                <a:path w="452755" h="158750">
                  <a:moveTo>
                    <a:pt x="219900" y="158673"/>
                  </a:moveTo>
                  <a:lnTo>
                    <a:pt x="222580" y="158673"/>
                  </a:lnTo>
                  <a:lnTo>
                    <a:pt x="222580" y="0"/>
                  </a:lnTo>
                  <a:lnTo>
                    <a:pt x="219900" y="0"/>
                  </a:lnTo>
                  <a:lnTo>
                    <a:pt x="219900" y="158673"/>
                  </a:lnTo>
                  <a:close/>
                </a:path>
                <a:path w="452755" h="158750">
                  <a:moveTo>
                    <a:pt x="297332" y="157441"/>
                  </a:moveTo>
                  <a:lnTo>
                    <a:pt x="300050" y="157441"/>
                  </a:lnTo>
                  <a:lnTo>
                    <a:pt x="300050" y="16243"/>
                  </a:lnTo>
                  <a:lnTo>
                    <a:pt x="297332" y="16243"/>
                  </a:lnTo>
                  <a:lnTo>
                    <a:pt x="297332" y="157441"/>
                  </a:lnTo>
                  <a:close/>
                </a:path>
                <a:path w="452755" h="158750">
                  <a:moveTo>
                    <a:pt x="377355" y="144945"/>
                  </a:moveTo>
                  <a:lnTo>
                    <a:pt x="380034" y="144945"/>
                  </a:lnTo>
                  <a:lnTo>
                    <a:pt x="380034" y="31216"/>
                  </a:lnTo>
                  <a:lnTo>
                    <a:pt x="377355" y="31216"/>
                  </a:lnTo>
                  <a:lnTo>
                    <a:pt x="377355" y="144945"/>
                  </a:lnTo>
                  <a:close/>
                </a:path>
                <a:path w="452755" h="158750">
                  <a:moveTo>
                    <a:pt x="449808" y="137426"/>
                  </a:moveTo>
                  <a:lnTo>
                    <a:pt x="452488" y="137426"/>
                  </a:lnTo>
                  <a:lnTo>
                    <a:pt x="452488" y="59982"/>
                  </a:lnTo>
                  <a:lnTo>
                    <a:pt x="449808" y="59982"/>
                  </a:lnTo>
                  <a:lnTo>
                    <a:pt x="449808" y="137426"/>
                  </a:lnTo>
                  <a:close/>
                </a:path>
              </a:pathLst>
            </a:custGeom>
            <a:ln w="3352">
              <a:solidFill>
                <a:srgbClr val="080909"/>
              </a:solidFill>
            </a:ln>
          </p:spPr>
          <p:txBody>
            <a:bodyPr wrap="square" lIns="0" tIns="0" rIns="0" bIns="0" rtlCol="0"/>
            <a:lstStyle/>
            <a:p>
              <a:endParaRPr/>
            </a:p>
          </p:txBody>
        </p:sp>
        <p:sp>
          <p:nvSpPr>
            <p:cNvPr id="25" name="object 25"/>
            <p:cNvSpPr/>
            <p:nvPr/>
          </p:nvSpPr>
          <p:spPr>
            <a:xfrm>
              <a:off x="2079129" y="6792531"/>
              <a:ext cx="79375" cy="34925"/>
            </a:xfrm>
            <a:custGeom>
              <a:avLst/>
              <a:gdLst/>
              <a:ahLst/>
              <a:cxnLst/>
              <a:rect l="l" t="t" r="r" b="b"/>
              <a:pathLst>
                <a:path w="79375" h="34925">
                  <a:moveTo>
                    <a:pt x="40119" y="0"/>
                  </a:moveTo>
                  <a:lnTo>
                    <a:pt x="35814" y="520"/>
                  </a:lnTo>
                  <a:lnTo>
                    <a:pt x="22860" y="520"/>
                  </a:lnTo>
                  <a:lnTo>
                    <a:pt x="22123" y="2578"/>
                  </a:lnTo>
                  <a:lnTo>
                    <a:pt x="21615" y="469"/>
                  </a:lnTo>
                  <a:lnTo>
                    <a:pt x="19024" y="673"/>
                  </a:lnTo>
                  <a:lnTo>
                    <a:pt x="2184" y="673"/>
                  </a:lnTo>
                  <a:lnTo>
                    <a:pt x="1270" y="889"/>
                  </a:lnTo>
                  <a:lnTo>
                    <a:pt x="2057" y="1473"/>
                  </a:lnTo>
                  <a:lnTo>
                    <a:pt x="3136" y="1651"/>
                  </a:lnTo>
                  <a:lnTo>
                    <a:pt x="5829" y="1993"/>
                  </a:lnTo>
                  <a:lnTo>
                    <a:pt x="4178" y="7772"/>
                  </a:lnTo>
                  <a:lnTo>
                    <a:pt x="0" y="27101"/>
                  </a:lnTo>
                  <a:lnTo>
                    <a:pt x="1066" y="27203"/>
                  </a:lnTo>
                  <a:lnTo>
                    <a:pt x="4432" y="27266"/>
                  </a:lnTo>
                  <a:lnTo>
                    <a:pt x="7480" y="27266"/>
                  </a:lnTo>
                  <a:lnTo>
                    <a:pt x="7696" y="25539"/>
                  </a:lnTo>
                  <a:lnTo>
                    <a:pt x="10325" y="13970"/>
                  </a:lnTo>
                  <a:lnTo>
                    <a:pt x="11658" y="6464"/>
                  </a:lnTo>
                  <a:lnTo>
                    <a:pt x="13055" y="6883"/>
                  </a:lnTo>
                  <a:lnTo>
                    <a:pt x="13931" y="6883"/>
                  </a:lnTo>
                  <a:lnTo>
                    <a:pt x="18034" y="7048"/>
                  </a:lnTo>
                  <a:lnTo>
                    <a:pt x="17462" y="8572"/>
                  </a:lnTo>
                  <a:lnTo>
                    <a:pt x="14592" y="21983"/>
                  </a:lnTo>
                  <a:lnTo>
                    <a:pt x="13754" y="25539"/>
                  </a:lnTo>
                  <a:lnTo>
                    <a:pt x="13373" y="27012"/>
                  </a:lnTo>
                  <a:lnTo>
                    <a:pt x="14808" y="27266"/>
                  </a:lnTo>
                  <a:lnTo>
                    <a:pt x="17005" y="27266"/>
                  </a:lnTo>
                  <a:lnTo>
                    <a:pt x="21221" y="27381"/>
                  </a:lnTo>
                  <a:lnTo>
                    <a:pt x="21285" y="25057"/>
                  </a:lnTo>
                  <a:lnTo>
                    <a:pt x="23901" y="12217"/>
                  </a:lnTo>
                  <a:lnTo>
                    <a:pt x="24739" y="8572"/>
                  </a:lnTo>
                  <a:lnTo>
                    <a:pt x="25120" y="6718"/>
                  </a:lnTo>
                  <a:lnTo>
                    <a:pt x="26492" y="6972"/>
                  </a:lnTo>
                  <a:lnTo>
                    <a:pt x="28638" y="6921"/>
                  </a:lnTo>
                  <a:lnTo>
                    <a:pt x="31508" y="6921"/>
                  </a:lnTo>
                  <a:lnTo>
                    <a:pt x="30835" y="8928"/>
                  </a:lnTo>
                  <a:lnTo>
                    <a:pt x="27647" y="23482"/>
                  </a:lnTo>
                  <a:lnTo>
                    <a:pt x="26695" y="27419"/>
                  </a:lnTo>
                  <a:lnTo>
                    <a:pt x="28079" y="27381"/>
                  </a:lnTo>
                  <a:lnTo>
                    <a:pt x="34480" y="27381"/>
                  </a:lnTo>
                  <a:lnTo>
                    <a:pt x="34658" y="25057"/>
                  </a:lnTo>
                  <a:lnTo>
                    <a:pt x="37515" y="12217"/>
                  </a:lnTo>
                  <a:lnTo>
                    <a:pt x="38646" y="6921"/>
                  </a:lnTo>
                  <a:lnTo>
                    <a:pt x="38696" y="6718"/>
                  </a:lnTo>
                  <a:lnTo>
                    <a:pt x="38747" y="6464"/>
                  </a:lnTo>
                  <a:lnTo>
                    <a:pt x="39573" y="2578"/>
                  </a:lnTo>
                  <a:lnTo>
                    <a:pt x="40119" y="0"/>
                  </a:lnTo>
                  <a:close/>
                </a:path>
                <a:path w="79375" h="34925">
                  <a:moveTo>
                    <a:pt x="79311" y="28765"/>
                  </a:moveTo>
                  <a:lnTo>
                    <a:pt x="77685" y="28714"/>
                  </a:lnTo>
                  <a:lnTo>
                    <a:pt x="68681" y="29337"/>
                  </a:lnTo>
                  <a:lnTo>
                    <a:pt x="68643" y="28867"/>
                  </a:lnTo>
                  <a:lnTo>
                    <a:pt x="68732" y="28740"/>
                  </a:lnTo>
                  <a:lnTo>
                    <a:pt x="69786" y="28168"/>
                  </a:lnTo>
                  <a:lnTo>
                    <a:pt x="70091" y="27863"/>
                  </a:lnTo>
                  <a:lnTo>
                    <a:pt x="70307" y="27647"/>
                  </a:lnTo>
                  <a:lnTo>
                    <a:pt x="70269" y="27216"/>
                  </a:lnTo>
                  <a:lnTo>
                    <a:pt x="70167" y="27051"/>
                  </a:lnTo>
                  <a:lnTo>
                    <a:pt x="68668" y="27393"/>
                  </a:lnTo>
                  <a:lnTo>
                    <a:pt x="68529" y="27647"/>
                  </a:lnTo>
                  <a:lnTo>
                    <a:pt x="68427" y="26847"/>
                  </a:lnTo>
                  <a:lnTo>
                    <a:pt x="68275" y="26873"/>
                  </a:lnTo>
                  <a:lnTo>
                    <a:pt x="68275" y="27914"/>
                  </a:lnTo>
                  <a:lnTo>
                    <a:pt x="65176" y="29083"/>
                  </a:lnTo>
                  <a:lnTo>
                    <a:pt x="62382" y="30022"/>
                  </a:lnTo>
                  <a:lnTo>
                    <a:pt x="62890" y="28981"/>
                  </a:lnTo>
                  <a:lnTo>
                    <a:pt x="62979" y="28803"/>
                  </a:lnTo>
                  <a:lnTo>
                    <a:pt x="67513" y="27863"/>
                  </a:lnTo>
                  <a:lnTo>
                    <a:pt x="68275" y="27914"/>
                  </a:lnTo>
                  <a:lnTo>
                    <a:pt x="68275" y="26873"/>
                  </a:lnTo>
                  <a:lnTo>
                    <a:pt x="64617" y="27216"/>
                  </a:lnTo>
                  <a:lnTo>
                    <a:pt x="61150" y="28790"/>
                  </a:lnTo>
                  <a:lnTo>
                    <a:pt x="60807" y="28790"/>
                  </a:lnTo>
                  <a:lnTo>
                    <a:pt x="61912" y="27965"/>
                  </a:lnTo>
                  <a:lnTo>
                    <a:pt x="61937" y="27584"/>
                  </a:lnTo>
                  <a:lnTo>
                    <a:pt x="61772" y="26987"/>
                  </a:lnTo>
                  <a:lnTo>
                    <a:pt x="61010" y="26860"/>
                  </a:lnTo>
                  <a:lnTo>
                    <a:pt x="61010" y="27965"/>
                  </a:lnTo>
                  <a:lnTo>
                    <a:pt x="58242" y="29133"/>
                  </a:lnTo>
                  <a:lnTo>
                    <a:pt x="57289" y="29286"/>
                  </a:lnTo>
                  <a:lnTo>
                    <a:pt x="56502" y="29375"/>
                  </a:lnTo>
                  <a:lnTo>
                    <a:pt x="55232" y="29578"/>
                  </a:lnTo>
                  <a:lnTo>
                    <a:pt x="55549" y="29133"/>
                  </a:lnTo>
                  <a:lnTo>
                    <a:pt x="57035" y="28473"/>
                  </a:lnTo>
                  <a:lnTo>
                    <a:pt x="59029" y="27584"/>
                  </a:lnTo>
                  <a:lnTo>
                    <a:pt x="61010" y="27965"/>
                  </a:lnTo>
                  <a:lnTo>
                    <a:pt x="61010" y="26860"/>
                  </a:lnTo>
                  <a:lnTo>
                    <a:pt x="56756" y="27774"/>
                  </a:lnTo>
                  <a:lnTo>
                    <a:pt x="56337" y="28473"/>
                  </a:lnTo>
                  <a:lnTo>
                    <a:pt x="56680" y="27838"/>
                  </a:lnTo>
                  <a:lnTo>
                    <a:pt x="56896" y="27393"/>
                  </a:lnTo>
                  <a:lnTo>
                    <a:pt x="57111" y="26860"/>
                  </a:lnTo>
                  <a:lnTo>
                    <a:pt x="54991" y="27101"/>
                  </a:lnTo>
                  <a:lnTo>
                    <a:pt x="54876" y="27647"/>
                  </a:lnTo>
                  <a:lnTo>
                    <a:pt x="49847" y="28587"/>
                  </a:lnTo>
                  <a:lnTo>
                    <a:pt x="48679" y="28841"/>
                  </a:lnTo>
                  <a:lnTo>
                    <a:pt x="51041" y="27470"/>
                  </a:lnTo>
                  <a:lnTo>
                    <a:pt x="48475" y="26123"/>
                  </a:lnTo>
                  <a:lnTo>
                    <a:pt x="41795" y="25603"/>
                  </a:lnTo>
                  <a:lnTo>
                    <a:pt x="38950" y="25476"/>
                  </a:lnTo>
                  <a:lnTo>
                    <a:pt x="38023" y="25146"/>
                  </a:lnTo>
                  <a:lnTo>
                    <a:pt x="38709" y="25019"/>
                  </a:lnTo>
                  <a:lnTo>
                    <a:pt x="40309" y="23812"/>
                  </a:lnTo>
                  <a:lnTo>
                    <a:pt x="49326" y="22186"/>
                  </a:lnTo>
                  <a:lnTo>
                    <a:pt x="52628" y="21856"/>
                  </a:lnTo>
                  <a:lnTo>
                    <a:pt x="54940" y="22212"/>
                  </a:lnTo>
                  <a:lnTo>
                    <a:pt x="56578" y="22440"/>
                  </a:lnTo>
                  <a:lnTo>
                    <a:pt x="56502" y="22961"/>
                  </a:lnTo>
                  <a:lnTo>
                    <a:pt x="56832" y="23164"/>
                  </a:lnTo>
                  <a:lnTo>
                    <a:pt x="53073" y="23558"/>
                  </a:lnTo>
                  <a:lnTo>
                    <a:pt x="53213" y="23977"/>
                  </a:lnTo>
                  <a:lnTo>
                    <a:pt x="56908" y="23977"/>
                  </a:lnTo>
                  <a:lnTo>
                    <a:pt x="57569" y="23368"/>
                  </a:lnTo>
                  <a:lnTo>
                    <a:pt x="58204" y="22745"/>
                  </a:lnTo>
                  <a:lnTo>
                    <a:pt x="58331" y="21856"/>
                  </a:lnTo>
                  <a:lnTo>
                    <a:pt x="58381" y="21513"/>
                  </a:lnTo>
                  <a:lnTo>
                    <a:pt x="55435" y="20878"/>
                  </a:lnTo>
                  <a:lnTo>
                    <a:pt x="52565" y="20231"/>
                  </a:lnTo>
                  <a:lnTo>
                    <a:pt x="45821" y="21361"/>
                  </a:lnTo>
                  <a:lnTo>
                    <a:pt x="41402" y="22440"/>
                  </a:lnTo>
                  <a:lnTo>
                    <a:pt x="36906" y="23977"/>
                  </a:lnTo>
                  <a:lnTo>
                    <a:pt x="36791" y="25019"/>
                  </a:lnTo>
                  <a:lnTo>
                    <a:pt x="36677" y="26631"/>
                  </a:lnTo>
                  <a:lnTo>
                    <a:pt x="43459" y="26758"/>
                  </a:lnTo>
                  <a:lnTo>
                    <a:pt x="45262" y="27127"/>
                  </a:lnTo>
                  <a:lnTo>
                    <a:pt x="46824" y="27470"/>
                  </a:lnTo>
                  <a:lnTo>
                    <a:pt x="47244" y="27774"/>
                  </a:lnTo>
                  <a:lnTo>
                    <a:pt x="47320" y="27965"/>
                  </a:lnTo>
                  <a:lnTo>
                    <a:pt x="45008" y="29133"/>
                  </a:lnTo>
                  <a:lnTo>
                    <a:pt x="44310" y="29540"/>
                  </a:lnTo>
                  <a:lnTo>
                    <a:pt x="40119" y="30353"/>
                  </a:lnTo>
                  <a:lnTo>
                    <a:pt x="40119" y="31089"/>
                  </a:lnTo>
                  <a:lnTo>
                    <a:pt x="39878" y="31369"/>
                  </a:lnTo>
                  <a:lnTo>
                    <a:pt x="36487" y="31800"/>
                  </a:lnTo>
                  <a:lnTo>
                    <a:pt x="35369" y="31800"/>
                  </a:lnTo>
                  <a:lnTo>
                    <a:pt x="40119" y="31089"/>
                  </a:lnTo>
                  <a:lnTo>
                    <a:pt x="40119" y="30353"/>
                  </a:lnTo>
                  <a:lnTo>
                    <a:pt x="39382" y="30492"/>
                  </a:lnTo>
                  <a:lnTo>
                    <a:pt x="33299" y="31470"/>
                  </a:lnTo>
                  <a:lnTo>
                    <a:pt x="33121" y="32651"/>
                  </a:lnTo>
                  <a:lnTo>
                    <a:pt x="34480" y="32727"/>
                  </a:lnTo>
                  <a:lnTo>
                    <a:pt x="40868" y="31800"/>
                  </a:lnTo>
                  <a:lnTo>
                    <a:pt x="42621" y="31546"/>
                  </a:lnTo>
                  <a:lnTo>
                    <a:pt x="43395" y="31089"/>
                  </a:lnTo>
                  <a:lnTo>
                    <a:pt x="44399" y="30492"/>
                  </a:lnTo>
                  <a:lnTo>
                    <a:pt x="52324" y="28841"/>
                  </a:lnTo>
                  <a:lnTo>
                    <a:pt x="53848" y="28524"/>
                  </a:lnTo>
                  <a:lnTo>
                    <a:pt x="54991" y="27838"/>
                  </a:lnTo>
                  <a:lnTo>
                    <a:pt x="54013" y="28714"/>
                  </a:lnTo>
                  <a:lnTo>
                    <a:pt x="53238" y="29629"/>
                  </a:lnTo>
                  <a:lnTo>
                    <a:pt x="51879" y="30365"/>
                  </a:lnTo>
                  <a:lnTo>
                    <a:pt x="51879" y="30746"/>
                  </a:lnTo>
                  <a:lnTo>
                    <a:pt x="50469" y="32054"/>
                  </a:lnTo>
                  <a:lnTo>
                    <a:pt x="49644" y="32727"/>
                  </a:lnTo>
                  <a:lnTo>
                    <a:pt x="48768" y="33388"/>
                  </a:lnTo>
                  <a:lnTo>
                    <a:pt x="49441" y="32054"/>
                  </a:lnTo>
                  <a:lnTo>
                    <a:pt x="51879" y="30746"/>
                  </a:lnTo>
                  <a:lnTo>
                    <a:pt x="51879" y="30365"/>
                  </a:lnTo>
                  <a:lnTo>
                    <a:pt x="51625" y="30492"/>
                  </a:lnTo>
                  <a:lnTo>
                    <a:pt x="48729" y="31978"/>
                  </a:lnTo>
                  <a:lnTo>
                    <a:pt x="47713" y="33591"/>
                  </a:lnTo>
                  <a:lnTo>
                    <a:pt x="48768" y="34518"/>
                  </a:lnTo>
                  <a:lnTo>
                    <a:pt x="50419" y="33388"/>
                  </a:lnTo>
                  <a:lnTo>
                    <a:pt x="51701" y="32512"/>
                  </a:lnTo>
                  <a:lnTo>
                    <a:pt x="53682" y="30746"/>
                  </a:lnTo>
                  <a:lnTo>
                    <a:pt x="54597" y="29921"/>
                  </a:lnTo>
                  <a:lnTo>
                    <a:pt x="54762" y="30581"/>
                  </a:lnTo>
                  <a:lnTo>
                    <a:pt x="58216" y="30086"/>
                  </a:lnTo>
                  <a:lnTo>
                    <a:pt x="58762" y="29921"/>
                  </a:lnTo>
                  <a:lnTo>
                    <a:pt x="58928" y="29870"/>
                  </a:lnTo>
                  <a:lnTo>
                    <a:pt x="59537" y="29578"/>
                  </a:lnTo>
                  <a:lnTo>
                    <a:pt x="60185" y="29273"/>
                  </a:lnTo>
                  <a:lnTo>
                    <a:pt x="61290" y="28981"/>
                  </a:lnTo>
                  <a:lnTo>
                    <a:pt x="61099" y="29870"/>
                  </a:lnTo>
                  <a:lnTo>
                    <a:pt x="60972" y="30822"/>
                  </a:lnTo>
                  <a:lnTo>
                    <a:pt x="64592" y="30086"/>
                  </a:lnTo>
                  <a:lnTo>
                    <a:pt x="64731" y="30022"/>
                  </a:lnTo>
                  <a:lnTo>
                    <a:pt x="67144" y="28867"/>
                  </a:lnTo>
                  <a:lnTo>
                    <a:pt x="66776" y="30022"/>
                  </a:lnTo>
                  <a:lnTo>
                    <a:pt x="68770" y="29959"/>
                  </a:lnTo>
                  <a:lnTo>
                    <a:pt x="72491" y="29629"/>
                  </a:lnTo>
                  <a:lnTo>
                    <a:pt x="75260" y="29337"/>
                  </a:lnTo>
                  <a:lnTo>
                    <a:pt x="78371" y="29006"/>
                  </a:lnTo>
                  <a:lnTo>
                    <a:pt x="79311" y="28765"/>
                  </a:lnTo>
                  <a:close/>
                </a:path>
              </a:pathLst>
            </a:custGeom>
            <a:solidFill>
              <a:srgbClr val="231F20"/>
            </a:solidFill>
          </p:spPr>
          <p:txBody>
            <a:bodyPr wrap="square" lIns="0" tIns="0" rIns="0" bIns="0" rtlCol="0"/>
            <a:lstStyle/>
            <a:p>
              <a:endParaRPr/>
            </a:p>
          </p:txBody>
        </p:sp>
        <p:sp>
          <p:nvSpPr>
            <p:cNvPr id="26" name="object 26"/>
            <p:cNvSpPr/>
            <p:nvPr/>
          </p:nvSpPr>
          <p:spPr>
            <a:xfrm>
              <a:off x="1849065" y="6515823"/>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27" name="object 27"/>
            <p:cNvSpPr/>
            <p:nvPr/>
          </p:nvSpPr>
          <p:spPr>
            <a:xfrm>
              <a:off x="1849697" y="6518345"/>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grpSp>
      <p:grpSp>
        <p:nvGrpSpPr>
          <p:cNvPr id="28" name="object 28"/>
          <p:cNvGrpSpPr/>
          <p:nvPr/>
        </p:nvGrpSpPr>
        <p:grpSpPr>
          <a:xfrm>
            <a:off x="731923" y="9094260"/>
            <a:ext cx="659765" cy="507365"/>
            <a:chOff x="731923" y="9094260"/>
            <a:chExt cx="659765" cy="507365"/>
          </a:xfrm>
        </p:grpSpPr>
        <p:sp>
          <p:nvSpPr>
            <p:cNvPr id="29" name="object 29"/>
            <p:cNvSpPr/>
            <p:nvPr/>
          </p:nvSpPr>
          <p:spPr>
            <a:xfrm>
              <a:off x="837695" y="9231704"/>
              <a:ext cx="385445" cy="238760"/>
            </a:xfrm>
            <a:custGeom>
              <a:avLst/>
              <a:gdLst/>
              <a:ahLst/>
              <a:cxnLst/>
              <a:rect l="l" t="t" r="r" b="b"/>
              <a:pathLst>
                <a:path w="385444"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30" name="object 30"/>
            <p:cNvSpPr/>
            <p:nvPr/>
          </p:nvSpPr>
          <p:spPr>
            <a:xfrm>
              <a:off x="837695" y="9231704"/>
              <a:ext cx="385445" cy="238760"/>
            </a:xfrm>
            <a:custGeom>
              <a:avLst/>
              <a:gdLst/>
              <a:ahLst/>
              <a:cxnLst/>
              <a:rect l="l" t="t" r="r" b="b"/>
              <a:pathLst>
                <a:path w="385444"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31" name="object 31"/>
            <p:cNvSpPr/>
            <p:nvPr/>
          </p:nvSpPr>
          <p:spPr>
            <a:xfrm>
              <a:off x="935501" y="9256483"/>
              <a:ext cx="385445" cy="238760"/>
            </a:xfrm>
            <a:custGeom>
              <a:avLst/>
              <a:gdLst/>
              <a:ahLst/>
              <a:cxnLst/>
              <a:rect l="l" t="t" r="r" b="b"/>
              <a:pathLst>
                <a:path w="385444"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32" name="object 32"/>
            <p:cNvSpPr/>
            <p:nvPr/>
          </p:nvSpPr>
          <p:spPr>
            <a:xfrm>
              <a:off x="935501" y="9256483"/>
              <a:ext cx="385445" cy="238760"/>
            </a:xfrm>
            <a:custGeom>
              <a:avLst/>
              <a:gdLst/>
              <a:ahLst/>
              <a:cxnLst/>
              <a:rect l="l" t="t" r="r" b="b"/>
              <a:pathLst>
                <a:path w="385444"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33" name="object 33"/>
            <p:cNvSpPr/>
            <p:nvPr/>
          </p:nvSpPr>
          <p:spPr>
            <a:xfrm>
              <a:off x="733511" y="9095847"/>
              <a:ext cx="656590" cy="504190"/>
            </a:xfrm>
            <a:custGeom>
              <a:avLst/>
              <a:gdLst/>
              <a:ahLst/>
              <a:cxnLst/>
              <a:rect l="l" t="t" r="r" b="b"/>
              <a:pathLst>
                <a:path w="656590"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34" name="object 34"/>
            <p:cNvSpPr/>
            <p:nvPr/>
          </p:nvSpPr>
          <p:spPr>
            <a:xfrm>
              <a:off x="740084" y="9108260"/>
              <a:ext cx="355600" cy="107314"/>
            </a:xfrm>
            <a:custGeom>
              <a:avLst/>
              <a:gdLst/>
              <a:ahLst/>
              <a:cxnLst/>
              <a:rect l="l" t="t" r="r" b="b"/>
              <a:pathLst>
                <a:path w="355600" h="107315">
                  <a:moveTo>
                    <a:pt x="0" y="106933"/>
                  </a:moveTo>
                  <a:lnTo>
                    <a:pt x="355053" y="0"/>
                  </a:lnTo>
                </a:path>
              </a:pathLst>
            </a:custGeom>
            <a:ln w="3175">
              <a:solidFill>
                <a:srgbClr val="231F20"/>
              </a:solidFill>
            </a:ln>
          </p:spPr>
          <p:txBody>
            <a:bodyPr wrap="square" lIns="0" tIns="0" rIns="0" bIns="0" rtlCol="0"/>
            <a:lstStyle/>
            <a:p>
              <a:endParaRPr/>
            </a:p>
          </p:txBody>
        </p:sp>
        <p:sp>
          <p:nvSpPr>
            <p:cNvPr id="35" name="object 35"/>
            <p:cNvSpPr/>
            <p:nvPr/>
          </p:nvSpPr>
          <p:spPr>
            <a:xfrm>
              <a:off x="743756" y="9119596"/>
              <a:ext cx="363220" cy="106045"/>
            </a:xfrm>
            <a:custGeom>
              <a:avLst/>
              <a:gdLst/>
              <a:ahLst/>
              <a:cxnLst/>
              <a:rect l="l" t="t" r="r" b="b"/>
              <a:pathLst>
                <a:path w="363219" h="106045">
                  <a:moveTo>
                    <a:pt x="0" y="105879"/>
                  </a:moveTo>
                  <a:lnTo>
                    <a:pt x="362635" y="0"/>
                  </a:lnTo>
                </a:path>
              </a:pathLst>
            </a:custGeom>
            <a:ln w="3175">
              <a:solidFill>
                <a:srgbClr val="231F20"/>
              </a:solidFill>
            </a:ln>
          </p:spPr>
          <p:txBody>
            <a:bodyPr wrap="square" lIns="0" tIns="0" rIns="0" bIns="0" rtlCol="0"/>
            <a:lstStyle/>
            <a:p>
              <a:endParaRPr/>
            </a:p>
          </p:txBody>
        </p:sp>
      </p:grpSp>
      <p:grpSp>
        <p:nvGrpSpPr>
          <p:cNvPr id="36" name="object 36"/>
          <p:cNvGrpSpPr/>
          <p:nvPr/>
        </p:nvGrpSpPr>
        <p:grpSpPr>
          <a:xfrm>
            <a:off x="1682473" y="7354539"/>
            <a:ext cx="833755" cy="577850"/>
            <a:chOff x="1682473" y="7354539"/>
            <a:chExt cx="833755" cy="577850"/>
          </a:xfrm>
        </p:grpSpPr>
        <p:sp>
          <p:nvSpPr>
            <p:cNvPr id="37" name="object 37"/>
            <p:cNvSpPr/>
            <p:nvPr/>
          </p:nvSpPr>
          <p:spPr>
            <a:xfrm>
              <a:off x="2123161" y="7400639"/>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38" name="object 38"/>
            <p:cNvSpPr/>
            <p:nvPr/>
          </p:nvSpPr>
          <p:spPr>
            <a:xfrm>
              <a:off x="2127290" y="7393745"/>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39" name="object 39"/>
            <p:cNvSpPr/>
            <p:nvPr/>
          </p:nvSpPr>
          <p:spPr>
            <a:xfrm>
              <a:off x="2123197" y="7357459"/>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1"/>
                  </a:lnTo>
                  <a:lnTo>
                    <a:pt x="367880" y="35852"/>
                  </a:lnTo>
                  <a:lnTo>
                    <a:pt x="366433" y="37007"/>
                  </a:lnTo>
                </a:path>
              </a:pathLst>
            </a:custGeom>
            <a:ln w="3175">
              <a:solidFill>
                <a:srgbClr val="231F20"/>
              </a:solidFill>
            </a:ln>
          </p:spPr>
          <p:txBody>
            <a:bodyPr wrap="square" lIns="0" tIns="0" rIns="0" bIns="0" rtlCol="0"/>
            <a:lstStyle/>
            <a:p>
              <a:endParaRPr/>
            </a:p>
          </p:txBody>
        </p:sp>
        <p:sp>
          <p:nvSpPr>
            <p:cNvPr id="40" name="object 40"/>
            <p:cNvSpPr/>
            <p:nvPr/>
          </p:nvSpPr>
          <p:spPr>
            <a:xfrm>
              <a:off x="2224460" y="7376424"/>
              <a:ext cx="168275" cy="25400"/>
            </a:xfrm>
            <a:custGeom>
              <a:avLst/>
              <a:gdLst/>
              <a:ahLst/>
              <a:cxnLst/>
              <a:rect l="l" t="t" r="r" b="b"/>
              <a:pathLst>
                <a:path w="168275" h="25400">
                  <a:moveTo>
                    <a:pt x="167678" y="12700"/>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700"/>
                  </a:lnTo>
                  <a:close/>
                </a:path>
              </a:pathLst>
            </a:custGeom>
            <a:ln w="3175">
              <a:solidFill>
                <a:srgbClr val="231F20"/>
              </a:solidFill>
            </a:ln>
          </p:spPr>
          <p:txBody>
            <a:bodyPr wrap="square" lIns="0" tIns="0" rIns="0" bIns="0" rtlCol="0"/>
            <a:lstStyle/>
            <a:p>
              <a:endParaRPr/>
            </a:p>
          </p:txBody>
        </p:sp>
        <p:sp>
          <p:nvSpPr>
            <p:cNvPr id="41" name="object 41"/>
            <p:cNvSpPr/>
            <p:nvPr/>
          </p:nvSpPr>
          <p:spPr>
            <a:xfrm>
              <a:off x="2122595" y="7590801"/>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42" name="object 42"/>
            <p:cNvSpPr/>
            <p:nvPr/>
          </p:nvSpPr>
          <p:spPr>
            <a:xfrm>
              <a:off x="2125882" y="7600386"/>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43" name="object 43"/>
            <p:cNvSpPr/>
            <p:nvPr/>
          </p:nvSpPr>
          <p:spPr>
            <a:xfrm>
              <a:off x="2136712" y="7413420"/>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44" name="object 44"/>
            <p:cNvSpPr/>
            <p:nvPr/>
          </p:nvSpPr>
          <p:spPr>
            <a:xfrm>
              <a:off x="2149833" y="7417456"/>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5" name="object 45"/>
            <p:cNvSpPr/>
            <p:nvPr/>
          </p:nvSpPr>
          <p:spPr>
            <a:xfrm>
              <a:off x="2162967" y="7423249"/>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6" name="object 46"/>
            <p:cNvSpPr/>
            <p:nvPr/>
          </p:nvSpPr>
          <p:spPr>
            <a:xfrm>
              <a:off x="2176101" y="7423279"/>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7" name="object 47"/>
            <p:cNvSpPr/>
            <p:nvPr/>
          </p:nvSpPr>
          <p:spPr>
            <a:xfrm>
              <a:off x="2189236" y="7425028"/>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8" name="object 48"/>
            <p:cNvSpPr/>
            <p:nvPr/>
          </p:nvSpPr>
          <p:spPr>
            <a:xfrm>
              <a:off x="2202370" y="7428674"/>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9" name="object 49"/>
            <p:cNvSpPr/>
            <p:nvPr/>
          </p:nvSpPr>
          <p:spPr>
            <a:xfrm>
              <a:off x="2215516" y="7428723"/>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50" name="object 50"/>
            <p:cNvSpPr/>
            <p:nvPr/>
          </p:nvSpPr>
          <p:spPr>
            <a:xfrm>
              <a:off x="2228663" y="7430448"/>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51" name="object 51"/>
            <p:cNvSpPr/>
            <p:nvPr/>
          </p:nvSpPr>
          <p:spPr>
            <a:xfrm>
              <a:off x="2241784" y="7431354"/>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52" name="object 52"/>
            <p:cNvSpPr/>
            <p:nvPr/>
          </p:nvSpPr>
          <p:spPr>
            <a:xfrm>
              <a:off x="2254944" y="7432649"/>
              <a:ext cx="635" cy="203835"/>
            </a:xfrm>
            <a:custGeom>
              <a:avLst/>
              <a:gdLst/>
              <a:ahLst/>
              <a:cxnLst/>
              <a:rect l="l" t="t" r="r" b="b"/>
              <a:pathLst>
                <a:path w="635" h="203834">
                  <a:moveTo>
                    <a:pt x="546" y="0"/>
                  </a:moveTo>
                  <a:lnTo>
                    <a:pt x="0" y="203453"/>
                  </a:lnTo>
                </a:path>
              </a:pathLst>
            </a:custGeom>
            <a:ln w="3175">
              <a:solidFill>
                <a:srgbClr val="231F20"/>
              </a:solidFill>
            </a:ln>
          </p:spPr>
          <p:txBody>
            <a:bodyPr wrap="square" lIns="0" tIns="0" rIns="0" bIns="0" rtlCol="0"/>
            <a:lstStyle/>
            <a:p>
              <a:endParaRPr/>
            </a:p>
          </p:txBody>
        </p:sp>
        <p:sp>
          <p:nvSpPr>
            <p:cNvPr id="53" name="object 53"/>
            <p:cNvSpPr/>
            <p:nvPr/>
          </p:nvSpPr>
          <p:spPr>
            <a:xfrm>
              <a:off x="2268052" y="7432681"/>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54" name="object 54"/>
            <p:cNvSpPr/>
            <p:nvPr/>
          </p:nvSpPr>
          <p:spPr>
            <a:xfrm>
              <a:off x="2281199" y="7433847"/>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55" name="object 55"/>
            <p:cNvSpPr/>
            <p:nvPr/>
          </p:nvSpPr>
          <p:spPr>
            <a:xfrm>
              <a:off x="2294332" y="7434503"/>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56" name="object 56"/>
            <p:cNvSpPr/>
            <p:nvPr/>
          </p:nvSpPr>
          <p:spPr>
            <a:xfrm>
              <a:off x="2307492" y="7432780"/>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57" name="object 57"/>
            <p:cNvSpPr/>
            <p:nvPr/>
          </p:nvSpPr>
          <p:spPr>
            <a:xfrm>
              <a:off x="2320626" y="7432842"/>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58" name="object 58"/>
            <p:cNvSpPr/>
            <p:nvPr/>
          </p:nvSpPr>
          <p:spPr>
            <a:xfrm>
              <a:off x="2333785" y="7432854"/>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59" name="object 59"/>
            <p:cNvSpPr/>
            <p:nvPr/>
          </p:nvSpPr>
          <p:spPr>
            <a:xfrm>
              <a:off x="2346919" y="7431657"/>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60" name="object 60"/>
            <p:cNvSpPr/>
            <p:nvPr/>
          </p:nvSpPr>
          <p:spPr>
            <a:xfrm>
              <a:off x="2360065" y="7430795"/>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61" name="object 61"/>
            <p:cNvSpPr/>
            <p:nvPr/>
          </p:nvSpPr>
          <p:spPr>
            <a:xfrm>
              <a:off x="2373186" y="7430857"/>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62" name="object 62"/>
            <p:cNvSpPr/>
            <p:nvPr/>
          </p:nvSpPr>
          <p:spPr>
            <a:xfrm>
              <a:off x="2386333" y="7430882"/>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63" name="object 63"/>
            <p:cNvSpPr/>
            <p:nvPr/>
          </p:nvSpPr>
          <p:spPr>
            <a:xfrm>
              <a:off x="2399504" y="7430014"/>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64" name="object 64"/>
            <p:cNvSpPr/>
            <p:nvPr/>
          </p:nvSpPr>
          <p:spPr>
            <a:xfrm>
              <a:off x="2412664" y="7428618"/>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65" name="object 65"/>
            <p:cNvSpPr/>
            <p:nvPr/>
          </p:nvSpPr>
          <p:spPr>
            <a:xfrm>
              <a:off x="2425810" y="7427000"/>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66" name="object 66"/>
            <p:cNvSpPr/>
            <p:nvPr/>
          </p:nvSpPr>
          <p:spPr>
            <a:xfrm>
              <a:off x="2438970" y="7424855"/>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67" name="object 67"/>
            <p:cNvSpPr/>
            <p:nvPr/>
          </p:nvSpPr>
          <p:spPr>
            <a:xfrm>
              <a:off x="2452128" y="7424221"/>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68" name="object 68"/>
            <p:cNvSpPr/>
            <p:nvPr/>
          </p:nvSpPr>
          <p:spPr>
            <a:xfrm>
              <a:off x="2465263" y="7420377"/>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69" name="object 69"/>
            <p:cNvSpPr/>
            <p:nvPr/>
          </p:nvSpPr>
          <p:spPr>
            <a:xfrm>
              <a:off x="2478435" y="7415597"/>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70" name="object 70"/>
            <p:cNvSpPr/>
            <p:nvPr/>
          </p:nvSpPr>
          <p:spPr>
            <a:xfrm>
              <a:off x="2123156" y="7387927"/>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71" name="object 71"/>
            <p:cNvSpPr/>
            <p:nvPr/>
          </p:nvSpPr>
          <p:spPr>
            <a:xfrm>
              <a:off x="2493366" y="7388900"/>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72" name="object 72"/>
            <p:cNvSpPr/>
            <p:nvPr/>
          </p:nvSpPr>
          <p:spPr>
            <a:xfrm>
              <a:off x="2104517" y="7354539"/>
              <a:ext cx="411147" cy="308283"/>
            </a:xfrm>
            <a:prstGeom prst="rect">
              <a:avLst/>
            </a:prstGeom>
            <a:blipFill>
              <a:blip r:embed="rId7" cstate="print"/>
              <a:stretch>
                <a:fillRect/>
              </a:stretch>
            </a:blipFill>
          </p:spPr>
          <p:txBody>
            <a:bodyPr wrap="square" lIns="0" tIns="0" rIns="0" bIns="0" rtlCol="0"/>
            <a:lstStyle/>
            <a:p>
              <a:endParaRPr/>
            </a:p>
          </p:txBody>
        </p:sp>
        <p:sp>
          <p:nvSpPr>
            <p:cNvPr id="73" name="object 73"/>
            <p:cNvSpPr/>
            <p:nvPr/>
          </p:nvSpPr>
          <p:spPr>
            <a:xfrm>
              <a:off x="1703440" y="7574058"/>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74" name="object 74"/>
            <p:cNvSpPr/>
            <p:nvPr/>
          </p:nvSpPr>
          <p:spPr>
            <a:xfrm>
              <a:off x="1708100" y="7566303"/>
              <a:ext cx="407670" cy="27940"/>
            </a:xfrm>
            <a:custGeom>
              <a:avLst/>
              <a:gdLst/>
              <a:ahLst/>
              <a:cxnLst/>
              <a:rect l="l" t="t" r="r" b="b"/>
              <a:pathLst>
                <a:path w="407669" h="27940">
                  <a:moveTo>
                    <a:pt x="407428" y="838"/>
                  </a:moveTo>
                  <a:lnTo>
                    <a:pt x="381484" y="11594"/>
                  </a:lnTo>
                  <a:lnTo>
                    <a:pt x="335848" y="20118"/>
                  </a:lnTo>
                  <a:lnTo>
                    <a:pt x="275005" y="25682"/>
                  </a:lnTo>
                  <a:lnTo>
                    <a:pt x="203441" y="27559"/>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75" name="object 75"/>
            <p:cNvSpPr/>
            <p:nvPr/>
          </p:nvSpPr>
          <p:spPr>
            <a:xfrm>
              <a:off x="1703477" y="7525505"/>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76" name="object 76"/>
            <p:cNvSpPr/>
            <p:nvPr/>
          </p:nvSpPr>
          <p:spPr>
            <a:xfrm>
              <a:off x="1817373" y="7546839"/>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77" name="object 77"/>
            <p:cNvSpPr/>
            <p:nvPr/>
          </p:nvSpPr>
          <p:spPr>
            <a:xfrm>
              <a:off x="1702831" y="7787897"/>
              <a:ext cx="416559" cy="76835"/>
            </a:xfrm>
            <a:custGeom>
              <a:avLst/>
              <a:gdLst/>
              <a:ahLst/>
              <a:cxnLst/>
              <a:rect l="l" t="t" r="r" b="b"/>
              <a:pathLst>
                <a:path w="416560" h="76834">
                  <a:moveTo>
                    <a:pt x="399973" y="762"/>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78" name="object 78"/>
            <p:cNvSpPr/>
            <p:nvPr/>
          </p:nvSpPr>
          <p:spPr>
            <a:xfrm>
              <a:off x="1706528" y="7798666"/>
              <a:ext cx="408940" cy="45720"/>
            </a:xfrm>
            <a:custGeom>
              <a:avLst/>
              <a:gdLst/>
              <a:ahLst/>
              <a:cxnLst/>
              <a:rect l="l" t="t" r="r" b="b"/>
              <a:pathLst>
                <a:path w="408939" h="45720">
                  <a:moveTo>
                    <a:pt x="408927" y="1130"/>
                  </a:moveTo>
                  <a:lnTo>
                    <a:pt x="383511" y="18717"/>
                  </a:lnTo>
                  <a:lnTo>
                    <a:pt x="337858" y="32710"/>
                  </a:lnTo>
                  <a:lnTo>
                    <a:pt x="276592" y="41905"/>
                  </a:lnTo>
                  <a:lnTo>
                    <a:pt x="204343"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79" name="object 79"/>
            <p:cNvSpPr/>
            <p:nvPr/>
          </p:nvSpPr>
          <p:spPr>
            <a:xfrm>
              <a:off x="1718689" y="7588435"/>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80" name="object 80"/>
            <p:cNvSpPr/>
            <p:nvPr/>
          </p:nvSpPr>
          <p:spPr>
            <a:xfrm>
              <a:off x="1733448" y="7592980"/>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81" name="object 81"/>
            <p:cNvSpPr/>
            <p:nvPr/>
          </p:nvSpPr>
          <p:spPr>
            <a:xfrm>
              <a:off x="1748207" y="7599474"/>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82" name="object 82"/>
            <p:cNvSpPr/>
            <p:nvPr/>
          </p:nvSpPr>
          <p:spPr>
            <a:xfrm>
              <a:off x="1762978" y="7599523"/>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83" name="object 83"/>
            <p:cNvSpPr/>
            <p:nvPr/>
          </p:nvSpPr>
          <p:spPr>
            <a:xfrm>
              <a:off x="1777737" y="7601494"/>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84" name="object 84"/>
            <p:cNvSpPr/>
            <p:nvPr/>
          </p:nvSpPr>
          <p:spPr>
            <a:xfrm>
              <a:off x="1792533" y="7605594"/>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85" name="object 85"/>
            <p:cNvSpPr/>
            <p:nvPr/>
          </p:nvSpPr>
          <p:spPr>
            <a:xfrm>
              <a:off x="1807291" y="7605624"/>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86" name="object 86"/>
            <p:cNvSpPr/>
            <p:nvPr/>
          </p:nvSpPr>
          <p:spPr>
            <a:xfrm>
              <a:off x="1822088" y="7607566"/>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87" name="object 87"/>
            <p:cNvSpPr/>
            <p:nvPr/>
          </p:nvSpPr>
          <p:spPr>
            <a:xfrm>
              <a:off x="1836846" y="7608601"/>
              <a:ext cx="1270" cy="229870"/>
            </a:xfrm>
            <a:custGeom>
              <a:avLst/>
              <a:gdLst/>
              <a:ahLst/>
              <a:cxnLst/>
              <a:rect l="l" t="t" r="r" b="b"/>
              <a:pathLst>
                <a:path w="1269" h="229870">
                  <a:moveTo>
                    <a:pt x="647" y="0"/>
                  </a:moveTo>
                  <a:lnTo>
                    <a:pt x="0" y="229870"/>
                  </a:lnTo>
                </a:path>
              </a:pathLst>
            </a:custGeom>
            <a:ln w="3175">
              <a:solidFill>
                <a:srgbClr val="231F20"/>
              </a:solidFill>
            </a:ln>
          </p:spPr>
          <p:txBody>
            <a:bodyPr wrap="square" lIns="0" tIns="0" rIns="0" bIns="0" rtlCol="0"/>
            <a:lstStyle/>
            <a:p>
              <a:endParaRPr/>
            </a:p>
          </p:txBody>
        </p:sp>
        <p:sp>
          <p:nvSpPr>
            <p:cNvPr id="88" name="object 88"/>
            <p:cNvSpPr/>
            <p:nvPr/>
          </p:nvSpPr>
          <p:spPr>
            <a:xfrm>
              <a:off x="1851630" y="7610040"/>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89" name="object 89"/>
            <p:cNvSpPr/>
            <p:nvPr/>
          </p:nvSpPr>
          <p:spPr>
            <a:xfrm>
              <a:off x="1866388" y="7610077"/>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90" name="object 90"/>
            <p:cNvSpPr/>
            <p:nvPr/>
          </p:nvSpPr>
          <p:spPr>
            <a:xfrm>
              <a:off x="1881160" y="7611391"/>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91" name="object 91"/>
            <p:cNvSpPr/>
            <p:nvPr/>
          </p:nvSpPr>
          <p:spPr>
            <a:xfrm>
              <a:off x="1895930" y="7612148"/>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92" name="object 92"/>
            <p:cNvSpPr/>
            <p:nvPr/>
          </p:nvSpPr>
          <p:spPr>
            <a:xfrm>
              <a:off x="1910715" y="7610214"/>
              <a:ext cx="1270" cy="233679"/>
            </a:xfrm>
            <a:custGeom>
              <a:avLst/>
              <a:gdLst/>
              <a:ahLst/>
              <a:cxnLst/>
              <a:rect l="l" t="t" r="r" b="b"/>
              <a:pathLst>
                <a:path w="1269" h="233679">
                  <a:moveTo>
                    <a:pt x="660" y="0"/>
                  </a:moveTo>
                  <a:lnTo>
                    <a:pt x="0" y="233553"/>
                  </a:lnTo>
                </a:path>
              </a:pathLst>
            </a:custGeom>
            <a:ln w="3175">
              <a:solidFill>
                <a:srgbClr val="231F20"/>
              </a:solidFill>
            </a:ln>
          </p:spPr>
          <p:txBody>
            <a:bodyPr wrap="square" lIns="0" tIns="0" rIns="0" bIns="0" rtlCol="0"/>
            <a:lstStyle/>
            <a:p>
              <a:endParaRPr/>
            </a:p>
          </p:txBody>
        </p:sp>
        <p:sp>
          <p:nvSpPr>
            <p:cNvPr id="93" name="object 93"/>
            <p:cNvSpPr/>
            <p:nvPr/>
          </p:nvSpPr>
          <p:spPr>
            <a:xfrm>
              <a:off x="1925510" y="7610251"/>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94" name="object 94"/>
            <p:cNvSpPr/>
            <p:nvPr/>
          </p:nvSpPr>
          <p:spPr>
            <a:xfrm>
              <a:off x="1940307" y="7610281"/>
              <a:ext cx="635" cy="230504"/>
            </a:xfrm>
            <a:custGeom>
              <a:avLst/>
              <a:gdLst/>
              <a:ahLst/>
              <a:cxnLst/>
              <a:rect l="l" t="t" r="r" b="b"/>
              <a:pathLst>
                <a:path w="635" h="230504">
                  <a:moveTo>
                    <a:pt x="635" y="0"/>
                  </a:moveTo>
                  <a:lnTo>
                    <a:pt x="0" y="230377"/>
                  </a:lnTo>
                </a:path>
              </a:pathLst>
            </a:custGeom>
            <a:ln w="3175">
              <a:solidFill>
                <a:srgbClr val="231F20"/>
              </a:solidFill>
            </a:ln>
          </p:spPr>
          <p:txBody>
            <a:bodyPr wrap="square" lIns="0" tIns="0" rIns="0" bIns="0" rtlCol="0"/>
            <a:lstStyle/>
            <a:p>
              <a:endParaRPr/>
            </a:p>
          </p:txBody>
        </p:sp>
        <p:sp>
          <p:nvSpPr>
            <p:cNvPr id="95" name="object 95"/>
            <p:cNvSpPr/>
            <p:nvPr/>
          </p:nvSpPr>
          <p:spPr>
            <a:xfrm>
              <a:off x="1955053" y="7608949"/>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96" name="object 96"/>
            <p:cNvSpPr/>
            <p:nvPr/>
          </p:nvSpPr>
          <p:spPr>
            <a:xfrm>
              <a:off x="1969848" y="7607981"/>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97" name="object 97"/>
            <p:cNvSpPr/>
            <p:nvPr/>
          </p:nvSpPr>
          <p:spPr>
            <a:xfrm>
              <a:off x="1984632" y="7608037"/>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98" name="object 98"/>
            <p:cNvSpPr/>
            <p:nvPr/>
          </p:nvSpPr>
          <p:spPr>
            <a:xfrm>
              <a:off x="1999404" y="7608061"/>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99" name="object 99"/>
            <p:cNvSpPr/>
            <p:nvPr/>
          </p:nvSpPr>
          <p:spPr>
            <a:xfrm>
              <a:off x="2014174" y="7607089"/>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100" name="object 100"/>
            <p:cNvSpPr/>
            <p:nvPr/>
          </p:nvSpPr>
          <p:spPr>
            <a:xfrm>
              <a:off x="2028983" y="7605514"/>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101" name="object 101"/>
            <p:cNvSpPr/>
            <p:nvPr/>
          </p:nvSpPr>
          <p:spPr>
            <a:xfrm>
              <a:off x="2043741" y="7603703"/>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102" name="object 102"/>
            <p:cNvSpPr/>
            <p:nvPr/>
          </p:nvSpPr>
          <p:spPr>
            <a:xfrm>
              <a:off x="2058550" y="7601296"/>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103" name="object 103"/>
            <p:cNvSpPr/>
            <p:nvPr/>
          </p:nvSpPr>
          <p:spPr>
            <a:xfrm>
              <a:off x="2073360" y="7600584"/>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104" name="object 104"/>
            <p:cNvSpPr/>
            <p:nvPr/>
          </p:nvSpPr>
          <p:spPr>
            <a:xfrm>
              <a:off x="2088131" y="7596267"/>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105" name="object 105"/>
            <p:cNvSpPr/>
            <p:nvPr/>
          </p:nvSpPr>
          <p:spPr>
            <a:xfrm>
              <a:off x="2102952" y="7590866"/>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106" name="object 106"/>
            <p:cNvSpPr/>
            <p:nvPr/>
          </p:nvSpPr>
          <p:spPr>
            <a:xfrm>
              <a:off x="1703437" y="7559760"/>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107" name="object 107"/>
            <p:cNvSpPr/>
            <p:nvPr/>
          </p:nvSpPr>
          <p:spPr>
            <a:xfrm>
              <a:off x="2119746" y="7560838"/>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108" name="object 108"/>
            <p:cNvSpPr/>
            <p:nvPr/>
          </p:nvSpPr>
          <p:spPr>
            <a:xfrm>
              <a:off x="1682473" y="7522213"/>
              <a:ext cx="462339" cy="346658"/>
            </a:xfrm>
            <a:prstGeom prst="rect">
              <a:avLst/>
            </a:prstGeom>
            <a:blipFill>
              <a:blip r:embed="rId8" cstate="print"/>
              <a:stretch>
                <a:fillRect/>
              </a:stretch>
            </a:blipFill>
          </p:spPr>
          <p:txBody>
            <a:bodyPr wrap="square" lIns="0" tIns="0" rIns="0" bIns="0" rtlCol="0"/>
            <a:lstStyle/>
            <a:p>
              <a:endParaRPr/>
            </a:p>
          </p:txBody>
        </p:sp>
        <p:sp>
          <p:nvSpPr>
            <p:cNvPr id="109" name="object 109"/>
            <p:cNvSpPr/>
            <p:nvPr/>
          </p:nvSpPr>
          <p:spPr>
            <a:xfrm>
              <a:off x="2234939" y="7707516"/>
              <a:ext cx="172542" cy="224629"/>
            </a:xfrm>
            <a:prstGeom prst="rect">
              <a:avLst/>
            </a:prstGeom>
            <a:blipFill>
              <a:blip r:embed="rId9" cstate="print"/>
              <a:stretch>
                <a:fillRect/>
              </a:stretch>
            </a:blipFill>
          </p:spPr>
          <p:txBody>
            <a:bodyPr wrap="square" lIns="0" tIns="0" rIns="0" bIns="0" rtlCol="0"/>
            <a:lstStyle/>
            <a:p>
              <a:endParaRPr/>
            </a:p>
          </p:txBody>
        </p:sp>
      </p:grpSp>
      <p:sp>
        <p:nvSpPr>
          <p:cNvPr id="110" name="object 110"/>
          <p:cNvSpPr/>
          <p:nvPr/>
        </p:nvSpPr>
        <p:spPr>
          <a:xfrm>
            <a:off x="972432" y="6698584"/>
            <a:ext cx="159264" cy="77558"/>
          </a:xfrm>
          <a:prstGeom prst="rect">
            <a:avLst/>
          </a:prstGeom>
          <a:blipFill>
            <a:blip r:embed="rId10" cstate="print"/>
            <a:stretch>
              <a:fillRect/>
            </a:stretch>
          </a:blipFill>
        </p:spPr>
        <p:txBody>
          <a:bodyPr wrap="square" lIns="0" tIns="0" rIns="0" bIns="0" rtlCol="0"/>
          <a:lstStyle/>
          <a:p>
            <a:endParaRPr/>
          </a:p>
        </p:txBody>
      </p:sp>
      <p:sp>
        <p:nvSpPr>
          <p:cNvPr id="111" name="object 111"/>
          <p:cNvSpPr txBox="1"/>
          <p:nvPr/>
        </p:nvSpPr>
        <p:spPr>
          <a:xfrm rot="20280000">
            <a:off x="1117693" y="6710581"/>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grpSp>
        <p:nvGrpSpPr>
          <p:cNvPr id="112" name="object 112"/>
          <p:cNvGrpSpPr/>
          <p:nvPr/>
        </p:nvGrpSpPr>
        <p:grpSpPr>
          <a:xfrm>
            <a:off x="654157" y="6612303"/>
            <a:ext cx="812800" cy="400050"/>
            <a:chOff x="654157" y="6612303"/>
            <a:chExt cx="812800" cy="400050"/>
          </a:xfrm>
        </p:grpSpPr>
        <p:sp>
          <p:nvSpPr>
            <p:cNvPr id="113" name="object 113"/>
            <p:cNvSpPr/>
            <p:nvPr/>
          </p:nvSpPr>
          <p:spPr>
            <a:xfrm>
              <a:off x="662363" y="6701990"/>
              <a:ext cx="802005" cy="267970"/>
            </a:xfrm>
            <a:custGeom>
              <a:avLst/>
              <a:gdLst/>
              <a:ahLst/>
              <a:cxnLst/>
              <a:rect l="l" t="t" r="r" b="b"/>
              <a:pathLst>
                <a:path w="802005" h="267970">
                  <a:moveTo>
                    <a:pt x="792022" y="115100"/>
                  </a:moveTo>
                  <a:lnTo>
                    <a:pt x="697453" y="177154"/>
                  </a:lnTo>
                  <a:lnTo>
                    <a:pt x="583960" y="216715"/>
                  </a:lnTo>
                  <a:lnTo>
                    <a:pt x="484261" y="243128"/>
                  </a:lnTo>
                  <a:lnTo>
                    <a:pt x="441452" y="252742"/>
                  </a:lnTo>
                  <a:lnTo>
                    <a:pt x="381848" y="264734"/>
                  </a:lnTo>
                  <a:lnTo>
                    <a:pt x="330030" y="267479"/>
                  </a:lnTo>
                  <a:lnTo>
                    <a:pt x="293463" y="265678"/>
                  </a:lnTo>
                  <a:lnTo>
                    <a:pt x="136484" y="210978"/>
                  </a:lnTo>
                  <a:lnTo>
                    <a:pt x="52035" y="147467"/>
                  </a:lnTo>
                  <a:lnTo>
                    <a:pt x="11900" y="94188"/>
                  </a:lnTo>
                  <a:lnTo>
                    <a:pt x="0" y="0"/>
                  </a:lnTo>
                  <a:lnTo>
                    <a:pt x="64955" y="70742"/>
                  </a:lnTo>
                  <a:lnTo>
                    <a:pt x="110593" y="111452"/>
                  </a:lnTo>
                  <a:lnTo>
                    <a:pt x="158500" y="137545"/>
                  </a:lnTo>
                  <a:lnTo>
                    <a:pt x="230263" y="164439"/>
                  </a:lnTo>
                  <a:lnTo>
                    <a:pt x="297255" y="178501"/>
                  </a:lnTo>
                  <a:lnTo>
                    <a:pt x="341045" y="182830"/>
                  </a:lnTo>
                  <a:lnTo>
                    <a:pt x="380950" y="177103"/>
                  </a:lnTo>
                  <a:lnTo>
                    <a:pt x="436283" y="160997"/>
                  </a:lnTo>
                  <a:lnTo>
                    <a:pt x="612338" y="126782"/>
                  </a:lnTo>
                  <a:lnTo>
                    <a:pt x="709056" y="103158"/>
                  </a:lnTo>
                  <a:lnTo>
                    <a:pt x="760670" y="79130"/>
                  </a:lnTo>
                  <a:lnTo>
                    <a:pt x="801408" y="43700"/>
                  </a:lnTo>
                </a:path>
              </a:pathLst>
            </a:custGeom>
            <a:ln w="5321">
              <a:solidFill>
                <a:srgbClr val="221914"/>
              </a:solidFill>
            </a:ln>
          </p:spPr>
          <p:txBody>
            <a:bodyPr wrap="square" lIns="0" tIns="0" rIns="0" bIns="0" rtlCol="0"/>
            <a:lstStyle/>
            <a:p>
              <a:endParaRPr/>
            </a:p>
          </p:txBody>
        </p:sp>
        <p:sp>
          <p:nvSpPr>
            <p:cNvPr id="114" name="object 114"/>
            <p:cNvSpPr/>
            <p:nvPr/>
          </p:nvSpPr>
          <p:spPr>
            <a:xfrm>
              <a:off x="922016" y="6966793"/>
              <a:ext cx="40640" cy="42545"/>
            </a:xfrm>
            <a:custGeom>
              <a:avLst/>
              <a:gdLst/>
              <a:ahLst/>
              <a:cxnLst/>
              <a:rect l="l" t="t" r="r" b="b"/>
              <a:pathLst>
                <a:path w="40640" h="42545">
                  <a:moveTo>
                    <a:pt x="6311" y="0"/>
                  </a:moveTo>
                  <a:lnTo>
                    <a:pt x="0" y="10325"/>
                  </a:lnTo>
                  <a:lnTo>
                    <a:pt x="9715" y="16040"/>
                  </a:lnTo>
                  <a:lnTo>
                    <a:pt x="10871" y="27495"/>
                  </a:lnTo>
                  <a:lnTo>
                    <a:pt x="3441" y="27495"/>
                  </a:lnTo>
                  <a:lnTo>
                    <a:pt x="4559" y="36068"/>
                  </a:lnTo>
                  <a:lnTo>
                    <a:pt x="37211" y="42379"/>
                  </a:lnTo>
                  <a:lnTo>
                    <a:pt x="36093" y="33197"/>
                  </a:lnTo>
                  <a:lnTo>
                    <a:pt x="28654" y="32336"/>
                  </a:lnTo>
                  <a:lnTo>
                    <a:pt x="25876" y="30502"/>
                  </a:lnTo>
                  <a:lnTo>
                    <a:pt x="27488" y="26300"/>
                  </a:lnTo>
                  <a:lnTo>
                    <a:pt x="33223" y="18338"/>
                  </a:lnTo>
                  <a:lnTo>
                    <a:pt x="40627" y="12623"/>
                  </a:lnTo>
                  <a:lnTo>
                    <a:pt x="37211" y="5727"/>
                  </a:lnTo>
                  <a:lnTo>
                    <a:pt x="6311" y="0"/>
                  </a:lnTo>
                  <a:close/>
                </a:path>
              </a:pathLst>
            </a:custGeom>
            <a:ln w="5321">
              <a:solidFill>
                <a:srgbClr val="221914"/>
              </a:solidFill>
            </a:ln>
          </p:spPr>
          <p:txBody>
            <a:bodyPr wrap="square" lIns="0" tIns="0" rIns="0" bIns="0" rtlCol="0"/>
            <a:lstStyle/>
            <a:p>
              <a:endParaRPr/>
            </a:p>
          </p:txBody>
        </p:sp>
        <p:sp>
          <p:nvSpPr>
            <p:cNvPr id="115" name="object 115"/>
            <p:cNvSpPr/>
            <p:nvPr/>
          </p:nvSpPr>
          <p:spPr>
            <a:xfrm>
              <a:off x="924297" y="6969081"/>
              <a:ext cx="33655" cy="13970"/>
            </a:xfrm>
            <a:custGeom>
              <a:avLst/>
              <a:gdLst/>
              <a:ahLst/>
              <a:cxnLst/>
              <a:rect l="l" t="t" r="r" b="b"/>
              <a:pathLst>
                <a:path w="33655" h="13970">
                  <a:moveTo>
                    <a:pt x="6896" y="0"/>
                  </a:moveTo>
                  <a:lnTo>
                    <a:pt x="0" y="9144"/>
                  </a:lnTo>
                  <a:lnTo>
                    <a:pt x="14909" y="10312"/>
                  </a:lnTo>
                  <a:lnTo>
                    <a:pt x="26740" y="13444"/>
                  </a:lnTo>
                  <a:lnTo>
                    <a:pt x="32354" y="13890"/>
                  </a:lnTo>
                  <a:lnTo>
                    <a:pt x="33256" y="11112"/>
                  </a:lnTo>
                  <a:lnTo>
                    <a:pt x="30949" y="4572"/>
                  </a:lnTo>
                </a:path>
              </a:pathLst>
            </a:custGeom>
            <a:ln w="5321">
              <a:solidFill>
                <a:srgbClr val="221914"/>
              </a:solidFill>
            </a:ln>
          </p:spPr>
          <p:txBody>
            <a:bodyPr wrap="square" lIns="0" tIns="0" rIns="0" bIns="0" rtlCol="0"/>
            <a:lstStyle/>
            <a:p>
              <a:endParaRPr/>
            </a:p>
          </p:txBody>
        </p:sp>
        <p:sp>
          <p:nvSpPr>
            <p:cNvPr id="116" name="object 116"/>
            <p:cNvSpPr/>
            <p:nvPr/>
          </p:nvSpPr>
          <p:spPr>
            <a:xfrm>
              <a:off x="725156" y="6865137"/>
              <a:ext cx="5080" cy="29209"/>
            </a:xfrm>
            <a:custGeom>
              <a:avLst/>
              <a:gdLst/>
              <a:ahLst/>
              <a:cxnLst/>
              <a:rect l="l" t="t" r="r" b="b"/>
              <a:pathLst>
                <a:path w="5079" h="29209">
                  <a:moveTo>
                    <a:pt x="3035" y="0"/>
                  </a:moveTo>
                  <a:lnTo>
                    <a:pt x="0" y="6477"/>
                  </a:lnTo>
                  <a:lnTo>
                    <a:pt x="4940" y="11404"/>
                  </a:lnTo>
                  <a:lnTo>
                    <a:pt x="2285" y="24688"/>
                  </a:lnTo>
                  <a:lnTo>
                    <a:pt x="4203" y="28867"/>
                  </a:lnTo>
                </a:path>
              </a:pathLst>
            </a:custGeom>
            <a:ln w="5321">
              <a:solidFill>
                <a:srgbClr val="221914"/>
              </a:solidFill>
            </a:ln>
          </p:spPr>
          <p:txBody>
            <a:bodyPr wrap="square" lIns="0" tIns="0" rIns="0" bIns="0" rtlCol="0"/>
            <a:lstStyle/>
            <a:p>
              <a:endParaRPr/>
            </a:p>
          </p:txBody>
        </p:sp>
        <p:sp>
          <p:nvSpPr>
            <p:cNvPr id="117" name="object 117"/>
            <p:cNvSpPr/>
            <p:nvPr/>
          </p:nvSpPr>
          <p:spPr>
            <a:xfrm>
              <a:off x="725576" y="6867426"/>
              <a:ext cx="13335" cy="8890"/>
            </a:xfrm>
            <a:custGeom>
              <a:avLst/>
              <a:gdLst/>
              <a:ahLst/>
              <a:cxnLst/>
              <a:rect l="l" t="t" r="r" b="b"/>
              <a:pathLst>
                <a:path w="13334" h="8890">
                  <a:moveTo>
                    <a:pt x="4152" y="0"/>
                  </a:moveTo>
                  <a:lnTo>
                    <a:pt x="0" y="3797"/>
                  </a:lnTo>
                  <a:lnTo>
                    <a:pt x="10629" y="8369"/>
                  </a:lnTo>
                  <a:lnTo>
                    <a:pt x="12903" y="5334"/>
                  </a:lnTo>
                </a:path>
              </a:pathLst>
            </a:custGeom>
            <a:ln w="5321">
              <a:solidFill>
                <a:srgbClr val="221914"/>
              </a:solidFill>
            </a:ln>
          </p:spPr>
          <p:txBody>
            <a:bodyPr wrap="square" lIns="0" tIns="0" rIns="0" bIns="0" rtlCol="0"/>
            <a:lstStyle/>
            <a:p>
              <a:endParaRPr/>
            </a:p>
          </p:txBody>
        </p:sp>
        <p:sp>
          <p:nvSpPr>
            <p:cNvPr id="118" name="object 118"/>
            <p:cNvSpPr/>
            <p:nvPr/>
          </p:nvSpPr>
          <p:spPr>
            <a:xfrm>
              <a:off x="728976" y="6878833"/>
              <a:ext cx="14604" cy="22860"/>
            </a:xfrm>
            <a:custGeom>
              <a:avLst/>
              <a:gdLst/>
              <a:ahLst/>
              <a:cxnLst/>
              <a:rect l="l" t="t" r="r" b="b"/>
              <a:pathLst>
                <a:path w="14604" h="22859">
                  <a:moveTo>
                    <a:pt x="393" y="15176"/>
                  </a:moveTo>
                  <a:lnTo>
                    <a:pt x="6070" y="21272"/>
                  </a:lnTo>
                  <a:lnTo>
                    <a:pt x="10274" y="22783"/>
                  </a:lnTo>
                  <a:lnTo>
                    <a:pt x="12560" y="16306"/>
                  </a:lnTo>
                  <a:lnTo>
                    <a:pt x="0" y="10261"/>
                  </a:lnTo>
                  <a:lnTo>
                    <a:pt x="7988" y="3048"/>
                  </a:lnTo>
                  <a:lnTo>
                    <a:pt x="14439" y="2298"/>
                  </a:lnTo>
                  <a:lnTo>
                    <a:pt x="14439" y="0"/>
                  </a:lnTo>
                </a:path>
              </a:pathLst>
            </a:custGeom>
            <a:ln w="5321">
              <a:solidFill>
                <a:srgbClr val="221914"/>
              </a:solidFill>
            </a:ln>
          </p:spPr>
          <p:txBody>
            <a:bodyPr wrap="square" lIns="0" tIns="0" rIns="0" bIns="0" rtlCol="0"/>
            <a:lstStyle/>
            <a:p>
              <a:endParaRPr/>
            </a:p>
          </p:txBody>
        </p:sp>
        <p:sp>
          <p:nvSpPr>
            <p:cNvPr id="119" name="object 119"/>
            <p:cNvSpPr/>
            <p:nvPr/>
          </p:nvSpPr>
          <p:spPr>
            <a:xfrm>
              <a:off x="656818" y="6773824"/>
              <a:ext cx="7620" cy="30480"/>
            </a:xfrm>
            <a:custGeom>
              <a:avLst/>
              <a:gdLst/>
              <a:ahLst/>
              <a:cxnLst/>
              <a:rect l="l" t="t" r="r" b="b"/>
              <a:pathLst>
                <a:path w="7620" h="30479">
                  <a:moveTo>
                    <a:pt x="7264" y="0"/>
                  </a:moveTo>
                  <a:lnTo>
                    <a:pt x="0" y="7378"/>
                  </a:lnTo>
                  <a:lnTo>
                    <a:pt x="4076" y="13042"/>
                  </a:lnTo>
                  <a:lnTo>
                    <a:pt x="2590" y="25730"/>
                  </a:lnTo>
                  <a:lnTo>
                    <a:pt x="3810" y="30162"/>
                  </a:lnTo>
                </a:path>
              </a:pathLst>
            </a:custGeom>
            <a:ln w="5321">
              <a:solidFill>
                <a:srgbClr val="221914"/>
              </a:solidFill>
            </a:ln>
          </p:spPr>
          <p:txBody>
            <a:bodyPr wrap="square" lIns="0" tIns="0" rIns="0" bIns="0" rtlCol="0"/>
            <a:lstStyle/>
            <a:p>
              <a:endParaRPr/>
            </a:p>
          </p:txBody>
        </p:sp>
        <p:sp>
          <p:nvSpPr>
            <p:cNvPr id="120" name="object 120"/>
            <p:cNvSpPr/>
            <p:nvPr/>
          </p:nvSpPr>
          <p:spPr>
            <a:xfrm>
              <a:off x="657271" y="6777278"/>
              <a:ext cx="12700" cy="10160"/>
            </a:xfrm>
            <a:custGeom>
              <a:avLst/>
              <a:gdLst/>
              <a:ahLst/>
              <a:cxnLst/>
              <a:rect l="l" t="t" r="r" b="b"/>
              <a:pathLst>
                <a:path w="12700" h="10159">
                  <a:moveTo>
                    <a:pt x="8039" y="0"/>
                  </a:moveTo>
                  <a:lnTo>
                    <a:pt x="0" y="3606"/>
                  </a:lnTo>
                  <a:lnTo>
                    <a:pt x="9779" y="9804"/>
                  </a:lnTo>
                  <a:lnTo>
                    <a:pt x="12509" y="7188"/>
                  </a:lnTo>
                </a:path>
              </a:pathLst>
            </a:custGeom>
            <a:ln w="5321">
              <a:solidFill>
                <a:srgbClr val="221914"/>
              </a:solidFill>
            </a:ln>
          </p:spPr>
          <p:txBody>
            <a:bodyPr wrap="square" lIns="0" tIns="0" rIns="0" bIns="0" rtlCol="0"/>
            <a:lstStyle/>
            <a:p>
              <a:endParaRPr/>
            </a:p>
          </p:txBody>
        </p:sp>
        <p:sp>
          <p:nvSpPr>
            <p:cNvPr id="121" name="object 121"/>
            <p:cNvSpPr/>
            <p:nvPr/>
          </p:nvSpPr>
          <p:spPr>
            <a:xfrm>
              <a:off x="657791" y="6791248"/>
              <a:ext cx="16510" cy="21590"/>
            </a:xfrm>
            <a:custGeom>
              <a:avLst/>
              <a:gdLst/>
              <a:ahLst/>
              <a:cxnLst/>
              <a:rect l="l" t="t" r="r" b="b"/>
              <a:pathLst>
                <a:path w="16509" h="21590">
                  <a:moveTo>
                    <a:pt x="2832" y="12738"/>
                  </a:moveTo>
                  <a:lnTo>
                    <a:pt x="8077" y="19227"/>
                  </a:lnTo>
                  <a:lnTo>
                    <a:pt x="11988" y="21374"/>
                  </a:lnTo>
                  <a:lnTo>
                    <a:pt x="11988" y="12738"/>
                  </a:lnTo>
                  <a:lnTo>
                    <a:pt x="0" y="7823"/>
                  </a:lnTo>
                  <a:lnTo>
                    <a:pt x="9042" y="1981"/>
                  </a:lnTo>
                  <a:lnTo>
                    <a:pt x="15557" y="2247"/>
                  </a:lnTo>
                  <a:lnTo>
                    <a:pt x="15900" y="0"/>
                  </a:lnTo>
                </a:path>
              </a:pathLst>
            </a:custGeom>
            <a:ln w="5321">
              <a:solidFill>
                <a:srgbClr val="221914"/>
              </a:solidFill>
            </a:ln>
          </p:spPr>
          <p:txBody>
            <a:bodyPr wrap="square" lIns="0" tIns="0" rIns="0" bIns="0" rtlCol="0"/>
            <a:lstStyle/>
            <a:p>
              <a:endParaRPr/>
            </a:p>
          </p:txBody>
        </p:sp>
        <p:sp>
          <p:nvSpPr>
            <p:cNvPr id="122" name="object 122"/>
            <p:cNvSpPr/>
            <p:nvPr/>
          </p:nvSpPr>
          <p:spPr>
            <a:xfrm>
              <a:off x="1280344" y="6904104"/>
              <a:ext cx="27940" cy="41275"/>
            </a:xfrm>
            <a:custGeom>
              <a:avLst/>
              <a:gdLst/>
              <a:ahLst/>
              <a:cxnLst/>
              <a:rect l="l" t="t" r="r" b="b"/>
              <a:pathLst>
                <a:path w="27940" h="41275">
                  <a:moveTo>
                    <a:pt x="24866" y="0"/>
                  </a:moveTo>
                  <a:lnTo>
                    <a:pt x="24866" y="6578"/>
                  </a:lnTo>
                  <a:lnTo>
                    <a:pt x="23201" y="16196"/>
                  </a:lnTo>
                  <a:lnTo>
                    <a:pt x="24477" y="25011"/>
                  </a:lnTo>
                  <a:lnTo>
                    <a:pt x="26704" y="31451"/>
                  </a:lnTo>
                  <a:lnTo>
                    <a:pt x="27889" y="33947"/>
                  </a:lnTo>
                  <a:lnTo>
                    <a:pt x="3555" y="41008"/>
                  </a:lnTo>
                  <a:lnTo>
                    <a:pt x="2082" y="33947"/>
                  </a:lnTo>
                  <a:lnTo>
                    <a:pt x="8153" y="31927"/>
                  </a:lnTo>
                  <a:lnTo>
                    <a:pt x="9690" y="23812"/>
                  </a:lnTo>
                  <a:lnTo>
                    <a:pt x="0" y="8102"/>
                  </a:lnTo>
                  <a:lnTo>
                    <a:pt x="3086" y="7086"/>
                  </a:lnTo>
                </a:path>
              </a:pathLst>
            </a:custGeom>
            <a:ln w="5321">
              <a:solidFill>
                <a:srgbClr val="221914"/>
              </a:solidFill>
            </a:ln>
          </p:spPr>
          <p:txBody>
            <a:bodyPr wrap="square" lIns="0" tIns="0" rIns="0" bIns="0" rtlCol="0"/>
            <a:lstStyle/>
            <a:p>
              <a:endParaRPr/>
            </a:p>
          </p:txBody>
        </p:sp>
        <p:sp>
          <p:nvSpPr>
            <p:cNvPr id="123" name="object 123"/>
            <p:cNvSpPr/>
            <p:nvPr/>
          </p:nvSpPr>
          <p:spPr>
            <a:xfrm>
              <a:off x="1284437" y="6905630"/>
              <a:ext cx="19050" cy="12700"/>
            </a:xfrm>
            <a:custGeom>
              <a:avLst/>
              <a:gdLst/>
              <a:ahLst/>
              <a:cxnLst/>
              <a:rect l="l" t="t" r="r" b="b"/>
              <a:pathLst>
                <a:path w="19050" h="12700">
                  <a:moveTo>
                    <a:pt x="2057" y="5054"/>
                  </a:moveTo>
                  <a:lnTo>
                    <a:pt x="0" y="12166"/>
                  </a:lnTo>
                  <a:lnTo>
                    <a:pt x="3543" y="11645"/>
                  </a:lnTo>
                  <a:lnTo>
                    <a:pt x="18745" y="6070"/>
                  </a:lnTo>
                  <a:lnTo>
                    <a:pt x="17716" y="0"/>
                  </a:lnTo>
                </a:path>
              </a:pathLst>
            </a:custGeom>
            <a:ln w="5321">
              <a:solidFill>
                <a:srgbClr val="221914"/>
              </a:solidFill>
            </a:ln>
          </p:spPr>
          <p:txBody>
            <a:bodyPr wrap="square" lIns="0" tIns="0" rIns="0" bIns="0" rtlCol="0"/>
            <a:lstStyle/>
            <a:p>
              <a:endParaRPr/>
            </a:p>
          </p:txBody>
        </p:sp>
        <p:sp>
          <p:nvSpPr>
            <p:cNvPr id="124" name="object 124"/>
            <p:cNvSpPr/>
            <p:nvPr/>
          </p:nvSpPr>
          <p:spPr>
            <a:xfrm>
              <a:off x="1281026" y="6913481"/>
              <a:ext cx="5715" cy="22860"/>
            </a:xfrm>
            <a:custGeom>
              <a:avLst/>
              <a:gdLst/>
              <a:ahLst/>
              <a:cxnLst/>
              <a:rect l="l" t="t" r="r" b="b"/>
              <a:pathLst>
                <a:path w="5715" h="22859">
                  <a:moveTo>
                    <a:pt x="0" y="0"/>
                  </a:moveTo>
                  <a:lnTo>
                    <a:pt x="5359" y="15951"/>
                  </a:lnTo>
                  <a:lnTo>
                    <a:pt x="1905" y="22771"/>
                  </a:lnTo>
                </a:path>
              </a:pathLst>
            </a:custGeom>
            <a:ln w="5321">
              <a:solidFill>
                <a:srgbClr val="221914"/>
              </a:solidFill>
            </a:ln>
          </p:spPr>
          <p:txBody>
            <a:bodyPr wrap="square" lIns="0" tIns="0" rIns="0" bIns="0" rtlCol="0"/>
            <a:lstStyle/>
            <a:p>
              <a:endParaRPr/>
            </a:p>
          </p:txBody>
        </p:sp>
        <p:sp>
          <p:nvSpPr>
            <p:cNvPr id="125" name="object 125"/>
            <p:cNvSpPr/>
            <p:nvPr/>
          </p:nvSpPr>
          <p:spPr>
            <a:xfrm>
              <a:off x="1436594" y="6819130"/>
              <a:ext cx="24765" cy="45085"/>
            </a:xfrm>
            <a:custGeom>
              <a:avLst/>
              <a:gdLst/>
              <a:ahLst/>
              <a:cxnLst/>
              <a:rect l="l" t="t" r="r" b="b"/>
              <a:pathLst>
                <a:path w="24765" h="45084">
                  <a:moveTo>
                    <a:pt x="17729" y="0"/>
                  </a:moveTo>
                  <a:lnTo>
                    <a:pt x="19926" y="6159"/>
                  </a:lnTo>
                  <a:lnTo>
                    <a:pt x="19939" y="19469"/>
                  </a:lnTo>
                  <a:lnTo>
                    <a:pt x="24396" y="29171"/>
                  </a:lnTo>
                  <a:lnTo>
                    <a:pt x="10121" y="44564"/>
                  </a:lnTo>
                  <a:lnTo>
                    <a:pt x="10045" y="34505"/>
                  </a:lnTo>
                  <a:lnTo>
                    <a:pt x="14325" y="30861"/>
                  </a:lnTo>
                  <a:lnTo>
                    <a:pt x="13169" y="26682"/>
                  </a:lnTo>
                  <a:lnTo>
                    <a:pt x="0" y="14820"/>
                  </a:lnTo>
                  <a:lnTo>
                    <a:pt x="4254" y="15811"/>
                  </a:lnTo>
                </a:path>
              </a:pathLst>
            </a:custGeom>
            <a:ln w="5321">
              <a:solidFill>
                <a:srgbClr val="221914"/>
              </a:solidFill>
            </a:ln>
          </p:spPr>
          <p:txBody>
            <a:bodyPr wrap="square" lIns="0" tIns="0" rIns="0" bIns="0" rtlCol="0"/>
            <a:lstStyle/>
            <a:p>
              <a:endParaRPr/>
            </a:p>
          </p:txBody>
        </p:sp>
        <p:sp>
          <p:nvSpPr>
            <p:cNvPr id="126" name="object 126"/>
            <p:cNvSpPr/>
            <p:nvPr/>
          </p:nvSpPr>
          <p:spPr>
            <a:xfrm>
              <a:off x="1437580" y="6834943"/>
              <a:ext cx="10160" cy="20955"/>
            </a:xfrm>
            <a:custGeom>
              <a:avLst/>
              <a:gdLst/>
              <a:ahLst/>
              <a:cxnLst/>
              <a:rect l="l" t="t" r="r" b="b"/>
              <a:pathLst>
                <a:path w="10159" h="20954">
                  <a:moveTo>
                    <a:pt x="0" y="0"/>
                  </a:moveTo>
                  <a:lnTo>
                    <a:pt x="9677" y="13360"/>
                  </a:lnTo>
                  <a:lnTo>
                    <a:pt x="9131" y="20739"/>
                  </a:lnTo>
                </a:path>
              </a:pathLst>
            </a:custGeom>
            <a:ln w="5321">
              <a:solidFill>
                <a:srgbClr val="221914"/>
              </a:solidFill>
            </a:ln>
          </p:spPr>
          <p:txBody>
            <a:bodyPr wrap="square" lIns="0" tIns="0" rIns="0" bIns="0" rtlCol="0"/>
            <a:lstStyle/>
            <a:p>
              <a:endParaRPr/>
            </a:p>
          </p:txBody>
        </p:sp>
        <p:sp>
          <p:nvSpPr>
            <p:cNvPr id="127" name="object 127"/>
            <p:cNvSpPr/>
            <p:nvPr/>
          </p:nvSpPr>
          <p:spPr>
            <a:xfrm>
              <a:off x="662362" y="6614964"/>
              <a:ext cx="802005" cy="202565"/>
            </a:xfrm>
            <a:custGeom>
              <a:avLst/>
              <a:gdLst/>
              <a:ahLst/>
              <a:cxnLst/>
              <a:rect l="l" t="t" r="r" b="b"/>
              <a:pathLst>
                <a:path w="802005" h="202565">
                  <a:moveTo>
                    <a:pt x="375094" y="0"/>
                  </a:moveTo>
                  <a:lnTo>
                    <a:pt x="208649" y="11896"/>
                  </a:lnTo>
                  <a:lnTo>
                    <a:pt x="114095" y="24926"/>
                  </a:lnTo>
                  <a:lnTo>
                    <a:pt x="56267" y="47248"/>
                  </a:lnTo>
                  <a:lnTo>
                    <a:pt x="0" y="87020"/>
                  </a:lnTo>
                </a:path>
                <a:path w="802005" h="202565">
                  <a:moveTo>
                    <a:pt x="375094" y="0"/>
                  </a:moveTo>
                  <a:lnTo>
                    <a:pt x="614399" y="54306"/>
                  </a:lnTo>
                  <a:lnTo>
                    <a:pt x="738574" y="86026"/>
                  </a:lnTo>
                  <a:lnTo>
                    <a:pt x="787588" y="107416"/>
                  </a:lnTo>
                  <a:lnTo>
                    <a:pt x="801408" y="130733"/>
                  </a:lnTo>
                  <a:lnTo>
                    <a:pt x="792022" y="202133"/>
                  </a:lnTo>
                </a:path>
              </a:pathLst>
            </a:custGeom>
            <a:ln w="5321">
              <a:solidFill>
                <a:srgbClr val="221914"/>
              </a:solidFill>
            </a:ln>
          </p:spPr>
          <p:txBody>
            <a:bodyPr wrap="square" lIns="0" tIns="0" rIns="0" bIns="0" rtlCol="0"/>
            <a:lstStyle/>
            <a:p>
              <a:endParaRPr/>
            </a:p>
          </p:txBody>
        </p:sp>
      </p:grpSp>
      <p:sp>
        <p:nvSpPr>
          <p:cNvPr id="128" name="object 128"/>
          <p:cNvSpPr/>
          <p:nvPr/>
        </p:nvSpPr>
        <p:spPr>
          <a:xfrm>
            <a:off x="3039816" y="6529562"/>
            <a:ext cx="258737" cy="567283"/>
          </a:xfrm>
          <a:prstGeom prst="rect">
            <a:avLst/>
          </a:prstGeom>
          <a:blipFill>
            <a:blip r:embed="rId11" cstate="print"/>
            <a:stretch>
              <a:fillRect/>
            </a:stretch>
          </a:blipFill>
        </p:spPr>
        <p:txBody>
          <a:bodyPr wrap="square" lIns="0" tIns="0" rIns="0" bIns="0" rtlCol="0"/>
          <a:lstStyle/>
          <a:p>
            <a:endParaRPr/>
          </a:p>
        </p:txBody>
      </p:sp>
      <p:grpSp>
        <p:nvGrpSpPr>
          <p:cNvPr id="129" name="object 129"/>
          <p:cNvGrpSpPr/>
          <p:nvPr/>
        </p:nvGrpSpPr>
        <p:grpSpPr>
          <a:xfrm>
            <a:off x="2798183" y="7266147"/>
            <a:ext cx="713740" cy="744855"/>
            <a:chOff x="2798183" y="7266147"/>
            <a:chExt cx="713740" cy="744855"/>
          </a:xfrm>
        </p:grpSpPr>
        <p:sp>
          <p:nvSpPr>
            <p:cNvPr id="130" name="object 130"/>
            <p:cNvSpPr/>
            <p:nvPr/>
          </p:nvSpPr>
          <p:spPr>
            <a:xfrm>
              <a:off x="3333982" y="7558253"/>
              <a:ext cx="177744" cy="201359"/>
            </a:xfrm>
            <a:prstGeom prst="rect">
              <a:avLst/>
            </a:prstGeom>
            <a:blipFill>
              <a:blip r:embed="rId12" cstate="print"/>
              <a:stretch>
                <a:fillRect/>
              </a:stretch>
            </a:blipFill>
          </p:spPr>
          <p:txBody>
            <a:bodyPr wrap="square" lIns="0" tIns="0" rIns="0" bIns="0" rtlCol="0"/>
            <a:lstStyle/>
            <a:p>
              <a:endParaRPr/>
            </a:p>
          </p:txBody>
        </p:sp>
        <p:sp>
          <p:nvSpPr>
            <p:cNvPr id="131" name="object 131"/>
            <p:cNvSpPr/>
            <p:nvPr/>
          </p:nvSpPr>
          <p:spPr>
            <a:xfrm>
              <a:off x="2869143" y="7496734"/>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132" name="object 132"/>
            <p:cNvSpPr/>
            <p:nvPr/>
          </p:nvSpPr>
          <p:spPr>
            <a:xfrm>
              <a:off x="3111610" y="7266147"/>
              <a:ext cx="219657" cy="180648"/>
            </a:xfrm>
            <a:prstGeom prst="rect">
              <a:avLst/>
            </a:prstGeom>
            <a:blipFill>
              <a:blip r:embed="rId13" cstate="print"/>
              <a:stretch>
                <a:fillRect/>
              </a:stretch>
            </a:blipFill>
          </p:spPr>
          <p:txBody>
            <a:bodyPr wrap="square" lIns="0" tIns="0" rIns="0" bIns="0" rtlCol="0"/>
            <a:lstStyle/>
            <a:p>
              <a:endParaRPr/>
            </a:p>
          </p:txBody>
        </p:sp>
        <p:sp>
          <p:nvSpPr>
            <p:cNvPr id="133" name="object 133"/>
            <p:cNvSpPr/>
            <p:nvPr/>
          </p:nvSpPr>
          <p:spPr>
            <a:xfrm>
              <a:off x="2799834" y="7401151"/>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134" name="object 134"/>
            <p:cNvSpPr/>
            <p:nvPr/>
          </p:nvSpPr>
          <p:spPr>
            <a:xfrm>
              <a:off x="3316845" y="7744600"/>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135" name="object 135"/>
            <p:cNvSpPr/>
            <p:nvPr/>
          </p:nvSpPr>
          <p:spPr>
            <a:xfrm>
              <a:off x="3289052" y="7773050"/>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136" name="object 136"/>
            <p:cNvSpPr/>
            <p:nvPr/>
          </p:nvSpPr>
          <p:spPr>
            <a:xfrm>
              <a:off x="3253357" y="7805811"/>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137" name="object 137"/>
            <p:cNvSpPr/>
            <p:nvPr/>
          </p:nvSpPr>
          <p:spPr>
            <a:xfrm>
              <a:off x="3203289" y="7840247"/>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138" name="object 138"/>
            <p:cNvSpPr/>
            <p:nvPr/>
          </p:nvSpPr>
          <p:spPr>
            <a:xfrm>
              <a:off x="3134804" y="7863060"/>
              <a:ext cx="7620" cy="60960"/>
            </a:xfrm>
            <a:custGeom>
              <a:avLst/>
              <a:gdLst/>
              <a:ahLst/>
              <a:cxnLst/>
              <a:rect l="l" t="t" r="r" b="b"/>
              <a:pathLst>
                <a:path w="7619" h="60959">
                  <a:moveTo>
                    <a:pt x="0" y="0"/>
                  </a:moveTo>
                  <a:lnTo>
                    <a:pt x="7581" y="60833"/>
                  </a:lnTo>
                </a:path>
              </a:pathLst>
            </a:custGeom>
            <a:ln w="3302">
              <a:solidFill>
                <a:srgbClr val="58595B"/>
              </a:solidFill>
            </a:ln>
          </p:spPr>
          <p:txBody>
            <a:bodyPr wrap="square" lIns="0" tIns="0" rIns="0" bIns="0" rtlCol="0"/>
            <a:lstStyle/>
            <a:p>
              <a:endParaRPr/>
            </a:p>
          </p:txBody>
        </p:sp>
        <p:sp>
          <p:nvSpPr>
            <p:cNvPr id="139" name="object 139"/>
            <p:cNvSpPr/>
            <p:nvPr/>
          </p:nvSpPr>
          <p:spPr>
            <a:xfrm>
              <a:off x="3047970" y="7859792"/>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140" name="object 140"/>
            <p:cNvSpPr/>
            <p:nvPr/>
          </p:nvSpPr>
          <p:spPr>
            <a:xfrm>
              <a:off x="2865278" y="7750490"/>
              <a:ext cx="136734" cy="141330"/>
            </a:xfrm>
            <a:prstGeom prst="rect">
              <a:avLst/>
            </a:prstGeom>
            <a:blipFill>
              <a:blip r:embed="rId14" cstate="print"/>
              <a:stretch>
                <a:fillRect/>
              </a:stretch>
            </a:blipFill>
          </p:spPr>
          <p:txBody>
            <a:bodyPr wrap="square" lIns="0" tIns="0" rIns="0" bIns="0" rtlCol="0"/>
            <a:lstStyle/>
            <a:p>
              <a:endParaRPr/>
            </a:p>
          </p:txBody>
        </p:sp>
        <p:sp>
          <p:nvSpPr>
            <p:cNvPr id="141" name="object 141"/>
            <p:cNvSpPr/>
            <p:nvPr/>
          </p:nvSpPr>
          <p:spPr>
            <a:xfrm>
              <a:off x="2842872" y="7695202"/>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142" name="object 142"/>
            <p:cNvSpPr/>
            <p:nvPr/>
          </p:nvSpPr>
          <p:spPr>
            <a:xfrm>
              <a:off x="2846860" y="7615060"/>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143" name="object 143"/>
            <p:cNvSpPr/>
            <p:nvPr/>
          </p:nvSpPr>
          <p:spPr>
            <a:xfrm>
              <a:off x="2876796" y="7480738"/>
              <a:ext cx="105178" cy="95817"/>
            </a:xfrm>
            <a:prstGeom prst="rect">
              <a:avLst/>
            </a:prstGeom>
            <a:blipFill>
              <a:blip r:embed="rId15" cstate="print"/>
              <a:stretch>
                <a:fillRect/>
              </a:stretch>
            </a:blipFill>
          </p:spPr>
          <p:txBody>
            <a:bodyPr wrap="square" lIns="0" tIns="0" rIns="0" bIns="0" rtlCol="0"/>
            <a:lstStyle/>
            <a:p>
              <a:endParaRPr/>
            </a:p>
          </p:txBody>
        </p:sp>
        <p:sp>
          <p:nvSpPr>
            <p:cNvPr id="144" name="object 144"/>
            <p:cNvSpPr/>
            <p:nvPr/>
          </p:nvSpPr>
          <p:spPr>
            <a:xfrm>
              <a:off x="3021111" y="7443031"/>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145" name="object 145"/>
            <p:cNvSpPr/>
            <p:nvPr/>
          </p:nvSpPr>
          <p:spPr>
            <a:xfrm>
              <a:off x="3113262" y="7432972"/>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146" name="object 146"/>
            <p:cNvSpPr/>
            <p:nvPr/>
          </p:nvSpPr>
          <p:spPr>
            <a:xfrm>
              <a:off x="3182872" y="7477272"/>
              <a:ext cx="116561" cy="109655"/>
            </a:xfrm>
            <a:prstGeom prst="rect">
              <a:avLst/>
            </a:prstGeom>
            <a:blipFill>
              <a:blip r:embed="rId16" cstate="print"/>
              <a:stretch>
                <a:fillRect/>
              </a:stretch>
            </a:blipFill>
          </p:spPr>
          <p:txBody>
            <a:bodyPr wrap="square" lIns="0" tIns="0" rIns="0" bIns="0" rtlCol="0"/>
            <a:lstStyle/>
            <a:p>
              <a:endParaRPr/>
            </a:p>
          </p:txBody>
        </p:sp>
        <p:sp>
          <p:nvSpPr>
            <p:cNvPr id="147" name="object 147"/>
            <p:cNvSpPr/>
            <p:nvPr/>
          </p:nvSpPr>
          <p:spPr>
            <a:xfrm>
              <a:off x="3262119" y="7632135"/>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148" name="object 148"/>
            <p:cNvSpPr/>
            <p:nvPr/>
          </p:nvSpPr>
          <p:spPr>
            <a:xfrm>
              <a:off x="3267967" y="7707461"/>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149" name="object 149"/>
            <p:cNvSpPr/>
            <p:nvPr/>
          </p:nvSpPr>
          <p:spPr>
            <a:xfrm>
              <a:off x="3256631" y="7760828"/>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150" name="object 150"/>
            <p:cNvSpPr/>
            <p:nvPr/>
          </p:nvSpPr>
          <p:spPr>
            <a:xfrm>
              <a:off x="2929364" y="7507188"/>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151" name="object 151"/>
            <p:cNvSpPr/>
            <p:nvPr/>
          </p:nvSpPr>
          <p:spPr>
            <a:xfrm>
              <a:off x="2976599" y="7538590"/>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152" name="object 152"/>
            <p:cNvSpPr/>
            <p:nvPr/>
          </p:nvSpPr>
          <p:spPr>
            <a:xfrm>
              <a:off x="2935907" y="7573162"/>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153" name="object 153"/>
            <p:cNvSpPr/>
            <p:nvPr/>
          </p:nvSpPr>
          <p:spPr>
            <a:xfrm>
              <a:off x="2917799" y="7623594"/>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154" name="object 154"/>
            <p:cNvSpPr/>
            <p:nvPr/>
          </p:nvSpPr>
          <p:spPr>
            <a:xfrm>
              <a:off x="2914004" y="7674472"/>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155" name="object 155"/>
            <p:cNvSpPr/>
            <p:nvPr/>
          </p:nvSpPr>
          <p:spPr>
            <a:xfrm>
              <a:off x="3059807" y="7403963"/>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156" name="object 156"/>
            <p:cNvSpPr/>
            <p:nvPr/>
          </p:nvSpPr>
          <p:spPr>
            <a:xfrm>
              <a:off x="2878311" y="7804423"/>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157" name="object 157"/>
            <p:cNvSpPr/>
            <p:nvPr/>
          </p:nvSpPr>
          <p:spPr>
            <a:xfrm>
              <a:off x="2935908" y="7873187"/>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158" name="object 158"/>
            <p:cNvSpPr/>
            <p:nvPr/>
          </p:nvSpPr>
          <p:spPr>
            <a:xfrm>
              <a:off x="2984011" y="7903877"/>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159" name="object 159"/>
            <p:cNvSpPr/>
            <p:nvPr/>
          </p:nvSpPr>
          <p:spPr>
            <a:xfrm>
              <a:off x="3051805" y="7925011"/>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grpSp>
      <p:sp>
        <p:nvSpPr>
          <p:cNvPr id="160" name="object 160"/>
          <p:cNvSpPr/>
          <p:nvPr/>
        </p:nvSpPr>
        <p:spPr>
          <a:xfrm>
            <a:off x="654559" y="7304862"/>
            <a:ext cx="814336" cy="623328"/>
          </a:xfrm>
          <a:prstGeom prst="rect">
            <a:avLst/>
          </a:prstGeom>
          <a:blipFill>
            <a:blip r:embed="rId17" cstate="print"/>
            <a:stretch>
              <a:fillRect/>
            </a:stretch>
          </a:blipFill>
        </p:spPr>
        <p:txBody>
          <a:bodyPr wrap="square" lIns="0" tIns="0" rIns="0" bIns="0" rtlCol="0"/>
          <a:lstStyle/>
          <a:p>
            <a:endParaRPr/>
          </a:p>
        </p:txBody>
      </p:sp>
      <p:grpSp>
        <p:nvGrpSpPr>
          <p:cNvPr id="161" name="object 161"/>
          <p:cNvGrpSpPr/>
          <p:nvPr/>
        </p:nvGrpSpPr>
        <p:grpSpPr>
          <a:xfrm>
            <a:off x="622788" y="8338266"/>
            <a:ext cx="752475" cy="480695"/>
            <a:chOff x="622788" y="8338266"/>
            <a:chExt cx="752475" cy="480695"/>
          </a:xfrm>
        </p:grpSpPr>
        <p:sp>
          <p:nvSpPr>
            <p:cNvPr id="162" name="object 162"/>
            <p:cNvSpPr/>
            <p:nvPr/>
          </p:nvSpPr>
          <p:spPr>
            <a:xfrm>
              <a:off x="624376" y="8339853"/>
              <a:ext cx="749300" cy="477520"/>
            </a:xfrm>
            <a:custGeom>
              <a:avLst/>
              <a:gdLst/>
              <a:ahLst/>
              <a:cxnLst/>
              <a:rect l="l" t="t" r="r" b="b"/>
              <a:pathLst>
                <a:path w="749300" h="477520">
                  <a:moveTo>
                    <a:pt x="745350" y="238518"/>
                  </a:moveTo>
                  <a:lnTo>
                    <a:pt x="741616" y="238518"/>
                  </a:lnTo>
                  <a:lnTo>
                    <a:pt x="734285" y="284698"/>
                  </a:lnTo>
                  <a:lnTo>
                    <a:pt x="713111" y="327872"/>
                  </a:lnTo>
                  <a:lnTo>
                    <a:pt x="679469" y="367099"/>
                  </a:lnTo>
                  <a:lnTo>
                    <a:pt x="634733" y="401434"/>
                  </a:lnTo>
                  <a:lnTo>
                    <a:pt x="591936" y="424676"/>
                  </a:lnTo>
                  <a:lnTo>
                    <a:pt x="543747" y="443613"/>
                  </a:lnTo>
                  <a:lnTo>
                    <a:pt x="490934" y="457751"/>
                  </a:lnTo>
                  <a:lnTo>
                    <a:pt x="434266" y="466593"/>
                  </a:lnTo>
                  <a:lnTo>
                    <a:pt x="374510" y="469645"/>
                  </a:lnTo>
                  <a:lnTo>
                    <a:pt x="314743" y="466593"/>
                  </a:lnTo>
                  <a:lnTo>
                    <a:pt x="258061" y="457751"/>
                  </a:lnTo>
                  <a:lnTo>
                    <a:pt x="205239" y="443613"/>
                  </a:lnTo>
                  <a:lnTo>
                    <a:pt x="157052" y="424676"/>
                  </a:lnTo>
                  <a:lnTo>
                    <a:pt x="114274" y="401434"/>
                  </a:lnTo>
                  <a:lnTo>
                    <a:pt x="69534" y="367099"/>
                  </a:lnTo>
                  <a:lnTo>
                    <a:pt x="35893" y="327872"/>
                  </a:lnTo>
                  <a:lnTo>
                    <a:pt x="14715" y="284698"/>
                  </a:lnTo>
                  <a:lnTo>
                    <a:pt x="7365" y="238518"/>
                  </a:lnTo>
                  <a:lnTo>
                    <a:pt x="14715" y="192336"/>
                  </a:lnTo>
                  <a:lnTo>
                    <a:pt x="35893" y="149156"/>
                  </a:lnTo>
                  <a:lnTo>
                    <a:pt x="69534" y="109922"/>
                  </a:lnTo>
                  <a:lnTo>
                    <a:pt x="114274" y="75577"/>
                  </a:lnTo>
                  <a:lnTo>
                    <a:pt x="157052" y="52344"/>
                  </a:lnTo>
                  <a:lnTo>
                    <a:pt x="205239" y="33416"/>
                  </a:lnTo>
                  <a:lnTo>
                    <a:pt x="258061" y="19286"/>
                  </a:lnTo>
                  <a:lnTo>
                    <a:pt x="314743" y="10447"/>
                  </a:lnTo>
                  <a:lnTo>
                    <a:pt x="374510" y="7391"/>
                  </a:lnTo>
                  <a:lnTo>
                    <a:pt x="434266" y="10447"/>
                  </a:lnTo>
                  <a:lnTo>
                    <a:pt x="490934" y="19286"/>
                  </a:lnTo>
                  <a:lnTo>
                    <a:pt x="543747" y="33416"/>
                  </a:lnTo>
                  <a:lnTo>
                    <a:pt x="591936" y="52344"/>
                  </a:lnTo>
                  <a:lnTo>
                    <a:pt x="634733" y="75577"/>
                  </a:lnTo>
                  <a:lnTo>
                    <a:pt x="679469" y="109922"/>
                  </a:lnTo>
                  <a:lnTo>
                    <a:pt x="713111" y="149156"/>
                  </a:lnTo>
                  <a:lnTo>
                    <a:pt x="734285" y="192336"/>
                  </a:lnTo>
                  <a:lnTo>
                    <a:pt x="741616" y="238518"/>
                  </a:lnTo>
                  <a:lnTo>
                    <a:pt x="749020" y="238518"/>
                  </a:lnTo>
                  <a:lnTo>
                    <a:pt x="741295" y="190048"/>
                  </a:lnTo>
                  <a:lnTo>
                    <a:pt x="719245" y="145068"/>
                  </a:lnTo>
                  <a:lnTo>
                    <a:pt x="684498" y="104523"/>
                  </a:lnTo>
                  <a:lnTo>
                    <a:pt x="638683" y="69354"/>
                  </a:lnTo>
                  <a:lnTo>
                    <a:pt x="602707" y="49310"/>
                  </a:lnTo>
                  <a:lnTo>
                    <a:pt x="562929" y="32298"/>
                  </a:lnTo>
                  <a:lnTo>
                    <a:pt x="519784" y="18589"/>
                  </a:lnTo>
                  <a:lnTo>
                    <a:pt x="473708" y="8455"/>
                  </a:lnTo>
                  <a:lnTo>
                    <a:pt x="425138" y="2168"/>
                  </a:lnTo>
                  <a:lnTo>
                    <a:pt x="374510" y="0"/>
                  </a:lnTo>
                  <a:lnTo>
                    <a:pt x="323866" y="2168"/>
                  </a:lnTo>
                  <a:lnTo>
                    <a:pt x="275286" y="8455"/>
                  </a:lnTo>
                  <a:lnTo>
                    <a:pt x="229206" y="18589"/>
                  </a:lnTo>
                  <a:lnTo>
                    <a:pt x="186062" y="32298"/>
                  </a:lnTo>
                  <a:lnTo>
                    <a:pt x="146289" y="49310"/>
                  </a:lnTo>
                  <a:lnTo>
                    <a:pt x="110324" y="69354"/>
                  </a:lnTo>
                  <a:lnTo>
                    <a:pt x="64509" y="104523"/>
                  </a:lnTo>
                  <a:lnTo>
                    <a:pt x="29764" y="145068"/>
                  </a:lnTo>
                  <a:lnTo>
                    <a:pt x="7717" y="190048"/>
                  </a:lnTo>
                  <a:lnTo>
                    <a:pt x="0" y="238518"/>
                  </a:lnTo>
                  <a:lnTo>
                    <a:pt x="7717" y="286979"/>
                  </a:lnTo>
                  <a:lnTo>
                    <a:pt x="29764" y="331951"/>
                  </a:lnTo>
                  <a:lnTo>
                    <a:pt x="64509" y="372490"/>
                  </a:lnTo>
                  <a:lnTo>
                    <a:pt x="110324" y="407657"/>
                  </a:lnTo>
                  <a:lnTo>
                    <a:pt x="146289" y="427707"/>
                  </a:lnTo>
                  <a:lnTo>
                    <a:pt x="186062" y="444724"/>
                  </a:lnTo>
                  <a:lnTo>
                    <a:pt x="229206" y="458435"/>
                  </a:lnTo>
                  <a:lnTo>
                    <a:pt x="275286" y="468566"/>
                  </a:lnTo>
                  <a:lnTo>
                    <a:pt x="323866" y="474845"/>
                  </a:lnTo>
                  <a:lnTo>
                    <a:pt x="374510" y="476999"/>
                  </a:lnTo>
                  <a:lnTo>
                    <a:pt x="425138" y="474845"/>
                  </a:lnTo>
                  <a:lnTo>
                    <a:pt x="473708" y="468566"/>
                  </a:lnTo>
                  <a:lnTo>
                    <a:pt x="519784" y="458435"/>
                  </a:lnTo>
                  <a:lnTo>
                    <a:pt x="562929" y="444724"/>
                  </a:lnTo>
                  <a:lnTo>
                    <a:pt x="602707" y="427707"/>
                  </a:lnTo>
                  <a:lnTo>
                    <a:pt x="638683" y="407657"/>
                  </a:lnTo>
                  <a:lnTo>
                    <a:pt x="684498" y="372490"/>
                  </a:lnTo>
                  <a:lnTo>
                    <a:pt x="719245" y="331951"/>
                  </a:lnTo>
                  <a:lnTo>
                    <a:pt x="741295" y="286979"/>
                  </a:lnTo>
                  <a:lnTo>
                    <a:pt x="749020" y="238518"/>
                  </a:lnTo>
                </a:path>
              </a:pathLst>
            </a:custGeom>
            <a:ln w="3175">
              <a:solidFill>
                <a:srgbClr val="080909"/>
              </a:solidFill>
            </a:ln>
          </p:spPr>
          <p:txBody>
            <a:bodyPr wrap="square" lIns="0" tIns="0" rIns="0" bIns="0" rtlCol="0"/>
            <a:lstStyle/>
            <a:p>
              <a:endParaRPr/>
            </a:p>
          </p:txBody>
        </p:sp>
        <p:sp>
          <p:nvSpPr>
            <p:cNvPr id="163" name="object 163"/>
            <p:cNvSpPr/>
            <p:nvPr/>
          </p:nvSpPr>
          <p:spPr>
            <a:xfrm>
              <a:off x="679107" y="8355794"/>
              <a:ext cx="643890" cy="381635"/>
            </a:xfrm>
            <a:custGeom>
              <a:avLst/>
              <a:gdLst/>
              <a:ahLst/>
              <a:cxnLst/>
              <a:rect l="l" t="t" r="r" b="b"/>
              <a:pathLst>
                <a:path w="643890" h="381634">
                  <a:moveTo>
                    <a:pt x="640092" y="190703"/>
                  </a:moveTo>
                  <a:lnTo>
                    <a:pt x="636422" y="190703"/>
                  </a:lnTo>
                  <a:lnTo>
                    <a:pt x="630167" y="227179"/>
                  </a:lnTo>
                  <a:lnTo>
                    <a:pt x="612100" y="261361"/>
                  </a:lnTo>
                  <a:lnTo>
                    <a:pt x="583353" y="292478"/>
                  </a:lnTo>
                  <a:lnTo>
                    <a:pt x="545058" y="319760"/>
                  </a:lnTo>
                  <a:lnTo>
                    <a:pt x="508372" y="338241"/>
                  </a:lnTo>
                  <a:lnTo>
                    <a:pt x="467057" y="353307"/>
                  </a:lnTo>
                  <a:lnTo>
                    <a:pt x="421770" y="364560"/>
                  </a:lnTo>
                  <a:lnTo>
                    <a:pt x="373168" y="371604"/>
                  </a:lnTo>
                  <a:lnTo>
                    <a:pt x="321906" y="374040"/>
                  </a:lnTo>
                  <a:lnTo>
                    <a:pt x="270636" y="371604"/>
                  </a:lnTo>
                  <a:lnTo>
                    <a:pt x="222027" y="364560"/>
                  </a:lnTo>
                  <a:lnTo>
                    <a:pt x="176738" y="353307"/>
                  </a:lnTo>
                  <a:lnTo>
                    <a:pt x="135431" y="338241"/>
                  </a:lnTo>
                  <a:lnTo>
                    <a:pt x="98767" y="319760"/>
                  </a:lnTo>
                  <a:lnTo>
                    <a:pt x="60473" y="292478"/>
                  </a:lnTo>
                  <a:lnTo>
                    <a:pt x="31727" y="261361"/>
                  </a:lnTo>
                  <a:lnTo>
                    <a:pt x="13664" y="227179"/>
                  </a:lnTo>
                  <a:lnTo>
                    <a:pt x="7416" y="190703"/>
                  </a:lnTo>
                  <a:lnTo>
                    <a:pt x="13664" y="154243"/>
                  </a:lnTo>
                  <a:lnTo>
                    <a:pt x="31727" y="120068"/>
                  </a:lnTo>
                  <a:lnTo>
                    <a:pt x="60473" y="88947"/>
                  </a:lnTo>
                  <a:lnTo>
                    <a:pt x="98767" y="61645"/>
                  </a:lnTo>
                  <a:lnTo>
                    <a:pt x="135431" y="43163"/>
                  </a:lnTo>
                  <a:lnTo>
                    <a:pt x="176738" y="28096"/>
                  </a:lnTo>
                  <a:lnTo>
                    <a:pt x="222027" y="16842"/>
                  </a:lnTo>
                  <a:lnTo>
                    <a:pt x="270636" y="9803"/>
                  </a:lnTo>
                  <a:lnTo>
                    <a:pt x="321906" y="7378"/>
                  </a:lnTo>
                  <a:lnTo>
                    <a:pt x="373168" y="9803"/>
                  </a:lnTo>
                  <a:lnTo>
                    <a:pt x="421770" y="16842"/>
                  </a:lnTo>
                  <a:lnTo>
                    <a:pt x="467057" y="28096"/>
                  </a:lnTo>
                  <a:lnTo>
                    <a:pt x="508372" y="43163"/>
                  </a:lnTo>
                  <a:lnTo>
                    <a:pt x="545058" y="61645"/>
                  </a:lnTo>
                  <a:lnTo>
                    <a:pt x="583353" y="88947"/>
                  </a:lnTo>
                  <a:lnTo>
                    <a:pt x="612100" y="120068"/>
                  </a:lnTo>
                  <a:lnTo>
                    <a:pt x="630167" y="154243"/>
                  </a:lnTo>
                  <a:lnTo>
                    <a:pt x="636422" y="190703"/>
                  </a:lnTo>
                  <a:lnTo>
                    <a:pt x="643788" y="190703"/>
                  </a:lnTo>
                  <a:lnTo>
                    <a:pt x="637122" y="151806"/>
                  </a:lnTo>
                  <a:lnTo>
                    <a:pt x="618113" y="115787"/>
                  </a:lnTo>
                  <a:lnTo>
                    <a:pt x="588186" y="83380"/>
                  </a:lnTo>
                  <a:lnTo>
                    <a:pt x="548767" y="55321"/>
                  </a:lnTo>
                  <a:lnTo>
                    <a:pt x="511295" y="36412"/>
                  </a:lnTo>
                  <a:lnTo>
                    <a:pt x="469221" y="21053"/>
                  </a:lnTo>
                  <a:lnTo>
                    <a:pt x="423197" y="9615"/>
                  </a:lnTo>
                  <a:lnTo>
                    <a:pt x="373874" y="2473"/>
                  </a:lnTo>
                  <a:lnTo>
                    <a:pt x="321906" y="0"/>
                  </a:lnTo>
                  <a:lnTo>
                    <a:pt x="269937" y="2473"/>
                  </a:lnTo>
                  <a:lnTo>
                    <a:pt x="220623" y="9615"/>
                  </a:lnTo>
                  <a:lnTo>
                    <a:pt x="174608" y="21053"/>
                  </a:lnTo>
                  <a:lnTo>
                    <a:pt x="132538" y="36412"/>
                  </a:lnTo>
                  <a:lnTo>
                    <a:pt x="95059" y="55321"/>
                  </a:lnTo>
                  <a:lnTo>
                    <a:pt x="55630" y="83380"/>
                  </a:lnTo>
                  <a:lnTo>
                    <a:pt x="25693" y="115787"/>
                  </a:lnTo>
                  <a:lnTo>
                    <a:pt x="6675" y="151806"/>
                  </a:lnTo>
                  <a:lnTo>
                    <a:pt x="0" y="190703"/>
                  </a:lnTo>
                  <a:lnTo>
                    <a:pt x="6675" y="229607"/>
                  </a:lnTo>
                  <a:lnTo>
                    <a:pt x="25693" y="265634"/>
                  </a:lnTo>
                  <a:lnTo>
                    <a:pt x="55630" y="298054"/>
                  </a:lnTo>
                  <a:lnTo>
                    <a:pt x="95059" y="326136"/>
                  </a:lnTo>
                  <a:lnTo>
                    <a:pt x="132538" y="345025"/>
                  </a:lnTo>
                  <a:lnTo>
                    <a:pt x="174608" y="360374"/>
                  </a:lnTo>
                  <a:lnTo>
                    <a:pt x="220623" y="371805"/>
                  </a:lnTo>
                  <a:lnTo>
                    <a:pt x="269937" y="378945"/>
                  </a:lnTo>
                  <a:lnTo>
                    <a:pt x="321906" y="381419"/>
                  </a:lnTo>
                  <a:lnTo>
                    <a:pt x="373874" y="378945"/>
                  </a:lnTo>
                  <a:lnTo>
                    <a:pt x="423197" y="371805"/>
                  </a:lnTo>
                  <a:lnTo>
                    <a:pt x="469221" y="360374"/>
                  </a:lnTo>
                  <a:lnTo>
                    <a:pt x="511295" y="345025"/>
                  </a:lnTo>
                  <a:lnTo>
                    <a:pt x="548767" y="326136"/>
                  </a:lnTo>
                  <a:lnTo>
                    <a:pt x="588186" y="298054"/>
                  </a:lnTo>
                  <a:lnTo>
                    <a:pt x="618113" y="265634"/>
                  </a:lnTo>
                  <a:lnTo>
                    <a:pt x="637122" y="229607"/>
                  </a:lnTo>
                  <a:lnTo>
                    <a:pt x="643788" y="190703"/>
                  </a:lnTo>
                </a:path>
              </a:pathLst>
            </a:custGeom>
            <a:ln w="3175">
              <a:solidFill>
                <a:srgbClr val="080909"/>
              </a:solidFill>
            </a:ln>
          </p:spPr>
          <p:txBody>
            <a:bodyPr wrap="square" lIns="0" tIns="0" rIns="0" bIns="0" rtlCol="0"/>
            <a:lstStyle/>
            <a:p>
              <a:endParaRPr/>
            </a:p>
          </p:txBody>
        </p:sp>
        <p:sp>
          <p:nvSpPr>
            <p:cNvPr id="164" name="object 164"/>
            <p:cNvSpPr/>
            <p:nvPr/>
          </p:nvSpPr>
          <p:spPr>
            <a:xfrm>
              <a:off x="747147" y="8370681"/>
              <a:ext cx="508000" cy="302260"/>
            </a:xfrm>
            <a:custGeom>
              <a:avLst/>
              <a:gdLst/>
              <a:ahLst/>
              <a:cxnLst/>
              <a:rect l="l" t="t" r="r" b="b"/>
              <a:pathLst>
                <a:path w="508000" h="302259">
                  <a:moveTo>
                    <a:pt x="504063" y="150837"/>
                  </a:moveTo>
                  <a:lnTo>
                    <a:pt x="500341" y="150837"/>
                  </a:lnTo>
                  <a:lnTo>
                    <a:pt x="495482" y="179278"/>
                  </a:lnTo>
                  <a:lnTo>
                    <a:pt x="481385" y="205976"/>
                  </a:lnTo>
                  <a:lnTo>
                    <a:pt x="428929" y="251714"/>
                  </a:lnTo>
                  <a:lnTo>
                    <a:pt x="392406" y="269438"/>
                  </a:lnTo>
                  <a:lnTo>
                    <a:pt x="350378" y="282851"/>
                  </a:lnTo>
                  <a:lnTo>
                    <a:pt x="303862" y="291343"/>
                  </a:lnTo>
                  <a:lnTo>
                    <a:pt x="253872" y="294309"/>
                  </a:lnTo>
                  <a:lnTo>
                    <a:pt x="203887" y="291343"/>
                  </a:lnTo>
                  <a:lnTo>
                    <a:pt x="157370" y="282851"/>
                  </a:lnTo>
                  <a:lnTo>
                    <a:pt x="115346" y="269438"/>
                  </a:lnTo>
                  <a:lnTo>
                    <a:pt x="78841" y="251714"/>
                  </a:lnTo>
                  <a:lnTo>
                    <a:pt x="26369" y="205976"/>
                  </a:lnTo>
                  <a:lnTo>
                    <a:pt x="7378" y="150837"/>
                  </a:lnTo>
                  <a:lnTo>
                    <a:pt x="12267" y="122394"/>
                  </a:lnTo>
                  <a:lnTo>
                    <a:pt x="48842" y="71365"/>
                  </a:lnTo>
                  <a:lnTo>
                    <a:pt x="115346" y="32249"/>
                  </a:lnTo>
                  <a:lnTo>
                    <a:pt x="157370" y="18822"/>
                  </a:lnTo>
                  <a:lnTo>
                    <a:pt x="203887" y="10323"/>
                  </a:lnTo>
                  <a:lnTo>
                    <a:pt x="253872" y="7366"/>
                  </a:lnTo>
                  <a:lnTo>
                    <a:pt x="303862" y="10323"/>
                  </a:lnTo>
                  <a:lnTo>
                    <a:pt x="350378" y="18822"/>
                  </a:lnTo>
                  <a:lnTo>
                    <a:pt x="392406" y="32249"/>
                  </a:lnTo>
                  <a:lnTo>
                    <a:pt x="428929" y="49987"/>
                  </a:lnTo>
                  <a:lnTo>
                    <a:pt x="481385" y="95702"/>
                  </a:lnTo>
                  <a:lnTo>
                    <a:pt x="500341" y="150837"/>
                  </a:lnTo>
                  <a:lnTo>
                    <a:pt x="507758" y="150837"/>
                  </a:lnTo>
                  <a:lnTo>
                    <a:pt x="487387" y="91430"/>
                  </a:lnTo>
                  <a:lnTo>
                    <a:pt x="432689" y="43624"/>
                  </a:lnTo>
                  <a:lnTo>
                    <a:pt x="395128" y="25392"/>
                  </a:lnTo>
                  <a:lnTo>
                    <a:pt x="352153" y="11668"/>
                  </a:lnTo>
                  <a:lnTo>
                    <a:pt x="304742" y="3015"/>
                  </a:lnTo>
                  <a:lnTo>
                    <a:pt x="253872" y="0"/>
                  </a:lnTo>
                  <a:lnTo>
                    <a:pt x="203009" y="3015"/>
                  </a:lnTo>
                  <a:lnTo>
                    <a:pt x="155600" y="11668"/>
                  </a:lnTo>
                  <a:lnTo>
                    <a:pt x="112630" y="25392"/>
                  </a:lnTo>
                  <a:lnTo>
                    <a:pt x="75082" y="43624"/>
                  </a:lnTo>
                  <a:lnTo>
                    <a:pt x="43989" y="65787"/>
                  </a:lnTo>
                  <a:lnTo>
                    <a:pt x="5282" y="119973"/>
                  </a:lnTo>
                  <a:lnTo>
                    <a:pt x="0" y="150837"/>
                  </a:lnTo>
                  <a:lnTo>
                    <a:pt x="5282" y="181710"/>
                  </a:lnTo>
                  <a:lnTo>
                    <a:pt x="43989" y="235911"/>
                  </a:lnTo>
                  <a:lnTo>
                    <a:pt x="75082" y="258089"/>
                  </a:lnTo>
                  <a:lnTo>
                    <a:pt x="112630" y="276303"/>
                  </a:lnTo>
                  <a:lnTo>
                    <a:pt x="155600" y="290023"/>
                  </a:lnTo>
                  <a:lnTo>
                    <a:pt x="203009" y="298676"/>
                  </a:lnTo>
                  <a:lnTo>
                    <a:pt x="253872" y="301688"/>
                  </a:lnTo>
                  <a:lnTo>
                    <a:pt x="304742" y="298676"/>
                  </a:lnTo>
                  <a:lnTo>
                    <a:pt x="352153" y="290023"/>
                  </a:lnTo>
                  <a:lnTo>
                    <a:pt x="395128" y="276303"/>
                  </a:lnTo>
                  <a:lnTo>
                    <a:pt x="432689" y="258089"/>
                  </a:lnTo>
                  <a:lnTo>
                    <a:pt x="463753" y="235911"/>
                  </a:lnTo>
                  <a:lnTo>
                    <a:pt x="502440" y="181710"/>
                  </a:lnTo>
                  <a:lnTo>
                    <a:pt x="507758" y="150837"/>
                  </a:lnTo>
                </a:path>
              </a:pathLst>
            </a:custGeom>
            <a:ln w="3175">
              <a:solidFill>
                <a:srgbClr val="080909"/>
              </a:solidFill>
            </a:ln>
          </p:spPr>
          <p:txBody>
            <a:bodyPr wrap="square" lIns="0" tIns="0" rIns="0" bIns="0" rtlCol="0"/>
            <a:lstStyle/>
            <a:p>
              <a:endParaRPr/>
            </a:p>
          </p:txBody>
        </p:sp>
        <p:sp>
          <p:nvSpPr>
            <p:cNvPr id="165" name="object 165"/>
            <p:cNvSpPr/>
            <p:nvPr/>
          </p:nvSpPr>
          <p:spPr>
            <a:xfrm>
              <a:off x="813003" y="8384514"/>
              <a:ext cx="384810" cy="220345"/>
            </a:xfrm>
            <a:custGeom>
              <a:avLst/>
              <a:gdLst/>
              <a:ahLst/>
              <a:cxnLst/>
              <a:rect l="l" t="t" r="r" b="b"/>
              <a:pathLst>
                <a:path w="384809" h="220345">
                  <a:moveTo>
                    <a:pt x="380822" y="109918"/>
                  </a:moveTo>
                  <a:lnTo>
                    <a:pt x="377151" y="109918"/>
                  </a:lnTo>
                  <a:lnTo>
                    <a:pt x="376234" y="120123"/>
                  </a:lnTo>
                  <a:lnTo>
                    <a:pt x="373530" y="130067"/>
                  </a:lnTo>
                  <a:lnTo>
                    <a:pt x="335688" y="174461"/>
                  </a:lnTo>
                  <a:lnTo>
                    <a:pt x="296371" y="194570"/>
                  </a:lnTo>
                  <a:lnTo>
                    <a:pt x="247690" y="207773"/>
                  </a:lnTo>
                  <a:lnTo>
                    <a:pt x="192239" y="212483"/>
                  </a:lnTo>
                  <a:lnTo>
                    <a:pt x="154673" y="210345"/>
                  </a:lnTo>
                  <a:lnTo>
                    <a:pt x="88151" y="194572"/>
                  </a:lnTo>
                  <a:lnTo>
                    <a:pt x="48829" y="174444"/>
                  </a:lnTo>
                  <a:lnTo>
                    <a:pt x="15414" y="139715"/>
                  </a:lnTo>
                  <a:lnTo>
                    <a:pt x="7404" y="109918"/>
                  </a:lnTo>
                  <a:lnTo>
                    <a:pt x="8315" y="99713"/>
                  </a:lnTo>
                  <a:lnTo>
                    <a:pt x="48821" y="45370"/>
                  </a:lnTo>
                  <a:lnTo>
                    <a:pt x="88131" y="25265"/>
                  </a:lnTo>
                  <a:lnTo>
                    <a:pt x="136804" y="12062"/>
                  </a:lnTo>
                  <a:lnTo>
                    <a:pt x="192239" y="7353"/>
                  </a:lnTo>
                  <a:lnTo>
                    <a:pt x="229829" y="9495"/>
                  </a:lnTo>
                  <a:lnTo>
                    <a:pt x="296356" y="25280"/>
                  </a:lnTo>
                  <a:lnTo>
                    <a:pt x="335688" y="45397"/>
                  </a:lnTo>
                  <a:lnTo>
                    <a:pt x="369109" y="80102"/>
                  </a:lnTo>
                  <a:lnTo>
                    <a:pt x="377151" y="109918"/>
                  </a:lnTo>
                  <a:lnTo>
                    <a:pt x="384517" y="109918"/>
                  </a:lnTo>
                  <a:lnTo>
                    <a:pt x="368960" y="66344"/>
                  </a:lnTo>
                  <a:lnTo>
                    <a:pt x="339851" y="39301"/>
                  </a:lnTo>
                  <a:lnTo>
                    <a:pt x="299002" y="18370"/>
                  </a:lnTo>
                  <a:lnTo>
                    <a:pt x="248952" y="4840"/>
                  </a:lnTo>
                  <a:lnTo>
                    <a:pt x="192239" y="0"/>
                  </a:lnTo>
                  <a:lnTo>
                    <a:pt x="153825" y="2177"/>
                  </a:lnTo>
                  <a:lnTo>
                    <a:pt x="85522" y="18382"/>
                  </a:lnTo>
                  <a:lnTo>
                    <a:pt x="44687" y="39294"/>
                  </a:lnTo>
                  <a:lnTo>
                    <a:pt x="15544" y="66344"/>
                  </a:lnTo>
                  <a:lnTo>
                    <a:pt x="0" y="109918"/>
                  </a:lnTo>
                  <a:lnTo>
                    <a:pt x="1035" y="121439"/>
                  </a:lnTo>
                  <a:lnTo>
                    <a:pt x="44646" y="180521"/>
                  </a:lnTo>
                  <a:lnTo>
                    <a:pt x="85490" y="201461"/>
                  </a:lnTo>
                  <a:lnTo>
                    <a:pt x="135534" y="214994"/>
                  </a:lnTo>
                  <a:lnTo>
                    <a:pt x="192239" y="219824"/>
                  </a:lnTo>
                  <a:lnTo>
                    <a:pt x="230665" y="217648"/>
                  </a:lnTo>
                  <a:lnTo>
                    <a:pt x="299006" y="201457"/>
                  </a:lnTo>
                  <a:lnTo>
                    <a:pt x="339853" y="180541"/>
                  </a:lnTo>
                  <a:lnTo>
                    <a:pt x="368960" y="153466"/>
                  </a:lnTo>
                  <a:lnTo>
                    <a:pt x="384517" y="109918"/>
                  </a:lnTo>
                </a:path>
              </a:pathLst>
            </a:custGeom>
            <a:ln w="3175">
              <a:solidFill>
                <a:srgbClr val="080909"/>
              </a:solidFill>
            </a:ln>
          </p:spPr>
          <p:txBody>
            <a:bodyPr wrap="square" lIns="0" tIns="0" rIns="0" bIns="0" rtlCol="0"/>
            <a:lstStyle/>
            <a:p>
              <a:endParaRPr/>
            </a:p>
          </p:txBody>
        </p:sp>
        <p:sp>
          <p:nvSpPr>
            <p:cNvPr id="166" name="object 166"/>
            <p:cNvSpPr/>
            <p:nvPr/>
          </p:nvSpPr>
          <p:spPr>
            <a:xfrm>
              <a:off x="873029" y="8416380"/>
              <a:ext cx="255904" cy="133350"/>
            </a:xfrm>
            <a:custGeom>
              <a:avLst/>
              <a:gdLst/>
              <a:ahLst/>
              <a:cxnLst/>
              <a:rect l="l" t="t" r="r" b="b"/>
              <a:pathLst>
                <a:path w="255905" h="133350">
                  <a:moveTo>
                    <a:pt x="251726" y="66344"/>
                  </a:moveTo>
                  <a:lnTo>
                    <a:pt x="248030" y="66344"/>
                  </a:lnTo>
                  <a:lnTo>
                    <a:pt x="248005" y="74002"/>
                  </a:lnTo>
                  <a:lnTo>
                    <a:pt x="245033" y="81368"/>
                  </a:lnTo>
                  <a:lnTo>
                    <a:pt x="195849" y="114831"/>
                  </a:lnTo>
                  <a:lnTo>
                    <a:pt x="127698" y="125348"/>
                  </a:lnTo>
                  <a:lnTo>
                    <a:pt x="103076" y="124100"/>
                  </a:lnTo>
                  <a:lnTo>
                    <a:pt x="59541" y="114860"/>
                  </a:lnTo>
                  <a:lnTo>
                    <a:pt x="21135" y="93537"/>
                  </a:lnTo>
                  <a:lnTo>
                    <a:pt x="7340" y="74002"/>
                  </a:lnTo>
                  <a:lnTo>
                    <a:pt x="7340" y="66344"/>
                  </a:lnTo>
                  <a:lnTo>
                    <a:pt x="7340" y="58699"/>
                  </a:lnTo>
                  <a:lnTo>
                    <a:pt x="33901" y="29634"/>
                  </a:lnTo>
                  <a:lnTo>
                    <a:pt x="91382" y="10118"/>
                  </a:lnTo>
                  <a:lnTo>
                    <a:pt x="127698" y="7340"/>
                  </a:lnTo>
                  <a:lnTo>
                    <a:pt x="152325" y="8598"/>
                  </a:lnTo>
                  <a:lnTo>
                    <a:pt x="195846" y="17857"/>
                  </a:lnTo>
                  <a:lnTo>
                    <a:pt x="234241" y="39189"/>
                  </a:lnTo>
                  <a:lnTo>
                    <a:pt x="248030" y="66344"/>
                  </a:lnTo>
                  <a:lnTo>
                    <a:pt x="255435" y="66344"/>
                  </a:lnTo>
                  <a:lnTo>
                    <a:pt x="225349" y="23333"/>
                  </a:lnTo>
                  <a:lnTo>
                    <a:pt x="165167" y="2858"/>
                  </a:lnTo>
                  <a:lnTo>
                    <a:pt x="127698" y="0"/>
                  </a:lnTo>
                  <a:lnTo>
                    <a:pt x="102309" y="1287"/>
                  </a:lnTo>
                  <a:lnTo>
                    <a:pt x="57152" y="10892"/>
                  </a:lnTo>
                  <a:lnTo>
                    <a:pt x="22639" y="28351"/>
                  </a:lnTo>
                  <a:lnTo>
                    <a:pt x="0" y="66344"/>
                  </a:lnTo>
                  <a:lnTo>
                    <a:pt x="690" y="73481"/>
                  </a:lnTo>
                  <a:lnTo>
                    <a:pt x="30052" y="109364"/>
                  </a:lnTo>
                  <a:lnTo>
                    <a:pt x="90230" y="129858"/>
                  </a:lnTo>
                  <a:lnTo>
                    <a:pt x="127698" y="132740"/>
                  </a:lnTo>
                  <a:lnTo>
                    <a:pt x="153077" y="131443"/>
                  </a:lnTo>
                  <a:lnTo>
                    <a:pt x="198235" y="121824"/>
                  </a:lnTo>
                  <a:lnTo>
                    <a:pt x="232765" y="104357"/>
                  </a:lnTo>
                  <a:lnTo>
                    <a:pt x="255435" y="66344"/>
                  </a:lnTo>
                </a:path>
              </a:pathLst>
            </a:custGeom>
            <a:ln w="3175">
              <a:solidFill>
                <a:srgbClr val="080909"/>
              </a:solidFill>
            </a:ln>
          </p:spPr>
          <p:txBody>
            <a:bodyPr wrap="square" lIns="0" tIns="0" rIns="0" bIns="0" rtlCol="0"/>
            <a:lstStyle/>
            <a:p>
              <a:endParaRPr/>
            </a:p>
          </p:txBody>
        </p:sp>
        <p:sp>
          <p:nvSpPr>
            <p:cNvPr id="167" name="object 167"/>
            <p:cNvSpPr/>
            <p:nvPr/>
          </p:nvSpPr>
          <p:spPr>
            <a:xfrm>
              <a:off x="941565" y="8431756"/>
              <a:ext cx="116243" cy="67945"/>
            </a:xfrm>
            <a:prstGeom prst="rect">
              <a:avLst/>
            </a:prstGeom>
            <a:blipFill>
              <a:blip r:embed="rId18" cstate="print"/>
              <a:stretch>
                <a:fillRect/>
              </a:stretch>
            </a:blipFill>
          </p:spPr>
          <p:txBody>
            <a:bodyPr wrap="square" lIns="0" tIns="0" rIns="0" bIns="0" rtlCol="0"/>
            <a:lstStyle/>
            <a:p>
              <a:endParaRPr/>
            </a:p>
          </p:txBody>
        </p:sp>
      </p:grpSp>
      <p:grpSp>
        <p:nvGrpSpPr>
          <p:cNvPr id="168" name="object 168"/>
          <p:cNvGrpSpPr/>
          <p:nvPr/>
        </p:nvGrpSpPr>
        <p:grpSpPr>
          <a:xfrm>
            <a:off x="2845991" y="8220677"/>
            <a:ext cx="604520" cy="509270"/>
            <a:chOff x="2845991" y="8220677"/>
            <a:chExt cx="604520" cy="509270"/>
          </a:xfrm>
        </p:grpSpPr>
        <p:sp>
          <p:nvSpPr>
            <p:cNvPr id="169" name="object 169"/>
            <p:cNvSpPr/>
            <p:nvPr/>
          </p:nvSpPr>
          <p:spPr>
            <a:xfrm>
              <a:off x="2966196" y="8362156"/>
              <a:ext cx="35560" cy="35560"/>
            </a:xfrm>
            <a:custGeom>
              <a:avLst/>
              <a:gdLst/>
              <a:ahLst/>
              <a:cxnLst/>
              <a:rect l="l" t="t" r="r" b="b"/>
              <a:pathLst>
                <a:path w="35560" h="35559">
                  <a:moveTo>
                    <a:pt x="31114" y="31191"/>
                  </a:moveTo>
                  <a:lnTo>
                    <a:pt x="27114" y="35179"/>
                  </a:lnTo>
                  <a:lnTo>
                    <a:pt x="17779" y="32346"/>
                  </a:lnTo>
                  <a:lnTo>
                    <a:pt x="10274" y="24853"/>
                  </a:lnTo>
                  <a:lnTo>
                    <a:pt x="2819" y="17360"/>
                  </a:lnTo>
                  <a:lnTo>
                    <a:pt x="0" y="8026"/>
                  </a:lnTo>
                  <a:lnTo>
                    <a:pt x="3987" y="3987"/>
                  </a:lnTo>
                  <a:lnTo>
                    <a:pt x="8039" y="0"/>
                  </a:lnTo>
                  <a:lnTo>
                    <a:pt x="17335" y="2832"/>
                  </a:lnTo>
                  <a:lnTo>
                    <a:pt x="24853" y="10337"/>
                  </a:lnTo>
                  <a:lnTo>
                    <a:pt x="32334" y="17856"/>
                  </a:lnTo>
                  <a:lnTo>
                    <a:pt x="35153" y="27203"/>
                  </a:lnTo>
                  <a:lnTo>
                    <a:pt x="31114" y="31191"/>
                  </a:lnTo>
                  <a:close/>
                </a:path>
              </a:pathLst>
            </a:custGeom>
            <a:ln w="3175">
              <a:solidFill>
                <a:srgbClr val="231F20"/>
              </a:solidFill>
            </a:ln>
          </p:spPr>
          <p:txBody>
            <a:bodyPr wrap="square" lIns="0" tIns="0" rIns="0" bIns="0" rtlCol="0"/>
            <a:lstStyle/>
            <a:p>
              <a:endParaRPr/>
            </a:p>
          </p:txBody>
        </p:sp>
        <p:sp>
          <p:nvSpPr>
            <p:cNvPr id="170" name="object 170"/>
            <p:cNvSpPr/>
            <p:nvPr/>
          </p:nvSpPr>
          <p:spPr>
            <a:xfrm>
              <a:off x="2856370" y="8222137"/>
              <a:ext cx="592455" cy="506095"/>
            </a:xfrm>
            <a:custGeom>
              <a:avLst/>
              <a:gdLst/>
              <a:ahLst/>
              <a:cxnLst/>
              <a:rect l="l" t="t" r="r" b="b"/>
              <a:pathLst>
                <a:path w="592454" h="506095">
                  <a:moveTo>
                    <a:pt x="0" y="65690"/>
                  </a:moveTo>
                  <a:lnTo>
                    <a:pt x="35276" y="17575"/>
                  </a:lnTo>
                  <a:lnTo>
                    <a:pt x="63661" y="0"/>
                  </a:lnTo>
                  <a:lnTo>
                    <a:pt x="100119" y="11580"/>
                  </a:lnTo>
                  <a:lnTo>
                    <a:pt x="159613" y="50933"/>
                  </a:lnTo>
                  <a:lnTo>
                    <a:pt x="212679" y="91709"/>
                  </a:lnTo>
                  <a:lnTo>
                    <a:pt x="248283" y="125028"/>
                  </a:lnTo>
                  <a:lnTo>
                    <a:pt x="274535" y="155746"/>
                  </a:lnTo>
                  <a:lnTo>
                    <a:pt x="353108" y="172457"/>
                  </a:lnTo>
                  <a:lnTo>
                    <a:pt x="400384" y="189137"/>
                  </a:lnTo>
                  <a:lnTo>
                    <a:pt x="435343" y="215786"/>
                  </a:lnTo>
                  <a:lnTo>
                    <a:pt x="476961" y="262401"/>
                  </a:lnTo>
                  <a:lnTo>
                    <a:pt x="516416" y="312592"/>
                  </a:lnTo>
                  <a:lnTo>
                    <a:pt x="550742" y="363954"/>
                  </a:lnTo>
                  <a:lnTo>
                    <a:pt x="576886" y="411431"/>
                  </a:lnTo>
                  <a:lnTo>
                    <a:pt x="591799" y="449970"/>
                  </a:lnTo>
                  <a:lnTo>
                    <a:pt x="592429" y="474516"/>
                  </a:lnTo>
                  <a:lnTo>
                    <a:pt x="579990" y="493521"/>
                  </a:lnTo>
                  <a:lnTo>
                    <a:pt x="572401" y="503021"/>
                  </a:lnTo>
                  <a:lnTo>
                    <a:pt x="566565" y="505863"/>
                  </a:lnTo>
                  <a:lnTo>
                    <a:pt x="559384" y="504894"/>
                  </a:lnTo>
                  <a:lnTo>
                    <a:pt x="523301" y="489876"/>
                  </a:lnTo>
                  <a:lnTo>
                    <a:pt x="495207" y="448372"/>
                  </a:lnTo>
                  <a:lnTo>
                    <a:pt x="477250" y="419092"/>
                  </a:lnTo>
                  <a:lnTo>
                    <a:pt x="453335" y="384397"/>
                  </a:lnTo>
                  <a:lnTo>
                    <a:pt x="423648" y="348037"/>
                  </a:lnTo>
                  <a:lnTo>
                    <a:pt x="388372" y="313762"/>
                  </a:lnTo>
                  <a:lnTo>
                    <a:pt x="347693" y="285325"/>
                  </a:lnTo>
                  <a:lnTo>
                    <a:pt x="301795" y="266476"/>
                  </a:lnTo>
                  <a:lnTo>
                    <a:pt x="250863" y="260965"/>
                  </a:lnTo>
                  <a:lnTo>
                    <a:pt x="235111" y="275717"/>
                  </a:lnTo>
                  <a:lnTo>
                    <a:pt x="224478" y="283300"/>
                  </a:lnTo>
                  <a:lnTo>
                    <a:pt x="214122" y="286113"/>
                  </a:lnTo>
                  <a:lnTo>
                    <a:pt x="199199" y="286556"/>
                  </a:lnTo>
                </a:path>
              </a:pathLst>
            </a:custGeom>
            <a:ln w="3175">
              <a:solidFill>
                <a:srgbClr val="231F20"/>
              </a:solidFill>
            </a:ln>
          </p:spPr>
          <p:txBody>
            <a:bodyPr wrap="square" lIns="0" tIns="0" rIns="0" bIns="0" rtlCol="0"/>
            <a:lstStyle/>
            <a:p>
              <a:endParaRPr/>
            </a:p>
          </p:txBody>
        </p:sp>
        <p:sp>
          <p:nvSpPr>
            <p:cNvPr id="171" name="object 171"/>
            <p:cNvSpPr/>
            <p:nvPr/>
          </p:nvSpPr>
          <p:spPr>
            <a:xfrm>
              <a:off x="3114539" y="8457083"/>
              <a:ext cx="301625" cy="270510"/>
            </a:xfrm>
            <a:custGeom>
              <a:avLst/>
              <a:gdLst/>
              <a:ahLst/>
              <a:cxnLst/>
              <a:rect l="l" t="t" r="r" b="b"/>
              <a:pathLst>
                <a:path w="301625" h="270509">
                  <a:moveTo>
                    <a:pt x="0" y="5395"/>
                  </a:moveTo>
                  <a:lnTo>
                    <a:pt x="59310" y="0"/>
                  </a:lnTo>
                  <a:lnTo>
                    <a:pt x="96058" y="2715"/>
                  </a:lnTo>
                  <a:lnTo>
                    <a:pt x="125521" y="17603"/>
                  </a:lnTo>
                  <a:lnTo>
                    <a:pt x="162979" y="48727"/>
                  </a:lnTo>
                  <a:lnTo>
                    <a:pt x="200587" y="87731"/>
                  </a:lnTo>
                  <a:lnTo>
                    <a:pt x="236657" y="135598"/>
                  </a:lnTo>
                  <a:lnTo>
                    <a:pt x="267746" y="186085"/>
                  </a:lnTo>
                  <a:lnTo>
                    <a:pt x="290413" y="232950"/>
                  </a:lnTo>
                  <a:lnTo>
                    <a:pt x="301218" y="269948"/>
                  </a:lnTo>
                </a:path>
              </a:pathLst>
            </a:custGeom>
            <a:ln w="3175">
              <a:solidFill>
                <a:srgbClr val="231F20"/>
              </a:solidFill>
            </a:ln>
          </p:spPr>
          <p:txBody>
            <a:bodyPr wrap="square" lIns="0" tIns="0" rIns="0" bIns="0" rtlCol="0"/>
            <a:lstStyle/>
            <a:p>
              <a:endParaRPr/>
            </a:p>
          </p:txBody>
        </p:sp>
        <p:sp>
          <p:nvSpPr>
            <p:cNvPr id="172" name="object 172"/>
            <p:cNvSpPr/>
            <p:nvPr/>
          </p:nvSpPr>
          <p:spPr>
            <a:xfrm>
              <a:off x="3118630" y="8473386"/>
              <a:ext cx="278765" cy="250190"/>
            </a:xfrm>
            <a:custGeom>
              <a:avLst/>
              <a:gdLst/>
              <a:ahLst/>
              <a:cxnLst/>
              <a:rect l="l" t="t" r="r" b="b"/>
              <a:pathLst>
                <a:path w="278764" h="250190">
                  <a:moveTo>
                    <a:pt x="0" y="0"/>
                  </a:moveTo>
                  <a:lnTo>
                    <a:pt x="81962" y="9927"/>
                  </a:lnTo>
                  <a:lnTo>
                    <a:pt x="128725" y="22650"/>
                  </a:lnTo>
                  <a:lnTo>
                    <a:pt x="186651" y="90373"/>
                  </a:lnTo>
                  <a:lnTo>
                    <a:pt x="220439" y="147067"/>
                  </a:lnTo>
                  <a:lnTo>
                    <a:pt x="249810" y="198429"/>
                  </a:lnTo>
                  <a:lnTo>
                    <a:pt x="270535" y="235682"/>
                  </a:lnTo>
                  <a:lnTo>
                    <a:pt x="278384" y="250050"/>
                  </a:lnTo>
                </a:path>
              </a:pathLst>
            </a:custGeom>
            <a:ln w="3175">
              <a:solidFill>
                <a:srgbClr val="231F20"/>
              </a:solidFill>
            </a:ln>
          </p:spPr>
          <p:txBody>
            <a:bodyPr wrap="square" lIns="0" tIns="0" rIns="0" bIns="0" rtlCol="0"/>
            <a:lstStyle/>
            <a:p>
              <a:endParaRPr/>
            </a:p>
          </p:txBody>
        </p:sp>
        <p:sp>
          <p:nvSpPr>
            <p:cNvPr id="173" name="object 173"/>
            <p:cNvSpPr/>
            <p:nvPr/>
          </p:nvSpPr>
          <p:spPr>
            <a:xfrm>
              <a:off x="3114544" y="8380815"/>
              <a:ext cx="29209" cy="81915"/>
            </a:xfrm>
            <a:custGeom>
              <a:avLst/>
              <a:gdLst/>
              <a:ahLst/>
              <a:cxnLst/>
              <a:rect l="l" t="t" r="r" b="b"/>
              <a:pathLst>
                <a:path w="29210" h="81915">
                  <a:moveTo>
                    <a:pt x="28879" y="0"/>
                  </a:moveTo>
                  <a:lnTo>
                    <a:pt x="0" y="81661"/>
                  </a:lnTo>
                </a:path>
              </a:pathLst>
            </a:custGeom>
            <a:ln w="3175">
              <a:solidFill>
                <a:srgbClr val="231F20"/>
              </a:solidFill>
            </a:ln>
          </p:spPr>
          <p:txBody>
            <a:bodyPr wrap="square" lIns="0" tIns="0" rIns="0" bIns="0" rtlCol="0"/>
            <a:lstStyle/>
            <a:p>
              <a:endParaRPr/>
            </a:p>
          </p:txBody>
        </p:sp>
        <p:sp>
          <p:nvSpPr>
            <p:cNvPr id="174" name="object 174"/>
            <p:cNvSpPr/>
            <p:nvPr/>
          </p:nvSpPr>
          <p:spPr>
            <a:xfrm>
              <a:off x="3114539" y="8462478"/>
              <a:ext cx="1270" cy="20955"/>
            </a:xfrm>
            <a:custGeom>
              <a:avLst/>
              <a:gdLst/>
              <a:ahLst/>
              <a:cxnLst/>
              <a:rect l="l" t="t" r="r" b="b"/>
              <a:pathLst>
                <a:path w="1269" h="20954">
                  <a:moveTo>
                    <a:pt x="336" y="-1460"/>
                  </a:moveTo>
                  <a:lnTo>
                    <a:pt x="336" y="22009"/>
                  </a:lnTo>
                </a:path>
              </a:pathLst>
            </a:custGeom>
            <a:ln w="3594">
              <a:solidFill>
                <a:srgbClr val="231F20"/>
              </a:solidFill>
            </a:ln>
          </p:spPr>
          <p:txBody>
            <a:bodyPr wrap="square" lIns="0" tIns="0" rIns="0" bIns="0" rtlCol="0"/>
            <a:lstStyle/>
            <a:p>
              <a:endParaRPr/>
            </a:p>
          </p:txBody>
        </p:sp>
        <p:sp>
          <p:nvSpPr>
            <p:cNvPr id="175" name="object 175"/>
            <p:cNvSpPr/>
            <p:nvPr/>
          </p:nvSpPr>
          <p:spPr>
            <a:xfrm>
              <a:off x="2845991" y="8276938"/>
              <a:ext cx="233477" cy="234624"/>
            </a:xfrm>
            <a:prstGeom prst="rect">
              <a:avLst/>
            </a:prstGeom>
            <a:blipFill>
              <a:blip r:embed="rId19" cstate="print"/>
              <a:stretch>
                <a:fillRect/>
              </a:stretch>
            </a:blipFill>
          </p:spPr>
          <p:txBody>
            <a:bodyPr wrap="square" lIns="0" tIns="0" rIns="0" bIns="0" rtlCol="0"/>
            <a:lstStyle/>
            <a:p>
              <a:endParaRPr/>
            </a:p>
          </p:txBody>
        </p:sp>
      </p:grpSp>
      <p:grpSp>
        <p:nvGrpSpPr>
          <p:cNvPr id="176" name="object 176"/>
          <p:cNvGrpSpPr/>
          <p:nvPr/>
        </p:nvGrpSpPr>
        <p:grpSpPr>
          <a:xfrm>
            <a:off x="1933911" y="8953590"/>
            <a:ext cx="337820" cy="581025"/>
            <a:chOff x="1933911" y="8953590"/>
            <a:chExt cx="337820" cy="581025"/>
          </a:xfrm>
        </p:grpSpPr>
        <p:sp>
          <p:nvSpPr>
            <p:cNvPr id="177" name="object 177"/>
            <p:cNvSpPr/>
            <p:nvPr/>
          </p:nvSpPr>
          <p:spPr>
            <a:xfrm>
              <a:off x="1934908" y="8954587"/>
              <a:ext cx="335915" cy="124460"/>
            </a:xfrm>
            <a:custGeom>
              <a:avLst/>
              <a:gdLst/>
              <a:ahLst/>
              <a:cxnLst/>
              <a:rect l="l" t="t" r="r" b="b"/>
              <a:pathLst>
                <a:path w="335914" h="124459">
                  <a:moveTo>
                    <a:pt x="106591" y="122123"/>
                  </a:moveTo>
                  <a:lnTo>
                    <a:pt x="8356" y="92697"/>
                  </a:lnTo>
                  <a:lnTo>
                    <a:pt x="2400" y="92303"/>
                  </a:lnTo>
                  <a:lnTo>
                    <a:pt x="2400" y="85928"/>
                  </a:lnTo>
                  <a:lnTo>
                    <a:pt x="2400" y="75196"/>
                  </a:lnTo>
                  <a:lnTo>
                    <a:pt x="0" y="70815"/>
                  </a:lnTo>
                  <a:lnTo>
                    <a:pt x="21082" y="66040"/>
                  </a:lnTo>
                  <a:lnTo>
                    <a:pt x="62668" y="53954"/>
                  </a:lnTo>
                  <a:lnTo>
                    <a:pt x="133604" y="32023"/>
                  </a:lnTo>
                  <a:lnTo>
                    <a:pt x="200586" y="10986"/>
                  </a:lnTo>
                  <a:lnTo>
                    <a:pt x="230314" y="1587"/>
                  </a:lnTo>
                  <a:lnTo>
                    <a:pt x="233883" y="0"/>
                  </a:lnTo>
                  <a:lnTo>
                    <a:pt x="296306" y="15816"/>
                  </a:lnTo>
                  <a:lnTo>
                    <a:pt x="330161" y="24663"/>
                  </a:lnTo>
                  <a:lnTo>
                    <a:pt x="335330" y="25463"/>
                  </a:lnTo>
                  <a:lnTo>
                    <a:pt x="334937" y="35407"/>
                  </a:lnTo>
                  <a:lnTo>
                    <a:pt x="332549" y="45745"/>
                  </a:lnTo>
                  <a:lnTo>
                    <a:pt x="122504" y="118948"/>
                  </a:lnTo>
                  <a:lnTo>
                    <a:pt x="113157" y="124079"/>
                  </a:lnTo>
                  <a:lnTo>
                    <a:pt x="106591" y="122123"/>
                  </a:lnTo>
                  <a:close/>
                </a:path>
              </a:pathLst>
            </a:custGeom>
            <a:ln w="3175">
              <a:solidFill>
                <a:srgbClr val="131111"/>
              </a:solidFill>
            </a:ln>
          </p:spPr>
          <p:txBody>
            <a:bodyPr wrap="square" lIns="0" tIns="0" rIns="0" bIns="0" rtlCol="0"/>
            <a:lstStyle/>
            <a:p>
              <a:endParaRPr/>
            </a:p>
          </p:txBody>
        </p:sp>
        <p:sp>
          <p:nvSpPr>
            <p:cNvPr id="178" name="object 178"/>
            <p:cNvSpPr/>
            <p:nvPr/>
          </p:nvSpPr>
          <p:spPr>
            <a:xfrm>
              <a:off x="1959173" y="8960169"/>
              <a:ext cx="292735" cy="95885"/>
            </a:xfrm>
            <a:custGeom>
              <a:avLst/>
              <a:gdLst/>
              <a:ahLst/>
              <a:cxnLst/>
              <a:rect l="l" t="t" r="r" b="b"/>
              <a:pathLst>
                <a:path w="292735" h="95884">
                  <a:moveTo>
                    <a:pt x="0" y="66027"/>
                  </a:moveTo>
                  <a:lnTo>
                    <a:pt x="77558" y="93078"/>
                  </a:lnTo>
                  <a:lnTo>
                    <a:pt x="85509" y="95859"/>
                  </a:lnTo>
                  <a:lnTo>
                    <a:pt x="137119" y="77570"/>
                  </a:lnTo>
                  <a:lnTo>
                    <a:pt x="201344" y="54994"/>
                  </a:lnTo>
                  <a:lnTo>
                    <a:pt x="262661" y="33461"/>
                  </a:lnTo>
                  <a:lnTo>
                    <a:pt x="290004" y="23863"/>
                  </a:lnTo>
                  <a:lnTo>
                    <a:pt x="292366" y="21869"/>
                  </a:lnTo>
                  <a:lnTo>
                    <a:pt x="283248" y="19481"/>
                  </a:lnTo>
                  <a:lnTo>
                    <a:pt x="268752" y="15740"/>
                  </a:lnTo>
                  <a:lnTo>
                    <a:pt x="245791" y="9836"/>
                  </a:lnTo>
                  <a:lnTo>
                    <a:pt x="224546" y="4379"/>
                  </a:lnTo>
                  <a:lnTo>
                    <a:pt x="215201" y="1981"/>
                  </a:lnTo>
                  <a:lnTo>
                    <a:pt x="210426" y="0"/>
                  </a:lnTo>
                  <a:lnTo>
                    <a:pt x="196519" y="3975"/>
                  </a:lnTo>
                  <a:lnTo>
                    <a:pt x="159936" y="15347"/>
                  </a:lnTo>
                  <a:lnTo>
                    <a:pt x="93035" y="36491"/>
                  </a:lnTo>
                  <a:lnTo>
                    <a:pt x="28747" y="56890"/>
                  </a:lnTo>
                  <a:lnTo>
                    <a:pt x="0" y="66027"/>
                  </a:lnTo>
                  <a:close/>
                </a:path>
              </a:pathLst>
            </a:custGeom>
            <a:ln w="3175">
              <a:solidFill>
                <a:srgbClr val="131111"/>
              </a:solidFill>
            </a:ln>
          </p:spPr>
          <p:txBody>
            <a:bodyPr wrap="square" lIns="0" tIns="0" rIns="0" bIns="0" rtlCol="0"/>
            <a:lstStyle/>
            <a:p>
              <a:endParaRPr/>
            </a:p>
          </p:txBody>
        </p:sp>
        <p:sp>
          <p:nvSpPr>
            <p:cNvPr id="179" name="object 179"/>
            <p:cNvSpPr/>
            <p:nvPr/>
          </p:nvSpPr>
          <p:spPr>
            <a:xfrm>
              <a:off x="1937307" y="8981857"/>
              <a:ext cx="331470" cy="83185"/>
            </a:xfrm>
            <a:custGeom>
              <a:avLst/>
              <a:gdLst/>
              <a:ahLst/>
              <a:cxnLst/>
              <a:rect l="l" t="t" r="r" b="b"/>
              <a:pathLst>
                <a:path w="331469" h="83184">
                  <a:moveTo>
                    <a:pt x="0" y="47929"/>
                  </a:moveTo>
                  <a:lnTo>
                    <a:pt x="96253" y="80543"/>
                  </a:lnTo>
                  <a:lnTo>
                    <a:pt x="102312" y="82729"/>
                  </a:lnTo>
                  <a:lnTo>
                    <a:pt x="107440" y="83126"/>
                  </a:lnTo>
                  <a:lnTo>
                    <a:pt x="166491" y="62247"/>
                  </a:lnTo>
                  <a:lnTo>
                    <a:pt x="235994" y="35991"/>
                  </a:lnTo>
                  <a:lnTo>
                    <a:pt x="301768" y="11079"/>
                  </a:lnTo>
                  <a:lnTo>
                    <a:pt x="330987" y="0"/>
                  </a:lnTo>
                </a:path>
              </a:pathLst>
            </a:custGeom>
            <a:ln w="3175">
              <a:solidFill>
                <a:srgbClr val="131111"/>
              </a:solidFill>
            </a:ln>
          </p:spPr>
          <p:txBody>
            <a:bodyPr wrap="square" lIns="0" tIns="0" rIns="0" bIns="0" rtlCol="0"/>
            <a:lstStyle/>
            <a:p>
              <a:endParaRPr/>
            </a:p>
          </p:txBody>
        </p:sp>
        <p:sp>
          <p:nvSpPr>
            <p:cNvPr id="180" name="object 180"/>
            <p:cNvSpPr/>
            <p:nvPr/>
          </p:nvSpPr>
          <p:spPr>
            <a:xfrm>
              <a:off x="2034258" y="9053847"/>
              <a:ext cx="6350" cy="23495"/>
            </a:xfrm>
            <a:custGeom>
              <a:avLst/>
              <a:gdLst/>
              <a:ahLst/>
              <a:cxnLst/>
              <a:rect l="l" t="t" r="r" b="b"/>
              <a:pathLst>
                <a:path w="6350" h="23495">
                  <a:moveTo>
                    <a:pt x="6064" y="0"/>
                  </a:moveTo>
                  <a:lnTo>
                    <a:pt x="1764" y="5443"/>
                  </a:lnTo>
                  <a:lnTo>
                    <a:pt x="0" y="9686"/>
                  </a:lnTo>
                  <a:lnTo>
                    <a:pt x="474" y="14916"/>
                  </a:lnTo>
                  <a:lnTo>
                    <a:pt x="2889" y="23317"/>
                  </a:lnTo>
                </a:path>
              </a:pathLst>
            </a:custGeom>
            <a:ln w="3175">
              <a:solidFill>
                <a:srgbClr val="131111"/>
              </a:solidFill>
            </a:ln>
          </p:spPr>
          <p:txBody>
            <a:bodyPr wrap="square" lIns="0" tIns="0" rIns="0" bIns="0" rtlCol="0"/>
            <a:lstStyle/>
            <a:p>
              <a:endParaRPr/>
            </a:p>
          </p:txBody>
        </p:sp>
        <p:sp>
          <p:nvSpPr>
            <p:cNvPr id="181" name="object 181"/>
            <p:cNvSpPr/>
            <p:nvPr/>
          </p:nvSpPr>
          <p:spPr>
            <a:xfrm>
              <a:off x="2052538" y="9052725"/>
              <a:ext cx="8255" cy="24765"/>
            </a:xfrm>
            <a:custGeom>
              <a:avLst/>
              <a:gdLst/>
              <a:ahLst/>
              <a:cxnLst/>
              <a:rect l="l" t="t" r="r" b="b"/>
              <a:pathLst>
                <a:path w="8255" h="24765">
                  <a:moveTo>
                    <a:pt x="0" y="0"/>
                  </a:moveTo>
                  <a:lnTo>
                    <a:pt x="5957" y="6775"/>
                  </a:lnTo>
                  <a:lnTo>
                    <a:pt x="7943" y="11580"/>
                  </a:lnTo>
                  <a:lnTo>
                    <a:pt x="5957" y="16707"/>
                  </a:lnTo>
                  <a:lnTo>
                    <a:pt x="0" y="24447"/>
                  </a:lnTo>
                </a:path>
              </a:pathLst>
            </a:custGeom>
            <a:ln w="3175">
              <a:solidFill>
                <a:srgbClr val="131111"/>
              </a:solidFill>
            </a:ln>
          </p:spPr>
          <p:txBody>
            <a:bodyPr wrap="square" lIns="0" tIns="0" rIns="0" bIns="0" rtlCol="0"/>
            <a:lstStyle/>
            <a:p>
              <a:endParaRPr/>
            </a:p>
          </p:txBody>
        </p:sp>
        <p:sp>
          <p:nvSpPr>
            <p:cNvPr id="182" name="object 182"/>
            <p:cNvSpPr/>
            <p:nvPr/>
          </p:nvSpPr>
          <p:spPr>
            <a:xfrm>
              <a:off x="1981262" y="8974893"/>
              <a:ext cx="252729" cy="59055"/>
            </a:xfrm>
            <a:custGeom>
              <a:avLst/>
              <a:gdLst/>
              <a:ahLst/>
              <a:cxnLst/>
              <a:rect l="l" t="t" r="r" b="b"/>
              <a:pathLst>
                <a:path w="252730" h="59054">
                  <a:moveTo>
                    <a:pt x="0" y="59004"/>
                  </a:moveTo>
                  <a:lnTo>
                    <a:pt x="188341" y="0"/>
                  </a:lnTo>
                  <a:lnTo>
                    <a:pt x="252450" y="14554"/>
                  </a:lnTo>
                </a:path>
              </a:pathLst>
            </a:custGeom>
            <a:ln w="3175">
              <a:solidFill>
                <a:srgbClr val="131111"/>
              </a:solidFill>
            </a:ln>
          </p:spPr>
          <p:txBody>
            <a:bodyPr wrap="square" lIns="0" tIns="0" rIns="0" bIns="0" rtlCol="0"/>
            <a:lstStyle/>
            <a:p>
              <a:endParaRPr/>
            </a:p>
          </p:txBody>
        </p:sp>
        <p:sp>
          <p:nvSpPr>
            <p:cNvPr id="183" name="object 183"/>
            <p:cNvSpPr/>
            <p:nvPr/>
          </p:nvSpPr>
          <p:spPr>
            <a:xfrm>
              <a:off x="2169610" y="8955869"/>
              <a:ext cx="1270" cy="19050"/>
            </a:xfrm>
            <a:custGeom>
              <a:avLst/>
              <a:gdLst/>
              <a:ahLst/>
              <a:cxnLst/>
              <a:rect l="l" t="t" r="r" b="b"/>
              <a:pathLst>
                <a:path w="1269" h="19050">
                  <a:moveTo>
                    <a:pt x="393" y="-996"/>
                  </a:moveTo>
                  <a:lnTo>
                    <a:pt x="393" y="20021"/>
                  </a:lnTo>
                </a:path>
              </a:pathLst>
            </a:custGeom>
            <a:ln w="3175">
              <a:solidFill>
                <a:srgbClr val="131111"/>
              </a:solidFill>
            </a:ln>
          </p:spPr>
          <p:txBody>
            <a:bodyPr wrap="square" lIns="0" tIns="0" rIns="0" bIns="0" rtlCol="0"/>
            <a:lstStyle/>
            <a:p>
              <a:endParaRPr/>
            </a:p>
          </p:txBody>
        </p:sp>
        <p:sp>
          <p:nvSpPr>
            <p:cNvPr id="184" name="object 184"/>
            <p:cNvSpPr/>
            <p:nvPr/>
          </p:nvSpPr>
          <p:spPr>
            <a:xfrm>
              <a:off x="1987538" y="9060672"/>
              <a:ext cx="107314" cy="473075"/>
            </a:xfrm>
            <a:custGeom>
              <a:avLst/>
              <a:gdLst/>
              <a:ahLst/>
              <a:cxnLst/>
              <a:rect l="l" t="t" r="r" b="b"/>
              <a:pathLst>
                <a:path w="107314" h="473075">
                  <a:moveTo>
                    <a:pt x="86741" y="6984"/>
                  </a:moveTo>
                  <a:lnTo>
                    <a:pt x="38011" y="431926"/>
                  </a:lnTo>
                  <a:lnTo>
                    <a:pt x="33625" y="450770"/>
                  </a:lnTo>
                  <a:lnTo>
                    <a:pt x="28741" y="457750"/>
                  </a:lnTo>
                  <a:lnTo>
                    <a:pt x="20278" y="453499"/>
                  </a:lnTo>
                  <a:lnTo>
                    <a:pt x="5156" y="438645"/>
                  </a:lnTo>
                  <a:lnTo>
                    <a:pt x="0" y="430656"/>
                  </a:lnTo>
                  <a:lnTo>
                    <a:pt x="0" y="449656"/>
                  </a:lnTo>
                  <a:lnTo>
                    <a:pt x="14005" y="466229"/>
                  </a:lnTo>
                  <a:lnTo>
                    <a:pt x="23125" y="472943"/>
                  </a:lnTo>
                  <a:lnTo>
                    <a:pt x="31366" y="470867"/>
                  </a:lnTo>
                  <a:lnTo>
                    <a:pt x="57935" y="431699"/>
                  </a:lnTo>
                  <a:lnTo>
                    <a:pt x="60820" y="404698"/>
                  </a:lnTo>
                  <a:lnTo>
                    <a:pt x="69062" y="335318"/>
                  </a:lnTo>
                  <a:lnTo>
                    <a:pt x="84743" y="196886"/>
                  </a:lnTo>
                  <a:lnTo>
                    <a:pt x="99953" y="61185"/>
                  </a:lnTo>
                  <a:lnTo>
                    <a:pt x="106781" y="0"/>
                  </a:lnTo>
                </a:path>
              </a:pathLst>
            </a:custGeom>
            <a:ln w="3175">
              <a:solidFill>
                <a:srgbClr val="131111"/>
              </a:solidFill>
            </a:ln>
          </p:spPr>
          <p:txBody>
            <a:bodyPr wrap="square" lIns="0" tIns="0" rIns="0" bIns="0" rtlCol="0"/>
            <a:lstStyle/>
            <a:p>
              <a:endParaRPr/>
            </a:p>
          </p:txBody>
        </p:sp>
        <p:sp>
          <p:nvSpPr>
            <p:cNvPr id="185" name="object 185"/>
            <p:cNvSpPr/>
            <p:nvPr/>
          </p:nvSpPr>
          <p:spPr>
            <a:xfrm>
              <a:off x="1986620" y="9487337"/>
              <a:ext cx="34925" cy="15875"/>
            </a:xfrm>
            <a:custGeom>
              <a:avLst/>
              <a:gdLst/>
              <a:ahLst/>
              <a:cxnLst/>
              <a:rect l="l" t="t" r="r" b="b"/>
              <a:pathLst>
                <a:path w="34925" h="15875">
                  <a:moveTo>
                    <a:pt x="0" y="673"/>
                  </a:moveTo>
                  <a:lnTo>
                    <a:pt x="8953" y="0"/>
                  </a:lnTo>
                  <a:lnTo>
                    <a:pt x="11886" y="9026"/>
                  </a:lnTo>
                  <a:lnTo>
                    <a:pt x="15559" y="13630"/>
                  </a:lnTo>
                  <a:lnTo>
                    <a:pt x="22396" y="15248"/>
                  </a:lnTo>
                  <a:lnTo>
                    <a:pt x="34823" y="15316"/>
                  </a:lnTo>
                </a:path>
              </a:pathLst>
            </a:custGeom>
            <a:ln w="3175">
              <a:solidFill>
                <a:srgbClr val="131111"/>
              </a:solidFill>
            </a:ln>
          </p:spPr>
          <p:txBody>
            <a:bodyPr wrap="square" lIns="0" tIns="0" rIns="0" bIns="0" rtlCol="0"/>
            <a:lstStyle/>
            <a:p>
              <a:endParaRPr/>
            </a:p>
          </p:txBody>
        </p:sp>
        <p:sp>
          <p:nvSpPr>
            <p:cNvPr id="186" name="object 186"/>
            <p:cNvSpPr/>
            <p:nvPr/>
          </p:nvSpPr>
          <p:spPr>
            <a:xfrm>
              <a:off x="2120540" y="9014319"/>
              <a:ext cx="107314" cy="440055"/>
            </a:xfrm>
            <a:custGeom>
              <a:avLst/>
              <a:gdLst/>
              <a:ahLst/>
              <a:cxnLst/>
              <a:rect l="l" t="t" r="r" b="b"/>
              <a:pathLst>
                <a:path w="107314" h="440054">
                  <a:moveTo>
                    <a:pt x="89941" y="5880"/>
                  </a:moveTo>
                  <a:lnTo>
                    <a:pt x="33832" y="404342"/>
                  </a:lnTo>
                  <a:lnTo>
                    <a:pt x="32673" y="419720"/>
                  </a:lnTo>
                  <a:lnTo>
                    <a:pt x="31181" y="427404"/>
                  </a:lnTo>
                  <a:lnTo>
                    <a:pt x="28360" y="429693"/>
                  </a:lnTo>
                  <a:lnTo>
                    <a:pt x="23215" y="428891"/>
                  </a:lnTo>
                  <a:lnTo>
                    <a:pt x="15853" y="425694"/>
                  </a:lnTo>
                  <a:lnTo>
                    <a:pt x="8288" y="420716"/>
                  </a:lnTo>
                  <a:lnTo>
                    <a:pt x="2382" y="416132"/>
                  </a:lnTo>
                  <a:lnTo>
                    <a:pt x="0" y="414121"/>
                  </a:lnTo>
                  <a:lnTo>
                    <a:pt x="0" y="429006"/>
                  </a:lnTo>
                  <a:lnTo>
                    <a:pt x="3002" y="435054"/>
                  </a:lnTo>
                  <a:lnTo>
                    <a:pt x="6684" y="438202"/>
                  </a:lnTo>
                  <a:lnTo>
                    <a:pt x="13460" y="439466"/>
                  </a:lnTo>
                  <a:lnTo>
                    <a:pt x="25742" y="439864"/>
                  </a:lnTo>
                  <a:lnTo>
                    <a:pt x="38216" y="437059"/>
                  </a:lnTo>
                  <a:lnTo>
                    <a:pt x="45108" y="429739"/>
                  </a:lnTo>
                  <a:lnTo>
                    <a:pt x="48122" y="420519"/>
                  </a:lnTo>
                  <a:lnTo>
                    <a:pt x="48958" y="412013"/>
                  </a:lnTo>
                  <a:lnTo>
                    <a:pt x="58179" y="343537"/>
                  </a:lnTo>
                  <a:lnTo>
                    <a:pt x="78044" y="202363"/>
                  </a:lnTo>
                  <a:lnTo>
                    <a:pt x="97828" y="63010"/>
                  </a:lnTo>
                  <a:lnTo>
                    <a:pt x="106806" y="0"/>
                  </a:lnTo>
                </a:path>
              </a:pathLst>
            </a:custGeom>
            <a:ln w="3175">
              <a:solidFill>
                <a:srgbClr val="131111"/>
              </a:solidFill>
            </a:ln>
          </p:spPr>
          <p:txBody>
            <a:bodyPr wrap="square" lIns="0" tIns="0" rIns="0" bIns="0" rtlCol="0"/>
            <a:lstStyle/>
            <a:p>
              <a:endParaRPr/>
            </a:p>
          </p:txBody>
        </p:sp>
        <p:sp>
          <p:nvSpPr>
            <p:cNvPr id="187" name="object 187"/>
            <p:cNvSpPr/>
            <p:nvPr/>
          </p:nvSpPr>
          <p:spPr>
            <a:xfrm>
              <a:off x="2119486" y="9423710"/>
              <a:ext cx="32384" cy="10160"/>
            </a:xfrm>
            <a:custGeom>
              <a:avLst/>
              <a:gdLst/>
              <a:ahLst/>
              <a:cxnLst/>
              <a:rect l="l" t="t" r="r" b="b"/>
              <a:pathLst>
                <a:path w="32385" h="10159">
                  <a:moveTo>
                    <a:pt x="0" y="2400"/>
                  </a:moveTo>
                  <a:lnTo>
                    <a:pt x="7073" y="0"/>
                  </a:lnTo>
                  <a:lnTo>
                    <a:pt x="12134" y="5935"/>
                  </a:lnTo>
                  <a:lnTo>
                    <a:pt x="16457" y="8955"/>
                  </a:lnTo>
                  <a:lnTo>
                    <a:pt x="22416" y="9995"/>
                  </a:lnTo>
                  <a:lnTo>
                    <a:pt x="32384" y="9994"/>
                  </a:lnTo>
                </a:path>
              </a:pathLst>
            </a:custGeom>
            <a:ln w="3175">
              <a:solidFill>
                <a:srgbClr val="131111"/>
              </a:solidFill>
            </a:ln>
          </p:spPr>
          <p:txBody>
            <a:bodyPr wrap="square" lIns="0" tIns="0" rIns="0" bIns="0" rtlCol="0"/>
            <a:lstStyle/>
            <a:p>
              <a:endParaRPr/>
            </a:p>
          </p:txBody>
        </p:sp>
      </p:grpSp>
      <p:graphicFrame>
        <p:nvGraphicFramePr>
          <p:cNvPr id="188" name="object 188"/>
          <p:cNvGraphicFramePr>
            <a:graphicFrameLocks noGrp="1"/>
          </p:cNvGraphicFramePr>
          <p:nvPr/>
        </p:nvGraphicFramePr>
        <p:xfrm>
          <a:off x="538149" y="6349009"/>
          <a:ext cx="3129280" cy="3360420"/>
        </p:xfrm>
        <a:graphic>
          <a:graphicData uri="http://schemas.openxmlformats.org/drawingml/2006/table">
            <a:tbl>
              <a:tblPr firstRow="1" bandRow="1">
                <a:tableStyleId>{2D5ABB26-0587-4C30-8999-92F81FD0307C}</a:tableStyleId>
              </a:tblPr>
              <a:tblGrid>
                <a:gridCol w="168275">
                  <a:extLst>
                    <a:ext uri="{9D8B030D-6E8A-4147-A177-3AD203B41FA5}">
                      <a16:colId xmlns:a16="http://schemas.microsoft.com/office/drawing/2014/main" val="20000"/>
                    </a:ext>
                  </a:extLst>
                </a:gridCol>
                <a:gridCol w="871219">
                  <a:extLst>
                    <a:ext uri="{9D8B030D-6E8A-4147-A177-3AD203B41FA5}">
                      <a16:colId xmlns:a16="http://schemas.microsoft.com/office/drawing/2014/main" val="20001"/>
                    </a:ext>
                  </a:extLst>
                </a:gridCol>
                <a:gridCol w="168909">
                  <a:extLst>
                    <a:ext uri="{9D8B030D-6E8A-4147-A177-3AD203B41FA5}">
                      <a16:colId xmlns:a16="http://schemas.microsoft.com/office/drawing/2014/main" val="20002"/>
                    </a:ext>
                  </a:extLst>
                </a:gridCol>
                <a:gridCol w="870585">
                  <a:extLst>
                    <a:ext uri="{9D8B030D-6E8A-4147-A177-3AD203B41FA5}">
                      <a16:colId xmlns:a16="http://schemas.microsoft.com/office/drawing/2014/main" val="20003"/>
                    </a:ext>
                  </a:extLst>
                </a:gridCol>
                <a:gridCol w="167639">
                  <a:extLst>
                    <a:ext uri="{9D8B030D-6E8A-4147-A177-3AD203B41FA5}">
                      <a16:colId xmlns:a16="http://schemas.microsoft.com/office/drawing/2014/main" val="20004"/>
                    </a:ext>
                  </a:extLst>
                </a:gridCol>
                <a:gridCol w="871219">
                  <a:extLst>
                    <a:ext uri="{9D8B030D-6E8A-4147-A177-3AD203B41FA5}">
                      <a16:colId xmlns:a16="http://schemas.microsoft.com/office/drawing/2014/main" val="20005"/>
                    </a:ext>
                  </a:extLst>
                </a:gridCol>
              </a:tblGrid>
              <a:tr h="135643">
                <a:tc>
                  <a:txBody>
                    <a:bodyPr/>
                    <a:lstStyle/>
                    <a:p>
                      <a:pPr marR="635" algn="ctr">
                        <a:lnSpc>
                          <a:spcPct val="100000"/>
                        </a:lnSpc>
                        <a:spcBef>
                          <a:spcPts val="75"/>
                        </a:spcBef>
                      </a:pPr>
                      <a:r>
                        <a:rPr sz="700" spc="10" dirty="0">
                          <a:solidFill>
                            <a:srgbClr val="FFFFFF"/>
                          </a:solidFill>
                          <a:latin typeface="Arial Narrow"/>
                          <a:cs typeface="Arial Narrow"/>
                        </a:rPr>
                        <a:t>A.</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R="635" algn="ctr">
                        <a:lnSpc>
                          <a:spcPct val="100000"/>
                        </a:lnSpc>
                        <a:spcBef>
                          <a:spcPts val="80"/>
                        </a:spcBef>
                      </a:pPr>
                      <a:r>
                        <a:rPr sz="700" spc="10" dirty="0">
                          <a:solidFill>
                            <a:srgbClr val="FFFFFF"/>
                          </a:solidFill>
                          <a:latin typeface="Arial Narrow"/>
                          <a:cs typeface="Arial Narrow"/>
                        </a:rPr>
                        <a:t>B.</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43815">
                        <a:lnSpc>
                          <a:spcPct val="100000"/>
                        </a:lnSpc>
                        <a:spcBef>
                          <a:spcPts val="80"/>
                        </a:spcBef>
                      </a:pPr>
                      <a:r>
                        <a:rPr sz="700" spc="15" dirty="0">
                          <a:solidFill>
                            <a:srgbClr val="FFFFFF"/>
                          </a:solidFill>
                          <a:latin typeface="Arial Narrow"/>
                          <a:cs typeface="Arial Narrow"/>
                        </a:rPr>
                        <a:t>C.</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0"/>
                  </a:ext>
                </a:extLst>
              </a:tr>
              <a:tr h="702490">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spcBef>
                          <a:spcPts val="15"/>
                        </a:spcBef>
                      </a:pPr>
                      <a:endParaRPr sz="100">
                        <a:latin typeface="Times New Roman"/>
                        <a:cs typeface="Times New Roman"/>
                      </a:endParaRPr>
                    </a:p>
                    <a:p>
                      <a:pPr marL="110489" algn="ctr">
                        <a:lnSpc>
                          <a:spcPct val="100000"/>
                        </a:lnSpc>
                        <a:spcBef>
                          <a:spcPts val="5"/>
                        </a:spcBef>
                      </a:pPr>
                      <a:r>
                        <a:rPr sz="100" b="1" dirty="0">
                          <a:solidFill>
                            <a:srgbClr val="231F20"/>
                          </a:solidFill>
                          <a:latin typeface="Arial"/>
                          <a:cs typeface="Arial"/>
                        </a:rPr>
                        <a:t>®</a:t>
                      </a:r>
                      <a:endParaRPr sz="100">
                        <a:latin typeface="Arial"/>
                        <a:cs typeface="Arial"/>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35379">
                <a:tc>
                  <a:txBody>
                    <a:bodyPr/>
                    <a:lstStyle/>
                    <a:p>
                      <a:pPr algn="ctr">
                        <a:lnSpc>
                          <a:spcPct val="100000"/>
                        </a:lnSpc>
                        <a:spcBef>
                          <a:spcPts val="75"/>
                        </a:spcBef>
                      </a:pPr>
                      <a:r>
                        <a:rPr sz="700" spc="15" dirty="0">
                          <a:solidFill>
                            <a:srgbClr val="FFFFFF"/>
                          </a:solidFill>
                          <a:latin typeface="Arial Narrow"/>
                          <a:cs typeface="Arial Narrow"/>
                        </a:rPr>
                        <a:t>D.</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R="635" algn="ctr">
                        <a:lnSpc>
                          <a:spcPct val="100000"/>
                        </a:lnSpc>
                        <a:spcBef>
                          <a:spcPts val="75"/>
                        </a:spcBef>
                      </a:pPr>
                      <a:r>
                        <a:rPr sz="700" spc="10" dirty="0">
                          <a:solidFill>
                            <a:srgbClr val="FFFFFF"/>
                          </a:solidFill>
                          <a:latin typeface="Arial Narrow"/>
                          <a:cs typeface="Arial Narrow"/>
                        </a:rPr>
                        <a:t>E.</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43815">
                        <a:lnSpc>
                          <a:spcPct val="100000"/>
                        </a:lnSpc>
                        <a:spcBef>
                          <a:spcPts val="75"/>
                        </a:spcBef>
                      </a:pPr>
                      <a:r>
                        <a:rPr sz="700" spc="10" dirty="0">
                          <a:solidFill>
                            <a:srgbClr val="FFFFFF"/>
                          </a:solidFill>
                          <a:latin typeface="Arial Narrow"/>
                          <a:cs typeface="Arial Narrow"/>
                        </a:rPr>
                        <a:t>F.</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2"/>
                  </a:ext>
                </a:extLst>
              </a:tr>
              <a:tr h="704866">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34746">
                <a:tc>
                  <a:txBody>
                    <a:bodyPr/>
                    <a:lstStyle/>
                    <a:p>
                      <a:pPr algn="ctr">
                        <a:lnSpc>
                          <a:spcPct val="100000"/>
                        </a:lnSpc>
                        <a:spcBef>
                          <a:spcPts val="75"/>
                        </a:spcBef>
                      </a:pPr>
                      <a:r>
                        <a:rPr sz="700" spc="10" dirty="0">
                          <a:solidFill>
                            <a:srgbClr val="FFFFFF"/>
                          </a:solidFill>
                          <a:latin typeface="Arial Narrow"/>
                          <a:cs typeface="Arial Narrow"/>
                        </a:rPr>
                        <a:t>G.</a:t>
                      </a:r>
                      <a:endParaRPr sz="700">
                        <a:latin typeface="Arial Narrow"/>
                        <a:cs typeface="Arial Narrow"/>
                      </a:endParaRPr>
                    </a:p>
                  </a:txBody>
                  <a:tcPr marL="0" marR="0" marT="9525"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algn="ctr">
                        <a:lnSpc>
                          <a:spcPct val="100000"/>
                        </a:lnSpc>
                        <a:spcBef>
                          <a:spcPts val="70"/>
                        </a:spcBef>
                      </a:pPr>
                      <a:r>
                        <a:rPr sz="700" spc="15" dirty="0">
                          <a:solidFill>
                            <a:srgbClr val="FFFFFF"/>
                          </a:solidFill>
                          <a:latin typeface="Arial Narrow"/>
                          <a:cs typeface="Arial Narrow"/>
                        </a:rPr>
                        <a:t>H.</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marL="65405">
                        <a:lnSpc>
                          <a:spcPct val="100000"/>
                        </a:lnSpc>
                        <a:spcBef>
                          <a:spcPts val="70"/>
                        </a:spcBef>
                      </a:pPr>
                      <a:r>
                        <a:rPr sz="700" spc="5" dirty="0">
                          <a:solidFill>
                            <a:srgbClr val="FFFFFF"/>
                          </a:solidFill>
                          <a:latin typeface="Arial Narrow"/>
                          <a:cs typeface="Arial Narrow"/>
                        </a:rPr>
                        <a:t>I.</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extLst>
                  <a:ext uri="{0D108BD9-81ED-4DB2-BD59-A6C34878D82A}">
                    <a16:rowId xmlns:a16="http://schemas.microsoft.com/office/drawing/2014/main" val="10004"/>
                  </a:ext>
                </a:extLst>
              </a:tr>
              <a:tr h="700733">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135380">
                <a:tc>
                  <a:txBody>
                    <a:bodyPr/>
                    <a:lstStyle/>
                    <a:p>
                      <a:pPr marL="9525" algn="ctr">
                        <a:lnSpc>
                          <a:spcPct val="100000"/>
                        </a:lnSpc>
                        <a:spcBef>
                          <a:spcPts val="75"/>
                        </a:spcBef>
                      </a:pPr>
                      <a:r>
                        <a:rPr sz="700" spc="5" dirty="0">
                          <a:solidFill>
                            <a:srgbClr val="FFFFFF"/>
                          </a:solidFill>
                          <a:latin typeface="Arial Narrow"/>
                          <a:cs typeface="Arial Narrow"/>
                        </a:rPr>
                        <a:t>J.</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12700" algn="ctr">
                        <a:lnSpc>
                          <a:spcPct val="100000"/>
                        </a:lnSpc>
                        <a:spcBef>
                          <a:spcPts val="75"/>
                        </a:spcBef>
                      </a:pPr>
                      <a:r>
                        <a:rPr sz="700" spc="10" dirty="0">
                          <a:solidFill>
                            <a:srgbClr val="FFFFFF"/>
                          </a:solidFill>
                          <a:latin typeface="Arial Narrow"/>
                          <a:cs typeface="Arial Narrow"/>
                        </a:rPr>
                        <a:t>K.</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55244">
                        <a:lnSpc>
                          <a:spcPct val="100000"/>
                        </a:lnSpc>
                        <a:spcBef>
                          <a:spcPts val="75"/>
                        </a:spcBef>
                      </a:pPr>
                      <a:r>
                        <a:rPr sz="700" spc="10" dirty="0">
                          <a:solidFill>
                            <a:srgbClr val="FFFFFF"/>
                          </a:solidFill>
                          <a:latin typeface="Arial Narrow"/>
                          <a:cs typeface="Arial Narrow"/>
                        </a:rPr>
                        <a:t>L.</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6"/>
                  </a:ext>
                </a:extLst>
              </a:tr>
              <a:tr h="704074">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1000">
                        <a:latin typeface="Times New Roman"/>
                        <a:cs typeface="Times New Roman"/>
                      </a:endParaRPr>
                    </a:p>
                    <a:p>
                      <a:pPr marL="224154">
                        <a:lnSpc>
                          <a:spcPct val="100000"/>
                        </a:lnSpc>
                      </a:pPr>
                      <a:r>
                        <a:rPr sz="800" dirty="0">
                          <a:solidFill>
                            <a:srgbClr val="231F20"/>
                          </a:solidFill>
                          <a:latin typeface="Arial Narrow"/>
                          <a:cs typeface="Arial Narrow"/>
                        </a:rPr>
                        <a:t>* Solo </a:t>
                      </a:r>
                      <a:r>
                        <a:rPr sz="800" spc="-5" dirty="0">
                          <a:solidFill>
                            <a:srgbClr val="231F20"/>
                          </a:solidFill>
                          <a:latin typeface="Arial Narrow"/>
                          <a:cs typeface="Arial Narrow"/>
                        </a:rPr>
                        <a:t>para</a:t>
                      </a:r>
                      <a:r>
                        <a:rPr sz="800" spc="-30" dirty="0">
                          <a:solidFill>
                            <a:srgbClr val="231F20"/>
                          </a:solidFill>
                          <a:latin typeface="Arial Narrow"/>
                          <a:cs typeface="Arial Narrow"/>
                        </a:rPr>
                        <a:t> </a:t>
                      </a:r>
                      <a:r>
                        <a:rPr sz="800" dirty="0">
                          <a:solidFill>
                            <a:srgbClr val="231F20"/>
                          </a:solidFill>
                          <a:latin typeface="Arial Narrow"/>
                          <a:cs typeface="Arial Narrow"/>
                        </a:rPr>
                        <a:t>Nest</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1000">
                        <a:latin typeface="Times New Roman"/>
                        <a:cs typeface="Times New Roman"/>
                      </a:endParaRPr>
                    </a:p>
                    <a:p>
                      <a:pPr marL="184150">
                        <a:lnSpc>
                          <a:spcPct val="100000"/>
                        </a:lnSpc>
                      </a:pPr>
                      <a:r>
                        <a:rPr sz="800" dirty="0">
                          <a:solidFill>
                            <a:srgbClr val="231F20"/>
                          </a:solidFill>
                          <a:latin typeface="Arial Narrow"/>
                          <a:cs typeface="Arial Narrow"/>
                        </a:rPr>
                        <a:t>* Solo </a:t>
                      </a:r>
                      <a:r>
                        <a:rPr sz="800" spc="-5" dirty="0">
                          <a:solidFill>
                            <a:srgbClr val="231F20"/>
                          </a:solidFill>
                          <a:latin typeface="Arial Narrow"/>
                          <a:cs typeface="Arial Narrow"/>
                        </a:rPr>
                        <a:t>para</a:t>
                      </a:r>
                      <a:r>
                        <a:rPr sz="800" spc="-35" dirty="0">
                          <a:solidFill>
                            <a:srgbClr val="231F20"/>
                          </a:solidFill>
                          <a:latin typeface="Arial Narrow"/>
                          <a:cs typeface="Arial Narrow"/>
                        </a:rPr>
                        <a:t> </a:t>
                      </a:r>
                      <a:r>
                        <a:rPr sz="800" dirty="0">
                          <a:solidFill>
                            <a:srgbClr val="231F20"/>
                          </a:solidFill>
                          <a:latin typeface="Arial Narrow"/>
                          <a:cs typeface="Arial Narrow"/>
                        </a:rPr>
                        <a:t>Aurora</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grpSp>
        <p:nvGrpSpPr>
          <p:cNvPr id="189" name="object 189"/>
          <p:cNvGrpSpPr/>
          <p:nvPr/>
        </p:nvGrpSpPr>
        <p:grpSpPr>
          <a:xfrm>
            <a:off x="2805030" y="9130434"/>
            <a:ext cx="675640" cy="301625"/>
            <a:chOff x="2805030" y="9130434"/>
            <a:chExt cx="675640" cy="301625"/>
          </a:xfrm>
        </p:grpSpPr>
        <p:sp>
          <p:nvSpPr>
            <p:cNvPr id="190" name="object 190"/>
            <p:cNvSpPr/>
            <p:nvPr/>
          </p:nvSpPr>
          <p:spPr>
            <a:xfrm>
              <a:off x="2806027" y="9155878"/>
              <a:ext cx="673735" cy="275590"/>
            </a:xfrm>
            <a:custGeom>
              <a:avLst/>
              <a:gdLst/>
              <a:ahLst/>
              <a:cxnLst/>
              <a:rect l="l" t="t" r="r" b="b"/>
              <a:pathLst>
                <a:path w="673735" h="275590">
                  <a:moveTo>
                    <a:pt x="479006" y="8920"/>
                  </a:moveTo>
                  <a:lnTo>
                    <a:pt x="455332" y="5160"/>
                  </a:lnTo>
                  <a:lnTo>
                    <a:pt x="423369" y="2288"/>
                  </a:lnTo>
                  <a:lnTo>
                    <a:pt x="384783" y="501"/>
                  </a:lnTo>
                  <a:lnTo>
                    <a:pt x="341242" y="0"/>
                  </a:lnTo>
                  <a:lnTo>
                    <a:pt x="294413" y="980"/>
                  </a:lnTo>
                  <a:lnTo>
                    <a:pt x="245961" y="3643"/>
                  </a:lnTo>
                  <a:lnTo>
                    <a:pt x="197555" y="8184"/>
                  </a:lnTo>
                  <a:lnTo>
                    <a:pt x="150862" y="14804"/>
                  </a:lnTo>
                  <a:lnTo>
                    <a:pt x="107547" y="23701"/>
                  </a:lnTo>
                  <a:lnTo>
                    <a:pt x="69278" y="35072"/>
                  </a:lnTo>
                  <a:lnTo>
                    <a:pt x="14545" y="66033"/>
                  </a:lnTo>
                  <a:lnTo>
                    <a:pt x="0" y="109274"/>
                  </a:lnTo>
                  <a:lnTo>
                    <a:pt x="11964" y="135996"/>
                  </a:lnTo>
                  <a:lnTo>
                    <a:pt x="7446" y="150209"/>
                  </a:lnTo>
                  <a:lnTo>
                    <a:pt x="14780" y="191889"/>
                  </a:lnTo>
                  <a:lnTo>
                    <a:pt x="86119" y="236743"/>
                  </a:lnTo>
                  <a:lnTo>
                    <a:pt x="133222" y="252168"/>
                  </a:lnTo>
                  <a:lnTo>
                    <a:pt x="183351" y="263473"/>
                  </a:lnTo>
                  <a:lnTo>
                    <a:pt x="235545" y="270910"/>
                  </a:lnTo>
                  <a:lnTo>
                    <a:pt x="288844" y="274730"/>
                  </a:lnTo>
                  <a:lnTo>
                    <a:pt x="342286" y="275186"/>
                  </a:lnTo>
                  <a:lnTo>
                    <a:pt x="394910" y="272530"/>
                  </a:lnTo>
                  <a:lnTo>
                    <a:pt x="445757" y="267013"/>
                  </a:lnTo>
                  <a:lnTo>
                    <a:pt x="493864" y="258887"/>
                  </a:lnTo>
                  <a:lnTo>
                    <a:pt x="538273" y="248403"/>
                  </a:lnTo>
                  <a:lnTo>
                    <a:pt x="578020" y="235815"/>
                  </a:lnTo>
                  <a:lnTo>
                    <a:pt x="639691" y="205330"/>
                  </a:lnTo>
                  <a:lnTo>
                    <a:pt x="671191" y="169447"/>
                  </a:lnTo>
                  <a:lnTo>
                    <a:pt x="673224" y="150110"/>
                  </a:lnTo>
                  <a:lnTo>
                    <a:pt x="664833" y="130180"/>
                  </a:lnTo>
                  <a:lnTo>
                    <a:pt x="671657" y="113228"/>
                  </a:lnTo>
                  <a:lnTo>
                    <a:pt x="670458" y="95872"/>
                  </a:lnTo>
                  <a:lnTo>
                    <a:pt x="655916" y="77437"/>
                  </a:lnTo>
                  <a:lnTo>
                    <a:pt x="622707" y="57249"/>
                  </a:lnTo>
                  <a:lnTo>
                    <a:pt x="565511" y="34635"/>
                  </a:lnTo>
                  <a:lnTo>
                    <a:pt x="479006" y="8920"/>
                  </a:lnTo>
                  <a:close/>
                </a:path>
              </a:pathLst>
            </a:custGeom>
            <a:ln w="3175">
              <a:solidFill>
                <a:srgbClr val="131111"/>
              </a:solidFill>
            </a:ln>
          </p:spPr>
          <p:txBody>
            <a:bodyPr wrap="square" lIns="0" tIns="0" rIns="0" bIns="0" rtlCol="0"/>
            <a:lstStyle/>
            <a:p>
              <a:endParaRPr/>
            </a:p>
          </p:txBody>
        </p:sp>
        <p:sp>
          <p:nvSpPr>
            <p:cNvPr id="191" name="object 191"/>
            <p:cNvSpPr/>
            <p:nvPr/>
          </p:nvSpPr>
          <p:spPr>
            <a:xfrm>
              <a:off x="2817664" y="9286066"/>
              <a:ext cx="653415" cy="83820"/>
            </a:xfrm>
            <a:custGeom>
              <a:avLst/>
              <a:gdLst/>
              <a:ahLst/>
              <a:cxnLst/>
              <a:rect l="l" t="t" r="r" b="b"/>
              <a:pathLst>
                <a:path w="653414" h="83820">
                  <a:moveTo>
                    <a:pt x="0" y="6184"/>
                  </a:moveTo>
                  <a:lnTo>
                    <a:pt x="36746" y="32363"/>
                  </a:lnTo>
                  <a:lnTo>
                    <a:pt x="80598" y="52533"/>
                  </a:lnTo>
                  <a:lnTo>
                    <a:pt x="130138" y="67206"/>
                  </a:lnTo>
                  <a:lnTo>
                    <a:pt x="183953" y="76890"/>
                  </a:lnTo>
                  <a:lnTo>
                    <a:pt x="240625" y="82096"/>
                  </a:lnTo>
                  <a:lnTo>
                    <a:pt x="298741" y="83333"/>
                  </a:lnTo>
                  <a:lnTo>
                    <a:pt x="356885" y="81112"/>
                  </a:lnTo>
                  <a:lnTo>
                    <a:pt x="413642" y="75941"/>
                  </a:lnTo>
                  <a:lnTo>
                    <a:pt x="467595" y="68332"/>
                  </a:lnTo>
                  <a:lnTo>
                    <a:pt x="517331" y="58793"/>
                  </a:lnTo>
                  <a:lnTo>
                    <a:pt x="561433" y="47834"/>
                  </a:lnTo>
                  <a:lnTo>
                    <a:pt x="598486" y="35965"/>
                  </a:lnTo>
                  <a:lnTo>
                    <a:pt x="645784" y="11538"/>
                  </a:lnTo>
                  <a:lnTo>
                    <a:pt x="653199" y="0"/>
                  </a:lnTo>
                </a:path>
              </a:pathLst>
            </a:custGeom>
            <a:ln w="3175">
              <a:solidFill>
                <a:srgbClr val="131111"/>
              </a:solidFill>
            </a:ln>
          </p:spPr>
          <p:txBody>
            <a:bodyPr wrap="square" lIns="0" tIns="0" rIns="0" bIns="0" rtlCol="0"/>
            <a:lstStyle/>
            <a:p>
              <a:endParaRPr/>
            </a:p>
          </p:txBody>
        </p:sp>
        <p:sp>
          <p:nvSpPr>
            <p:cNvPr id="192" name="object 192"/>
            <p:cNvSpPr/>
            <p:nvPr/>
          </p:nvSpPr>
          <p:spPr>
            <a:xfrm>
              <a:off x="2854505" y="9311605"/>
              <a:ext cx="583565" cy="91440"/>
            </a:xfrm>
            <a:custGeom>
              <a:avLst/>
              <a:gdLst/>
              <a:ahLst/>
              <a:cxnLst/>
              <a:rect l="l" t="t" r="r" b="b"/>
              <a:pathLst>
                <a:path w="583564" h="91440">
                  <a:moveTo>
                    <a:pt x="583361" y="0"/>
                  </a:moveTo>
                  <a:lnTo>
                    <a:pt x="532195" y="44511"/>
                  </a:lnTo>
                  <a:lnTo>
                    <a:pt x="494076" y="60960"/>
                  </a:lnTo>
                  <a:lnTo>
                    <a:pt x="449703" y="73713"/>
                  </a:lnTo>
                  <a:lnTo>
                    <a:pt x="400654" y="82898"/>
                  </a:lnTo>
                  <a:lnTo>
                    <a:pt x="348507" y="88645"/>
                  </a:lnTo>
                  <a:lnTo>
                    <a:pt x="294837" y="91085"/>
                  </a:lnTo>
                  <a:lnTo>
                    <a:pt x="241224" y="90346"/>
                  </a:lnTo>
                  <a:lnTo>
                    <a:pt x="189244" y="86560"/>
                  </a:lnTo>
                  <a:lnTo>
                    <a:pt x="140475" y="79856"/>
                  </a:lnTo>
                  <a:lnTo>
                    <a:pt x="96494" y="70364"/>
                  </a:lnTo>
                  <a:lnTo>
                    <a:pt x="58878" y="58213"/>
                  </a:lnTo>
                  <a:lnTo>
                    <a:pt x="9054" y="26457"/>
                  </a:lnTo>
                  <a:lnTo>
                    <a:pt x="0" y="7111"/>
                  </a:lnTo>
                </a:path>
              </a:pathLst>
            </a:custGeom>
            <a:ln w="3175">
              <a:solidFill>
                <a:srgbClr val="131111"/>
              </a:solidFill>
            </a:ln>
          </p:spPr>
          <p:txBody>
            <a:bodyPr wrap="square" lIns="0" tIns="0" rIns="0" bIns="0" rtlCol="0"/>
            <a:lstStyle/>
            <a:p>
              <a:endParaRPr/>
            </a:p>
          </p:txBody>
        </p:sp>
        <p:sp>
          <p:nvSpPr>
            <p:cNvPr id="193" name="object 193"/>
            <p:cNvSpPr/>
            <p:nvPr/>
          </p:nvSpPr>
          <p:spPr>
            <a:xfrm>
              <a:off x="2923084" y="9177085"/>
              <a:ext cx="200660" cy="65405"/>
            </a:xfrm>
            <a:custGeom>
              <a:avLst/>
              <a:gdLst/>
              <a:ahLst/>
              <a:cxnLst/>
              <a:rect l="l" t="t" r="r" b="b"/>
              <a:pathLst>
                <a:path w="200660" h="65404">
                  <a:moveTo>
                    <a:pt x="0" y="43332"/>
                  </a:moveTo>
                  <a:lnTo>
                    <a:pt x="48225" y="21007"/>
                  </a:lnTo>
                  <a:lnTo>
                    <a:pt x="104517" y="7840"/>
                  </a:lnTo>
                  <a:lnTo>
                    <a:pt x="151233" y="1586"/>
                  </a:lnTo>
                  <a:lnTo>
                    <a:pt x="170726" y="0"/>
                  </a:lnTo>
                  <a:lnTo>
                    <a:pt x="185021" y="19958"/>
                  </a:lnTo>
                  <a:lnTo>
                    <a:pt x="192886" y="31124"/>
                  </a:lnTo>
                  <a:lnTo>
                    <a:pt x="197109" y="37561"/>
                  </a:lnTo>
                  <a:lnTo>
                    <a:pt x="200482" y="43332"/>
                  </a:lnTo>
                  <a:lnTo>
                    <a:pt x="187543" y="51677"/>
                  </a:lnTo>
                  <a:lnTo>
                    <a:pt x="169756" y="57721"/>
                  </a:lnTo>
                  <a:lnTo>
                    <a:pt x="152456" y="62070"/>
                  </a:lnTo>
                  <a:lnTo>
                    <a:pt x="140982" y="65328"/>
                  </a:lnTo>
                  <a:lnTo>
                    <a:pt x="115405" y="64804"/>
                  </a:lnTo>
                  <a:lnTo>
                    <a:pt x="67819" y="59183"/>
                  </a:lnTo>
                  <a:lnTo>
                    <a:pt x="21569" y="51135"/>
                  </a:lnTo>
                  <a:lnTo>
                    <a:pt x="0" y="43332"/>
                  </a:lnTo>
                  <a:close/>
                </a:path>
              </a:pathLst>
            </a:custGeom>
            <a:ln w="3175">
              <a:solidFill>
                <a:srgbClr val="131111"/>
              </a:solidFill>
            </a:ln>
          </p:spPr>
          <p:txBody>
            <a:bodyPr wrap="square" lIns="0" tIns="0" rIns="0" bIns="0" rtlCol="0"/>
            <a:lstStyle/>
            <a:p>
              <a:endParaRPr/>
            </a:p>
          </p:txBody>
        </p:sp>
        <p:sp>
          <p:nvSpPr>
            <p:cNvPr id="194" name="object 194"/>
            <p:cNvSpPr/>
            <p:nvPr/>
          </p:nvSpPr>
          <p:spPr>
            <a:xfrm>
              <a:off x="3217987" y="9201668"/>
              <a:ext cx="192405" cy="64769"/>
            </a:xfrm>
            <a:custGeom>
              <a:avLst/>
              <a:gdLst/>
              <a:ahLst/>
              <a:cxnLst/>
              <a:rect l="l" t="t" r="r" b="b"/>
              <a:pathLst>
                <a:path w="192404" h="64770">
                  <a:moveTo>
                    <a:pt x="0" y="31330"/>
                  </a:moveTo>
                  <a:lnTo>
                    <a:pt x="14068" y="40631"/>
                  </a:lnTo>
                  <a:lnTo>
                    <a:pt x="20439" y="48128"/>
                  </a:lnTo>
                  <a:lnTo>
                    <a:pt x="22083" y="53131"/>
                  </a:lnTo>
                  <a:lnTo>
                    <a:pt x="21971" y="54952"/>
                  </a:lnTo>
                  <a:lnTo>
                    <a:pt x="177850" y="64668"/>
                  </a:lnTo>
                  <a:lnTo>
                    <a:pt x="191885" y="40012"/>
                  </a:lnTo>
                  <a:lnTo>
                    <a:pt x="188209" y="25057"/>
                  </a:lnTo>
                  <a:lnTo>
                    <a:pt x="159303" y="13740"/>
                  </a:lnTo>
                  <a:lnTo>
                    <a:pt x="97650" y="0"/>
                  </a:lnTo>
                  <a:lnTo>
                    <a:pt x="73555" y="7897"/>
                  </a:lnTo>
                  <a:lnTo>
                    <a:pt x="43072" y="17927"/>
                  </a:lnTo>
                  <a:lnTo>
                    <a:pt x="15465" y="26826"/>
                  </a:lnTo>
                  <a:lnTo>
                    <a:pt x="0" y="31330"/>
                  </a:lnTo>
                  <a:close/>
                </a:path>
              </a:pathLst>
            </a:custGeom>
            <a:ln w="3175">
              <a:solidFill>
                <a:srgbClr val="131111"/>
              </a:solidFill>
            </a:ln>
          </p:spPr>
          <p:txBody>
            <a:bodyPr wrap="square" lIns="0" tIns="0" rIns="0" bIns="0" rtlCol="0"/>
            <a:lstStyle/>
            <a:p>
              <a:endParaRPr/>
            </a:p>
          </p:txBody>
        </p:sp>
        <p:sp>
          <p:nvSpPr>
            <p:cNvPr id="195" name="object 195"/>
            <p:cNvSpPr/>
            <p:nvPr/>
          </p:nvSpPr>
          <p:spPr>
            <a:xfrm>
              <a:off x="2965121" y="9273455"/>
              <a:ext cx="243840" cy="60325"/>
            </a:xfrm>
            <a:custGeom>
              <a:avLst/>
              <a:gdLst/>
              <a:ahLst/>
              <a:cxnLst/>
              <a:rect l="l" t="t" r="r" b="b"/>
              <a:pathLst>
                <a:path w="243839" h="60325">
                  <a:moveTo>
                    <a:pt x="109283" y="0"/>
                  </a:moveTo>
                  <a:lnTo>
                    <a:pt x="87973" y="6213"/>
                  </a:lnTo>
                  <a:lnTo>
                    <a:pt x="52170" y="16638"/>
                  </a:lnTo>
                  <a:lnTo>
                    <a:pt x="17602" y="26665"/>
                  </a:lnTo>
                  <a:lnTo>
                    <a:pt x="0" y="31686"/>
                  </a:lnTo>
                  <a:lnTo>
                    <a:pt x="38335" y="48983"/>
                  </a:lnTo>
                  <a:lnTo>
                    <a:pt x="101019" y="57531"/>
                  </a:lnTo>
                  <a:lnTo>
                    <a:pt x="168916" y="59824"/>
                  </a:lnTo>
                  <a:lnTo>
                    <a:pt x="222889" y="58354"/>
                  </a:lnTo>
                  <a:lnTo>
                    <a:pt x="243801" y="55613"/>
                  </a:lnTo>
                  <a:lnTo>
                    <a:pt x="236644" y="46442"/>
                  </a:lnTo>
                  <a:lnTo>
                    <a:pt x="224131" y="30414"/>
                  </a:lnTo>
                  <a:lnTo>
                    <a:pt x="212239" y="15185"/>
                  </a:lnTo>
                  <a:lnTo>
                    <a:pt x="206946" y="8407"/>
                  </a:lnTo>
                  <a:lnTo>
                    <a:pt x="173045" y="14455"/>
                  </a:lnTo>
                  <a:lnTo>
                    <a:pt x="151571" y="15595"/>
                  </a:lnTo>
                  <a:lnTo>
                    <a:pt x="133369" y="11039"/>
                  </a:lnTo>
                  <a:lnTo>
                    <a:pt x="109283" y="0"/>
                  </a:lnTo>
                  <a:close/>
                </a:path>
              </a:pathLst>
            </a:custGeom>
            <a:ln w="3175">
              <a:solidFill>
                <a:srgbClr val="131111"/>
              </a:solidFill>
            </a:ln>
          </p:spPr>
          <p:txBody>
            <a:bodyPr wrap="square" lIns="0" tIns="0" rIns="0" bIns="0" rtlCol="0"/>
            <a:lstStyle/>
            <a:p>
              <a:endParaRPr/>
            </a:p>
          </p:txBody>
        </p:sp>
        <p:sp>
          <p:nvSpPr>
            <p:cNvPr id="196" name="object 196"/>
            <p:cNvSpPr/>
            <p:nvPr/>
          </p:nvSpPr>
          <p:spPr>
            <a:xfrm>
              <a:off x="3279639" y="9131431"/>
              <a:ext cx="156210" cy="32384"/>
            </a:xfrm>
            <a:custGeom>
              <a:avLst/>
              <a:gdLst/>
              <a:ahLst/>
              <a:cxnLst/>
              <a:rect l="l" t="t" r="r" b="b"/>
              <a:pathLst>
                <a:path w="156210" h="32384">
                  <a:moveTo>
                    <a:pt x="0" y="32295"/>
                  </a:moveTo>
                  <a:lnTo>
                    <a:pt x="53141" y="10963"/>
                  </a:lnTo>
                  <a:lnTo>
                    <a:pt x="87091" y="1041"/>
                  </a:lnTo>
                  <a:lnTo>
                    <a:pt x="116462" y="0"/>
                  </a:lnTo>
                  <a:lnTo>
                    <a:pt x="155867" y="5307"/>
                  </a:lnTo>
                </a:path>
              </a:pathLst>
            </a:custGeom>
            <a:ln w="3175">
              <a:solidFill>
                <a:srgbClr val="131111"/>
              </a:solidFill>
            </a:ln>
          </p:spPr>
          <p:txBody>
            <a:bodyPr wrap="square" lIns="0" tIns="0" rIns="0" bIns="0" rtlCol="0"/>
            <a:lstStyle/>
            <a:p>
              <a:endParaRPr/>
            </a:p>
          </p:txBody>
        </p:sp>
        <p:sp>
          <p:nvSpPr>
            <p:cNvPr id="197" name="object 197"/>
            <p:cNvSpPr/>
            <p:nvPr/>
          </p:nvSpPr>
          <p:spPr>
            <a:xfrm>
              <a:off x="3308436" y="9145255"/>
              <a:ext cx="122555" cy="26034"/>
            </a:xfrm>
            <a:custGeom>
              <a:avLst/>
              <a:gdLst/>
              <a:ahLst/>
              <a:cxnLst/>
              <a:rect l="l" t="t" r="r" b="b"/>
              <a:pathLst>
                <a:path w="122554" h="26034">
                  <a:moveTo>
                    <a:pt x="0" y="25949"/>
                  </a:moveTo>
                  <a:lnTo>
                    <a:pt x="49068" y="7685"/>
                  </a:lnTo>
                  <a:lnTo>
                    <a:pt x="78130" y="0"/>
                  </a:lnTo>
                  <a:lnTo>
                    <a:pt x="98619" y="1453"/>
                  </a:lnTo>
                  <a:lnTo>
                    <a:pt x="121970" y="10607"/>
                  </a:lnTo>
                </a:path>
              </a:pathLst>
            </a:custGeom>
            <a:ln w="3175">
              <a:solidFill>
                <a:srgbClr val="131111"/>
              </a:solidFill>
            </a:ln>
          </p:spPr>
          <p:txBody>
            <a:bodyPr wrap="square" lIns="0" tIns="0" rIns="0" bIns="0" rtlCol="0"/>
            <a:lstStyle/>
            <a:p>
              <a:endParaRPr/>
            </a:p>
          </p:txBody>
        </p:sp>
        <p:sp>
          <p:nvSpPr>
            <p:cNvPr id="198" name="object 198"/>
            <p:cNvSpPr/>
            <p:nvPr/>
          </p:nvSpPr>
          <p:spPr>
            <a:xfrm>
              <a:off x="2959087" y="9191430"/>
              <a:ext cx="145415" cy="35560"/>
            </a:xfrm>
            <a:custGeom>
              <a:avLst/>
              <a:gdLst/>
              <a:ahLst/>
              <a:cxnLst/>
              <a:rect l="l" t="t" r="r" b="b"/>
              <a:pathLst>
                <a:path w="145414" h="35559">
                  <a:moveTo>
                    <a:pt x="0" y="35039"/>
                  </a:moveTo>
                  <a:lnTo>
                    <a:pt x="29210" y="18732"/>
                  </a:lnTo>
                  <a:lnTo>
                    <a:pt x="54041" y="9647"/>
                  </a:lnTo>
                  <a:lnTo>
                    <a:pt x="88078" y="4497"/>
                  </a:lnTo>
                  <a:lnTo>
                    <a:pt x="144907" y="0"/>
                  </a:lnTo>
                </a:path>
              </a:pathLst>
            </a:custGeom>
            <a:ln w="3175">
              <a:solidFill>
                <a:srgbClr val="131111"/>
              </a:solidFill>
            </a:ln>
          </p:spPr>
          <p:txBody>
            <a:bodyPr wrap="square" lIns="0" tIns="0" rIns="0" bIns="0" rtlCol="0"/>
            <a:lstStyle/>
            <a:p>
              <a:endParaRPr/>
            </a:p>
          </p:txBody>
        </p:sp>
        <p:sp>
          <p:nvSpPr>
            <p:cNvPr id="199" name="object 199"/>
            <p:cNvSpPr/>
            <p:nvPr/>
          </p:nvSpPr>
          <p:spPr>
            <a:xfrm>
              <a:off x="3007233" y="9209564"/>
              <a:ext cx="112395" cy="29209"/>
            </a:xfrm>
            <a:custGeom>
              <a:avLst/>
              <a:gdLst/>
              <a:ahLst/>
              <a:cxnLst/>
              <a:rect l="l" t="t" r="r" b="b"/>
              <a:pathLst>
                <a:path w="112394" h="29209">
                  <a:moveTo>
                    <a:pt x="0" y="28905"/>
                  </a:moveTo>
                  <a:lnTo>
                    <a:pt x="43680" y="14144"/>
                  </a:lnTo>
                  <a:lnTo>
                    <a:pt x="69888" y="6213"/>
                  </a:lnTo>
                  <a:lnTo>
                    <a:pt x="89103" y="2401"/>
                  </a:lnTo>
                  <a:lnTo>
                    <a:pt x="111810" y="0"/>
                  </a:lnTo>
                </a:path>
              </a:pathLst>
            </a:custGeom>
            <a:ln w="3175">
              <a:solidFill>
                <a:srgbClr val="131111"/>
              </a:solidFill>
            </a:ln>
          </p:spPr>
          <p:txBody>
            <a:bodyPr wrap="square" lIns="0" tIns="0" rIns="0" bIns="0" rtlCol="0"/>
            <a:lstStyle/>
            <a:p>
              <a:endParaRPr/>
            </a:p>
          </p:txBody>
        </p:sp>
        <p:sp>
          <p:nvSpPr>
            <p:cNvPr id="200" name="object 200"/>
            <p:cNvSpPr/>
            <p:nvPr/>
          </p:nvSpPr>
          <p:spPr>
            <a:xfrm>
              <a:off x="3250864" y="9222915"/>
              <a:ext cx="20955" cy="31115"/>
            </a:xfrm>
            <a:custGeom>
              <a:avLst/>
              <a:gdLst/>
              <a:ahLst/>
              <a:cxnLst/>
              <a:rect l="l" t="t" r="r" b="b"/>
              <a:pathLst>
                <a:path w="20954" h="31115">
                  <a:moveTo>
                    <a:pt x="0" y="0"/>
                  </a:moveTo>
                  <a:lnTo>
                    <a:pt x="14621" y="9484"/>
                  </a:lnTo>
                  <a:lnTo>
                    <a:pt x="20531" y="15822"/>
                  </a:lnTo>
                  <a:lnTo>
                    <a:pt x="18661" y="21872"/>
                  </a:lnTo>
                  <a:lnTo>
                    <a:pt x="9944" y="30492"/>
                  </a:lnTo>
                </a:path>
              </a:pathLst>
            </a:custGeom>
            <a:ln w="3175">
              <a:solidFill>
                <a:srgbClr val="131111"/>
              </a:solidFill>
            </a:ln>
          </p:spPr>
          <p:txBody>
            <a:bodyPr wrap="square" lIns="0" tIns="0" rIns="0" bIns="0" rtlCol="0"/>
            <a:lstStyle/>
            <a:p>
              <a:endParaRPr/>
            </a:p>
          </p:txBody>
        </p:sp>
        <p:sp>
          <p:nvSpPr>
            <p:cNvPr id="201" name="object 201"/>
            <p:cNvSpPr/>
            <p:nvPr/>
          </p:nvSpPr>
          <p:spPr>
            <a:xfrm>
              <a:off x="3279632" y="9213489"/>
              <a:ext cx="33020" cy="45085"/>
            </a:xfrm>
            <a:custGeom>
              <a:avLst/>
              <a:gdLst/>
              <a:ahLst/>
              <a:cxnLst/>
              <a:rect l="l" t="t" r="r" b="b"/>
              <a:pathLst>
                <a:path w="33020" h="45084">
                  <a:moveTo>
                    <a:pt x="28803" y="45034"/>
                  </a:moveTo>
                  <a:lnTo>
                    <a:pt x="32496" y="24649"/>
                  </a:lnTo>
                  <a:lnTo>
                    <a:pt x="30727" y="13163"/>
                  </a:lnTo>
                  <a:lnTo>
                    <a:pt x="20795" y="6354"/>
                  </a:lnTo>
                  <a:lnTo>
                    <a:pt x="0" y="0"/>
                  </a:lnTo>
                </a:path>
              </a:pathLst>
            </a:custGeom>
            <a:ln w="3175">
              <a:solidFill>
                <a:srgbClr val="131111"/>
              </a:solidFill>
            </a:ln>
          </p:spPr>
          <p:txBody>
            <a:bodyPr wrap="square" lIns="0" tIns="0" rIns="0" bIns="0" rtlCol="0"/>
            <a:lstStyle/>
            <a:p>
              <a:endParaRPr/>
            </a:p>
          </p:txBody>
        </p:sp>
        <p:sp>
          <p:nvSpPr>
            <p:cNvPr id="202" name="object 202"/>
            <p:cNvSpPr/>
            <p:nvPr/>
          </p:nvSpPr>
          <p:spPr>
            <a:xfrm>
              <a:off x="3045891" y="9281771"/>
              <a:ext cx="135255" cy="33655"/>
            </a:xfrm>
            <a:custGeom>
              <a:avLst/>
              <a:gdLst/>
              <a:ahLst/>
              <a:cxnLst/>
              <a:rect l="l" t="t" r="r" b="b"/>
              <a:pathLst>
                <a:path w="135255" h="33654">
                  <a:moveTo>
                    <a:pt x="0" y="0"/>
                  </a:moveTo>
                  <a:lnTo>
                    <a:pt x="29589" y="23899"/>
                  </a:lnTo>
                  <a:lnTo>
                    <a:pt x="53498" y="33031"/>
                  </a:lnTo>
                  <a:lnTo>
                    <a:pt x="84371" y="28444"/>
                  </a:lnTo>
                  <a:lnTo>
                    <a:pt x="134848" y="11188"/>
                  </a:lnTo>
                </a:path>
              </a:pathLst>
            </a:custGeom>
            <a:ln w="3175">
              <a:solidFill>
                <a:srgbClr val="131111"/>
              </a:solidFill>
            </a:ln>
          </p:spPr>
          <p:txBody>
            <a:bodyPr wrap="square" lIns="0" tIns="0" rIns="0" bIns="0" rtlCol="0"/>
            <a:lstStyle/>
            <a:p>
              <a:endParaRPr/>
            </a:p>
          </p:txBody>
        </p:sp>
        <p:sp>
          <p:nvSpPr>
            <p:cNvPr id="203" name="object 203"/>
            <p:cNvSpPr/>
            <p:nvPr/>
          </p:nvSpPr>
          <p:spPr>
            <a:xfrm>
              <a:off x="3000983" y="9294830"/>
              <a:ext cx="190500" cy="36830"/>
            </a:xfrm>
            <a:custGeom>
              <a:avLst/>
              <a:gdLst/>
              <a:ahLst/>
              <a:cxnLst/>
              <a:rect l="l" t="t" r="r" b="b"/>
              <a:pathLst>
                <a:path w="190500" h="36829">
                  <a:moveTo>
                    <a:pt x="0" y="0"/>
                  </a:moveTo>
                  <a:lnTo>
                    <a:pt x="53727" y="26158"/>
                  </a:lnTo>
                  <a:lnTo>
                    <a:pt x="91446" y="36625"/>
                  </a:lnTo>
                  <a:lnTo>
                    <a:pt x="130984" y="32973"/>
                  </a:lnTo>
                  <a:lnTo>
                    <a:pt x="190169" y="16776"/>
                  </a:lnTo>
                </a:path>
              </a:pathLst>
            </a:custGeom>
            <a:ln w="3175">
              <a:solidFill>
                <a:srgbClr val="131111"/>
              </a:solidFill>
            </a:ln>
          </p:spPr>
          <p:txBody>
            <a:bodyPr wrap="square" lIns="0" tIns="0" rIns="0" bIns="0" rtlCol="0"/>
            <a:lstStyle/>
            <a:p>
              <a:endParaRPr/>
            </a:p>
          </p:txBody>
        </p:sp>
        <p:sp>
          <p:nvSpPr>
            <p:cNvPr id="204" name="object 204"/>
            <p:cNvSpPr/>
            <p:nvPr/>
          </p:nvSpPr>
          <p:spPr>
            <a:xfrm>
              <a:off x="3308436" y="9204009"/>
              <a:ext cx="49530" cy="60325"/>
            </a:xfrm>
            <a:custGeom>
              <a:avLst/>
              <a:gdLst/>
              <a:ahLst/>
              <a:cxnLst/>
              <a:rect l="l" t="t" r="r" b="b"/>
              <a:pathLst>
                <a:path w="49529" h="60325">
                  <a:moveTo>
                    <a:pt x="0" y="0"/>
                  </a:moveTo>
                  <a:lnTo>
                    <a:pt x="24999" y="12702"/>
                  </a:lnTo>
                  <a:lnTo>
                    <a:pt x="38452" y="23180"/>
                  </a:lnTo>
                  <a:lnTo>
                    <a:pt x="44966" y="37054"/>
                  </a:lnTo>
                  <a:lnTo>
                    <a:pt x="49149" y="59944"/>
                  </a:lnTo>
                </a:path>
              </a:pathLst>
            </a:custGeom>
            <a:ln w="3175">
              <a:solidFill>
                <a:srgbClr val="131111"/>
              </a:solidFill>
            </a:ln>
          </p:spPr>
          <p:txBody>
            <a:bodyPr wrap="square" lIns="0" tIns="0" rIns="0" bIns="0" rtlCol="0"/>
            <a:lstStyle/>
            <a:p>
              <a:endParaRPr/>
            </a:p>
          </p:txBody>
        </p:sp>
      </p:grpSp>
      <p:sp>
        <p:nvSpPr>
          <p:cNvPr id="205" name="object 205"/>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8881" y="788378"/>
            <a:ext cx="6452235" cy="0"/>
          </a:xfrm>
          <a:custGeom>
            <a:avLst/>
            <a:gdLst/>
            <a:ahLst/>
            <a:cxnLst/>
            <a:rect l="l" t="t" r="r" b="b"/>
            <a:pathLst>
              <a:path w="6452234">
                <a:moveTo>
                  <a:pt x="0" y="0"/>
                </a:moveTo>
                <a:lnTo>
                  <a:pt x="6451841" y="0"/>
                </a:lnTo>
              </a:path>
            </a:pathLst>
          </a:custGeom>
          <a:ln w="9525">
            <a:solidFill>
              <a:srgbClr val="231F20"/>
            </a:solidFill>
            <a:prstDash val="sysDot"/>
          </a:ln>
        </p:spPr>
        <p:txBody>
          <a:bodyPr wrap="square" lIns="0" tIns="0" rIns="0" bIns="0" rtlCol="0"/>
          <a:lstStyle/>
          <a:p>
            <a:endParaRPr/>
          </a:p>
        </p:txBody>
      </p:sp>
      <p:sp>
        <p:nvSpPr>
          <p:cNvPr id="3" name="object 3"/>
          <p:cNvSpPr txBox="1"/>
          <p:nvPr/>
        </p:nvSpPr>
        <p:spPr>
          <a:xfrm>
            <a:off x="705680" y="1071304"/>
            <a:ext cx="6311900" cy="1244600"/>
          </a:xfrm>
          <a:prstGeom prst="rect">
            <a:avLst/>
          </a:prstGeom>
        </p:spPr>
        <p:txBody>
          <a:bodyPr vert="horz" wrap="square" lIns="0" tIns="27939" rIns="0" bIns="0" rtlCol="0">
            <a:spAutoFit/>
          </a:bodyPr>
          <a:lstStyle/>
          <a:p>
            <a:pPr marL="12700">
              <a:lnSpc>
                <a:spcPct val="100000"/>
              </a:lnSpc>
              <a:spcBef>
                <a:spcPts val="219"/>
              </a:spcBef>
            </a:pPr>
            <a:r>
              <a:rPr sz="900" spc="-10" dirty="0">
                <a:solidFill>
                  <a:srgbClr val="231F20"/>
                </a:solidFill>
                <a:latin typeface="Arial Narrow"/>
                <a:cs typeface="Arial Narrow"/>
              </a:rPr>
              <a:t>El </a:t>
            </a:r>
            <a:r>
              <a:rPr sz="900" spc="-20" dirty="0">
                <a:solidFill>
                  <a:srgbClr val="231F20"/>
                </a:solidFill>
                <a:latin typeface="Arial Narrow"/>
                <a:cs typeface="Arial Narrow"/>
              </a:rPr>
              <a:t>spa </a:t>
            </a:r>
            <a:r>
              <a:rPr sz="900" spc="-15" dirty="0">
                <a:solidFill>
                  <a:srgbClr val="231F20"/>
                </a:solidFill>
                <a:latin typeface="Arial Narrow"/>
                <a:cs typeface="Arial Narrow"/>
              </a:rPr>
              <a:t>se </a:t>
            </a:r>
            <a:r>
              <a:rPr sz="900" spc="-20" dirty="0">
                <a:solidFill>
                  <a:srgbClr val="231F20"/>
                </a:solidFill>
                <a:latin typeface="Arial Narrow"/>
                <a:cs typeface="Arial Narrow"/>
              </a:rPr>
              <a:t>puede </a:t>
            </a:r>
            <a:r>
              <a:rPr sz="900" spc="-15" dirty="0">
                <a:solidFill>
                  <a:srgbClr val="231F20"/>
                </a:solidFill>
                <a:latin typeface="Arial Narrow"/>
                <a:cs typeface="Arial Narrow"/>
              </a:rPr>
              <a:t>instalar en el interior o en el exterior en </a:t>
            </a:r>
            <a:r>
              <a:rPr sz="900" spc="-20" dirty="0">
                <a:solidFill>
                  <a:srgbClr val="231F20"/>
                </a:solidFill>
                <a:latin typeface="Arial Narrow"/>
                <a:cs typeface="Arial Narrow"/>
              </a:rPr>
              <a:t>unos </a:t>
            </a:r>
            <a:r>
              <a:rPr sz="900" spc="-15" dirty="0">
                <a:solidFill>
                  <a:srgbClr val="231F20"/>
                </a:solidFill>
                <a:latin typeface="Arial Narrow"/>
                <a:cs typeface="Arial Narrow"/>
              </a:rPr>
              <a:t>10 </a:t>
            </a:r>
            <a:r>
              <a:rPr sz="900" spc="-20" dirty="0">
                <a:solidFill>
                  <a:srgbClr val="231F20"/>
                </a:solidFill>
                <a:latin typeface="Arial Narrow"/>
                <a:cs typeface="Arial Narrow"/>
              </a:rPr>
              <a:t>minutos </a:t>
            </a:r>
            <a:r>
              <a:rPr sz="900" spc="-15" dirty="0">
                <a:solidFill>
                  <a:srgbClr val="231F20"/>
                </a:solidFill>
                <a:latin typeface="Arial Narrow"/>
                <a:cs typeface="Arial Narrow"/>
              </a:rPr>
              <a:t>por </a:t>
            </a:r>
            <a:r>
              <a:rPr sz="900" spc="-20" dirty="0">
                <a:solidFill>
                  <a:srgbClr val="231F20"/>
                </a:solidFill>
                <a:latin typeface="Arial Narrow"/>
                <a:cs typeface="Arial Narrow"/>
              </a:rPr>
              <a:t>una </a:t>
            </a:r>
            <a:r>
              <a:rPr sz="900" spc="-15" dirty="0">
                <a:solidFill>
                  <a:srgbClr val="231F20"/>
                </a:solidFill>
                <a:latin typeface="Arial Narrow"/>
                <a:cs typeface="Arial Narrow"/>
              </a:rPr>
              <a:t>o varias </a:t>
            </a:r>
            <a:r>
              <a:rPr sz="900" spc="-20" dirty="0">
                <a:solidFill>
                  <a:srgbClr val="231F20"/>
                </a:solidFill>
                <a:latin typeface="Arial Narrow"/>
                <a:cs typeface="Arial Narrow"/>
              </a:rPr>
              <a:t>personas. </a:t>
            </a:r>
            <a:r>
              <a:rPr sz="900" spc="-15" dirty="0">
                <a:solidFill>
                  <a:srgbClr val="231F20"/>
                </a:solidFill>
                <a:latin typeface="Arial Narrow"/>
                <a:cs typeface="Arial Narrow"/>
              </a:rPr>
              <a:t>Solo para </a:t>
            </a:r>
            <a:r>
              <a:rPr sz="900" spc="-20" dirty="0">
                <a:solidFill>
                  <a:srgbClr val="231F20"/>
                </a:solidFill>
                <a:latin typeface="Arial Narrow"/>
                <a:cs typeface="Arial Narrow"/>
              </a:rPr>
              <a:t>uso</a:t>
            </a:r>
            <a:r>
              <a:rPr sz="900" dirty="0">
                <a:solidFill>
                  <a:srgbClr val="231F20"/>
                </a:solidFill>
                <a:latin typeface="Arial Narrow"/>
                <a:cs typeface="Arial Narrow"/>
              </a:rPr>
              <a:t> </a:t>
            </a:r>
            <a:r>
              <a:rPr sz="900" spc="-15" dirty="0">
                <a:solidFill>
                  <a:srgbClr val="231F20"/>
                </a:solidFill>
                <a:latin typeface="Arial Narrow"/>
                <a:cs typeface="Arial Narrow"/>
              </a:rPr>
              <a:t>doméstico.</a:t>
            </a:r>
            <a:endParaRPr sz="900">
              <a:latin typeface="Arial Narrow"/>
              <a:cs typeface="Arial Narrow"/>
            </a:endParaRPr>
          </a:p>
          <a:p>
            <a:pPr marL="12700" marR="5080">
              <a:lnSpc>
                <a:spcPct val="111100"/>
              </a:lnSpc>
            </a:pPr>
            <a:r>
              <a:rPr sz="900" spc="-10" dirty="0">
                <a:solidFill>
                  <a:srgbClr val="231F20"/>
                </a:solidFill>
                <a:latin typeface="Arial Narrow"/>
                <a:cs typeface="Arial Narrow"/>
              </a:rPr>
              <a:t>El </a:t>
            </a:r>
            <a:r>
              <a:rPr sz="900" spc="-20" dirty="0">
                <a:solidFill>
                  <a:srgbClr val="231F20"/>
                </a:solidFill>
                <a:latin typeface="Arial Narrow"/>
                <a:cs typeface="Arial Narrow"/>
              </a:rPr>
              <a:t>spa debe </a:t>
            </a:r>
            <a:r>
              <a:rPr sz="900" spc="-15" dirty="0">
                <a:solidFill>
                  <a:srgbClr val="231F20"/>
                </a:solidFill>
                <a:latin typeface="Arial Narrow"/>
                <a:cs typeface="Arial Narrow"/>
              </a:rPr>
              <a:t>instalarse en </a:t>
            </a:r>
            <a:r>
              <a:rPr sz="900" spc="-20" dirty="0">
                <a:solidFill>
                  <a:srgbClr val="231F20"/>
                </a:solidFill>
                <a:latin typeface="Arial Narrow"/>
                <a:cs typeface="Arial Narrow"/>
              </a:rPr>
              <a:t>una </a:t>
            </a:r>
            <a:r>
              <a:rPr sz="900" spc="-15" dirty="0">
                <a:solidFill>
                  <a:srgbClr val="231F20"/>
                </a:solidFill>
                <a:latin typeface="Arial Narrow"/>
                <a:cs typeface="Arial Narrow"/>
              </a:rPr>
              <a:t>superficie plana, lisa y de </a:t>
            </a:r>
            <a:r>
              <a:rPr sz="900" spc="-20" dirty="0">
                <a:solidFill>
                  <a:srgbClr val="231F20"/>
                </a:solidFill>
                <a:latin typeface="Arial Narrow"/>
                <a:cs typeface="Arial Narrow"/>
              </a:rPr>
              <a:t>apoyo que </a:t>
            </a:r>
            <a:r>
              <a:rPr sz="900" spc="-15" dirty="0">
                <a:solidFill>
                  <a:srgbClr val="231F20"/>
                </a:solidFill>
                <a:latin typeface="Arial Narrow"/>
                <a:cs typeface="Arial Narrow"/>
              </a:rPr>
              <a:t>soporte la </a:t>
            </a:r>
            <a:r>
              <a:rPr sz="900" spc="-20" dirty="0">
                <a:solidFill>
                  <a:srgbClr val="231F20"/>
                </a:solidFill>
                <a:latin typeface="Arial Narrow"/>
                <a:cs typeface="Arial Narrow"/>
              </a:rPr>
              <a:t>carga máxima </a:t>
            </a:r>
            <a:r>
              <a:rPr sz="900" spc="-15" dirty="0">
                <a:solidFill>
                  <a:srgbClr val="231F20"/>
                </a:solidFill>
                <a:latin typeface="Arial Narrow"/>
                <a:cs typeface="Arial Narrow"/>
              </a:rPr>
              <a:t>del </a:t>
            </a:r>
            <a:r>
              <a:rPr sz="900" spc="-20" dirty="0">
                <a:solidFill>
                  <a:srgbClr val="231F20"/>
                </a:solidFill>
                <a:latin typeface="Arial Narrow"/>
                <a:cs typeface="Arial Narrow"/>
              </a:rPr>
              <a:t>spa </a:t>
            </a:r>
            <a:r>
              <a:rPr sz="900" spc="-15" dirty="0">
                <a:solidFill>
                  <a:srgbClr val="231F20"/>
                </a:solidFill>
                <a:latin typeface="Arial Narrow"/>
                <a:cs typeface="Arial Narrow"/>
              </a:rPr>
              <a:t>lleno </a:t>
            </a:r>
            <a:r>
              <a:rPr sz="900" spc="-20" dirty="0">
                <a:solidFill>
                  <a:srgbClr val="231F20"/>
                </a:solidFill>
                <a:latin typeface="Arial Narrow"/>
                <a:cs typeface="Arial Narrow"/>
              </a:rPr>
              <a:t>con </a:t>
            </a:r>
            <a:r>
              <a:rPr sz="900" spc="-15" dirty="0">
                <a:solidFill>
                  <a:srgbClr val="231F20"/>
                </a:solidFill>
                <a:latin typeface="Arial Narrow"/>
                <a:cs typeface="Arial Narrow"/>
              </a:rPr>
              <a:t>el </a:t>
            </a:r>
            <a:r>
              <a:rPr sz="900" spc="-20" dirty="0">
                <a:solidFill>
                  <a:srgbClr val="231F20"/>
                </a:solidFill>
                <a:latin typeface="Arial Narrow"/>
                <a:cs typeface="Arial Narrow"/>
              </a:rPr>
              <a:t>número máximo </a:t>
            </a:r>
            <a:r>
              <a:rPr sz="900" spc="-15" dirty="0">
                <a:solidFill>
                  <a:srgbClr val="231F20"/>
                </a:solidFill>
                <a:latin typeface="Arial Narrow"/>
                <a:cs typeface="Arial Narrow"/>
              </a:rPr>
              <a:t>de </a:t>
            </a:r>
            <a:r>
              <a:rPr sz="900" spc="-20" dirty="0">
                <a:solidFill>
                  <a:srgbClr val="231F20"/>
                </a:solidFill>
                <a:latin typeface="Arial Narrow"/>
                <a:cs typeface="Arial Narrow"/>
              </a:rPr>
              <a:t>ocupantes </a:t>
            </a:r>
            <a:r>
              <a:rPr sz="900" spc="-15" dirty="0">
                <a:solidFill>
                  <a:srgbClr val="231F20"/>
                </a:solidFill>
                <a:latin typeface="Arial Narrow"/>
                <a:cs typeface="Arial Narrow"/>
              </a:rPr>
              <a:t>indicado.  Consulte </a:t>
            </a:r>
            <a:r>
              <a:rPr sz="900" spc="-20" dirty="0">
                <a:solidFill>
                  <a:srgbClr val="231F20"/>
                </a:solidFill>
                <a:latin typeface="Arial Narrow"/>
                <a:cs typeface="Arial Narrow"/>
              </a:rPr>
              <a:t>con </a:t>
            </a:r>
            <a:r>
              <a:rPr sz="900" spc="-15" dirty="0">
                <a:solidFill>
                  <a:srgbClr val="231F20"/>
                </a:solidFill>
                <a:latin typeface="Arial Narrow"/>
                <a:cs typeface="Arial Narrow"/>
              </a:rPr>
              <a:t>un especialista cualificado o un ingeniero estructural para verificar este</a:t>
            </a:r>
            <a:r>
              <a:rPr sz="900" spc="50" dirty="0">
                <a:solidFill>
                  <a:srgbClr val="231F20"/>
                </a:solidFill>
                <a:latin typeface="Arial Narrow"/>
                <a:cs typeface="Arial Narrow"/>
              </a:rPr>
              <a:t> </a:t>
            </a:r>
            <a:r>
              <a:rPr sz="900" spc="-10" dirty="0">
                <a:solidFill>
                  <a:srgbClr val="231F20"/>
                </a:solidFill>
                <a:latin typeface="Arial Narrow"/>
                <a:cs typeface="Arial Narrow"/>
              </a:rPr>
              <a:t>requisito.</a:t>
            </a:r>
            <a:endParaRPr sz="900">
              <a:latin typeface="Arial Narrow"/>
              <a:cs typeface="Arial Narrow"/>
            </a:endParaRPr>
          </a:p>
          <a:p>
            <a:pPr marL="12700" marR="424180">
              <a:lnSpc>
                <a:spcPct val="111100"/>
              </a:lnSpc>
            </a:pPr>
            <a:r>
              <a:rPr sz="900" spc="-15" dirty="0">
                <a:solidFill>
                  <a:srgbClr val="231F20"/>
                </a:solidFill>
                <a:latin typeface="Arial Narrow"/>
                <a:cs typeface="Arial Narrow"/>
              </a:rPr>
              <a:t>Revise la </a:t>
            </a:r>
            <a:r>
              <a:rPr sz="900" spc="-20" dirty="0">
                <a:solidFill>
                  <a:srgbClr val="231F20"/>
                </a:solidFill>
                <a:latin typeface="Arial Narrow"/>
                <a:cs typeface="Arial Narrow"/>
              </a:rPr>
              <a:t>zona </a:t>
            </a:r>
            <a:r>
              <a:rPr sz="900" spc="-15" dirty="0">
                <a:solidFill>
                  <a:srgbClr val="231F20"/>
                </a:solidFill>
                <a:latin typeface="Arial Narrow"/>
                <a:cs typeface="Arial Narrow"/>
              </a:rPr>
              <a:t>para </a:t>
            </a:r>
            <a:r>
              <a:rPr sz="900" spc="-20" dirty="0">
                <a:solidFill>
                  <a:srgbClr val="231F20"/>
                </a:solidFill>
                <a:latin typeface="Arial Narrow"/>
                <a:cs typeface="Arial Narrow"/>
              </a:rPr>
              <a:t>asegurarse </a:t>
            </a:r>
            <a:r>
              <a:rPr sz="900" spc="-15" dirty="0">
                <a:solidFill>
                  <a:srgbClr val="231F20"/>
                </a:solidFill>
                <a:latin typeface="Arial Narrow"/>
                <a:cs typeface="Arial Narrow"/>
              </a:rPr>
              <a:t>de </a:t>
            </a:r>
            <a:r>
              <a:rPr sz="900" spc="-20" dirty="0">
                <a:solidFill>
                  <a:srgbClr val="231F20"/>
                </a:solidFill>
                <a:latin typeface="Arial Narrow"/>
                <a:cs typeface="Arial Narrow"/>
              </a:rPr>
              <a:t>que </a:t>
            </a:r>
            <a:r>
              <a:rPr sz="900" spc="-15" dirty="0">
                <a:solidFill>
                  <a:srgbClr val="231F20"/>
                </a:solidFill>
                <a:latin typeface="Arial Narrow"/>
                <a:cs typeface="Arial Narrow"/>
              </a:rPr>
              <a:t>no </a:t>
            </a:r>
            <a:r>
              <a:rPr sz="900" spc="-20" dirty="0">
                <a:solidFill>
                  <a:srgbClr val="231F20"/>
                </a:solidFill>
                <a:latin typeface="Arial Narrow"/>
                <a:cs typeface="Arial Narrow"/>
              </a:rPr>
              <a:t>haya </a:t>
            </a:r>
            <a:r>
              <a:rPr sz="900" spc="-15" dirty="0">
                <a:solidFill>
                  <a:srgbClr val="231F20"/>
                </a:solidFill>
                <a:latin typeface="Arial Narrow"/>
                <a:cs typeface="Arial Narrow"/>
              </a:rPr>
              <a:t>objetos </a:t>
            </a:r>
            <a:r>
              <a:rPr sz="900" spc="-20" dirty="0">
                <a:solidFill>
                  <a:srgbClr val="231F20"/>
                </a:solidFill>
                <a:latin typeface="Arial Narrow"/>
                <a:cs typeface="Arial Narrow"/>
              </a:rPr>
              <a:t>punzantes debajo </a:t>
            </a:r>
            <a:r>
              <a:rPr sz="900" spc="-15" dirty="0">
                <a:solidFill>
                  <a:srgbClr val="231F20"/>
                </a:solidFill>
                <a:latin typeface="Arial Narrow"/>
                <a:cs typeface="Arial Narrow"/>
              </a:rPr>
              <a:t>ni alrededor del spa. </a:t>
            </a:r>
            <a:r>
              <a:rPr sz="900" spc="-20" dirty="0">
                <a:solidFill>
                  <a:srgbClr val="231F20"/>
                </a:solidFill>
                <a:latin typeface="Arial Narrow"/>
                <a:cs typeface="Arial Narrow"/>
              </a:rPr>
              <a:t>Las </a:t>
            </a:r>
            <a:r>
              <a:rPr sz="900" spc="-15" dirty="0">
                <a:solidFill>
                  <a:srgbClr val="231F20"/>
                </a:solidFill>
                <a:latin typeface="Arial Narrow"/>
                <a:cs typeface="Arial Narrow"/>
              </a:rPr>
              <a:t>superficies irregulares o poco sólidas pueden  </a:t>
            </a:r>
            <a:r>
              <a:rPr sz="900" spc="-20" dirty="0">
                <a:solidFill>
                  <a:srgbClr val="231F20"/>
                </a:solidFill>
                <a:latin typeface="Arial Narrow"/>
                <a:cs typeface="Arial Narrow"/>
              </a:rPr>
              <a:t>dañar </a:t>
            </a:r>
            <a:r>
              <a:rPr sz="900" spc="-15" dirty="0">
                <a:solidFill>
                  <a:srgbClr val="231F20"/>
                </a:solidFill>
                <a:latin typeface="Arial Narrow"/>
                <a:cs typeface="Arial Narrow"/>
              </a:rPr>
              <a:t>el </a:t>
            </a:r>
            <a:r>
              <a:rPr sz="900" spc="-20" dirty="0">
                <a:solidFill>
                  <a:srgbClr val="231F20"/>
                </a:solidFill>
                <a:latin typeface="Arial Narrow"/>
                <a:cs typeface="Arial Narrow"/>
              </a:rPr>
              <a:t>spa </a:t>
            </a:r>
            <a:r>
              <a:rPr sz="900" spc="-15" dirty="0">
                <a:solidFill>
                  <a:srgbClr val="231F20"/>
                </a:solidFill>
                <a:latin typeface="Arial Narrow"/>
                <a:cs typeface="Arial Narrow"/>
              </a:rPr>
              <a:t>y anular la garantía. Nivele la superficie antes de llenar el </a:t>
            </a:r>
            <a:r>
              <a:rPr sz="900" spc="-20" dirty="0">
                <a:solidFill>
                  <a:srgbClr val="231F20"/>
                </a:solidFill>
                <a:latin typeface="Arial Narrow"/>
                <a:cs typeface="Arial Narrow"/>
              </a:rPr>
              <a:t>spa </a:t>
            </a:r>
            <a:r>
              <a:rPr sz="900" spc="-15" dirty="0">
                <a:solidFill>
                  <a:srgbClr val="231F20"/>
                </a:solidFill>
                <a:latin typeface="Arial Narrow"/>
                <a:cs typeface="Arial Narrow"/>
              </a:rPr>
              <a:t>de</a:t>
            </a:r>
            <a:r>
              <a:rPr sz="900" spc="85" dirty="0">
                <a:solidFill>
                  <a:srgbClr val="231F20"/>
                </a:solidFill>
                <a:latin typeface="Arial Narrow"/>
                <a:cs typeface="Arial Narrow"/>
              </a:rPr>
              <a:t> </a:t>
            </a:r>
            <a:r>
              <a:rPr sz="900" spc="-15" dirty="0">
                <a:solidFill>
                  <a:srgbClr val="231F20"/>
                </a:solidFill>
                <a:latin typeface="Arial Narrow"/>
                <a:cs typeface="Arial Narrow"/>
              </a:rPr>
              <a:t>agua.</a:t>
            </a:r>
            <a:endParaRPr sz="900">
              <a:latin typeface="Arial Narrow"/>
              <a:cs typeface="Arial Narrow"/>
            </a:endParaRPr>
          </a:p>
          <a:p>
            <a:pPr marL="12700">
              <a:lnSpc>
                <a:spcPct val="100000"/>
              </a:lnSpc>
              <a:spcBef>
                <a:spcPts val="120"/>
              </a:spcBef>
            </a:pPr>
            <a:r>
              <a:rPr sz="900" spc="-15" dirty="0">
                <a:solidFill>
                  <a:srgbClr val="231F20"/>
                </a:solidFill>
                <a:latin typeface="Arial Narrow"/>
                <a:cs typeface="Arial Narrow"/>
              </a:rPr>
              <a:t>Proporcione un </a:t>
            </a:r>
            <a:r>
              <a:rPr sz="900" spc="-20" dirty="0">
                <a:solidFill>
                  <a:srgbClr val="231F20"/>
                </a:solidFill>
                <a:latin typeface="Arial Narrow"/>
                <a:cs typeface="Arial Narrow"/>
              </a:rPr>
              <a:t>sistema </a:t>
            </a:r>
            <a:r>
              <a:rPr sz="900" spc="-15" dirty="0">
                <a:solidFill>
                  <a:srgbClr val="231F20"/>
                </a:solidFill>
                <a:latin typeface="Arial Narrow"/>
                <a:cs typeface="Arial Narrow"/>
              </a:rPr>
              <a:t>de drenaje </a:t>
            </a:r>
            <a:r>
              <a:rPr sz="900" spc="-20" dirty="0">
                <a:solidFill>
                  <a:srgbClr val="231F20"/>
                </a:solidFill>
                <a:latin typeface="Arial Narrow"/>
                <a:cs typeface="Arial Narrow"/>
              </a:rPr>
              <a:t>adecuado </a:t>
            </a:r>
            <a:r>
              <a:rPr sz="900" spc="-15" dirty="0">
                <a:solidFill>
                  <a:srgbClr val="231F20"/>
                </a:solidFill>
                <a:latin typeface="Arial Narrow"/>
                <a:cs typeface="Arial Narrow"/>
              </a:rPr>
              <a:t>alrededor del </a:t>
            </a:r>
            <a:r>
              <a:rPr sz="900" spc="-20" dirty="0">
                <a:solidFill>
                  <a:srgbClr val="231F20"/>
                </a:solidFill>
                <a:latin typeface="Arial Narrow"/>
                <a:cs typeface="Arial Narrow"/>
              </a:rPr>
              <a:t>spa </a:t>
            </a:r>
            <a:r>
              <a:rPr sz="900" spc="-15" dirty="0">
                <a:solidFill>
                  <a:srgbClr val="231F20"/>
                </a:solidFill>
                <a:latin typeface="Arial Narrow"/>
                <a:cs typeface="Arial Narrow"/>
              </a:rPr>
              <a:t>para </a:t>
            </a:r>
            <a:r>
              <a:rPr sz="900" spc="-20" dirty="0">
                <a:solidFill>
                  <a:srgbClr val="231F20"/>
                </a:solidFill>
                <a:latin typeface="Arial Narrow"/>
                <a:cs typeface="Arial Narrow"/>
              </a:rPr>
              <a:t>evacuar </a:t>
            </a:r>
            <a:r>
              <a:rPr sz="900" spc="-15" dirty="0">
                <a:solidFill>
                  <a:srgbClr val="231F20"/>
                </a:solidFill>
                <a:latin typeface="Arial Narrow"/>
                <a:cs typeface="Arial Narrow"/>
              </a:rPr>
              <a:t>el </a:t>
            </a:r>
            <a:r>
              <a:rPr sz="900" spc="-20" dirty="0">
                <a:solidFill>
                  <a:srgbClr val="231F20"/>
                </a:solidFill>
                <a:latin typeface="Arial Narrow"/>
                <a:cs typeface="Arial Narrow"/>
              </a:rPr>
              <a:t>agua </a:t>
            </a:r>
            <a:r>
              <a:rPr sz="900" spc="-15" dirty="0">
                <a:solidFill>
                  <a:srgbClr val="231F20"/>
                </a:solidFill>
                <a:latin typeface="Arial Narrow"/>
                <a:cs typeface="Arial Narrow"/>
              </a:rPr>
              <a:t>de los </a:t>
            </a:r>
            <a:r>
              <a:rPr sz="900" spc="-20" dirty="0">
                <a:solidFill>
                  <a:srgbClr val="231F20"/>
                </a:solidFill>
                <a:latin typeface="Arial Narrow"/>
                <a:cs typeface="Arial Narrow"/>
              </a:rPr>
              <a:t>desbordamientos </a:t>
            </a:r>
            <a:r>
              <a:rPr sz="900" spc="-15" dirty="0">
                <a:solidFill>
                  <a:srgbClr val="231F20"/>
                </a:solidFill>
                <a:latin typeface="Arial Narrow"/>
                <a:cs typeface="Arial Narrow"/>
              </a:rPr>
              <a:t>y</a:t>
            </a:r>
            <a:r>
              <a:rPr sz="900" spc="135" dirty="0">
                <a:solidFill>
                  <a:srgbClr val="231F20"/>
                </a:solidFill>
                <a:latin typeface="Arial Narrow"/>
                <a:cs typeface="Arial Narrow"/>
              </a:rPr>
              <a:t> </a:t>
            </a:r>
            <a:r>
              <a:rPr sz="900" spc="-15" dirty="0">
                <a:solidFill>
                  <a:srgbClr val="231F20"/>
                </a:solidFill>
                <a:latin typeface="Arial Narrow"/>
                <a:cs typeface="Arial Narrow"/>
              </a:rPr>
              <a:t>salpicaduras.</a:t>
            </a:r>
            <a:endParaRPr sz="900">
              <a:latin typeface="Arial Narrow"/>
              <a:cs typeface="Arial Narrow"/>
            </a:endParaRPr>
          </a:p>
          <a:p>
            <a:pPr marL="12700" marR="231775">
              <a:lnSpc>
                <a:spcPct val="111100"/>
              </a:lnSpc>
            </a:pPr>
            <a:r>
              <a:rPr sz="900" spc="-15" dirty="0">
                <a:solidFill>
                  <a:srgbClr val="231F20"/>
                </a:solidFill>
                <a:latin typeface="Arial Narrow"/>
                <a:cs typeface="Arial Narrow"/>
              </a:rPr>
              <a:t>Asegúrese de </a:t>
            </a:r>
            <a:r>
              <a:rPr sz="900" spc="-20" dirty="0">
                <a:solidFill>
                  <a:srgbClr val="231F20"/>
                </a:solidFill>
                <a:latin typeface="Arial Narrow"/>
                <a:cs typeface="Arial Narrow"/>
              </a:rPr>
              <a:t>que haya </a:t>
            </a:r>
            <a:r>
              <a:rPr sz="900" spc="-15" dirty="0">
                <a:solidFill>
                  <a:srgbClr val="231F20"/>
                </a:solidFill>
                <a:latin typeface="Arial Narrow"/>
                <a:cs typeface="Arial Narrow"/>
              </a:rPr>
              <a:t>suficiente </a:t>
            </a:r>
            <a:r>
              <a:rPr sz="900" spc="-20" dirty="0">
                <a:solidFill>
                  <a:srgbClr val="231F20"/>
                </a:solidFill>
                <a:latin typeface="Arial Narrow"/>
                <a:cs typeface="Arial Narrow"/>
              </a:rPr>
              <a:t>espacio </a:t>
            </a:r>
            <a:r>
              <a:rPr sz="900" spc="-15" dirty="0">
                <a:solidFill>
                  <a:srgbClr val="231F20"/>
                </a:solidFill>
                <a:latin typeface="Arial Narrow"/>
                <a:cs typeface="Arial Narrow"/>
              </a:rPr>
              <a:t>alrededor del </a:t>
            </a:r>
            <a:r>
              <a:rPr sz="900" spc="-20" dirty="0">
                <a:solidFill>
                  <a:srgbClr val="231F20"/>
                </a:solidFill>
                <a:latin typeface="Arial Narrow"/>
                <a:cs typeface="Arial Narrow"/>
              </a:rPr>
              <a:t>spa </a:t>
            </a:r>
            <a:r>
              <a:rPr sz="900" spc="-15" dirty="0">
                <a:solidFill>
                  <a:srgbClr val="231F20"/>
                </a:solidFill>
                <a:latin typeface="Arial Narrow"/>
                <a:cs typeface="Arial Narrow"/>
              </a:rPr>
              <a:t>para </a:t>
            </a:r>
            <a:r>
              <a:rPr sz="900" spc="-20" dirty="0">
                <a:solidFill>
                  <a:srgbClr val="231F20"/>
                </a:solidFill>
                <a:latin typeface="Arial Narrow"/>
                <a:cs typeface="Arial Narrow"/>
              </a:rPr>
              <a:t>acceder perfectamente </a:t>
            </a:r>
            <a:r>
              <a:rPr sz="900" spc="-15" dirty="0">
                <a:solidFill>
                  <a:srgbClr val="231F20"/>
                </a:solidFill>
                <a:latin typeface="Arial Narrow"/>
                <a:cs typeface="Arial Narrow"/>
              </a:rPr>
              <a:t>al aparato al efectuar tareas de </a:t>
            </a:r>
            <a:r>
              <a:rPr sz="900" spc="-20" dirty="0">
                <a:solidFill>
                  <a:srgbClr val="231F20"/>
                </a:solidFill>
                <a:latin typeface="Arial Narrow"/>
                <a:cs typeface="Arial Narrow"/>
              </a:rPr>
              <a:t>mantenimiento </a:t>
            </a:r>
            <a:r>
              <a:rPr sz="900" spc="-15" dirty="0">
                <a:solidFill>
                  <a:srgbClr val="231F20"/>
                </a:solidFill>
                <a:latin typeface="Arial Narrow"/>
                <a:cs typeface="Arial Narrow"/>
              </a:rPr>
              <a:t>o reparación.  </a:t>
            </a:r>
            <a:r>
              <a:rPr sz="900" spc="-10" dirty="0">
                <a:solidFill>
                  <a:srgbClr val="231F20"/>
                </a:solidFill>
                <a:latin typeface="Arial Narrow"/>
                <a:cs typeface="Arial Narrow"/>
              </a:rPr>
              <a:t>Intente </a:t>
            </a:r>
            <a:r>
              <a:rPr sz="900" spc="-15" dirty="0">
                <a:solidFill>
                  <a:srgbClr val="231F20"/>
                </a:solidFill>
                <a:latin typeface="Arial Narrow"/>
                <a:cs typeface="Arial Narrow"/>
              </a:rPr>
              <a:t>posicionar el </a:t>
            </a:r>
            <a:r>
              <a:rPr sz="900" spc="-20" dirty="0">
                <a:solidFill>
                  <a:srgbClr val="231F20"/>
                </a:solidFill>
                <a:latin typeface="Arial Narrow"/>
                <a:cs typeface="Arial Narrow"/>
              </a:rPr>
              <a:t>spa </a:t>
            </a:r>
            <a:r>
              <a:rPr sz="900" spc="-15" dirty="0">
                <a:solidFill>
                  <a:srgbClr val="231F20"/>
                </a:solidFill>
                <a:latin typeface="Arial Narrow"/>
                <a:cs typeface="Arial Narrow"/>
              </a:rPr>
              <a:t>de </a:t>
            </a:r>
            <a:r>
              <a:rPr sz="900" spc="-20" dirty="0">
                <a:solidFill>
                  <a:srgbClr val="231F20"/>
                </a:solidFill>
                <a:latin typeface="Arial Narrow"/>
                <a:cs typeface="Arial Narrow"/>
              </a:rPr>
              <a:t>modo que </a:t>
            </a:r>
            <a:r>
              <a:rPr sz="900" spc="-15" dirty="0">
                <a:solidFill>
                  <a:srgbClr val="231F20"/>
                </a:solidFill>
                <a:latin typeface="Arial Narrow"/>
                <a:cs typeface="Arial Narrow"/>
              </a:rPr>
              <a:t>se </a:t>
            </a:r>
            <a:r>
              <a:rPr sz="900" spc="-20" dirty="0">
                <a:solidFill>
                  <a:srgbClr val="231F20"/>
                </a:solidFill>
                <a:latin typeface="Arial Narrow"/>
                <a:cs typeface="Arial Narrow"/>
              </a:rPr>
              <a:t>minimicen </a:t>
            </a:r>
            <a:r>
              <a:rPr sz="900" spc="-15" dirty="0">
                <a:solidFill>
                  <a:srgbClr val="231F20"/>
                </a:solidFill>
                <a:latin typeface="Arial Narrow"/>
                <a:cs typeface="Arial Narrow"/>
              </a:rPr>
              <a:t>las molestias </a:t>
            </a:r>
            <a:r>
              <a:rPr sz="900" spc="-20" dirty="0">
                <a:solidFill>
                  <a:srgbClr val="231F20"/>
                </a:solidFill>
                <a:latin typeface="Arial Narrow"/>
                <a:cs typeface="Arial Narrow"/>
              </a:rPr>
              <a:t>sonoras </a:t>
            </a:r>
            <a:r>
              <a:rPr sz="900" spc="-10" dirty="0">
                <a:solidFill>
                  <a:srgbClr val="231F20"/>
                </a:solidFill>
                <a:latin typeface="Arial Narrow"/>
                <a:cs typeface="Arial Narrow"/>
              </a:rPr>
              <a:t>tanto </a:t>
            </a:r>
            <a:r>
              <a:rPr sz="900" spc="-20" dirty="0">
                <a:solidFill>
                  <a:srgbClr val="231F20"/>
                </a:solidFill>
                <a:latin typeface="Arial Narrow"/>
                <a:cs typeface="Arial Narrow"/>
              </a:rPr>
              <a:t>como sea</a:t>
            </a:r>
            <a:r>
              <a:rPr sz="900" spc="85" dirty="0">
                <a:solidFill>
                  <a:srgbClr val="231F20"/>
                </a:solidFill>
                <a:latin typeface="Arial Narrow"/>
                <a:cs typeface="Arial Narrow"/>
              </a:rPr>
              <a:t> </a:t>
            </a:r>
            <a:r>
              <a:rPr sz="900" spc="-10" dirty="0">
                <a:solidFill>
                  <a:srgbClr val="231F20"/>
                </a:solidFill>
                <a:latin typeface="Arial Narrow"/>
                <a:cs typeface="Arial Narrow"/>
              </a:rPr>
              <a:t>posible.</a:t>
            </a:r>
            <a:endParaRPr sz="900">
              <a:latin typeface="Arial Narrow"/>
              <a:cs typeface="Arial Narrow"/>
            </a:endParaRPr>
          </a:p>
        </p:txBody>
      </p:sp>
      <p:sp>
        <p:nvSpPr>
          <p:cNvPr id="4" name="object 4"/>
          <p:cNvSpPr txBox="1"/>
          <p:nvPr/>
        </p:nvSpPr>
        <p:spPr>
          <a:xfrm>
            <a:off x="529734" y="1060199"/>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5" name="object 5"/>
          <p:cNvSpPr txBox="1"/>
          <p:nvPr/>
        </p:nvSpPr>
        <p:spPr>
          <a:xfrm>
            <a:off x="529728" y="455004"/>
            <a:ext cx="4247515" cy="61785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PRIMER USO Y PREPARACIÓN DE LA</a:t>
            </a:r>
            <a:r>
              <a:rPr sz="1600" b="1" spc="-100" dirty="0">
                <a:solidFill>
                  <a:srgbClr val="231F20"/>
                </a:solidFill>
                <a:latin typeface="Arial Narrow"/>
                <a:cs typeface="Arial Narrow"/>
              </a:rPr>
              <a:t> </a:t>
            </a:r>
            <a:r>
              <a:rPr sz="1600" b="1" dirty="0">
                <a:solidFill>
                  <a:srgbClr val="231F20"/>
                </a:solidFill>
                <a:latin typeface="Arial Narrow"/>
                <a:cs typeface="Arial Narrow"/>
              </a:rPr>
              <a:t>INSTALACIÓN</a:t>
            </a:r>
            <a:endParaRPr sz="1600">
              <a:latin typeface="Arial Narrow"/>
              <a:cs typeface="Arial Narrow"/>
            </a:endParaRPr>
          </a:p>
          <a:p>
            <a:pPr marL="12700">
              <a:lnSpc>
                <a:spcPct val="100000"/>
              </a:lnSpc>
              <a:spcBef>
                <a:spcPts val="1300"/>
              </a:spcBef>
            </a:pPr>
            <a:r>
              <a:rPr sz="1200" b="1" dirty="0">
                <a:solidFill>
                  <a:srgbClr val="231F20"/>
                </a:solidFill>
                <a:latin typeface="Arial Narrow"/>
                <a:cs typeface="Arial Narrow"/>
              </a:rPr>
              <a:t>Requisitos y preparación del</a:t>
            </a:r>
            <a:r>
              <a:rPr sz="1200" b="1" spc="-15" dirty="0">
                <a:solidFill>
                  <a:srgbClr val="231F20"/>
                </a:solidFill>
                <a:latin typeface="Arial Narrow"/>
                <a:cs typeface="Arial Narrow"/>
              </a:rPr>
              <a:t> </a:t>
            </a:r>
            <a:r>
              <a:rPr sz="1200" b="1" dirty="0">
                <a:solidFill>
                  <a:srgbClr val="231F20"/>
                </a:solidFill>
                <a:latin typeface="Arial Narrow"/>
                <a:cs typeface="Arial Narrow"/>
              </a:rPr>
              <a:t>lugar</a:t>
            </a:r>
            <a:endParaRPr sz="1200">
              <a:latin typeface="Arial Narrow"/>
              <a:cs typeface="Arial Narrow"/>
            </a:endParaRPr>
          </a:p>
        </p:txBody>
      </p:sp>
      <p:sp>
        <p:nvSpPr>
          <p:cNvPr id="6" name="object 6"/>
          <p:cNvSpPr txBox="1"/>
          <p:nvPr/>
        </p:nvSpPr>
        <p:spPr>
          <a:xfrm>
            <a:off x="529734" y="1532601"/>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7" name="object 7"/>
          <p:cNvSpPr txBox="1"/>
          <p:nvPr/>
        </p:nvSpPr>
        <p:spPr>
          <a:xfrm>
            <a:off x="529734" y="1822237"/>
            <a:ext cx="94615" cy="4826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8" name="object 8"/>
          <p:cNvSpPr txBox="1"/>
          <p:nvPr/>
        </p:nvSpPr>
        <p:spPr>
          <a:xfrm>
            <a:off x="527291" y="2537828"/>
            <a:ext cx="6457315" cy="2313305"/>
          </a:xfrm>
          <a:prstGeom prst="rect">
            <a:avLst/>
          </a:prstGeom>
        </p:spPr>
        <p:txBody>
          <a:bodyPr vert="horz" wrap="square" lIns="0" tIns="64769" rIns="0" bIns="0" rtlCol="0">
            <a:spAutoFit/>
          </a:bodyPr>
          <a:lstStyle/>
          <a:p>
            <a:pPr marL="12700">
              <a:lnSpc>
                <a:spcPct val="100000"/>
              </a:lnSpc>
              <a:spcBef>
                <a:spcPts val="509"/>
              </a:spcBef>
            </a:pPr>
            <a:r>
              <a:rPr sz="1200" b="1" dirty="0">
                <a:solidFill>
                  <a:srgbClr val="231F20"/>
                </a:solidFill>
                <a:latin typeface="Arial Narrow"/>
                <a:cs typeface="Arial Narrow"/>
              </a:rPr>
              <a:t>Requisitos </a:t>
            </a:r>
            <a:r>
              <a:rPr sz="1200" b="1" spc="-5" dirty="0">
                <a:solidFill>
                  <a:srgbClr val="231F20"/>
                </a:solidFill>
                <a:latin typeface="Arial Narrow"/>
                <a:cs typeface="Arial Narrow"/>
              </a:rPr>
              <a:t>adicionales </a:t>
            </a:r>
            <a:r>
              <a:rPr sz="1200" b="1" dirty="0">
                <a:solidFill>
                  <a:srgbClr val="231F20"/>
                </a:solidFill>
                <a:latin typeface="Arial Narrow"/>
                <a:cs typeface="Arial Narrow"/>
              </a:rPr>
              <a:t>para </a:t>
            </a:r>
            <a:r>
              <a:rPr sz="1200" b="1" spc="-5" dirty="0">
                <a:solidFill>
                  <a:srgbClr val="231F20"/>
                </a:solidFill>
                <a:latin typeface="Arial Narrow"/>
                <a:cs typeface="Arial Narrow"/>
              </a:rPr>
              <a:t>la instalación en</a:t>
            </a:r>
            <a:r>
              <a:rPr sz="1200" b="1" spc="-10" dirty="0">
                <a:solidFill>
                  <a:srgbClr val="231F20"/>
                </a:solidFill>
                <a:latin typeface="Arial Narrow"/>
                <a:cs typeface="Arial Narrow"/>
              </a:rPr>
              <a:t> </a:t>
            </a:r>
            <a:r>
              <a:rPr sz="1200" b="1" dirty="0">
                <a:solidFill>
                  <a:srgbClr val="231F20"/>
                </a:solidFill>
                <a:latin typeface="Arial Narrow"/>
                <a:cs typeface="Arial Narrow"/>
              </a:rPr>
              <a:t>interiores</a:t>
            </a:r>
            <a:endParaRPr sz="1200">
              <a:latin typeface="Arial Narrow"/>
              <a:cs typeface="Arial Narrow"/>
            </a:endParaRPr>
          </a:p>
          <a:p>
            <a:pPr marL="175260" marR="251460" indent="-161925">
              <a:lnSpc>
                <a:spcPct val="111100"/>
              </a:lnSpc>
              <a:spcBef>
                <a:spcPts val="190"/>
              </a:spcBef>
              <a:buChar char="●"/>
              <a:tabLst>
                <a:tab pos="175895" algn="l"/>
              </a:tabLst>
            </a:pPr>
            <a:r>
              <a:rPr sz="900" spc="-5" dirty="0">
                <a:solidFill>
                  <a:srgbClr val="231F20"/>
                </a:solidFill>
                <a:latin typeface="Arial Narrow"/>
                <a:cs typeface="Arial Narrow"/>
              </a:rPr>
              <a:t>La humedad es un efecto secundario natural de la instalación de un spa en el interior. La habitación debe ventilarse adecuadamente para que se  disipe la humedad. </a:t>
            </a:r>
            <a:r>
              <a:rPr sz="900" dirty="0">
                <a:solidFill>
                  <a:srgbClr val="231F20"/>
                </a:solidFill>
                <a:latin typeface="Arial Narrow"/>
                <a:cs typeface="Arial Narrow"/>
              </a:rPr>
              <a:t>Instale </a:t>
            </a:r>
            <a:r>
              <a:rPr sz="900" spc="-5" dirty="0">
                <a:solidFill>
                  <a:srgbClr val="231F20"/>
                </a:solidFill>
                <a:latin typeface="Arial Narrow"/>
                <a:cs typeface="Arial Narrow"/>
              </a:rPr>
              <a:t>un sistema de ventilación para evitar el exceso de humedad por condensación en la</a:t>
            </a:r>
            <a:r>
              <a:rPr sz="900" spc="-15" dirty="0">
                <a:solidFill>
                  <a:srgbClr val="231F20"/>
                </a:solidFill>
                <a:latin typeface="Arial Narrow"/>
                <a:cs typeface="Arial Narrow"/>
              </a:rPr>
              <a:t> </a:t>
            </a:r>
            <a:r>
              <a:rPr sz="900" dirty="0">
                <a:solidFill>
                  <a:srgbClr val="231F20"/>
                </a:solidFill>
                <a:latin typeface="Arial Narrow"/>
                <a:cs typeface="Arial Narrow"/>
              </a:rPr>
              <a:t>habitación.</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Asegúrese </a:t>
            </a:r>
            <a:r>
              <a:rPr sz="900" spc="-5" dirty="0">
                <a:solidFill>
                  <a:srgbClr val="231F20"/>
                </a:solidFill>
                <a:latin typeface="Arial Narrow"/>
                <a:cs typeface="Arial Narrow"/>
              </a:rPr>
              <a:t>de que el spa se pueda </a:t>
            </a:r>
            <a:r>
              <a:rPr sz="900" dirty="0">
                <a:solidFill>
                  <a:srgbClr val="231F20"/>
                </a:solidFill>
                <a:latin typeface="Arial Narrow"/>
                <a:cs typeface="Arial Narrow"/>
              </a:rPr>
              <a:t>retirar </a:t>
            </a:r>
            <a:r>
              <a:rPr sz="900" spc="-5" dirty="0">
                <a:solidFill>
                  <a:srgbClr val="231F20"/>
                </a:solidFill>
                <a:latin typeface="Arial Narrow"/>
                <a:cs typeface="Arial Narrow"/>
              </a:rPr>
              <a:t>del edificio sin destruir ninguna parte de la estructura</a:t>
            </a:r>
            <a:r>
              <a:rPr sz="900" spc="-10" dirty="0">
                <a:solidFill>
                  <a:srgbClr val="231F20"/>
                </a:solidFill>
                <a:latin typeface="Arial Narrow"/>
                <a:cs typeface="Arial Narrow"/>
              </a:rPr>
              <a:t> </a:t>
            </a:r>
            <a:r>
              <a:rPr sz="900" spc="-5" dirty="0">
                <a:solidFill>
                  <a:srgbClr val="231F20"/>
                </a:solidFill>
                <a:latin typeface="Arial Narrow"/>
                <a:cs typeface="Arial Narrow"/>
              </a:rPr>
              <a:t>construida.</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Tenga </a:t>
            </a:r>
            <a:r>
              <a:rPr sz="900" spc="-5" dirty="0">
                <a:solidFill>
                  <a:srgbClr val="231F20"/>
                </a:solidFill>
                <a:latin typeface="Arial Narrow"/>
                <a:cs typeface="Arial Narrow"/>
              </a:rPr>
              <a:t>en cuenta la normativa local sobre estos</a:t>
            </a:r>
            <a:r>
              <a:rPr sz="900" spc="-10" dirty="0">
                <a:solidFill>
                  <a:srgbClr val="231F20"/>
                </a:solidFill>
                <a:latin typeface="Arial Narrow"/>
                <a:cs typeface="Arial Narrow"/>
              </a:rPr>
              <a:t> </a:t>
            </a:r>
            <a:r>
              <a:rPr sz="900" dirty="0">
                <a:solidFill>
                  <a:srgbClr val="231F20"/>
                </a:solidFill>
                <a:latin typeface="Arial Narrow"/>
                <a:cs typeface="Arial Narrow"/>
              </a:rPr>
              <a:t>temas.</a:t>
            </a:r>
            <a:endParaRPr sz="900">
              <a:latin typeface="Arial Narrow"/>
              <a:cs typeface="Arial Narrow"/>
            </a:endParaRPr>
          </a:p>
          <a:p>
            <a:pPr>
              <a:lnSpc>
                <a:spcPct val="100000"/>
              </a:lnSpc>
              <a:spcBef>
                <a:spcPts val="40"/>
              </a:spcBef>
              <a:buClr>
                <a:srgbClr val="231F20"/>
              </a:buClr>
              <a:buFont typeface="Arial Narrow"/>
              <a:buChar char="●"/>
            </a:pPr>
            <a:endParaRPr sz="1050">
              <a:latin typeface="Arial Narrow"/>
              <a:cs typeface="Arial Narrow"/>
            </a:endParaRPr>
          </a:p>
          <a:p>
            <a:pPr marL="12700">
              <a:lnSpc>
                <a:spcPct val="100000"/>
              </a:lnSpc>
            </a:pPr>
            <a:r>
              <a:rPr sz="1200" b="1" dirty="0">
                <a:solidFill>
                  <a:srgbClr val="231F20"/>
                </a:solidFill>
                <a:latin typeface="Arial Narrow"/>
                <a:cs typeface="Arial Narrow"/>
              </a:rPr>
              <a:t>Requisitos </a:t>
            </a:r>
            <a:r>
              <a:rPr sz="1200" b="1" spc="-5" dirty="0">
                <a:solidFill>
                  <a:srgbClr val="231F20"/>
                </a:solidFill>
                <a:latin typeface="Arial Narrow"/>
                <a:cs typeface="Arial Narrow"/>
              </a:rPr>
              <a:t>adicionales </a:t>
            </a:r>
            <a:r>
              <a:rPr sz="1200" b="1" dirty="0">
                <a:solidFill>
                  <a:srgbClr val="231F20"/>
                </a:solidFill>
                <a:latin typeface="Arial Narrow"/>
                <a:cs typeface="Arial Narrow"/>
              </a:rPr>
              <a:t>para </a:t>
            </a:r>
            <a:r>
              <a:rPr sz="1200" b="1" spc="-5" dirty="0">
                <a:solidFill>
                  <a:srgbClr val="231F20"/>
                </a:solidFill>
                <a:latin typeface="Arial Narrow"/>
                <a:cs typeface="Arial Narrow"/>
              </a:rPr>
              <a:t>la instalación en</a:t>
            </a:r>
            <a:r>
              <a:rPr sz="1200" b="1" spc="-10" dirty="0">
                <a:solidFill>
                  <a:srgbClr val="231F20"/>
                </a:solidFill>
                <a:latin typeface="Arial Narrow"/>
                <a:cs typeface="Arial Narrow"/>
              </a:rPr>
              <a:t> </a:t>
            </a:r>
            <a:r>
              <a:rPr sz="1200" b="1" spc="-5" dirty="0">
                <a:solidFill>
                  <a:srgbClr val="231F20"/>
                </a:solidFill>
                <a:latin typeface="Arial Narrow"/>
                <a:cs typeface="Arial Narrow"/>
              </a:rPr>
              <a:t>exteriores</a:t>
            </a:r>
            <a:endParaRPr sz="1200">
              <a:latin typeface="Arial Narrow"/>
              <a:cs typeface="Arial Narrow"/>
            </a:endParaRPr>
          </a:p>
          <a:p>
            <a:pPr marL="175260" marR="205104" indent="-161290">
              <a:lnSpc>
                <a:spcPct val="104900"/>
              </a:lnSpc>
              <a:spcBef>
                <a:spcPts val="220"/>
              </a:spcBef>
              <a:buChar char="●"/>
              <a:tabLst>
                <a:tab pos="175895" algn="l"/>
              </a:tabLst>
            </a:pPr>
            <a:r>
              <a:rPr sz="1350" baseline="3086" dirty="0">
                <a:solidFill>
                  <a:srgbClr val="231F20"/>
                </a:solidFill>
                <a:latin typeface="Arial Narrow"/>
                <a:cs typeface="Arial Narrow"/>
              </a:rPr>
              <a:t>No </a:t>
            </a:r>
            <a:r>
              <a:rPr sz="1350" spc="-7" baseline="3086" dirty="0">
                <a:solidFill>
                  <a:srgbClr val="231F20"/>
                </a:solidFill>
                <a:latin typeface="Arial Narrow"/>
                <a:cs typeface="Arial Narrow"/>
              </a:rPr>
              <a:t>coloque el spa sobre el césped ni sobre </a:t>
            </a:r>
            <a:r>
              <a:rPr sz="1350" baseline="3086" dirty="0">
                <a:solidFill>
                  <a:srgbClr val="231F20"/>
                </a:solidFill>
                <a:latin typeface="Arial Narrow"/>
                <a:cs typeface="Arial Narrow"/>
              </a:rPr>
              <a:t>tierra, </a:t>
            </a:r>
            <a:r>
              <a:rPr sz="1350" spc="-7" baseline="3086" dirty="0">
                <a:solidFill>
                  <a:srgbClr val="231F20"/>
                </a:solidFill>
                <a:latin typeface="Arial Narrow"/>
                <a:cs typeface="Arial Narrow"/>
              </a:rPr>
              <a:t>ya que al hacerlo aumentaría la cantidad de escombros que entran en el spa </a:t>
            </a:r>
            <a:r>
              <a:rPr sz="1350" baseline="3086" dirty="0">
                <a:solidFill>
                  <a:srgbClr val="231F20"/>
                </a:solidFill>
                <a:latin typeface="Arial Narrow"/>
                <a:cs typeface="Arial Narrow"/>
              </a:rPr>
              <a:t>y </a:t>
            </a:r>
            <a:r>
              <a:rPr sz="1350" spc="-7" baseline="3086" dirty="0">
                <a:solidFill>
                  <a:srgbClr val="231F20"/>
                </a:solidFill>
                <a:latin typeface="Arial Narrow"/>
                <a:cs typeface="Arial Narrow"/>
              </a:rPr>
              <a:t>dañaría el suelo. </a:t>
            </a:r>
            <a:r>
              <a:rPr sz="900" spc="-5" dirty="0">
                <a:solidFill>
                  <a:srgbClr val="231F20"/>
                </a:solidFill>
                <a:latin typeface="Arial Narrow"/>
                <a:cs typeface="Arial Narrow"/>
              </a:rPr>
              <a:t> </a:t>
            </a:r>
            <a:r>
              <a:rPr sz="900" dirty="0">
                <a:solidFill>
                  <a:srgbClr val="231F20"/>
                </a:solidFill>
                <a:latin typeface="Arial Narrow"/>
                <a:cs typeface="Arial Narrow"/>
              </a:rPr>
              <a:t>Para </a:t>
            </a:r>
            <a:r>
              <a:rPr sz="900" spc="-5" dirty="0">
                <a:solidFill>
                  <a:srgbClr val="231F20"/>
                </a:solidFill>
                <a:latin typeface="Arial Narrow"/>
                <a:cs typeface="Arial Narrow"/>
              </a:rPr>
              <a:t>asegurarse una vida útil más larga, no deje la bañera del spa expuesta </a:t>
            </a:r>
            <a:r>
              <a:rPr sz="900" dirty="0">
                <a:solidFill>
                  <a:srgbClr val="231F20"/>
                </a:solidFill>
                <a:latin typeface="Arial Narrow"/>
                <a:cs typeface="Arial Narrow"/>
              </a:rPr>
              <a:t>a </a:t>
            </a:r>
            <a:r>
              <a:rPr sz="900" spc="-5" dirty="0">
                <a:solidFill>
                  <a:srgbClr val="231F20"/>
                </a:solidFill>
                <a:latin typeface="Arial Narrow"/>
                <a:cs typeface="Arial Narrow"/>
              </a:rPr>
              <a:t>la luz solar</a:t>
            </a:r>
            <a:r>
              <a:rPr sz="900" spc="-15" dirty="0">
                <a:solidFill>
                  <a:srgbClr val="231F20"/>
                </a:solidFill>
                <a:latin typeface="Arial Narrow"/>
                <a:cs typeface="Arial Narrow"/>
              </a:rPr>
              <a:t> </a:t>
            </a:r>
            <a:r>
              <a:rPr sz="900" dirty="0">
                <a:solidFill>
                  <a:srgbClr val="231F20"/>
                </a:solidFill>
                <a:latin typeface="Arial Narrow"/>
                <a:cs typeface="Arial Narrow"/>
              </a:rPr>
              <a:t>directa.</a:t>
            </a:r>
            <a:endParaRPr sz="900">
              <a:latin typeface="Arial Narrow"/>
              <a:cs typeface="Arial Narrow"/>
            </a:endParaRPr>
          </a:p>
          <a:p>
            <a:pPr marL="175260" indent="-161925">
              <a:lnSpc>
                <a:spcPct val="100000"/>
              </a:lnSpc>
              <a:spcBef>
                <a:spcPts val="190"/>
              </a:spcBef>
              <a:buChar char="●"/>
              <a:tabLst>
                <a:tab pos="175895" algn="l"/>
              </a:tabLst>
            </a:pPr>
            <a:r>
              <a:rPr sz="1350" spc="-7" baseline="3086" dirty="0">
                <a:solidFill>
                  <a:srgbClr val="231F20"/>
                </a:solidFill>
                <a:latin typeface="Arial Narrow"/>
                <a:cs typeface="Arial Narrow"/>
              </a:rPr>
              <a:t>Mantenga siempre el manómetro dentro de la sección amarilla cuando utilice el spa </a:t>
            </a:r>
            <a:r>
              <a:rPr sz="1350" baseline="3086" dirty="0">
                <a:solidFill>
                  <a:srgbClr val="231F20"/>
                </a:solidFill>
                <a:latin typeface="Arial Narrow"/>
                <a:cs typeface="Arial Narrow"/>
              </a:rPr>
              <a:t>a </a:t>
            </a:r>
            <a:r>
              <a:rPr sz="1350" spc="-7" baseline="3086" dirty="0">
                <a:solidFill>
                  <a:srgbClr val="231F20"/>
                </a:solidFill>
                <a:latin typeface="Arial Narrow"/>
                <a:cs typeface="Arial Narrow"/>
              </a:rPr>
              <a:t>una </a:t>
            </a:r>
            <a:r>
              <a:rPr sz="1350" baseline="3086" dirty="0">
                <a:solidFill>
                  <a:srgbClr val="231F20"/>
                </a:solidFill>
                <a:latin typeface="Arial Narrow"/>
                <a:cs typeface="Arial Narrow"/>
              </a:rPr>
              <a:t>temperatura </a:t>
            </a:r>
            <a:r>
              <a:rPr sz="1350" spc="-7" baseline="3086" dirty="0">
                <a:solidFill>
                  <a:srgbClr val="231F20"/>
                </a:solidFill>
                <a:latin typeface="Arial Narrow"/>
                <a:cs typeface="Arial Narrow"/>
              </a:rPr>
              <a:t>superior </a:t>
            </a:r>
            <a:r>
              <a:rPr sz="1350" baseline="3086" dirty="0">
                <a:solidFill>
                  <a:srgbClr val="231F20"/>
                </a:solidFill>
                <a:latin typeface="Arial Narrow"/>
                <a:cs typeface="Arial Narrow"/>
              </a:rPr>
              <a:t>a </a:t>
            </a:r>
            <a:r>
              <a:rPr sz="1350" spc="-7" baseline="3086" dirty="0">
                <a:solidFill>
                  <a:srgbClr val="231F20"/>
                </a:solidFill>
                <a:latin typeface="Arial Narrow"/>
                <a:cs typeface="Arial Narrow"/>
              </a:rPr>
              <a:t>20 </a:t>
            </a:r>
            <a:r>
              <a:rPr sz="1350" baseline="3086" dirty="0">
                <a:solidFill>
                  <a:srgbClr val="231F20"/>
                </a:solidFill>
                <a:latin typeface="Arial Narrow"/>
                <a:cs typeface="Arial Narrow"/>
              </a:rPr>
              <a:t>°C (68 °F) o </a:t>
            </a:r>
            <a:r>
              <a:rPr sz="1350" spc="-7" baseline="3086" dirty="0">
                <a:solidFill>
                  <a:srgbClr val="231F20"/>
                </a:solidFill>
                <a:latin typeface="Arial Narrow"/>
                <a:cs typeface="Arial Narrow"/>
              </a:rPr>
              <a:t>cuando lo exponga</a:t>
            </a:r>
            <a:r>
              <a:rPr sz="1350" spc="-44" baseline="3086" dirty="0">
                <a:solidFill>
                  <a:srgbClr val="231F20"/>
                </a:solidFill>
                <a:latin typeface="Arial Narrow"/>
                <a:cs typeface="Arial Narrow"/>
              </a:rPr>
              <a:t> </a:t>
            </a:r>
            <a:r>
              <a:rPr sz="1350" baseline="3086" dirty="0">
                <a:solidFill>
                  <a:srgbClr val="231F20"/>
                </a:solidFill>
                <a:latin typeface="Arial Narrow"/>
                <a:cs typeface="Arial Narrow"/>
              </a:rPr>
              <a:t>a</a:t>
            </a:r>
            <a:endParaRPr sz="1350" baseline="3086">
              <a:latin typeface="Arial Narrow"/>
              <a:cs typeface="Arial Narrow"/>
            </a:endParaRPr>
          </a:p>
          <a:p>
            <a:pPr marL="175260" indent="-161925">
              <a:lnSpc>
                <a:spcPct val="100000"/>
              </a:lnSpc>
              <a:spcBef>
                <a:spcPts val="120"/>
              </a:spcBef>
              <a:buChar char="●"/>
              <a:tabLst>
                <a:tab pos="175895" algn="l"/>
              </a:tabLst>
            </a:pPr>
            <a:r>
              <a:rPr sz="1350" spc="-7" baseline="3086" dirty="0">
                <a:solidFill>
                  <a:srgbClr val="231F20"/>
                </a:solidFill>
                <a:latin typeface="Arial Narrow"/>
                <a:cs typeface="Arial Narrow"/>
              </a:rPr>
              <a:t>la luz del sol por un breve periodo de</a:t>
            </a:r>
            <a:r>
              <a:rPr sz="1350" spc="-15" baseline="3086" dirty="0">
                <a:solidFill>
                  <a:srgbClr val="231F20"/>
                </a:solidFill>
                <a:latin typeface="Arial Narrow"/>
                <a:cs typeface="Arial Narrow"/>
              </a:rPr>
              <a:t> </a:t>
            </a:r>
            <a:r>
              <a:rPr sz="1350" baseline="3086" dirty="0">
                <a:solidFill>
                  <a:srgbClr val="231F20"/>
                </a:solidFill>
                <a:latin typeface="Arial Narrow"/>
                <a:cs typeface="Arial Narrow"/>
              </a:rPr>
              <a:t>tiempo.</a:t>
            </a:r>
            <a:endParaRPr sz="1350" baseline="3086">
              <a:latin typeface="Arial Narrow"/>
              <a:cs typeface="Arial Narrow"/>
            </a:endParaRPr>
          </a:p>
          <a:p>
            <a:pPr marL="175260">
              <a:lnSpc>
                <a:spcPct val="100000"/>
              </a:lnSpc>
              <a:spcBef>
                <a:spcPts val="50"/>
              </a:spcBef>
            </a:pPr>
            <a:r>
              <a:rPr sz="900" dirty="0">
                <a:solidFill>
                  <a:srgbClr val="231F20"/>
                </a:solidFill>
                <a:latin typeface="Arial Narrow"/>
                <a:cs typeface="Arial Narrow"/>
              </a:rPr>
              <a:t>No </a:t>
            </a:r>
            <a:r>
              <a:rPr sz="900" spc="-5" dirty="0">
                <a:solidFill>
                  <a:srgbClr val="231F20"/>
                </a:solidFill>
                <a:latin typeface="Arial Narrow"/>
                <a:cs typeface="Arial Narrow"/>
              </a:rPr>
              <a:t>instale ni use el spa en el exterior </a:t>
            </a:r>
            <a:r>
              <a:rPr sz="900" dirty="0">
                <a:solidFill>
                  <a:srgbClr val="231F20"/>
                </a:solidFill>
                <a:latin typeface="Arial Narrow"/>
                <a:cs typeface="Arial Narrow"/>
              </a:rPr>
              <a:t>a </a:t>
            </a:r>
            <a:r>
              <a:rPr sz="900" spc="-5" dirty="0">
                <a:solidFill>
                  <a:srgbClr val="231F20"/>
                </a:solidFill>
                <a:latin typeface="Arial Narrow"/>
                <a:cs typeface="Arial Narrow"/>
              </a:rPr>
              <a:t>una </a:t>
            </a:r>
            <a:r>
              <a:rPr sz="900" dirty="0">
                <a:solidFill>
                  <a:srgbClr val="231F20"/>
                </a:solidFill>
                <a:latin typeface="Arial Narrow"/>
                <a:cs typeface="Arial Narrow"/>
              </a:rPr>
              <a:t>temperatura </a:t>
            </a:r>
            <a:r>
              <a:rPr sz="900" spc="-5" dirty="0">
                <a:solidFill>
                  <a:srgbClr val="231F20"/>
                </a:solidFill>
                <a:latin typeface="Arial Narrow"/>
                <a:cs typeface="Arial Narrow"/>
              </a:rPr>
              <a:t>inferior </a:t>
            </a:r>
            <a:r>
              <a:rPr sz="900" dirty="0">
                <a:solidFill>
                  <a:srgbClr val="231F20"/>
                </a:solidFill>
                <a:latin typeface="Arial Narrow"/>
                <a:cs typeface="Arial Narrow"/>
              </a:rPr>
              <a:t>a 4 °C (39 °F). No </a:t>
            </a:r>
            <a:r>
              <a:rPr sz="900" spc="-5" dirty="0">
                <a:solidFill>
                  <a:srgbClr val="231F20"/>
                </a:solidFill>
                <a:latin typeface="Arial Narrow"/>
                <a:cs typeface="Arial Narrow"/>
              </a:rPr>
              <a:t>use el spa cuando el agua del interior del sistema de circulación,</a:t>
            </a:r>
            <a:r>
              <a:rPr sz="900" spc="-20" dirty="0">
                <a:solidFill>
                  <a:srgbClr val="231F20"/>
                </a:solidFill>
                <a:latin typeface="Arial Narrow"/>
                <a:cs typeface="Arial Narrow"/>
              </a:rPr>
              <a:t> </a:t>
            </a:r>
            <a:r>
              <a:rPr sz="900" spc="-5" dirty="0">
                <a:solidFill>
                  <a:srgbClr val="231F20"/>
                </a:solidFill>
                <a:latin typeface="Arial Narrow"/>
                <a:cs typeface="Arial Narrow"/>
              </a:rPr>
              <a:t>la</a:t>
            </a:r>
            <a:endParaRPr sz="900">
              <a:latin typeface="Arial Narrow"/>
              <a:cs typeface="Arial Narrow"/>
            </a:endParaRPr>
          </a:p>
          <a:p>
            <a:pPr marL="175260" marR="163195" indent="-161290">
              <a:lnSpc>
                <a:spcPct val="104800"/>
              </a:lnSpc>
              <a:spcBef>
                <a:spcPts val="135"/>
              </a:spcBef>
              <a:buChar char="●"/>
              <a:tabLst>
                <a:tab pos="175895" algn="l"/>
              </a:tabLst>
            </a:pPr>
            <a:r>
              <a:rPr sz="1350" spc="-7" baseline="3086" dirty="0">
                <a:solidFill>
                  <a:srgbClr val="231F20"/>
                </a:solidFill>
                <a:latin typeface="Arial Narrow"/>
                <a:cs typeface="Arial Narrow"/>
              </a:rPr>
              <a:t>bomba </a:t>
            </a:r>
            <a:r>
              <a:rPr sz="1350" baseline="3086" dirty="0">
                <a:solidFill>
                  <a:srgbClr val="231F20"/>
                </a:solidFill>
                <a:latin typeface="Arial Narrow"/>
                <a:cs typeface="Arial Narrow"/>
              </a:rPr>
              <a:t>o </a:t>
            </a:r>
            <a:r>
              <a:rPr sz="1350" spc="-7" baseline="3086" dirty="0">
                <a:solidFill>
                  <a:srgbClr val="231F20"/>
                </a:solidFill>
                <a:latin typeface="Arial Narrow"/>
                <a:cs typeface="Arial Narrow"/>
              </a:rPr>
              <a:t>las </a:t>
            </a:r>
            <a:r>
              <a:rPr sz="1350" baseline="3086" dirty="0">
                <a:solidFill>
                  <a:srgbClr val="231F20"/>
                </a:solidFill>
                <a:latin typeface="Arial Narrow"/>
                <a:cs typeface="Arial Narrow"/>
              </a:rPr>
              <a:t>tuberías </a:t>
            </a:r>
            <a:r>
              <a:rPr sz="1350" spc="-7" baseline="3086" dirty="0">
                <a:solidFill>
                  <a:srgbClr val="231F20"/>
                </a:solidFill>
                <a:latin typeface="Arial Narrow"/>
                <a:cs typeface="Arial Narrow"/>
              </a:rPr>
              <a:t>esté congelada. </a:t>
            </a:r>
            <a:r>
              <a:rPr sz="1350" baseline="3086" dirty="0">
                <a:solidFill>
                  <a:srgbClr val="231F20"/>
                </a:solidFill>
                <a:latin typeface="Arial Narrow"/>
                <a:cs typeface="Arial Narrow"/>
              </a:rPr>
              <a:t>Ponga </a:t>
            </a:r>
            <a:r>
              <a:rPr sz="1350" spc="-7" baseline="3086" dirty="0">
                <a:solidFill>
                  <a:srgbClr val="231F20"/>
                </a:solidFill>
                <a:latin typeface="Arial Narrow"/>
                <a:cs typeface="Arial Narrow"/>
              </a:rPr>
              <a:t>una alfombrilla de preservación del calor </a:t>
            </a:r>
            <a:r>
              <a:rPr sz="1350" baseline="3086" dirty="0">
                <a:solidFill>
                  <a:srgbClr val="231F20"/>
                </a:solidFill>
                <a:latin typeface="Arial Narrow"/>
                <a:cs typeface="Arial Narrow"/>
              </a:rPr>
              <a:t>(accesorios </a:t>
            </a:r>
            <a:r>
              <a:rPr sz="1350" spc="-7" baseline="3086" dirty="0">
                <a:solidFill>
                  <a:srgbClr val="231F20"/>
                </a:solidFill>
                <a:latin typeface="Arial Narrow"/>
                <a:cs typeface="Arial Narrow"/>
              </a:rPr>
              <a:t>opcionales) entre la base del spa </a:t>
            </a:r>
            <a:r>
              <a:rPr sz="1350" baseline="3086" dirty="0">
                <a:solidFill>
                  <a:srgbClr val="231F20"/>
                </a:solidFill>
                <a:latin typeface="Arial Narrow"/>
                <a:cs typeface="Arial Narrow"/>
              </a:rPr>
              <a:t>y </a:t>
            </a:r>
            <a:r>
              <a:rPr sz="1350" spc="-7" baseline="3086" dirty="0">
                <a:solidFill>
                  <a:srgbClr val="231F20"/>
                </a:solidFill>
                <a:latin typeface="Arial Narrow"/>
                <a:cs typeface="Arial Narrow"/>
              </a:rPr>
              <a:t>el suelo para </a:t>
            </a:r>
            <a:r>
              <a:rPr sz="900" spc="-5" dirty="0">
                <a:solidFill>
                  <a:srgbClr val="231F20"/>
                </a:solidFill>
                <a:latin typeface="Arial Narrow"/>
                <a:cs typeface="Arial Narrow"/>
              </a:rPr>
              <a:t> evitar la pérdida de calor por el </a:t>
            </a:r>
            <a:r>
              <a:rPr sz="900" dirty="0">
                <a:solidFill>
                  <a:srgbClr val="231F20"/>
                </a:solidFill>
                <a:latin typeface="Arial Narrow"/>
                <a:cs typeface="Arial Narrow"/>
              </a:rPr>
              <a:t>fondo </a:t>
            </a:r>
            <a:r>
              <a:rPr sz="900" spc="-5" dirty="0">
                <a:solidFill>
                  <a:srgbClr val="231F20"/>
                </a:solidFill>
                <a:latin typeface="Arial Narrow"/>
                <a:cs typeface="Arial Narrow"/>
              </a:rPr>
              <a:t>del spa </a:t>
            </a:r>
            <a:r>
              <a:rPr sz="900" dirty="0">
                <a:solidFill>
                  <a:srgbClr val="231F20"/>
                </a:solidFill>
                <a:latin typeface="Arial Narrow"/>
                <a:cs typeface="Arial Narrow"/>
              </a:rPr>
              <a:t>y </a:t>
            </a:r>
            <a:r>
              <a:rPr sz="900" spc="-5" dirty="0">
                <a:solidFill>
                  <a:srgbClr val="231F20"/>
                </a:solidFill>
                <a:latin typeface="Arial Narrow"/>
                <a:cs typeface="Arial Narrow"/>
              </a:rPr>
              <a:t>conseguir una mayor </a:t>
            </a:r>
            <a:r>
              <a:rPr sz="900" dirty="0">
                <a:solidFill>
                  <a:srgbClr val="231F20"/>
                </a:solidFill>
                <a:latin typeface="Arial Narrow"/>
                <a:cs typeface="Arial Narrow"/>
              </a:rPr>
              <a:t>retención </a:t>
            </a:r>
            <a:r>
              <a:rPr sz="900" spc="-5" dirty="0">
                <a:solidFill>
                  <a:srgbClr val="231F20"/>
                </a:solidFill>
                <a:latin typeface="Arial Narrow"/>
                <a:cs typeface="Arial Narrow"/>
              </a:rPr>
              <a:t>del</a:t>
            </a:r>
            <a:r>
              <a:rPr sz="900" spc="-20" dirty="0">
                <a:solidFill>
                  <a:srgbClr val="231F20"/>
                </a:solidFill>
                <a:latin typeface="Arial Narrow"/>
                <a:cs typeface="Arial Narrow"/>
              </a:rPr>
              <a:t> </a:t>
            </a:r>
            <a:r>
              <a:rPr sz="900" spc="-5" dirty="0">
                <a:solidFill>
                  <a:srgbClr val="231F20"/>
                </a:solidFill>
                <a:latin typeface="Arial Narrow"/>
                <a:cs typeface="Arial Narrow"/>
              </a:rPr>
              <a:t>calor.</a:t>
            </a:r>
            <a:endParaRPr sz="900">
              <a:latin typeface="Arial Narrow"/>
              <a:cs typeface="Arial Narrow"/>
            </a:endParaRPr>
          </a:p>
        </p:txBody>
      </p:sp>
      <p:sp>
        <p:nvSpPr>
          <p:cNvPr id="9" name="object 9"/>
          <p:cNvSpPr txBox="1"/>
          <p:nvPr/>
        </p:nvSpPr>
        <p:spPr>
          <a:xfrm>
            <a:off x="535365" y="5184687"/>
            <a:ext cx="139636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Prueba del</a:t>
            </a:r>
            <a:r>
              <a:rPr sz="1600" b="1" spc="-90" dirty="0">
                <a:solidFill>
                  <a:srgbClr val="231F20"/>
                </a:solidFill>
                <a:latin typeface="Arial Narrow"/>
                <a:cs typeface="Arial Narrow"/>
              </a:rPr>
              <a:t> </a:t>
            </a:r>
            <a:r>
              <a:rPr sz="1600" b="1" dirty="0">
                <a:solidFill>
                  <a:srgbClr val="231F20"/>
                </a:solidFill>
                <a:latin typeface="Arial Narrow"/>
                <a:cs typeface="Arial Narrow"/>
              </a:rPr>
              <a:t>PRCD</a:t>
            </a:r>
            <a:endParaRPr sz="1600">
              <a:latin typeface="Arial Narrow"/>
              <a:cs typeface="Arial Narrow"/>
            </a:endParaRPr>
          </a:p>
        </p:txBody>
      </p:sp>
      <p:grpSp>
        <p:nvGrpSpPr>
          <p:cNvPr id="10" name="object 10"/>
          <p:cNvGrpSpPr/>
          <p:nvPr/>
        </p:nvGrpSpPr>
        <p:grpSpPr>
          <a:xfrm>
            <a:off x="550456" y="5538635"/>
            <a:ext cx="6476365" cy="983615"/>
            <a:chOff x="550456" y="5538635"/>
            <a:chExt cx="6476365" cy="983615"/>
          </a:xfrm>
        </p:grpSpPr>
        <p:sp>
          <p:nvSpPr>
            <p:cNvPr id="11" name="object 11"/>
            <p:cNvSpPr/>
            <p:nvPr/>
          </p:nvSpPr>
          <p:spPr>
            <a:xfrm>
              <a:off x="556806" y="5544998"/>
              <a:ext cx="6464300" cy="238760"/>
            </a:xfrm>
            <a:custGeom>
              <a:avLst/>
              <a:gdLst/>
              <a:ahLst/>
              <a:cxnLst/>
              <a:rect l="l" t="t" r="r" b="b"/>
              <a:pathLst>
                <a:path w="6464300" h="238760">
                  <a:moveTo>
                    <a:pt x="6463804" y="0"/>
                  </a:moveTo>
                  <a:lnTo>
                    <a:pt x="0" y="0"/>
                  </a:lnTo>
                  <a:lnTo>
                    <a:pt x="0" y="238747"/>
                  </a:lnTo>
                  <a:lnTo>
                    <a:pt x="6463804" y="238747"/>
                  </a:lnTo>
                  <a:lnTo>
                    <a:pt x="6463804" y="0"/>
                  </a:lnTo>
                  <a:close/>
                </a:path>
              </a:pathLst>
            </a:custGeom>
            <a:solidFill>
              <a:srgbClr val="58595B"/>
            </a:solidFill>
          </p:spPr>
          <p:txBody>
            <a:bodyPr wrap="square" lIns="0" tIns="0" rIns="0" bIns="0" rtlCol="0"/>
            <a:lstStyle/>
            <a:p>
              <a:endParaRPr/>
            </a:p>
          </p:txBody>
        </p:sp>
        <p:sp>
          <p:nvSpPr>
            <p:cNvPr id="12" name="object 12"/>
            <p:cNvSpPr/>
            <p:nvPr/>
          </p:nvSpPr>
          <p:spPr>
            <a:xfrm>
              <a:off x="556806" y="5544985"/>
              <a:ext cx="6463665" cy="970915"/>
            </a:xfrm>
            <a:custGeom>
              <a:avLst/>
              <a:gdLst/>
              <a:ahLst/>
              <a:cxnLst/>
              <a:rect l="l" t="t" r="r" b="b"/>
              <a:pathLst>
                <a:path w="6463665" h="970915">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13" name="object 13"/>
            <p:cNvSpPr/>
            <p:nvPr/>
          </p:nvSpPr>
          <p:spPr>
            <a:xfrm>
              <a:off x="3394831" y="5571843"/>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527297" y="5556442"/>
            <a:ext cx="6511290" cy="1849120"/>
          </a:xfrm>
          <a:prstGeom prst="rect">
            <a:avLst/>
          </a:prstGeom>
        </p:spPr>
        <p:txBody>
          <a:bodyPr vert="horz" wrap="square" lIns="0" tIns="12700" rIns="0" bIns="0" rtlCol="0">
            <a:spAutoFit/>
          </a:bodyPr>
          <a:lstStyle/>
          <a:p>
            <a:pPr marL="236854" algn="ctr">
              <a:lnSpc>
                <a:spcPct val="100000"/>
              </a:lnSpc>
              <a:spcBef>
                <a:spcPts val="100"/>
              </a:spcBef>
              <a:tabLst>
                <a:tab pos="417195" algn="l"/>
              </a:tabLst>
            </a:pPr>
            <a:r>
              <a:rPr sz="1200" b="1" dirty="0">
                <a:solidFill>
                  <a:srgbClr val="58595B"/>
                </a:solidFill>
                <a:latin typeface="Arial Narrow"/>
                <a:cs typeface="Arial Narrow"/>
              </a:rPr>
              <a:t>!	</a:t>
            </a:r>
            <a:r>
              <a:rPr sz="900" b="1" dirty="0">
                <a:solidFill>
                  <a:srgbClr val="FFFFFF"/>
                </a:solidFill>
                <a:latin typeface="Arial Narrow"/>
                <a:cs typeface="Arial Narrow"/>
              </a:rPr>
              <a:t>ADVERTENCIA</a:t>
            </a:r>
            <a:endParaRPr sz="900">
              <a:latin typeface="Arial Narrow"/>
              <a:cs typeface="Arial Narrow"/>
            </a:endParaRPr>
          </a:p>
          <a:p>
            <a:pPr marL="104139" marR="299085">
              <a:lnSpc>
                <a:spcPct val="100000"/>
              </a:lnSpc>
              <a:spcBef>
                <a:spcPts val="945"/>
              </a:spcBef>
            </a:pPr>
            <a:r>
              <a:rPr sz="900" dirty="0">
                <a:solidFill>
                  <a:srgbClr val="231F20"/>
                </a:solidFill>
                <a:latin typeface="Arial Narrow"/>
                <a:cs typeface="Arial Narrow"/>
              </a:rPr>
              <a:t>Riesgo </a:t>
            </a:r>
            <a:r>
              <a:rPr sz="900" spc="-5" dirty="0">
                <a:solidFill>
                  <a:srgbClr val="231F20"/>
                </a:solidFill>
                <a:latin typeface="Arial Narrow"/>
                <a:cs typeface="Arial Narrow"/>
              </a:rPr>
              <a:t>de descarga eléctrica: este producto se suministra con un </a:t>
            </a:r>
            <a:r>
              <a:rPr sz="900" dirty="0">
                <a:solidFill>
                  <a:srgbClr val="231F20"/>
                </a:solidFill>
                <a:latin typeface="Arial Narrow"/>
                <a:cs typeface="Arial Narrow"/>
              </a:rPr>
              <a:t>PRCD </a:t>
            </a:r>
            <a:r>
              <a:rPr sz="900" spc="-5" dirty="0">
                <a:solidFill>
                  <a:srgbClr val="231F20"/>
                </a:solidFill>
                <a:latin typeface="Arial Narrow"/>
                <a:cs typeface="Arial Narrow"/>
              </a:rPr>
              <a:t>situado en el extremo del cable de alimentación. </a:t>
            </a:r>
            <a:r>
              <a:rPr sz="900" dirty="0">
                <a:solidFill>
                  <a:srgbClr val="231F20"/>
                </a:solidFill>
                <a:latin typeface="Arial Narrow"/>
                <a:cs typeface="Arial Narrow"/>
              </a:rPr>
              <a:t>Hay </a:t>
            </a:r>
            <a:r>
              <a:rPr sz="900" spc="-5" dirty="0">
                <a:solidFill>
                  <a:srgbClr val="231F20"/>
                </a:solidFill>
                <a:latin typeface="Arial Narrow"/>
                <a:cs typeface="Arial Narrow"/>
              </a:rPr>
              <a:t>que probar el </a:t>
            </a:r>
            <a:r>
              <a:rPr sz="900" dirty="0">
                <a:solidFill>
                  <a:srgbClr val="231F20"/>
                </a:solidFill>
                <a:latin typeface="Arial Narrow"/>
                <a:cs typeface="Arial Narrow"/>
              </a:rPr>
              <a:t>PRCD  </a:t>
            </a:r>
            <a:r>
              <a:rPr sz="900" spc="-5" dirty="0">
                <a:solidFill>
                  <a:srgbClr val="231F20"/>
                </a:solidFill>
                <a:latin typeface="Arial Narrow"/>
                <a:cs typeface="Arial Narrow"/>
              </a:rPr>
              <a:t>antes de cada uso. </a:t>
            </a:r>
            <a:r>
              <a:rPr sz="900" dirty="0">
                <a:solidFill>
                  <a:srgbClr val="231F20"/>
                </a:solidFill>
                <a:latin typeface="Arial Narrow"/>
                <a:cs typeface="Arial Narrow"/>
              </a:rPr>
              <a:t>No </a:t>
            </a:r>
            <a:r>
              <a:rPr sz="900" spc="-5" dirty="0">
                <a:solidFill>
                  <a:srgbClr val="231F20"/>
                </a:solidFill>
                <a:latin typeface="Arial Narrow"/>
                <a:cs typeface="Arial Narrow"/>
              </a:rPr>
              <a:t>utilice el spa si el </a:t>
            </a:r>
            <a:r>
              <a:rPr sz="900" dirty="0">
                <a:solidFill>
                  <a:srgbClr val="231F20"/>
                </a:solidFill>
                <a:latin typeface="Arial Narrow"/>
                <a:cs typeface="Arial Narrow"/>
              </a:rPr>
              <a:t>PRCD </a:t>
            </a:r>
            <a:r>
              <a:rPr sz="900" spc="-5" dirty="0">
                <a:solidFill>
                  <a:srgbClr val="231F20"/>
                </a:solidFill>
                <a:latin typeface="Arial Narrow"/>
                <a:cs typeface="Arial Narrow"/>
              </a:rPr>
              <a:t>no </a:t>
            </a:r>
            <a:r>
              <a:rPr sz="900" dirty="0">
                <a:solidFill>
                  <a:srgbClr val="231F20"/>
                </a:solidFill>
                <a:latin typeface="Arial Narrow"/>
                <a:cs typeface="Arial Narrow"/>
              </a:rPr>
              <a:t>funciona</a:t>
            </a:r>
            <a:r>
              <a:rPr sz="900" spc="-10" dirty="0">
                <a:solidFill>
                  <a:srgbClr val="231F20"/>
                </a:solidFill>
                <a:latin typeface="Arial Narrow"/>
                <a:cs typeface="Arial Narrow"/>
              </a:rPr>
              <a:t> </a:t>
            </a:r>
            <a:r>
              <a:rPr sz="900" spc="-5" dirty="0">
                <a:solidFill>
                  <a:srgbClr val="231F20"/>
                </a:solidFill>
                <a:latin typeface="Arial Narrow"/>
                <a:cs typeface="Arial Narrow"/>
              </a:rPr>
              <a:t>correctamente.</a:t>
            </a:r>
            <a:endParaRPr sz="900">
              <a:latin typeface="Arial Narrow"/>
              <a:cs typeface="Arial Narrow"/>
            </a:endParaRPr>
          </a:p>
          <a:p>
            <a:pPr marL="104139" marR="386715">
              <a:lnSpc>
                <a:spcPct val="100000"/>
              </a:lnSpc>
            </a:pPr>
            <a:r>
              <a:rPr sz="900" dirty="0">
                <a:solidFill>
                  <a:srgbClr val="231F20"/>
                </a:solidFill>
                <a:latin typeface="Arial Narrow"/>
                <a:cs typeface="Arial Narrow"/>
              </a:rPr>
              <a:t>Desconecte </a:t>
            </a:r>
            <a:r>
              <a:rPr sz="900" spc="-5" dirty="0">
                <a:solidFill>
                  <a:srgbClr val="231F20"/>
                </a:solidFill>
                <a:latin typeface="Arial Narrow"/>
                <a:cs typeface="Arial Narrow"/>
              </a:rPr>
              <a:t>el cable de alimentación hasta que se haya identificado </a:t>
            </a:r>
            <a:r>
              <a:rPr sz="900" dirty="0">
                <a:solidFill>
                  <a:srgbClr val="231F20"/>
                </a:solidFill>
                <a:latin typeface="Arial Narrow"/>
                <a:cs typeface="Arial Narrow"/>
              </a:rPr>
              <a:t>y </a:t>
            </a:r>
            <a:r>
              <a:rPr sz="900" spc="-5" dirty="0">
                <a:solidFill>
                  <a:srgbClr val="231F20"/>
                </a:solidFill>
                <a:latin typeface="Arial Narrow"/>
                <a:cs typeface="Arial Narrow"/>
              </a:rPr>
              <a:t>corregido el </a:t>
            </a:r>
            <a:r>
              <a:rPr sz="900" dirty="0">
                <a:solidFill>
                  <a:srgbClr val="231F20"/>
                </a:solidFill>
                <a:latin typeface="Arial Narrow"/>
                <a:cs typeface="Arial Narrow"/>
              </a:rPr>
              <a:t>fallo. Póngase </a:t>
            </a:r>
            <a:r>
              <a:rPr sz="900" spc="-5" dirty="0">
                <a:solidFill>
                  <a:srgbClr val="231F20"/>
                </a:solidFill>
                <a:latin typeface="Arial Narrow"/>
                <a:cs typeface="Arial Narrow"/>
              </a:rPr>
              <a:t>en contacto con un electricista profesional para  </a:t>
            </a:r>
            <a:r>
              <a:rPr sz="900" dirty="0">
                <a:solidFill>
                  <a:srgbClr val="231F20"/>
                </a:solidFill>
                <a:latin typeface="Arial Narrow"/>
                <a:cs typeface="Arial Narrow"/>
              </a:rPr>
              <a:t>reparar </a:t>
            </a:r>
            <a:r>
              <a:rPr sz="900" spc="-5" dirty="0">
                <a:solidFill>
                  <a:srgbClr val="231F20"/>
                </a:solidFill>
                <a:latin typeface="Arial Narrow"/>
                <a:cs typeface="Arial Narrow"/>
              </a:rPr>
              <a:t>la avería. </a:t>
            </a:r>
            <a:r>
              <a:rPr sz="900" dirty="0">
                <a:solidFill>
                  <a:srgbClr val="231F20"/>
                </a:solidFill>
                <a:latin typeface="Arial Narrow"/>
                <a:cs typeface="Arial Narrow"/>
              </a:rPr>
              <a:t>No </a:t>
            </a:r>
            <a:r>
              <a:rPr sz="900" spc="-5" dirty="0">
                <a:solidFill>
                  <a:srgbClr val="231F20"/>
                </a:solidFill>
                <a:latin typeface="Arial Narrow"/>
                <a:cs typeface="Arial Narrow"/>
              </a:rPr>
              <a:t>hay piezas </a:t>
            </a:r>
            <a:r>
              <a:rPr sz="900" dirty="0">
                <a:solidFill>
                  <a:srgbClr val="231F20"/>
                </a:solidFill>
                <a:latin typeface="Arial Narrow"/>
                <a:cs typeface="Arial Narrow"/>
              </a:rPr>
              <a:t>reparables </a:t>
            </a:r>
            <a:r>
              <a:rPr sz="900" spc="-5" dirty="0">
                <a:solidFill>
                  <a:srgbClr val="231F20"/>
                </a:solidFill>
                <a:latin typeface="Arial Narrow"/>
                <a:cs typeface="Arial Narrow"/>
              </a:rPr>
              <a:t>dentro del </a:t>
            </a:r>
            <a:r>
              <a:rPr sz="900" dirty="0">
                <a:solidFill>
                  <a:srgbClr val="231F20"/>
                </a:solidFill>
                <a:latin typeface="Arial Narrow"/>
                <a:cs typeface="Arial Narrow"/>
              </a:rPr>
              <a:t>PRCD. Abrir </a:t>
            </a:r>
            <a:r>
              <a:rPr sz="900" spc="-5" dirty="0">
                <a:solidFill>
                  <a:srgbClr val="231F20"/>
                </a:solidFill>
                <a:latin typeface="Arial Narrow"/>
                <a:cs typeface="Arial Narrow"/>
              </a:rPr>
              <a:t>el </a:t>
            </a:r>
            <a:r>
              <a:rPr sz="900" dirty="0">
                <a:solidFill>
                  <a:srgbClr val="231F20"/>
                </a:solidFill>
                <a:latin typeface="Arial Narrow"/>
                <a:cs typeface="Arial Narrow"/>
              </a:rPr>
              <a:t>PRCD </a:t>
            </a:r>
            <a:r>
              <a:rPr sz="900" spc="-5" dirty="0">
                <a:solidFill>
                  <a:srgbClr val="231F20"/>
                </a:solidFill>
                <a:latin typeface="Arial Narrow"/>
                <a:cs typeface="Arial Narrow"/>
              </a:rPr>
              <a:t>anulará la</a:t>
            </a:r>
            <a:r>
              <a:rPr sz="900" spc="-15" dirty="0">
                <a:solidFill>
                  <a:srgbClr val="231F20"/>
                </a:solidFill>
                <a:latin typeface="Arial Narrow"/>
                <a:cs typeface="Arial Narrow"/>
              </a:rPr>
              <a:t> </a:t>
            </a:r>
            <a:r>
              <a:rPr sz="900" dirty="0">
                <a:solidFill>
                  <a:srgbClr val="231F20"/>
                </a:solidFill>
                <a:latin typeface="Arial Narrow"/>
                <a:cs typeface="Arial Narrow"/>
              </a:rPr>
              <a:t>garantía.</a:t>
            </a:r>
            <a:endParaRPr sz="900">
              <a:latin typeface="Arial Narrow"/>
              <a:cs typeface="Arial Narrow"/>
            </a:endParaRPr>
          </a:p>
          <a:p>
            <a:pPr>
              <a:lnSpc>
                <a:spcPct val="100000"/>
              </a:lnSpc>
            </a:pPr>
            <a:endParaRPr sz="1000">
              <a:latin typeface="Arial Narrow"/>
              <a:cs typeface="Arial Narrow"/>
            </a:endParaRPr>
          </a:p>
          <a:p>
            <a:pPr marL="116839" indent="-104775">
              <a:lnSpc>
                <a:spcPct val="100000"/>
              </a:lnSpc>
              <a:spcBef>
                <a:spcPts val="625"/>
              </a:spcBef>
              <a:buAutoNum type="arabicPeriod"/>
              <a:tabLst>
                <a:tab pos="117475" algn="l"/>
              </a:tabLst>
            </a:pPr>
            <a:r>
              <a:rPr sz="900" dirty="0">
                <a:solidFill>
                  <a:srgbClr val="231F20"/>
                </a:solidFill>
                <a:latin typeface="Arial Narrow"/>
                <a:cs typeface="Arial Narrow"/>
              </a:rPr>
              <a:t>Enchufe </a:t>
            </a:r>
            <a:r>
              <a:rPr sz="900" spc="-5" dirty="0">
                <a:solidFill>
                  <a:srgbClr val="231F20"/>
                </a:solidFill>
                <a:latin typeface="Arial Narrow"/>
                <a:cs typeface="Arial Narrow"/>
              </a:rPr>
              <a:t>el aparato </a:t>
            </a:r>
            <a:r>
              <a:rPr sz="900" dirty="0">
                <a:solidFill>
                  <a:srgbClr val="231F20"/>
                </a:solidFill>
                <a:latin typeface="Arial Narrow"/>
                <a:cs typeface="Arial Narrow"/>
              </a:rPr>
              <a:t>a </a:t>
            </a:r>
            <a:r>
              <a:rPr sz="900" spc="-5" dirty="0">
                <a:solidFill>
                  <a:srgbClr val="231F20"/>
                </a:solidFill>
                <a:latin typeface="Arial Narrow"/>
                <a:cs typeface="Arial Narrow"/>
              </a:rPr>
              <a:t>la </a:t>
            </a:r>
            <a:r>
              <a:rPr sz="900" dirty="0">
                <a:solidFill>
                  <a:srgbClr val="231F20"/>
                </a:solidFill>
                <a:latin typeface="Arial Narrow"/>
                <a:cs typeface="Arial Narrow"/>
              </a:rPr>
              <a:t>red</a:t>
            </a:r>
            <a:r>
              <a:rPr sz="900" spc="-10" dirty="0">
                <a:solidFill>
                  <a:srgbClr val="231F20"/>
                </a:solidFill>
                <a:latin typeface="Arial Narrow"/>
                <a:cs typeface="Arial Narrow"/>
              </a:rPr>
              <a:t> </a:t>
            </a:r>
            <a:r>
              <a:rPr sz="900" dirty="0">
                <a:solidFill>
                  <a:srgbClr val="231F20"/>
                </a:solidFill>
                <a:latin typeface="Arial Narrow"/>
                <a:cs typeface="Arial Narrow"/>
              </a:rPr>
              <a:t>eléctrica.</a:t>
            </a:r>
            <a:endParaRPr sz="900">
              <a:latin typeface="Arial Narrow"/>
              <a:cs typeface="Arial Narrow"/>
            </a:endParaRPr>
          </a:p>
          <a:p>
            <a:pPr marL="116839" indent="-104775">
              <a:lnSpc>
                <a:spcPct val="100000"/>
              </a:lnSpc>
              <a:spcBef>
                <a:spcPts val="120"/>
              </a:spcBef>
              <a:buAutoNum type="arabicPeriod"/>
              <a:tabLst>
                <a:tab pos="11747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REINICIO </a:t>
            </a:r>
            <a:r>
              <a:rPr sz="900" spc="-5" dirty="0">
                <a:solidFill>
                  <a:srgbClr val="231F20"/>
                </a:solidFill>
                <a:latin typeface="Arial Narrow"/>
                <a:cs typeface="Arial Narrow"/>
              </a:rPr>
              <a:t>del </a:t>
            </a:r>
            <a:r>
              <a:rPr sz="900" dirty="0">
                <a:solidFill>
                  <a:srgbClr val="231F20"/>
                </a:solidFill>
                <a:latin typeface="Arial Narrow"/>
                <a:cs typeface="Arial Narrow"/>
              </a:rPr>
              <a:t>PRCD. El </a:t>
            </a:r>
            <a:r>
              <a:rPr sz="900" spc="-5" dirty="0">
                <a:solidFill>
                  <a:srgbClr val="231F20"/>
                </a:solidFill>
                <a:latin typeface="Arial Narrow"/>
                <a:cs typeface="Arial Narrow"/>
              </a:rPr>
              <a:t>indicador se pondrá en</a:t>
            </a:r>
            <a:r>
              <a:rPr sz="900" spc="-20" dirty="0">
                <a:solidFill>
                  <a:srgbClr val="231F20"/>
                </a:solidFill>
                <a:latin typeface="Arial Narrow"/>
                <a:cs typeface="Arial Narrow"/>
              </a:rPr>
              <a:t> </a:t>
            </a:r>
            <a:r>
              <a:rPr sz="900" dirty="0">
                <a:solidFill>
                  <a:srgbClr val="231F20"/>
                </a:solidFill>
                <a:latin typeface="Arial Narrow"/>
                <a:cs typeface="Arial Narrow"/>
              </a:rPr>
              <a:t>rojo.</a:t>
            </a:r>
            <a:endParaRPr sz="900">
              <a:latin typeface="Arial Narrow"/>
              <a:cs typeface="Arial Narrow"/>
            </a:endParaRPr>
          </a:p>
          <a:p>
            <a:pPr marL="116839" marR="5080" indent="-104775">
              <a:lnSpc>
                <a:spcPct val="111100"/>
              </a:lnSpc>
              <a:buAutoNum type="arabicPeriod"/>
              <a:tabLst>
                <a:tab pos="11747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PRUEBA </a:t>
            </a:r>
            <a:r>
              <a:rPr sz="900" spc="-5" dirty="0">
                <a:solidFill>
                  <a:srgbClr val="231F20"/>
                </a:solidFill>
                <a:latin typeface="Arial Narrow"/>
                <a:cs typeface="Arial Narrow"/>
              </a:rPr>
              <a:t>del </a:t>
            </a:r>
            <a:r>
              <a:rPr sz="900" dirty="0">
                <a:solidFill>
                  <a:srgbClr val="231F20"/>
                </a:solidFill>
                <a:latin typeface="Arial Narrow"/>
                <a:cs typeface="Arial Narrow"/>
              </a:rPr>
              <a:t>PRCD. El </a:t>
            </a:r>
            <a:r>
              <a:rPr sz="900" spc="-5" dirty="0">
                <a:solidFill>
                  <a:srgbClr val="231F20"/>
                </a:solidFill>
                <a:latin typeface="Arial Narrow"/>
                <a:cs typeface="Arial Narrow"/>
              </a:rPr>
              <a:t>color </a:t>
            </a:r>
            <a:r>
              <a:rPr sz="900" dirty="0">
                <a:solidFill>
                  <a:srgbClr val="231F20"/>
                </a:solidFill>
                <a:latin typeface="Arial Narrow"/>
                <a:cs typeface="Arial Narrow"/>
              </a:rPr>
              <a:t>rojo </a:t>
            </a:r>
            <a:r>
              <a:rPr sz="900" spc="-5" dirty="0">
                <a:solidFill>
                  <a:srgbClr val="231F20"/>
                </a:solidFill>
                <a:latin typeface="Arial Narrow"/>
                <a:cs typeface="Arial Narrow"/>
              </a:rPr>
              <a:t>del indicador debería desaparecer. </a:t>
            </a:r>
            <a:r>
              <a:rPr sz="900" dirty="0">
                <a:solidFill>
                  <a:srgbClr val="231F20"/>
                </a:solidFill>
                <a:latin typeface="Arial Narrow"/>
                <a:cs typeface="Arial Narrow"/>
              </a:rPr>
              <a:t>De </a:t>
            </a:r>
            <a:r>
              <a:rPr sz="900" spc="-5" dirty="0">
                <a:solidFill>
                  <a:srgbClr val="231F20"/>
                </a:solidFill>
                <a:latin typeface="Arial Narrow"/>
                <a:cs typeface="Arial Narrow"/>
              </a:rPr>
              <a:t>lo contrario, el </a:t>
            </a:r>
            <a:r>
              <a:rPr sz="900" dirty="0">
                <a:solidFill>
                  <a:srgbClr val="231F20"/>
                </a:solidFill>
                <a:latin typeface="Arial Narrow"/>
                <a:cs typeface="Arial Narrow"/>
              </a:rPr>
              <a:t>PRCD </a:t>
            </a:r>
            <a:r>
              <a:rPr sz="900" spc="-5" dirty="0">
                <a:solidFill>
                  <a:srgbClr val="231F20"/>
                </a:solidFill>
                <a:latin typeface="Arial Narrow"/>
                <a:cs typeface="Arial Narrow"/>
              </a:rPr>
              <a:t>es defectuoso. </a:t>
            </a:r>
            <a:r>
              <a:rPr sz="900" dirty="0">
                <a:solidFill>
                  <a:srgbClr val="231F20"/>
                </a:solidFill>
                <a:latin typeface="Arial Narrow"/>
                <a:cs typeface="Arial Narrow"/>
              </a:rPr>
              <a:t>En tal </a:t>
            </a:r>
            <a:r>
              <a:rPr sz="900" spc="-5" dirty="0">
                <a:solidFill>
                  <a:srgbClr val="231F20"/>
                </a:solidFill>
                <a:latin typeface="Arial Narrow"/>
                <a:cs typeface="Arial Narrow"/>
              </a:rPr>
              <a:t>caso, no utilice el spa.  </a:t>
            </a:r>
            <a:r>
              <a:rPr sz="900" dirty="0">
                <a:solidFill>
                  <a:srgbClr val="231F20"/>
                </a:solidFill>
                <a:latin typeface="Arial Narrow"/>
                <a:cs typeface="Arial Narrow"/>
              </a:rPr>
              <a:t>Póngase </a:t>
            </a:r>
            <a:r>
              <a:rPr sz="900" spc="-5" dirty="0">
                <a:solidFill>
                  <a:srgbClr val="231F20"/>
                </a:solidFill>
                <a:latin typeface="Arial Narrow"/>
                <a:cs typeface="Arial Narrow"/>
              </a:rPr>
              <a:t>en contacto con un electricista cualificado para </a:t>
            </a:r>
            <a:r>
              <a:rPr sz="900" dirty="0">
                <a:solidFill>
                  <a:srgbClr val="231F20"/>
                </a:solidFill>
                <a:latin typeface="Arial Narrow"/>
                <a:cs typeface="Arial Narrow"/>
              </a:rPr>
              <a:t>reparar </a:t>
            </a:r>
            <a:r>
              <a:rPr sz="900" spc="-5" dirty="0">
                <a:solidFill>
                  <a:srgbClr val="231F20"/>
                </a:solidFill>
                <a:latin typeface="Arial Narrow"/>
                <a:cs typeface="Arial Narrow"/>
              </a:rPr>
              <a:t>la</a:t>
            </a:r>
            <a:r>
              <a:rPr sz="900" spc="-10" dirty="0">
                <a:solidFill>
                  <a:srgbClr val="231F20"/>
                </a:solidFill>
                <a:latin typeface="Arial Narrow"/>
                <a:cs typeface="Arial Narrow"/>
              </a:rPr>
              <a:t> </a:t>
            </a:r>
            <a:r>
              <a:rPr sz="900" dirty="0">
                <a:solidFill>
                  <a:srgbClr val="231F20"/>
                </a:solidFill>
                <a:latin typeface="Arial Narrow"/>
                <a:cs typeface="Arial Narrow"/>
              </a:rPr>
              <a:t>avería.</a:t>
            </a:r>
            <a:endParaRPr sz="900">
              <a:latin typeface="Arial Narrow"/>
              <a:cs typeface="Arial Narrow"/>
            </a:endParaRPr>
          </a:p>
          <a:p>
            <a:pPr marL="116839" indent="-104775">
              <a:lnSpc>
                <a:spcPct val="100000"/>
              </a:lnSpc>
              <a:spcBef>
                <a:spcPts val="120"/>
              </a:spcBef>
              <a:buAutoNum type="arabicPeriod"/>
              <a:tabLst>
                <a:tab pos="11747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REINICIO </a:t>
            </a:r>
            <a:r>
              <a:rPr sz="900" spc="-5" dirty="0">
                <a:solidFill>
                  <a:srgbClr val="231F20"/>
                </a:solidFill>
                <a:latin typeface="Arial Narrow"/>
                <a:cs typeface="Arial Narrow"/>
              </a:rPr>
              <a:t>del </a:t>
            </a:r>
            <a:r>
              <a:rPr sz="900" dirty="0">
                <a:solidFill>
                  <a:srgbClr val="231F20"/>
                </a:solidFill>
                <a:latin typeface="Arial Narrow"/>
                <a:cs typeface="Arial Narrow"/>
              </a:rPr>
              <a:t>PRCD </a:t>
            </a:r>
            <a:r>
              <a:rPr sz="900" spc="-5" dirty="0">
                <a:solidFill>
                  <a:srgbClr val="231F20"/>
                </a:solidFill>
                <a:latin typeface="Arial Narrow"/>
                <a:cs typeface="Arial Narrow"/>
              </a:rPr>
              <a:t>de nuevo. </a:t>
            </a:r>
            <a:r>
              <a:rPr sz="900" dirty="0">
                <a:solidFill>
                  <a:srgbClr val="231F20"/>
                </a:solidFill>
                <a:latin typeface="Arial Narrow"/>
                <a:cs typeface="Arial Narrow"/>
              </a:rPr>
              <a:t>El </a:t>
            </a:r>
            <a:r>
              <a:rPr sz="900" spc="-5" dirty="0">
                <a:solidFill>
                  <a:srgbClr val="231F20"/>
                </a:solidFill>
                <a:latin typeface="Arial Narrow"/>
                <a:cs typeface="Arial Narrow"/>
              </a:rPr>
              <a:t>indicador debería ponerse en </a:t>
            </a:r>
            <a:r>
              <a:rPr sz="900" dirty="0">
                <a:solidFill>
                  <a:srgbClr val="231F20"/>
                </a:solidFill>
                <a:latin typeface="Arial Narrow"/>
                <a:cs typeface="Arial Narrow"/>
              </a:rPr>
              <a:t>rojo. Cuando </a:t>
            </a:r>
            <a:r>
              <a:rPr sz="900" spc="-5" dirty="0">
                <a:solidFill>
                  <a:srgbClr val="231F20"/>
                </a:solidFill>
                <a:latin typeface="Arial Narrow"/>
                <a:cs typeface="Arial Narrow"/>
              </a:rPr>
              <a:t>lo haga, el spa estará listo para su</a:t>
            </a:r>
            <a:r>
              <a:rPr sz="900" spc="-20" dirty="0">
                <a:solidFill>
                  <a:srgbClr val="231F20"/>
                </a:solidFill>
                <a:latin typeface="Arial Narrow"/>
                <a:cs typeface="Arial Narrow"/>
              </a:rPr>
              <a:t> </a:t>
            </a:r>
            <a:r>
              <a:rPr sz="900" dirty="0">
                <a:solidFill>
                  <a:srgbClr val="231F20"/>
                </a:solidFill>
                <a:latin typeface="Arial Narrow"/>
                <a:cs typeface="Arial Narrow"/>
              </a:rPr>
              <a:t>uso.</a:t>
            </a:r>
            <a:endParaRPr sz="900">
              <a:latin typeface="Arial Narrow"/>
              <a:cs typeface="Arial Narrow"/>
            </a:endParaRPr>
          </a:p>
        </p:txBody>
      </p:sp>
      <p:sp>
        <p:nvSpPr>
          <p:cNvPr id="15" name="object 15"/>
          <p:cNvSpPr txBox="1"/>
          <p:nvPr/>
        </p:nvSpPr>
        <p:spPr>
          <a:xfrm>
            <a:off x="540978" y="9116238"/>
            <a:ext cx="6453505" cy="622300"/>
          </a:xfrm>
          <a:prstGeom prst="rect">
            <a:avLst/>
          </a:prstGeom>
        </p:spPr>
        <p:txBody>
          <a:bodyPr vert="horz" wrap="square" lIns="0" tIns="92075" rIns="0" bIns="0" rtlCol="0">
            <a:spAutoFit/>
          </a:bodyPr>
          <a:lstStyle/>
          <a:p>
            <a:pPr marL="12700">
              <a:lnSpc>
                <a:spcPct val="100000"/>
              </a:lnSpc>
              <a:spcBef>
                <a:spcPts val="725"/>
              </a:spcBef>
            </a:pPr>
            <a:r>
              <a:rPr sz="1200" b="1" dirty="0">
                <a:solidFill>
                  <a:srgbClr val="231F20"/>
                </a:solidFill>
                <a:latin typeface="Arial Narrow"/>
                <a:cs typeface="Arial Narrow"/>
              </a:rPr>
              <a:t>Unidad de </a:t>
            </a:r>
            <a:r>
              <a:rPr sz="1200" b="1" spc="-5" dirty="0">
                <a:solidFill>
                  <a:srgbClr val="231F20"/>
                </a:solidFill>
                <a:latin typeface="Arial Narrow"/>
                <a:cs typeface="Arial Narrow"/>
              </a:rPr>
              <a:t>control </a:t>
            </a:r>
            <a:r>
              <a:rPr sz="1200" b="1" dirty="0">
                <a:solidFill>
                  <a:srgbClr val="231F20"/>
                </a:solidFill>
                <a:latin typeface="Arial Narrow"/>
                <a:cs typeface="Arial Narrow"/>
              </a:rPr>
              <a:t>del </a:t>
            </a:r>
            <a:r>
              <a:rPr sz="1200" b="1" spc="-5" dirty="0">
                <a:solidFill>
                  <a:srgbClr val="231F20"/>
                </a:solidFill>
                <a:latin typeface="Arial Narrow"/>
                <a:cs typeface="Arial Narrow"/>
              </a:rPr>
              <a:t>spa conectada </a:t>
            </a:r>
            <a:r>
              <a:rPr sz="1200" b="1" dirty="0">
                <a:solidFill>
                  <a:srgbClr val="231F20"/>
                </a:solidFill>
                <a:latin typeface="Arial Narrow"/>
                <a:cs typeface="Arial Narrow"/>
              </a:rPr>
              <a:t>a </a:t>
            </a:r>
            <a:r>
              <a:rPr sz="1200" b="1" spc="-5" dirty="0">
                <a:solidFill>
                  <a:srgbClr val="231F20"/>
                </a:solidFill>
                <a:latin typeface="Arial Narrow"/>
                <a:cs typeface="Arial Narrow"/>
              </a:rPr>
              <a:t>los conductores </a:t>
            </a:r>
            <a:r>
              <a:rPr sz="1200" b="1" dirty="0">
                <a:solidFill>
                  <a:srgbClr val="231F20"/>
                </a:solidFill>
                <a:latin typeface="Arial Narrow"/>
                <a:cs typeface="Arial Narrow"/>
              </a:rPr>
              <a:t>de </a:t>
            </a:r>
            <a:r>
              <a:rPr sz="1200" b="1" spc="-5" dirty="0">
                <a:solidFill>
                  <a:srgbClr val="231F20"/>
                </a:solidFill>
                <a:latin typeface="Arial Narrow"/>
                <a:cs typeface="Arial Narrow"/>
              </a:rPr>
              <a:t>enlace equipotencial</a:t>
            </a:r>
            <a:r>
              <a:rPr sz="1200" b="1" spc="-30" dirty="0">
                <a:solidFill>
                  <a:srgbClr val="231F20"/>
                </a:solidFill>
                <a:latin typeface="Arial Narrow"/>
                <a:cs typeface="Arial Narrow"/>
              </a:rPr>
              <a:t> </a:t>
            </a:r>
            <a:r>
              <a:rPr sz="1200" b="1" spc="-5" dirty="0">
                <a:solidFill>
                  <a:srgbClr val="231F20"/>
                </a:solidFill>
                <a:latin typeface="Arial Narrow"/>
                <a:cs typeface="Arial Narrow"/>
              </a:rPr>
              <a:t>externos</a:t>
            </a:r>
            <a:endParaRPr sz="1200">
              <a:latin typeface="Arial Narrow"/>
              <a:cs typeface="Arial Narrow"/>
            </a:endParaRPr>
          </a:p>
          <a:p>
            <a:pPr marL="12700" marR="5080">
              <a:lnSpc>
                <a:spcPct val="100000"/>
              </a:lnSpc>
              <a:spcBef>
                <a:spcPts val="475"/>
              </a:spcBef>
            </a:pPr>
            <a:r>
              <a:rPr sz="900" dirty="0">
                <a:solidFill>
                  <a:srgbClr val="231F20"/>
                </a:solidFill>
                <a:latin typeface="Arial Narrow"/>
                <a:cs typeface="Arial Narrow"/>
              </a:rPr>
              <a:t>Un </a:t>
            </a:r>
            <a:r>
              <a:rPr sz="900" spc="-5" dirty="0">
                <a:solidFill>
                  <a:srgbClr val="231F20"/>
                </a:solidFill>
                <a:latin typeface="Arial Narrow"/>
                <a:cs typeface="Arial Narrow"/>
              </a:rPr>
              <a:t>electricista cualificado debe cablear la unidad de control del spa uniéndolo al </a:t>
            </a:r>
            <a:r>
              <a:rPr sz="900" dirty="0">
                <a:solidFill>
                  <a:srgbClr val="231F20"/>
                </a:solidFill>
                <a:latin typeface="Arial Narrow"/>
                <a:cs typeface="Arial Narrow"/>
              </a:rPr>
              <a:t>terminal </a:t>
            </a:r>
            <a:r>
              <a:rPr sz="900" spc="-5" dirty="0">
                <a:solidFill>
                  <a:srgbClr val="231F20"/>
                </a:solidFill>
                <a:latin typeface="Arial Narrow"/>
                <a:cs typeface="Arial Narrow"/>
              </a:rPr>
              <a:t>equipotencial de la vivienda usando un conductor de cobre sólido  de 1,5 mm² como</a:t>
            </a:r>
            <a:r>
              <a:rPr sz="900" spc="-10" dirty="0">
                <a:solidFill>
                  <a:srgbClr val="231F20"/>
                </a:solidFill>
                <a:latin typeface="Arial Narrow"/>
                <a:cs typeface="Arial Narrow"/>
              </a:rPr>
              <a:t> </a:t>
            </a:r>
            <a:r>
              <a:rPr sz="900" spc="-5" dirty="0">
                <a:solidFill>
                  <a:srgbClr val="231F20"/>
                </a:solidFill>
                <a:latin typeface="Arial Narrow"/>
                <a:cs typeface="Arial Narrow"/>
              </a:rPr>
              <a:t>mínimo.</a:t>
            </a:r>
            <a:endParaRPr sz="900">
              <a:latin typeface="Arial Narrow"/>
              <a:cs typeface="Arial Narrow"/>
            </a:endParaRPr>
          </a:p>
        </p:txBody>
      </p:sp>
      <p:sp>
        <p:nvSpPr>
          <p:cNvPr id="16" name="object 16"/>
          <p:cNvSpPr txBox="1"/>
          <p:nvPr/>
        </p:nvSpPr>
        <p:spPr>
          <a:xfrm>
            <a:off x="3640175" y="7569060"/>
            <a:ext cx="186055" cy="178435"/>
          </a:xfrm>
          <a:prstGeom prst="rect">
            <a:avLst/>
          </a:prstGeom>
          <a:solidFill>
            <a:srgbClr val="5A595C"/>
          </a:solidFill>
        </p:spPr>
        <p:txBody>
          <a:bodyPr vert="horz" wrap="square" lIns="0" tIns="13970" rIns="0" bIns="0" rtlCol="0">
            <a:spAutoFit/>
          </a:bodyPr>
          <a:lstStyle/>
          <a:p>
            <a:pPr marL="49530">
              <a:lnSpc>
                <a:spcPct val="100000"/>
              </a:lnSpc>
              <a:spcBef>
                <a:spcPts val="110"/>
              </a:spcBef>
            </a:pPr>
            <a:r>
              <a:rPr sz="900" dirty="0">
                <a:solidFill>
                  <a:srgbClr val="FFFFFF"/>
                </a:solidFill>
                <a:latin typeface="Arial Narrow"/>
                <a:cs typeface="Arial Narrow"/>
              </a:rPr>
              <a:t>2.</a:t>
            </a:r>
            <a:endParaRPr sz="900">
              <a:latin typeface="Arial Narrow"/>
              <a:cs typeface="Arial Narrow"/>
            </a:endParaRPr>
          </a:p>
        </p:txBody>
      </p:sp>
      <p:grpSp>
        <p:nvGrpSpPr>
          <p:cNvPr id="17" name="object 17"/>
          <p:cNvGrpSpPr/>
          <p:nvPr/>
        </p:nvGrpSpPr>
        <p:grpSpPr>
          <a:xfrm>
            <a:off x="4217466" y="7670588"/>
            <a:ext cx="391160" cy="1273175"/>
            <a:chOff x="4217466" y="7670588"/>
            <a:chExt cx="391160" cy="1273175"/>
          </a:xfrm>
        </p:grpSpPr>
        <p:sp>
          <p:nvSpPr>
            <p:cNvPr id="18" name="object 18"/>
            <p:cNvSpPr/>
            <p:nvPr/>
          </p:nvSpPr>
          <p:spPr>
            <a:xfrm>
              <a:off x="4286269" y="8119655"/>
              <a:ext cx="249044" cy="307319"/>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4219054" y="76721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0" name="object 20"/>
            <p:cNvSpPr/>
            <p:nvPr/>
          </p:nvSpPr>
          <p:spPr>
            <a:xfrm>
              <a:off x="4250333" y="77042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1" name="object 21"/>
            <p:cNvSpPr/>
            <p:nvPr/>
          </p:nvSpPr>
          <p:spPr>
            <a:xfrm>
              <a:off x="4353174" y="8187350"/>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2" name="object 22"/>
            <p:cNvSpPr/>
            <p:nvPr/>
          </p:nvSpPr>
          <p:spPr>
            <a:xfrm>
              <a:off x="4377834" y="8313288"/>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3" name="object 23"/>
            <p:cNvSpPr/>
            <p:nvPr/>
          </p:nvSpPr>
          <p:spPr>
            <a:xfrm>
              <a:off x="4377530" y="83107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grpSp>
      <p:sp>
        <p:nvSpPr>
          <p:cNvPr id="24" name="object 24"/>
          <p:cNvSpPr txBox="1"/>
          <p:nvPr/>
        </p:nvSpPr>
        <p:spPr>
          <a:xfrm>
            <a:off x="4366071" y="8203070"/>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25" name="object 25"/>
          <p:cNvGrpSpPr/>
          <p:nvPr/>
        </p:nvGrpSpPr>
        <p:grpSpPr>
          <a:xfrm>
            <a:off x="4341960" y="7569587"/>
            <a:ext cx="184150" cy="1489075"/>
            <a:chOff x="4341960" y="7569587"/>
            <a:chExt cx="184150" cy="1489075"/>
          </a:xfrm>
        </p:grpSpPr>
        <p:sp>
          <p:nvSpPr>
            <p:cNvPr id="26" name="object 26"/>
            <p:cNvSpPr/>
            <p:nvPr/>
          </p:nvSpPr>
          <p:spPr>
            <a:xfrm>
              <a:off x="4365378" y="82864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7" name="object 27"/>
            <p:cNvSpPr/>
            <p:nvPr/>
          </p:nvSpPr>
          <p:spPr>
            <a:xfrm>
              <a:off x="4382096" y="82637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28" name="object 28"/>
            <p:cNvSpPr/>
            <p:nvPr/>
          </p:nvSpPr>
          <p:spPr>
            <a:xfrm>
              <a:off x="4341960" y="7569587"/>
              <a:ext cx="183997" cy="114736"/>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4355553" y="8937405"/>
              <a:ext cx="160934" cy="120912"/>
            </a:xfrm>
            <a:prstGeom prst="rect">
              <a:avLst/>
            </a:prstGeom>
            <a:blipFill>
              <a:blip r:embed="rId4" cstate="print"/>
              <a:stretch>
                <a:fillRect/>
              </a:stretch>
            </a:blipFill>
          </p:spPr>
          <p:txBody>
            <a:bodyPr wrap="square" lIns="0" tIns="0" rIns="0" bIns="0" rtlCol="0"/>
            <a:lstStyle/>
            <a:p>
              <a:endParaRPr/>
            </a:p>
          </p:txBody>
        </p:sp>
      </p:grpSp>
      <p:sp>
        <p:nvSpPr>
          <p:cNvPr id="30" name="object 30"/>
          <p:cNvSpPr txBox="1"/>
          <p:nvPr/>
        </p:nvSpPr>
        <p:spPr>
          <a:xfrm>
            <a:off x="3685406" y="7924093"/>
            <a:ext cx="42989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REINICIO</a:t>
            </a:r>
            <a:endParaRPr sz="900">
              <a:latin typeface="Arial Narrow"/>
              <a:cs typeface="Arial Narrow"/>
            </a:endParaRPr>
          </a:p>
        </p:txBody>
      </p:sp>
      <p:sp>
        <p:nvSpPr>
          <p:cNvPr id="31" name="object 31"/>
          <p:cNvSpPr txBox="1"/>
          <p:nvPr/>
        </p:nvSpPr>
        <p:spPr>
          <a:xfrm>
            <a:off x="3685406" y="8534226"/>
            <a:ext cx="43497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Indicador</a:t>
            </a:r>
            <a:endParaRPr sz="900">
              <a:latin typeface="Arial Narrow"/>
              <a:cs typeface="Arial Narrow"/>
            </a:endParaRPr>
          </a:p>
        </p:txBody>
      </p:sp>
      <p:grpSp>
        <p:nvGrpSpPr>
          <p:cNvPr id="32" name="object 32"/>
          <p:cNvGrpSpPr/>
          <p:nvPr/>
        </p:nvGrpSpPr>
        <p:grpSpPr>
          <a:xfrm>
            <a:off x="3633825" y="7562710"/>
            <a:ext cx="1268730" cy="1495425"/>
            <a:chOff x="3633825" y="7562710"/>
            <a:chExt cx="1268730" cy="1495425"/>
          </a:xfrm>
        </p:grpSpPr>
        <p:sp>
          <p:nvSpPr>
            <p:cNvPr id="33" name="object 33"/>
            <p:cNvSpPr/>
            <p:nvPr/>
          </p:nvSpPr>
          <p:spPr>
            <a:xfrm>
              <a:off x="3946347" y="8071396"/>
              <a:ext cx="454025" cy="497840"/>
            </a:xfrm>
            <a:custGeom>
              <a:avLst/>
              <a:gdLst/>
              <a:ahLst/>
              <a:cxnLst/>
              <a:rect l="l" t="t" r="r" b="b"/>
              <a:pathLst>
                <a:path w="454025" h="497840">
                  <a:moveTo>
                    <a:pt x="438099" y="141808"/>
                  </a:moveTo>
                  <a:lnTo>
                    <a:pt x="364553" y="86804"/>
                  </a:lnTo>
                  <a:lnTo>
                    <a:pt x="366191" y="110566"/>
                  </a:lnTo>
                  <a:lnTo>
                    <a:pt x="21107" y="0"/>
                  </a:lnTo>
                  <a:lnTo>
                    <a:pt x="16002" y="15925"/>
                  </a:lnTo>
                  <a:lnTo>
                    <a:pt x="361086" y="126479"/>
                  </a:lnTo>
                  <a:lnTo>
                    <a:pt x="346252" y="143852"/>
                  </a:lnTo>
                  <a:lnTo>
                    <a:pt x="438099" y="141808"/>
                  </a:lnTo>
                  <a:close/>
                </a:path>
                <a:path w="454025" h="497840">
                  <a:moveTo>
                    <a:pt x="453605" y="200710"/>
                  </a:moveTo>
                  <a:lnTo>
                    <a:pt x="346925" y="229311"/>
                  </a:lnTo>
                  <a:lnTo>
                    <a:pt x="369341" y="244449"/>
                  </a:lnTo>
                  <a:lnTo>
                    <a:pt x="0" y="481888"/>
                  </a:lnTo>
                  <a:lnTo>
                    <a:pt x="10147" y="497687"/>
                  </a:lnTo>
                  <a:lnTo>
                    <a:pt x="379488" y="260248"/>
                  </a:lnTo>
                  <a:lnTo>
                    <a:pt x="383311" y="285915"/>
                  </a:lnTo>
                  <a:lnTo>
                    <a:pt x="453605" y="200710"/>
                  </a:lnTo>
                  <a:close/>
                </a:path>
              </a:pathLst>
            </a:custGeom>
            <a:solidFill>
              <a:srgbClr val="58595B"/>
            </a:solidFill>
          </p:spPr>
          <p:txBody>
            <a:bodyPr wrap="square" lIns="0" tIns="0" rIns="0" bIns="0" rtlCol="0"/>
            <a:lstStyle/>
            <a:p>
              <a:endParaRPr/>
            </a:p>
          </p:txBody>
        </p:sp>
        <p:sp>
          <p:nvSpPr>
            <p:cNvPr id="34" name="object 34"/>
            <p:cNvSpPr/>
            <p:nvPr/>
          </p:nvSpPr>
          <p:spPr>
            <a:xfrm>
              <a:off x="4465592" y="81593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35" name="object 35"/>
            <p:cNvSpPr/>
            <p:nvPr/>
          </p:nvSpPr>
          <p:spPr>
            <a:xfrm>
              <a:off x="4465592" y="81593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36" name="object 36"/>
            <p:cNvSpPr/>
            <p:nvPr/>
          </p:nvSpPr>
          <p:spPr>
            <a:xfrm>
              <a:off x="4463570" y="8156566"/>
              <a:ext cx="109938" cy="142181"/>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4662143" y="8235528"/>
              <a:ext cx="71484" cy="82814"/>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3637000" y="75658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grpSp>
      <p:sp>
        <p:nvSpPr>
          <p:cNvPr id="39" name="object 39"/>
          <p:cNvSpPr txBox="1"/>
          <p:nvPr/>
        </p:nvSpPr>
        <p:spPr>
          <a:xfrm>
            <a:off x="5416996" y="8619362"/>
            <a:ext cx="408940"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PRUEBA</a:t>
            </a:r>
            <a:endParaRPr sz="900">
              <a:latin typeface="Arial Narrow"/>
              <a:cs typeface="Arial Narrow"/>
            </a:endParaRPr>
          </a:p>
        </p:txBody>
      </p:sp>
      <p:sp>
        <p:nvSpPr>
          <p:cNvPr id="40" name="object 40"/>
          <p:cNvSpPr txBox="1"/>
          <p:nvPr/>
        </p:nvSpPr>
        <p:spPr>
          <a:xfrm>
            <a:off x="5399544" y="7572006"/>
            <a:ext cx="186055" cy="175895"/>
          </a:xfrm>
          <a:prstGeom prst="rect">
            <a:avLst/>
          </a:prstGeom>
          <a:solidFill>
            <a:srgbClr val="5A595C"/>
          </a:solidFill>
        </p:spPr>
        <p:txBody>
          <a:bodyPr vert="horz" wrap="square" lIns="0" tIns="12065" rIns="0" bIns="0" rtlCol="0">
            <a:spAutoFit/>
          </a:bodyPr>
          <a:lstStyle/>
          <a:p>
            <a:pPr marL="49530">
              <a:lnSpc>
                <a:spcPct val="100000"/>
              </a:lnSpc>
              <a:spcBef>
                <a:spcPts val="95"/>
              </a:spcBef>
            </a:pPr>
            <a:r>
              <a:rPr sz="900" dirty="0">
                <a:solidFill>
                  <a:srgbClr val="FFFFFF"/>
                </a:solidFill>
                <a:latin typeface="Arial Narrow"/>
                <a:cs typeface="Arial Narrow"/>
              </a:rPr>
              <a:t>3.</a:t>
            </a:r>
            <a:endParaRPr sz="900">
              <a:latin typeface="Arial Narrow"/>
              <a:cs typeface="Arial Narrow"/>
            </a:endParaRPr>
          </a:p>
        </p:txBody>
      </p:sp>
      <p:grpSp>
        <p:nvGrpSpPr>
          <p:cNvPr id="41" name="object 41"/>
          <p:cNvGrpSpPr/>
          <p:nvPr/>
        </p:nvGrpSpPr>
        <p:grpSpPr>
          <a:xfrm>
            <a:off x="5910746" y="7668523"/>
            <a:ext cx="391160" cy="1273175"/>
            <a:chOff x="5910746" y="7668523"/>
            <a:chExt cx="391160" cy="1273175"/>
          </a:xfrm>
        </p:grpSpPr>
        <p:sp>
          <p:nvSpPr>
            <p:cNvPr id="42" name="object 42"/>
            <p:cNvSpPr/>
            <p:nvPr/>
          </p:nvSpPr>
          <p:spPr>
            <a:xfrm>
              <a:off x="5979554" y="8117590"/>
              <a:ext cx="249038" cy="307312"/>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5912333" y="76701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44" name="object 44"/>
            <p:cNvSpPr/>
            <p:nvPr/>
          </p:nvSpPr>
          <p:spPr>
            <a:xfrm>
              <a:off x="5943636" y="77021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45" name="object 45"/>
            <p:cNvSpPr/>
            <p:nvPr/>
          </p:nvSpPr>
          <p:spPr>
            <a:xfrm>
              <a:off x="6046453" y="81852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46" name="object 46"/>
            <p:cNvSpPr/>
            <p:nvPr/>
          </p:nvSpPr>
          <p:spPr>
            <a:xfrm>
              <a:off x="6071114" y="8311223"/>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47" name="object 47"/>
            <p:cNvSpPr/>
            <p:nvPr/>
          </p:nvSpPr>
          <p:spPr>
            <a:xfrm>
              <a:off x="6070834" y="83087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grpSp>
      <p:sp>
        <p:nvSpPr>
          <p:cNvPr id="48" name="object 48"/>
          <p:cNvSpPr txBox="1"/>
          <p:nvPr/>
        </p:nvSpPr>
        <p:spPr>
          <a:xfrm>
            <a:off x="6059351" y="8200999"/>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49" name="object 49"/>
          <p:cNvGrpSpPr/>
          <p:nvPr/>
        </p:nvGrpSpPr>
        <p:grpSpPr>
          <a:xfrm>
            <a:off x="5393194" y="7565656"/>
            <a:ext cx="1268730" cy="1495425"/>
            <a:chOff x="5393194" y="7565656"/>
            <a:chExt cx="1268730" cy="1495425"/>
          </a:xfrm>
        </p:grpSpPr>
        <p:sp>
          <p:nvSpPr>
            <p:cNvPr id="50" name="object 50"/>
            <p:cNvSpPr/>
            <p:nvPr/>
          </p:nvSpPr>
          <p:spPr>
            <a:xfrm>
              <a:off x="6058658" y="8284363"/>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51" name="object 51"/>
            <p:cNvSpPr/>
            <p:nvPr/>
          </p:nvSpPr>
          <p:spPr>
            <a:xfrm>
              <a:off x="6075400" y="82617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52" name="object 52"/>
            <p:cNvSpPr/>
            <p:nvPr/>
          </p:nvSpPr>
          <p:spPr>
            <a:xfrm>
              <a:off x="6035266" y="7567522"/>
              <a:ext cx="183972" cy="114736"/>
            </a:xfrm>
            <a:prstGeom prst="rect">
              <a:avLst/>
            </a:prstGeom>
            <a:blipFill>
              <a:blip r:embed="rId8" cstate="print"/>
              <a:stretch>
                <a:fillRect/>
              </a:stretch>
            </a:blipFill>
          </p:spPr>
          <p:txBody>
            <a:bodyPr wrap="square" lIns="0" tIns="0" rIns="0" bIns="0" rtlCol="0"/>
            <a:lstStyle/>
            <a:p>
              <a:endParaRPr/>
            </a:p>
          </p:txBody>
        </p:sp>
        <p:sp>
          <p:nvSpPr>
            <p:cNvPr id="53" name="object 53"/>
            <p:cNvSpPr/>
            <p:nvPr/>
          </p:nvSpPr>
          <p:spPr>
            <a:xfrm>
              <a:off x="6048859" y="8935340"/>
              <a:ext cx="160909" cy="120912"/>
            </a:xfrm>
            <a:prstGeom prst="rect">
              <a:avLst/>
            </a:prstGeom>
            <a:blipFill>
              <a:blip r:embed="rId9" cstate="print"/>
              <a:stretch>
                <a:fillRect/>
              </a:stretch>
            </a:blipFill>
          </p:spPr>
          <p:txBody>
            <a:bodyPr wrap="square" lIns="0" tIns="0" rIns="0" bIns="0" rtlCol="0"/>
            <a:lstStyle/>
            <a:p>
              <a:endParaRPr/>
            </a:p>
          </p:txBody>
        </p:sp>
        <p:sp>
          <p:nvSpPr>
            <p:cNvPr id="54" name="object 54"/>
            <p:cNvSpPr/>
            <p:nvPr/>
          </p:nvSpPr>
          <p:spPr>
            <a:xfrm>
              <a:off x="5689485" y="83372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56996" y="81038"/>
                  </a:lnTo>
                  <a:lnTo>
                    <a:pt x="420763" y="0"/>
                  </a:lnTo>
                  <a:close/>
                </a:path>
              </a:pathLst>
            </a:custGeom>
            <a:solidFill>
              <a:srgbClr val="58595B"/>
            </a:solidFill>
          </p:spPr>
          <p:txBody>
            <a:bodyPr wrap="square" lIns="0" tIns="0" rIns="0" bIns="0" rtlCol="0"/>
            <a:lstStyle/>
            <a:p>
              <a:endParaRPr/>
            </a:p>
          </p:txBody>
        </p:sp>
        <p:sp>
          <p:nvSpPr>
            <p:cNvPr id="55" name="object 55"/>
            <p:cNvSpPr/>
            <p:nvPr/>
          </p:nvSpPr>
          <p:spPr>
            <a:xfrm>
              <a:off x="6175827" y="8301740"/>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56" name="object 56"/>
            <p:cNvSpPr/>
            <p:nvPr/>
          </p:nvSpPr>
          <p:spPr>
            <a:xfrm>
              <a:off x="6175827" y="83017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57" name="object 57"/>
            <p:cNvSpPr/>
            <p:nvPr/>
          </p:nvSpPr>
          <p:spPr>
            <a:xfrm>
              <a:off x="6173778" y="8298959"/>
              <a:ext cx="109927" cy="142173"/>
            </a:xfrm>
            <a:prstGeom prst="rect">
              <a:avLst/>
            </a:prstGeom>
            <a:blipFill>
              <a:blip r:embed="rId10" cstate="print"/>
              <a:stretch>
                <a:fillRect/>
              </a:stretch>
            </a:blipFill>
          </p:spPr>
          <p:txBody>
            <a:bodyPr wrap="square" lIns="0" tIns="0" rIns="0" bIns="0" rtlCol="0"/>
            <a:lstStyle/>
            <a:p>
              <a:endParaRPr/>
            </a:p>
          </p:txBody>
        </p:sp>
        <p:sp>
          <p:nvSpPr>
            <p:cNvPr id="58" name="object 58"/>
            <p:cNvSpPr/>
            <p:nvPr/>
          </p:nvSpPr>
          <p:spPr>
            <a:xfrm>
              <a:off x="6372349" y="8377900"/>
              <a:ext cx="71498" cy="82826"/>
            </a:xfrm>
            <a:prstGeom prst="rect">
              <a:avLst/>
            </a:prstGeom>
            <a:blipFill>
              <a:blip r:embed="rId11" cstate="print"/>
              <a:stretch>
                <a:fillRect/>
              </a:stretch>
            </a:blipFill>
          </p:spPr>
          <p:txBody>
            <a:bodyPr wrap="square" lIns="0" tIns="0" rIns="0" bIns="0" rtlCol="0"/>
            <a:lstStyle/>
            <a:p>
              <a:endParaRPr/>
            </a:p>
          </p:txBody>
        </p:sp>
        <p:sp>
          <p:nvSpPr>
            <p:cNvPr id="59" name="object 59"/>
            <p:cNvSpPr/>
            <p:nvPr/>
          </p:nvSpPr>
          <p:spPr>
            <a:xfrm>
              <a:off x="5396369" y="75688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grpSp>
      <p:grpSp>
        <p:nvGrpSpPr>
          <p:cNvPr id="60" name="object 60"/>
          <p:cNvGrpSpPr/>
          <p:nvPr/>
        </p:nvGrpSpPr>
        <p:grpSpPr>
          <a:xfrm>
            <a:off x="890727" y="7896835"/>
            <a:ext cx="883919" cy="865505"/>
            <a:chOff x="890727" y="7896835"/>
            <a:chExt cx="883919" cy="865505"/>
          </a:xfrm>
        </p:grpSpPr>
        <p:sp>
          <p:nvSpPr>
            <p:cNvPr id="61" name="object 61"/>
            <p:cNvSpPr/>
            <p:nvPr/>
          </p:nvSpPr>
          <p:spPr>
            <a:xfrm>
              <a:off x="1029059" y="78992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62" name="object 62"/>
            <p:cNvSpPr/>
            <p:nvPr/>
          </p:nvSpPr>
          <p:spPr>
            <a:xfrm>
              <a:off x="1160262" y="7969700"/>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63" name="object 63"/>
            <p:cNvSpPr/>
            <p:nvPr/>
          </p:nvSpPr>
          <p:spPr>
            <a:xfrm>
              <a:off x="1046354" y="80680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64" name="object 64"/>
            <p:cNvSpPr/>
            <p:nvPr/>
          </p:nvSpPr>
          <p:spPr>
            <a:xfrm>
              <a:off x="970793" y="83787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65" name="object 65"/>
            <p:cNvSpPr/>
            <p:nvPr/>
          </p:nvSpPr>
          <p:spPr>
            <a:xfrm>
              <a:off x="970793" y="83787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66" name="object 66"/>
            <p:cNvSpPr/>
            <p:nvPr/>
          </p:nvSpPr>
          <p:spPr>
            <a:xfrm>
              <a:off x="970795" y="81619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67" name="object 67"/>
            <p:cNvSpPr/>
            <p:nvPr/>
          </p:nvSpPr>
          <p:spPr>
            <a:xfrm>
              <a:off x="1029056" y="83156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68" name="object 68"/>
            <p:cNvSpPr/>
            <p:nvPr/>
          </p:nvSpPr>
          <p:spPr>
            <a:xfrm>
              <a:off x="1261957" y="8192509"/>
              <a:ext cx="233151" cy="190737"/>
            </a:xfrm>
            <a:prstGeom prst="rect">
              <a:avLst/>
            </a:prstGeom>
            <a:blipFill>
              <a:blip r:embed="rId12" cstate="print"/>
              <a:stretch>
                <a:fillRect/>
              </a:stretch>
            </a:blipFill>
          </p:spPr>
          <p:txBody>
            <a:bodyPr wrap="square" lIns="0" tIns="0" rIns="0" bIns="0" rtlCol="0"/>
            <a:lstStyle/>
            <a:p>
              <a:endParaRPr/>
            </a:p>
          </p:txBody>
        </p:sp>
        <p:sp>
          <p:nvSpPr>
            <p:cNvPr id="69" name="object 69"/>
            <p:cNvSpPr/>
            <p:nvPr/>
          </p:nvSpPr>
          <p:spPr>
            <a:xfrm>
              <a:off x="893127" y="84698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grpSp>
      <p:sp>
        <p:nvSpPr>
          <p:cNvPr id="70" name="object 70"/>
          <p:cNvSpPr/>
          <p:nvPr/>
        </p:nvSpPr>
        <p:spPr>
          <a:xfrm>
            <a:off x="1736258" y="8830703"/>
            <a:ext cx="169113" cy="158445"/>
          </a:xfrm>
          <a:prstGeom prst="rect">
            <a:avLst/>
          </a:prstGeom>
          <a:blipFill>
            <a:blip r:embed="rId13" cstate="print"/>
            <a:stretch>
              <a:fillRect/>
            </a:stretch>
          </a:blipFill>
        </p:spPr>
        <p:txBody>
          <a:bodyPr wrap="square" lIns="0" tIns="0" rIns="0" bIns="0" rtlCol="0"/>
          <a:lstStyle/>
          <a:p>
            <a:endParaRPr/>
          </a:p>
        </p:txBody>
      </p:sp>
      <p:grpSp>
        <p:nvGrpSpPr>
          <p:cNvPr id="71" name="object 71"/>
          <p:cNvGrpSpPr/>
          <p:nvPr/>
        </p:nvGrpSpPr>
        <p:grpSpPr>
          <a:xfrm>
            <a:off x="2176462" y="7830563"/>
            <a:ext cx="894080" cy="1165225"/>
            <a:chOff x="2176462" y="7830563"/>
            <a:chExt cx="894080" cy="1165225"/>
          </a:xfrm>
        </p:grpSpPr>
        <p:sp>
          <p:nvSpPr>
            <p:cNvPr id="72" name="object 72"/>
            <p:cNvSpPr/>
            <p:nvPr/>
          </p:nvSpPr>
          <p:spPr>
            <a:xfrm>
              <a:off x="2178132" y="7871355"/>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73" name="object 73"/>
            <p:cNvSpPr/>
            <p:nvPr/>
          </p:nvSpPr>
          <p:spPr>
            <a:xfrm>
              <a:off x="2928631" y="7830563"/>
              <a:ext cx="141744" cy="103314"/>
            </a:xfrm>
            <a:prstGeom prst="rect">
              <a:avLst/>
            </a:prstGeom>
            <a:blipFill>
              <a:blip r:embed="rId14" cstate="print"/>
              <a:stretch>
                <a:fillRect/>
              </a:stretch>
            </a:blipFill>
          </p:spPr>
          <p:txBody>
            <a:bodyPr wrap="square" lIns="0" tIns="0" rIns="0" bIns="0" rtlCol="0"/>
            <a:lstStyle/>
            <a:p>
              <a:endParaRPr/>
            </a:p>
          </p:txBody>
        </p:sp>
        <p:sp>
          <p:nvSpPr>
            <p:cNvPr id="74" name="object 74"/>
            <p:cNvSpPr/>
            <p:nvPr/>
          </p:nvSpPr>
          <p:spPr>
            <a:xfrm>
              <a:off x="2746545" y="7990383"/>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75" name="object 75"/>
            <p:cNvSpPr/>
            <p:nvPr/>
          </p:nvSpPr>
          <p:spPr>
            <a:xfrm>
              <a:off x="2651747" y="8113197"/>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76" name="object 76"/>
            <p:cNvSpPr/>
            <p:nvPr/>
          </p:nvSpPr>
          <p:spPr>
            <a:xfrm>
              <a:off x="2195215" y="8799500"/>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77" name="object 77"/>
            <p:cNvSpPr/>
            <p:nvPr/>
          </p:nvSpPr>
          <p:spPr>
            <a:xfrm>
              <a:off x="2791818" y="8025922"/>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78" name="object 78"/>
            <p:cNvSpPr/>
            <p:nvPr/>
          </p:nvSpPr>
          <p:spPr>
            <a:xfrm>
              <a:off x="2833191" y="8051787"/>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79" name="object 79"/>
            <p:cNvSpPr/>
            <p:nvPr/>
          </p:nvSpPr>
          <p:spPr>
            <a:xfrm>
              <a:off x="2692346" y="8183065"/>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0" name="object 80"/>
            <p:cNvSpPr/>
            <p:nvPr/>
          </p:nvSpPr>
          <p:spPr>
            <a:xfrm>
              <a:off x="2760486" y="8194773"/>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1" name="object 81"/>
            <p:cNvSpPr/>
            <p:nvPr/>
          </p:nvSpPr>
          <p:spPr>
            <a:xfrm>
              <a:off x="2651747" y="8135515"/>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82" name="object 82"/>
            <p:cNvSpPr/>
            <p:nvPr/>
          </p:nvSpPr>
          <p:spPr>
            <a:xfrm>
              <a:off x="2553173" y="8252940"/>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83" name="object 83"/>
            <p:cNvSpPr/>
            <p:nvPr/>
          </p:nvSpPr>
          <p:spPr>
            <a:xfrm>
              <a:off x="2593774" y="8322814"/>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84" name="object 84"/>
            <p:cNvSpPr/>
            <p:nvPr/>
          </p:nvSpPr>
          <p:spPr>
            <a:xfrm>
              <a:off x="2661887" y="8334522"/>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5" name="object 85"/>
            <p:cNvSpPr/>
            <p:nvPr/>
          </p:nvSpPr>
          <p:spPr>
            <a:xfrm>
              <a:off x="2553173" y="8275271"/>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86" name="object 86"/>
            <p:cNvSpPr/>
            <p:nvPr/>
          </p:nvSpPr>
          <p:spPr>
            <a:xfrm>
              <a:off x="2466158" y="8392690"/>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87" name="object 87"/>
            <p:cNvSpPr/>
            <p:nvPr/>
          </p:nvSpPr>
          <p:spPr>
            <a:xfrm>
              <a:off x="2506759" y="84625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8" name="object 88"/>
            <p:cNvSpPr/>
            <p:nvPr/>
          </p:nvSpPr>
          <p:spPr>
            <a:xfrm>
              <a:off x="2574897" y="8474284"/>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89" name="object 89"/>
            <p:cNvSpPr/>
            <p:nvPr/>
          </p:nvSpPr>
          <p:spPr>
            <a:xfrm>
              <a:off x="2466158" y="8415015"/>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90" name="object 90"/>
            <p:cNvSpPr/>
            <p:nvPr/>
          </p:nvSpPr>
          <p:spPr>
            <a:xfrm>
              <a:off x="2379168" y="8532439"/>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91" name="object 91"/>
            <p:cNvSpPr/>
            <p:nvPr/>
          </p:nvSpPr>
          <p:spPr>
            <a:xfrm>
              <a:off x="2419743" y="8602313"/>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2" name="object 92"/>
            <p:cNvSpPr/>
            <p:nvPr/>
          </p:nvSpPr>
          <p:spPr>
            <a:xfrm>
              <a:off x="2487881" y="8614021"/>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3" name="object 93"/>
            <p:cNvSpPr/>
            <p:nvPr/>
          </p:nvSpPr>
          <p:spPr>
            <a:xfrm>
              <a:off x="2379168" y="8554766"/>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94" name="object 94"/>
            <p:cNvSpPr/>
            <p:nvPr/>
          </p:nvSpPr>
          <p:spPr>
            <a:xfrm>
              <a:off x="2285183" y="8672195"/>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95" name="object 95"/>
            <p:cNvSpPr/>
            <p:nvPr/>
          </p:nvSpPr>
          <p:spPr>
            <a:xfrm>
              <a:off x="2325784" y="8742075"/>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96" name="object 96"/>
            <p:cNvSpPr/>
            <p:nvPr/>
          </p:nvSpPr>
          <p:spPr>
            <a:xfrm>
              <a:off x="2393922" y="8753771"/>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7" name="object 97"/>
            <p:cNvSpPr/>
            <p:nvPr/>
          </p:nvSpPr>
          <p:spPr>
            <a:xfrm>
              <a:off x="2285183" y="8694518"/>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98" name="object 98"/>
            <p:cNvSpPr/>
            <p:nvPr/>
          </p:nvSpPr>
          <p:spPr>
            <a:xfrm>
              <a:off x="2396182" y="8029898"/>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99" name="object 99"/>
            <p:cNvSpPr/>
            <p:nvPr/>
          </p:nvSpPr>
          <p:spPr>
            <a:xfrm>
              <a:off x="2888815" y="88289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100" name="object 100"/>
            <p:cNvSpPr/>
            <p:nvPr/>
          </p:nvSpPr>
          <p:spPr>
            <a:xfrm>
              <a:off x="2888815" y="88289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grpSp>
      <p:graphicFrame>
        <p:nvGraphicFramePr>
          <p:cNvPr id="101" name="object 101"/>
          <p:cNvGraphicFramePr>
            <a:graphicFrameLocks noGrp="1"/>
          </p:cNvGraphicFramePr>
          <p:nvPr/>
        </p:nvGraphicFramePr>
        <p:xfrm>
          <a:off x="892873" y="7564691"/>
          <a:ext cx="2254250" cy="1495425"/>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9069">
                <a:tc>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rowSpan="2">
                  <a:txBody>
                    <a:bodyPr/>
                    <a:lstStyle/>
                    <a:p>
                      <a:pPr marL="51435" marR="264160">
                        <a:lnSpc>
                          <a:spcPts val="900"/>
                        </a:lnSpc>
                        <a:spcBef>
                          <a:spcPts val="475"/>
                        </a:spcBef>
                      </a:pPr>
                      <a:r>
                        <a:rPr sz="800" dirty="0">
                          <a:solidFill>
                            <a:srgbClr val="231F20"/>
                          </a:solidFill>
                          <a:latin typeface="Arial Narrow"/>
                          <a:cs typeface="Arial Narrow"/>
                        </a:rPr>
                        <a:t>No </a:t>
                      </a:r>
                      <a:r>
                        <a:rPr sz="800" spc="-5" dirty="0">
                          <a:solidFill>
                            <a:srgbClr val="231F20"/>
                          </a:solidFill>
                          <a:latin typeface="Arial Narrow"/>
                          <a:cs typeface="Arial Narrow"/>
                        </a:rPr>
                        <a:t>utilice enchufes ni  </a:t>
                      </a:r>
                      <a:r>
                        <a:rPr sz="800" dirty="0">
                          <a:solidFill>
                            <a:srgbClr val="231F20"/>
                          </a:solidFill>
                          <a:latin typeface="Arial Narrow"/>
                          <a:cs typeface="Arial Narrow"/>
                        </a:rPr>
                        <a:t>regletas o </a:t>
                      </a:r>
                      <a:r>
                        <a:rPr sz="800" spc="-5" dirty="0">
                          <a:solidFill>
                            <a:srgbClr val="231F20"/>
                          </a:solidFill>
                          <a:latin typeface="Arial Narrow"/>
                          <a:cs typeface="Arial Narrow"/>
                        </a:rPr>
                        <a:t>ladrones  </a:t>
                      </a:r>
                      <a:r>
                        <a:rPr sz="800" dirty="0">
                          <a:solidFill>
                            <a:srgbClr val="231F20"/>
                          </a:solidFill>
                          <a:latin typeface="Arial Narrow"/>
                          <a:cs typeface="Arial Narrow"/>
                        </a:rPr>
                        <a:t>defectuosos.</a:t>
                      </a:r>
                      <a:endParaRPr sz="800">
                        <a:latin typeface="Arial Narrow"/>
                        <a:cs typeface="Arial Narrow"/>
                      </a:endParaRPr>
                    </a:p>
                  </a:txBody>
                  <a:tcPr marL="0" marR="0" marT="60325"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0"/>
                  </a:ext>
                </a:extLst>
              </a:tr>
              <a:tr h="1309789">
                <a:tc gridSpan="2">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
                        </a:spcBef>
                      </a:pPr>
                      <a:endParaRPr sz="1750">
                        <a:latin typeface="Times New Roman"/>
                        <a:cs typeface="Times New Roman"/>
                      </a:endParaRPr>
                    </a:p>
                    <a:p>
                      <a:pPr marR="123825" algn="r">
                        <a:lnSpc>
                          <a:spcPct val="100000"/>
                        </a:lnSpc>
                      </a:pPr>
                      <a:r>
                        <a:rPr sz="1200" b="0" dirty="0">
                          <a:solidFill>
                            <a:srgbClr val="231F20"/>
                          </a:solidFill>
                          <a:latin typeface="Bookman Old Style"/>
                          <a:cs typeface="Bookman Old Style"/>
                        </a:rPr>
                        <a:t>√</a:t>
                      </a:r>
                      <a:endParaRPr sz="1200">
                        <a:latin typeface="Bookman Old Style"/>
                        <a:cs typeface="Bookman Old Style"/>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vMerge="1">
                  <a:txBody>
                    <a:bodyPr/>
                    <a:lstStyle/>
                    <a:p>
                      <a:endParaRPr/>
                    </a:p>
                  </a:txBody>
                  <a:tcPr marL="0" marR="0" marT="60325"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1"/>
                  </a:ext>
                </a:extLst>
              </a:tr>
            </a:tbl>
          </a:graphicData>
        </a:graphic>
      </p:graphicFrame>
      <p:sp>
        <p:nvSpPr>
          <p:cNvPr id="102" name="object 102"/>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45139" y="3203905"/>
            <a:ext cx="93345" cy="165100"/>
          </a:xfrm>
          <a:custGeom>
            <a:avLst/>
            <a:gdLst/>
            <a:ahLst/>
            <a:cxnLst/>
            <a:rect l="l" t="t" r="r" b="b"/>
            <a:pathLst>
              <a:path w="93345" h="165100">
                <a:moveTo>
                  <a:pt x="93268" y="164566"/>
                </a:moveTo>
                <a:lnTo>
                  <a:pt x="0" y="164566"/>
                </a:lnTo>
                <a:lnTo>
                  <a:pt x="0" y="0"/>
                </a:lnTo>
                <a:lnTo>
                  <a:pt x="93268" y="0"/>
                </a:lnTo>
                <a:lnTo>
                  <a:pt x="93268" y="164566"/>
                </a:lnTo>
                <a:close/>
              </a:path>
            </a:pathLst>
          </a:custGeom>
          <a:solidFill>
            <a:srgbClr val="FFFFFF"/>
          </a:solidFill>
        </p:spPr>
        <p:txBody>
          <a:bodyPr wrap="square" lIns="0" tIns="0" rIns="0" bIns="0" rtlCol="0"/>
          <a:lstStyle/>
          <a:p>
            <a:endParaRPr/>
          </a:p>
        </p:txBody>
      </p:sp>
      <p:sp>
        <p:nvSpPr>
          <p:cNvPr id="4" name="object 4"/>
          <p:cNvSpPr/>
          <p:nvPr/>
        </p:nvSpPr>
        <p:spPr>
          <a:xfrm>
            <a:off x="1404251" y="4312056"/>
            <a:ext cx="427990" cy="225425"/>
          </a:xfrm>
          <a:custGeom>
            <a:avLst/>
            <a:gdLst/>
            <a:ahLst/>
            <a:cxnLst/>
            <a:rect l="l" t="t" r="r" b="b"/>
            <a:pathLst>
              <a:path w="427989" h="225425">
                <a:moveTo>
                  <a:pt x="427901" y="224904"/>
                </a:moveTo>
                <a:lnTo>
                  <a:pt x="0" y="224904"/>
                </a:lnTo>
                <a:lnTo>
                  <a:pt x="0" y="0"/>
                </a:lnTo>
                <a:lnTo>
                  <a:pt x="427901" y="0"/>
                </a:lnTo>
                <a:lnTo>
                  <a:pt x="427901" y="224904"/>
                </a:lnTo>
                <a:close/>
              </a:path>
            </a:pathLst>
          </a:custGeom>
          <a:solidFill>
            <a:srgbClr val="FFFFFF"/>
          </a:solidFill>
        </p:spPr>
        <p:txBody>
          <a:bodyPr wrap="square" lIns="0" tIns="0" rIns="0" bIns="0" rtlCol="0"/>
          <a:lstStyle/>
          <a:p>
            <a:endParaRPr/>
          </a:p>
        </p:txBody>
      </p:sp>
      <p:sp>
        <p:nvSpPr>
          <p:cNvPr id="5" name="object 5"/>
          <p:cNvSpPr txBox="1"/>
          <p:nvPr/>
        </p:nvSpPr>
        <p:spPr>
          <a:xfrm>
            <a:off x="1338440" y="2638857"/>
            <a:ext cx="427990" cy="160941"/>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lang="ru-RU" sz="900" b="1" spc="-20" dirty="0">
                <a:solidFill>
                  <a:srgbClr val="231F20"/>
                </a:solidFill>
                <a:latin typeface="Arial Narrow"/>
                <a:cs typeface="Arial Narrow"/>
              </a:rPr>
              <a:t>Зона</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dirty="0">
              <a:latin typeface="Arial Narrow"/>
              <a:cs typeface="Arial Narrow"/>
            </a:endParaRPr>
          </a:p>
        </p:txBody>
      </p:sp>
      <p:sp>
        <p:nvSpPr>
          <p:cNvPr id="21" name="object 21"/>
          <p:cNvSpPr txBox="1"/>
          <p:nvPr/>
        </p:nvSpPr>
        <p:spPr>
          <a:xfrm>
            <a:off x="3712244" y="9911121"/>
            <a:ext cx="135890" cy="212090"/>
          </a:xfrm>
          <a:prstGeom prst="rect">
            <a:avLst/>
          </a:prstGeom>
        </p:spPr>
        <p:txBody>
          <a:bodyPr vert="horz" wrap="square" lIns="0" tIns="4445" rIns="0" bIns="0" rtlCol="0">
            <a:spAutoFit/>
          </a:bodyPr>
          <a:lstStyle/>
          <a:p>
            <a:pPr>
              <a:lnSpc>
                <a:spcPct val="100000"/>
              </a:lnSpc>
              <a:spcBef>
                <a:spcPts val="35"/>
              </a:spcBef>
            </a:pPr>
            <a:endParaRPr sz="700">
              <a:latin typeface="Times New Roman"/>
              <a:cs typeface="Times New Roman"/>
            </a:endParaRPr>
          </a:p>
          <a:p>
            <a:pPr marL="25400">
              <a:lnSpc>
                <a:spcPct val="100000"/>
              </a:lnSpc>
            </a:pPr>
            <a:fld id="{81D60167-4931-47E6-BA6A-407CBD079E47}" type="slidenum">
              <a:rPr sz="600" dirty="0">
                <a:solidFill>
                  <a:srgbClr val="131111"/>
                </a:solidFill>
                <a:latin typeface="Arial"/>
                <a:cs typeface="Arial"/>
              </a:rPr>
              <a:t>6</a:t>
            </a:fld>
            <a:endParaRPr sz="600">
              <a:latin typeface="Arial"/>
              <a:cs typeface="Arial"/>
            </a:endParaRPr>
          </a:p>
        </p:txBody>
      </p:sp>
      <p:sp>
        <p:nvSpPr>
          <p:cNvPr id="6" name="object 6"/>
          <p:cNvSpPr txBox="1"/>
          <p:nvPr/>
        </p:nvSpPr>
        <p:spPr>
          <a:xfrm>
            <a:off x="5705182" y="2638857"/>
            <a:ext cx="427990" cy="160941"/>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lang="ru-RU" sz="900" b="1" spc="-25" dirty="0">
                <a:solidFill>
                  <a:srgbClr val="231F20"/>
                </a:solidFill>
                <a:latin typeface="Arial Narrow"/>
                <a:cs typeface="Arial Narrow"/>
              </a:rPr>
              <a:t>Зона</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dirty="0">
              <a:latin typeface="Arial Narrow"/>
              <a:cs typeface="Arial Narrow"/>
            </a:endParaRPr>
          </a:p>
        </p:txBody>
      </p:sp>
      <p:sp>
        <p:nvSpPr>
          <p:cNvPr id="7" name="object 7"/>
          <p:cNvSpPr txBox="1"/>
          <p:nvPr/>
        </p:nvSpPr>
        <p:spPr>
          <a:xfrm>
            <a:off x="4869569" y="2049465"/>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8" name="object 8"/>
          <p:cNvSpPr txBox="1"/>
          <p:nvPr/>
        </p:nvSpPr>
        <p:spPr>
          <a:xfrm>
            <a:off x="4732379" y="3172006"/>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3485009" y="2648039"/>
            <a:ext cx="328930" cy="151323"/>
          </a:xfrm>
          <a:prstGeom prst="rect">
            <a:avLst/>
          </a:prstGeom>
        </p:spPr>
        <p:txBody>
          <a:bodyPr vert="horz" wrap="square" lIns="0" tIns="12700" rIns="0" bIns="0" rtlCol="0">
            <a:spAutoFit/>
          </a:bodyPr>
          <a:lstStyle/>
          <a:p>
            <a:pPr marL="12700">
              <a:lnSpc>
                <a:spcPct val="100000"/>
              </a:lnSpc>
              <a:spcBef>
                <a:spcPts val="100"/>
              </a:spcBef>
            </a:pPr>
            <a:r>
              <a:rPr lang="ru-RU" sz="900" b="1" spc="-65" dirty="0">
                <a:solidFill>
                  <a:srgbClr val="231F20"/>
                </a:solidFill>
                <a:latin typeface="Arial Narrow"/>
                <a:cs typeface="Arial Narrow"/>
              </a:rPr>
              <a:t>Зона</a:t>
            </a:r>
            <a:r>
              <a:rPr sz="900" b="1" spc="-65" dirty="0">
                <a:solidFill>
                  <a:srgbClr val="231F20"/>
                </a:solidFill>
                <a:latin typeface="Arial Narrow"/>
                <a:cs typeface="Arial Narrow"/>
              </a:rPr>
              <a:t> </a:t>
            </a:r>
            <a:r>
              <a:rPr sz="900" b="1" dirty="0">
                <a:solidFill>
                  <a:srgbClr val="231F20"/>
                </a:solidFill>
                <a:latin typeface="Arial Narrow"/>
                <a:cs typeface="Arial Narrow"/>
              </a:rPr>
              <a:t>1</a:t>
            </a:r>
            <a:endParaRPr sz="900" dirty="0">
              <a:latin typeface="Arial Narrow"/>
              <a:cs typeface="Arial Narrow"/>
            </a:endParaRPr>
          </a:p>
        </p:txBody>
      </p:sp>
      <p:sp>
        <p:nvSpPr>
          <p:cNvPr id="10" name="object 10"/>
          <p:cNvSpPr txBox="1"/>
          <p:nvPr/>
        </p:nvSpPr>
        <p:spPr>
          <a:xfrm>
            <a:off x="3499334" y="3026549"/>
            <a:ext cx="328930" cy="151323"/>
          </a:xfrm>
          <a:prstGeom prst="rect">
            <a:avLst/>
          </a:prstGeom>
        </p:spPr>
        <p:txBody>
          <a:bodyPr vert="horz" wrap="square" lIns="0" tIns="12700" rIns="0" bIns="0" rtlCol="0">
            <a:spAutoFit/>
          </a:bodyPr>
          <a:lstStyle/>
          <a:p>
            <a:pPr marL="12700">
              <a:lnSpc>
                <a:spcPct val="100000"/>
              </a:lnSpc>
              <a:spcBef>
                <a:spcPts val="100"/>
              </a:spcBef>
            </a:pPr>
            <a:r>
              <a:rPr lang="ru-RU" sz="900" b="1" spc="-65" dirty="0">
                <a:solidFill>
                  <a:srgbClr val="231F20"/>
                </a:solidFill>
                <a:latin typeface="Arial Narrow"/>
                <a:cs typeface="Arial Narrow"/>
              </a:rPr>
              <a:t>Зона</a:t>
            </a:r>
            <a:r>
              <a:rPr sz="900" b="1" spc="-65" dirty="0">
                <a:solidFill>
                  <a:srgbClr val="231F20"/>
                </a:solidFill>
                <a:latin typeface="Arial Narrow"/>
                <a:cs typeface="Arial Narrow"/>
              </a:rPr>
              <a:t> </a:t>
            </a:r>
            <a:r>
              <a:rPr sz="900" b="1" dirty="0">
                <a:solidFill>
                  <a:srgbClr val="231F20"/>
                </a:solidFill>
                <a:latin typeface="Arial Narrow"/>
                <a:cs typeface="Arial Narrow"/>
              </a:rPr>
              <a:t>0</a:t>
            </a:r>
            <a:endParaRPr sz="900" dirty="0">
              <a:latin typeface="Arial Narrow"/>
              <a:cs typeface="Arial Narrow"/>
            </a:endParaRPr>
          </a:p>
        </p:txBody>
      </p:sp>
      <p:sp>
        <p:nvSpPr>
          <p:cNvPr id="11" name="object 11"/>
          <p:cNvSpPr txBox="1"/>
          <p:nvPr/>
        </p:nvSpPr>
        <p:spPr>
          <a:xfrm>
            <a:off x="3455961" y="3316351"/>
            <a:ext cx="427990" cy="196849"/>
          </a:xfrm>
          <a:prstGeom prst="rect">
            <a:avLst/>
          </a:prstGeom>
          <a:solidFill>
            <a:srgbClr val="CFD0D1"/>
          </a:solidFill>
        </p:spPr>
        <p:txBody>
          <a:bodyPr vert="horz" wrap="square" lIns="0" tIns="57785" rIns="0" bIns="0" rtlCol="0">
            <a:spAutoFit/>
          </a:bodyPr>
          <a:lstStyle/>
          <a:p>
            <a:pPr marL="55880">
              <a:lnSpc>
                <a:spcPct val="100000"/>
              </a:lnSpc>
              <a:spcBef>
                <a:spcPts val="455"/>
              </a:spcBef>
            </a:pPr>
            <a:r>
              <a:rPr lang="ru-RU" sz="900" b="1" spc="-30" dirty="0">
                <a:solidFill>
                  <a:srgbClr val="231F20"/>
                </a:solidFill>
                <a:latin typeface="Arial Narrow"/>
                <a:cs typeface="Arial Narrow"/>
              </a:rPr>
              <a:t>Зона</a:t>
            </a:r>
            <a:r>
              <a:rPr sz="900" b="1" spc="-30" dirty="0">
                <a:solidFill>
                  <a:srgbClr val="231F20"/>
                </a:solidFill>
                <a:latin typeface="Arial Narrow"/>
                <a:cs typeface="Arial Narrow"/>
              </a:rPr>
              <a:t> </a:t>
            </a:r>
            <a:r>
              <a:rPr sz="900" b="1" dirty="0">
                <a:solidFill>
                  <a:srgbClr val="231F20"/>
                </a:solidFill>
                <a:latin typeface="Arial Narrow"/>
                <a:cs typeface="Arial Narrow"/>
              </a:rPr>
              <a:t>0</a:t>
            </a:r>
            <a:endParaRPr sz="900" dirty="0">
              <a:latin typeface="Arial Narrow"/>
              <a:cs typeface="Arial Narrow"/>
            </a:endParaRPr>
          </a:p>
        </p:txBody>
      </p:sp>
      <p:sp>
        <p:nvSpPr>
          <p:cNvPr id="12" name="object 12"/>
          <p:cNvSpPr txBox="1"/>
          <p:nvPr/>
        </p:nvSpPr>
        <p:spPr>
          <a:xfrm>
            <a:off x="2448145" y="2911380"/>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3" name="object 13"/>
          <p:cNvSpPr txBox="1"/>
          <p:nvPr/>
        </p:nvSpPr>
        <p:spPr>
          <a:xfrm>
            <a:off x="4130725" y="2257603"/>
            <a:ext cx="427990" cy="207749"/>
          </a:xfrm>
          <a:prstGeom prst="rect">
            <a:avLst/>
          </a:prstGeom>
          <a:solidFill>
            <a:srgbClr val="FFFFFF"/>
          </a:solidFill>
        </p:spPr>
        <p:txBody>
          <a:bodyPr vert="horz" wrap="square" lIns="0" tIns="68580" rIns="0" bIns="0" rtlCol="0">
            <a:spAutoFit/>
          </a:bodyPr>
          <a:lstStyle/>
          <a:p>
            <a:pPr marL="36195">
              <a:lnSpc>
                <a:spcPct val="100000"/>
              </a:lnSpc>
              <a:spcBef>
                <a:spcPts val="54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lang="ru-RU" sz="900" b="1" spc="-15" dirty="0">
                <a:solidFill>
                  <a:srgbClr val="231F20"/>
                </a:solidFill>
                <a:latin typeface="Arial Narrow"/>
                <a:cs typeface="Arial Narrow"/>
              </a:rPr>
              <a:t>м</a:t>
            </a:r>
            <a:endParaRPr sz="900" dirty="0">
              <a:latin typeface="Arial Narrow"/>
              <a:cs typeface="Arial Narrow"/>
            </a:endParaRPr>
          </a:p>
        </p:txBody>
      </p:sp>
      <p:sp>
        <p:nvSpPr>
          <p:cNvPr id="14" name="object 14"/>
          <p:cNvSpPr txBox="1"/>
          <p:nvPr/>
        </p:nvSpPr>
        <p:spPr>
          <a:xfrm>
            <a:off x="1466173"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5" name="object 15"/>
          <p:cNvSpPr txBox="1"/>
          <p:nvPr/>
        </p:nvSpPr>
        <p:spPr>
          <a:xfrm>
            <a:off x="5876740"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6" name="object 16"/>
          <p:cNvSpPr txBox="1"/>
          <p:nvPr/>
        </p:nvSpPr>
        <p:spPr>
          <a:xfrm>
            <a:off x="2354864"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7" name="object 17"/>
          <p:cNvSpPr txBox="1"/>
          <p:nvPr/>
        </p:nvSpPr>
        <p:spPr>
          <a:xfrm>
            <a:off x="4916770"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8" name="object 18"/>
          <p:cNvSpPr txBox="1"/>
          <p:nvPr/>
        </p:nvSpPr>
        <p:spPr>
          <a:xfrm>
            <a:off x="546050" y="506791"/>
            <a:ext cx="6189345" cy="382156"/>
          </a:xfrm>
          <a:prstGeom prst="rect">
            <a:avLst/>
          </a:prstGeom>
        </p:spPr>
        <p:txBody>
          <a:bodyPr vert="horz" wrap="square" lIns="0" tIns="12700" rIns="0" bIns="0" rtlCol="0">
            <a:spAutoFit/>
          </a:bodyPr>
          <a:lstStyle/>
          <a:p>
            <a:pPr marL="12700" marR="5080">
              <a:lnSpc>
                <a:spcPct val="100000"/>
              </a:lnSpc>
              <a:spcBef>
                <a:spcPts val="100"/>
              </a:spcBef>
            </a:pPr>
            <a:r>
              <a:rPr lang="ru-RU" sz="1200" b="1" dirty="0">
                <a:solidFill>
                  <a:srgbClr val="231F20"/>
                </a:solidFill>
                <a:latin typeface="Arial Narrow"/>
                <a:cs typeface="Arial Narrow"/>
              </a:rPr>
              <a:t>Важно</a:t>
            </a:r>
            <a:r>
              <a:rPr sz="1200" b="1" dirty="0">
                <a:solidFill>
                  <a:srgbClr val="231F20"/>
                </a:solidFill>
                <a:latin typeface="Arial Narrow"/>
                <a:cs typeface="Arial Narrow"/>
              </a:rPr>
              <a:t>: </a:t>
            </a:r>
            <a:r>
              <a:rPr lang="ru-RU" sz="1200" dirty="0">
                <a:solidFill>
                  <a:srgbClr val="231F20"/>
                </a:solidFill>
                <a:latin typeface="Arial Narrow"/>
                <a:cs typeface="Arial Narrow"/>
              </a:rPr>
              <a:t>Варианты защиты приборов продукта варьируются в зависимости различных он продукта, как показано на диаграмме ниже</a:t>
            </a:r>
            <a:r>
              <a:rPr sz="1200" spc="-5" dirty="0">
                <a:solidFill>
                  <a:srgbClr val="231F20"/>
                </a:solidFill>
                <a:latin typeface="Arial Narrow"/>
                <a:cs typeface="Arial Narrow"/>
              </a:rPr>
              <a:t>. </a:t>
            </a:r>
            <a:r>
              <a:rPr sz="1200" b="1" dirty="0">
                <a:solidFill>
                  <a:srgbClr val="231F20"/>
                </a:solidFill>
                <a:latin typeface="Arial Narrow"/>
                <a:cs typeface="Arial Narrow"/>
              </a:rPr>
              <a:t>(</a:t>
            </a:r>
            <a:r>
              <a:rPr lang="ru-RU" sz="1200" b="1" dirty="0">
                <a:solidFill>
                  <a:srgbClr val="231F20"/>
                </a:solidFill>
                <a:latin typeface="Arial Narrow"/>
                <a:cs typeface="Arial Narrow"/>
              </a:rPr>
              <a:t>Правила установки соответствуют стандартам МЭК </a:t>
            </a:r>
            <a:r>
              <a:rPr sz="1200" b="1" spc="-5" dirty="0">
                <a:solidFill>
                  <a:srgbClr val="231F20"/>
                </a:solidFill>
                <a:latin typeface="Arial Narrow"/>
                <a:cs typeface="Arial Narrow"/>
              </a:rPr>
              <a:t>60364-7-702.)</a:t>
            </a:r>
            <a:endParaRPr sz="1200" dirty="0">
              <a:latin typeface="Arial Narrow"/>
              <a:cs typeface="Arial Narrow"/>
            </a:endParaRPr>
          </a:p>
        </p:txBody>
      </p:sp>
      <p:sp>
        <p:nvSpPr>
          <p:cNvPr id="19" name="object 19"/>
          <p:cNvSpPr txBox="1"/>
          <p:nvPr/>
        </p:nvSpPr>
        <p:spPr>
          <a:xfrm>
            <a:off x="536754" y="4881585"/>
            <a:ext cx="6060896" cy="197490"/>
          </a:xfrm>
          <a:prstGeom prst="rect">
            <a:avLst/>
          </a:prstGeom>
        </p:spPr>
        <p:txBody>
          <a:bodyPr vert="horz" wrap="square" lIns="0" tIns="12700" rIns="0" bIns="0" rtlCol="0">
            <a:spAutoFit/>
          </a:bodyPr>
          <a:lstStyle/>
          <a:p>
            <a:pPr marL="12700">
              <a:lnSpc>
                <a:spcPct val="100000"/>
              </a:lnSpc>
              <a:spcBef>
                <a:spcPts val="100"/>
              </a:spcBef>
            </a:pPr>
            <a:r>
              <a:rPr lang="ru-RU" sz="1200" b="1" dirty="0">
                <a:solidFill>
                  <a:srgbClr val="231F20"/>
                </a:solidFill>
                <a:latin typeface="Arial Narrow"/>
                <a:cs typeface="Arial Narrow"/>
              </a:rPr>
              <a:t>ПРИМЕЧАНИЕ –</a:t>
            </a:r>
            <a:r>
              <a:rPr sz="1200" b="1" dirty="0">
                <a:solidFill>
                  <a:srgbClr val="231F20"/>
                </a:solidFill>
                <a:latin typeface="Arial Narrow"/>
                <a:cs typeface="Arial Narrow"/>
              </a:rPr>
              <a:t> </a:t>
            </a:r>
            <a:r>
              <a:rPr lang="ru-RU" sz="1200" dirty="0">
                <a:solidFill>
                  <a:srgbClr val="231F20"/>
                </a:solidFill>
                <a:latin typeface="Arial Narrow"/>
                <a:cs typeface="Arial Narrow"/>
              </a:rPr>
              <a:t>Размеры измеряемой зоны ограничены стенами и неподвижными перегородками</a:t>
            </a:r>
            <a:r>
              <a:rPr sz="1200" spc="-5" dirty="0">
                <a:solidFill>
                  <a:srgbClr val="231F20"/>
                </a:solidFill>
                <a:latin typeface="Arial Narrow"/>
                <a:cs typeface="Arial Narrow"/>
              </a:rPr>
              <a:t>.</a:t>
            </a:r>
            <a:endParaRPr sz="1200" dirty="0">
              <a:latin typeface="Arial Narrow"/>
              <a:cs typeface="Arial Narrow"/>
            </a:endParaRPr>
          </a:p>
        </p:txBody>
      </p:sp>
      <p:graphicFrame>
        <p:nvGraphicFramePr>
          <p:cNvPr id="20" name="object 20"/>
          <p:cNvGraphicFramePr>
            <a:graphicFrameLocks noGrp="1"/>
          </p:cNvGraphicFramePr>
          <p:nvPr/>
        </p:nvGraphicFramePr>
        <p:xfrm>
          <a:off x="538175" y="5280190"/>
          <a:ext cx="6476365" cy="3203869"/>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lang="ru-RU" sz="1200" dirty="0">
                          <a:solidFill>
                            <a:srgbClr val="231F20"/>
                          </a:solidFill>
                          <a:latin typeface="Arial Narrow"/>
                          <a:cs typeface="Arial Narrow"/>
                        </a:rPr>
                        <a:t>Зоны</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73660">
                        <a:lnSpc>
                          <a:spcPct val="100000"/>
                        </a:lnSpc>
                        <a:spcBef>
                          <a:spcPts val="1255"/>
                        </a:spcBef>
                      </a:pPr>
                      <a:r>
                        <a:rPr lang="ru-RU" sz="1200" dirty="0">
                          <a:solidFill>
                            <a:srgbClr val="231F20"/>
                          </a:solidFill>
                          <a:latin typeface="Arial Narrow"/>
                          <a:cs typeface="Arial Narrow"/>
                        </a:rPr>
                        <a:t>Описание зон</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0"/>
                  </a:ext>
                </a:extLst>
              </a:tr>
              <a:tr h="537622">
                <a:tc>
                  <a:txBody>
                    <a:bodyPr/>
                    <a:lstStyle/>
                    <a:p>
                      <a:pPr algn="ctr">
                        <a:lnSpc>
                          <a:spcPct val="100000"/>
                        </a:lnSpc>
                        <a:spcBef>
                          <a:spcPts val="1255"/>
                        </a:spcBef>
                      </a:pPr>
                      <a:r>
                        <a:rPr lang="ru-RU" sz="1200" spc="-15" dirty="0">
                          <a:solidFill>
                            <a:srgbClr val="231F20"/>
                          </a:solidFill>
                          <a:latin typeface="Arial Narrow"/>
                          <a:cs typeface="Arial Narrow"/>
                        </a:rPr>
                        <a:t>Зона</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73660">
                        <a:lnSpc>
                          <a:spcPct val="100000"/>
                        </a:lnSpc>
                        <a:spcBef>
                          <a:spcPts val="1255"/>
                        </a:spcBef>
                      </a:pPr>
                      <a:r>
                        <a:rPr lang="ru-RU" sz="1200" spc="-5" dirty="0">
                          <a:solidFill>
                            <a:srgbClr val="231F20"/>
                          </a:solidFill>
                          <a:latin typeface="Arial Narrow"/>
                          <a:cs typeface="Arial Narrow"/>
                        </a:rPr>
                        <a:t>Внутренняя часть бассейна, в т.ч. любые углубления в стенах или полу. </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gn="ctr">
                        <a:lnSpc>
                          <a:spcPct val="100000"/>
                        </a:lnSpc>
                        <a:spcBef>
                          <a:spcPts val="1045"/>
                        </a:spcBef>
                      </a:pPr>
                      <a:r>
                        <a:rPr lang="ru-RU" sz="1200" spc="-15" dirty="0">
                          <a:solidFill>
                            <a:srgbClr val="231F20"/>
                          </a:solidFill>
                          <a:latin typeface="Arial Narrow"/>
                          <a:cs typeface="Arial Narrow"/>
                        </a:rPr>
                        <a:t>Зона</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dirty="0">
                        <a:latin typeface="Arial Narrow"/>
                        <a:cs typeface="Arial Narrow"/>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a:lnSpc>
                          <a:spcPct val="100000"/>
                        </a:lnSpc>
                        <a:spcBef>
                          <a:spcPts val="25"/>
                        </a:spcBef>
                      </a:pPr>
                      <a:endParaRPr sz="1250" dirty="0">
                        <a:latin typeface="Times New Roman"/>
                        <a:cs typeface="Times New Roman"/>
                      </a:endParaRPr>
                    </a:p>
                    <a:p>
                      <a:pPr marL="73660">
                        <a:lnSpc>
                          <a:spcPct val="100000"/>
                        </a:lnSpc>
                      </a:pPr>
                      <a:r>
                        <a:rPr lang="ru-RU" sz="1200" spc="-15" dirty="0">
                          <a:solidFill>
                            <a:srgbClr val="231F20"/>
                          </a:solidFill>
                          <a:latin typeface="Arial Narrow"/>
                          <a:cs typeface="Arial Narrow"/>
                        </a:rPr>
                        <a:t>Зона</a:t>
                      </a:r>
                      <a:r>
                        <a:rPr sz="1200" dirty="0">
                          <a:solidFill>
                            <a:srgbClr val="231F20"/>
                          </a:solidFill>
                          <a:latin typeface="Arial Narrow"/>
                          <a:cs typeface="Arial Narrow"/>
                        </a:rPr>
                        <a:t> 1 </a:t>
                      </a:r>
                      <a:r>
                        <a:rPr lang="ru-RU" sz="1200" spc="-5" dirty="0">
                          <a:solidFill>
                            <a:srgbClr val="231F20"/>
                          </a:solidFill>
                          <a:latin typeface="Arial Narrow"/>
                          <a:cs typeface="Arial Narrow"/>
                        </a:rPr>
                        <a:t>ограничена</a:t>
                      </a:r>
                      <a:endParaRPr lang="en-US" sz="1200" dirty="0">
                        <a:latin typeface="Arial Narrow"/>
                        <a:cs typeface="Arial Narrow"/>
                      </a:endParaRPr>
                    </a:p>
                    <a:p>
                      <a:pPr marL="221615" indent="-148590">
                        <a:lnSpc>
                          <a:spcPct val="100000"/>
                        </a:lnSpc>
                        <a:buChar char="•"/>
                        <a:tabLst>
                          <a:tab pos="222250" algn="l"/>
                        </a:tabLst>
                      </a:pPr>
                      <a:r>
                        <a:rPr lang="ru-RU" sz="1200" spc="-15" dirty="0">
                          <a:solidFill>
                            <a:srgbClr val="231F20"/>
                          </a:solidFill>
                          <a:latin typeface="Arial Narrow"/>
                          <a:cs typeface="Arial Narrow"/>
                        </a:rPr>
                        <a:t>Зоной</a:t>
                      </a:r>
                      <a:r>
                        <a:rPr lang="ru-RU" sz="1200" spc="-5" dirty="0">
                          <a:solidFill>
                            <a:srgbClr val="231F20"/>
                          </a:solidFill>
                          <a:latin typeface="Arial Narrow"/>
                          <a:cs typeface="Arial Narrow"/>
                        </a:rPr>
                        <a:t> </a:t>
                      </a:r>
                      <a:r>
                        <a:rPr lang="ru-RU" sz="1200" dirty="0">
                          <a:solidFill>
                            <a:srgbClr val="231F20"/>
                          </a:solidFill>
                          <a:latin typeface="Arial Narrow"/>
                          <a:cs typeface="Arial Narrow"/>
                        </a:rPr>
                        <a:t>0</a:t>
                      </a:r>
                      <a:endParaRPr lang="ru-RU"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Вертикальной плоскостью</a:t>
                      </a:r>
                      <a:r>
                        <a:rPr sz="1200" spc="-5" dirty="0">
                          <a:solidFill>
                            <a:srgbClr val="231F20"/>
                          </a:solidFill>
                          <a:latin typeface="Arial Narrow"/>
                          <a:cs typeface="Arial Narrow"/>
                        </a:rPr>
                        <a:t> 2</a:t>
                      </a:r>
                      <a:r>
                        <a:rPr lang="ru-RU" sz="1200" spc="-5" dirty="0">
                          <a:solidFill>
                            <a:srgbClr val="231F20"/>
                          </a:solidFill>
                          <a:latin typeface="Arial Narrow"/>
                          <a:cs typeface="Arial Narrow"/>
                        </a:rPr>
                        <a:t>м</a:t>
                      </a:r>
                      <a:r>
                        <a:rPr sz="1200" spc="-5" dirty="0">
                          <a:solidFill>
                            <a:srgbClr val="231F20"/>
                          </a:solidFill>
                          <a:latin typeface="Arial Narrow"/>
                          <a:cs typeface="Arial Narrow"/>
                        </a:rPr>
                        <a:t> </a:t>
                      </a:r>
                      <a:r>
                        <a:rPr lang="ru-RU" sz="1200" spc="-5" dirty="0">
                          <a:solidFill>
                            <a:srgbClr val="231F20"/>
                          </a:solidFill>
                          <a:latin typeface="Arial Narrow"/>
                          <a:cs typeface="Arial Narrow"/>
                        </a:rPr>
                        <a:t>от края бассейна</a:t>
                      </a:r>
                      <a:r>
                        <a:rPr sz="1200" spc="-5" dirty="0">
                          <a:solidFill>
                            <a:srgbClr val="231F20"/>
                          </a:solidFill>
                          <a:latin typeface="Arial Narrow"/>
                          <a:cs typeface="Arial Narrow"/>
                        </a:rPr>
                        <a:t>.</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Полом или поверхностью, где будут располагаться пользователи СПА-ванны</a:t>
                      </a:r>
                      <a:r>
                        <a:rPr sz="1200" spc="-5" dirty="0">
                          <a:solidFill>
                            <a:srgbClr val="231F20"/>
                          </a:solidFill>
                          <a:latin typeface="Arial Narrow"/>
                          <a:cs typeface="Arial Narrow"/>
                        </a:rPr>
                        <a:t>.</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Горизонтальной плоскостью </a:t>
                      </a:r>
                      <a:r>
                        <a:rPr sz="1200" spc="-5" dirty="0">
                          <a:solidFill>
                            <a:srgbClr val="231F20"/>
                          </a:solidFill>
                          <a:latin typeface="Arial Narrow"/>
                          <a:cs typeface="Arial Narrow"/>
                        </a:rPr>
                        <a:t>2.5</a:t>
                      </a:r>
                      <a:r>
                        <a:rPr lang="ru-RU" sz="1200" spc="-5" dirty="0">
                          <a:solidFill>
                            <a:srgbClr val="231F20"/>
                          </a:solidFill>
                          <a:latin typeface="Arial Narrow"/>
                          <a:cs typeface="Arial Narrow"/>
                        </a:rPr>
                        <a:t>м</a:t>
                      </a:r>
                      <a:r>
                        <a:rPr sz="1200" spc="-5" dirty="0">
                          <a:solidFill>
                            <a:srgbClr val="231F20"/>
                          </a:solidFill>
                          <a:latin typeface="Arial Narrow"/>
                          <a:cs typeface="Arial Narrow"/>
                        </a:rPr>
                        <a:t> </a:t>
                      </a:r>
                      <a:r>
                        <a:rPr lang="ru-RU" sz="1200" spc="-5" dirty="0">
                          <a:solidFill>
                            <a:srgbClr val="231F20"/>
                          </a:solidFill>
                          <a:latin typeface="Arial Narrow"/>
                          <a:cs typeface="Arial Narrow"/>
                        </a:rPr>
                        <a:t>над полом или поверхностью</a:t>
                      </a:r>
                      <a:r>
                        <a:rPr sz="1200" spc="-5" dirty="0">
                          <a:solidFill>
                            <a:srgbClr val="231F20"/>
                          </a:solidFill>
                          <a:latin typeface="Arial Narrow"/>
                          <a:cs typeface="Arial Narrow"/>
                        </a:rPr>
                        <a:t>.</a:t>
                      </a:r>
                      <a:endParaRPr sz="1200" dirty="0">
                        <a:latin typeface="Arial Narrow"/>
                        <a:cs typeface="Arial Narrow"/>
                      </a:endParaRPr>
                    </a:p>
                  </a:txBody>
                  <a:tcPr marL="0" marR="0" marT="31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2"/>
                  </a:ext>
                </a:extLst>
              </a:tr>
              <a:tr h="864104">
                <a:tc>
                  <a:txBody>
                    <a:bodyPr/>
                    <a:lstStyle/>
                    <a:p>
                      <a:pPr>
                        <a:lnSpc>
                          <a:spcPct val="100000"/>
                        </a:lnSpc>
                      </a:pPr>
                      <a:endParaRPr sz="1400" dirty="0">
                        <a:latin typeface="Times New Roman"/>
                        <a:cs typeface="Times New Roman"/>
                      </a:endParaRPr>
                    </a:p>
                    <a:p>
                      <a:pPr algn="ctr">
                        <a:lnSpc>
                          <a:spcPct val="100000"/>
                        </a:lnSpc>
                        <a:spcBef>
                          <a:spcPts val="1060"/>
                        </a:spcBef>
                      </a:pPr>
                      <a:r>
                        <a:rPr lang="ru-RU" sz="1200" spc="-15" dirty="0">
                          <a:solidFill>
                            <a:srgbClr val="231F20"/>
                          </a:solidFill>
                          <a:latin typeface="Arial Narrow"/>
                          <a:cs typeface="Arial Narrow"/>
                        </a:rPr>
                        <a:t>Зона </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dirty="0">
                        <a:latin typeface="Arial Narrow"/>
                        <a:cs typeface="Arial Narrow"/>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73660">
                        <a:lnSpc>
                          <a:spcPct val="100000"/>
                        </a:lnSpc>
                        <a:spcBef>
                          <a:spcPts val="1230"/>
                        </a:spcBef>
                      </a:pPr>
                      <a:r>
                        <a:rPr lang="ru-RU" sz="1200" spc="-15" dirty="0">
                          <a:solidFill>
                            <a:srgbClr val="231F20"/>
                          </a:solidFill>
                          <a:latin typeface="Arial Narrow"/>
                          <a:cs typeface="Arial Narrow"/>
                        </a:rPr>
                        <a:t>Зона</a:t>
                      </a:r>
                      <a:r>
                        <a:rPr sz="1200" dirty="0">
                          <a:solidFill>
                            <a:srgbClr val="231F20"/>
                          </a:solidFill>
                          <a:latin typeface="Arial Narrow"/>
                          <a:cs typeface="Arial Narrow"/>
                        </a:rPr>
                        <a:t> 2 </a:t>
                      </a:r>
                      <a:r>
                        <a:rPr lang="ru-RU" sz="1200" spc="-5" dirty="0">
                          <a:solidFill>
                            <a:srgbClr val="231F20"/>
                          </a:solidFill>
                          <a:latin typeface="Arial Narrow"/>
                          <a:cs typeface="Arial Narrow"/>
                        </a:rPr>
                        <a:t>ограничена</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Вертикальной плоскостью с внешней стороны Зоны 1 и параллельной плоскостью в </a:t>
                      </a:r>
                      <a:r>
                        <a:rPr sz="1200" spc="-5" dirty="0">
                          <a:solidFill>
                            <a:srgbClr val="231F20"/>
                          </a:solidFill>
                          <a:latin typeface="Arial Narrow"/>
                          <a:cs typeface="Arial Narrow"/>
                        </a:rPr>
                        <a:t>1.5</a:t>
                      </a:r>
                      <a:r>
                        <a:rPr lang="ru-RU" sz="1200" spc="-5" dirty="0">
                          <a:solidFill>
                            <a:srgbClr val="231F20"/>
                          </a:solidFill>
                          <a:latin typeface="Arial Narrow"/>
                          <a:cs typeface="Arial Narrow"/>
                        </a:rPr>
                        <a:t>м</a:t>
                      </a:r>
                      <a:r>
                        <a:rPr sz="1200" spc="-5" dirty="0">
                          <a:solidFill>
                            <a:srgbClr val="231F20"/>
                          </a:solidFill>
                          <a:latin typeface="Arial Narrow"/>
                          <a:cs typeface="Arial Narrow"/>
                        </a:rPr>
                        <a:t> </a:t>
                      </a:r>
                      <a:r>
                        <a:rPr lang="ru-RU" sz="1200" spc="-5" dirty="0">
                          <a:solidFill>
                            <a:srgbClr val="231F20"/>
                          </a:solidFill>
                          <a:latin typeface="Arial Narrow"/>
                          <a:cs typeface="Arial Narrow"/>
                        </a:rPr>
                        <a:t>от первой</a:t>
                      </a:r>
                      <a:r>
                        <a:rPr sz="1200" dirty="0">
                          <a:solidFill>
                            <a:srgbClr val="231F20"/>
                          </a:solidFill>
                          <a:latin typeface="Arial Narrow"/>
                          <a:cs typeface="Arial Narrow"/>
                        </a:rPr>
                        <a:t>.</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Полом или поверхностью, где будут располагаться пользователи СПА-ванны</a:t>
                      </a:r>
                      <a:r>
                        <a:rPr sz="1200" spc="-5" dirty="0">
                          <a:solidFill>
                            <a:srgbClr val="231F20"/>
                          </a:solidFill>
                          <a:latin typeface="Arial Narrow"/>
                          <a:cs typeface="Arial Narrow"/>
                        </a:rPr>
                        <a:t>.</a:t>
                      </a:r>
                      <a:endParaRPr sz="1200" dirty="0">
                        <a:latin typeface="Arial Narrow"/>
                        <a:cs typeface="Arial Narrow"/>
                      </a:endParaRPr>
                    </a:p>
                  </a:txBody>
                  <a:tcPr marL="0" marR="0" marT="15621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7033" y="460827"/>
            <a:ext cx="222059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CONFIGURACIÓN DEL</a:t>
            </a:r>
            <a:r>
              <a:rPr sz="1600" b="1" spc="-90" dirty="0">
                <a:solidFill>
                  <a:srgbClr val="231F20"/>
                </a:solidFill>
                <a:latin typeface="Arial Narrow"/>
                <a:cs typeface="Arial Narrow"/>
              </a:rPr>
              <a:t> </a:t>
            </a:r>
            <a:r>
              <a:rPr sz="1600" b="1" dirty="0">
                <a:solidFill>
                  <a:srgbClr val="231F20"/>
                </a:solidFill>
                <a:latin typeface="Arial Narrow"/>
                <a:cs typeface="Arial Narrow"/>
              </a:rPr>
              <a:t>SPA</a:t>
            </a:r>
            <a:endParaRPr sz="1600">
              <a:latin typeface="Arial Narrow"/>
              <a:cs typeface="Arial Narrow"/>
            </a:endParaRPr>
          </a:p>
        </p:txBody>
      </p:sp>
      <p:sp>
        <p:nvSpPr>
          <p:cNvPr id="3" name="object 3"/>
          <p:cNvSpPr/>
          <p:nvPr/>
        </p:nvSpPr>
        <p:spPr>
          <a:xfrm>
            <a:off x="556209" y="794194"/>
            <a:ext cx="6457950" cy="0"/>
          </a:xfrm>
          <a:custGeom>
            <a:avLst/>
            <a:gdLst/>
            <a:ahLst/>
            <a:cxnLst/>
            <a:rect l="l" t="t" r="r" b="b"/>
            <a:pathLst>
              <a:path w="6457950">
                <a:moveTo>
                  <a:pt x="0" y="0"/>
                </a:moveTo>
                <a:lnTo>
                  <a:pt x="6457556" y="0"/>
                </a:lnTo>
              </a:path>
            </a:pathLst>
          </a:custGeom>
          <a:ln w="9525">
            <a:solidFill>
              <a:srgbClr val="231F20"/>
            </a:solidFill>
            <a:prstDash val="sysDot"/>
          </a:ln>
        </p:spPr>
        <p:txBody>
          <a:bodyPr wrap="square" lIns="0" tIns="0" rIns="0" bIns="0" rtlCol="0"/>
          <a:lstStyle/>
          <a:p>
            <a:endParaRPr/>
          </a:p>
        </p:txBody>
      </p:sp>
      <p:grpSp>
        <p:nvGrpSpPr>
          <p:cNvPr id="4" name="object 4"/>
          <p:cNvGrpSpPr/>
          <p:nvPr/>
        </p:nvGrpSpPr>
        <p:grpSpPr>
          <a:xfrm>
            <a:off x="807858" y="6439893"/>
            <a:ext cx="598170" cy="481330"/>
            <a:chOff x="807858" y="6439893"/>
            <a:chExt cx="598170" cy="481330"/>
          </a:xfrm>
        </p:grpSpPr>
        <p:sp>
          <p:nvSpPr>
            <p:cNvPr id="5" name="object 5"/>
            <p:cNvSpPr/>
            <p:nvPr/>
          </p:nvSpPr>
          <p:spPr>
            <a:xfrm>
              <a:off x="811033" y="6598184"/>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6" name="object 6"/>
            <p:cNvSpPr/>
            <p:nvPr/>
          </p:nvSpPr>
          <p:spPr>
            <a:xfrm>
              <a:off x="819880" y="6695230"/>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7" name="object 7"/>
            <p:cNvSpPr/>
            <p:nvPr/>
          </p:nvSpPr>
          <p:spPr>
            <a:xfrm>
              <a:off x="896193" y="6443068"/>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grpSp>
      <p:grpSp>
        <p:nvGrpSpPr>
          <p:cNvPr id="8" name="object 8"/>
          <p:cNvGrpSpPr/>
          <p:nvPr/>
        </p:nvGrpSpPr>
        <p:grpSpPr>
          <a:xfrm>
            <a:off x="809262" y="7477237"/>
            <a:ext cx="596900" cy="579755"/>
            <a:chOff x="809262" y="7477237"/>
            <a:chExt cx="596900" cy="579755"/>
          </a:xfrm>
        </p:grpSpPr>
        <p:sp>
          <p:nvSpPr>
            <p:cNvPr id="9" name="object 9"/>
            <p:cNvSpPr/>
            <p:nvPr/>
          </p:nvSpPr>
          <p:spPr>
            <a:xfrm>
              <a:off x="812437" y="7734300"/>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10" name="object 10"/>
            <p:cNvSpPr/>
            <p:nvPr/>
          </p:nvSpPr>
          <p:spPr>
            <a:xfrm>
              <a:off x="819880" y="7831354"/>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11" name="object 11"/>
            <p:cNvSpPr/>
            <p:nvPr/>
          </p:nvSpPr>
          <p:spPr>
            <a:xfrm>
              <a:off x="896193" y="7480412"/>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12" name="object 12"/>
            <p:cNvSpPr/>
            <p:nvPr/>
          </p:nvSpPr>
          <p:spPr>
            <a:xfrm>
              <a:off x="896193" y="7605515"/>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grpSp>
      <p:graphicFrame>
        <p:nvGraphicFramePr>
          <p:cNvPr id="13" name="object 13"/>
          <p:cNvGraphicFramePr>
            <a:graphicFrameLocks noGrp="1"/>
          </p:cNvGraphicFramePr>
          <p:nvPr/>
        </p:nvGraphicFramePr>
        <p:xfrm>
          <a:off x="524929" y="5436832"/>
          <a:ext cx="6501765" cy="4277995"/>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690031">
                <a:tc>
                  <a:txBody>
                    <a:bodyPr/>
                    <a:lstStyle/>
                    <a:p>
                      <a:pPr>
                        <a:lnSpc>
                          <a:spcPct val="100000"/>
                        </a:lnSpc>
                        <a:spcBef>
                          <a:spcPts val="35"/>
                        </a:spcBef>
                      </a:pPr>
                      <a:endParaRPr sz="1000">
                        <a:latin typeface="Times New Roman"/>
                        <a:cs typeface="Times New Roman"/>
                      </a:endParaRPr>
                    </a:p>
                    <a:p>
                      <a:pPr marL="221615" marR="215265">
                        <a:lnSpc>
                          <a:spcPct val="116700"/>
                        </a:lnSpc>
                        <a:spcBef>
                          <a:spcPts val="5"/>
                        </a:spcBef>
                      </a:pPr>
                      <a:r>
                        <a:rPr sz="1000" b="1" spc="-5" dirty="0">
                          <a:solidFill>
                            <a:srgbClr val="231F20"/>
                          </a:solidFill>
                          <a:latin typeface="Arial Narrow"/>
                          <a:cs typeface="Arial Narrow"/>
                        </a:rPr>
                        <a:t>IMPORTANTE: </a:t>
                      </a:r>
                      <a:r>
                        <a:rPr sz="1000" b="1" dirty="0">
                          <a:solidFill>
                            <a:srgbClr val="231F20"/>
                          </a:solidFill>
                          <a:latin typeface="Arial Narrow"/>
                          <a:cs typeface="Arial Narrow"/>
                        </a:rPr>
                        <a:t>LEA SIEMPRE EL </a:t>
                      </a:r>
                      <a:r>
                        <a:rPr sz="1000" b="1" spc="-5" dirty="0">
                          <a:solidFill>
                            <a:srgbClr val="231F20"/>
                          </a:solidFill>
                          <a:latin typeface="Arial Narrow"/>
                          <a:cs typeface="Arial Narrow"/>
                        </a:rPr>
                        <a:t>MANÓMETRO </a:t>
                      </a:r>
                      <a:r>
                        <a:rPr sz="1000" b="1" dirty="0">
                          <a:solidFill>
                            <a:srgbClr val="231F20"/>
                          </a:solidFill>
                          <a:latin typeface="Arial Narrow"/>
                          <a:cs typeface="Arial Narrow"/>
                        </a:rPr>
                        <a:t>PARA ASEGURARSE DE </a:t>
                      </a:r>
                      <a:r>
                        <a:rPr sz="1000" b="1" spc="-5" dirty="0">
                          <a:solidFill>
                            <a:srgbClr val="231F20"/>
                          </a:solidFill>
                          <a:latin typeface="Arial Narrow"/>
                          <a:cs typeface="Arial Narrow"/>
                        </a:rPr>
                        <a:t>QUE </a:t>
                      </a:r>
                      <a:r>
                        <a:rPr sz="1000" b="1" dirty="0">
                          <a:solidFill>
                            <a:srgbClr val="231F20"/>
                          </a:solidFill>
                          <a:latin typeface="Arial Narrow"/>
                          <a:cs typeface="Arial Narrow"/>
                        </a:rPr>
                        <a:t>EL SPA ESTÉ LLENO CON LA PRESIÓN DE  AIRE ADECUADA PARA LAS</a:t>
                      </a:r>
                      <a:r>
                        <a:rPr sz="1000" b="1" spc="-5" dirty="0">
                          <a:solidFill>
                            <a:srgbClr val="231F20"/>
                          </a:solidFill>
                          <a:latin typeface="Arial Narrow"/>
                          <a:cs typeface="Arial Narrow"/>
                        </a:rPr>
                        <a:t> </a:t>
                      </a:r>
                      <a:r>
                        <a:rPr sz="1000" b="1" dirty="0">
                          <a:solidFill>
                            <a:srgbClr val="231F20"/>
                          </a:solidFill>
                          <a:latin typeface="Arial Narrow"/>
                          <a:cs typeface="Arial Narrow"/>
                        </a:rPr>
                        <a:t>CONDICIONES.</a:t>
                      </a:r>
                      <a:endParaRPr sz="10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139644">
                <a:tc>
                  <a:txBody>
                    <a:bodyPr/>
                    <a:lstStyle/>
                    <a:p>
                      <a:pPr>
                        <a:lnSpc>
                          <a:spcPct val="100000"/>
                        </a:lnSpc>
                        <a:spcBef>
                          <a:spcPts val="35"/>
                        </a:spcBef>
                      </a:pPr>
                      <a:endParaRPr sz="1750">
                        <a:latin typeface="Times New Roman"/>
                        <a:cs typeface="Times New Roman"/>
                      </a:endParaRPr>
                    </a:p>
                    <a:p>
                      <a:pPr marL="391795">
                        <a:lnSpc>
                          <a:spcPct val="100000"/>
                        </a:lnSpc>
                        <a:tabLst>
                          <a:tab pos="1290955" algn="l"/>
                        </a:tabLst>
                      </a:pPr>
                      <a:r>
                        <a:rPr sz="1050" spc="-7" baseline="-27777" dirty="0">
                          <a:solidFill>
                            <a:srgbClr val="231F20"/>
                          </a:solidFill>
                          <a:latin typeface="Arial Narrow"/>
                          <a:cs typeface="Arial Narrow"/>
                        </a:rPr>
                        <a:t>AMARILLO	</a:t>
                      </a:r>
                      <a:r>
                        <a:rPr sz="900" dirty="0">
                          <a:solidFill>
                            <a:srgbClr val="231F20"/>
                          </a:solidFill>
                          <a:latin typeface="Arial Narrow"/>
                          <a:cs typeface="Arial Narrow"/>
                        </a:rPr>
                        <a:t>Asegúrese </a:t>
                      </a:r>
                      <a:r>
                        <a:rPr sz="900" spc="-5" dirty="0">
                          <a:solidFill>
                            <a:srgbClr val="231F20"/>
                          </a:solidFill>
                          <a:latin typeface="Arial Narrow"/>
                          <a:cs typeface="Arial Narrow"/>
                        </a:rPr>
                        <a:t>de que el manómetro apunta </a:t>
                      </a:r>
                      <a:r>
                        <a:rPr sz="900" dirty="0">
                          <a:solidFill>
                            <a:srgbClr val="231F20"/>
                          </a:solidFill>
                          <a:latin typeface="Arial Narrow"/>
                          <a:cs typeface="Arial Narrow"/>
                        </a:rPr>
                        <a:t>a </a:t>
                      </a:r>
                      <a:r>
                        <a:rPr sz="900" spc="-5" dirty="0">
                          <a:solidFill>
                            <a:srgbClr val="231F20"/>
                          </a:solidFill>
                          <a:latin typeface="Arial Narrow"/>
                          <a:cs typeface="Arial Narrow"/>
                        </a:rPr>
                        <a:t>la sección </a:t>
                      </a:r>
                      <a:r>
                        <a:rPr sz="900" b="1" dirty="0">
                          <a:solidFill>
                            <a:srgbClr val="231F20"/>
                          </a:solidFill>
                          <a:latin typeface="Arial Narrow"/>
                          <a:cs typeface="Arial Narrow"/>
                        </a:rPr>
                        <a:t>amarilla </a:t>
                      </a:r>
                      <a:r>
                        <a:rPr sz="900" spc="-5" dirty="0">
                          <a:solidFill>
                            <a:srgbClr val="231F20"/>
                          </a:solidFill>
                          <a:latin typeface="Arial Narrow"/>
                          <a:cs typeface="Arial Narrow"/>
                        </a:rPr>
                        <a:t>en las siguientes</a:t>
                      </a:r>
                      <a:r>
                        <a:rPr sz="900" spc="-60" dirty="0">
                          <a:solidFill>
                            <a:srgbClr val="231F20"/>
                          </a:solidFill>
                          <a:latin typeface="Arial Narrow"/>
                          <a:cs typeface="Arial Narrow"/>
                        </a:rPr>
                        <a:t> </a:t>
                      </a:r>
                      <a:r>
                        <a:rPr sz="900" spc="-5" dirty="0">
                          <a:solidFill>
                            <a:srgbClr val="231F20"/>
                          </a:solidFill>
                          <a:latin typeface="Arial Narrow"/>
                          <a:cs typeface="Arial Narrow"/>
                        </a:rPr>
                        <a:t>condiciones:</a:t>
                      </a:r>
                      <a:endParaRPr sz="900">
                        <a:latin typeface="Arial Narrow"/>
                        <a:cs typeface="Arial Narrow"/>
                      </a:endParaRPr>
                    </a:p>
                    <a:p>
                      <a:pPr marL="1494155" indent="-163830">
                        <a:lnSpc>
                          <a:spcPct val="100000"/>
                        </a:lnSpc>
                        <a:spcBef>
                          <a:spcPts val="320"/>
                        </a:spcBef>
                        <a:buChar char="●"/>
                        <a:tabLst>
                          <a:tab pos="1494790" algn="l"/>
                        </a:tabLst>
                      </a:pPr>
                      <a:r>
                        <a:rPr sz="900" dirty="0">
                          <a:solidFill>
                            <a:srgbClr val="231F20"/>
                          </a:solidFill>
                          <a:latin typeface="Arial Narrow"/>
                          <a:cs typeface="Arial Narrow"/>
                        </a:rPr>
                        <a:t>Después </a:t>
                      </a:r>
                      <a:r>
                        <a:rPr sz="900" spc="-5" dirty="0">
                          <a:solidFill>
                            <a:srgbClr val="231F20"/>
                          </a:solidFill>
                          <a:latin typeface="Arial Narrow"/>
                          <a:cs typeface="Arial Narrow"/>
                        </a:rPr>
                        <a:t>del inflado, antes de llenar de agua el</a:t>
                      </a:r>
                      <a:r>
                        <a:rPr sz="900" spc="-6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94155" marR="182880" indent="-163195">
                        <a:lnSpc>
                          <a:spcPct val="129700"/>
                        </a:lnSpc>
                        <a:buChar char="●"/>
                        <a:tabLst>
                          <a:tab pos="1494790"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deje el spa al aire libre sin vigilancia durante largos períodos de </a:t>
                      </a:r>
                      <a:r>
                        <a:rPr sz="900" dirty="0">
                          <a:solidFill>
                            <a:srgbClr val="231F20"/>
                          </a:solidFill>
                          <a:latin typeface="Arial Narrow"/>
                          <a:cs typeface="Arial Narrow"/>
                        </a:rPr>
                        <a:t>tiempo a </a:t>
                      </a:r>
                      <a:r>
                        <a:rPr sz="900" spc="-5" dirty="0">
                          <a:solidFill>
                            <a:srgbClr val="231F20"/>
                          </a:solidFill>
                          <a:latin typeface="Arial Narrow"/>
                          <a:cs typeface="Arial Narrow"/>
                        </a:rPr>
                        <a:t>una </a:t>
                      </a:r>
                      <a:r>
                        <a:rPr sz="900" dirty="0">
                          <a:solidFill>
                            <a:srgbClr val="231F20"/>
                          </a:solidFill>
                          <a:latin typeface="Arial Narrow"/>
                          <a:cs typeface="Arial Narrow"/>
                        </a:rPr>
                        <a:t>temperatura </a:t>
                      </a:r>
                      <a:r>
                        <a:rPr sz="900" spc="-5" dirty="0">
                          <a:solidFill>
                            <a:srgbClr val="231F20"/>
                          </a:solidFill>
                          <a:latin typeface="Arial Narrow"/>
                          <a:cs typeface="Arial Narrow"/>
                        </a:rPr>
                        <a:t>superior </a:t>
                      </a:r>
                      <a:r>
                        <a:rPr sz="900" dirty="0">
                          <a:solidFill>
                            <a:srgbClr val="231F20"/>
                          </a:solidFill>
                          <a:latin typeface="Arial Narrow"/>
                          <a:cs typeface="Arial Narrow"/>
                        </a:rPr>
                        <a:t>a </a:t>
                      </a:r>
                      <a:r>
                        <a:rPr sz="900" spc="-5" dirty="0">
                          <a:solidFill>
                            <a:srgbClr val="231F20"/>
                          </a:solidFill>
                          <a:latin typeface="Arial Narrow"/>
                          <a:cs typeface="Arial Narrow"/>
                        </a:rPr>
                        <a:t>20 </a:t>
                      </a:r>
                      <a:r>
                        <a:rPr sz="900" dirty="0">
                          <a:solidFill>
                            <a:srgbClr val="231F20"/>
                          </a:solidFill>
                          <a:latin typeface="Arial Narrow"/>
                          <a:cs typeface="Arial Narrow"/>
                        </a:rPr>
                        <a:t>°C  (68</a:t>
                      </a:r>
                      <a:r>
                        <a:rPr sz="900" spc="-5"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015950">
                <a:tc>
                  <a:txBody>
                    <a:bodyPr/>
                    <a:lstStyle/>
                    <a:p>
                      <a:pPr>
                        <a:lnSpc>
                          <a:spcPct val="100000"/>
                        </a:lnSpc>
                        <a:spcBef>
                          <a:spcPts val="45"/>
                        </a:spcBef>
                      </a:pPr>
                      <a:endParaRPr sz="1750">
                        <a:latin typeface="Times New Roman"/>
                        <a:cs typeface="Times New Roman"/>
                      </a:endParaRPr>
                    </a:p>
                    <a:p>
                      <a:pPr marL="400050">
                        <a:lnSpc>
                          <a:spcPts val="869"/>
                        </a:lnSpc>
                        <a:tabLst>
                          <a:tab pos="1290955" algn="l"/>
                        </a:tabLst>
                      </a:pPr>
                      <a:r>
                        <a:rPr sz="1050" spc="-7" baseline="39682" dirty="0">
                          <a:solidFill>
                            <a:srgbClr val="231F20"/>
                          </a:solidFill>
                          <a:latin typeface="Arial Narrow"/>
                          <a:cs typeface="Arial Narrow"/>
                        </a:rPr>
                        <a:t>AMARILLO	</a:t>
                      </a:r>
                      <a:r>
                        <a:rPr sz="900" dirty="0">
                          <a:solidFill>
                            <a:srgbClr val="231F20"/>
                          </a:solidFill>
                          <a:latin typeface="Arial Narrow"/>
                          <a:cs typeface="Arial Narrow"/>
                        </a:rPr>
                        <a:t>Asegúrese </a:t>
                      </a:r>
                      <a:r>
                        <a:rPr sz="900" spc="-5" dirty="0">
                          <a:solidFill>
                            <a:srgbClr val="231F20"/>
                          </a:solidFill>
                          <a:latin typeface="Arial Narrow"/>
                          <a:cs typeface="Arial Narrow"/>
                        </a:rPr>
                        <a:t>de que el manómetro apunta </a:t>
                      </a:r>
                      <a:r>
                        <a:rPr sz="900" dirty="0">
                          <a:solidFill>
                            <a:srgbClr val="231F20"/>
                          </a:solidFill>
                          <a:latin typeface="Arial Narrow"/>
                          <a:cs typeface="Arial Narrow"/>
                        </a:rPr>
                        <a:t>a </a:t>
                      </a:r>
                      <a:r>
                        <a:rPr sz="900" spc="-5" dirty="0">
                          <a:solidFill>
                            <a:srgbClr val="231F20"/>
                          </a:solidFill>
                          <a:latin typeface="Arial Narrow"/>
                          <a:cs typeface="Arial Narrow"/>
                        </a:rPr>
                        <a:t>la sección </a:t>
                      </a:r>
                      <a:r>
                        <a:rPr sz="900" b="1" dirty="0">
                          <a:solidFill>
                            <a:srgbClr val="231F20"/>
                          </a:solidFill>
                          <a:latin typeface="Arial Narrow"/>
                          <a:cs typeface="Arial Narrow"/>
                        </a:rPr>
                        <a:t>verde </a:t>
                      </a:r>
                      <a:r>
                        <a:rPr sz="900" spc="-5" dirty="0">
                          <a:solidFill>
                            <a:srgbClr val="231F20"/>
                          </a:solidFill>
                          <a:latin typeface="Arial Narrow"/>
                          <a:cs typeface="Arial Narrow"/>
                        </a:rPr>
                        <a:t>en las siguientes</a:t>
                      </a:r>
                      <a:r>
                        <a:rPr sz="900" spc="-20" dirty="0">
                          <a:solidFill>
                            <a:srgbClr val="231F20"/>
                          </a:solidFill>
                          <a:latin typeface="Arial Narrow"/>
                          <a:cs typeface="Arial Narrow"/>
                        </a:rPr>
                        <a:t> </a:t>
                      </a:r>
                      <a:r>
                        <a:rPr sz="900" spc="-5" dirty="0">
                          <a:solidFill>
                            <a:srgbClr val="231F20"/>
                          </a:solidFill>
                          <a:latin typeface="Arial Narrow"/>
                          <a:cs typeface="Arial Narrow"/>
                        </a:rPr>
                        <a:t>condiciones:</a:t>
                      </a:r>
                      <a:endParaRPr sz="900">
                        <a:latin typeface="Arial Narrow"/>
                        <a:cs typeface="Arial Narrow"/>
                      </a:endParaRPr>
                    </a:p>
                    <a:p>
                      <a:pPr marL="453390">
                        <a:lnSpc>
                          <a:spcPts val="610"/>
                        </a:lnSpc>
                      </a:pPr>
                      <a:r>
                        <a:rPr sz="750" spc="5" dirty="0">
                          <a:solidFill>
                            <a:srgbClr val="231F20"/>
                          </a:solidFill>
                          <a:latin typeface="Arial Narrow"/>
                          <a:cs typeface="Arial Narrow"/>
                        </a:rPr>
                        <a:t>VERDE</a:t>
                      </a:r>
                      <a:endParaRPr sz="750">
                        <a:latin typeface="Arial Narrow"/>
                        <a:cs typeface="Arial Narrow"/>
                      </a:endParaRPr>
                    </a:p>
                    <a:p>
                      <a:pPr marL="1494155" indent="-160020">
                        <a:lnSpc>
                          <a:spcPts val="1000"/>
                        </a:lnSpc>
                        <a:buChar char="●"/>
                        <a:tabLst>
                          <a:tab pos="1494790"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el spa esté lleno de</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p>
                      <a:pPr marL="1494155" indent="-160020">
                        <a:lnSpc>
                          <a:spcPct val="100000"/>
                        </a:lnSpc>
                        <a:spcBef>
                          <a:spcPts val="320"/>
                        </a:spcBef>
                        <a:buChar char="●"/>
                        <a:tabLst>
                          <a:tab pos="1494790"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se esté utilizando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426018">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5"/>
                        </a:spcBef>
                      </a:pPr>
                      <a:endParaRPr sz="750">
                        <a:latin typeface="Times New Roman"/>
                        <a:cs typeface="Times New Roman"/>
                      </a:endParaRPr>
                    </a:p>
                    <a:p>
                      <a:pPr marL="1290955" marR="463550" algn="just">
                        <a:lnSpc>
                          <a:spcPct val="129700"/>
                        </a:lnSpc>
                      </a:pPr>
                      <a:r>
                        <a:rPr sz="900" b="1" dirty="0">
                          <a:solidFill>
                            <a:srgbClr val="231F20"/>
                          </a:solidFill>
                          <a:latin typeface="Arial Narrow"/>
                          <a:cs typeface="Arial Narrow"/>
                        </a:rPr>
                        <a:t>ADVERTENCIA: </a:t>
                      </a:r>
                      <a:r>
                        <a:rPr sz="900" b="1" spc="-5" dirty="0">
                          <a:solidFill>
                            <a:srgbClr val="231F20"/>
                          </a:solidFill>
                          <a:latin typeface="Arial Narrow"/>
                          <a:cs typeface="Arial Narrow"/>
                        </a:rPr>
                        <a:t>si el </a:t>
                      </a:r>
                      <a:r>
                        <a:rPr sz="900" b="1" dirty="0">
                          <a:solidFill>
                            <a:srgbClr val="231F20"/>
                          </a:solidFill>
                          <a:latin typeface="Arial Narrow"/>
                          <a:cs typeface="Arial Narrow"/>
                        </a:rPr>
                        <a:t>manómetro </a:t>
                      </a:r>
                      <a:r>
                        <a:rPr sz="900" b="1" spc="-5" dirty="0">
                          <a:solidFill>
                            <a:srgbClr val="231F20"/>
                          </a:solidFill>
                          <a:latin typeface="Arial Narrow"/>
                          <a:cs typeface="Arial Narrow"/>
                        </a:rPr>
                        <a:t>señala </a:t>
                      </a:r>
                      <a:r>
                        <a:rPr sz="900" b="1" dirty="0">
                          <a:solidFill>
                            <a:srgbClr val="231F20"/>
                          </a:solidFill>
                          <a:latin typeface="Arial Narrow"/>
                          <a:cs typeface="Arial Narrow"/>
                        </a:rPr>
                        <a:t>a la </a:t>
                      </a:r>
                      <a:r>
                        <a:rPr sz="900" b="1" spc="-5" dirty="0">
                          <a:solidFill>
                            <a:srgbClr val="231F20"/>
                          </a:solidFill>
                          <a:latin typeface="Arial Narrow"/>
                          <a:cs typeface="Arial Narrow"/>
                        </a:rPr>
                        <a:t>sección </a:t>
                      </a:r>
                      <a:r>
                        <a:rPr sz="900" b="1" dirty="0">
                          <a:solidFill>
                            <a:srgbClr val="231F20"/>
                          </a:solidFill>
                          <a:latin typeface="Arial Narrow"/>
                          <a:cs typeface="Arial Narrow"/>
                        </a:rPr>
                        <a:t>blanca, la presión del </a:t>
                      </a:r>
                      <a:r>
                        <a:rPr sz="900" b="1" spc="-5" dirty="0">
                          <a:solidFill>
                            <a:srgbClr val="231F20"/>
                          </a:solidFill>
                          <a:latin typeface="Arial Narrow"/>
                          <a:cs typeface="Arial Narrow"/>
                        </a:rPr>
                        <a:t>aire </a:t>
                      </a:r>
                      <a:r>
                        <a:rPr sz="900" b="1" dirty="0">
                          <a:solidFill>
                            <a:srgbClr val="231F20"/>
                          </a:solidFill>
                          <a:latin typeface="Arial Narrow"/>
                          <a:cs typeface="Arial Narrow"/>
                        </a:rPr>
                        <a:t>del </a:t>
                      </a:r>
                      <a:r>
                        <a:rPr sz="900" b="1" spc="-5" dirty="0">
                          <a:solidFill>
                            <a:srgbClr val="231F20"/>
                          </a:solidFill>
                          <a:latin typeface="Arial Narrow"/>
                          <a:cs typeface="Arial Narrow"/>
                        </a:rPr>
                        <a:t>spa es </a:t>
                      </a:r>
                      <a:r>
                        <a:rPr sz="900" b="1" dirty="0">
                          <a:solidFill>
                            <a:srgbClr val="231F20"/>
                          </a:solidFill>
                          <a:latin typeface="Arial Narrow"/>
                          <a:cs typeface="Arial Narrow"/>
                        </a:rPr>
                        <a:t>demasiado alta.  </a:t>
                      </a:r>
                      <a:r>
                        <a:rPr sz="900" spc="-5" dirty="0">
                          <a:solidFill>
                            <a:srgbClr val="231F20"/>
                          </a:solidFill>
                          <a:latin typeface="Arial Narrow"/>
                          <a:cs typeface="Arial Narrow"/>
                        </a:rPr>
                        <a:t>Gire ligeramente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en sentido contrario </a:t>
                      </a:r>
                      <a:r>
                        <a:rPr sz="900" dirty="0">
                          <a:solidFill>
                            <a:srgbClr val="231F20"/>
                          </a:solidFill>
                          <a:latin typeface="Arial Narrow"/>
                          <a:cs typeface="Arial Narrow"/>
                        </a:rPr>
                        <a:t>a </a:t>
                      </a:r>
                      <a:r>
                        <a:rPr sz="900" spc="-5" dirty="0">
                          <a:solidFill>
                            <a:srgbClr val="231F20"/>
                          </a:solidFill>
                          <a:latin typeface="Arial Narrow"/>
                          <a:cs typeface="Arial Narrow"/>
                        </a:rPr>
                        <a:t>las agujas del </a:t>
                      </a:r>
                      <a:r>
                        <a:rPr sz="900" dirty="0">
                          <a:solidFill>
                            <a:srgbClr val="231F20"/>
                          </a:solidFill>
                          <a:latin typeface="Arial Narrow"/>
                          <a:cs typeface="Arial Narrow"/>
                        </a:rPr>
                        <a:t>reloj </a:t>
                      </a:r>
                      <a:r>
                        <a:rPr sz="900" spc="-5" dirty="0">
                          <a:solidFill>
                            <a:srgbClr val="231F20"/>
                          </a:solidFill>
                          <a:latin typeface="Arial Narrow"/>
                          <a:cs typeface="Arial Narrow"/>
                        </a:rPr>
                        <a:t>para soltar un poco de aire. Luego  apriete la </a:t>
                      </a:r>
                      <a:r>
                        <a:rPr sz="900" dirty="0">
                          <a:solidFill>
                            <a:srgbClr val="231F20"/>
                          </a:solidFill>
                          <a:latin typeface="Arial Narrow"/>
                          <a:cs typeface="Arial Narrow"/>
                        </a:rPr>
                        <a:t>tapa </a:t>
                      </a:r>
                      <a:r>
                        <a:rPr sz="900" spc="-5" dirty="0">
                          <a:solidFill>
                            <a:srgbClr val="231F20"/>
                          </a:solidFill>
                          <a:latin typeface="Arial Narrow"/>
                          <a:cs typeface="Arial Narrow"/>
                        </a:rPr>
                        <a:t>una vez que el puntero vuelva </a:t>
                      </a:r>
                      <a:r>
                        <a:rPr sz="900" dirty="0">
                          <a:solidFill>
                            <a:srgbClr val="231F20"/>
                          </a:solidFill>
                          <a:latin typeface="Arial Narrow"/>
                          <a:cs typeface="Arial Narrow"/>
                        </a:rPr>
                        <a:t>a </a:t>
                      </a:r>
                      <a:r>
                        <a:rPr sz="900" spc="-5" dirty="0">
                          <a:solidFill>
                            <a:srgbClr val="231F20"/>
                          </a:solidFill>
                          <a:latin typeface="Arial Narrow"/>
                          <a:cs typeface="Arial Narrow"/>
                        </a:rPr>
                        <a:t>la sección </a:t>
                      </a:r>
                      <a:r>
                        <a:rPr sz="900" b="1" dirty="0">
                          <a:solidFill>
                            <a:srgbClr val="231F20"/>
                          </a:solidFill>
                          <a:latin typeface="Arial Narrow"/>
                          <a:cs typeface="Arial Narrow"/>
                        </a:rPr>
                        <a:t>verde </a:t>
                      </a:r>
                      <a:r>
                        <a:rPr sz="900" dirty="0">
                          <a:solidFill>
                            <a:srgbClr val="231F20"/>
                          </a:solidFill>
                          <a:latin typeface="Arial Narrow"/>
                          <a:cs typeface="Arial Narrow"/>
                        </a:rPr>
                        <a:t>o</a:t>
                      </a:r>
                      <a:r>
                        <a:rPr sz="900" spc="-20" dirty="0">
                          <a:solidFill>
                            <a:srgbClr val="231F20"/>
                          </a:solidFill>
                          <a:latin typeface="Arial Narrow"/>
                          <a:cs typeface="Arial Narrow"/>
                        </a:rPr>
                        <a:t> </a:t>
                      </a:r>
                      <a:r>
                        <a:rPr sz="900" b="1" dirty="0">
                          <a:solidFill>
                            <a:srgbClr val="231F20"/>
                          </a:solidFill>
                          <a:latin typeface="Arial Narrow"/>
                          <a:cs typeface="Arial Narrow"/>
                        </a:rPr>
                        <a:t>amarilla</a:t>
                      </a:r>
                      <a:r>
                        <a:rPr sz="900" dirty="0">
                          <a:solidFill>
                            <a:srgbClr val="231F20"/>
                          </a:solidFill>
                          <a:latin typeface="Arial Narrow"/>
                          <a:cs typeface="Arial Narrow"/>
                        </a:rPr>
                        <a: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14" name="object 14"/>
          <p:cNvSpPr txBox="1"/>
          <p:nvPr/>
        </p:nvSpPr>
        <p:spPr>
          <a:xfrm>
            <a:off x="524167" y="932930"/>
            <a:ext cx="6511925" cy="2997835"/>
          </a:xfrm>
          <a:prstGeom prst="rect">
            <a:avLst/>
          </a:prstGeom>
        </p:spPr>
        <p:txBody>
          <a:bodyPr vert="horz" wrap="square" lIns="0" tIns="12700" rIns="0" bIns="0" rtlCol="0">
            <a:spAutoFit/>
          </a:bodyPr>
          <a:lstStyle/>
          <a:p>
            <a:pPr marL="12700" marR="161290" indent="-635">
              <a:lnSpc>
                <a:spcPct val="120300"/>
              </a:lnSpc>
              <a:spcBef>
                <a:spcPts val="100"/>
              </a:spcBef>
            </a:pPr>
            <a:r>
              <a:rPr sz="900" b="1" dirty="0">
                <a:solidFill>
                  <a:srgbClr val="231F20"/>
                </a:solidFill>
                <a:latin typeface="Arial Narrow"/>
                <a:cs typeface="Arial Narrow"/>
              </a:rPr>
              <a:t>NOTA: </a:t>
            </a:r>
            <a:r>
              <a:rPr sz="900" spc="-10" dirty="0">
                <a:solidFill>
                  <a:srgbClr val="231F20"/>
                </a:solidFill>
                <a:latin typeface="Arial Narrow"/>
                <a:cs typeface="Arial Narrow"/>
              </a:rPr>
              <a:t>Lleve el paquete entero </a:t>
            </a:r>
            <a:r>
              <a:rPr sz="900" spc="-5" dirty="0">
                <a:solidFill>
                  <a:srgbClr val="231F20"/>
                </a:solidFill>
                <a:latin typeface="Arial Narrow"/>
                <a:cs typeface="Arial Narrow"/>
              </a:rPr>
              <a:t>a </a:t>
            </a:r>
            <a:r>
              <a:rPr sz="900" spc="-10" dirty="0">
                <a:solidFill>
                  <a:srgbClr val="231F20"/>
                </a:solidFill>
                <a:latin typeface="Arial Narrow"/>
                <a:cs typeface="Arial Narrow"/>
              </a:rPr>
              <a:t>la ubicación seleccionada. </a:t>
            </a:r>
            <a:r>
              <a:rPr sz="900" spc="-5" dirty="0">
                <a:solidFill>
                  <a:srgbClr val="231F20"/>
                </a:solidFill>
                <a:latin typeface="Arial Narrow"/>
                <a:cs typeface="Arial Narrow"/>
              </a:rPr>
              <a:t>No </a:t>
            </a:r>
            <a:r>
              <a:rPr sz="900" spc="-10" dirty="0">
                <a:solidFill>
                  <a:srgbClr val="231F20"/>
                </a:solidFill>
                <a:latin typeface="Arial Narrow"/>
                <a:cs typeface="Arial Narrow"/>
              </a:rPr>
              <a:t>arrastre la bañera del spa por el suelo porque podría dañarla </a:t>
            </a:r>
            <a:r>
              <a:rPr sz="900" spc="-5" dirty="0">
                <a:solidFill>
                  <a:srgbClr val="231F20"/>
                </a:solidFill>
                <a:latin typeface="Arial Narrow"/>
                <a:cs typeface="Arial Narrow"/>
              </a:rPr>
              <a:t>y </a:t>
            </a:r>
            <a:r>
              <a:rPr sz="900" spc="-10" dirty="0">
                <a:solidFill>
                  <a:srgbClr val="231F20"/>
                </a:solidFill>
                <a:latin typeface="Arial Narrow"/>
                <a:cs typeface="Arial Narrow"/>
              </a:rPr>
              <a:t>causar </a:t>
            </a:r>
            <a:r>
              <a:rPr sz="900" spc="-5" dirty="0">
                <a:solidFill>
                  <a:srgbClr val="231F20"/>
                </a:solidFill>
                <a:latin typeface="Arial Narrow"/>
                <a:cs typeface="Arial Narrow"/>
              </a:rPr>
              <a:t>fugas. Abra </a:t>
            </a:r>
            <a:r>
              <a:rPr sz="900" spc="-10" dirty="0">
                <a:solidFill>
                  <a:srgbClr val="231F20"/>
                </a:solidFill>
                <a:latin typeface="Arial Narrow"/>
                <a:cs typeface="Arial Narrow"/>
              </a:rPr>
              <a:t>la caja  con cuidado para que pueda utilizarse para guardar el spa durante largos períodos </a:t>
            </a:r>
            <a:r>
              <a:rPr sz="900" spc="-5" dirty="0">
                <a:solidFill>
                  <a:srgbClr val="231F20"/>
                </a:solidFill>
                <a:latin typeface="Arial Narrow"/>
                <a:cs typeface="Arial Narrow"/>
              </a:rPr>
              <a:t>o </a:t>
            </a:r>
            <a:r>
              <a:rPr sz="900" spc="-10" dirty="0">
                <a:solidFill>
                  <a:srgbClr val="231F20"/>
                </a:solidFill>
                <a:latin typeface="Arial Narrow"/>
                <a:cs typeface="Arial Narrow"/>
              </a:rPr>
              <a:t>cuando no se</a:t>
            </a:r>
            <a:r>
              <a:rPr sz="900" spc="85" dirty="0">
                <a:solidFill>
                  <a:srgbClr val="231F20"/>
                </a:solidFill>
                <a:latin typeface="Arial Narrow"/>
                <a:cs typeface="Arial Narrow"/>
              </a:rPr>
              <a:t> </a:t>
            </a:r>
            <a:r>
              <a:rPr sz="900" spc="-5" dirty="0">
                <a:solidFill>
                  <a:srgbClr val="231F20"/>
                </a:solidFill>
                <a:latin typeface="Arial Narrow"/>
                <a:cs typeface="Arial Narrow"/>
              </a:rPr>
              <a:t>use.</a:t>
            </a:r>
            <a:endParaRPr sz="900">
              <a:latin typeface="Arial Narrow"/>
              <a:cs typeface="Arial Narrow"/>
            </a:endParaRPr>
          </a:p>
          <a:p>
            <a:pPr marL="12700" marR="412750">
              <a:lnSpc>
                <a:spcPct val="120300"/>
              </a:lnSpc>
              <a:spcBef>
                <a:spcPts val="300"/>
              </a:spcBef>
            </a:pPr>
            <a:r>
              <a:rPr sz="900" b="1" dirty="0">
                <a:solidFill>
                  <a:srgbClr val="231F20"/>
                </a:solidFill>
                <a:latin typeface="Arial Narrow"/>
                <a:cs typeface="Arial Narrow"/>
              </a:rPr>
              <a:t>NOTA: </a:t>
            </a:r>
            <a:r>
              <a:rPr sz="900" spc="-5" dirty="0">
                <a:solidFill>
                  <a:srgbClr val="231F20"/>
                </a:solidFill>
                <a:latin typeface="Arial Narrow"/>
                <a:cs typeface="Arial Narrow"/>
              </a:rPr>
              <a:t>Ponga todas </a:t>
            </a:r>
            <a:r>
              <a:rPr sz="900" spc="-10" dirty="0">
                <a:solidFill>
                  <a:srgbClr val="231F20"/>
                </a:solidFill>
                <a:latin typeface="Arial Narrow"/>
                <a:cs typeface="Arial Narrow"/>
              </a:rPr>
              <a:t>las piezas en el suelo </a:t>
            </a:r>
            <a:r>
              <a:rPr sz="900" spc="-5" dirty="0">
                <a:solidFill>
                  <a:srgbClr val="231F20"/>
                </a:solidFill>
                <a:latin typeface="Arial Narrow"/>
                <a:cs typeface="Arial Narrow"/>
              </a:rPr>
              <a:t>y </a:t>
            </a:r>
            <a:r>
              <a:rPr sz="900" spc="-10" dirty="0">
                <a:solidFill>
                  <a:srgbClr val="231F20"/>
                </a:solidFill>
                <a:latin typeface="Arial Narrow"/>
                <a:cs typeface="Arial Narrow"/>
              </a:rPr>
              <a:t>asegúrese de que no </a:t>
            </a:r>
            <a:r>
              <a:rPr sz="900" spc="-5" dirty="0">
                <a:solidFill>
                  <a:srgbClr val="231F20"/>
                </a:solidFill>
                <a:latin typeface="Arial Narrow"/>
                <a:cs typeface="Arial Narrow"/>
              </a:rPr>
              <a:t>falte </a:t>
            </a:r>
            <a:r>
              <a:rPr sz="900" spc="-10" dirty="0">
                <a:solidFill>
                  <a:srgbClr val="231F20"/>
                </a:solidFill>
                <a:latin typeface="Arial Narrow"/>
                <a:cs typeface="Arial Narrow"/>
              </a:rPr>
              <a:t>ninguna. </a:t>
            </a:r>
            <a:r>
              <a:rPr sz="900" spc="-5" dirty="0">
                <a:solidFill>
                  <a:srgbClr val="231F20"/>
                </a:solidFill>
                <a:latin typeface="Arial Narrow"/>
                <a:cs typeface="Arial Narrow"/>
              </a:rPr>
              <a:t>Si faltan </a:t>
            </a:r>
            <a:r>
              <a:rPr sz="900" spc="-10" dirty="0">
                <a:solidFill>
                  <a:srgbClr val="231F20"/>
                </a:solidFill>
                <a:latin typeface="Arial Narrow"/>
                <a:cs typeface="Arial Narrow"/>
              </a:rPr>
              <a:t>piezas </a:t>
            </a:r>
            <a:r>
              <a:rPr sz="900" spc="-5" dirty="0">
                <a:solidFill>
                  <a:srgbClr val="231F20"/>
                </a:solidFill>
                <a:latin typeface="Arial Narrow"/>
                <a:cs typeface="Arial Narrow"/>
              </a:rPr>
              <a:t>o </a:t>
            </a:r>
            <a:r>
              <a:rPr sz="900" spc="-10" dirty="0">
                <a:solidFill>
                  <a:srgbClr val="231F20"/>
                </a:solidFill>
                <a:latin typeface="Arial Narrow"/>
                <a:cs typeface="Arial Narrow"/>
              </a:rPr>
              <a:t>alguna está dañada, póngase en contacto con el  correspondiente centro de servicio posventa de</a:t>
            </a:r>
            <a:r>
              <a:rPr sz="900" spc="15" dirty="0">
                <a:solidFill>
                  <a:srgbClr val="231F20"/>
                </a:solidFill>
                <a:latin typeface="Arial Narrow"/>
                <a:cs typeface="Arial Narrow"/>
              </a:rPr>
              <a:t> </a:t>
            </a:r>
            <a:r>
              <a:rPr sz="900" spc="-10" dirty="0">
                <a:solidFill>
                  <a:srgbClr val="231F20"/>
                </a:solidFill>
                <a:latin typeface="Arial Narrow"/>
                <a:cs typeface="Arial Narrow"/>
              </a:rPr>
              <a:t>MSpa.</a:t>
            </a:r>
            <a:endParaRPr sz="900">
              <a:latin typeface="Arial Narrow"/>
              <a:cs typeface="Arial Narrow"/>
            </a:endParaRPr>
          </a:p>
          <a:p>
            <a:pPr>
              <a:lnSpc>
                <a:spcPct val="100000"/>
              </a:lnSpc>
              <a:spcBef>
                <a:spcPts val="45"/>
              </a:spcBef>
            </a:pPr>
            <a:endParaRPr sz="1350">
              <a:latin typeface="Arial Narrow"/>
              <a:cs typeface="Arial Narrow"/>
            </a:endParaRPr>
          </a:p>
          <a:p>
            <a:pPr marL="12700">
              <a:lnSpc>
                <a:spcPct val="100000"/>
              </a:lnSpc>
            </a:pPr>
            <a:r>
              <a:rPr sz="1200" b="1" spc="-5" dirty="0">
                <a:solidFill>
                  <a:srgbClr val="231F20"/>
                </a:solidFill>
                <a:latin typeface="Arial Narrow"/>
                <a:cs typeface="Arial Narrow"/>
              </a:rPr>
              <a:t>MONTAJE</a:t>
            </a:r>
            <a:endParaRPr sz="1200">
              <a:latin typeface="Arial Narrow"/>
              <a:cs typeface="Arial Narrow"/>
            </a:endParaRPr>
          </a:p>
          <a:p>
            <a:pPr marL="12700">
              <a:lnSpc>
                <a:spcPct val="100000"/>
              </a:lnSpc>
              <a:spcBef>
                <a:spcPts val="60"/>
              </a:spcBef>
            </a:pPr>
            <a:r>
              <a:rPr sz="1000" b="1" spc="-5" dirty="0">
                <a:solidFill>
                  <a:srgbClr val="231F20"/>
                </a:solidFill>
                <a:latin typeface="Arial Narrow"/>
                <a:cs typeface="Arial Narrow"/>
              </a:rPr>
              <a:t>Inflar la </a:t>
            </a:r>
            <a:r>
              <a:rPr sz="1000" b="1" dirty="0">
                <a:solidFill>
                  <a:srgbClr val="231F20"/>
                </a:solidFill>
                <a:latin typeface="Arial Narrow"/>
                <a:cs typeface="Arial Narrow"/>
              </a:rPr>
              <a:t>pared de </a:t>
            </a:r>
            <a:r>
              <a:rPr sz="1000" b="1" spc="-5" dirty="0">
                <a:solidFill>
                  <a:srgbClr val="231F20"/>
                </a:solidFill>
                <a:latin typeface="Arial Narrow"/>
                <a:cs typeface="Arial Narrow"/>
              </a:rPr>
              <a:t>la </a:t>
            </a:r>
            <a:r>
              <a:rPr sz="1000" b="1" dirty="0">
                <a:solidFill>
                  <a:srgbClr val="231F20"/>
                </a:solidFill>
                <a:latin typeface="Arial Narrow"/>
                <a:cs typeface="Arial Narrow"/>
              </a:rPr>
              <a:t>bañera del</a:t>
            </a:r>
            <a:r>
              <a:rPr sz="1000" b="1" spc="-5" dirty="0">
                <a:solidFill>
                  <a:srgbClr val="231F20"/>
                </a:solidFill>
                <a:latin typeface="Arial Narrow"/>
                <a:cs typeface="Arial Narrow"/>
              </a:rPr>
              <a:t> spa</a:t>
            </a:r>
            <a:endParaRPr sz="1000">
              <a:latin typeface="Arial Narrow"/>
              <a:cs typeface="Arial Narrow"/>
            </a:endParaRPr>
          </a:p>
          <a:p>
            <a:pPr marL="12700" marR="50800">
              <a:lnSpc>
                <a:spcPts val="1300"/>
              </a:lnSpc>
              <a:spcBef>
                <a:spcPts val="60"/>
              </a:spcBef>
            </a:pPr>
            <a:r>
              <a:rPr sz="900" dirty="0">
                <a:solidFill>
                  <a:srgbClr val="231F20"/>
                </a:solidFill>
                <a:latin typeface="Arial Narrow"/>
                <a:cs typeface="Arial Narrow"/>
              </a:rPr>
              <a:t>Saque </a:t>
            </a:r>
            <a:r>
              <a:rPr sz="900" spc="-5" dirty="0">
                <a:solidFill>
                  <a:srgbClr val="231F20"/>
                </a:solidFill>
                <a:latin typeface="Arial Narrow"/>
                <a:cs typeface="Arial Narrow"/>
              </a:rPr>
              <a:t>la alfombrilla para el suelo </a:t>
            </a:r>
            <a:r>
              <a:rPr sz="900" dirty="0">
                <a:solidFill>
                  <a:srgbClr val="231F20"/>
                </a:solidFill>
                <a:latin typeface="Arial Narrow"/>
                <a:cs typeface="Arial Narrow"/>
              </a:rPr>
              <a:t>y </a:t>
            </a:r>
            <a:r>
              <a:rPr sz="900" spc="-5" dirty="0">
                <a:solidFill>
                  <a:srgbClr val="231F20"/>
                </a:solidFill>
                <a:latin typeface="Arial Narrow"/>
                <a:cs typeface="Arial Narrow"/>
              </a:rPr>
              <a:t>extiéndala en la zona despejada. Luego extienda la bañera del spa sobre la alfombrilla </a:t>
            </a:r>
            <a:r>
              <a:rPr sz="900" dirty="0">
                <a:solidFill>
                  <a:srgbClr val="231F20"/>
                </a:solidFill>
                <a:latin typeface="Arial Narrow"/>
                <a:cs typeface="Arial Narrow"/>
              </a:rPr>
              <a:t>y </a:t>
            </a:r>
            <a:r>
              <a:rPr sz="900" spc="-5" dirty="0">
                <a:solidFill>
                  <a:srgbClr val="231F20"/>
                </a:solidFill>
                <a:latin typeface="Arial Narrow"/>
                <a:cs typeface="Arial Narrow"/>
              </a:rPr>
              <a:t>ponga la válvula de vaciado  apuntando hacia una zona adecuada para el vaciado. </a:t>
            </a:r>
            <a:r>
              <a:rPr sz="900" b="1" dirty="0">
                <a:solidFill>
                  <a:srgbClr val="231F20"/>
                </a:solidFill>
                <a:latin typeface="Arial Narrow"/>
                <a:cs typeface="Arial Narrow"/>
              </a:rPr>
              <a:t>NOTA: </a:t>
            </a:r>
            <a:r>
              <a:rPr sz="900" spc="-5" dirty="0">
                <a:solidFill>
                  <a:srgbClr val="231F20"/>
                </a:solidFill>
                <a:latin typeface="Arial Narrow"/>
                <a:cs typeface="Arial Narrow"/>
              </a:rPr>
              <a:t>ponga la alfombrilla con las burbujas hacia abajo en la zona despejada donde piense instalar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40"/>
              </a:spcBef>
              <a:buAutoNum type="arabicPeriod"/>
              <a:tabLst>
                <a:tab pos="16954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BURBUJAS </a:t>
            </a:r>
            <a:r>
              <a:rPr sz="900" dirty="0">
                <a:solidFill>
                  <a:srgbClr val="231F20"/>
                </a:solidFill>
                <a:latin typeface="Arial Narrow"/>
                <a:cs typeface="Arial Narrow"/>
              </a:rPr>
              <a:t>y </a:t>
            </a:r>
            <a:r>
              <a:rPr sz="900" spc="-5" dirty="0">
                <a:solidFill>
                  <a:srgbClr val="231F20"/>
                </a:solidFill>
                <a:latin typeface="Arial Narrow"/>
                <a:cs typeface="Arial Narrow"/>
              </a:rPr>
              <a:t>el botón </a:t>
            </a:r>
            <a:r>
              <a:rPr sz="900" b="1" dirty="0">
                <a:solidFill>
                  <a:srgbClr val="231F20"/>
                </a:solidFill>
                <a:latin typeface="Arial Narrow"/>
                <a:cs typeface="Arial Narrow"/>
              </a:rPr>
              <a:t>ARRIBA </a:t>
            </a:r>
            <a:r>
              <a:rPr sz="900" spc="-5" dirty="0">
                <a:solidFill>
                  <a:srgbClr val="231F20"/>
                </a:solidFill>
                <a:latin typeface="Arial Narrow"/>
                <a:cs typeface="Arial Narrow"/>
              </a:rPr>
              <a:t>al mismo </a:t>
            </a:r>
            <a:r>
              <a:rPr sz="900" dirty="0">
                <a:solidFill>
                  <a:srgbClr val="231F20"/>
                </a:solidFill>
                <a:latin typeface="Arial Narrow"/>
                <a:cs typeface="Arial Narrow"/>
              </a:rPr>
              <a:t>tiempo </a:t>
            </a:r>
            <a:r>
              <a:rPr sz="900" spc="-5" dirty="0">
                <a:solidFill>
                  <a:srgbClr val="231F20"/>
                </a:solidFill>
                <a:latin typeface="Arial Narrow"/>
                <a:cs typeface="Arial Narrow"/>
              </a:rPr>
              <a:t>para iniciar el</a:t>
            </a:r>
            <a:r>
              <a:rPr sz="900" spc="-30" dirty="0">
                <a:solidFill>
                  <a:srgbClr val="231F20"/>
                </a:solidFill>
                <a:latin typeface="Arial Narrow"/>
                <a:cs typeface="Arial Narrow"/>
              </a:rPr>
              <a:t> </a:t>
            </a:r>
            <a:r>
              <a:rPr sz="900" spc="-5" dirty="0">
                <a:solidFill>
                  <a:srgbClr val="231F20"/>
                </a:solidFill>
                <a:latin typeface="Arial Narrow"/>
                <a:cs typeface="Arial Narrow"/>
              </a:rPr>
              <a:t>autoinflado.</a:t>
            </a:r>
            <a:endParaRPr sz="900">
              <a:latin typeface="Arial Narrow"/>
              <a:cs typeface="Arial Narrow"/>
            </a:endParaRPr>
          </a:p>
          <a:p>
            <a:pPr marL="168910" marR="212090" indent="-156845">
              <a:lnSpc>
                <a:spcPct val="111100"/>
              </a:lnSpc>
              <a:buAutoNum type="arabicPeriod"/>
              <a:tabLst>
                <a:tab pos="169545" algn="l"/>
              </a:tabLst>
            </a:pPr>
            <a:r>
              <a:rPr sz="900" dirty="0">
                <a:solidFill>
                  <a:srgbClr val="231F20"/>
                </a:solidFill>
                <a:latin typeface="Arial Narrow"/>
                <a:cs typeface="Arial Narrow"/>
              </a:rPr>
              <a:t>El </a:t>
            </a:r>
            <a:r>
              <a:rPr sz="900" spc="-5" dirty="0">
                <a:solidFill>
                  <a:srgbClr val="231F20"/>
                </a:solidFill>
                <a:latin typeface="Arial Narrow"/>
                <a:cs typeface="Arial Narrow"/>
              </a:rPr>
              <a:t>inflado se detendrá automáticamente una vez que se alcance la presión de aire adecuada. </a:t>
            </a:r>
            <a:r>
              <a:rPr sz="900" b="1" dirty="0">
                <a:solidFill>
                  <a:srgbClr val="231F20"/>
                </a:solidFill>
                <a:latin typeface="Arial Narrow"/>
                <a:cs typeface="Arial Narrow"/>
              </a:rPr>
              <a:t>NOTA: </a:t>
            </a:r>
            <a:r>
              <a:rPr sz="900" dirty="0">
                <a:solidFill>
                  <a:srgbClr val="231F20"/>
                </a:solidFill>
                <a:latin typeface="Arial Narrow"/>
                <a:cs typeface="Arial Narrow"/>
              </a:rPr>
              <a:t>también </a:t>
            </a:r>
            <a:r>
              <a:rPr sz="900" spc="-5" dirty="0">
                <a:solidFill>
                  <a:srgbClr val="231F20"/>
                </a:solidFill>
                <a:latin typeface="Arial Narrow"/>
                <a:cs typeface="Arial Narrow"/>
              </a:rPr>
              <a:t>puede detener el inflado en cualquier  momento pulsando de nuevo el botón</a:t>
            </a:r>
            <a:r>
              <a:rPr sz="900" spc="-10" dirty="0">
                <a:solidFill>
                  <a:srgbClr val="231F20"/>
                </a:solidFill>
                <a:latin typeface="Arial Narrow"/>
                <a:cs typeface="Arial Narrow"/>
              </a:rPr>
              <a:t> </a:t>
            </a:r>
            <a:r>
              <a:rPr sz="900" dirty="0">
                <a:solidFill>
                  <a:srgbClr val="231F20"/>
                </a:solidFill>
                <a:latin typeface="Arial Narrow"/>
                <a:cs typeface="Arial Narrow"/>
              </a:rPr>
              <a:t>BURBUJAS.</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El </a:t>
            </a:r>
            <a:r>
              <a:rPr sz="900" spc="-5" dirty="0">
                <a:solidFill>
                  <a:srgbClr val="231F20"/>
                </a:solidFill>
                <a:latin typeface="Arial Narrow"/>
                <a:cs typeface="Arial Narrow"/>
              </a:rPr>
              <a:t>manómetro debe señalar la sección amarilla después de que se detenga el</a:t>
            </a:r>
            <a:r>
              <a:rPr sz="900" spc="-10" dirty="0">
                <a:solidFill>
                  <a:srgbClr val="231F20"/>
                </a:solidFill>
                <a:latin typeface="Arial Narrow"/>
                <a:cs typeface="Arial Narrow"/>
              </a:rPr>
              <a:t> </a:t>
            </a:r>
            <a:r>
              <a:rPr sz="900" dirty="0">
                <a:solidFill>
                  <a:srgbClr val="231F20"/>
                </a:solidFill>
                <a:latin typeface="Arial Narrow"/>
                <a:cs typeface="Arial Narrow"/>
              </a:rPr>
              <a:t>autoinflado.</a:t>
            </a:r>
            <a:endParaRPr sz="900">
              <a:latin typeface="Arial Narrow"/>
              <a:cs typeface="Arial Narrow"/>
            </a:endParaRPr>
          </a:p>
          <a:p>
            <a:pPr>
              <a:lnSpc>
                <a:spcPct val="100000"/>
              </a:lnSpc>
              <a:spcBef>
                <a:spcPts val="55"/>
              </a:spcBef>
            </a:pPr>
            <a:endParaRPr sz="850">
              <a:latin typeface="Arial Narrow"/>
              <a:cs typeface="Arial Narrow"/>
            </a:endParaRPr>
          </a:p>
          <a:p>
            <a:pPr marL="12700" marR="5080">
              <a:lnSpc>
                <a:spcPct val="120300"/>
              </a:lnSpc>
            </a:pPr>
            <a:r>
              <a:rPr sz="900" b="1" dirty="0">
                <a:solidFill>
                  <a:srgbClr val="231F20"/>
                </a:solidFill>
                <a:latin typeface="Arial Narrow"/>
                <a:cs typeface="Arial Narrow"/>
              </a:rPr>
              <a:t>NOTA: </a:t>
            </a:r>
            <a:r>
              <a:rPr sz="900" spc="-5" dirty="0">
                <a:solidFill>
                  <a:srgbClr val="231F20"/>
                </a:solidFill>
                <a:latin typeface="Arial Narrow"/>
                <a:cs typeface="Arial Narrow"/>
              </a:rPr>
              <a:t>el spa </a:t>
            </a:r>
            <a:r>
              <a:rPr sz="900" dirty="0">
                <a:solidFill>
                  <a:srgbClr val="231F20"/>
                </a:solidFill>
                <a:latin typeface="Arial Narrow"/>
                <a:cs typeface="Arial Narrow"/>
              </a:rPr>
              <a:t>requerirá </a:t>
            </a:r>
            <a:r>
              <a:rPr sz="900" spc="-5" dirty="0">
                <a:solidFill>
                  <a:srgbClr val="231F20"/>
                </a:solidFill>
                <a:latin typeface="Arial Narrow"/>
                <a:cs typeface="Arial Narrow"/>
              </a:rPr>
              <a:t>que se añada aire adicional de vez en cuando. Los cambios de </a:t>
            </a:r>
            <a:r>
              <a:rPr sz="900" dirty="0">
                <a:solidFill>
                  <a:srgbClr val="231F20"/>
                </a:solidFill>
                <a:latin typeface="Arial Narrow"/>
                <a:cs typeface="Arial Narrow"/>
              </a:rPr>
              <a:t>temperatura </a:t>
            </a:r>
            <a:r>
              <a:rPr sz="900" spc="-5" dirty="0">
                <a:solidFill>
                  <a:srgbClr val="231F20"/>
                </a:solidFill>
                <a:latin typeface="Arial Narrow"/>
                <a:cs typeface="Arial Narrow"/>
              </a:rPr>
              <a:t>del día </a:t>
            </a:r>
            <a:r>
              <a:rPr sz="900" dirty="0">
                <a:solidFill>
                  <a:srgbClr val="231F20"/>
                </a:solidFill>
                <a:latin typeface="Arial Narrow"/>
                <a:cs typeface="Arial Narrow"/>
              </a:rPr>
              <a:t>a </a:t>
            </a:r>
            <a:r>
              <a:rPr sz="900" spc="-5" dirty="0">
                <a:solidFill>
                  <a:srgbClr val="231F20"/>
                </a:solidFill>
                <a:latin typeface="Arial Narrow"/>
                <a:cs typeface="Arial Narrow"/>
              </a:rPr>
              <a:t>la noche modificarán la presión del spa </a:t>
            </a:r>
            <a:r>
              <a:rPr sz="900" dirty="0">
                <a:solidFill>
                  <a:srgbClr val="231F20"/>
                </a:solidFill>
                <a:latin typeface="Arial Narrow"/>
                <a:cs typeface="Arial Narrow"/>
              </a:rPr>
              <a:t>y  </a:t>
            </a:r>
            <a:r>
              <a:rPr sz="900" spc="-5" dirty="0">
                <a:solidFill>
                  <a:srgbClr val="231F20"/>
                </a:solidFill>
                <a:latin typeface="Arial Narrow"/>
                <a:cs typeface="Arial Narrow"/>
              </a:rPr>
              <a:t>pueden causar cierta cantidad de desinflado. </a:t>
            </a:r>
            <a:r>
              <a:rPr sz="900" dirty="0">
                <a:solidFill>
                  <a:srgbClr val="231F20"/>
                </a:solidFill>
                <a:latin typeface="Arial Narrow"/>
                <a:cs typeface="Arial Narrow"/>
              </a:rPr>
              <a:t>Apague todas </a:t>
            </a:r>
            <a:r>
              <a:rPr sz="900" spc="-5" dirty="0">
                <a:solidFill>
                  <a:srgbClr val="231F20"/>
                </a:solidFill>
                <a:latin typeface="Arial Narrow"/>
                <a:cs typeface="Arial Narrow"/>
              </a:rPr>
              <a:t>las </a:t>
            </a:r>
            <a:r>
              <a:rPr sz="900" dirty="0">
                <a:solidFill>
                  <a:srgbClr val="231F20"/>
                </a:solidFill>
                <a:latin typeface="Arial Narrow"/>
                <a:cs typeface="Arial Narrow"/>
              </a:rPr>
              <a:t>funciones y </a:t>
            </a:r>
            <a:r>
              <a:rPr sz="900" spc="-5" dirty="0">
                <a:solidFill>
                  <a:srgbClr val="231F20"/>
                </a:solidFill>
                <a:latin typeface="Arial Narrow"/>
                <a:cs typeface="Arial Narrow"/>
              </a:rPr>
              <a:t>mantenga pulsado el botón </a:t>
            </a:r>
            <a:r>
              <a:rPr sz="900" dirty="0">
                <a:solidFill>
                  <a:srgbClr val="231F20"/>
                </a:solidFill>
                <a:latin typeface="Arial Narrow"/>
                <a:cs typeface="Arial Narrow"/>
              </a:rPr>
              <a:t>BURBUJAS </a:t>
            </a:r>
            <a:r>
              <a:rPr sz="900" spc="-5" dirty="0">
                <a:solidFill>
                  <a:srgbClr val="231F20"/>
                </a:solidFill>
                <a:latin typeface="Arial Narrow"/>
                <a:cs typeface="Arial Narrow"/>
              </a:rPr>
              <a:t>durante más de </a:t>
            </a:r>
            <a:r>
              <a:rPr sz="900" dirty="0">
                <a:solidFill>
                  <a:srgbClr val="231F20"/>
                </a:solidFill>
                <a:latin typeface="Arial Narrow"/>
                <a:cs typeface="Arial Narrow"/>
              </a:rPr>
              <a:t>3 </a:t>
            </a:r>
            <a:r>
              <a:rPr sz="900" spc="-5" dirty="0">
                <a:solidFill>
                  <a:srgbClr val="231F20"/>
                </a:solidFill>
                <a:latin typeface="Arial Narrow"/>
                <a:cs typeface="Arial Narrow"/>
              </a:rPr>
              <a:t>segundos para añadir  más aire, hasta que el manómetro señale la sección </a:t>
            </a:r>
            <a:r>
              <a:rPr sz="900" dirty="0">
                <a:solidFill>
                  <a:srgbClr val="231F20"/>
                </a:solidFill>
                <a:latin typeface="Arial Narrow"/>
                <a:cs typeface="Arial Narrow"/>
              </a:rPr>
              <a:t>AMARILLA (sin </a:t>
            </a:r>
            <a:r>
              <a:rPr sz="900" spc="-5" dirty="0">
                <a:solidFill>
                  <a:srgbClr val="231F20"/>
                </a:solidFill>
                <a:latin typeface="Arial Narrow"/>
                <a:cs typeface="Arial Narrow"/>
              </a:rPr>
              <a:t>agua) </a:t>
            </a:r>
            <a:r>
              <a:rPr sz="900" dirty="0">
                <a:solidFill>
                  <a:srgbClr val="231F20"/>
                </a:solidFill>
                <a:latin typeface="Arial Narrow"/>
                <a:cs typeface="Arial Narrow"/>
              </a:rPr>
              <a:t>o </a:t>
            </a:r>
            <a:r>
              <a:rPr sz="900" b="1" dirty="0">
                <a:solidFill>
                  <a:srgbClr val="231F20"/>
                </a:solidFill>
                <a:latin typeface="Arial Narrow"/>
                <a:cs typeface="Arial Narrow"/>
              </a:rPr>
              <a:t>VERDE </a:t>
            </a:r>
            <a:r>
              <a:rPr sz="900" dirty="0">
                <a:solidFill>
                  <a:srgbClr val="231F20"/>
                </a:solidFill>
                <a:latin typeface="Arial Narrow"/>
                <a:cs typeface="Arial Narrow"/>
              </a:rPr>
              <a:t>(con</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p:txBody>
      </p:sp>
      <p:grpSp>
        <p:nvGrpSpPr>
          <p:cNvPr id="15" name="object 15"/>
          <p:cNvGrpSpPr/>
          <p:nvPr/>
        </p:nvGrpSpPr>
        <p:grpSpPr>
          <a:xfrm>
            <a:off x="717928" y="8908377"/>
            <a:ext cx="816610" cy="547370"/>
            <a:chOff x="717928" y="8908377"/>
            <a:chExt cx="816610" cy="547370"/>
          </a:xfrm>
        </p:grpSpPr>
        <p:sp>
          <p:nvSpPr>
            <p:cNvPr id="16" name="object 16"/>
            <p:cNvSpPr/>
            <p:nvPr/>
          </p:nvSpPr>
          <p:spPr>
            <a:xfrm>
              <a:off x="795051" y="9137916"/>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sp>
          <p:nvSpPr>
            <p:cNvPr id="17" name="object 17"/>
            <p:cNvSpPr/>
            <p:nvPr/>
          </p:nvSpPr>
          <p:spPr>
            <a:xfrm>
              <a:off x="1319262" y="9307884"/>
              <a:ext cx="17145" cy="144145"/>
            </a:xfrm>
            <a:custGeom>
              <a:avLst/>
              <a:gdLst/>
              <a:ahLst/>
              <a:cxnLst/>
              <a:rect l="l" t="t" r="r" b="b"/>
              <a:pathLst>
                <a:path w="17144" h="144145">
                  <a:moveTo>
                    <a:pt x="0" y="0"/>
                  </a:moveTo>
                  <a:lnTo>
                    <a:pt x="0" y="12966"/>
                  </a:lnTo>
                  <a:lnTo>
                    <a:pt x="16776" y="22097"/>
                  </a:lnTo>
                  <a:lnTo>
                    <a:pt x="16776" y="32016"/>
                  </a:lnTo>
                  <a:lnTo>
                    <a:pt x="0" y="41922"/>
                  </a:lnTo>
                  <a:lnTo>
                    <a:pt x="0" y="48767"/>
                  </a:lnTo>
                  <a:lnTo>
                    <a:pt x="16776" y="58699"/>
                  </a:lnTo>
                  <a:lnTo>
                    <a:pt x="16776" y="68592"/>
                  </a:lnTo>
                  <a:lnTo>
                    <a:pt x="0" y="77736"/>
                  </a:lnTo>
                  <a:lnTo>
                    <a:pt x="0" y="84607"/>
                  </a:lnTo>
                  <a:lnTo>
                    <a:pt x="16776" y="94500"/>
                  </a:lnTo>
                  <a:lnTo>
                    <a:pt x="16776" y="104406"/>
                  </a:lnTo>
                  <a:lnTo>
                    <a:pt x="0" y="114312"/>
                  </a:lnTo>
                  <a:lnTo>
                    <a:pt x="0" y="120408"/>
                  </a:lnTo>
                  <a:lnTo>
                    <a:pt x="16776" y="130314"/>
                  </a:lnTo>
                  <a:lnTo>
                    <a:pt x="0" y="144068"/>
                  </a:lnTo>
                </a:path>
              </a:pathLst>
            </a:custGeom>
            <a:ln w="6350">
              <a:solidFill>
                <a:srgbClr val="231F20"/>
              </a:solidFill>
            </a:ln>
          </p:spPr>
          <p:txBody>
            <a:bodyPr wrap="square" lIns="0" tIns="0" rIns="0" bIns="0" rtlCol="0"/>
            <a:lstStyle/>
            <a:p>
              <a:endParaRPr/>
            </a:p>
          </p:txBody>
        </p:sp>
        <p:sp>
          <p:nvSpPr>
            <p:cNvPr id="18" name="object 18"/>
            <p:cNvSpPr/>
            <p:nvPr/>
          </p:nvSpPr>
          <p:spPr>
            <a:xfrm>
              <a:off x="907566" y="9307884"/>
              <a:ext cx="17145" cy="144145"/>
            </a:xfrm>
            <a:custGeom>
              <a:avLst/>
              <a:gdLst/>
              <a:ahLst/>
              <a:cxnLst/>
              <a:rect l="l" t="t" r="r" b="b"/>
              <a:pathLst>
                <a:path w="17144" h="144145">
                  <a:moveTo>
                    <a:pt x="0" y="0"/>
                  </a:moveTo>
                  <a:lnTo>
                    <a:pt x="0" y="12966"/>
                  </a:lnTo>
                  <a:lnTo>
                    <a:pt x="16764" y="22097"/>
                  </a:lnTo>
                  <a:lnTo>
                    <a:pt x="16764" y="32016"/>
                  </a:lnTo>
                  <a:lnTo>
                    <a:pt x="0" y="41922"/>
                  </a:lnTo>
                  <a:lnTo>
                    <a:pt x="0" y="48767"/>
                  </a:lnTo>
                  <a:lnTo>
                    <a:pt x="16764" y="58699"/>
                  </a:lnTo>
                  <a:lnTo>
                    <a:pt x="16764" y="68592"/>
                  </a:lnTo>
                  <a:lnTo>
                    <a:pt x="0" y="77736"/>
                  </a:lnTo>
                  <a:lnTo>
                    <a:pt x="0" y="84607"/>
                  </a:lnTo>
                  <a:lnTo>
                    <a:pt x="16764" y="94500"/>
                  </a:lnTo>
                  <a:lnTo>
                    <a:pt x="16764" y="104406"/>
                  </a:lnTo>
                  <a:lnTo>
                    <a:pt x="0" y="114312"/>
                  </a:lnTo>
                  <a:lnTo>
                    <a:pt x="0" y="120408"/>
                  </a:lnTo>
                  <a:lnTo>
                    <a:pt x="16764" y="130314"/>
                  </a:lnTo>
                  <a:lnTo>
                    <a:pt x="0" y="144068"/>
                  </a:lnTo>
                </a:path>
              </a:pathLst>
            </a:custGeom>
            <a:ln w="6349">
              <a:solidFill>
                <a:srgbClr val="231F20"/>
              </a:solidFill>
            </a:ln>
          </p:spPr>
          <p:txBody>
            <a:bodyPr wrap="square" lIns="0" tIns="0" rIns="0" bIns="0" rtlCol="0"/>
            <a:lstStyle/>
            <a:p>
              <a:endParaRPr/>
            </a:p>
          </p:txBody>
        </p:sp>
        <p:sp>
          <p:nvSpPr>
            <p:cNvPr id="19" name="object 19"/>
            <p:cNvSpPr/>
            <p:nvPr/>
          </p:nvSpPr>
          <p:spPr>
            <a:xfrm>
              <a:off x="721103" y="9182118"/>
              <a:ext cx="810260" cy="126364"/>
            </a:xfrm>
            <a:custGeom>
              <a:avLst/>
              <a:gdLst/>
              <a:ahLst/>
              <a:cxnLst/>
              <a:rect l="l" t="t" r="r" b="b"/>
              <a:pathLst>
                <a:path w="810260" h="126365">
                  <a:moveTo>
                    <a:pt x="801420" y="0"/>
                  </a:moveTo>
                  <a:lnTo>
                    <a:pt x="806272" y="0"/>
                  </a:lnTo>
                  <a:lnTo>
                    <a:pt x="810183" y="3937"/>
                  </a:lnTo>
                  <a:lnTo>
                    <a:pt x="810183" y="8763"/>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3"/>
                  </a:lnTo>
                  <a:lnTo>
                    <a:pt x="787" y="3937"/>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20" name="object 20"/>
            <p:cNvSpPr/>
            <p:nvPr/>
          </p:nvSpPr>
          <p:spPr>
            <a:xfrm>
              <a:off x="776754" y="9137922"/>
              <a:ext cx="699135" cy="44450"/>
            </a:xfrm>
            <a:custGeom>
              <a:avLst/>
              <a:gdLst/>
              <a:ahLst/>
              <a:cxnLst/>
              <a:rect l="l" t="t" r="r" b="b"/>
              <a:pathLst>
                <a:path w="699135" h="44450">
                  <a:moveTo>
                    <a:pt x="698131" y="44196"/>
                  </a:moveTo>
                  <a:lnTo>
                    <a:pt x="698131" y="18288"/>
                  </a:lnTo>
                  <a:lnTo>
                    <a:pt x="698919" y="17894"/>
                  </a:lnTo>
                  <a:lnTo>
                    <a:pt x="698919" y="8026"/>
                  </a:lnTo>
                  <a:lnTo>
                    <a:pt x="690892" y="0"/>
                  </a:lnTo>
                  <a:lnTo>
                    <a:pt x="680986" y="0"/>
                  </a:lnTo>
                  <a:lnTo>
                    <a:pt x="18668" y="0"/>
                  </a:lnTo>
                  <a:lnTo>
                    <a:pt x="8775" y="0"/>
                  </a:lnTo>
                  <a:lnTo>
                    <a:pt x="761" y="8026"/>
                  </a:lnTo>
                  <a:lnTo>
                    <a:pt x="761" y="17907"/>
                  </a:lnTo>
                  <a:lnTo>
                    <a:pt x="0" y="18288"/>
                  </a:lnTo>
                  <a:lnTo>
                    <a:pt x="0" y="44196"/>
                  </a:lnTo>
                </a:path>
              </a:pathLst>
            </a:custGeom>
            <a:ln w="6350">
              <a:solidFill>
                <a:srgbClr val="231F20"/>
              </a:solidFill>
            </a:ln>
          </p:spPr>
          <p:txBody>
            <a:bodyPr wrap="square" lIns="0" tIns="0" rIns="0" bIns="0" rtlCol="0"/>
            <a:lstStyle/>
            <a:p>
              <a:endParaRPr/>
            </a:p>
          </p:txBody>
        </p:sp>
        <p:sp>
          <p:nvSpPr>
            <p:cNvPr id="21" name="object 21"/>
            <p:cNvSpPr/>
            <p:nvPr/>
          </p:nvSpPr>
          <p:spPr>
            <a:xfrm>
              <a:off x="856025" y="8911552"/>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grpSp>
      <p:graphicFrame>
        <p:nvGraphicFramePr>
          <p:cNvPr id="22" name="object 22"/>
          <p:cNvGraphicFramePr>
            <a:graphicFrameLocks noGrp="1"/>
          </p:cNvGraphicFramePr>
          <p:nvPr/>
        </p:nvGraphicFramePr>
        <p:xfrm>
          <a:off x="976312" y="8522195"/>
          <a:ext cx="303530" cy="39306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18">
                <a:tc>
                  <a:txBody>
                    <a:bodyPr/>
                    <a:lstStyle/>
                    <a:p>
                      <a:pPr algn="ctr">
                        <a:lnSpc>
                          <a:spcPct val="100000"/>
                        </a:lnSpc>
                        <a:spcBef>
                          <a:spcPts val="45"/>
                        </a:spcBef>
                      </a:pPr>
                      <a:r>
                        <a:rPr sz="700" dirty="0">
                          <a:solidFill>
                            <a:srgbClr val="231F20"/>
                          </a:solidFill>
                          <a:latin typeface="Arial Narrow"/>
                          <a:cs typeface="Arial Narrow"/>
                        </a:rPr>
                        <a:t>AMARILLO</a:t>
                      </a:r>
                      <a:endParaRPr sz="70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marL="2540" algn="ctr">
                        <a:lnSpc>
                          <a:spcPct val="100000"/>
                        </a:lnSpc>
                        <a:spcBef>
                          <a:spcPts val="50"/>
                        </a:spcBef>
                      </a:pPr>
                      <a:r>
                        <a:rPr sz="700" dirty="0">
                          <a:solidFill>
                            <a:srgbClr val="231F20"/>
                          </a:solidFill>
                          <a:latin typeface="Arial Narrow"/>
                          <a:cs typeface="Arial Narrow"/>
                        </a:rPr>
                        <a:t>VERDE</a:t>
                      </a:r>
                      <a:endParaRPr sz="70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ct val="100000"/>
                        </a:lnSpc>
                        <a:spcBef>
                          <a:spcPts val="70"/>
                        </a:spcBef>
                      </a:pPr>
                      <a:r>
                        <a:rPr sz="700" dirty="0">
                          <a:solidFill>
                            <a:srgbClr val="231F20"/>
                          </a:solidFill>
                          <a:latin typeface="Arial Narrow"/>
                          <a:cs typeface="Arial Narrow"/>
                        </a:rPr>
                        <a:t>BLANCO</a:t>
                      </a:r>
                      <a:endParaRPr sz="70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grpSp>
        <p:nvGrpSpPr>
          <p:cNvPr id="23" name="object 23"/>
          <p:cNvGrpSpPr/>
          <p:nvPr/>
        </p:nvGrpSpPr>
        <p:grpSpPr>
          <a:xfrm>
            <a:off x="540232" y="4128909"/>
            <a:ext cx="1807210" cy="1021080"/>
            <a:chOff x="540232" y="4128909"/>
            <a:chExt cx="1807210" cy="1021080"/>
          </a:xfrm>
        </p:grpSpPr>
        <p:sp>
          <p:nvSpPr>
            <p:cNvPr id="24" name="object 24"/>
            <p:cNvSpPr/>
            <p:nvPr/>
          </p:nvSpPr>
          <p:spPr>
            <a:xfrm>
              <a:off x="543407" y="4132084"/>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49">
              <a:solidFill>
                <a:srgbClr val="231F20"/>
              </a:solidFill>
            </a:ln>
          </p:spPr>
          <p:txBody>
            <a:bodyPr wrap="square" lIns="0" tIns="0" rIns="0" bIns="0" rtlCol="0"/>
            <a:lstStyle/>
            <a:p>
              <a:endParaRPr/>
            </a:p>
          </p:txBody>
        </p:sp>
        <p:sp>
          <p:nvSpPr>
            <p:cNvPr id="25" name="object 25"/>
            <p:cNvSpPr/>
            <p:nvPr/>
          </p:nvSpPr>
          <p:spPr>
            <a:xfrm>
              <a:off x="674253" y="4315823"/>
              <a:ext cx="1488008" cy="680318"/>
            </a:xfrm>
            <a:prstGeom prst="rect">
              <a:avLst/>
            </a:prstGeom>
            <a:blipFill>
              <a:blip r:embed="rId2" cstate="print"/>
              <a:stretch>
                <a:fillRect/>
              </a:stretch>
            </a:blipFill>
          </p:spPr>
          <p:txBody>
            <a:bodyPr wrap="square" lIns="0" tIns="0" rIns="0" bIns="0" rtlCol="0"/>
            <a:lstStyle/>
            <a:p>
              <a:endParaRPr/>
            </a:p>
          </p:txBody>
        </p:sp>
      </p:grpSp>
      <p:sp>
        <p:nvSpPr>
          <p:cNvPr id="26" name="object 26"/>
          <p:cNvSpPr/>
          <p:nvPr/>
        </p:nvSpPr>
        <p:spPr>
          <a:xfrm>
            <a:off x="5053274" y="4273760"/>
            <a:ext cx="1796785" cy="723440"/>
          </a:xfrm>
          <a:prstGeom prst="rect">
            <a:avLst/>
          </a:prstGeom>
          <a:blipFill>
            <a:blip r:embed="rId3" cstate="print"/>
            <a:stretch>
              <a:fillRect/>
            </a:stretch>
          </a:blipFill>
        </p:spPr>
        <p:txBody>
          <a:bodyPr wrap="square" lIns="0" tIns="0" rIns="0" bIns="0" rtlCol="0"/>
          <a:lstStyle/>
          <a:p>
            <a:endParaRPr/>
          </a:p>
        </p:txBody>
      </p:sp>
      <p:sp>
        <p:nvSpPr>
          <p:cNvPr id="27" name="object 27"/>
          <p:cNvSpPr txBox="1"/>
          <p:nvPr/>
        </p:nvSpPr>
        <p:spPr>
          <a:xfrm>
            <a:off x="4896205" y="4132084"/>
            <a:ext cx="2126615" cy="1014730"/>
          </a:xfrm>
          <a:prstGeom prst="rect">
            <a:avLst/>
          </a:prstGeom>
          <a:ln w="6896">
            <a:solidFill>
              <a:srgbClr val="231F2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45"/>
              </a:spcBef>
            </a:pPr>
            <a:endParaRPr sz="650">
              <a:latin typeface="Times New Roman"/>
              <a:cs typeface="Times New Roman"/>
            </a:endParaRPr>
          </a:p>
          <a:p>
            <a:pPr marR="203200" algn="r">
              <a:lnSpc>
                <a:spcPct val="100000"/>
              </a:lnSpc>
            </a:pPr>
            <a:r>
              <a:rPr sz="700" spc="-5" dirty="0">
                <a:solidFill>
                  <a:srgbClr val="231F20"/>
                </a:solidFill>
                <a:latin typeface="Arial Narrow"/>
                <a:cs typeface="Arial Narrow"/>
              </a:rPr>
              <a:t>AMARILLO</a:t>
            </a:r>
            <a:endParaRPr sz="700">
              <a:latin typeface="Arial Narrow"/>
              <a:cs typeface="Arial Narrow"/>
            </a:endParaRPr>
          </a:p>
        </p:txBody>
      </p:sp>
      <p:sp>
        <p:nvSpPr>
          <p:cNvPr id="28" name="object 28"/>
          <p:cNvSpPr/>
          <p:nvPr/>
        </p:nvSpPr>
        <p:spPr>
          <a:xfrm>
            <a:off x="3018439" y="4245000"/>
            <a:ext cx="449580" cy="450850"/>
          </a:xfrm>
          <a:custGeom>
            <a:avLst/>
            <a:gdLst/>
            <a:ahLst/>
            <a:cxnLst/>
            <a:rect l="l" t="t" r="r" b="b"/>
            <a:pathLst>
              <a:path w="449579" h="450850">
                <a:moveTo>
                  <a:pt x="444803" y="165036"/>
                </a:moveTo>
                <a:lnTo>
                  <a:pt x="432992" y="120062"/>
                </a:lnTo>
                <a:lnTo>
                  <a:pt x="414270" y="82229"/>
                </a:lnTo>
                <a:lnTo>
                  <a:pt x="385926" y="49720"/>
                </a:lnTo>
                <a:lnTo>
                  <a:pt x="350278" y="25451"/>
                </a:lnTo>
                <a:lnTo>
                  <a:pt x="310132" y="9931"/>
                </a:lnTo>
                <a:lnTo>
                  <a:pt x="267801" y="2164"/>
                </a:lnTo>
                <a:lnTo>
                  <a:pt x="224712" y="0"/>
                </a:lnTo>
                <a:lnTo>
                  <a:pt x="210312" y="215"/>
                </a:lnTo>
                <a:lnTo>
                  <a:pt x="167435" y="4051"/>
                </a:lnTo>
                <a:lnTo>
                  <a:pt x="125539" y="14136"/>
                </a:lnTo>
                <a:lnTo>
                  <a:pt x="86607" y="32573"/>
                </a:lnTo>
                <a:lnTo>
                  <a:pt x="53073" y="59714"/>
                </a:lnTo>
                <a:lnTo>
                  <a:pt x="27913" y="94602"/>
                </a:lnTo>
                <a:lnTo>
                  <a:pt x="11922" y="133578"/>
                </a:lnTo>
                <a:lnTo>
                  <a:pt x="3236" y="174793"/>
                </a:lnTo>
                <a:lnTo>
                  <a:pt x="239" y="216834"/>
                </a:lnTo>
                <a:lnTo>
                  <a:pt x="176" y="225247"/>
                </a:lnTo>
                <a:lnTo>
                  <a:pt x="0" y="236624"/>
                </a:lnTo>
                <a:lnTo>
                  <a:pt x="3794" y="282084"/>
                </a:lnTo>
                <a:lnTo>
                  <a:pt x="15115" y="326246"/>
                </a:lnTo>
                <a:lnTo>
                  <a:pt x="34922" y="367285"/>
                </a:lnTo>
                <a:lnTo>
                  <a:pt x="64487" y="401811"/>
                </a:lnTo>
                <a:lnTo>
                  <a:pt x="102711" y="426659"/>
                </a:lnTo>
                <a:lnTo>
                  <a:pt x="145568" y="442157"/>
                </a:lnTo>
                <a:lnTo>
                  <a:pt x="190511" y="449719"/>
                </a:lnTo>
                <a:lnTo>
                  <a:pt x="213316" y="450708"/>
                </a:lnTo>
                <a:lnTo>
                  <a:pt x="224712" y="450507"/>
                </a:lnTo>
                <a:lnTo>
                  <a:pt x="236076" y="450708"/>
                </a:lnTo>
                <a:lnTo>
                  <a:pt x="281549" y="446870"/>
                </a:lnTo>
                <a:lnTo>
                  <a:pt x="325658" y="435478"/>
                </a:lnTo>
                <a:lnTo>
                  <a:pt x="366603" y="415483"/>
                </a:lnTo>
                <a:lnTo>
                  <a:pt x="401001" y="385668"/>
                </a:lnTo>
                <a:lnTo>
                  <a:pt x="425626" y="347322"/>
                </a:lnTo>
                <a:lnTo>
                  <a:pt x="440946" y="304416"/>
                </a:lnTo>
                <a:lnTo>
                  <a:pt x="448445" y="259426"/>
                </a:lnTo>
                <a:lnTo>
                  <a:pt x="449409" y="236624"/>
                </a:lnTo>
                <a:lnTo>
                  <a:pt x="449222" y="225247"/>
                </a:lnTo>
                <a:lnTo>
                  <a:pt x="449000" y="210126"/>
                </a:lnTo>
                <a:lnTo>
                  <a:pt x="448241" y="195022"/>
                </a:lnTo>
                <a:lnTo>
                  <a:pt x="446868" y="179979"/>
                </a:lnTo>
                <a:lnTo>
                  <a:pt x="444803" y="165036"/>
                </a:lnTo>
                <a:close/>
              </a:path>
            </a:pathLst>
          </a:custGeom>
          <a:ln w="9944">
            <a:solidFill>
              <a:srgbClr val="050100"/>
            </a:solidFill>
          </a:ln>
        </p:spPr>
        <p:txBody>
          <a:bodyPr wrap="square" lIns="0" tIns="0" rIns="0" bIns="0" rtlCol="0"/>
          <a:lstStyle/>
          <a:p>
            <a:endParaRPr/>
          </a:p>
        </p:txBody>
      </p:sp>
      <p:sp>
        <p:nvSpPr>
          <p:cNvPr id="29" name="object 29"/>
          <p:cNvSpPr txBox="1"/>
          <p:nvPr/>
        </p:nvSpPr>
        <p:spPr>
          <a:xfrm>
            <a:off x="3201602" y="4519789"/>
            <a:ext cx="89535" cy="100965"/>
          </a:xfrm>
          <a:prstGeom prst="rect">
            <a:avLst/>
          </a:prstGeom>
        </p:spPr>
        <p:txBody>
          <a:bodyPr vert="horz" wrap="square" lIns="0" tIns="11430" rIns="0" bIns="0" rtlCol="0">
            <a:spAutoFit/>
          </a:bodyPr>
          <a:lstStyle/>
          <a:p>
            <a:pPr marL="12700">
              <a:lnSpc>
                <a:spcPct val="100000"/>
              </a:lnSpc>
              <a:spcBef>
                <a:spcPts val="90"/>
              </a:spcBef>
            </a:pPr>
            <a:r>
              <a:rPr sz="500" b="1" spc="-50" dirty="0">
                <a:solidFill>
                  <a:srgbClr val="231F20"/>
                </a:solidFill>
                <a:latin typeface="Calibri"/>
                <a:cs typeface="Calibri"/>
              </a:rPr>
              <a:t>UP</a:t>
            </a:r>
            <a:endParaRPr sz="500">
              <a:latin typeface="Calibri"/>
              <a:cs typeface="Calibri"/>
            </a:endParaRPr>
          </a:p>
        </p:txBody>
      </p:sp>
      <p:sp>
        <p:nvSpPr>
          <p:cNvPr id="30" name="object 30"/>
          <p:cNvSpPr/>
          <p:nvPr/>
        </p:nvSpPr>
        <p:spPr>
          <a:xfrm>
            <a:off x="3173453" y="4358587"/>
            <a:ext cx="139446" cy="121170"/>
          </a:xfrm>
          <a:prstGeom prst="rect">
            <a:avLst/>
          </a:prstGeom>
          <a:blipFill>
            <a:blip r:embed="rId4" cstate="print"/>
            <a:stretch>
              <a:fillRect/>
            </a:stretch>
          </a:blipFill>
        </p:spPr>
        <p:txBody>
          <a:bodyPr wrap="square" lIns="0" tIns="0" rIns="0" bIns="0" rtlCol="0"/>
          <a:lstStyle/>
          <a:p>
            <a:endParaRPr/>
          </a:p>
        </p:txBody>
      </p:sp>
      <p:sp>
        <p:nvSpPr>
          <p:cNvPr id="31" name="object 31"/>
          <p:cNvSpPr txBox="1"/>
          <p:nvPr/>
        </p:nvSpPr>
        <p:spPr>
          <a:xfrm>
            <a:off x="3582107" y="4265230"/>
            <a:ext cx="182245" cy="417195"/>
          </a:xfrm>
          <a:prstGeom prst="rect">
            <a:avLst/>
          </a:prstGeom>
        </p:spPr>
        <p:txBody>
          <a:bodyPr vert="horz" wrap="square" lIns="0" tIns="14604" rIns="0" bIns="0" rtlCol="0">
            <a:spAutoFit/>
          </a:bodyPr>
          <a:lstStyle/>
          <a:p>
            <a:pPr marL="12700">
              <a:lnSpc>
                <a:spcPct val="100000"/>
              </a:lnSpc>
              <a:spcBef>
                <a:spcPts val="114"/>
              </a:spcBef>
            </a:pPr>
            <a:r>
              <a:rPr sz="2550" spc="5" dirty="0">
                <a:solidFill>
                  <a:srgbClr val="231F20"/>
                </a:solidFill>
                <a:latin typeface="Arial Narrow"/>
                <a:cs typeface="Arial Narrow"/>
              </a:rPr>
              <a:t>+</a:t>
            </a:r>
            <a:endParaRPr sz="2550">
              <a:latin typeface="Arial Narrow"/>
              <a:cs typeface="Arial Narrow"/>
            </a:endParaRPr>
          </a:p>
        </p:txBody>
      </p:sp>
      <p:sp>
        <p:nvSpPr>
          <p:cNvPr id="32" name="object 32"/>
          <p:cNvSpPr/>
          <p:nvPr/>
        </p:nvSpPr>
        <p:spPr>
          <a:xfrm>
            <a:off x="3878502" y="4244998"/>
            <a:ext cx="448309" cy="449580"/>
          </a:xfrm>
          <a:custGeom>
            <a:avLst/>
            <a:gdLst/>
            <a:ahLst/>
            <a:cxnLst/>
            <a:rect l="l" t="t" r="r" b="b"/>
            <a:pathLst>
              <a:path w="448310" h="449579">
                <a:moveTo>
                  <a:pt x="443602" y="164630"/>
                </a:moveTo>
                <a:lnTo>
                  <a:pt x="431835" y="119745"/>
                </a:lnTo>
                <a:lnTo>
                  <a:pt x="413156" y="82062"/>
                </a:lnTo>
                <a:lnTo>
                  <a:pt x="384889" y="49618"/>
                </a:lnTo>
                <a:lnTo>
                  <a:pt x="349358" y="25421"/>
                </a:lnTo>
                <a:lnTo>
                  <a:pt x="309337" y="9944"/>
                </a:lnTo>
                <a:lnTo>
                  <a:pt x="267061" y="2207"/>
                </a:lnTo>
                <a:lnTo>
                  <a:pt x="224107" y="0"/>
                </a:lnTo>
                <a:lnTo>
                  <a:pt x="209760" y="226"/>
                </a:lnTo>
                <a:lnTo>
                  <a:pt x="167008" y="4076"/>
                </a:lnTo>
                <a:lnTo>
                  <a:pt x="125168" y="14154"/>
                </a:lnTo>
                <a:lnTo>
                  <a:pt x="86374" y="32519"/>
                </a:lnTo>
                <a:lnTo>
                  <a:pt x="52907" y="59580"/>
                </a:lnTo>
                <a:lnTo>
                  <a:pt x="27842" y="94424"/>
                </a:lnTo>
                <a:lnTo>
                  <a:pt x="11867" y="133236"/>
                </a:lnTo>
                <a:lnTo>
                  <a:pt x="3172" y="174369"/>
                </a:lnTo>
                <a:lnTo>
                  <a:pt x="249" y="216298"/>
                </a:lnTo>
                <a:lnTo>
                  <a:pt x="194" y="224688"/>
                </a:lnTo>
                <a:lnTo>
                  <a:pt x="0" y="236058"/>
                </a:lnTo>
                <a:lnTo>
                  <a:pt x="3764" y="281358"/>
                </a:lnTo>
                <a:lnTo>
                  <a:pt x="15042" y="325398"/>
                </a:lnTo>
                <a:lnTo>
                  <a:pt x="34789" y="366323"/>
                </a:lnTo>
                <a:lnTo>
                  <a:pt x="64311" y="400800"/>
                </a:lnTo>
                <a:lnTo>
                  <a:pt x="102423" y="425576"/>
                </a:lnTo>
                <a:lnTo>
                  <a:pt x="145159" y="441075"/>
                </a:lnTo>
                <a:lnTo>
                  <a:pt x="189987" y="448604"/>
                </a:lnTo>
                <a:lnTo>
                  <a:pt x="212737" y="449581"/>
                </a:lnTo>
                <a:lnTo>
                  <a:pt x="224107" y="449351"/>
                </a:lnTo>
                <a:lnTo>
                  <a:pt x="235445" y="449581"/>
                </a:lnTo>
                <a:lnTo>
                  <a:pt x="280767" y="445778"/>
                </a:lnTo>
                <a:lnTo>
                  <a:pt x="324791" y="434390"/>
                </a:lnTo>
                <a:lnTo>
                  <a:pt x="365640" y="414435"/>
                </a:lnTo>
                <a:lnTo>
                  <a:pt x="399937" y="384691"/>
                </a:lnTo>
                <a:lnTo>
                  <a:pt x="424497" y="346444"/>
                </a:lnTo>
                <a:lnTo>
                  <a:pt x="439792" y="303652"/>
                </a:lnTo>
                <a:lnTo>
                  <a:pt x="447257" y="258798"/>
                </a:lnTo>
                <a:lnTo>
                  <a:pt x="448225" y="236058"/>
                </a:lnTo>
                <a:lnTo>
                  <a:pt x="448047" y="224688"/>
                </a:lnTo>
                <a:lnTo>
                  <a:pt x="447824" y="209630"/>
                </a:lnTo>
                <a:lnTo>
                  <a:pt x="447062" y="194568"/>
                </a:lnTo>
                <a:lnTo>
                  <a:pt x="445682" y="179552"/>
                </a:lnTo>
                <a:lnTo>
                  <a:pt x="443602" y="164630"/>
                </a:lnTo>
                <a:close/>
              </a:path>
            </a:pathLst>
          </a:custGeom>
          <a:ln w="9944">
            <a:solidFill>
              <a:srgbClr val="050100"/>
            </a:solidFill>
          </a:ln>
        </p:spPr>
        <p:txBody>
          <a:bodyPr wrap="square" lIns="0" tIns="0" rIns="0" bIns="0" rtlCol="0"/>
          <a:lstStyle/>
          <a:p>
            <a:endParaRPr/>
          </a:p>
        </p:txBody>
      </p:sp>
      <p:sp>
        <p:nvSpPr>
          <p:cNvPr id="33" name="object 33"/>
          <p:cNvSpPr txBox="1"/>
          <p:nvPr/>
        </p:nvSpPr>
        <p:spPr>
          <a:xfrm>
            <a:off x="4007916" y="4519040"/>
            <a:ext cx="208279" cy="100965"/>
          </a:xfrm>
          <a:prstGeom prst="rect">
            <a:avLst/>
          </a:prstGeom>
        </p:spPr>
        <p:txBody>
          <a:bodyPr vert="horz" wrap="square" lIns="0" tIns="11430" rIns="0" bIns="0" rtlCol="0">
            <a:spAutoFit/>
          </a:bodyPr>
          <a:lstStyle/>
          <a:p>
            <a:pPr marL="12700">
              <a:lnSpc>
                <a:spcPct val="100000"/>
              </a:lnSpc>
              <a:spcBef>
                <a:spcPts val="90"/>
              </a:spcBef>
            </a:pPr>
            <a:r>
              <a:rPr sz="500" b="1" spc="-40" dirty="0">
                <a:solidFill>
                  <a:srgbClr val="231F20"/>
                </a:solidFill>
                <a:latin typeface="Calibri"/>
                <a:cs typeface="Calibri"/>
              </a:rPr>
              <a:t>BUBBLE</a:t>
            </a:r>
            <a:endParaRPr sz="500">
              <a:latin typeface="Calibri"/>
              <a:cs typeface="Calibri"/>
            </a:endParaRPr>
          </a:p>
        </p:txBody>
      </p:sp>
      <p:sp>
        <p:nvSpPr>
          <p:cNvPr id="34" name="object 34"/>
          <p:cNvSpPr/>
          <p:nvPr/>
        </p:nvSpPr>
        <p:spPr>
          <a:xfrm>
            <a:off x="3723706" y="4609867"/>
            <a:ext cx="608965" cy="537210"/>
          </a:xfrm>
          <a:custGeom>
            <a:avLst/>
            <a:gdLst/>
            <a:ahLst/>
            <a:cxnLst/>
            <a:rect l="l" t="t" r="r" b="b"/>
            <a:pathLst>
              <a:path w="608964" h="537210">
                <a:moveTo>
                  <a:pt x="31115" y="0"/>
                </a:moveTo>
                <a:lnTo>
                  <a:pt x="24191" y="15028"/>
                </a:lnTo>
                <a:lnTo>
                  <a:pt x="24541" y="36109"/>
                </a:lnTo>
                <a:lnTo>
                  <a:pt x="33927" y="63815"/>
                </a:lnTo>
                <a:lnTo>
                  <a:pt x="54114" y="98717"/>
                </a:lnTo>
                <a:lnTo>
                  <a:pt x="85245" y="143758"/>
                </a:lnTo>
                <a:lnTo>
                  <a:pt x="120310" y="193754"/>
                </a:lnTo>
                <a:lnTo>
                  <a:pt x="150398" y="237230"/>
                </a:lnTo>
                <a:lnTo>
                  <a:pt x="172539" y="282067"/>
                </a:lnTo>
                <a:lnTo>
                  <a:pt x="180653" y="331449"/>
                </a:lnTo>
                <a:lnTo>
                  <a:pt x="181851" y="341388"/>
                </a:lnTo>
                <a:lnTo>
                  <a:pt x="148238" y="284632"/>
                </a:lnTo>
                <a:lnTo>
                  <a:pt x="125498" y="253860"/>
                </a:lnTo>
                <a:lnTo>
                  <a:pt x="103248" y="238404"/>
                </a:lnTo>
                <a:lnTo>
                  <a:pt x="71107" y="227596"/>
                </a:lnTo>
                <a:lnTo>
                  <a:pt x="19534" y="213340"/>
                </a:lnTo>
                <a:lnTo>
                  <a:pt x="0" y="214753"/>
                </a:lnTo>
                <a:lnTo>
                  <a:pt x="48602" y="286778"/>
                </a:lnTo>
                <a:lnTo>
                  <a:pt x="118454" y="374574"/>
                </a:lnTo>
                <a:lnTo>
                  <a:pt x="146857" y="408482"/>
                </a:lnTo>
                <a:lnTo>
                  <a:pt x="173450" y="437103"/>
                </a:lnTo>
                <a:lnTo>
                  <a:pt x="243724" y="489158"/>
                </a:lnTo>
                <a:lnTo>
                  <a:pt x="295387" y="513300"/>
                </a:lnTo>
                <a:lnTo>
                  <a:pt x="345419" y="535163"/>
                </a:lnTo>
                <a:lnTo>
                  <a:pt x="348162" y="536642"/>
                </a:lnTo>
                <a:lnTo>
                  <a:pt x="608381" y="536642"/>
                </a:lnTo>
                <a:lnTo>
                  <a:pt x="513595" y="445351"/>
                </a:lnTo>
                <a:lnTo>
                  <a:pt x="474853" y="407355"/>
                </a:lnTo>
                <a:lnTo>
                  <a:pt x="439135" y="362747"/>
                </a:lnTo>
                <a:lnTo>
                  <a:pt x="389161" y="260188"/>
                </a:lnTo>
                <a:lnTo>
                  <a:pt x="373378" y="226804"/>
                </a:lnTo>
                <a:lnTo>
                  <a:pt x="366279" y="212882"/>
                </a:lnTo>
                <a:lnTo>
                  <a:pt x="362585" y="207505"/>
                </a:lnTo>
                <a:lnTo>
                  <a:pt x="345689" y="197511"/>
                </a:lnTo>
                <a:lnTo>
                  <a:pt x="277018" y="163255"/>
                </a:lnTo>
                <a:lnTo>
                  <a:pt x="255130" y="150710"/>
                </a:lnTo>
                <a:lnTo>
                  <a:pt x="244396" y="145788"/>
                </a:lnTo>
                <a:lnTo>
                  <a:pt x="233337" y="145678"/>
                </a:lnTo>
                <a:lnTo>
                  <a:pt x="223115" y="148049"/>
                </a:lnTo>
                <a:lnTo>
                  <a:pt x="214896" y="150571"/>
                </a:lnTo>
                <a:lnTo>
                  <a:pt x="207714" y="153993"/>
                </a:lnTo>
                <a:lnTo>
                  <a:pt x="200817" y="159231"/>
                </a:lnTo>
                <a:lnTo>
                  <a:pt x="193586" y="166128"/>
                </a:lnTo>
                <a:lnTo>
                  <a:pt x="163584" y="127693"/>
                </a:lnTo>
                <a:lnTo>
                  <a:pt x="145453" y="105103"/>
                </a:lnTo>
                <a:lnTo>
                  <a:pt x="131874" y="89560"/>
                </a:lnTo>
                <a:lnTo>
                  <a:pt x="115531" y="72263"/>
                </a:lnTo>
                <a:lnTo>
                  <a:pt x="68170" y="19443"/>
                </a:lnTo>
                <a:lnTo>
                  <a:pt x="46098" y="454"/>
                </a:lnTo>
                <a:lnTo>
                  <a:pt x="31115" y="0"/>
                </a:lnTo>
                <a:close/>
              </a:path>
            </a:pathLst>
          </a:custGeom>
          <a:solidFill>
            <a:srgbClr val="FFFFFF"/>
          </a:solidFill>
        </p:spPr>
        <p:txBody>
          <a:bodyPr wrap="square" lIns="0" tIns="0" rIns="0" bIns="0" rtlCol="0"/>
          <a:lstStyle/>
          <a:p>
            <a:endParaRPr/>
          </a:p>
        </p:txBody>
      </p:sp>
      <p:sp>
        <p:nvSpPr>
          <p:cNvPr id="35" name="object 35"/>
          <p:cNvSpPr/>
          <p:nvPr/>
        </p:nvSpPr>
        <p:spPr>
          <a:xfrm>
            <a:off x="2731109" y="4128909"/>
            <a:ext cx="1806702" cy="1020775"/>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2413991" y="4608795"/>
            <a:ext cx="265430" cy="104139"/>
          </a:xfrm>
          <a:custGeom>
            <a:avLst/>
            <a:gdLst/>
            <a:ahLst/>
            <a:cxnLst/>
            <a:rect l="l" t="t" r="r" b="b"/>
            <a:pathLst>
              <a:path w="265430" h="104139">
                <a:moveTo>
                  <a:pt x="178854" y="0"/>
                </a:moveTo>
                <a:lnTo>
                  <a:pt x="178917" y="35356"/>
                </a:lnTo>
                <a:lnTo>
                  <a:pt x="0" y="35356"/>
                </a:lnTo>
                <a:lnTo>
                  <a:pt x="0" y="68618"/>
                </a:lnTo>
                <a:lnTo>
                  <a:pt x="178981" y="68618"/>
                </a:lnTo>
                <a:lnTo>
                  <a:pt x="179044" y="103962"/>
                </a:lnTo>
                <a:lnTo>
                  <a:pt x="265010" y="51854"/>
                </a:lnTo>
                <a:lnTo>
                  <a:pt x="178854" y="0"/>
                </a:lnTo>
                <a:close/>
              </a:path>
            </a:pathLst>
          </a:custGeom>
          <a:solidFill>
            <a:srgbClr val="58595B"/>
          </a:solidFill>
        </p:spPr>
        <p:txBody>
          <a:bodyPr wrap="square" lIns="0" tIns="0" rIns="0" bIns="0" rtlCol="0"/>
          <a:lstStyle/>
          <a:p>
            <a:endParaRPr/>
          </a:p>
        </p:txBody>
      </p:sp>
      <p:sp>
        <p:nvSpPr>
          <p:cNvPr id="37" name="object 37"/>
          <p:cNvSpPr/>
          <p:nvPr/>
        </p:nvSpPr>
        <p:spPr>
          <a:xfrm>
            <a:off x="4582504" y="4608795"/>
            <a:ext cx="265430" cy="104139"/>
          </a:xfrm>
          <a:custGeom>
            <a:avLst/>
            <a:gdLst/>
            <a:ahLst/>
            <a:cxnLst/>
            <a:rect l="l" t="t" r="r" b="b"/>
            <a:pathLst>
              <a:path w="265429" h="104139">
                <a:moveTo>
                  <a:pt x="178866" y="0"/>
                </a:moveTo>
                <a:lnTo>
                  <a:pt x="178917" y="35356"/>
                </a:lnTo>
                <a:lnTo>
                  <a:pt x="0" y="35356"/>
                </a:lnTo>
                <a:lnTo>
                  <a:pt x="0" y="68618"/>
                </a:lnTo>
                <a:lnTo>
                  <a:pt x="178993" y="68618"/>
                </a:lnTo>
                <a:lnTo>
                  <a:pt x="179044" y="103962"/>
                </a:lnTo>
                <a:lnTo>
                  <a:pt x="265010" y="51854"/>
                </a:lnTo>
                <a:lnTo>
                  <a:pt x="178866" y="0"/>
                </a:lnTo>
                <a:close/>
              </a:path>
            </a:pathLst>
          </a:custGeom>
          <a:solidFill>
            <a:srgbClr val="58595B"/>
          </a:solidFill>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9753" y="3772639"/>
            <a:ext cx="5838825" cy="1101090"/>
          </a:xfrm>
          <a:prstGeom prst="rect">
            <a:avLst/>
          </a:prstGeom>
        </p:spPr>
        <p:txBody>
          <a:bodyPr vert="horz" wrap="square" lIns="0" tIns="56515" rIns="0" bIns="0" rtlCol="0">
            <a:spAutoFit/>
          </a:bodyPr>
          <a:lstStyle/>
          <a:p>
            <a:pPr marL="12700">
              <a:lnSpc>
                <a:spcPct val="100000"/>
              </a:lnSpc>
              <a:spcBef>
                <a:spcPts val="445"/>
              </a:spcBef>
            </a:pPr>
            <a:r>
              <a:rPr sz="1200" b="1" spc="-5" dirty="0">
                <a:solidFill>
                  <a:srgbClr val="231F20"/>
                </a:solidFill>
                <a:latin typeface="Arial Narrow"/>
                <a:cs typeface="Arial Narrow"/>
              </a:rPr>
              <a:t>Instalar el cartucho </a:t>
            </a:r>
            <a:r>
              <a:rPr sz="1200" b="1" dirty="0">
                <a:solidFill>
                  <a:srgbClr val="231F20"/>
                </a:solidFill>
                <a:latin typeface="Arial Narrow"/>
                <a:cs typeface="Arial Narrow"/>
              </a:rPr>
              <a:t>del</a:t>
            </a:r>
            <a:r>
              <a:rPr sz="1200" b="1" spc="-5" dirty="0">
                <a:solidFill>
                  <a:srgbClr val="231F20"/>
                </a:solidFill>
                <a:latin typeface="Arial Narrow"/>
                <a:cs typeface="Arial Narrow"/>
              </a:rPr>
              <a:t> </a:t>
            </a:r>
            <a:r>
              <a:rPr sz="1200" b="1" dirty="0">
                <a:solidFill>
                  <a:srgbClr val="231F20"/>
                </a:solidFill>
                <a:latin typeface="Arial Narrow"/>
                <a:cs typeface="Arial Narrow"/>
              </a:rPr>
              <a:t>filtro</a:t>
            </a:r>
            <a:endParaRPr sz="1200">
              <a:latin typeface="Arial Narrow"/>
              <a:cs typeface="Arial Narrow"/>
            </a:endParaRPr>
          </a:p>
          <a:p>
            <a:pPr marL="168910" indent="-156845">
              <a:lnSpc>
                <a:spcPct val="100000"/>
              </a:lnSpc>
              <a:spcBef>
                <a:spcPts val="260"/>
              </a:spcBef>
              <a:buAutoNum type="arabicPeriod"/>
              <a:tabLst>
                <a:tab pos="169545" algn="l"/>
              </a:tabLst>
            </a:pPr>
            <a:r>
              <a:rPr sz="900" dirty="0">
                <a:solidFill>
                  <a:srgbClr val="231F20"/>
                </a:solidFill>
                <a:latin typeface="Arial Narrow"/>
                <a:cs typeface="Arial Narrow"/>
              </a:rPr>
              <a:t>Coloque </a:t>
            </a:r>
            <a:r>
              <a:rPr sz="900" spc="-5" dirty="0">
                <a:solidFill>
                  <a:srgbClr val="231F20"/>
                </a:solidFill>
                <a:latin typeface="Arial Narrow"/>
                <a:cs typeface="Arial Narrow"/>
              </a:rPr>
              <a:t>la base del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en la </a:t>
            </a:r>
            <a:r>
              <a:rPr sz="900" dirty="0">
                <a:solidFill>
                  <a:srgbClr val="231F20"/>
                </a:solidFill>
                <a:latin typeface="Arial Narrow"/>
                <a:cs typeface="Arial Narrow"/>
              </a:rPr>
              <a:t>rejilla </a:t>
            </a:r>
            <a:r>
              <a:rPr sz="900" spc="-5" dirty="0">
                <a:solidFill>
                  <a:srgbClr val="231F20"/>
                </a:solidFill>
                <a:latin typeface="Arial Narrow"/>
                <a:cs typeface="Arial Narrow"/>
              </a:rPr>
              <a:t>de entrada de la bañera del spa </a:t>
            </a:r>
            <a:r>
              <a:rPr sz="900" dirty="0">
                <a:solidFill>
                  <a:srgbClr val="231F20"/>
                </a:solidFill>
                <a:latin typeface="Arial Narrow"/>
                <a:cs typeface="Arial Narrow"/>
              </a:rPr>
              <a:t>(posición </a:t>
            </a:r>
            <a:r>
              <a:rPr sz="900" spc="-5" dirty="0">
                <a:solidFill>
                  <a:srgbClr val="231F20"/>
                </a:solidFill>
                <a:latin typeface="Arial Narrow"/>
                <a:cs typeface="Arial Narrow"/>
              </a:rPr>
              <a:t>superior) </a:t>
            </a:r>
            <a:r>
              <a:rPr sz="900" dirty="0">
                <a:solidFill>
                  <a:srgbClr val="231F20"/>
                </a:solidFill>
                <a:latin typeface="Arial Narrow"/>
                <a:cs typeface="Arial Narrow"/>
              </a:rPr>
              <a:t>y </a:t>
            </a:r>
            <a:r>
              <a:rPr sz="900" spc="-5" dirty="0">
                <a:solidFill>
                  <a:srgbClr val="231F20"/>
                </a:solidFill>
                <a:latin typeface="Arial Narrow"/>
                <a:cs typeface="Arial Narrow"/>
              </a:rPr>
              <a:t>gírela ligeramente para</a:t>
            </a:r>
            <a:r>
              <a:rPr sz="900" spc="-25" dirty="0">
                <a:solidFill>
                  <a:srgbClr val="231F20"/>
                </a:solidFill>
                <a:latin typeface="Arial Narrow"/>
                <a:cs typeface="Arial Narrow"/>
              </a:rPr>
              <a:t> </a:t>
            </a:r>
            <a:r>
              <a:rPr sz="900" spc="-5" dirty="0">
                <a:solidFill>
                  <a:srgbClr val="231F20"/>
                </a:solidFill>
                <a:latin typeface="Arial Narrow"/>
                <a:cs typeface="Arial Narrow"/>
              </a:rPr>
              <a:t>sujetarla.</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NOTA: </a:t>
            </a:r>
            <a:r>
              <a:rPr sz="900" spc="-5" dirty="0">
                <a:solidFill>
                  <a:srgbClr val="231F20"/>
                </a:solidFill>
                <a:latin typeface="Arial Narrow"/>
                <a:cs typeface="Arial Narrow"/>
              </a:rPr>
              <a:t>la base del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está diseñada para enroscarla </a:t>
            </a:r>
            <a:r>
              <a:rPr sz="900" dirty="0">
                <a:solidFill>
                  <a:srgbClr val="231F20"/>
                </a:solidFill>
                <a:latin typeface="Arial Narrow"/>
                <a:cs typeface="Arial Narrow"/>
              </a:rPr>
              <a:t>y </a:t>
            </a:r>
            <a:r>
              <a:rPr sz="900" spc="-5" dirty="0">
                <a:solidFill>
                  <a:srgbClr val="231F20"/>
                </a:solidFill>
                <a:latin typeface="Arial Narrow"/>
                <a:cs typeface="Arial Narrow"/>
              </a:rPr>
              <a:t>desenroscarla. </a:t>
            </a:r>
            <a:r>
              <a:rPr sz="900" dirty="0">
                <a:solidFill>
                  <a:srgbClr val="231F20"/>
                </a:solidFill>
                <a:latin typeface="Arial Narrow"/>
                <a:cs typeface="Arial Narrow"/>
              </a:rPr>
              <a:t>No </a:t>
            </a:r>
            <a:r>
              <a:rPr sz="900" spc="-5" dirty="0">
                <a:solidFill>
                  <a:srgbClr val="231F20"/>
                </a:solidFill>
                <a:latin typeface="Arial Narrow"/>
                <a:cs typeface="Arial Narrow"/>
              </a:rPr>
              <a:t>haga </a:t>
            </a:r>
            <a:r>
              <a:rPr sz="900" dirty="0">
                <a:solidFill>
                  <a:srgbClr val="231F20"/>
                </a:solidFill>
                <a:latin typeface="Arial Narrow"/>
                <a:cs typeface="Arial Narrow"/>
              </a:rPr>
              <a:t>fuerza </a:t>
            </a:r>
            <a:r>
              <a:rPr sz="900" spc="-5" dirty="0">
                <a:solidFill>
                  <a:srgbClr val="231F20"/>
                </a:solidFill>
                <a:latin typeface="Arial Narrow"/>
                <a:cs typeface="Arial Narrow"/>
              </a:rPr>
              <a:t>nunca, ya que podría causar</a:t>
            </a:r>
            <a:r>
              <a:rPr sz="900" spc="-35" dirty="0">
                <a:solidFill>
                  <a:srgbClr val="231F20"/>
                </a:solidFill>
                <a:latin typeface="Arial Narrow"/>
                <a:cs typeface="Arial Narrow"/>
              </a:rPr>
              <a:t> </a:t>
            </a:r>
            <a:r>
              <a:rPr sz="900" dirty="0">
                <a:solidFill>
                  <a:srgbClr val="231F20"/>
                </a:solidFill>
                <a:latin typeface="Arial Narrow"/>
                <a:cs typeface="Arial Narrow"/>
              </a:rPr>
              <a:t>daños.</a:t>
            </a:r>
            <a:endParaRPr sz="900">
              <a:latin typeface="Arial Narrow"/>
              <a:cs typeface="Arial Narrow"/>
            </a:endParaRPr>
          </a:p>
          <a:p>
            <a:pPr marL="168910" indent="-156845">
              <a:lnSpc>
                <a:spcPct val="100000"/>
              </a:lnSpc>
              <a:spcBef>
                <a:spcPts val="320"/>
              </a:spcBef>
              <a:buAutoNum type="arabicPeriod" startAt="2"/>
              <a:tabLst>
                <a:tab pos="169545" algn="l"/>
              </a:tabLst>
            </a:pPr>
            <a:r>
              <a:rPr sz="900" dirty="0">
                <a:solidFill>
                  <a:srgbClr val="231F20"/>
                </a:solidFill>
                <a:latin typeface="Arial Narrow"/>
                <a:cs typeface="Arial Narrow"/>
              </a:rPr>
              <a:t>Ponga </a:t>
            </a:r>
            <a:r>
              <a:rPr sz="900" spc="-5" dirty="0">
                <a:solidFill>
                  <a:srgbClr val="231F20"/>
                </a:solidFill>
                <a:latin typeface="Arial Narrow"/>
                <a:cs typeface="Arial Narrow"/>
              </a:rPr>
              <a:t>la cubierta de malla en el cartucho del </a:t>
            </a:r>
            <a:r>
              <a:rPr sz="900" dirty="0">
                <a:solidFill>
                  <a:srgbClr val="231F20"/>
                </a:solidFill>
                <a:latin typeface="Arial Narrow"/>
                <a:cs typeface="Arial Narrow"/>
              </a:rPr>
              <a:t>filtro y </a:t>
            </a:r>
            <a:r>
              <a:rPr sz="900" spc="-5" dirty="0">
                <a:solidFill>
                  <a:srgbClr val="231F20"/>
                </a:solidFill>
                <a:latin typeface="Arial Narrow"/>
                <a:cs typeface="Arial Narrow"/>
              </a:rPr>
              <a:t>luego sujete el cartucho del </a:t>
            </a:r>
            <a:r>
              <a:rPr sz="900" dirty="0">
                <a:solidFill>
                  <a:srgbClr val="231F20"/>
                </a:solidFill>
                <a:latin typeface="Arial Narrow"/>
                <a:cs typeface="Arial Narrow"/>
              </a:rPr>
              <a:t>filtro a </a:t>
            </a:r>
            <a:r>
              <a:rPr sz="900" spc="-5" dirty="0">
                <a:solidFill>
                  <a:srgbClr val="231F20"/>
                </a:solidFill>
                <a:latin typeface="Arial Narrow"/>
                <a:cs typeface="Arial Narrow"/>
              </a:rPr>
              <a:t>la</a:t>
            </a:r>
            <a:r>
              <a:rPr sz="900" spc="-35"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260"/>
              </a:spcBef>
            </a:pPr>
            <a:r>
              <a:rPr sz="900" b="1" dirty="0">
                <a:solidFill>
                  <a:srgbClr val="231F20"/>
                </a:solidFill>
                <a:latin typeface="Arial Narrow"/>
                <a:cs typeface="Arial Narrow"/>
              </a:rPr>
              <a:t>NOTA: </a:t>
            </a:r>
            <a:r>
              <a:rPr sz="900" spc="-5" dirty="0">
                <a:solidFill>
                  <a:srgbClr val="231F20"/>
                </a:solidFill>
                <a:latin typeface="Arial Narrow"/>
                <a:cs typeface="Arial Narrow"/>
              </a:rPr>
              <a:t>infle la bañera del spa primero, antes de instalar el cartucho del</a:t>
            </a:r>
            <a:r>
              <a:rPr sz="900" spc="55" dirty="0">
                <a:solidFill>
                  <a:srgbClr val="231F20"/>
                </a:solidFill>
                <a:latin typeface="Arial Narrow"/>
                <a:cs typeface="Arial Narrow"/>
              </a:rPr>
              <a:t> </a:t>
            </a:r>
            <a:r>
              <a:rPr sz="900" dirty="0">
                <a:solidFill>
                  <a:srgbClr val="231F20"/>
                </a:solidFill>
                <a:latin typeface="Arial Narrow"/>
                <a:cs typeface="Arial Narrow"/>
              </a:rPr>
              <a:t>filtro.</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NOTA: </a:t>
            </a:r>
            <a:r>
              <a:rPr sz="900" spc="-5" dirty="0">
                <a:solidFill>
                  <a:srgbClr val="231F20"/>
                </a:solidFill>
                <a:latin typeface="Arial Narrow"/>
                <a:cs typeface="Arial Narrow"/>
              </a:rPr>
              <a:t>utilice siempre un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cuando el spa esté en uso </a:t>
            </a:r>
            <a:r>
              <a:rPr sz="900" dirty="0">
                <a:solidFill>
                  <a:srgbClr val="231F20"/>
                </a:solidFill>
                <a:latin typeface="Arial Narrow"/>
                <a:cs typeface="Arial Narrow"/>
              </a:rPr>
              <a:t>y </a:t>
            </a:r>
            <a:r>
              <a:rPr sz="900" spc="-5" dirty="0">
                <a:solidFill>
                  <a:srgbClr val="231F20"/>
                </a:solidFill>
                <a:latin typeface="Arial Narrow"/>
                <a:cs typeface="Arial Narrow"/>
              </a:rPr>
              <a:t>lleno de </a:t>
            </a:r>
            <a:r>
              <a:rPr sz="900" dirty="0">
                <a:solidFill>
                  <a:srgbClr val="231F20"/>
                </a:solidFill>
                <a:latin typeface="Arial Narrow"/>
                <a:cs typeface="Arial Narrow"/>
              </a:rPr>
              <a:t>agua.</a:t>
            </a:r>
            <a:endParaRPr sz="900">
              <a:latin typeface="Arial Narrow"/>
              <a:cs typeface="Arial Narrow"/>
            </a:endParaRPr>
          </a:p>
        </p:txBody>
      </p:sp>
      <p:sp>
        <p:nvSpPr>
          <p:cNvPr id="3" name="object 3"/>
          <p:cNvSpPr txBox="1"/>
          <p:nvPr/>
        </p:nvSpPr>
        <p:spPr>
          <a:xfrm>
            <a:off x="529716" y="6435937"/>
            <a:ext cx="6431915" cy="330263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Llenar de </a:t>
            </a:r>
            <a:r>
              <a:rPr sz="1200" b="1" spc="-5" dirty="0">
                <a:solidFill>
                  <a:srgbClr val="231F20"/>
                </a:solidFill>
                <a:latin typeface="Arial Narrow"/>
                <a:cs typeface="Arial Narrow"/>
              </a:rPr>
              <a:t>agua el</a:t>
            </a:r>
            <a:r>
              <a:rPr sz="1200" b="1" spc="-10" dirty="0">
                <a:solidFill>
                  <a:srgbClr val="231F20"/>
                </a:solidFill>
                <a:latin typeface="Arial Narrow"/>
                <a:cs typeface="Arial Narrow"/>
              </a:rPr>
              <a:t> </a:t>
            </a:r>
            <a:r>
              <a:rPr sz="1200" b="1" spc="-5" dirty="0">
                <a:solidFill>
                  <a:srgbClr val="231F20"/>
                </a:solidFill>
                <a:latin typeface="Arial Narrow"/>
                <a:cs typeface="Arial Narrow"/>
              </a:rPr>
              <a:t>spa</a:t>
            </a:r>
            <a:endParaRPr sz="1200">
              <a:latin typeface="Arial Narrow"/>
              <a:cs typeface="Arial Narrow"/>
            </a:endParaRPr>
          </a:p>
          <a:p>
            <a:pPr marL="168910" indent="-156845">
              <a:lnSpc>
                <a:spcPct val="100000"/>
              </a:lnSpc>
              <a:spcBef>
                <a:spcPts val="260"/>
              </a:spcBef>
              <a:buAutoNum type="arabicPeriod"/>
              <a:tabLst>
                <a:tab pos="169545" algn="l"/>
              </a:tabLst>
            </a:pPr>
            <a:r>
              <a:rPr sz="900" dirty="0">
                <a:solidFill>
                  <a:srgbClr val="231F20"/>
                </a:solidFill>
                <a:latin typeface="Arial Narrow"/>
                <a:cs typeface="Arial Narrow"/>
              </a:rPr>
              <a:t>Antes </a:t>
            </a:r>
            <a:r>
              <a:rPr sz="900" spc="-5" dirty="0">
                <a:solidFill>
                  <a:srgbClr val="231F20"/>
                </a:solidFill>
                <a:latin typeface="Arial Narrow"/>
                <a:cs typeface="Arial Narrow"/>
              </a:rPr>
              <a:t>de llenar el spa de agua, asegúrese de que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de vaciado inferior esté bien</a:t>
            </a:r>
            <a:r>
              <a:rPr sz="900" spc="-15" dirty="0">
                <a:solidFill>
                  <a:srgbClr val="231F20"/>
                </a:solidFill>
                <a:latin typeface="Arial Narrow"/>
                <a:cs typeface="Arial Narrow"/>
              </a:rPr>
              <a:t> </a:t>
            </a:r>
            <a:r>
              <a:rPr sz="900" spc="-5" dirty="0">
                <a:solidFill>
                  <a:srgbClr val="231F20"/>
                </a:solidFill>
                <a:latin typeface="Arial Narrow"/>
                <a:cs typeface="Arial Narrow"/>
              </a:rPr>
              <a:t>cerrada.</a:t>
            </a:r>
            <a:endParaRPr sz="900">
              <a:latin typeface="Arial Narrow"/>
              <a:cs typeface="Arial Narrow"/>
            </a:endParaRPr>
          </a:p>
          <a:p>
            <a:pPr marL="168910" indent="-156845">
              <a:lnSpc>
                <a:spcPct val="100000"/>
              </a:lnSpc>
              <a:spcBef>
                <a:spcPts val="320"/>
              </a:spcBef>
              <a:buAutoNum type="arabicPeriod"/>
              <a:tabLst>
                <a:tab pos="169545" algn="l"/>
              </a:tabLst>
            </a:pPr>
            <a:r>
              <a:rPr sz="900" spc="-15" dirty="0">
                <a:solidFill>
                  <a:srgbClr val="231F20"/>
                </a:solidFill>
                <a:latin typeface="Arial Narrow"/>
                <a:cs typeface="Arial Narrow"/>
              </a:rPr>
              <a:t>Llene de </a:t>
            </a:r>
            <a:r>
              <a:rPr sz="900" spc="-20" dirty="0">
                <a:solidFill>
                  <a:srgbClr val="231F20"/>
                </a:solidFill>
                <a:latin typeface="Arial Narrow"/>
                <a:cs typeface="Arial Narrow"/>
              </a:rPr>
              <a:t>agua </a:t>
            </a:r>
            <a:r>
              <a:rPr sz="900" spc="-15" dirty="0">
                <a:solidFill>
                  <a:srgbClr val="231F20"/>
                </a:solidFill>
                <a:latin typeface="Arial Narrow"/>
                <a:cs typeface="Arial Narrow"/>
              </a:rPr>
              <a:t>la </a:t>
            </a:r>
            <a:r>
              <a:rPr sz="900" spc="-20" dirty="0">
                <a:solidFill>
                  <a:srgbClr val="231F20"/>
                </a:solidFill>
                <a:latin typeface="Arial Narrow"/>
                <a:cs typeface="Arial Narrow"/>
              </a:rPr>
              <a:t>bañera </a:t>
            </a:r>
            <a:r>
              <a:rPr sz="900" spc="-15" dirty="0">
                <a:solidFill>
                  <a:srgbClr val="231F20"/>
                </a:solidFill>
                <a:latin typeface="Arial Narrow"/>
                <a:cs typeface="Arial Narrow"/>
              </a:rPr>
              <a:t>del </a:t>
            </a:r>
            <a:r>
              <a:rPr sz="900" spc="-20" dirty="0">
                <a:solidFill>
                  <a:srgbClr val="231F20"/>
                </a:solidFill>
                <a:latin typeface="Arial Narrow"/>
                <a:cs typeface="Arial Narrow"/>
              </a:rPr>
              <a:t>spa </a:t>
            </a:r>
            <a:r>
              <a:rPr sz="900" spc="-15" dirty="0">
                <a:solidFill>
                  <a:srgbClr val="231F20"/>
                </a:solidFill>
                <a:latin typeface="Arial Narrow"/>
                <a:cs typeface="Arial Narrow"/>
              </a:rPr>
              <a:t>hasta un nivel situado entre las </a:t>
            </a:r>
            <a:r>
              <a:rPr sz="900" spc="-20" dirty="0">
                <a:solidFill>
                  <a:srgbClr val="231F20"/>
                </a:solidFill>
                <a:latin typeface="Arial Narrow"/>
                <a:cs typeface="Arial Narrow"/>
              </a:rPr>
              <a:t>marcas MIN </a:t>
            </a:r>
            <a:r>
              <a:rPr sz="900" spc="-15" dirty="0">
                <a:solidFill>
                  <a:srgbClr val="231F20"/>
                </a:solidFill>
                <a:latin typeface="Arial Narrow"/>
                <a:cs typeface="Arial Narrow"/>
              </a:rPr>
              <a:t>y </a:t>
            </a:r>
            <a:r>
              <a:rPr sz="900" spc="-20" dirty="0">
                <a:solidFill>
                  <a:srgbClr val="231F20"/>
                </a:solidFill>
                <a:latin typeface="Arial Narrow"/>
                <a:cs typeface="Arial Narrow"/>
              </a:rPr>
              <a:t>MAX </a:t>
            </a:r>
            <a:r>
              <a:rPr sz="900" spc="-15" dirty="0">
                <a:solidFill>
                  <a:srgbClr val="231F20"/>
                </a:solidFill>
                <a:latin typeface="Arial Narrow"/>
                <a:cs typeface="Arial Narrow"/>
              </a:rPr>
              <a:t>del interior de la </a:t>
            </a:r>
            <a:r>
              <a:rPr sz="900" spc="-20" dirty="0">
                <a:solidFill>
                  <a:srgbClr val="231F20"/>
                </a:solidFill>
                <a:latin typeface="Arial Narrow"/>
                <a:cs typeface="Arial Narrow"/>
              </a:rPr>
              <a:t>pared </a:t>
            </a:r>
            <a:r>
              <a:rPr sz="900" spc="-15" dirty="0">
                <a:solidFill>
                  <a:srgbClr val="231F20"/>
                </a:solidFill>
                <a:latin typeface="Arial Narrow"/>
                <a:cs typeface="Arial Narrow"/>
              </a:rPr>
              <a:t>del</a:t>
            </a:r>
            <a:r>
              <a:rPr sz="900" spc="160" dirty="0">
                <a:solidFill>
                  <a:srgbClr val="231F20"/>
                </a:solidFill>
                <a:latin typeface="Arial Narrow"/>
                <a:cs typeface="Arial Narrow"/>
              </a:rPr>
              <a:t> </a:t>
            </a:r>
            <a:r>
              <a:rPr sz="900" spc="-20" dirty="0">
                <a:solidFill>
                  <a:srgbClr val="231F20"/>
                </a:solidFill>
                <a:latin typeface="Arial Narrow"/>
                <a:cs typeface="Arial Narrow"/>
              </a:rPr>
              <a:t>spa.</a:t>
            </a:r>
            <a:endParaRPr sz="900">
              <a:latin typeface="Arial Narrow"/>
              <a:cs typeface="Arial Narrow"/>
            </a:endParaRPr>
          </a:p>
          <a:p>
            <a:pPr marL="12700">
              <a:lnSpc>
                <a:spcPct val="100000"/>
              </a:lnSpc>
              <a:spcBef>
                <a:spcPts val="660"/>
              </a:spcBef>
            </a:pPr>
            <a:r>
              <a:rPr sz="900" b="1" dirty="0">
                <a:solidFill>
                  <a:srgbClr val="231F20"/>
                </a:solidFill>
                <a:latin typeface="Arial Narrow"/>
                <a:cs typeface="Arial Narrow"/>
              </a:rPr>
              <a:t>ADVERTENCIA: </a:t>
            </a:r>
            <a:r>
              <a:rPr sz="900" dirty="0">
                <a:solidFill>
                  <a:srgbClr val="231F20"/>
                </a:solidFill>
                <a:latin typeface="Arial Narrow"/>
                <a:cs typeface="Arial Narrow"/>
              </a:rPr>
              <a:t>No </a:t>
            </a:r>
            <a:r>
              <a:rPr sz="900" spc="-5" dirty="0">
                <a:solidFill>
                  <a:srgbClr val="231F20"/>
                </a:solidFill>
                <a:latin typeface="Arial Narrow"/>
                <a:cs typeface="Arial Narrow"/>
              </a:rPr>
              <a:t>llene demasiado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2700" marR="3258820">
              <a:lnSpc>
                <a:spcPct val="111100"/>
              </a:lnSpc>
            </a:pPr>
            <a:r>
              <a:rPr sz="900" dirty="0">
                <a:solidFill>
                  <a:srgbClr val="231F20"/>
                </a:solidFill>
                <a:latin typeface="Arial Narrow"/>
                <a:cs typeface="Arial Narrow"/>
              </a:rPr>
              <a:t>No </a:t>
            </a:r>
            <a:r>
              <a:rPr sz="900" spc="-5" dirty="0">
                <a:solidFill>
                  <a:srgbClr val="231F20"/>
                </a:solidFill>
                <a:latin typeface="Arial Narrow"/>
                <a:cs typeface="Arial Narrow"/>
              </a:rPr>
              <a:t>ponga el spa en </a:t>
            </a:r>
            <a:r>
              <a:rPr sz="900" dirty="0">
                <a:solidFill>
                  <a:srgbClr val="231F20"/>
                </a:solidFill>
                <a:latin typeface="Arial Narrow"/>
                <a:cs typeface="Arial Narrow"/>
              </a:rPr>
              <a:t>funcionamiento </a:t>
            </a:r>
            <a:r>
              <a:rPr sz="900" spc="-5" dirty="0">
                <a:solidFill>
                  <a:srgbClr val="231F20"/>
                </a:solidFill>
                <a:latin typeface="Arial Narrow"/>
                <a:cs typeface="Arial Narrow"/>
              </a:rPr>
              <a:t>hasta que el agua llegue </a:t>
            </a:r>
            <a:r>
              <a:rPr sz="900" dirty="0">
                <a:solidFill>
                  <a:srgbClr val="231F20"/>
                </a:solidFill>
                <a:latin typeface="Arial Narrow"/>
                <a:cs typeface="Arial Narrow"/>
              </a:rPr>
              <a:t>a </a:t>
            </a:r>
            <a:r>
              <a:rPr sz="900" spc="-5" dirty="0">
                <a:solidFill>
                  <a:srgbClr val="231F20"/>
                </a:solidFill>
                <a:latin typeface="Arial Narrow"/>
                <a:cs typeface="Arial Narrow"/>
              </a:rPr>
              <a:t>la línea MIN.  </a:t>
            </a:r>
            <a:r>
              <a:rPr sz="900" dirty="0">
                <a:solidFill>
                  <a:srgbClr val="231F20"/>
                </a:solidFill>
                <a:latin typeface="Arial Narrow"/>
                <a:cs typeface="Arial Narrow"/>
              </a:rPr>
              <a:t>No </a:t>
            </a:r>
            <a:r>
              <a:rPr sz="900" spc="-5" dirty="0">
                <a:solidFill>
                  <a:srgbClr val="231F20"/>
                </a:solidFill>
                <a:latin typeface="Arial Narrow"/>
                <a:cs typeface="Arial Narrow"/>
              </a:rPr>
              <a:t>mueva nunca la bañera del spa con agua en su</a:t>
            </a:r>
            <a:r>
              <a:rPr sz="900" spc="-20" dirty="0">
                <a:solidFill>
                  <a:srgbClr val="231F20"/>
                </a:solidFill>
                <a:latin typeface="Arial Narrow"/>
                <a:cs typeface="Arial Narrow"/>
              </a:rPr>
              <a:t> </a:t>
            </a:r>
            <a:r>
              <a:rPr sz="900" spc="-5" dirty="0">
                <a:solidFill>
                  <a:srgbClr val="231F20"/>
                </a:solidFill>
                <a:latin typeface="Arial Narrow"/>
                <a:cs typeface="Arial Narrow"/>
              </a:rPr>
              <a:t>interior.</a:t>
            </a:r>
            <a:endParaRPr sz="900">
              <a:latin typeface="Arial Narrow"/>
              <a:cs typeface="Arial Narrow"/>
            </a:endParaRPr>
          </a:p>
          <a:p>
            <a:pPr marL="12700" marR="5080">
              <a:lnSpc>
                <a:spcPct val="111100"/>
              </a:lnSpc>
            </a:pPr>
            <a:r>
              <a:rPr sz="900" dirty="0">
                <a:solidFill>
                  <a:srgbClr val="231F20"/>
                </a:solidFill>
                <a:latin typeface="Arial Narrow"/>
                <a:cs typeface="Arial Narrow"/>
              </a:rPr>
              <a:t>No </a:t>
            </a:r>
            <a:r>
              <a:rPr sz="900" spc="-5" dirty="0">
                <a:solidFill>
                  <a:srgbClr val="231F20"/>
                </a:solidFill>
                <a:latin typeface="Arial Narrow"/>
                <a:cs typeface="Arial Narrow"/>
              </a:rPr>
              <a:t>vierta nunca agua con una </a:t>
            </a:r>
            <a:r>
              <a:rPr sz="900" dirty="0">
                <a:solidFill>
                  <a:srgbClr val="231F20"/>
                </a:solidFill>
                <a:latin typeface="Arial Narrow"/>
                <a:cs typeface="Arial Narrow"/>
              </a:rPr>
              <a:t>temperatura </a:t>
            </a:r>
            <a:r>
              <a:rPr sz="900" spc="-5" dirty="0">
                <a:solidFill>
                  <a:srgbClr val="231F20"/>
                </a:solidFill>
                <a:latin typeface="Arial Narrow"/>
                <a:cs typeface="Arial Narrow"/>
              </a:rPr>
              <a:t>superior </a:t>
            </a:r>
            <a:r>
              <a:rPr sz="900" dirty="0">
                <a:solidFill>
                  <a:srgbClr val="231F20"/>
                </a:solidFill>
                <a:latin typeface="Arial Narrow"/>
                <a:cs typeface="Arial Narrow"/>
              </a:rPr>
              <a:t>a </a:t>
            </a:r>
            <a:r>
              <a:rPr sz="900" spc="-5" dirty="0">
                <a:solidFill>
                  <a:srgbClr val="231F20"/>
                </a:solidFill>
                <a:latin typeface="Arial Narrow"/>
                <a:cs typeface="Arial Narrow"/>
              </a:rPr>
              <a:t>40 </a:t>
            </a:r>
            <a:r>
              <a:rPr sz="900" dirty="0">
                <a:solidFill>
                  <a:srgbClr val="231F20"/>
                </a:solidFill>
                <a:latin typeface="Arial Narrow"/>
                <a:cs typeface="Arial Narrow"/>
              </a:rPr>
              <a:t>°C (104°F) </a:t>
            </a:r>
            <a:r>
              <a:rPr sz="900" spc="-5" dirty="0">
                <a:solidFill>
                  <a:srgbClr val="231F20"/>
                </a:solidFill>
                <a:latin typeface="Arial Narrow"/>
                <a:cs typeface="Arial Narrow"/>
              </a:rPr>
              <a:t>en el spa directamente. Le </a:t>
            </a:r>
            <a:r>
              <a:rPr sz="900" dirty="0">
                <a:solidFill>
                  <a:srgbClr val="231F20"/>
                </a:solidFill>
                <a:latin typeface="Arial Narrow"/>
                <a:cs typeface="Arial Narrow"/>
              </a:rPr>
              <a:t>recomendamos </a:t>
            </a:r>
            <a:r>
              <a:rPr sz="900" spc="-5" dirty="0">
                <a:solidFill>
                  <a:srgbClr val="231F20"/>
                </a:solidFill>
                <a:latin typeface="Arial Narrow"/>
                <a:cs typeface="Arial Narrow"/>
              </a:rPr>
              <a:t>que llene la bañera del spa con agua </a:t>
            </a:r>
            <a:r>
              <a:rPr sz="900" dirty="0">
                <a:solidFill>
                  <a:srgbClr val="231F20"/>
                </a:solidFill>
                <a:latin typeface="Arial Narrow"/>
                <a:cs typeface="Arial Narrow"/>
              </a:rPr>
              <a:t>tibia  </a:t>
            </a:r>
            <a:r>
              <a:rPr sz="900" spc="-5" dirty="0">
                <a:solidFill>
                  <a:srgbClr val="231F20"/>
                </a:solidFill>
                <a:latin typeface="Arial Narrow"/>
                <a:cs typeface="Arial Narrow"/>
              </a:rPr>
              <a:t>para calentarla más </a:t>
            </a:r>
            <a:r>
              <a:rPr sz="900" dirty="0">
                <a:solidFill>
                  <a:srgbClr val="231F20"/>
                </a:solidFill>
                <a:latin typeface="Arial Narrow"/>
                <a:cs typeface="Arial Narrow"/>
              </a:rPr>
              <a:t>rápidamente y </a:t>
            </a:r>
            <a:r>
              <a:rPr sz="900" spc="-5" dirty="0">
                <a:solidFill>
                  <a:srgbClr val="231F20"/>
                </a:solidFill>
                <a:latin typeface="Arial Narrow"/>
                <a:cs typeface="Arial Narrow"/>
              </a:rPr>
              <a:t>ahorrar</a:t>
            </a:r>
            <a:r>
              <a:rPr sz="900" spc="-15" dirty="0">
                <a:solidFill>
                  <a:srgbClr val="231F20"/>
                </a:solidFill>
                <a:latin typeface="Arial Narrow"/>
                <a:cs typeface="Arial Narrow"/>
              </a:rPr>
              <a:t> </a:t>
            </a:r>
            <a:r>
              <a:rPr sz="900" dirty="0">
                <a:solidFill>
                  <a:srgbClr val="231F20"/>
                </a:solidFill>
                <a:latin typeface="Arial Narrow"/>
                <a:cs typeface="Arial Narrow"/>
              </a:rPr>
              <a:t>energía.</a:t>
            </a:r>
            <a:endParaRPr sz="900">
              <a:latin typeface="Arial Narrow"/>
              <a:cs typeface="Arial Narrow"/>
            </a:endParaRPr>
          </a:p>
          <a:p>
            <a:pPr>
              <a:lnSpc>
                <a:spcPct val="100000"/>
              </a:lnSpc>
              <a:spcBef>
                <a:spcPts val="15"/>
              </a:spcBef>
            </a:pPr>
            <a:endParaRPr sz="1300">
              <a:latin typeface="Arial Narrow"/>
              <a:cs typeface="Arial Narrow"/>
            </a:endParaRPr>
          </a:p>
          <a:p>
            <a:pPr marL="12700">
              <a:lnSpc>
                <a:spcPct val="100000"/>
              </a:lnSpc>
              <a:spcBef>
                <a:spcPts val="5"/>
              </a:spcBef>
            </a:pPr>
            <a:r>
              <a:rPr sz="1200" b="1" dirty="0">
                <a:solidFill>
                  <a:srgbClr val="231F20"/>
                </a:solidFill>
                <a:latin typeface="Arial Narrow"/>
                <a:cs typeface="Arial Narrow"/>
              </a:rPr>
              <a:t>Calentar </a:t>
            </a:r>
            <a:r>
              <a:rPr sz="1200" b="1" spc="-5" dirty="0">
                <a:solidFill>
                  <a:srgbClr val="231F20"/>
                </a:solidFill>
                <a:latin typeface="Arial Narrow"/>
                <a:cs typeface="Arial Narrow"/>
              </a:rPr>
              <a:t>el</a:t>
            </a:r>
            <a:r>
              <a:rPr sz="1200" b="1" spc="-10" dirty="0">
                <a:solidFill>
                  <a:srgbClr val="231F20"/>
                </a:solidFill>
                <a:latin typeface="Arial Narrow"/>
                <a:cs typeface="Arial Narrow"/>
              </a:rPr>
              <a:t> </a:t>
            </a:r>
            <a:r>
              <a:rPr sz="1200" b="1" spc="-5" dirty="0">
                <a:solidFill>
                  <a:srgbClr val="231F20"/>
                </a:solidFill>
                <a:latin typeface="Arial Narrow"/>
                <a:cs typeface="Arial Narrow"/>
              </a:rPr>
              <a:t>agua</a:t>
            </a:r>
            <a:endParaRPr sz="1200">
              <a:latin typeface="Arial Narrow"/>
              <a:cs typeface="Arial Narrow"/>
            </a:endParaRPr>
          </a:p>
          <a:p>
            <a:pPr marL="168910" marR="81915" indent="-156845">
              <a:lnSpc>
                <a:spcPct val="111100"/>
              </a:lnSpc>
              <a:spcBef>
                <a:spcPts val="140"/>
              </a:spcBef>
              <a:buAutoNum type="arabicPeriod"/>
              <a:tabLst>
                <a:tab pos="169545" algn="l"/>
              </a:tabLst>
            </a:pPr>
            <a:r>
              <a:rPr sz="900" dirty="0">
                <a:solidFill>
                  <a:srgbClr val="231F20"/>
                </a:solidFill>
                <a:latin typeface="Arial Narrow"/>
                <a:cs typeface="Arial Narrow"/>
              </a:rPr>
              <a:t>Ponga </a:t>
            </a:r>
            <a:r>
              <a:rPr sz="900" spc="-5" dirty="0">
                <a:solidFill>
                  <a:srgbClr val="231F20"/>
                </a:solidFill>
                <a:latin typeface="Arial Narrow"/>
                <a:cs typeface="Arial Narrow"/>
              </a:rPr>
              <a:t>la cámara de aire del spa </a:t>
            </a:r>
            <a:r>
              <a:rPr sz="900" dirty="0">
                <a:solidFill>
                  <a:srgbClr val="231F20"/>
                </a:solidFill>
                <a:latin typeface="Arial Narrow"/>
                <a:cs typeface="Arial Narrow"/>
              </a:rPr>
              <a:t>y </a:t>
            </a:r>
            <a:r>
              <a:rPr sz="900" spc="-5" dirty="0">
                <a:solidFill>
                  <a:srgbClr val="231F20"/>
                </a:solidFill>
                <a:latin typeface="Arial Narrow"/>
                <a:cs typeface="Arial Narrow"/>
              </a:rPr>
              <a:t>la </a:t>
            </a:r>
            <a:r>
              <a:rPr sz="900" dirty="0">
                <a:solidFill>
                  <a:srgbClr val="231F20"/>
                </a:solidFill>
                <a:latin typeface="Arial Narrow"/>
                <a:cs typeface="Arial Narrow"/>
              </a:rPr>
              <a:t>tapa </a:t>
            </a:r>
            <a:r>
              <a:rPr sz="900" spc="-5" dirty="0">
                <a:solidFill>
                  <a:srgbClr val="231F20"/>
                </a:solidFill>
                <a:latin typeface="Arial Narrow"/>
                <a:cs typeface="Arial Narrow"/>
              </a:rPr>
              <a:t>del spa sobre la bañera del spa, asegúrese de que las hebillas de la </a:t>
            </a:r>
            <a:r>
              <a:rPr sz="900" dirty="0">
                <a:solidFill>
                  <a:srgbClr val="231F20"/>
                </a:solidFill>
                <a:latin typeface="Arial Narrow"/>
                <a:cs typeface="Arial Narrow"/>
              </a:rPr>
              <a:t>tapa </a:t>
            </a:r>
            <a:r>
              <a:rPr sz="900" spc="-5" dirty="0">
                <a:solidFill>
                  <a:srgbClr val="231F20"/>
                </a:solidFill>
                <a:latin typeface="Arial Narrow"/>
                <a:cs typeface="Arial Narrow"/>
              </a:rPr>
              <a:t>estén cerradas </a:t>
            </a:r>
            <a:r>
              <a:rPr sz="900" dirty="0">
                <a:solidFill>
                  <a:srgbClr val="231F20"/>
                </a:solidFill>
                <a:latin typeface="Arial Narrow"/>
                <a:cs typeface="Arial Narrow"/>
              </a:rPr>
              <a:t>y </a:t>
            </a:r>
            <a:r>
              <a:rPr sz="900" spc="-5" dirty="0">
                <a:solidFill>
                  <a:srgbClr val="231F20"/>
                </a:solidFill>
                <a:latin typeface="Arial Narrow"/>
                <a:cs typeface="Arial Narrow"/>
              </a:rPr>
              <a:t>apriete bien las  correas de las</a:t>
            </a:r>
            <a:r>
              <a:rPr sz="900" spc="-10" dirty="0">
                <a:solidFill>
                  <a:srgbClr val="231F20"/>
                </a:solidFill>
                <a:latin typeface="Arial Narrow"/>
                <a:cs typeface="Arial Narrow"/>
              </a:rPr>
              <a:t> </a:t>
            </a:r>
            <a:r>
              <a:rPr sz="900" dirty="0">
                <a:solidFill>
                  <a:srgbClr val="231F20"/>
                </a:solidFill>
                <a:latin typeface="Arial Narrow"/>
                <a:cs typeface="Arial Narrow"/>
              </a:rPr>
              <a:t>hebillas.</a:t>
            </a:r>
            <a:endParaRPr sz="900">
              <a:latin typeface="Arial Narrow"/>
              <a:cs typeface="Arial Narrow"/>
            </a:endParaRPr>
          </a:p>
          <a:p>
            <a:pPr marL="168910" marR="149860" indent="-156845">
              <a:lnSpc>
                <a:spcPct val="111100"/>
              </a:lnSpc>
              <a:buAutoNum type="arabicPeriod"/>
              <a:tabLst>
                <a:tab pos="169545" algn="l"/>
              </a:tabLst>
            </a:pPr>
            <a:r>
              <a:rPr sz="900" dirty="0">
                <a:solidFill>
                  <a:srgbClr val="231F20"/>
                </a:solidFill>
                <a:latin typeface="Arial Narrow"/>
                <a:cs typeface="Arial Narrow"/>
              </a:rPr>
              <a:t>Asegúrese </a:t>
            </a:r>
            <a:r>
              <a:rPr sz="900" spc="-5" dirty="0">
                <a:solidFill>
                  <a:srgbClr val="231F20"/>
                </a:solidFill>
                <a:latin typeface="Arial Narrow"/>
                <a:cs typeface="Arial Narrow"/>
              </a:rPr>
              <a:t>de que el spa esté conectado </a:t>
            </a:r>
            <a:r>
              <a:rPr sz="900" dirty="0">
                <a:solidFill>
                  <a:srgbClr val="231F20"/>
                </a:solidFill>
                <a:latin typeface="Arial Narrow"/>
                <a:cs typeface="Arial Narrow"/>
              </a:rPr>
              <a:t>a </a:t>
            </a:r>
            <a:r>
              <a:rPr sz="900" spc="-5" dirty="0">
                <a:solidFill>
                  <a:srgbClr val="231F20"/>
                </a:solidFill>
                <a:latin typeface="Arial Narrow"/>
                <a:cs typeface="Arial Narrow"/>
              </a:rPr>
              <a:t>un enchufe eléctrico </a:t>
            </a:r>
            <a:r>
              <a:rPr sz="900" dirty="0">
                <a:solidFill>
                  <a:srgbClr val="231F20"/>
                </a:solidFill>
                <a:latin typeface="Arial Narrow"/>
                <a:cs typeface="Arial Narrow"/>
              </a:rPr>
              <a:t>y </a:t>
            </a:r>
            <a:r>
              <a:rPr sz="900" spc="-5" dirty="0">
                <a:solidFill>
                  <a:srgbClr val="231F20"/>
                </a:solidFill>
                <a:latin typeface="Arial Narrow"/>
                <a:cs typeface="Arial Narrow"/>
              </a:rPr>
              <a:t>consulte la sección «Funcionamiento del mando» para más información sobre su  </a:t>
            </a:r>
            <a:r>
              <a:rPr sz="900" dirty="0">
                <a:solidFill>
                  <a:srgbClr val="231F20"/>
                </a:solidFill>
                <a:latin typeface="Arial Narrow"/>
                <a:cs typeface="Arial Narrow"/>
              </a:rPr>
              <a:t>funcionamiento.</a:t>
            </a:r>
            <a:endParaRPr sz="900">
              <a:latin typeface="Arial Narrow"/>
              <a:cs typeface="Arial Narrow"/>
            </a:endParaRPr>
          </a:p>
          <a:p>
            <a:pPr>
              <a:lnSpc>
                <a:spcPct val="100000"/>
              </a:lnSpc>
              <a:spcBef>
                <a:spcPts val="50"/>
              </a:spcBef>
            </a:pPr>
            <a:endParaRPr sz="800">
              <a:latin typeface="Arial Narrow"/>
              <a:cs typeface="Arial Narrow"/>
            </a:endParaRPr>
          </a:p>
          <a:p>
            <a:pPr marL="12700">
              <a:lnSpc>
                <a:spcPct val="100000"/>
              </a:lnSpc>
            </a:pPr>
            <a:r>
              <a:rPr sz="900" b="1" spc="-5" dirty="0">
                <a:solidFill>
                  <a:srgbClr val="231F20"/>
                </a:solidFill>
                <a:latin typeface="Arial Narrow"/>
                <a:cs typeface="Arial Narrow"/>
              </a:rPr>
              <a:t>HINWEIS:</a:t>
            </a:r>
            <a:endParaRPr sz="900">
              <a:latin typeface="Arial Narrow"/>
              <a:cs typeface="Arial Narrow"/>
            </a:endParaRPr>
          </a:p>
          <a:p>
            <a:pPr marL="12700" marR="3421379">
              <a:lnSpc>
                <a:spcPts val="1200"/>
              </a:lnSpc>
              <a:spcBef>
                <a:spcPts val="60"/>
              </a:spcBef>
            </a:pPr>
            <a:r>
              <a:rPr sz="900" spc="-5" dirty="0">
                <a:solidFill>
                  <a:srgbClr val="231F20"/>
                </a:solidFill>
                <a:latin typeface="Arial Narrow"/>
                <a:cs typeface="Arial Narrow"/>
              </a:rPr>
              <a:t>La velocidad de calentamiento por hora es de alrededor de 2-2,5 </a:t>
            </a:r>
            <a:r>
              <a:rPr sz="900" dirty="0">
                <a:solidFill>
                  <a:srgbClr val="231F20"/>
                </a:solidFill>
                <a:latin typeface="Arial Narrow"/>
                <a:cs typeface="Arial Narrow"/>
              </a:rPr>
              <a:t>°C  (2,5-3,5 °F) </a:t>
            </a:r>
            <a:r>
              <a:rPr sz="900" spc="-5" dirty="0">
                <a:solidFill>
                  <a:srgbClr val="231F20"/>
                </a:solidFill>
                <a:latin typeface="Arial Narrow"/>
                <a:cs typeface="Arial Narrow"/>
              </a:rPr>
              <a:t>en un spa de </a:t>
            </a:r>
            <a:r>
              <a:rPr sz="900" dirty="0">
                <a:solidFill>
                  <a:srgbClr val="231F20"/>
                </a:solidFill>
                <a:latin typeface="Arial Narrow"/>
                <a:cs typeface="Arial Narrow"/>
              </a:rPr>
              <a:t>2 </a:t>
            </a:r>
            <a:r>
              <a:rPr sz="900" spc="-5" dirty="0">
                <a:solidFill>
                  <a:srgbClr val="231F20"/>
                </a:solidFill>
                <a:latin typeface="Arial Narrow"/>
                <a:cs typeface="Arial Narrow"/>
              </a:rPr>
              <a:t>personas </a:t>
            </a:r>
            <a:r>
              <a:rPr sz="900" dirty="0">
                <a:solidFill>
                  <a:srgbClr val="231F20"/>
                </a:solidFill>
                <a:latin typeface="Arial Narrow"/>
                <a:cs typeface="Arial Narrow"/>
              </a:rPr>
              <a:t>o </a:t>
            </a:r>
            <a:r>
              <a:rPr sz="900" spc="-5" dirty="0">
                <a:solidFill>
                  <a:srgbClr val="231F20"/>
                </a:solidFill>
                <a:latin typeface="Arial Narrow"/>
                <a:cs typeface="Arial Narrow"/>
              </a:rPr>
              <a:t>un spa cuadrado de </a:t>
            </a:r>
            <a:r>
              <a:rPr sz="900" dirty="0">
                <a:solidFill>
                  <a:srgbClr val="231F20"/>
                </a:solidFill>
                <a:latin typeface="Arial Narrow"/>
                <a:cs typeface="Arial Narrow"/>
              </a:rPr>
              <a:t>4 </a:t>
            </a:r>
            <a:r>
              <a:rPr sz="900" spc="-5" dirty="0">
                <a:solidFill>
                  <a:srgbClr val="231F20"/>
                </a:solidFill>
                <a:latin typeface="Arial Narrow"/>
                <a:cs typeface="Arial Narrow"/>
              </a:rPr>
              <a:t>personas,  1,5-2 </a:t>
            </a:r>
            <a:r>
              <a:rPr sz="900" dirty="0">
                <a:solidFill>
                  <a:srgbClr val="231F20"/>
                </a:solidFill>
                <a:latin typeface="Arial Narrow"/>
                <a:cs typeface="Arial Narrow"/>
              </a:rPr>
              <a:t>°C (2,5-3,5 °F) </a:t>
            </a:r>
            <a:r>
              <a:rPr sz="900" spc="-5" dirty="0">
                <a:solidFill>
                  <a:srgbClr val="231F20"/>
                </a:solidFill>
                <a:latin typeface="Arial Narrow"/>
                <a:cs typeface="Arial Narrow"/>
              </a:rPr>
              <a:t>en un spa </a:t>
            </a:r>
            <a:r>
              <a:rPr sz="900" dirty="0">
                <a:solidFill>
                  <a:srgbClr val="231F20"/>
                </a:solidFill>
                <a:latin typeface="Arial Narrow"/>
                <a:cs typeface="Arial Narrow"/>
              </a:rPr>
              <a:t>redondo </a:t>
            </a:r>
            <a:r>
              <a:rPr sz="900" spc="-5" dirty="0">
                <a:solidFill>
                  <a:srgbClr val="231F20"/>
                </a:solidFill>
                <a:latin typeface="Arial Narrow"/>
                <a:cs typeface="Arial Narrow"/>
              </a:rPr>
              <a:t>de </a:t>
            </a:r>
            <a:r>
              <a:rPr sz="900" dirty="0">
                <a:solidFill>
                  <a:srgbClr val="231F20"/>
                </a:solidFill>
                <a:latin typeface="Arial Narrow"/>
                <a:cs typeface="Arial Narrow"/>
              </a:rPr>
              <a:t>4 </a:t>
            </a:r>
            <a:r>
              <a:rPr sz="900" spc="-5" dirty="0">
                <a:solidFill>
                  <a:srgbClr val="231F20"/>
                </a:solidFill>
                <a:latin typeface="Arial Narrow"/>
                <a:cs typeface="Arial Narrow"/>
              </a:rPr>
              <a:t>personas </a:t>
            </a:r>
            <a:r>
              <a:rPr sz="900" dirty="0">
                <a:solidFill>
                  <a:srgbClr val="231F20"/>
                </a:solidFill>
                <a:latin typeface="Arial Narrow"/>
                <a:cs typeface="Arial Narrow"/>
              </a:rPr>
              <a:t>y </a:t>
            </a:r>
            <a:r>
              <a:rPr sz="900" spc="-5" dirty="0">
                <a:solidFill>
                  <a:srgbClr val="231F20"/>
                </a:solidFill>
                <a:latin typeface="Arial Narrow"/>
                <a:cs typeface="Arial Narrow"/>
              </a:rPr>
              <a:t>1,2-1,8</a:t>
            </a:r>
            <a:r>
              <a:rPr sz="900" spc="-6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2700">
              <a:lnSpc>
                <a:spcPct val="100000"/>
              </a:lnSpc>
              <a:spcBef>
                <a:spcPts val="60"/>
              </a:spcBef>
            </a:pPr>
            <a:r>
              <a:rPr sz="900" dirty="0">
                <a:solidFill>
                  <a:srgbClr val="231F20"/>
                </a:solidFill>
                <a:latin typeface="Arial Narrow"/>
                <a:cs typeface="Arial Narrow"/>
              </a:rPr>
              <a:t>(2-3 °F) </a:t>
            </a:r>
            <a:r>
              <a:rPr sz="900" spc="-5" dirty="0">
                <a:solidFill>
                  <a:srgbClr val="231F20"/>
                </a:solidFill>
                <a:latin typeface="Arial Narrow"/>
                <a:cs typeface="Arial Narrow"/>
              </a:rPr>
              <a:t>en un spa de </a:t>
            </a:r>
            <a:r>
              <a:rPr sz="900" dirty="0">
                <a:solidFill>
                  <a:srgbClr val="231F20"/>
                </a:solidFill>
                <a:latin typeface="Arial Narrow"/>
                <a:cs typeface="Arial Narrow"/>
              </a:rPr>
              <a:t>6</a:t>
            </a:r>
            <a:r>
              <a:rPr sz="900" spc="-10" dirty="0">
                <a:solidFill>
                  <a:srgbClr val="231F20"/>
                </a:solidFill>
                <a:latin typeface="Arial Narrow"/>
                <a:cs typeface="Arial Narrow"/>
              </a:rPr>
              <a:t> </a:t>
            </a:r>
            <a:r>
              <a:rPr sz="900" dirty="0">
                <a:solidFill>
                  <a:srgbClr val="231F20"/>
                </a:solidFill>
                <a:latin typeface="Arial Narrow"/>
                <a:cs typeface="Arial Narrow"/>
              </a:rPr>
              <a:t>personas.</a:t>
            </a:r>
            <a:endParaRPr sz="900">
              <a:latin typeface="Arial Narrow"/>
              <a:cs typeface="Arial Narrow"/>
            </a:endParaRPr>
          </a:p>
        </p:txBody>
      </p:sp>
      <p:sp>
        <p:nvSpPr>
          <p:cNvPr id="4" name="object 4"/>
          <p:cNvSpPr txBox="1"/>
          <p:nvPr/>
        </p:nvSpPr>
        <p:spPr>
          <a:xfrm>
            <a:off x="3721224" y="2611559"/>
            <a:ext cx="3242945" cy="864235"/>
          </a:xfrm>
          <a:prstGeom prst="rect">
            <a:avLst/>
          </a:prstGeom>
        </p:spPr>
        <p:txBody>
          <a:bodyPr vert="horz" wrap="square" lIns="0" tIns="12700" rIns="0" bIns="0" rtlCol="0">
            <a:spAutoFit/>
          </a:bodyPr>
          <a:lstStyle/>
          <a:p>
            <a:pPr marL="163195" marR="5080" indent="-635">
              <a:lnSpc>
                <a:spcPct val="107800"/>
              </a:lnSpc>
              <a:spcBef>
                <a:spcPts val="100"/>
              </a:spcBef>
            </a:pPr>
            <a:r>
              <a:rPr sz="850" spc="-20" dirty="0">
                <a:solidFill>
                  <a:srgbClr val="231F20"/>
                </a:solidFill>
                <a:latin typeface="Arial Narrow"/>
                <a:cs typeface="Arial Narrow"/>
              </a:rPr>
              <a:t>Pulse el </a:t>
            </a:r>
            <a:r>
              <a:rPr sz="850" spc="-25" dirty="0">
                <a:solidFill>
                  <a:srgbClr val="231F20"/>
                </a:solidFill>
                <a:latin typeface="Arial Narrow"/>
                <a:cs typeface="Arial Narrow"/>
              </a:rPr>
              <a:t>botón BURBUJAS para </a:t>
            </a:r>
            <a:r>
              <a:rPr sz="850" spc="-20" dirty="0">
                <a:solidFill>
                  <a:srgbClr val="231F20"/>
                </a:solidFill>
                <a:latin typeface="Arial Narrow"/>
                <a:cs typeface="Arial Narrow"/>
              </a:rPr>
              <a:t>inflar la </a:t>
            </a:r>
            <a:r>
              <a:rPr sz="850" spc="-25" dirty="0">
                <a:solidFill>
                  <a:srgbClr val="231F20"/>
                </a:solidFill>
                <a:latin typeface="Arial Narrow"/>
                <a:cs typeface="Arial Narrow"/>
              </a:rPr>
              <a:t>cámara hasta que esté </a:t>
            </a:r>
            <a:r>
              <a:rPr sz="850" spc="-20" dirty="0">
                <a:solidFill>
                  <a:srgbClr val="231F20"/>
                </a:solidFill>
                <a:latin typeface="Arial Narrow"/>
                <a:cs typeface="Arial Narrow"/>
              </a:rPr>
              <a:t>firme al tacto </a:t>
            </a:r>
            <a:r>
              <a:rPr sz="850" spc="-25" dirty="0">
                <a:solidFill>
                  <a:srgbClr val="231F20"/>
                </a:solidFill>
                <a:latin typeface="Arial Narrow"/>
                <a:cs typeface="Arial Narrow"/>
              </a:rPr>
              <a:t>pero  no</a:t>
            </a:r>
            <a:r>
              <a:rPr sz="850" spc="-15" dirty="0">
                <a:solidFill>
                  <a:srgbClr val="231F20"/>
                </a:solidFill>
                <a:latin typeface="Arial Narrow"/>
                <a:cs typeface="Arial Narrow"/>
              </a:rPr>
              <a:t> </a:t>
            </a:r>
            <a:r>
              <a:rPr sz="850" spc="-20" dirty="0">
                <a:solidFill>
                  <a:srgbClr val="231F20"/>
                </a:solidFill>
                <a:latin typeface="Arial Narrow"/>
                <a:cs typeface="Arial Narrow"/>
              </a:rPr>
              <a:t>dura.</a:t>
            </a:r>
            <a:endParaRPr sz="850">
              <a:latin typeface="Arial Narrow"/>
              <a:cs typeface="Arial Narrow"/>
            </a:endParaRPr>
          </a:p>
          <a:p>
            <a:pPr marL="163195" marR="23495">
              <a:lnSpc>
                <a:spcPct val="107900"/>
              </a:lnSpc>
            </a:pPr>
            <a:r>
              <a:rPr sz="850" spc="-20" dirty="0">
                <a:solidFill>
                  <a:srgbClr val="231F20"/>
                </a:solidFill>
                <a:latin typeface="Arial Narrow"/>
                <a:cs typeface="Arial Narrow"/>
              </a:rPr>
              <a:t>Pulse el </a:t>
            </a:r>
            <a:r>
              <a:rPr sz="850" spc="-25" dirty="0">
                <a:solidFill>
                  <a:srgbClr val="231F20"/>
                </a:solidFill>
                <a:latin typeface="Arial Narrow"/>
                <a:cs typeface="Arial Narrow"/>
              </a:rPr>
              <a:t>botón BURBUJAS durante </a:t>
            </a:r>
            <a:r>
              <a:rPr sz="850" spc="-30" dirty="0">
                <a:solidFill>
                  <a:srgbClr val="231F20"/>
                </a:solidFill>
                <a:latin typeface="Arial Narrow"/>
                <a:cs typeface="Arial Narrow"/>
              </a:rPr>
              <a:t>más </a:t>
            </a:r>
            <a:r>
              <a:rPr sz="850" spc="-25" dirty="0">
                <a:solidFill>
                  <a:srgbClr val="231F20"/>
                </a:solidFill>
                <a:latin typeface="Arial Narrow"/>
                <a:cs typeface="Arial Narrow"/>
              </a:rPr>
              <a:t>de </a:t>
            </a:r>
            <a:r>
              <a:rPr sz="850" spc="-20" dirty="0">
                <a:solidFill>
                  <a:srgbClr val="231F20"/>
                </a:solidFill>
                <a:latin typeface="Arial Narrow"/>
                <a:cs typeface="Arial Narrow"/>
              </a:rPr>
              <a:t>3 </a:t>
            </a:r>
            <a:r>
              <a:rPr sz="850" spc="-25" dirty="0">
                <a:solidFill>
                  <a:srgbClr val="231F20"/>
                </a:solidFill>
                <a:latin typeface="Arial Narrow"/>
                <a:cs typeface="Arial Narrow"/>
              </a:rPr>
              <a:t>segundos para detener </a:t>
            </a:r>
            <a:r>
              <a:rPr sz="850" spc="-20" dirty="0">
                <a:solidFill>
                  <a:srgbClr val="231F20"/>
                </a:solidFill>
                <a:latin typeface="Arial Narrow"/>
                <a:cs typeface="Arial Narrow"/>
              </a:rPr>
              <a:t>el inflado.  </a:t>
            </a:r>
            <a:r>
              <a:rPr sz="850" spc="-30" dirty="0">
                <a:solidFill>
                  <a:srgbClr val="231F20"/>
                </a:solidFill>
                <a:latin typeface="Arial Narrow"/>
                <a:cs typeface="Arial Narrow"/>
              </a:rPr>
              <a:t>Desconecte</a:t>
            </a:r>
            <a:r>
              <a:rPr sz="850" spc="-15" dirty="0">
                <a:solidFill>
                  <a:srgbClr val="231F20"/>
                </a:solidFill>
                <a:latin typeface="Arial Narrow"/>
                <a:cs typeface="Arial Narrow"/>
              </a:rPr>
              <a:t> </a:t>
            </a:r>
            <a:r>
              <a:rPr sz="850" spc="-25" dirty="0">
                <a:solidFill>
                  <a:srgbClr val="231F20"/>
                </a:solidFill>
                <a:latin typeface="Arial Narrow"/>
                <a:cs typeface="Arial Narrow"/>
              </a:rPr>
              <a:t>la</a:t>
            </a:r>
            <a:r>
              <a:rPr sz="850" spc="-10" dirty="0">
                <a:solidFill>
                  <a:srgbClr val="231F20"/>
                </a:solidFill>
                <a:latin typeface="Arial Narrow"/>
                <a:cs typeface="Arial Narrow"/>
              </a:rPr>
              <a:t> </a:t>
            </a:r>
            <a:r>
              <a:rPr sz="850" spc="-35" dirty="0">
                <a:solidFill>
                  <a:srgbClr val="231F20"/>
                </a:solidFill>
                <a:latin typeface="Arial Narrow"/>
                <a:cs typeface="Arial Narrow"/>
              </a:rPr>
              <a:t>manguera</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inflado</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la</a:t>
            </a:r>
            <a:r>
              <a:rPr sz="850" spc="-10" dirty="0">
                <a:solidFill>
                  <a:srgbClr val="231F20"/>
                </a:solidFill>
                <a:latin typeface="Arial Narrow"/>
                <a:cs typeface="Arial Narrow"/>
              </a:rPr>
              <a:t> </a:t>
            </a:r>
            <a:r>
              <a:rPr sz="850" spc="-30" dirty="0">
                <a:solidFill>
                  <a:srgbClr val="231F20"/>
                </a:solidFill>
                <a:latin typeface="Arial Narrow"/>
                <a:cs typeface="Arial Narrow"/>
              </a:rPr>
              <a:t>salida</a:t>
            </a:r>
            <a:r>
              <a:rPr sz="850" spc="-10" dirty="0">
                <a:solidFill>
                  <a:srgbClr val="231F20"/>
                </a:solidFill>
                <a:latin typeface="Arial Narrow"/>
                <a:cs typeface="Arial Narrow"/>
              </a:rPr>
              <a:t> </a:t>
            </a:r>
            <a:r>
              <a:rPr sz="850" spc="-25" dirty="0">
                <a:solidFill>
                  <a:srgbClr val="231F20"/>
                </a:solidFill>
                <a:latin typeface="Arial Narrow"/>
                <a:cs typeface="Arial Narrow"/>
              </a:rPr>
              <a:t>del</a:t>
            </a:r>
            <a:r>
              <a:rPr sz="850" spc="-10" dirty="0">
                <a:solidFill>
                  <a:srgbClr val="231F20"/>
                </a:solidFill>
                <a:latin typeface="Arial Narrow"/>
                <a:cs typeface="Arial Narrow"/>
              </a:rPr>
              <a:t> </a:t>
            </a:r>
            <a:r>
              <a:rPr sz="850" spc="-30" dirty="0">
                <a:solidFill>
                  <a:srgbClr val="231F20"/>
                </a:solidFill>
                <a:latin typeface="Arial Narrow"/>
                <a:cs typeface="Arial Narrow"/>
              </a:rPr>
              <a:t>soplador</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aire</a:t>
            </a:r>
            <a:r>
              <a:rPr sz="850" spc="-10" dirty="0">
                <a:solidFill>
                  <a:srgbClr val="231F20"/>
                </a:solidFill>
                <a:latin typeface="Arial Narrow"/>
                <a:cs typeface="Arial Narrow"/>
              </a:rPr>
              <a:t> </a:t>
            </a:r>
            <a:r>
              <a:rPr sz="850" spc="-25" dirty="0">
                <a:solidFill>
                  <a:srgbClr val="231F20"/>
                </a:solidFill>
                <a:latin typeface="Arial Narrow"/>
                <a:cs typeface="Arial Narrow"/>
              </a:rPr>
              <a:t>y</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la</a:t>
            </a:r>
            <a:r>
              <a:rPr sz="850" spc="-10" dirty="0">
                <a:solidFill>
                  <a:srgbClr val="231F20"/>
                </a:solidFill>
                <a:latin typeface="Arial Narrow"/>
                <a:cs typeface="Arial Narrow"/>
              </a:rPr>
              <a:t> </a:t>
            </a:r>
            <a:r>
              <a:rPr sz="850" spc="-30" dirty="0">
                <a:solidFill>
                  <a:srgbClr val="231F20"/>
                </a:solidFill>
                <a:latin typeface="Arial Narrow"/>
                <a:cs typeface="Arial Narrow"/>
              </a:rPr>
              <a:t>válvula.</a:t>
            </a:r>
            <a:endParaRPr sz="850">
              <a:latin typeface="Arial Narrow"/>
              <a:cs typeface="Arial Narrow"/>
            </a:endParaRPr>
          </a:p>
          <a:p>
            <a:pPr marL="163195" marR="93980" indent="-163830">
              <a:lnSpc>
                <a:spcPct val="107800"/>
              </a:lnSpc>
            </a:pPr>
            <a:r>
              <a:rPr sz="850" spc="-20" dirty="0">
                <a:solidFill>
                  <a:srgbClr val="231F20"/>
                </a:solidFill>
                <a:latin typeface="Arial Narrow"/>
                <a:cs typeface="Arial Narrow"/>
              </a:rPr>
              <a:t>4. </a:t>
            </a:r>
            <a:r>
              <a:rPr sz="850" spc="-25" dirty="0">
                <a:solidFill>
                  <a:srgbClr val="231F20"/>
                </a:solidFill>
                <a:latin typeface="Arial Narrow"/>
                <a:cs typeface="Arial Narrow"/>
              </a:rPr>
              <a:t>Ponga </a:t>
            </a:r>
            <a:r>
              <a:rPr sz="850" spc="-20" dirty="0">
                <a:solidFill>
                  <a:srgbClr val="231F20"/>
                </a:solidFill>
                <a:latin typeface="Arial Narrow"/>
                <a:cs typeface="Arial Narrow"/>
              </a:rPr>
              <a:t>el tapón </a:t>
            </a:r>
            <a:r>
              <a:rPr sz="850" spc="-25" dirty="0">
                <a:solidFill>
                  <a:srgbClr val="231F20"/>
                </a:solidFill>
                <a:latin typeface="Arial Narrow"/>
                <a:cs typeface="Arial Narrow"/>
              </a:rPr>
              <a:t>de </a:t>
            </a:r>
            <a:r>
              <a:rPr sz="850" spc="-20" dirty="0">
                <a:solidFill>
                  <a:srgbClr val="231F20"/>
                </a:solidFill>
                <a:latin typeface="Arial Narrow"/>
                <a:cs typeface="Arial Narrow"/>
              </a:rPr>
              <a:t>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aire </a:t>
            </a:r>
            <a:r>
              <a:rPr sz="850" spc="-15" dirty="0">
                <a:solidFill>
                  <a:srgbClr val="231F20"/>
                </a:solidFill>
                <a:latin typeface="Arial Narrow"/>
                <a:cs typeface="Arial Narrow"/>
              </a:rPr>
              <a:t>(c) </a:t>
            </a:r>
            <a:r>
              <a:rPr sz="850" spc="-25" dirty="0">
                <a:solidFill>
                  <a:srgbClr val="231F20"/>
                </a:solidFill>
                <a:latin typeface="Arial Narrow"/>
                <a:cs typeface="Arial Narrow"/>
              </a:rPr>
              <a:t>de nuevo en su </a:t>
            </a:r>
            <a:r>
              <a:rPr sz="850" spc="-20" dirty="0">
                <a:solidFill>
                  <a:srgbClr val="231F20"/>
                </a:solidFill>
                <a:latin typeface="Arial Narrow"/>
                <a:cs typeface="Arial Narrow"/>
              </a:rPr>
              <a:t>sitio, cierre 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inflado y apriétela </a:t>
            </a:r>
            <a:r>
              <a:rPr sz="850" spc="-25" dirty="0">
                <a:solidFill>
                  <a:srgbClr val="231F20"/>
                </a:solidFill>
                <a:latin typeface="Arial Narrow"/>
                <a:cs typeface="Arial Narrow"/>
              </a:rPr>
              <a:t>hacia dentro</a:t>
            </a:r>
            <a:r>
              <a:rPr sz="850" spc="30" dirty="0">
                <a:solidFill>
                  <a:srgbClr val="231F20"/>
                </a:solidFill>
                <a:latin typeface="Arial Narrow"/>
                <a:cs typeface="Arial Narrow"/>
              </a:rPr>
              <a:t> </a:t>
            </a:r>
            <a:r>
              <a:rPr sz="850" spc="-15" dirty="0">
                <a:solidFill>
                  <a:srgbClr val="231F20"/>
                </a:solidFill>
                <a:latin typeface="Arial Narrow"/>
                <a:cs typeface="Arial Narrow"/>
              </a:rPr>
              <a:t>(a).</a:t>
            </a:r>
            <a:endParaRPr sz="850">
              <a:latin typeface="Arial Narrow"/>
              <a:cs typeface="Arial Narrow"/>
            </a:endParaRPr>
          </a:p>
        </p:txBody>
      </p:sp>
      <p:grpSp>
        <p:nvGrpSpPr>
          <p:cNvPr id="5" name="object 5"/>
          <p:cNvGrpSpPr/>
          <p:nvPr/>
        </p:nvGrpSpPr>
        <p:grpSpPr>
          <a:xfrm>
            <a:off x="4812944" y="5029886"/>
            <a:ext cx="2216785" cy="1256665"/>
            <a:chOff x="4812944" y="5029886"/>
            <a:chExt cx="2216785" cy="1256665"/>
          </a:xfrm>
        </p:grpSpPr>
        <p:sp>
          <p:nvSpPr>
            <p:cNvPr id="6" name="object 6"/>
            <p:cNvSpPr/>
            <p:nvPr/>
          </p:nvSpPr>
          <p:spPr>
            <a:xfrm>
              <a:off x="6395873" y="5077720"/>
              <a:ext cx="583412" cy="58342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5881" y="5127411"/>
              <a:ext cx="471247" cy="56325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40441" y="5362712"/>
              <a:ext cx="105700" cy="9745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080711" y="5284414"/>
              <a:ext cx="33655" cy="339090"/>
            </a:xfrm>
            <a:custGeom>
              <a:avLst/>
              <a:gdLst/>
              <a:ahLst/>
              <a:cxnLst/>
              <a:rect l="l" t="t" r="r" b="b"/>
              <a:pathLst>
                <a:path w="33654" h="339089">
                  <a:moveTo>
                    <a:pt x="16683" y="-996"/>
                  </a:moveTo>
                  <a:lnTo>
                    <a:pt x="16683" y="339995"/>
                  </a:lnTo>
                </a:path>
              </a:pathLst>
            </a:custGeom>
            <a:ln w="35360">
              <a:solidFill>
                <a:srgbClr val="231F20"/>
              </a:solidFill>
            </a:ln>
          </p:spPr>
          <p:txBody>
            <a:bodyPr wrap="square" lIns="0" tIns="0" rIns="0" bIns="0" rtlCol="0"/>
            <a:lstStyle/>
            <a:p>
              <a:endParaRPr/>
            </a:p>
          </p:txBody>
        </p:sp>
        <p:sp>
          <p:nvSpPr>
            <p:cNvPr id="10" name="object 10"/>
            <p:cNvSpPr/>
            <p:nvPr/>
          </p:nvSpPr>
          <p:spPr>
            <a:xfrm>
              <a:off x="5042533" y="5116238"/>
              <a:ext cx="1606674" cy="113660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816119" y="5033061"/>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49">
              <a:solidFill>
                <a:srgbClr val="231F20"/>
              </a:solidFill>
            </a:ln>
          </p:spPr>
          <p:txBody>
            <a:bodyPr wrap="square" lIns="0" tIns="0" rIns="0" bIns="0" rtlCol="0"/>
            <a:lstStyle/>
            <a:p>
              <a:endParaRPr/>
            </a:p>
          </p:txBody>
        </p:sp>
      </p:grpSp>
      <p:sp>
        <p:nvSpPr>
          <p:cNvPr id="12" name="object 12"/>
          <p:cNvSpPr/>
          <p:nvPr/>
        </p:nvSpPr>
        <p:spPr>
          <a:xfrm>
            <a:off x="538373" y="1905686"/>
            <a:ext cx="1592705" cy="1449795"/>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2157623" y="3250996"/>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14" name="object 14"/>
          <p:cNvSpPr txBox="1"/>
          <p:nvPr/>
        </p:nvSpPr>
        <p:spPr>
          <a:xfrm>
            <a:off x="1888078" y="2192496"/>
            <a:ext cx="5040630" cy="863600"/>
          </a:xfrm>
          <a:prstGeom prst="rect">
            <a:avLst/>
          </a:prstGeom>
        </p:spPr>
        <p:txBody>
          <a:bodyPr vert="horz" wrap="square" lIns="0" tIns="12700" rIns="0" bIns="0" rtlCol="0">
            <a:spAutoFit/>
          </a:bodyPr>
          <a:lstStyle/>
          <a:p>
            <a:pPr marL="1972945" marR="5080" indent="-140335">
              <a:lnSpc>
                <a:spcPct val="107800"/>
              </a:lnSpc>
              <a:spcBef>
                <a:spcPts val="100"/>
              </a:spcBef>
            </a:pPr>
            <a:r>
              <a:rPr sz="850" spc="-5" dirty="0">
                <a:solidFill>
                  <a:srgbClr val="231F20"/>
                </a:solidFill>
                <a:latin typeface="Arial Narrow"/>
                <a:cs typeface="Arial Narrow"/>
              </a:rPr>
              <a:t>1. </a:t>
            </a:r>
            <a:r>
              <a:rPr sz="850" spc="-20" dirty="0">
                <a:solidFill>
                  <a:srgbClr val="231F20"/>
                </a:solidFill>
                <a:latin typeface="Arial Narrow"/>
                <a:cs typeface="Arial Narrow"/>
              </a:rPr>
              <a:t>Abra 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aire </a:t>
            </a:r>
            <a:r>
              <a:rPr sz="850" spc="-15" dirty="0">
                <a:solidFill>
                  <a:srgbClr val="231F20"/>
                </a:solidFill>
                <a:latin typeface="Arial Narrow"/>
                <a:cs typeface="Arial Narrow"/>
              </a:rPr>
              <a:t>(a) </a:t>
            </a:r>
            <a:r>
              <a:rPr sz="850" spc="-25" dirty="0">
                <a:solidFill>
                  <a:srgbClr val="231F20"/>
                </a:solidFill>
                <a:latin typeface="Arial Narrow"/>
                <a:cs typeface="Arial Narrow"/>
              </a:rPr>
              <a:t>de </a:t>
            </a:r>
            <a:r>
              <a:rPr sz="850" spc="-20" dirty="0">
                <a:solidFill>
                  <a:srgbClr val="231F20"/>
                </a:solidFill>
                <a:latin typeface="Arial Narrow"/>
                <a:cs typeface="Arial Narrow"/>
              </a:rPr>
              <a:t>la </a:t>
            </a:r>
            <a:r>
              <a:rPr sz="850" spc="-25" dirty="0">
                <a:solidFill>
                  <a:srgbClr val="231F20"/>
                </a:solidFill>
                <a:latin typeface="Arial Narrow"/>
                <a:cs typeface="Arial Narrow"/>
              </a:rPr>
              <a:t>cámara. </a:t>
            </a:r>
            <a:r>
              <a:rPr sz="850" spc="-20" dirty="0">
                <a:solidFill>
                  <a:srgbClr val="231F20"/>
                </a:solidFill>
                <a:latin typeface="Arial Narrow"/>
                <a:cs typeface="Arial Narrow"/>
              </a:rPr>
              <a:t>Inserte la </a:t>
            </a:r>
            <a:r>
              <a:rPr sz="850" spc="-25" dirty="0">
                <a:solidFill>
                  <a:srgbClr val="231F20"/>
                </a:solidFill>
                <a:latin typeface="Arial Narrow"/>
                <a:cs typeface="Arial Narrow"/>
              </a:rPr>
              <a:t>manguera de </a:t>
            </a:r>
            <a:r>
              <a:rPr sz="850" spc="-20" dirty="0">
                <a:solidFill>
                  <a:srgbClr val="231F20"/>
                </a:solidFill>
                <a:latin typeface="Arial Narrow"/>
                <a:cs typeface="Arial Narrow"/>
              </a:rPr>
              <a:t>inflado </a:t>
            </a:r>
            <a:r>
              <a:rPr sz="850" spc="-15" dirty="0">
                <a:solidFill>
                  <a:srgbClr val="231F20"/>
                </a:solidFill>
                <a:latin typeface="Arial Narrow"/>
                <a:cs typeface="Arial Narrow"/>
              </a:rPr>
              <a:t>(b) </a:t>
            </a:r>
            <a:r>
              <a:rPr sz="850" spc="-25" dirty="0">
                <a:solidFill>
                  <a:srgbClr val="231F20"/>
                </a:solidFill>
                <a:latin typeface="Arial Narrow"/>
                <a:cs typeface="Arial Narrow"/>
              </a:rPr>
              <a:t>en </a:t>
            </a:r>
            <a:r>
              <a:rPr sz="850" spc="-20" dirty="0">
                <a:solidFill>
                  <a:srgbClr val="231F20"/>
                </a:solidFill>
                <a:latin typeface="Arial Narrow"/>
                <a:cs typeface="Arial Narrow"/>
              </a:rPr>
              <a:t>la v  álvula. Abre 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aire </a:t>
            </a:r>
            <a:r>
              <a:rPr sz="850" spc="-15" dirty="0">
                <a:solidFill>
                  <a:srgbClr val="231F20"/>
                </a:solidFill>
                <a:latin typeface="Arial Narrow"/>
                <a:cs typeface="Arial Narrow"/>
              </a:rPr>
              <a:t>(c) </a:t>
            </a:r>
            <a:r>
              <a:rPr sz="850" spc="-25" dirty="0">
                <a:solidFill>
                  <a:srgbClr val="231F20"/>
                </a:solidFill>
                <a:latin typeface="Arial Narrow"/>
                <a:cs typeface="Arial Narrow"/>
              </a:rPr>
              <a:t>de </a:t>
            </a:r>
            <a:r>
              <a:rPr sz="850" spc="-20" dirty="0">
                <a:solidFill>
                  <a:srgbClr val="231F20"/>
                </a:solidFill>
                <a:latin typeface="Arial Narrow"/>
                <a:cs typeface="Arial Narrow"/>
              </a:rPr>
              <a:t>la </a:t>
            </a:r>
            <a:r>
              <a:rPr sz="850" spc="-25" dirty="0">
                <a:solidFill>
                  <a:srgbClr val="231F20"/>
                </a:solidFill>
                <a:latin typeface="Arial Narrow"/>
                <a:cs typeface="Arial Narrow"/>
              </a:rPr>
              <a:t>bañera </a:t>
            </a:r>
            <a:r>
              <a:rPr sz="850" spc="-20" dirty="0">
                <a:solidFill>
                  <a:srgbClr val="231F20"/>
                </a:solidFill>
                <a:latin typeface="Arial Narrow"/>
                <a:cs typeface="Arial Narrow"/>
              </a:rPr>
              <a:t>del </a:t>
            </a:r>
            <a:r>
              <a:rPr sz="850" spc="-25" dirty="0">
                <a:solidFill>
                  <a:srgbClr val="231F20"/>
                </a:solidFill>
                <a:latin typeface="Arial Narrow"/>
                <a:cs typeface="Arial Narrow"/>
              </a:rPr>
              <a:t>spa. </a:t>
            </a:r>
            <a:r>
              <a:rPr sz="850" spc="-20" dirty="0">
                <a:solidFill>
                  <a:srgbClr val="231F20"/>
                </a:solidFill>
                <a:latin typeface="Arial Narrow"/>
                <a:cs typeface="Arial Narrow"/>
              </a:rPr>
              <a:t>Asegúrese </a:t>
            </a:r>
            <a:r>
              <a:rPr sz="850" spc="-25" dirty="0">
                <a:solidFill>
                  <a:srgbClr val="231F20"/>
                </a:solidFill>
                <a:latin typeface="Arial Narrow"/>
                <a:cs typeface="Arial Narrow"/>
              </a:rPr>
              <a:t>de seleccionar  </a:t>
            </a:r>
            <a:r>
              <a:rPr sz="850" spc="-20" dirty="0">
                <a:solidFill>
                  <a:srgbClr val="231F20"/>
                </a:solidFill>
                <a:latin typeface="Arial Narrow"/>
                <a:cs typeface="Arial Narrow"/>
              </a:rPr>
              <a:t>la</a:t>
            </a:r>
            <a:r>
              <a:rPr sz="850" spc="-15" dirty="0">
                <a:solidFill>
                  <a:srgbClr val="231F20"/>
                </a:solidFill>
                <a:latin typeface="Arial Narrow"/>
                <a:cs typeface="Arial Narrow"/>
              </a:rPr>
              <a:t> </a:t>
            </a:r>
            <a:r>
              <a:rPr sz="850" spc="-20" dirty="0">
                <a:solidFill>
                  <a:srgbClr val="231F20"/>
                </a:solidFill>
                <a:latin typeface="Arial Narrow"/>
                <a:cs typeface="Arial Narrow"/>
              </a:rPr>
              <a:t>negra.</a:t>
            </a:r>
            <a:endParaRPr sz="850">
              <a:latin typeface="Arial Narrow"/>
              <a:cs typeface="Arial Narrow"/>
            </a:endParaRPr>
          </a:p>
          <a:p>
            <a:pPr>
              <a:lnSpc>
                <a:spcPct val="100000"/>
              </a:lnSpc>
              <a:spcBef>
                <a:spcPts val="95"/>
              </a:spcBef>
              <a:tabLst>
                <a:tab pos="1832610" algn="l"/>
              </a:tabLst>
            </a:pPr>
            <a:r>
              <a:rPr sz="800" dirty="0">
                <a:solidFill>
                  <a:srgbClr val="231F20"/>
                </a:solidFill>
                <a:latin typeface="Arial Narrow"/>
                <a:cs typeface="Arial Narrow"/>
              </a:rPr>
              <a:t>(b)	</a:t>
            </a:r>
            <a:r>
              <a:rPr sz="850" spc="-20" dirty="0">
                <a:solidFill>
                  <a:srgbClr val="231F20"/>
                </a:solidFill>
                <a:latin typeface="Arial Narrow"/>
                <a:cs typeface="Arial Narrow"/>
              </a:rPr>
              <a:t>2.</a:t>
            </a:r>
            <a:endParaRPr sz="850">
              <a:latin typeface="Arial Narrow"/>
              <a:cs typeface="Arial Narrow"/>
            </a:endParaRPr>
          </a:p>
          <a:p>
            <a:pPr>
              <a:lnSpc>
                <a:spcPct val="100000"/>
              </a:lnSpc>
              <a:spcBef>
                <a:spcPts val="15"/>
              </a:spcBef>
            </a:pPr>
            <a:endParaRPr sz="1000">
              <a:latin typeface="Arial Narrow"/>
              <a:cs typeface="Arial Narrow"/>
            </a:endParaRPr>
          </a:p>
          <a:p>
            <a:pPr marR="1296035" algn="ctr">
              <a:lnSpc>
                <a:spcPct val="100000"/>
              </a:lnSpc>
            </a:pPr>
            <a:r>
              <a:rPr sz="850" spc="-20" dirty="0">
                <a:solidFill>
                  <a:srgbClr val="231F20"/>
                </a:solidFill>
                <a:latin typeface="Arial Narrow"/>
                <a:cs typeface="Arial Narrow"/>
              </a:rPr>
              <a:t>3.</a:t>
            </a:r>
            <a:endParaRPr sz="850">
              <a:latin typeface="Arial Narrow"/>
              <a:cs typeface="Arial Narrow"/>
            </a:endParaRPr>
          </a:p>
        </p:txBody>
      </p:sp>
      <p:sp>
        <p:nvSpPr>
          <p:cNvPr id="15" name="object 15"/>
          <p:cNvSpPr txBox="1"/>
          <p:nvPr/>
        </p:nvSpPr>
        <p:spPr>
          <a:xfrm>
            <a:off x="1010559" y="2326029"/>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grpSp>
        <p:nvGrpSpPr>
          <p:cNvPr id="16" name="object 16"/>
          <p:cNvGrpSpPr/>
          <p:nvPr/>
        </p:nvGrpSpPr>
        <p:grpSpPr>
          <a:xfrm>
            <a:off x="539495" y="5025358"/>
            <a:ext cx="4145279" cy="1261110"/>
            <a:chOff x="539495" y="5025358"/>
            <a:chExt cx="4145279" cy="1261110"/>
          </a:xfrm>
        </p:grpSpPr>
        <p:sp>
          <p:nvSpPr>
            <p:cNvPr id="17" name="object 17"/>
            <p:cNvSpPr/>
            <p:nvPr/>
          </p:nvSpPr>
          <p:spPr>
            <a:xfrm>
              <a:off x="2023649" y="5030368"/>
              <a:ext cx="1339325" cy="1252654"/>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4176428" y="5386094"/>
              <a:ext cx="357985" cy="36495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3362166" y="5025358"/>
              <a:ext cx="1321257" cy="1199477"/>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323444" y="5381991"/>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1" name="object 21"/>
            <p:cNvSpPr/>
            <p:nvPr/>
          </p:nvSpPr>
          <p:spPr>
            <a:xfrm>
              <a:off x="1309902" y="5389313"/>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2" name="object 22"/>
            <p:cNvSpPr/>
            <p:nvPr/>
          </p:nvSpPr>
          <p:spPr>
            <a:xfrm>
              <a:off x="1238727" y="5381913"/>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5"/>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3" name="object 23"/>
            <p:cNvSpPr/>
            <p:nvPr/>
          </p:nvSpPr>
          <p:spPr>
            <a:xfrm>
              <a:off x="1275915" y="5580564"/>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8"/>
                  </a:lnTo>
                  <a:lnTo>
                    <a:pt x="7499" y="48118"/>
                  </a:lnTo>
                  <a:lnTo>
                    <a:pt x="15362" y="12896"/>
                  </a:lnTo>
                  <a:lnTo>
                    <a:pt x="24904" y="0"/>
                  </a:lnTo>
                  <a:close/>
                </a:path>
              </a:pathLst>
            </a:custGeom>
            <a:ln w="5918">
              <a:solidFill>
                <a:srgbClr val="231F20"/>
              </a:solidFill>
            </a:ln>
          </p:spPr>
          <p:txBody>
            <a:bodyPr wrap="square" lIns="0" tIns="0" rIns="0" bIns="0" rtlCol="0"/>
            <a:lstStyle/>
            <a:p>
              <a:endParaRPr/>
            </a:p>
          </p:txBody>
        </p:sp>
        <p:sp>
          <p:nvSpPr>
            <p:cNvPr id="24" name="object 24"/>
            <p:cNvSpPr/>
            <p:nvPr/>
          </p:nvSpPr>
          <p:spPr>
            <a:xfrm>
              <a:off x="1696497" y="5383092"/>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5" name="object 25"/>
            <p:cNvSpPr/>
            <p:nvPr/>
          </p:nvSpPr>
          <p:spPr>
            <a:xfrm>
              <a:off x="1715259" y="5389425"/>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4"/>
                  </a:lnTo>
                  <a:lnTo>
                    <a:pt x="65293" y="539255"/>
                  </a:lnTo>
                  <a:lnTo>
                    <a:pt x="55808" y="589745"/>
                  </a:lnTo>
                  <a:lnTo>
                    <a:pt x="44268" y="633415"/>
                  </a:lnTo>
                  <a:lnTo>
                    <a:pt x="30940" y="669258"/>
                  </a:lnTo>
                  <a:lnTo>
                    <a:pt x="16095" y="696267"/>
                  </a:lnTo>
                  <a:lnTo>
                    <a:pt x="0" y="713435"/>
                  </a:lnTo>
                </a:path>
              </a:pathLst>
            </a:custGeom>
            <a:ln w="5918">
              <a:solidFill>
                <a:srgbClr val="231F20"/>
              </a:solidFill>
            </a:ln>
          </p:spPr>
          <p:txBody>
            <a:bodyPr wrap="square" lIns="0" tIns="0" rIns="0" bIns="0" rtlCol="0"/>
            <a:lstStyle/>
            <a:p>
              <a:endParaRPr/>
            </a:p>
          </p:txBody>
        </p:sp>
        <p:sp>
          <p:nvSpPr>
            <p:cNvPr id="26" name="object 26"/>
            <p:cNvSpPr/>
            <p:nvPr/>
          </p:nvSpPr>
          <p:spPr>
            <a:xfrm>
              <a:off x="1348494" y="6080546"/>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27" name="object 27"/>
            <p:cNvSpPr/>
            <p:nvPr/>
          </p:nvSpPr>
          <p:spPr>
            <a:xfrm>
              <a:off x="1367792" y="6029058"/>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28" name="object 28"/>
            <p:cNvSpPr/>
            <p:nvPr/>
          </p:nvSpPr>
          <p:spPr>
            <a:xfrm>
              <a:off x="1371290" y="5977495"/>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29" name="object 29"/>
            <p:cNvSpPr/>
            <p:nvPr/>
          </p:nvSpPr>
          <p:spPr>
            <a:xfrm>
              <a:off x="1378532" y="5925939"/>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30" name="object 30"/>
            <p:cNvSpPr/>
            <p:nvPr/>
          </p:nvSpPr>
          <p:spPr>
            <a:xfrm>
              <a:off x="1383717" y="5874389"/>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31" name="object 31"/>
            <p:cNvSpPr/>
            <p:nvPr/>
          </p:nvSpPr>
          <p:spPr>
            <a:xfrm>
              <a:off x="1386296" y="5822806"/>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32" name="object 32"/>
            <p:cNvSpPr/>
            <p:nvPr/>
          </p:nvSpPr>
          <p:spPr>
            <a:xfrm>
              <a:off x="1389868" y="5771275"/>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33" name="object 33"/>
            <p:cNvSpPr/>
            <p:nvPr/>
          </p:nvSpPr>
          <p:spPr>
            <a:xfrm>
              <a:off x="1386594" y="5719700"/>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34" name="object 34"/>
            <p:cNvSpPr/>
            <p:nvPr/>
          </p:nvSpPr>
          <p:spPr>
            <a:xfrm>
              <a:off x="1384287" y="5668125"/>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35" name="object 35"/>
            <p:cNvSpPr/>
            <p:nvPr/>
          </p:nvSpPr>
          <p:spPr>
            <a:xfrm>
              <a:off x="1382699" y="5616549"/>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36" name="object 36"/>
            <p:cNvSpPr/>
            <p:nvPr/>
          </p:nvSpPr>
          <p:spPr>
            <a:xfrm>
              <a:off x="1381062" y="5564994"/>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37" name="object 37"/>
            <p:cNvSpPr/>
            <p:nvPr/>
          </p:nvSpPr>
          <p:spPr>
            <a:xfrm>
              <a:off x="1375134" y="5513387"/>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38" name="object 38"/>
            <p:cNvSpPr/>
            <p:nvPr/>
          </p:nvSpPr>
          <p:spPr>
            <a:xfrm>
              <a:off x="1369702" y="5461824"/>
              <a:ext cx="387985" cy="1270"/>
            </a:xfrm>
            <a:custGeom>
              <a:avLst/>
              <a:gdLst/>
              <a:ahLst/>
              <a:cxnLst/>
              <a:rect l="l" t="t" r="r" b="b"/>
              <a:pathLst>
                <a:path w="387985" h="1270">
                  <a:moveTo>
                    <a:pt x="0" y="0"/>
                  </a:moveTo>
                  <a:lnTo>
                    <a:pt x="387794" y="1066"/>
                  </a:lnTo>
                </a:path>
              </a:pathLst>
            </a:custGeom>
            <a:ln w="5918">
              <a:solidFill>
                <a:srgbClr val="231F20"/>
              </a:solidFill>
            </a:ln>
          </p:spPr>
          <p:txBody>
            <a:bodyPr wrap="square" lIns="0" tIns="0" rIns="0" bIns="0" rtlCol="0"/>
            <a:lstStyle/>
            <a:p>
              <a:endParaRPr/>
            </a:p>
          </p:txBody>
        </p:sp>
        <p:sp>
          <p:nvSpPr>
            <p:cNvPr id="39" name="object 39"/>
            <p:cNvSpPr/>
            <p:nvPr/>
          </p:nvSpPr>
          <p:spPr>
            <a:xfrm>
              <a:off x="1352760" y="5410206"/>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40" name="object 40"/>
            <p:cNvSpPr/>
            <p:nvPr/>
          </p:nvSpPr>
          <p:spPr>
            <a:xfrm>
              <a:off x="1298487" y="6108216"/>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41" name="object 41"/>
            <p:cNvSpPr/>
            <p:nvPr/>
          </p:nvSpPr>
          <p:spPr>
            <a:xfrm>
              <a:off x="1300373" y="5381991"/>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42" name="object 42"/>
            <p:cNvSpPr/>
            <p:nvPr/>
          </p:nvSpPr>
          <p:spPr>
            <a:xfrm>
              <a:off x="1290575" y="5595652"/>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43" name="object 43"/>
            <p:cNvSpPr/>
            <p:nvPr/>
          </p:nvSpPr>
          <p:spPr>
            <a:xfrm>
              <a:off x="1285223" y="5617691"/>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44" name="object 44"/>
            <p:cNvSpPr/>
            <p:nvPr/>
          </p:nvSpPr>
          <p:spPr>
            <a:xfrm>
              <a:off x="1281569" y="5642347"/>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45" name="object 45"/>
            <p:cNvSpPr/>
            <p:nvPr/>
          </p:nvSpPr>
          <p:spPr>
            <a:xfrm>
              <a:off x="1278891" y="5669259"/>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46" name="object 46"/>
            <p:cNvSpPr/>
            <p:nvPr/>
          </p:nvSpPr>
          <p:spPr>
            <a:xfrm>
              <a:off x="1275910" y="5694468"/>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47" name="object 47"/>
            <p:cNvSpPr/>
            <p:nvPr/>
          </p:nvSpPr>
          <p:spPr>
            <a:xfrm>
              <a:off x="1275020" y="5719700"/>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48" name="object 48"/>
            <p:cNvSpPr/>
            <p:nvPr/>
          </p:nvSpPr>
          <p:spPr>
            <a:xfrm>
              <a:off x="1275910" y="5745100"/>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49" name="object 49"/>
            <p:cNvSpPr/>
            <p:nvPr/>
          </p:nvSpPr>
          <p:spPr>
            <a:xfrm>
              <a:off x="1275020" y="5771275"/>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50" name="object 50"/>
            <p:cNvSpPr/>
            <p:nvPr/>
          </p:nvSpPr>
          <p:spPr>
            <a:xfrm>
              <a:off x="1275021" y="5797053"/>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51" name="object 51"/>
            <p:cNvSpPr/>
            <p:nvPr/>
          </p:nvSpPr>
          <p:spPr>
            <a:xfrm>
              <a:off x="1275918" y="5823948"/>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52" name="object 52"/>
            <p:cNvSpPr/>
            <p:nvPr/>
          </p:nvSpPr>
          <p:spPr>
            <a:xfrm>
              <a:off x="1281565" y="5854612"/>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53" name="object 53"/>
            <p:cNvSpPr/>
            <p:nvPr/>
          </p:nvSpPr>
          <p:spPr>
            <a:xfrm>
              <a:off x="1285215" y="5880546"/>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54" name="object 54"/>
            <p:cNvSpPr/>
            <p:nvPr/>
          </p:nvSpPr>
          <p:spPr>
            <a:xfrm>
              <a:off x="1254340" y="5556707"/>
              <a:ext cx="91440" cy="375285"/>
            </a:xfrm>
            <a:custGeom>
              <a:avLst/>
              <a:gdLst/>
              <a:ahLst/>
              <a:cxnLst/>
              <a:rect l="l" t="t" r="r" b="b"/>
              <a:pathLst>
                <a:path w="91440" h="375285">
                  <a:moveTo>
                    <a:pt x="50850" y="375030"/>
                  </a:moveTo>
                  <a:lnTo>
                    <a:pt x="39560" y="375030"/>
                  </a:lnTo>
                  <a:lnTo>
                    <a:pt x="39560" y="365632"/>
                  </a:lnTo>
                  <a:lnTo>
                    <a:pt x="50850" y="365632"/>
                  </a:lnTo>
                  <a:lnTo>
                    <a:pt x="50850" y="375030"/>
                  </a:lnTo>
                  <a:close/>
                </a:path>
                <a:path w="91440" h="375285">
                  <a:moveTo>
                    <a:pt x="50850" y="9385"/>
                  </a:moveTo>
                  <a:lnTo>
                    <a:pt x="39560" y="9385"/>
                  </a:lnTo>
                  <a:lnTo>
                    <a:pt x="39560" y="0"/>
                  </a:lnTo>
                  <a:lnTo>
                    <a:pt x="50850" y="0"/>
                  </a:lnTo>
                  <a:lnTo>
                    <a:pt x="50850" y="9385"/>
                  </a:lnTo>
                  <a:close/>
                </a:path>
                <a:path w="91440" h="375285">
                  <a:moveTo>
                    <a:pt x="91071" y="200113"/>
                  </a:moveTo>
                  <a:lnTo>
                    <a:pt x="81622" y="200113"/>
                  </a:lnTo>
                  <a:lnTo>
                    <a:pt x="81622" y="171703"/>
                  </a:lnTo>
                  <a:lnTo>
                    <a:pt x="91071" y="171703"/>
                  </a:lnTo>
                  <a:lnTo>
                    <a:pt x="91071" y="200113"/>
                  </a:lnTo>
                  <a:close/>
                </a:path>
                <a:path w="91440" h="375285">
                  <a:moveTo>
                    <a:pt x="9423" y="200113"/>
                  </a:moveTo>
                  <a:lnTo>
                    <a:pt x="0" y="200113"/>
                  </a:lnTo>
                  <a:lnTo>
                    <a:pt x="0" y="171703"/>
                  </a:lnTo>
                  <a:lnTo>
                    <a:pt x="9423" y="171703"/>
                  </a:lnTo>
                  <a:lnTo>
                    <a:pt x="9423" y="200113"/>
                  </a:lnTo>
                  <a:close/>
                </a:path>
              </a:pathLst>
            </a:custGeom>
            <a:ln w="3810">
              <a:solidFill>
                <a:srgbClr val="231F20"/>
              </a:solidFill>
            </a:ln>
          </p:spPr>
          <p:txBody>
            <a:bodyPr wrap="square" lIns="0" tIns="0" rIns="0" bIns="0" rtlCol="0"/>
            <a:lstStyle/>
            <a:p>
              <a:endParaRPr/>
            </a:p>
          </p:txBody>
        </p:sp>
        <p:sp>
          <p:nvSpPr>
            <p:cNvPr id="55" name="object 55"/>
            <p:cNvSpPr/>
            <p:nvPr/>
          </p:nvSpPr>
          <p:spPr>
            <a:xfrm>
              <a:off x="1334317" y="5642021"/>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56" name="object 56"/>
            <p:cNvSpPr/>
            <p:nvPr/>
          </p:nvSpPr>
          <p:spPr>
            <a:xfrm>
              <a:off x="1258517" y="5642311"/>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57" name="object 57"/>
            <p:cNvSpPr/>
            <p:nvPr/>
          </p:nvSpPr>
          <p:spPr>
            <a:xfrm>
              <a:off x="1256431" y="5819854"/>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58" name="object 58"/>
            <p:cNvSpPr/>
            <p:nvPr/>
          </p:nvSpPr>
          <p:spPr>
            <a:xfrm>
              <a:off x="1334491" y="5820147"/>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59" name="object 59"/>
            <p:cNvSpPr/>
            <p:nvPr/>
          </p:nvSpPr>
          <p:spPr>
            <a:xfrm>
              <a:off x="1500125" y="5383410"/>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60" name="object 60"/>
            <p:cNvSpPr/>
            <p:nvPr/>
          </p:nvSpPr>
          <p:spPr>
            <a:xfrm>
              <a:off x="1497072" y="6081197"/>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61" name="object 61"/>
            <p:cNvSpPr/>
            <p:nvPr/>
          </p:nvSpPr>
          <p:spPr>
            <a:xfrm>
              <a:off x="759153" y="5368482"/>
              <a:ext cx="737920" cy="754637"/>
            </a:xfrm>
            <a:prstGeom prst="rect">
              <a:avLst/>
            </a:prstGeom>
            <a:blipFill>
              <a:blip r:embed="rId10" cstate="print"/>
              <a:stretch>
                <a:fillRect/>
              </a:stretch>
            </a:blipFill>
          </p:spPr>
          <p:txBody>
            <a:bodyPr wrap="square" lIns="0" tIns="0" rIns="0" bIns="0" rtlCol="0"/>
            <a:lstStyle/>
            <a:p>
              <a:endParaRPr/>
            </a:p>
          </p:txBody>
        </p:sp>
        <p:sp>
          <p:nvSpPr>
            <p:cNvPr id="62" name="object 62"/>
            <p:cNvSpPr/>
            <p:nvPr/>
          </p:nvSpPr>
          <p:spPr>
            <a:xfrm>
              <a:off x="866346" y="5383410"/>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63" name="object 63"/>
            <p:cNvSpPr/>
            <p:nvPr/>
          </p:nvSpPr>
          <p:spPr>
            <a:xfrm>
              <a:off x="759141" y="5368482"/>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64" name="object 64"/>
            <p:cNvSpPr/>
            <p:nvPr/>
          </p:nvSpPr>
          <p:spPr>
            <a:xfrm>
              <a:off x="1439467" y="5381916"/>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65" name="object 65"/>
            <p:cNvSpPr/>
            <p:nvPr/>
          </p:nvSpPr>
          <p:spPr>
            <a:xfrm>
              <a:off x="1300720" y="5188582"/>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66" name="object 66"/>
            <p:cNvSpPr/>
            <p:nvPr/>
          </p:nvSpPr>
          <p:spPr>
            <a:xfrm>
              <a:off x="542670" y="5033061"/>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grpSp>
      <p:grpSp>
        <p:nvGrpSpPr>
          <p:cNvPr id="67" name="object 67"/>
          <p:cNvGrpSpPr/>
          <p:nvPr/>
        </p:nvGrpSpPr>
        <p:grpSpPr>
          <a:xfrm>
            <a:off x="918526" y="1966198"/>
            <a:ext cx="2569845" cy="1358900"/>
            <a:chOff x="918526" y="1966198"/>
            <a:chExt cx="2569845" cy="1358900"/>
          </a:xfrm>
        </p:grpSpPr>
        <p:sp>
          <p:nvSpPr>
            <p:cNvPr id="68" name="object 68"/>
            <p:cNvSpPr/>
            <p:nvPr/>
          </p:nvSpPr>
          <p:spPr>
            <a:xfrm>
              <a:off x="918526" y="2668903"/>
              <a:ext cx="145464" cy="85204"/>
            </a:xfrm>
            <a:prstGeom prst="rect">
              <a:avLst/>
            </a:prstGeom>
            <a:blipFill>
              <a:blip r:embed="rId11" cstate="print"/>
              <a:stretch>
                <a:fillRect/>
              </a:stretch>
            </a:blipFill>
          </p:spPr>
          <p:txBody>
            <a:bodyPr wrap="square" lIns="0" tIns="0" rIns="0" bIns="0" rtlCol="0"/>
            <a:lstStyle/>
            <a:p>
              <a:endParaRPr/>
            </a:p>
          </p:txBody>
        </p:sp>
        <p:sp>
          <p:nvSpPr>
            <p:cNvPr id="69" name="object 69"/>
            <p:cNvSpPr/>
            <p:nvPr/>
          </p:nvSpPr>
          <p:spPr>
            <a:xfrm>
              <a:off x="2540641" y="2699656"/>
              <a:ext cx="164099" cy="111991"/>
            </a:xfrm>
            <a:prstGeom prst="rect">
              <a:avLst/>
            </a:prstGeom>
            <a:blipFill>
              <a:blip r:embed="rId12" cstate="print"/>
              <a:stretch>
                <a:fillRect/>
              </a:stretch>
            </a:blipFill>
          </p:spPr>
          <p:txBody>
            <a:bodyPr wrap="square" lIns="0" tIns="0" rIns="0" bIns="0" rtlCol="0"/>
            <a:lstStyle/>
            <a:p>
              <a:endParaRPr/>
            </a:p>
          </p:txBody>
        </p:sp>
        <p:sp>
          <p:nvSpPr>
            <p:cNvPr id="70" name="object 70"/>
            <p:cNvSpPr/>
            <p:nvPr/>
          </p:nvSpPr>
          <p:spPr>
            <a:xfrm>
              <a:off x="2665425" y="2661898"/>
              <a:ext cx="395605" cy="215265"/>
            </a:xfrm>
            <a:custGeom>
              <a:avLst/>
              <a:gdLst/>
              <a:ahLst/>
              <a:cxnLst/>
              <a:rect l="l" t="t" r="r" b="b"/>
              <a:pathLst>
                <a:path w="395605" h="215264">
                  <a:moveTo>
                    <a:pt x="0" y="137012"/>
                  </a:moveTo>
                  <a:lnTo>
                    <a:pt x="109261" y="167479"/>
                  </a:lnTo>
                  <a:lnTo>
                    <a:pt x="199189" y="155517"/>
                  </a:lnTo>
                  <a:lnTo>
                    <a:pt x="260186" y="128366"/>
                  </a:lnTo>
                  <a:lnTo>
                    <a:pt x="282651" y="113263"/>
                  </a:lnTo>
                  <a:lnTo>
                    <a:pt x="323655" y="99863"/>
                  </a:lnTo>
                  <a:lnTo>
                    <a:pt x="348954" y="101352"/>
                  </a:lnTo>
                  <a:lnTo>
                    <a:pt x="361771" y="108796"/>
                  </a:lnTo>
                  <a:lnTo>
                    <a:pt x="365328" y="113263"/>
                  </a:lnTo>
                  <a:lnTo>
                    <a:pt x="367978" y="148286"/>
                  </a:lnTo>
                  <a:lnTo>
                    <a:pt x="344043"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44" y="123209"/>
                  </a:lnTo>
                  <a:lnTo>
                    <a:pt x="12434" y="95813"/>
                  </a:lnTo>
                  <a:lnTo>
                    <a:pt x="25066" y="77247"/>
                  </a:lnTo>
                  <a:lnTo>
                    <a:pt x="31178" y="70413"/>
                  </a:lnTo>
                  <a:lnTo>
                    <a:pt x="125407" y="32246"/>
                  </a:lnTo>
                  <a:lnTo>
                    <a:pt x="202844" y="22178"/>
                  </a:lnTo>
                  <a:lnTo>
                    <a:pt x="255306" y="26322"/>
                  </a:lnTo>
                  <a:lnTo>
                    <a:pt x="274612" y="30789"/>
                  </a:lnTo>
                  <a:lnTo>
                    <a:pt x="319585" y="7563"/>
                  </a:lnTo>
                  <a:lnTo>
                    <a:pt x="363894" y="8259"/>
                  </a:lnTo>
                  <a:lnTo>
                    <a:pt x="391260" y="51410"/>
                  </a:lnTo>
                  <a:lnTo>
                    <a:pt x="395000" y="81040"/>
                  </a:lnTo>
                  <a:lnTo>
                    <a:pt x="392887" y="105440"/>
                  </a:lnTo>
                </a:path>
              </a:pathLst>
            </a:custGeom>
            <a:ln w="6350">
              <a:solidFill>
                <a:srgbClr val="231F20"/>
              </a:solidFill>
            </a:ln>
          </p:spPr>
          <p:txBody>
            <a:bodyPr wrap="square" lIns="0" tIns="0" rIns="0" bIns="0" rtlCol="0"/>
            <a:lstStyle/>
            <a:p>
              <a:endParaRPr/>
            </a:p>
          </p:txBody>
        </p:sp>
        <p:sp>
          <p:nvSpPr>
            <p:cNvPr id="71" name="object 71"/>
            <p:cNvSpPr/>
            <p:nvPr/>
          </p:nvSpPr>
          <p:spPr>
            <a:xfrm>
              <a:off x="2667289" y="2715866"/>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5" y="118565"/>
                  </a:lnTo>
                  <a:lnTo>
                    <a:pt x="375200" y="127935"/>
                  </a:lnTo>
                  <a:lnTo>
                    <a:pt x="319824" y="131144"/>
                  </a:lnTo>
                  <a:lnTo>
                    <a:pt x="316280" y="165967"/>
                  </a:lnTo>
                  <a:lnTo>
                    <a:pt x="297337" y="185362"/>
                  </a:lnTo>
                  <a:lnTo>
                    <a:pt x="247006" y="196340"/>
                  </a:lnTo>
                  <a:lnTo>
                    <a:pt x="149301" y="205909"/>
                  </a:lnTo>
                  <a:lnTo>
                    <a:pt x="102953" y="205643"/>
                  </a:lnTo>
                  <a:lnTo>
                    <a:pt x="58223" y="198359"/>
                  </a:lnTo>
                  <a:lnTo>
                    <a:pt x="23503" y="182074"/>
                  </a:lnTo>
                  <a:lnTo>
                    <a:pt x="7188" y="154805"/>
                  </a:lnTo>
                  <a:lnTo>
                    <a:pt x="7188" y="127830"/>
                  </a:lnTo>
                  <a:lnTo>
                    <a:pt x="0" y="102557"/>
                  </a:lnTo>
                  <a:lnTo>
                    <a:pt x="54929" y="145744"/>
                  </a:lnTo>
                  <a:lnTo>
                    <a:pt x="101349" y="159542"/>
                  </a:lnTo>
                  <a:lnTo>
                    <a:pt x="164556" y="143412"/>
                  </a:lnTo>
                  <a:lnTo>
                    <a:pt x="269849" y="96816"/>
                  </a:lnTo>
                  <a:lnTo>
                    <a:pt x="281447" y="88620"/>
                  </a:lnTo>
                  <a:lnTo>
                    <a:pt x="287289" y="83018"/>
                  </a:lnTo>
                  <a:lnTo>
                    <a:pt x="289155" y="77425"/>
                  </a:lnTo>
                  <a:lnTo>
                    <a:pt x="288823" y="69257"/>
                  </a:lnTo>
                  <a:lnTo>
                    <a:pt x="284213" y="58742"/>
                  </a:lnTo>
                </a:path>
              </a:pathLst>
            </a:custGeom>
            <a:ln w="6350">
              <a:solidFill>
                <a:srgbClr val="231F20"/>
              </a:solidFill>
            </a:ln>
          </p:spPr>
          <p:txBody>
            <a:bodyPr wrap="square" lIns="0" tIns="0" rIns="0" bIns="0" rtlCol="0"/>
            <a:lstStyle/>
            <a:p>
              <a:endParaRPr/>
            </a:p>
          </p:txBody>
        </p:sp>
        <p:sp>
          <p:nvSpPr>
            <p:cNvPr id="72" name="object 72"/>
            <p:cNvSpPr/>
            <p:nvPr/>
          </p:nvSpPr>
          <p:spPr>
            <a:xfrm>
              <a:off x="2756308" y="2726490"/>
              <a:ext cx="127000" cy="43815"/>
            </a:xfrm>
            <a:custGeom>
              <a:avLst/>
              <a:gdLst/>
              <a:ahLst/>
              <a:cxnLst/>
              <a:rect l="l" t="t" r="r" b="b"/>
              <a:pathLst>
                <a:path w="127000" h="43814">
                  <a:moveTo>
                    <a:pt x="0" y="43703"/>
                  </a:moveTo>
                  <a:lnTo>
                    <a:pt x="33907" y="12719"/>
                  </a:lnTo>
                  <a:lnTo>
                    <a:pt x="58426" y="0"/>
                  </a:lnTo>
                  <a:lnTo>
                    <a:pt x="85449" y="3391"/>
                  </a:lnTo>
                  <a:lnTo>
                    <a:pt x="126873" y="20742"/>
                  </a:lnTo>
                </a:path>
              </a:pathLst>
            </a:custGeom>
            <a:ln w="6350">
              <a:solidFill>
                <a:srgbClr val="231F20"/>
              </a:solidFill>
            </a:ln>
          </p:spPr>
          <p:txBody>
            <a:bodyPr wrap="square" lIns="0" tIns="0" rIns="0" bIns="0" rtlCol="0"/>
            <a:lstStyle/>
            <a:p>
              <a:endParaRPr/>
            </a:p>
          </p:txBody>
        </p:sp>
        <p:sp>
          <p:nvSpPr>
            <p:cNvPr id="73" name="object 73"/>
            <p:cNvSpPr/>
            <p:nvPr/>
          </p:nvSpPr>
          <p:spPr>
            <a:xfrm>
              <a:off x="2648277" y="2853169"/>
              <a:ext cx="367665" cy="139700"/>
            </a:xfrm>
            <a:custGeom>
              <a:avLst/>
              <a:gdLst/>
              <a:ahLst/>
              <a:cxnLst/>
              <a:rect l="l" t="t" r="r" b="b"/>
              <a:pathLst>
                <a:path w="367664" h="139700">
                  <a:moveTo>
                    <a:pt x="30789" y="31280"/>
                  </a:moveTo>
                  <a:lnTo>
                    <a:pt x="8420" y="50083"/>
                  </a:lnTo>
                  <a:lnTo>
                    <a:pt x="0" y="63309"/>
                  </a:lnTo>
                  <a:lnTo>
                    <a:pt x="4659" y="77221"/>
                  </a:lnTo>
                  <a:lnTo>
                    <a:pt x="42828" y="114054"/>
                  </a:lnTo>
                  <a:lnTo>
                    <a:pt x="120313" y="135901"/>
                  </a:lnTo>
                  <a:lnTo>
                    <a:pt x="169146" y="139532"/>
                  </a:lnTo>
                  <a:lnTo>
                    <a:pt x="219803" y="136807"/>
                  </a:lnTo>
                  <a:lnTo>
                    <a:pt x="268608" y="126603"/>
                  </a:lnTo>
                  <a:lnTo>
                    <a:pt x="311883" y="107799"/>
                  </a:lnTo>
                  <a:lnTo>
                    <a:pt x="345951" y="79273"/>
                  </a:lnTo>
                  <a:lnTo>
                    <a:pt x="367136" y="39903"/>
                  </a:lnTo>
                  <a:lnTo>
                    <a:pt x="364697" y="26115"/>
                  </a:lnTo>
                  <a:lnTo>
                    <a:pt x="360170" y="15317"/>
                  </a:lnTo>
                  <a:lnTo>
                    <a:pt x="352623" y="6836"/>
                  </a:lnTo>
                  <a:lnTo>
                    <a:pt x="341126" y="0"/>
                  </a:lnTo>
                </a:path>
              </a:pathLst>
            </a:custGeom>
            <a:ln w="6350">
              <a:solidFill>
                <a:srgbClr val="231F20"/>
              </a:solidFill>
            </a:ln>
          </p:spPr>
          <p:txBody>
            <a:bodyPr wrap="square" lIns="0" tIns="0" rIns="0" bIns="0" rtlCol="0"/>
            <a:lstStyle/>
            <a:p>
              <a:endParaRPr/>
            </a:p>
          </p:txBody>
        </p:sp>
        <p:sp>
          <p:nvSpPr>
            <p:cNvPr id="74" name="object 74"/>
            <p:cNvSpPr/>
            <p:nvPr/>
          </p:nvSpPr>
          <p:spPr>
            <a:xfrm>
              <a:off x="2649962" y="2897648"/>
              <a:ext cx="384175" cy="248285"/>
            </a:xfrm>
            <a:custGeom>
              <a:avLst/>
              <a:gdLst/>
              <a:ahLst/>
              <a:cxnLst/>
              <a:rect l="l" t="t" r="r" b="b"/>
              <a:pathLst>
                <a:path w="384175" h="248285">
                  <a:moveTo>
                    <a:pt x="8442" y="25298"/>
                  </a:moveTo>
                  <a:lnTo>
                    <a:pt x="2505" y="79739"/>
                  </a:lnTo>
                  <a:lnTo>
                    <a:pt x="0" y="110643"/>
                  </a:lnTo>
                  <a:lnTo>
                    <a:pt x="452" y="129491"/>
                  </a:lnTo>
                  <a:lnTo>
                    <a:pt x="3387" y="147764"/>
                  </a:lnTo>
                  <a:lnTo>
                    <a:pt x="5142" y="171632"/>
                  </a:lnTo>
                  <a:lnTo>
                    <a:pt x="38411" y="211617"/>
                  </a:lnTo>
                  <a:lnTo>
                    <a:pt x="100435" y="238248"/>
                  </a:lnTo>
                  <a:lnTo>
                    <a:pt x="138133" y="245424"/>
                  </a:lnTo>
                  <a:lnTo>
                    <a:pt x="178103" y="247902"/>
                  </a:lnTo>
                  <a:lnTo>
                    <a:pt x="218706" y="245230"/>
                  </a:lnTo>
                  <a:lnTo>
                    <a:pt x="258303" y="236956"/>
                  </a:lnTo>
                  <a:lnTo>
                    <a:pt x="295255" y="222626"/>
                  </a:lnTo>
                  <a:lnTo>
                    <a:pt x="327924" y="201788"/>
                  </a:lnTo>
                  <a:lnTo>
                    <a:pt x="354671" y="173988"/>
                  </a:lnTo>
                  <a:lnTo>
                    <a:pt x="373856" y="138775"/>
                  </a:lnTo>
                  <a:lnTo>
                    <a:pt x="383841" y="95694"/>
                  </a:lnTo>
                  <a:lnTo>
                    <a:pt x="365452" y="0"/>
                  </a:lnTo>
                </a:path>
              </a:pathLst>
            </a:custGeom>
            <a:ln w="6350">
              <a:solidFill>
                <a:srgbClr val="231F20"/>
              </a:solidFill>
            </a:ln>
          </p:spPr>
          <p:txBody>
            <a:bodyPr wrap="square" lIns="0" tIns="0" rIns="0" bIns="0" rtlCol="0"/>
            <a:lstStyle/>
            <a:p>
              <a:endParaRPr/>
            </a:p>
          </p:txBody>
        </p:sp>
        <p:sp>
          <p:nvSpPr>
            <p:cNvPr id="75" name="object 75"/>
            <p:cNvSpPr/>
            <p:nvPr/>
          </p:nvSpPr>
          <p:spPr>
            <a:xfrm>
              <a:off x="2513960" y="2936188"/>
              <a:ext cx="650875" cy="386080"/>
            </a:xfrm>
            <a:custGeom>
              <a:avLst/>
              <a:gdLst/>
              <a:ahLst/>
              <a:cxnLst/>
              <a:rect l="l" t="t" r="r" b="b"/>
              <a:pathLst>
                <a:path w="650875" h="386079">
                  <a:moveTo>
                    <a:pt x="140401" y="30378"/>
                  </a:moveTo>
                  <a:lnTo>
                    <a:pt x="94856" y="60997"/>
                  </a:lnTo>
                  <a:lnTo>
                    <a:pt x="58994" y="90887"/>
                  </a:lnTo>
                  <a:lnTo>
                    <a:pt x="32195" y="119940"/>
                  </a:lnTo>
                  <a:lnTo>
                    <a:pt x="3316" y="175123"/>
                  </a:lnTo>
                  <a:lnTo>
                    <a:pt x="0" y="201042"/>
                  </a:lnTo>
                  <a:lnTo>
                    <a:pt x="3274" y="225707"/>
                  </a:lnTo>
                  <a:lnTo>
                    <a:pt x="27125" y="270854"/>
                  </a:lnTo>
                  <a:lnTo>
                    <a:pt x="69923" y="309726"/>
                  </a:lnTo>
                  <a:lnTo>
                    <a:pt x="126723" y="341483"/>
                  </a:lnTo>
                  <a:lnTo>
                    <a:pt x="192581" y="365288"/>
                  </a:lnTo>
                  <a:lnTo>
                    <a:pt x="262551" y="380303"/>
                  </a:lnTo>
                  <a:lnTo>
                    <a:pt x="331689" y="385688"/>
                  </a:lnTo>
                  <a:lnTo>
                    <a:pt x="364400" y="384508"/>
                  </a:lnTo>
                  <a:lnTo>
                    <a:pt x="460659" y="368431"/>
                  </a:lnTo>
                  <a:lnTo>
                    <a:pt x="515006" y="352608"/>
                  </a:lnTo>
                  <a:lnTo>
                    <a:pt x="558907" y="333626"/>
                  </a:lnTo>
                  <a:lnTo>
                    <a:pt x="593179" y="311975"/>
                  </a:lnTo>
                  <a:lnTo>
                    <a:pt x="636110" y="262624"/>
                  </a:lnTo>
                  <a:lnTo>
                    <a:pt x="650345" y="208475"/>
                  </a:lnTo>
                  <a:lnTo>
                    <a:pt x="648745" y="180825"/>
                  </a:lnTo>
                  <a:lnTo>
                    <a:pt x="632204" y="126826"/>
                  </a:lnTo>
                  <a:lnTo>
                    <a:pt x="603325" y="77825"/>
                  </a:lnTo>
                  <a:lnTo>
                    <a:pt x="568653" y="37741"/>
                  </a:lnTo>
                  <a:lnTo>
                    <a:pt x="534731" y="10493"/>
                  </a:lnTo>
                  <a:lnTo>
                    <a:pt x="520097" y="2907"/>
                  </a:lnTo>
                  <a:lnTo>
                    <a:pt x="508104" y="0"/>
                  </a:lnTo>
                </a:path>
              </a:pathLst>
            </a:custGeom>
            <a:ln w="6350">
              <a:solidFill>
                <a:srgbClr val="231F20"/>
              </a:solidFill>
            </a:ln>
          </p:spPr>
          <p:txBody>
            <a:bodyPr wrap="square" lIns="0" tIns="0" rIns="0" bIns="0" rtlCol="0"/>
            <a:lstStyle/>
            <a:p>
              <a:endParaRPr/>
            </a:p>
          </p:txBody>
        </p:sp>
        <p:sp>
          <p:nvSpPr>
            <p:cNvPr id="76" name="object 76"/>
            <p:cNvSpPr/>
            <p:nvPr/>
          </p:nvSpPr>
          <p:spPr>
            <a:xfrm>
              <a:off x="2607015" y="2734239"/>
              <a:ext cx="20320" cy="24130"/>
            </a:xfrm>
            <a:custGeom>
              <a:avLst/>
              <a:gdLst/>
              <a:ahLst/>
              <a:cxnLst/>
              <a:rect l="l" t="t" r="r" b="b"/>
              <a:pathLst>
                <a:path w="20319" h="24130">
                  <a:moveTo>
                    <a:pt x="19862" y="0"/>
                  </a:moveTo>
                  <a:lnTo>
                    <a:pt x="0" y="23888"/>
                  </a:lnTo>
                </a:path>
              </a:pathLst>
            </a:custGeom>
            <a:ln w="6350">
              <a:solidFill>
                <a:srgbClr val="231F20"/>
              </a:solidFill>
            </a:ln>
          </p:spPr>
          <p:txBody>
            <a:bodyPr wrap="square" lIns="0" tIns="0" rIns="0" bIns="0" rtlCol="0"/>
            <a:lstStyle/>
            <a:p>
              <a:endParaRPr/>
            </a:p>
          </p:txBody>
        </p:sp>
        <p:sp>
          <p:nvSpPr>
            <p:cNvPr id="77" name="object 77"/>
            <p:cNvSpPr/>
            <p:nvPr/>
          </p:nvSpPr>
          <p:spPr>
            <a:xfrm>
              <a:off x="2641461" y="2737433"/>
              <a:ext cx="14604" cy="26034"/>
            </a:xfrm>
            <a:custGeom>
              <a:avLst/>
              <a:gdLst/>
              <a:ahLst/>
              <a:cxnLst/>
              <a:rect l="l" t="t" r="r" b="b"/>
              <a:pathLst>
                <a:path w="14605" h="26035">
                  <a:moveTo>
                    <a:pt x="14363" y="0"/>
                  </a:moveTo>
                  <a:lnTo>
                    <a:pt x="0" y="25869"/>
                  </a:lnTo>
                </a:path>
              </a:pathLst>
            </a:custGeom>
            <a:ln w="6349">
              <a:solidFill>
                <a:srgbClr val="231F20"/>
              </a:solidFill>
            </a:ln>
          </p:spPr>
          <p:txBody>
            <a:bodyPr wrap="square" lIns="0" tIns="0" rIns="0" bIns="0" rtlCol="0"/>
            <a:lstStyle/>
            <a:p>
              <a:endParaRPr/>
            </a:p>
          </p:txBody>
        </p:sp>
        <p:sp>
          <p:nvSpPr>
            <p:cNvPr id="78" name="object 78"/>
            <p:cNvSpPr/>
            <p:nvPr/>
          </p:nvSpPr>
          <p:spPr>
            <a:xfrm>
              <a:off x="2635711" y="2777368"/>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79" name="object 79"/>
            <p:cNvSpPr/>
            <p:nvPr/>
          </p:nvSpPr>
          <p:spPr>
            <a:xfrm>
              <a:off x="2745373" y="2704571"/>
              <a:ext cx="144335" cy="83228"/>
            </a:xfrm>
            <a:prstGeom prst="rect">
              <a:avLst/>
            </a:prstGeom>
            <a:blipFill>
              <a:blip r:embed="rId13" cstate="print"/>
              <a:stretch>
                <a:fillRect/>
              </a:stretch>
            </a:blipFill>
          </p:spPr>
          <p:txBody>
            <a:bodyPr wrap="square" lIns="0" tIns="0" rIns="0" bIns="0" rtlCol="0"/>
            <a:lstStyle/>
            <a:p>
              <a:endParaRPr/>
            </a:p>
          </p:txBody>
        </p:sp>
        <p:sp>
          <p:nvSpPr>
            <p:cNvPr id="80" name="object 80"/>
            <p:cNvSpPr/>
            <p:nvPr/>
          </p:nvSpPr>
          <p:spPr>
            <a:xfrm>
              <a:off x="2714429" y="1969373"/>
              <a:ext cx="638175" cy="810895"/>
            </a:xfrm>
            <a:custGeom>
              <a:avLst/>
              <a:gdLst/>
              <a:ahLst/>
              <a:cxnLst/>
              <a:rect l="l" t="t" r="r" b="b"/>
              <a:pathLst>
                <a:path w="638175" h="810894">
                  <a:moveTo>
                    <a:pt x="536484" y="0"/>
                  </a:moveTo>
                  <a:lnTo>
                    <a:pt x="524178" y="23088"/>
                  </a:lnTo>
                  <a:lnTo>
                    <a:pt x="472555" y="214893"/>
                  </a:lnTo>
                  <a:lnTo>
                    <a:pt x="416088" y="338134"/>
                  </a:lnTo>
                  <a:lnTo>
                    <a:pt x="319445" y="446187"/>
                  </a:lnTo>
                  <a:lnTo>
                    <a:pt x="147293" y="592429"/>
                  </a:lnTo>
                  <a:lnTo>
                    <a:pt x="114802" y="618264"/>
                  </a:lnTo>
                  <a:lnTo>
                    <a:pt x="80632" y="643366"/>
                  </a:lnTo>
                  <a:lnTo>
                    <a:pt x="44749" y="667624"/>
                  </a:lnTo>
                  <a:lnTo>
                    <a:pt x="7123" y="690930"/>
                  </a:lnTo>
                  <a:lnTo>
                    <a:pt x="0" y="773668"/>
                  </a:lnTo>
                  <a:lnTo>
                    <a:pt x="25195" y="810385"/>
                  </a:lnTo>
                  <a:lnTo>
                    <a:pt x="107521" y="809304"/>
                  </a:lnTo>
                  <a:lnTo>
                    <a:pt x="271791" y="778649"/>
                  </a:lnTo>
                  <a:lnTo>
                    <a:pt x="475724" y="659059"/>
                  </a:lnTo>
                  <a:lnTo>
                    <a:pt x="581852" y="572069"/>
                  </a:lnTo>
                  <a:lnTo>
                    <a:pt x="624510" y="475267"/>
                  </a:lnTo>
                  <a:lnTo>
                    <a:pt x="638033" y="326237"/>
                  </a:lnTo>
                  <a:lnTo>
                    <a:pt x="536484" y="0"/>
                  </a:lnTo>
                  <a:close/>
                </a:path>
              </a:pathLst>
            </a:custGeom>
            <a:solidFill>
              <a:srgbClr val="FFFFFF"/>
            </a:solidFill>
          </p:spPr>
          <p:txBody>
            <a:bodyPr wrap="square" lIns="0" tIns="0" rIns="0" bIns="0" rtlCol="0"/>
            <a:lstStyle/>
            <a:p>
              <a:endParaRPr/>
            </a:p>
          </p:txBody>
        </p:sp>
        <p:sp>
          <p:nvSpPr>
            <p:cNvPr id="81" name="object 81"/>
            <p:cNvSpPr/>
            <p:nvPr/>
          </p:nvSpPr>
          <p:spPr>
            <a:xfrm>
              <a:off x="2714429" y="1969373"/>
              <a:ext cx="638175" cy="810895"/>
            </a:xfrm>
            <a:custGeom>
              <a:avLst/>
              <a:gdLst/>
              <a:ahLst/>
              <a:cxnLst/>
              <a:rect l="l" t="t" r="r" b="b"/>
              <a:pathLst>
                <a:path w="638175" h="810894">
                  <a:moveTo>
                    <a:pt x="536484" y="0"/>
                  </a:moveTo>
                  <a:lnTo>
                    <a:pt x="524178" y="23088"/>
                  </a:lnTo>
                  <a:lnTo>
                    <a:pt x="472555" y="214893"/>
                  </a:lnTo>
                  <a:lnTo>
                    <a:pt x="416088" y="338134"/>
                  </a:lnTo>
                  <a:lnTo>
                    <a:pt x="319445" y="446187"/>
                  </a:lnTo>
                  <a:lnTo>
                    <a:pt x="147293" y="592429"/>
                  </a:lnTo>
                  <a:lnTo>
                    <a:pt x="114802" y="618264"/>
                  </a:lnTo>
                  <a:lnTo>
                    <a:pt x="80632" y="643366"/>
                  </a:lnTo>
                  <a:lnTo>
                    <a:pt x="44749" y="667624"/>
                  </a:lnTo>
                  <a:lnTo>
                    <a:pt x="7123" y="690930"/>
                  </a:lnTo>
                  <a:lnTo>
                    <a:pt x="0" y="773668"/>
                  </a:lnTo>
                  <a:lnTo>
                    <a:pt x="25195" y="810385"/>
                  </a:lnTo>
                  <a:lnTo>
                    <a:pt x="107521" y="809304"/>
                  </a:lnTo>
                  <a:lnTo>
                    <a:pt x="271791" y="778649"/>
                  </a:lnTo>
                  <a:lnTo>
                    <a:pt x="475724" y="659059"/>
                  </a:lnTo>
                  <a:lnTo>
                    <a:pt x="581852" y="572069"/>
                  </a:lnTo>
                  <a:lnTo>
                    <a:pt x="624510" y="475267"/>
                  </a:lnTo>
                  <a:lnTo>
                    <a:pt x="638033" y="326237"/>
                  </a:lnTo>
                </a:path>
              </a:pathLst>
            </a:custGeom>
            <a:ln w="6349">
              <a:solidFill>
                <a:srgbClr val="231F20"/>
              </a:solidFill>
            </a:ln>
          </p:spPr>
          <p:txBody>
            <a:bodyPr wrap="square" lIns="0" tIns="0" rIns="0" bIns="0" rtlCol="0"/>
            <a:lstStyle/>
            <a:p>
              <a:endParaRPr/>
            </a:p>
          </p:txBody>
        </p:sp>
        <p:sp>
          <p:nvSpPr>
            <p:cNvPr id="82" name="object 82"/>
            <p:cNvSpPr/>
            <p:nvPr/>
          </p:nvSpPr>
          <p:spPr>
            <a:xfrm>
              <a:off x="2730685" y="2579509"/>
              <a:ext cx="165649" cy="99364"/>
            </a:xfrm>
            <a:prstGeom prst="rect">
              <a:avLst/>
            </a:prstGeom>
            <a:blipFill>
              <a:blip r:embed="rId14" cstate="print"/>
              <a:stretch>
                <a:fillRect/>
              </a:stretch>
            </a:blipFill>
          </p:spPr>
          <p:txBody>
            <a:bodyPr wrap="square" lIns="0" tIns="0" rIns="0" bIns="0" rtlCol="0"/>
            <a:lstStyle/>
            <a:p>
              <a:endParaRPr/>
            </a:p>
          </p:txBody>
        </p:sp>
        <p:sp>
          <p:nvSpPr>
            <p:cNvPr id="83" name="object 83"/>
            <p:cNvSpPr/>
            <p:nvPr/>
          </p:nvSpPr>
          <p:spPr>
            <a:xfrm>
              <a:off x="3306923" y="2353990"/>
              <a:ext cx="181436" cy="186381"/>
            </a:xfrm>
            <a:prstGeom prst="rect">
              <a:avLst/>
            </a:prstGeom>
            <a:blipFill>
              <a:blip r:embed="rId15" cstate="print"/>
              <a:stretch>
                <a:fillRect/>
              </a:stretch>
            </a:blipFill>
          </p:spPr>
          <p:txBody>
            <a:bodyPr wrap="square" lIns="0" tIns="0" rIns="0" bIns="0" rtlCol="0"/>
            <a:lstStyle/>
            <a:p>
              <a:endParaRPr/>
            </a:p>
          </p:txBody>
        </p:sp>
        <p:sp>
          <p:nvSpPr>
            <p:cNvPr id="84" name="object 84"/>
            <p:cNvSpPr/>
            <p:nvPr/>
          </p:nvSpPr>
          <p:spPr>
            <a:xfrm>
              <a:off x="2950257" y="2641618"/>
              <a:ext cx="535305" cy="297815"/>
            </a:xfrm>
            <a:custGeom>
              <a:avLst/>
              <a:gdLst/>
              <a:ahLst/>
              <a:cxnLst/>
              <a:rect l="l" t="t" r="r" b="b"/>
              <a:pathLst>
                <a:path w="535304" h="297814">
                  <a:moveTo>
                    <a:pt x="534927" y="0"/>
                  </a:moveTo>
                  <a:lnTo>
                    <a:pt x="45839" y="204825"/>
                  </a:ln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close/>
                </a:path>
              </a:pathLst>
            </a:custGeom>
            <a:solidFill>
              <a:srgbClr val="FFFFFF"/>
            </a:solidFill>
          </p:spPr>
          <p:txBody>
            <a:bodyPr wrap="square" lIns="0" tIns="0" rIns="0" bIns="0" rtlCol="0"/>
            <a:lstStyle/>
            <a:p>
              <a:endParaRPr/>
            </a:p>
          </p:txBody>
        </p:sp>
        <p:sp>
          <p:nvSpPr>
            <p:cNvPr id="85" name="object 85"/>
            <p:cNvSpPr/>
            <p:nvPr/>
          </p:nvSpPr>
          <p:spPr>
            <a:xfrm>
              <a:off x="2950257" y="2641618"/>
              <a:ext cx="535305" cy="297815"/>
            </a:xfrm>
            <a:custGeom>
              <a:avLst/>
              <a:gdLst/>
              <a:ahLst/>
              <a:cxnLst/>
              <a:rect l="l" t="t" r="r" b="b"/>
              <a:pathLst>
                <a:path w="535304" h="297814">
                  <a:moveTo>
                    <a:pt x="45839" y="204825"/>
                  </a:move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lnTo>
                    <a:pt x="45839" y="204825"/>
                  </a:lnTo>
                </a:path>
              </a:pathLst>
            </a:custGeom>
            <a:ln w="6349">
              <a:solidFill>
                <a:srgbClr val="231F20"/>
              </a:solidFill>
            </a:ln>
          </p:spPr>
          <p:txBody>
            <a:bodyPr wrap="square" lIns="0" tIns="0" rIns="0" bIns="0" rtlCol="0"/>
            <a:lstStyle/>
            <a:p>
              <a:endParaRPr/>
            </a:p>
          </p:txBody>
        </p:sp>
        <p:sp>
          <p:nvSpPr>
            <p:cNvPr id="86" name="object 86"/>
            <p:cNvSpPr/>
            <p:nvPr/>
          </p:nvSpPr>
          <p:spPr>
            <a:xfrm>
              <a:off x="3030698" y="2720100"/>
              <a:ext cx="46355" cy="60960"/>
            </a:xfrm>
            <a:custGeom>
              <a:avLst/>
              <a:gdLst/>
              <a:ahLst/>
              <a:cxnLst/>
              <a:rect l="l" t="t" r="r" b="b"/>
              <a:pathLst>
                <a:path w="46355" h="60960">
                  <a:moveTo>
                    <a:pt x="0" y="0"/>
                  </a:moveTo>
                  <a:lnTo>
                    <a:pt x="45885" y="60566"/>
                  </a:lnTo>
                </a:path>
              </a:pathLst>
            </a:custGeom>
            <a:solidFill>
              <a:srgbClr val="FFFFFF"/>
            </a:solidFill>
          </p:spPr>
          <p:txBody>
            <a:bodyPr wrap="square" lIns="0" tIns="0" rIns="0" bIns="0" rtlCol="0"/>
            <a:lstStyle/>
            <a:p>
              <a:endParaRPr/>
            </a:p>
          </p:txBody>
        </p:sp>
        <p:sp>
          <p:nvSpPr>
            <p:cNvPr id="87" name="object 87"/>
            <p:cNvSpPr/>
            <p:nvPr/>
          </p:nvSpPr>
          <p:spPr>
            <a:xfrm>
              <a:off x="3030698" y="2720100"/>
              <a:ext cx="46355" cy="60960"/>
            </a:xfrm>
            <a:custGeom>
              <a:avLst/>
              <a:gdLst/>
              <a:ahLst/>
              <a:cxnLst/>
              <a:rect l="l" t="t" r="r" b="b"/>
              <a:pathLst>
                <a:path w="46355" h="60960">
                  <a:moveTo>
                    <a:pt x="0" y="0"/>
                  </a:moveTo>
                  <a:lnTo>
                    <a:pt x="45885" y="60566"/>
                  </a:lnTo>
                </a:path>
              </a:pathLst>
            </a:custGeom>
            <a:ln w="6350">
              <a:solidFill>
                <a:srgbClr val="231F20"/>
              </a:solidFill>
            </a:ln>
          </p:spPr>
          <p:txBody>
            <a:bodyPr wrap="square" lIns="0" tIns="0" rIns="0" bIns="0" rtlCol="0"/>
            <a:lstStyle/>
            <a:p>
              <a:endParaRPr/>
            </a:p>
          </p:txBody>
        </p:sp>
        <p:sp>
          <p:nvSpPr>
            <p:cNvPr id="88" name="object 88"/>
            <p:cNvSpPr/>
            <p:nvPr/>
          </p:nvSpPr>
          <p:spPr>
            <a:xfrm>
              <a:off x="3113620" y="2630113"/>
              <a:ext cx="176608" cy="81190"/>
            </a:xfrm>
            <a:prstGeom prst="rect">
              <a:avLst/>
            </a:prstGeom>
            <a:blipFill>
              <a:blip r:embed="rId16" cstate="print"/>
              <a:stretch>
                <a:fillRect/>
              </a:stretch>
            </a:blipFill>
          </p:spPr>
          <p:txBody>
            <a:bodyPr wrap="square" lIns="0" tIns="0" rIns="0" bIns="0" rtlCol="0"/>
            <a:lstStyle/>
            <a:p>
              <a:endParaRPr/>
            </a:p>
          </p:txBody>
        </p:sp>
        <p:sp>
          <p:nvSpPr>
            <p:cNvPr id="89" name="object 89"/>
            <p:cNvSpPr/>
            <p:nvPr/>
          </p:nvSpPr>
          <p:spPr>
            <a:xfrm>
              <a:off x="3235159" y="2784715"/>
              <a:ext cx="250024" cy="87517"/>
            </a:xfrm>
            <a:prstGeom prst="rect">
              <a:avLst/>
            </a:prstGeom>
            <a:blipFill>
              <a:blip r:embed="rId17" cstate="print"/>
              <a:stretch>
                <a:fillRect/>
              </a:stretch>
            </a:blipFill>
          </p:spPr>
          <p:txBody>
            <a:bodyPr wrap="square" lIns="0" tIns="0" rIns="0" bIns="0" rtlCol="0"/>
            <a:lstStyle/>
            <a:p>
              <a:endParaRPr/>
            </a:p>
          </p:txBody>
        </p:sp>
        <p:sp>
          <p:nvSpPr>
            <p:cNvPr id="90" name="object 90"/>
            <p:cNvSpPr/>
            <p:nvPr/>
          </p:nvSpPr>
          <p:spPr>
            <a:xfrm>
              <a:off x="3235159" y="2784715"/>
              <a:ext cx="250190" cy="87630"/>
            </a:xfrm>
            <a:custGeom>
              <a:avLst/>
              <a:gdLst/>
              <a:ahLst/>
              <a:cxnLst/>
              <a:rect l="l" t="t" r="r" b="b"/>
              <a:pathLst>
                <a:path w="250189" h="87630">
                  <a:moveTo>
                    <a:pt x="250024" y="0"/>
                  </a:moveTo>
                  <a:lnTo>
                    <a:pt x="250024" y="68430"/>
                  </a:lnTo>
                  <a:lnTo>
                    <a:pt x="222377" y="64834"/>
                  </a:lnTo>
                  <a:lnTo>
                    <a:pt x="145700" y="52846"/>
                  </a:lnTo>
                  <a:lnTo>
                    <a:pt x="73917" y="62369"/>
                  </a:lnTo>
                  <a:lnTo>
                    <a:pt x="20769" y="78795"/>
                  </a:lnTo>
                  <a:lnTo>
                    <a:pt x="0" y="87517"/>
                  </a:lnTo>
                  <a:lnTo>
                    <a:pt x="250024" y="0"/>
                  </a:lnTo>
                </a:path>
              </a:pathLst>
            </a:custGeom>
            <a:ln w="6350">
              <a:solidFill>
                <a:srgbClr val="231F20"/>
              </a:solidFill>
            </a:ln>
          </p:spPr>
          <p:txBody>
            <a:bodyPr wrap="square" lIns="0" tIns="0" rIns="0" bIns="0" rtlCol="0"/>
            <a:lstStyle/>
            <a:p>
              <a:endParaRPr/>
            </a:p>
          </p:txBody>
        </p:sp>
        <p:sp>
          <p:nvSpPr>
            <p:cNvPr id="91" name="object 91"/>
            <p:cNvSpPr/>
            <p:nvPr/>
          </p:nvSpPr>
          <p:spPr>
            <a:xfrm>
              <a:off x="3059075" y="2523355"/>
              <a:ext cx="418465" cy="296545"/>
            </a:xfrm>
            <a:custGeom>
              <a:avLst/>
              <a:gdLst/>
              <a:ahLst/>
              <a:cxnLst/>
              <a:rect l="l" t="t" r="r" b="b"/>
              <a:pathLst>
                <a:path w="418464" h="296544">
                  <a:moveTo>
                    <a:pt x="418033" y="0"/>
                  </a:moveTo>
                  <a:lnTo>
                    <a:pt x="0" y="261810"/>
                  </a:lnTo>
                  <a:lnTo>
                    <a:pt x="7467" y="251299"/>
                  </a:lnTo>
                  <a:lnTo>
                    <a:pt x="13589" y="246972"/>
                  </a:lnTo>
                  <a:lnTo>
                    <a:pt x="21634" y="248085"/>
                  </a:lnTo>
                  <a:lnTo>
                    <a:pt x="34874" y="253898"/>
                  </a:lnTo>
                  <a:lnTo>
                    <a:pt x="25999" y="267002"/>
                  </a:lnTo>
                  <a:lnTo>
                    <a:pt x="11209" y="289483"/>
                  </a:lnTo>
                  <a:lnTo>
                    <a:pt x="8251" y="296096"/>
                  </a:lnTo>
                  <a:lnTo>
                    <a:pt x="34874" y="261594"/>
                  </a:lnTo>
                  <a:lnTo>
                    <a:pt x="73290" y="212695"/>
                  </a:lnTo>
                  <a:lnTo>
                    <a:pt x="105649" y="187771"/>
                  </a:lnTo>
                  <a:lnTo>
                    <a:pt x="149551" y="179061"/>
                  </a:lnTo>
                  <a:lnTo>
                    <a:pt x="222592" y="178803"/>
                  </a:lnTo>
                  <a:lnTo>
                    <a:pt x="262872" y="92206"/>
                  </a:lnTo>
                  <a:lnTo>
                    <a:pt x="296657" y="44715"/>
                  </a:lnTo>
                  <a:lnTo>
                    <a:pt x="342270" y="19567"/>
                  </a:lnTo>
                  <a:lnTo>
                    <a:pt x="418033" y="0"/>
                  </a:lnTo>
                  <a:close/>
                </a:path>
              </a:pathLst>
            </a:custGeom>
            <a:solidFill>
              <a:srgbClr val="FFFFFF"/>
            </a:solidFill>
          </p:spPr>
          <p:txBody>
            <a:bodyPr wrap="square" lIns="0" tIns="0" rIns="0" bIns="0" rtlCol="0"/>
            <a:lstStyle/>
            <a:p>
              <a:endParaRPr/>
            </a:p>
          </p:txBody>
        </p:sp>
        <p:sp>
          <p:nvSpPr>
            <p:cNvPr id="92" name="object 92"/>
            <p:cNvSpPr/>
            <p:nvPr/>
          </p:nvSpPr>
          <p:spPr>
            <a:xfrm>
              <a:off x="3059075" y="2523355"/>
              <a:ext cx="418465" cy="296545"/>
            </a:xfrm>
            <a:custGeom>
              <a:avLst/>
              <a:gdLst/>
              <a:ahLst/>
              <a:cxnLst/>
              <a:rect l="l" t="t" r="r" b="b"/>
              <a:pathLst>
                <a:path w="418464" h="296544">
                  <a:moveTo>
                    <a:pt x="418033" y="0"/>
                  </a:moveTo>
                  <a:lnTo>
                    <a:pt x="342270" y="19567"/>
                  </a:lnTo>
                  <a:lnTo>
                    <a:pt x="296657" y="44715"/>
                  </a:lnTo>
                  <a:lnTo>
                    <a:pt x="262872" y="92206"/>
                  </a:lnTo>
                  <a:lnTo>
                    <a:pt x="222592" y="178803"/>
                  </a:lnTo>
                  <a:lnTo>
                    <a:pt x="149551" y="179061"/>
                  </a:lnTo>
                  <a:lnTo>
                    <a:pt x="105649" y="187771"/>
                  </a:lnTo>
                  <a:lnTo>
                    <a:pt x="73290" y="212695"/>
                  </a:lnTo>
                  <a:lnTo>
                    <a:pt x="34874" y="261594"/>
                  </a:lnTo>
                  <a:lnTo>
                    <a:pt x="8251" y="296096"/>
                  </a:lnTo>
                  <a:lnTo>
                    <a:pt x="11209" y="289483"/>
                  </a:lnTo>
                  <a:lnTo>
                    <a:pt x="25999" y="267002"/>
                  </a:lnTo>
                  <a:lnTo>
                    <a:pt x="34874" y="253898"/>
                  </a:lnTo>
                  <a:lnTo>
                    <a:pt x="21634" y="248085"/>
                  </a:lnTo>
                  <a:lnTo>
                    <a:pt x="13589" y="246972"/>
                  </a:lnTo>
                  <a:lnTo>
                    <a:pt x="7467" y="251299"/>
                  </a:lnTo>
                  <a:lnTo>
                    <a:pt x="0" y="261810"/>
                  </a:lnTo>
                </a:path>
              </a:pathLst>
            </a:custGeom>
            <a:ln w="6350">
              <a:solidFill>
                <a:srgbClr val="231F20"/>
              </a:solidFill>
            </a:ln>
          </p:spPr>
          <p:txBody>
            <a:bodyPr wrap="square" lIns="0" tIns="0" rIns="0" bIns="0" rtlCol="0"/>
            <a:lstStyle/>
            <a:p>
              <a:endParaRPr/>
            </a:p>
          </p:txBody>
        </p:sp>
        <p:sp>
          <p:nvSpPr>
            <p:cNvPr id="93" name="object 93"/>
            <p:cNvSpPr/>
            <p:nvPr/>
          </p:nvSpPr>
          <p:spPr>
            <a:xfrm>
              <a:off x="2614269" y="2376195"/>
              <a:ext cx="50165" cy="257810"/>
            </a:xfrm>
            <a:custGeom>
              <a:avLst/>
              <a:gdLst/>
              <a:ahLst/>
              <a:cxnLst/>
              <a:rect l="l" t="t" r="r" b="b"/>
              <a:pathLst>
                <a:path w="50164" h="257810">
                  <a:moveTo>
                    <a:pt x="8077" y="137160"/>
                  </a:moveTo>
                  <a:lnTo>
                    <a:pt x="0" y="137160"/>
                  </a:lnTo>
                  <a:lnTo>
                    <a:pt x="0" y="148590"/>
                  </a:lnTo>
                  <a:lnTo>
                    <a:pt x="8077" y="148590"/>
                  </a:lnTo>
                  <a:lnTo>
                    <a:pt x="8077" y="137160"/>
                  </a:lnTo>
                  <a:close/>
                </a:path>
                <a:path w="50164" h="257810">
                  <a:moveTo>
                    <a:pt x="36804" y="148590"/>
                  </a:moveTo>
                  <a:lnTo>
                    <a:pt x="31775" y="148590"/>
                  </a:lnTo>
                  <a:lnTo>
                    <a:pt x="31775" y="0"/>
                  </a:lnTo>
                  <a:lnTo>
                    <a:pt x="17094" y="0"/>
                  </a:lnTo>
                  <a:lnTo>
                    <a:pt x="17094" y="148590"/>
                  </a:lnTo>
                  <a:lnTo>
                    <a:pt x="13004" y="148590"/>
                  </a:lnTo>
                  <a:lnTo>
                    <a:pt x="13004" y="257810"/>
                  </a:lnTo>
                  <a:lnTo>
                    <a:pt x="36804" y="257810"/>
                  </a:lnTo>
                  <a:lnTo>
                    <a:pt x="36804" y="148590"/>
                  </a:lnTo>
                  <a:close/>
                </a:path>
                <a:path w="50164" h="257810">
                  <a:moveTo>
                    <a:pt x="49809" y="137160"/>
                  </a:moveTo>
                  <a:lnTo>
                    <a:pt x="41262" y="137160"/>
                  </a:lnTo>
                  <a:lnTo>
                    <a:pt x="41262" y="148590"/>
                  </a:lnTo>
                  <a:lnTo>
                    <a:pt x="49809" y="148590"/>
                  </a:lnTo>
                  <a:lnTo>
                    <a:pt x="49809" y="137160"/>
                  </a:lnTo>
                  <a:close/>
                </a:path>
              </a:pathLst>
            </a:custGeom>
            <a:solidFill>
              <a:srgbClr val="58595B"/>
            </a:solidFill>
          </p:spPr>
          <p:txBody>
            <a:bodyPr wrap="square" lIns="0" tIns="0" rIns="0" bIns="0" rtlCol="0"/>
            <a:lstStyle/>
            <a:p>
              <a:endParaRPr/>
            </a:p>
          </p:txBody>
        </p:sp>
      </p:grpSp>
      <p:sp>
        <p:nvSpPr>
          <p:cNvPr id="94" name="object 94"/>
          <p:cNvSpPr/>
          <p:nvPr/>
        </p:nvSpPr>
        <p:spPr>
          <a:xfrm>
            <a:off x="5635878" y="8929308"/>
            <a:ext cx="1245301" cy="738633"/>
          </a:xfrm>
          <a:prstGeom prst="rect">
            <a:avLst/>
          </a:prstGeom>
          <a:blipFill>
            <a:blip r:embed="rId18" cstate="print"/>
            <a:stretch>
              <a:fillRect/>
            </a:stretch>
          </a:blipFill>
        </p:spPr>
        <p:txBody>
          <a:bodyPr wrap="square" lIns="0" tIns="0" rIns="0" bIns="0" rtlCol="0"/>
          <a:lstStyle/>
          <a:p>
            <a:endParaRPr/>
          </a:p>
        </p:txBody>
      </p:sp>
      <p:sp>
        <p:nvSpPr>
          <p:cNvPr id="95" name="object 95"/>
          <p:cNvSpPr/>
          <p:nvPr/>
        </p:nvSpPr>
        <p:spPr>
          <a:xfrm>
            <a:off x="5195861" y="9155428"/>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1"/>
                </a:lnTo>
                <a:lnTo>
                  <a:pt x="224726" y="0"/>
                </a:lnTo>
                <a:close/>
              </a:path>
            </a:pathLst>
          </a:custGeom>
          <a:solidFill>
            <a:srgbClr val="58595B"/>
          </a:solidFill>
        </p:spPr>
        <p:txBody>
          <a:bodyPr wrap="square" lIns="0" tIns="0" rIns="0" bIns="0" rtlCol="0"/>
          <a:lstStyle/>
          <a:p>
            <a:endParaRPr/>
          </a:p>
        </p:txBody>
      </p:sp>
      <p:sp>
        <p:nvSpPr>
          <p:cNvPr id="96" name="object 96"/>
          <p:cNvSpPr/>
          <p:nvPr/>
        </p:nvSpPr>
        <p:spPr>
          <a:xfrm>
            <a:off x="3785002" y="8943632"/>
            <a:ext cx="1262222" cy="727572"/>
          </a:xfrm>
          <a:prstGeom prst="rect">
            <a:avLst/>
          </a:prstGeom>
          <a:blipFill>
            <a:blip r:embed="rId19" cstate="print"/>
            <a:stretch>
              <a:fillRect/>
            </a:stretch>
          </a:blipFill>
        </p:spPr>
        <p:txBody>
          <a:bodyPr wrap="square" lIns="0" tIns="0" rIns="0" bIns="0" rtlCol="0"/>
          <a:lstStyle/>
          <a:p>
            <a:endParaRPr/>
          </a:p>
        </p:txBody>
      </p:sp>
      <p:sp>
        <p:nvSpPr>
          <p:cNvPr id="97" name="object 97"/>
          <p:cNvSpPr txBox="1"/>
          <p:nvPr/>
        </p:nvSpPr>
        <p:spPr>
          <a:xfrm>
            <a:off x="3173920" y="3275552"/>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sp>
        <p:nvSpPr>
          <p:cNvPr id="98" name="object 98"/>
          <p:cNvSpPr/>
          <p:nvPr/>
        </p:nvSpPr>
        <p:spPr>
          <a:xfrm>
            <a:off x="541540" y="1908861"/>
            <a:ext cx="6493510" cy="1778000"/>
          </a:xfrm>
          <a:custGeom>
            <a:avLst/>
            <a:gdLst/>
            <a:ahLst/>
            <a:cxnLst/>
            <a:rect l="l" t="t" r="r" b="b"/>
            <a:pathLst>
              <a:path w="6493509" h="1778000">
                <a:moveTo>
                  <a:pt x="6492951" y="1777873"/>
                </a:moveTo>
                <a:lnTo>
                  <a:pt x="0" y="1777873"/>
                </a:lnTo>
                <a:lnTo>
                  <a:pt x="0" y="0"/>
                </a:lnTo>
                <a:lnTo>
                  <a:pt x="6492951" y="0"/>
                </a:lnTo>
                <a:lnTo>
                  <a:pt x="6492951" y="1777873"/>
                </a:lnTo>
                <a:close/>
              </a:path>
            </a:pathLst>
          </a:custGeom>
          <a:ln w="7315">
            <a:solidFill>
              <a:srgbClr val="231F20"/>
            </a:solidFill>
          </a:ln>
        </p:spPr>
        <p:txBody>
          <a:bodyPr wrap="square" lIns="0" tIns="0" rIns="0" bIns="0" rtlCol="0"/>
          <a:lstStyle/>
          <a:p>
            <a:endParaRPr/>
          </a:p>
        </p:txBody>
      </p:sp>
      <p:sp>
        <p:nvSpPr>
          <p:cNvPr id="99" name="object 99"/>
          <p:cNvSpPr txBox="1"/>
          <p:nvPr/>
        </p:nvSpPr>
        <p:spPr>
          <a:xfrm>
            <a:off x="529716" y="470928"/>
            <a:ext cx="3895725" cy="1015365"/>
          </a:xfrm>
          <a:prstGeom prst="rect">
            <a:avLst/>
          </a:prstGeom>
        </p:spPr>
        <p:txBody>
          <a:bodyPr vert="horz" wrap="square" lIns="0" tIns="90170" rIns="0" bIns="0" rtlCol="0">
            <a:spAutoFit/>
          </a:bodyPr>
          <a:lstStyle/>
          <a:p>
            <a:pPr marL="12700">
              <a:lnSpc>
                <a:spcPct val="100000"/>
              </a:lnSpc>
              <a:spcBef>
                <a:spcPts val="710"/>
              </a:spcBef>
            </a:pPr>
            <a:r>
              <a:rPr sz="1200" b="1" dirty="0">
                <a:solidFill>
                  <a:srgbClr val="231F20"/>
                </a:solidFill>
                <a:latin typeface="Arial Narrow"/>
                <a:cs typeface="Arial Narrow"/>
              </a:rPr>
              <a:t>U-NE061:</a:t>
            </a:r>
            <a:endParaRPr sz="1200">
              <a:latin typeface="Arial Narrow"/>
              <a:cs typeface="Arial Narrow"/>
            </a:endParaRPr>
          </a:p>
          <a:p>
            <a:pPr marL="12700" marR="5080">
              <a:lnSpc>
                <a:spcPct val="129700"/>
              </a:lnSpc>
              <a:spcBef>
                <a:spcPts val="140"/>
              </a:spcBef>
            </a:pPr>
            <a:r>
              <a:rPr sz="900" dirty="0">
                <a:solidFill>
                  <a:srgbClr val="231F20"/>
                </a:solidFill>
                <a:latin typeface="Arial Narrow"/>
                <a:cs typeface="Arial Narrow"/>
              </a:rPr>
              <a:t>Respecto a </a:t>
            </a:r>
            <a:r>
              <a:rPr sz="900" spc="-5" dirty="0">
                <a:solidFill>
                  <a:srgbClr val="231F20"/>
                </a:solidFill>
                <a:latin typeface="Arial Narrow"/>
                <a:cs typeface="Arial Narrow"/>
              </a:rPr>
              <a:t>este modelo, se incluye unabarra lateral en el paquete. </a:t>
            </a:r>
            <a:r>
              <a:rPr sz="900" dirty="0">
                <a:solidFill>
                  <a:srgbClr val="231F20"/>
                </a:solidFill>
                <a:latin typeface="Arial Narrow"/>
                <a:cs typeface="Arial Narrow"/>
              </a:rPr>
              <a:t>Instale </a:t>
            </a:r>
            <a:r>
              <a:rPr sz="900" spc="-5" dirty="0">
                <a:solidFill>
                  <a:srgbClr val="231F20"/>
                </a:solidFill>
                <a:latin typeface="Arial Narrow"/>
                <a:cs typeface="Arial Narrow"/>
              </a:rPr>
              <a:t>labarra </a:t>
            </a:r>
            <a:r>
              <a:rPr sz="900" dirty="0">
                <a:solidFill>
                  <a:srgbClr val="231F20"/>
                </a:solidFill>
                <a:latin typeface="Arial Narrow"/>
                <a:cs typeface="Arial Narrow"/>
              </a:rPr>
              <a:t>de  </a:t>
            </a:r>
            <a:r>
              <a:rPr sz="900" spc="-5" dirty="0">
                <a:solidFill>
                  <a:srgbClr val="231F20"/>
                </a:solidFill>
                <a:latin typeface="Arial Narrow"/>
                <a:cs typeface="Arial Narrow"/>
              </a:rPr>
              <a:t>mimbre </a:t>
            </a:r>
            <a:r>
              <a:rPr sz="900" dirty="0">
                <a:solidFill>
                  <a:srgbClr val="231F20"/>
                </a:solidFill>
                <a:latin typeface="Arial Narrow"/>
                <a:cs typeface="Arial Narrow"/>
              </a:rPr>
              <a:t>y </a:t>
            </a:r>
            <a:r>
              <a:rPr sz="900" spc="-5" dirty="0">
                <a:solidFill>
                  <a:srgbClr val="231F20"/>
                </a:solidFill>
                <a:latin typeface="Arial Narrow"/>
                <a:cs typeface="Arial Narrow"/>
              </a:rPr>
              <a:t>coloque las patas de soporte debajo de la bañera de hidromasaje antes de llenar el  agua. </a:t>
            </a:r>
            <a:r>
              <a:rPr sz="900" dirty="0">
                <a:solidFill>
                  <a:srgbClr val="231F20"/>
                </a:solidFill>
                <a:latin typeface="Arial Narrow"/>
                <a:cs typeface="Arial Narrow"/>
              </a:rPr>
              <a:t>Esto </a:t>
            </a:r>
            <a:r>
              <a:rPr sz="900" spc="-5" dirty="0">
                <a:solidFill>
                  <a:srgbClr val="231F20"/>
                </a:solidFill>
                <a:latin typeface="Arial Narrow"/>
                <a:cs typeface="Arial Narrow"/>
              </a:rPr>
              <a:t>ayuda </a:t>
            </a:r>
            <a:r>
              <a:rPr sz="900" dirty="0">
                <a:solidFill>
                  <a:srgbClr val="231F20"/>
                </a:solidFill>
                <a:latin typeface="Arial Narrow"/>
                <a:cs typeface="Arial Narrow"/>
              </a:rPr>
              <a:t>a </a:t>
            </a:r>
            <a:r>
              <a:rPr sz="900" spc="-5" dirty="0">
                <a:solidFill>
                  <a:srgbClr val="231F20"/>
                </a:solidFill>
                <a:latin typeface="Arial Narrow"/>
                <a:cs typeface="Arial Narrow"/>
              </a:rPr>
              <a:t>mantener el spa ovalado en una </a:t>
            </a:r>
            <a:r>
              <a:rPr sz="900" dirty="0">
                <a:solidFill>
                  <a:srgbClr val="231F20"/>
                </a:solidFill>
                <a:latin typeface="Arial Narrow"/>
                <a:cs typeface="Arial Narrow"/>
              </a:rPr>
              <a:t>forma </a:t>
            </a:r>
            <a:r>
              <a:rPr sz="900" spc="-5" dirty="0">
                <a:solidFill>
                  <a:srgbClr val="231F20"/>
                </a:solidFill>
                <a:latin typeface="Arial Narrow"/>
                <a:cs typeface="Arial Narrow"/>
              </a:rPr>
              <a:t>adecuada después del inflado </a:t>
            </a:r>
            <a:r>
              <a:rPr sz="900" dirty="0">
                <a:solidFill>
                  <a:srgbClr val="231F20"/>
                </a:solidFill>
                <a:latin typeface="Arial Narrow"/>
                <a:cs typeface="Arial Narrow"/>
              </a:rPr>
              <a:t>y  </a:t>
            </a:r>
            <a:r>
              <a:rPr sz="900" spc="-5" dirty="0">
                <a:solidFill>
                  <a:srgbClr val="231F20"/>
                </a:solidFill>
                <a:latin typeface="Arial Narrow"/>
                <a:cs typeface="Arial Narrow"/>
              </a:rPr>
              <a:t>llenado del</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p:txBody>
      </p:sp>
      <p:grpSp>
        <p:nvGrpSpPr>
          <p:cNvPr id="100" name="object 100"/>
          <p:cNvGrpSpPr/>
          <p:nvPr/>
        </p:nvGrpSpPr>
        <p:grpSpPr>
          <a:xfrm>
            <a:off x="4779721" y="535279"/>
            <a:ext cx="2245360" cy="1017269"/>
            <a:chOff x="4779721" y="535279"/>
            <a:chExt cx="2245360" cy="1017269"/>
          </a:xfrm>
        </p:grpSpPr>
        <p:sp>
          <p:nvSpPr>
            <p:cNvPr id="101" name="object 101"/>
            <p:cNvSpPr/>
            <p:nvPr/>
          </p:nvSpPr>
          <p:spPr>
            <a:xfrm>
              <a:off x="4782896" y="538454"/>
              <a:ext cx="2239010" cy="1010919"/>
            </a:xfrm>
            <a:custGeom>
              <a:avLst/>
              <a:gdLst/>
              <a:ahLst/>
              <a:cxnLst/>
              <a:rect l="l" t="t" r="r" b="b"/>
              <a:pathLst>
                <a:path w="2239009" h="1010919">
                  <a:moveTo>
                    <a:pt x="2238730" y="1010297"/>
                  </a:moveTo>
                  <a:lnTo>
                    <a:pt x="0" y="1010297"/>
                  </a:lnTo>
                  <a:lnTo>
                    <a:pt x="0" y="0"/>
                  </a:lnTo>
                  <a:lnTo>
                    <a:pt x="2238730" y="0"/>
                  </a:lnTo>
                  <a:lnTo>
                    <a:pt x="2238730" y="1010297"/>
                  </a:lnTo>
                  <a:close/>
                </a:path>
              </a:pathLst>
            </a:custGeom>
            <a:ln w="6350">
              <a:solidFill>
                <a:srgbClr val="231F20"/>
              </a:solidFill>
            </a:ln>
          </p:spPr>
          <p:txBody>
            <a:bodyPr wrap="square" lIns="0" tIns="0" rIns="0" bIns="0" rtlCol="0"/>
            <a:lstStyle/>
            <a:p>
              <a:endParaRPr/>
            </a:p>
          </p:txBody>
        </p:sp>
        <p:sp>
          <p:nvSpPr>
            <p:cNvPr id="102" name="object 102"/>
            <p:cNvSpPr/>
            <p:nvPr/>
          </p:nvSpPr>
          <p:spPr>
            <a:xfrm>
              <a:off x="4870313" y="785613"/>
              <a:ext cx="1129030" cy="699135"/>
            </a:xfrm>
            <a:custGeom>
              <a:avLst/>
              <a:gdLst/>
              <a:ahLst/>
              <a:cxnLst/>
              <a:rect l="l" t="t" r="r" b="b"/>
              <a:pathLst>
                <a:path w="1129029" h="699135">
                  <a:moveTo>
                    <a:pt x="0" y="108254"/>
                  </a:moveTo>
                  <a:lnTo>
                    <a:pt x="48920" y="458520"/>
                  </a:lnTo>
                  <a:lnTo>
                    <a:pt x="44313" y="483450"/>
                  </a:lnTo>
                  <a:lnTo>
                    <a:pt x="63357" y="508847"/>
                  </a:lnTo>
                  <a:lnTo>
                    <a:pt x="124572" y="550089"/>
                  </a:lnTo>
                  <a:lnTo>
                    <a:pt x="246481" y="622554"/>
                  </a:lnTo>
                  <a:lnTo>
                    <a:pt x="355119" y="681035"/>
                  </a:lnTo>
                  <a:lnTo>
                    <a:pt x="435211" y="698974"/>
                  </a:lnTo>
                  <a:lnTo>
                    <a:pt x="526250" y="674973"/>
                  </a:lnTo>
                  <a:lnTo>
                    <a:pt x="667727" y="607631"/>
                  </a:lnTo>
                  <a:lnTo>
                    <a:pt x="833172" y="519258"/>
                  </a:lnTo>
                  <a:lnTo>
                    <a:pt x="963320" y="441134"/>
                  </a:lnTo>
                  <a:lnTo>
                    <a:pt x="1048500" y="385375"/>
                  </a:lnTo>
                  <a:lnTo>
                    <a:pt x="1079042" y="364096"/>
                  </a:lnTo>
                  <a:lnTo>
                    <a:pt x="1089911" y="357719"/>
                  </a:lnTo>
                  <a:lnTo>
                    <a:pt x="1096122" y="345755"/>
                  </a:lnTo>
                  <a:lnTo>
                    <a:pt x="1100007" y="319349"/>
                  </a:lnTo>
                  <a:lnTo>
                    <a:pt x="1103896" y="269646"/>
                  </a:lnTo>
                  <a:lnTo>
                    <a:pt x="1110443" y="191343"/>
                  </a:lnTo>
                  <a:lnTo>
                    <a:pt x="1118792" y="102671"/>
                  </a:lnTo>
                  <a:lnTo>
                    <a:pt x="1125976" y="30075"/>
                  </a:lnTo>
                  <a:lnTo>
                    <a:pt x="1129030" y="0"/>
                  </a:lnTo>
                </a:path>
              </a:pathLst>
            </a:custGeom>
            <a:ln w="6350">
              <a:solidFill>
                <a:srgbClr val="131111"/>
              </a:solidFill>
            </a:ln>
          </p:spPr>
          <p:txBody>
            <a:bodyPr wrap="square" lIns="0" tIns="0" rIns="0" bIns="0" rtlCol="0"/>
            <a:lstStyle/>
            <a:p>
              <a:endParaRPr/>
            </a:p>
          </p:txBody>
        </p:sp>
        <p:sp>
          <p:nvSpPr>
            <p:cNvPr id="103" name="object 103"/>
            <p:cNvSpPr/>
            <p:nvPr/>
          </p:nvSpPr>
          <p:spPr>
            <a:xfrm>
              <a:off x="4875832" y="829433"/>
              <a:ext cx="1119505" cy="227329"/>
            </a:xfrm>
            <a:custGeom>
              <a:avLst/>
              <a:gdLst/>
              <a:ahLst/>
              <a:cxnLst/>
              <a:rect l="l" t="t" r="r" b="b"/>
              <a:pathLst>
                <a:path w="1119504" h="227330">
                  <a:moveTo>
                    <a:pt x="0" y="103873"/>
                  </a:moveTo>
                  <a:lnTo>
                    <a:pt x="95599" y="157703"/>
                  </a:lnTo>
                  <a:lnTo>
                    <a:pt x="161675" y="185439"/>
                  </a:lnTo>
                  <a:lnTo>
                    <a:pt x="200012" y="195734"/>
                  </a:lnTo>
                  <a:lnTo>
                    <a:pt x="212394" y="197243"/>
                  </a:lnTo>
                  <a:lnTo>
                    <a:pt x="315743" y="221342"/>
                  </a:lnTo>
                  <a:lnTo>
                    <a:pt x="391485" y="226917"/>
                  </a:lnTo>
                  <a:lnTo>
                    <a:pt x="476783" y="211756"/>
                  </a:lnTo>
                  <a:lnTo>
                    <a:pt x="608799" y="173647"/>
                  </a:lnTo>
                  <a:lnTo>
                    <a:pt x="670611" y="154988"/>
                  </a:lnTo>
                  <a:lnTo>
                    <a:pt x="733193" y="135851"/>
                  </a:lnTo>
                  <a:lnTo>
                    <a:pt x="795261" y="116586"/>
                  </a:lnTo>
                  <a:lnTo>
                    <a:pt x="855529" y="97544"/>
                  </a:lnTo>
                  <a:lnTo>
                    <a:pt x="912712" y="79077"/>
                  </a:lnTo>
                  <a:lnTo>
                    <a:pt x="965526" y="61535"/>
                  </a:lnTo>
                  <a:lnTo>
                    <a:pt x="1012685" y="45270"/>
                  </a:lnTo>
                  <a:lnTo>
                    <a:pt x="1052904" y="30633"/>
                  </a:lnTo>
                  <a:lnTo>
                    <a:pt x="1107383" y="7647"/>
                  </a:lnTo>
                  <a:lnTo>
                    <a:pt x="1119073" y="0"/>
                  </a:lnTo>
                </a:path>
              </a:pathLst>
            </a:custGeom>
            <a:ln w="6349">
              <a:solidFill>
                <a:srgbClr val="131111"/>
              </a:solidFill>
            </a:ln>
          </p:spPr>
          <p:txBody>
            <a:bodyPr wrap="square" lIns="0" tIns="0" rIns="0" bIns="0" rtlCol="0"/>
            <a:lstStyle/>
            <a:p>
              <a:endParaRPr/>
            </a:p>
          </p:txBody>
        </p:sp>
        <p:sp>
          <p:nvSpPr>
            <p:cNvPr id="104" name="object 104"/>
            <p:cNvSpPr/>
            <p:nvPr/>
          </p:nvSpPr>
          <p:spPr>
            <a:xfrm>
              <a:off x="4852069" y="685448"/>
              <a:ext cx="1167130" cy="331470"/>
            </a:xfrm>
            <a:custGeom>
              <a:avLst/>
              <a:gdLst/>
              <a:ahLst/>
              <a:cxnLst/>
              <a:rect l="l" t="t" r="r" b="b"/>
              <a:pathLst>
                <a:path w="1167129" h="331469">
                  <a:moveTo>
                    <a:pt x="713482" y="0"/>
                  </a:move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070066" y="36254"/>
                  </a:lnTo>
                  <a:lnTo>
                    <a:pt x="1025140" y="19371"/>
                  </a:lnTo>
                  <a:lnTo>
                    <a:pt x="958386" y="9719"/>
                  </a:lnTo>
                  <a:lnTo>
                    <a:pt x="844034" y="1176"/>
                  </a:lnTo>
                  <a:close/>
                </a:path>
              </a:pathLst>
            </a:custGeom>
            <a:solidFill>
              <a:srgbClr val="FFFFFF"/>
            </a:solidFill>
          </p:spPr>
          <p:txBody>
            <a:bodyPr wrap="square" lIns="0" tIns="0" rIns="0" bIns="0" rtlCol="0"/>
            <a:lstStyle/>
            <a:p>
              <a:endParaRPr/>
            </a:p>
          </p:txBody>
        </p:sp>
        <p:sp>
          <p:nvSpPr>
            <p:cNvPr id="105" name="object 105"/>
            <p:cNvSpPr/>
            <p:nvPr/>
          </p:nvSpPr>
          <p:spPr>
            <a:xfrm>
              <a:off x="4852069" y="685448"/>
              <a:ext cx="1167130" cy="331470"/>
            </a:xfrm>
            <a:custGeom>
              <a:avLst/>
              <a:gdLst/>
              <a:ahLst/>
              <a:cxnLst/>
              <a:rect l="l" t="t" r="r" b="b"/>
              <a:pathLst>
                <a:path w="1167129" h="331469">
                  <a:moveTo>
                    <a:pt x="1118939" y="66493"/>
                  </a:moveTo>
                  <a:lnTo>
                    <a:pt x="1070066" y="36254"/>
                  </a:lnTo>
                  <a:lnTo>
                    <a:pt x="1025140" y="19371"/>
                  </a:lnTo>
                  <a:lnTo>
                    <a:pt x="958386" y="9719"/>
                  </a:lnTo>
                  <a:lnTo>
                    <a:pt x="844034" y="1176"/>
                  </a:lnTo>
                  <a:lnTo>
                    <a:pt x="713482" y="0"/>
                  </a:lnTo>
                  <a:lnTo>
                    <a:pt x="617068" y="10449"/>
                  </a:lnTo>
                  <a:lnTo>
                    <a:pt x="557347" y="23406"/>
                  </a:lnTo>
                  <a:lnTo>
                    <a:pt x="536872" y="29751"/>
                  </a:lnTo>
                  <a:lnTo>
                    <a:pt x="141724" y="113851"/>
                  </a:lnTo>
                  <a:lnTo>
                    <a:pt x="46950" y="146267"/>
                  </a:lnTo>
                  <a:lnTo>
                    <a:pt x="3320" y="168202"/>
                  </a:lnTo>
                  <a:lnTo>
                    <a:pt x="0" y="189673"/>
                  </a:lnTo>
                  <a:lnTo>
                    <a:pt x="26154" y="220696"/>
                  </a:lnTo>
                  <a:lnTo>
                    <a:pt x="64200" y="250585"/>
                  </a:lnTo>
                  <a:lnTo>
                    <a:pt x="127170" y="283338"/>
                  </a:lnTo>
                  <a:lnTo>
                    <a:pt x="167310" y="298578"/>
                  </a:lnTo>
                  <a:lnTo>
                    <a:pt x="212852" y="311880"/>
                  </a:lnTo>
                  <a:lnTo>
                    <a:pt x="263520" y="322361"/>
                  </a:lnTo>
                  <a:lnTo>
                    <a:pt x="319038" y="329135"/>
                  </a:lnTo>
                  <a:lnTo>
                    <a:pt x="379129" y="331319"/>
                  </a:lnTo>
                  <a:lnTo>
                    <a:pt x="443517" y="328027"/>
                  </a:lnTo>
                  <a:lnTo>
                    <a:pt x="511925" y="318376"/>
                  </a:lnTo>
                  <a:lnTo>
                    <a:pt x="584078" y="301481"/>
                  </a:lnTo>
                  <a:lnTo>
                    <a:pt x="792417" y="240528"/>
                  </a:lnTo>
                  <a:lnTo>
                    <a:pt x="962413" y="187612"/>
                  </a:lnTo>
                  <a:lnTo>
                    <a:pt x="1076956" y="150308"/>
                  </a:lnTo>
                  <a:lnTo>
                    <a:pt x="1118939" y="136190"/>
                  </a:lnTo>
                  <a:lnTo>
                    <a:pt x="1154879" y="116799"/>
                  </a:lnTo>
                  <a:lnTo>
                    <a:pt x="1166859" y="103075"/>
                  </a:lnTo>
                  <a:lnTo>
                    <a:pt x="1154879" y="88484"/>
                  </a:lnTo>
                  <a:lnTo>
                    <a:pt x="1118939" y="66493"/>
                  </a:lnTo>
                  <a:close/>
                </a:path>
              </a:pathLst>
            </a:custGeom>
            <a:ln w="6350">
              <a:solidFill>
                <a:srgbClr val="131111"/>
              </a:solidFill>
            </a:ln>
          </p:spPr>
          <p:txBody>
            <a:bodyPr wrap="square" lIns="0" tIns="0" rIns="0" bIns="0" rtlCol="0"/>
            <a:lstStyle/>
            <a:p>
              <a:endParaRPr/>
            </a:p>
          </p:txBody>
        </p:sp>
        <p:sp>
          <p:nvSpPr>
            <p:cNvPr id="106" name="object 106"/>
            <p:cNvSpPr/>
            <p:nvPr/>
          </p:nvSpPr>
          <p:spPr>
            <a:xfrm>
              <a:off x="4931286" y="715014"/>
              <a:ext cx="995680" cy="257175"/>
            </a:xfrm>
            <a:custGeom>
              <a:avLst/>
              <a:gdLst/>
              <a:ahLst/>
              <a:cxnLst/>
              <a:rect l="l" t="t" r="r" b="b"/>
              <a:pathLst>
                <a:path w="995679" h="257175">
                  <a:moveTo>
                    <a:pt x="233532" y="245808"/>
                  </a:moveTo>
                  <a:lnTo>
                    <a:pt x="67085" y="201330"/>
                  </a:lnTo>
                  <a:lnTo>
                    <a:pt x="0" y="174209"/>
                  </a:lnTo>
                  <a:lnTo>
                    <a:pt x="21832" y="153379"/>
                  </a:lnTo>
                  <a:lnTo>
                    <a:pt x="122140" y="127774"/>
                  </a:lnTo>
                  <a:lnTo>
                    <a:pt x="271885" y="92211"/>
                  </a:lnTo>
                  <a:lnTo>
                    <a:pt x="424414" y="55181"/>
                  </a:lnTo>
                  <a:lnTo>
                    <a:pt x="542923" y="26076"/>
                  </a:lnTo>
                  <a:lnTo>
                    <a:pt x="590605" y="14287"/>
                  </a:lnTo>
                  <a:lnTo>
                    <a:pt x="637447" y="3571"/>
                  </a:lnTo>
                  <a:lnTo>
                    <a:pt x="672022" y="0"/>
                  </a:lnTo>
                  <a:lnTo>
                    <a:pt x="711392" y="3571"/>
                  </a:lnTo>
                  <a:lnTo>
                    <a:pt x="772621" y="14287"/>
                  </a:lnTo>
                  <a:lnTo>
                    <a:pt x="842135" y="28593"/>
                  </a:lnTo>
                  <a:lnTo>
                    <a:pt x="893875" y="41505"/>
                  </a:lnTo>
                  <a:lnTo>
                    <a:pt x="926155" y="50847"/>
                  </a:lnTo>
                  <a:lnTo>
                    <a:pt x="937290" y="54444"/>
                  </a:lnTo>
                  <a:lnTo>
                    <a:pt x="982978" y="66435"/>
                  </a:lnTo>
                  <a:lnTo>
                    <a:pt x="995230" y="75738"/>
                  </a:lnTo>
                  <a:lnTo>
                    <a:pt x="971369" y="87129"/>
                  </a:lnTo>
                  <a:lnTo>
                    <a:pt x="908715" y="105384"/>
                  </a:lnTo>
                  <a:lnTo>
                    <a:pt x="794493" y="138106"/>
                  </a:lnTo>
                  <a:lnTo>
                    <a:pt x="651032" y="179795"/>
                  </a:lnTo>
                  <a:lnTo>
                    <a:pt x="528306" y="215657"/>
                  </a:lnTo>
                  <a:lnTo>
                    <a:pt x="476292" y="230898"/>
                  </a:lnTo>
                  <a:lnTo>
                    <a:pt x="404884" y="249305"/>
                  </a:lnTo>
                  <a:lnTo>
                    <a:pt x="355793" y="256994"/>
                  </a:lnTo>
                  <a:lnTo>
                    <a:pt x="306262" y="255362"/>
                  </a:lnTo>
                  <a:lnTo>
                    <a:pt x="233532" y="245808"/>
                  </a:lnTo>
                  <a:close/>
                </a:path>
              </a:pathLst>
            </a:custGeom>
            <a:ln w="6350">
              <a:solidFill>
                <a:srgbClr val="131111"/>
              </a:solidFill>
            </a:ln>
          </p:spPr>
          <p:txBody>
            <a:bodyPr wrap="square" lIns="0" tIns="0" rIns="0" bIns="0" rtlCol="0"/>
            <a:lstStyle/>
            <a:p>
              <a:endParaRPr/>
            </a:p>
          </p:txBody>
        </p:sp>
        <p:sp>
          <p:nvSpPr>
            <p:cNvPr id="107" name="object 107"/>
            <p:cNvSpPr/>
            <p:nvPr/>
          </p:nvSpPr>
          <p:spPr>
            <a:xfrm>
              <a:off x="5503022" y="808323"/>
              <a:ext cx="356870" cy="127000"/>
            </a:xfrm>
            <a:custGeom>
              <a:avLst/>
              <a:gdLst/>
              <a:ahLst/>
              <a:cxnLst/>
              <a:rect l="l" t="t" r="r" b="b"/>
              <a:pathLst>
                <a:path w="356870" h="127000">
                  <a:moveTo>
                    <a:pt x="250045" y="0"/>
                  </a:moveTo>
                  <a:lnTo>
                    <a:pt x="246158" y="1536"/>
                  </a:lnTo>
                  <a:lnTo>
                    <a:pt x="65916" y="49783"/>
                  </a:lnTo>
                  <a:lnTo>
                    <a:pt x="21241" y="60794"/>
                  </a:lnTo>
                  <a:lnTo>
                    <a:pt x="8224" y="63269"/>
                  </a:lnTo>
                  <a:lnTo>
                    <a:pt x="1776" y="65020"/>
                  </a:lnTo>
                  <a:lnTo>
                    <a:pt x="0" y="66881"/>
                  </a:lnTo>
                  <a:lnTo>
                    <a:pt x="998" y="69684"/>
                  </a:lnTo>
                  <a:lnTo>
                    <a:pt x="248" y="87833"/>
                  </a:lnTo>
                  <a:lnTo>
                    <a:pt x="6560" y="88519"/>
                  </a:lnTo>
                  <a:lnTo>
                    <a:pt x="116415" y="126441"/>
                  </a:lnTo>
                  <a:lnTo>
                    <a:pt x="126588" y="121399"/>
                  </a:lnTo>
                  <a:lnTo>
                    <a:pt x="352737" y="52895"/>
                  </a:lnTo>
                  <a:lnTo>
                    <a:pt x="355734" y="42011"/>
                  </a:lnTo>
                  <a:lnTo>
                    <a:pt x="356585" y="31470"/>
                  </a:lnTo>
                  <a:lnTo>
                    <a:pt x="351137" y="30403"/>
                  </a:lnTo>
                  <a:lnTo>
                    <a:pt x="267164" y="4953"/>
                  </a:lnTo>
                  <a:lnTo>
                    <a:pt x="250045" y="0"/>
                  </a:lnTo>
                  <a:close/>
                </a:path>
              </a:pathLst>
            </a:custGeom>
            <a:solidFill>
              <a:srgbClr val="FFFFFF"/>
            </a:solidFill>
          </p:spPr>
          <p:txBody>
            <a:bodyPr wrap="square" lIns="0" tIns="0" rIns="0" bIns="0" rtlCol="0"/>
            <a:lstStyle/>
            <a:p>
              <a:endParaRPr/>
            </a:p>
          </p:txBody>
        </p:sp>
        <p:sp>
          <p:nvSpPr>
            <p:cNvPr id="108" name="object 108"/>
            <p:cNvSpPr/>
            <p:nvPr/>
          </p:nvSpPr>
          <p:spPr>
            <a:xfrm>
              <a:off x="5503022" y="808323"/>
              <a:ext cx="356870" cy="127000"/>
            </a:xfrm>
            <a:custGeom>
              <a:avLst/>
              <a:gdLst/>
              <a:ahLst/>
              <a:cxnLst/>
              <a:rect l="l" t="t" r="r" b="b"/>
              <a:pathLst>
                <a:path w="356870" h="127000">
                  <a:moveTo>
                    <a:pt x="109570" y="124066"/>
                  </a:moveTo>
                  <a:lnTo>
                    <a:pt x="6560" y="88519"/>
                  </a:lnTo>
                  <a:lnTo>
                    <a:pt x="248" y="87833"/>
                  </a:lnTo>
                  <a:lnTo>
                    <a:pt x="528" y="81089"/>
                  </a:lnTo>
                  <a:lnTo>
                    <a:pt x="807" y="74320"/>
                  </a:lnTo>
                  <a:lnTo>
                    <a:pt x="998" y="69684"/>
                  </a:lnTo>
                  <a:lnTo>
                    <a:pt x="0" y="66881"/>
                  </a:lnTo>
                  <a:lnTo>
                    <a:pt x="1776" y="65020"/>
                  </a:lnTo>
                  <a:lnTo>
                    <a:pt x="8224" y="63269"/>
                  </a:lnTo>
                  <a:lnTo>
                    <a:pt x="21241" y="60794"/>
                  </a:lnTo>
                  <a:lnTo>
                    <a:pt x="65916" y="49783"/>
                  </a:lnTo>
                  <a:lnTo>
                    <a:pt x="142172" y="29608"/>
                  </a:lnTo>
                  <a:lnTo>
                    <a:pt x="214192" y="10211"/>
                  </a:lnTo>
                  <a:lnTo>
                    <a:pt x="246158" y="1536"/>
                  </a:lnTo>
                  <a:lnTo>
                    <a:pt x="250045" y="0"/>
                  </a:lnTo>
                  <a:lnTo>
                    <a:pt x="287523" y="11008"/>
                  </a:lnTo>
                  <a:lnTo>
                    <a:pt x="340429" y="27120"/>
                  </a:lnTo>
                  <a:lnTo>
                    <a:pt x="351137" y="30403"/>
                  </a:lnTo>
                  <a:lnTo>
                    <a:pt x="356585" y="31470"/>
                  </a:lnTo>
                  <a:lnTo>
                    <a:pt x="355734" y="42011"/>
                  </a:lnTo>
                  <a:lnTo>
                    <a:pt x="352737" y="52895"/>
                  </a:lnTo>
                  <a:lnTo>
                    <a:pt x="126588" y="121399"/>
                  </a:lnTo>
                  <a:lnTo>
                    <a:pt x="116415" y="126441"/>
                  </a:lnTo>
                  <a:lnTo>
                    <a:pt x="109570" y="124066"/>
                  </a:lnTo>
                  <a:close/>
                </a:path>
              </a:pathLst>
            </a:custGeom>
            <a:ln w="6350">
              <a:solidFill>
                <a:srgbClr val="131111"/>
              </a:solidFill>
            </a:ln>
          </p:spPr>
          <p:txBody>
            <a:bodyPr wrap="square" lIns="0" tIns="0" rIns="0" bIns="0" rtlCol="0"/>
            <a:lstStyle/>
            <a:p>
              <a:endParaRPr/>
            </a:p>
          </p:txBody>
        </p:sp>
        <p:sp>
          <p:nvSpPr>
            <p:cNvPr id="109" name="object 109"/>
            <p:cNvSpPr/>
            <p:nvPr/>
          </p:nvSpPr>
          <p:spPr>
            <a:xfrm>
              <a:off x="5527401" y="814293"/>
              <a:ext cx="312420" cy="95250"/>
            </a:xfrm>
            <a:custGeom>
              <a:avLst/>
              <a:gdLst/>
              <a:ahLst/>
              <a:cxnLst/>
              <a:rect l="l" t="t" r="r" b="b"/>
              <a:pathLst>
                <a:path w="312420" h="95250">
                  <a:moveTo>
                    <a:pt x="226263" y="0"/>
                  </a:moveTo>
                  <a:lnTo>
                    <a:pt x="211302" y="3594"/>
                  </a:lnTo>
                  <a:lnTo>
                    <a:pt x="0" y="60871"/>
                  </a:lnTo>
                  <a:lnTo>
                    <a:pt x="81140" y="92976"/>
                  </a:lnTo>
                  <a:lnTo>
                    <a:pt x="86217" y="94803"/>
                  </a:lnTo>
                  <a:lnTo>
                    <a:pt x="90517" y="95210"/>
                  </a:lnTo>
                  <a:lnTo>
                    <a:pt x="96386" y="94014"/>
                  </a:lnTo>
                  <a:lnTo>
                    <a:pt x="309664" y="28803"/>
                  </a:lnTo>
                  <a:lnTo>
                    <a:pt x="312280" y="26797"/>
                  </a:lnTo>
                  <a:lnTo>
                    <a:pt x="231241" y="2324"/>
                  </a:lnTo>
                  <a:lnTo>
                    <a:pt x="226263" y="0"/>
                  </a:lnTo>
                  <a:close/>
                </a:path>
              </a:pathLst>
            </a:custGeom>
            <a:solidFill>
              <a:srgbClr val="FFFFFF"/>
            </a:solidFill>
          </p:spPr>
          <p:txBody>
            <a:bodyPr wrap="square" lIns="0" tIns="0" rIns="0" bIns="0" rtlCol="0"/>
            <a:lstStyle/>
            <a:p>
              <a:endParaRPr/>
            </a:p>
          </p:txBody>
        </p:sp>
        <p:sp>
          <p:nvSpPr>
            <p:cNvPr id="110" name="object 110"/>
            <p:cNvSpPr/>
            <p:nvPr/>
          </p:nvSpPr>
          <p:spPr>
            <a:xfrm>
              <a:off x="5527401" y="814293"/>
              <a:ext cx="312420" cy="95250"/>
            </a:xfrm>
            <a:custGeom>
              <a:avLst/>
              <a:gdLst/>
              <a:ahLst/>
              <a:cxnLst/>
              <a:rect l="l" t="t" r="r" b="b"/>
              <a:pathLst>
                <a:path w="312420" h="95250">
                  <a:moveTo>
                    <a:pt x="0" y="60871"/>
                  </a:moveTo>
                  <a:lnTo>
                    <a:pt x="81140" y="92976"/>
                  </a:lnTo>
                  <a:lnTo>
                    <a:pt x="86217" y="94803"/>
                  </a:lnTo>
                  <a:lnTo>
                    <a:pt x="90517" y="95210"/>
                  </a:lnTo>
                  <a:lnTo>
                    <a:pt x="96386" y="94014"/>
                  </a:lnTo>
                  <a:lnTo>
                    <a:pt x="106172" y="91033"/>
                  </a:lnTo>
                  <a:lnTo>
                    <a:pt x="145023" y="79113"/>
                  </a:lnTo>
                  <a:lnTo>
                    <a:pt x="214190" y="57965"/>
                  </a:lnTo>
                  <a:lnTo>
                    <a:pt x="280220" y="37794"/>
                  </a:lnTo>
                  <a:lnTo>
                    <a:pt x="309664" y="28803"/>
                  </a:lnTo>
                  <a:lnTo>
                    <a:pt x="312280" y="26797"/>
                  </a:lnTo>
                  <a:lnTo>
                    <a:pt x="302679" y="23863"/>
                  </a:lnTo>
                  <a:lnTo>
                    <a:pt x="287466" y="19260"/>
                  </a:lnTo>
                  <a:lnTo>
                    <a:pt x="263359" y="11993"/>
                  </a:lnTo>
                  <a:lnTo>
                    <a:pt x="241053" y="5277"/>
                  </a:lnTo>
                  <a:lnTo>
                    <a:pt x="231241" y="2324"/>
                  </a:lnTo>
                  <a:lnTo>
                    <a:pt x="226263" y="0"/>
                  </a:lnTo>
                  <a:lnTo>
                    <a:pt x="211302" y="3594"/>
                  </a:lnTo>
                  <a:lnTo>
                    <a:pt x="171980" y="14070"/>
                  </a:lnTo>
                  <a:lnTo>
                    <a:pt x="100045" y="33589"/>
                  </a:lnTo>
                  <a:lnTo>
                    <a:pt x="30913" y="52430"/>
                  </a:lnTo>
                  <a:lnTo>
                    <a:pt x="0" y="60871"/>
                  </a:lnTo>
                  <a:close/>
                </a:path>
              </a:pathLst>
            </a:custGeom>
            <a:ln w="6350">
              <a:solidFill>
                <a:srgbClr val="131111"/>
              </a:solidFill>
            </a:ln>
          </p:spPr>
          <p:txBody>
            <a:bodyPr wrap="square" lIns="0" tIns="0" rIns="0" bIns="0" rtlCol="0"/>
            <a:lstStyle/>
            <a:p>
              <a:endParaRPr/>
            </a:p>
          </p:txBody>
        </p:sp>
        <p:sp>
          <p:nvSpPr>
            <p:cNvPr id="111" name="object 111"/>
            <p:cNvSpPr/>
            <p:nvPr/>
          </p:nvSpPr>
          <p:spPr>
            <a:xfrm>
              <a:off x="5504023" y="841625"/>
              <a:ext cx="353695" cy="78740"/>
            </a:xfrm>
            <a:custGeom>
              <a:avLst/>
              <a:gdLst/>
              <a:ahLst/>
              <a:cxnLst/>
              <a:rect l="l" t="t" r="r" b="b"/>
              <a:pathLst>
                <a:path w="353695" h="78740">
                  <a:moveTo>
                    <a:pt x="0" y="36385"/>
                  </a:moveTo>
                  <a:lnTo>
                    <a:pt x="100736" y="75222"/>
                  </a:lnTo>
                  <a:lnTo>
                    <a:pt x="107077" y="77804"/>
                  </a:lnTo>
                  <a:lnTo>
                    <a:pt x="112506" y="78447"/>
                  </a:lnTo>
                  <a:lnTo>
                    <a:pt x="176108" y="58877"/>
                  </a:lnTo>
                  <a:lnTo>
                    <a:pt x="251031" y="34050"/>
                  </a:lnTo>
                  <a:lnTo>
                    <a:pt x="321939" y="10483"/>
                  </a:lnTo>
                  <a:lnTo>
                    <a:pt x="353441" y="0"/>
                  </a:lnTo>
                </a:path>
              </a:pathLst>
            </a:custGeom>
            <a:ln w="6350">
              <a:solidFill>
                <a:srgbClr val="131111"/>
              </a:solidFill>
            </a:ln>
          </p:spPr>
          <p:txBody>
            <a:bodyPr wrap="square" lIns="0" tIns="0" rIns="0" bIns="0" rtlCol="0"/>
            <a:lstStyle/>
            <a:p>
              <a:endParaRPr/>
            </a:p>
          </p:txBody>
        </p:sp>
        <p:sp>
          <p:nvSpPr>
            <p:cNvPr id="112" name="object 112"/>
            <p:cNvSpPr/>
            <p:nvPr/>
          </p:nvSpPr>
          <p:spPr>
            <a:xfrm>
              <a:off x="5605463" y="908062"/>
              <a:ext cx="6985" cy="24765"/>
            </a:xfrm>
            <a:custGeom>
              <a:avLst/>
              <a:gdLst/>
              <a:ahLst/>
              <a:cxnLst/>
              <a:rect l="l" t="t" r="r" b="b"/>
              <a:pathLst>
                <a:path w="6985" h="24765">
                  <a:moveTo>
                    <a:pt x="6856" y="0"/>
                  </a:moveTo>
                  <a:lnTo>
                    <a:pt x="2058" y="5599"/>
                  </a:lnTo>
                  <a:lnTo>
                    <a:pt x="0" y="10029"/>
                  </a:lnTo>
                  <a:lnTo>
                    <a:pt x="268" y="15598"/>
                  </a:lnTo>
                  <a:lnTo>
                    <a:pt x="2449" y="24612"/>
                  </a:lnTo>
                </a:path>
              </a:pathLst>
            </a:custGeom>
            <a:ln w="6349">
              <a:solidFill>
                <a:srgbClr val="131111"/>
              </a:solidFill>
            </a:ln>
          </p:spPr>
          <p:txBody>
            <a:bodyPr wrap="square" lIns="0" tIns="0" rIns="0" bIns="0" rtlCol="0"/>
            <a:lstStyle/>
            <a:p>
              <a:endParaRPr/>
            </a:p>
          </p:txBody>
        </p:sp>
        <p:sp>
          <p:nvSpPr>
            <p:cNvPr id="113" name="object 113"/>
            <p:cNvSpPr/>
            <p:nvPr/>
          </p:nvSpPr>
          <p:spPr>
            <a:xfrm>
              <a:off x="5624251" y="907411"/>
              <a:ext cx="9525" cy="26034"/>
            </a:xfrm>
            <a:custGeom>
              <a:avLst/>
              <a:gdLst/>
              <a:ahLst/>
              <a:cxnLst/>
              <a:rect l="l" t="t" r="r" b="b"/>
              <a:pathLst>
                <a:path w="9525" h="26034">
                  <a:moveTo>
                    <a:pt x="1066" y="0"/>
                  </a:moveTo>
                  <a:lnTo>
                    <a:pt x="7115" y="7442"/>
                  </a:lnTo>
                  <a:lnTo>
                    <a:pt x="9020" y="12625"/>
                  </a:lnTo>
                  <a:lnTo>
                    <a:pt x="6681" y="17982"/>
                  </a:lnTo>
                  <a:lnTo>
                    <a:pt x="0" y="25946"/>
                  </a:lnTo>
                </a:path>
              </a:pathLst>
            </a:custGeom>
            <a:ln w="6350">
              <a:solidFill>
                <a:srgbClr val="131111"/>
              </a:solidFill>
            </a:ln>
          </p:spPr>
          <p:txBody>
            <a:bodyPr wrap="square" lIns="0" tIns="0" rIns="0" bIns="0" rtlCol="0"/>
            <a:lstStyle/>
            <a:p>
              <a:endParaRPr/>
            </a:p>
          </p:txBody>
        </p:sp>
        <p:sp>
          <p:nvSpPr>
            <p:cNvPr id="114" name="object 114"/>
            <p:cNvSpPr/>
            <p:nvPr/>
          </p:nvSpPr>
          <p:spPr>
            <a:xfrm>
              <a:off x="5550508" y="829910"/>
              <a:ext cx="270510" cy="54610"/>
            </a:xfrm>
            <a:custGeom>
              <a:avLst/>
              <a:gdLst/>
              <a:ahLst/>
              <a:cxnLst/>
              <a:rect l="l" t="t" r="r" b="b"/>
              <a:pathLst>
                <a:path w="270510" h="54609">
                  <a:moveTo>
                    <a:pt x="202514" y="0"/>
                  </a:moveTo>
                  <a:lnTo>
                    <a:pt x="0" y="54394"/>
                  </a:lnTo>
                  <a:lnTo>
                    <a:pt x="269938" y="18262"/>
                  </a:lnTo>
                  <a:lnTo>
                    <a:pt x="202514" y="0"/>
                  </a:lnTo>
                  <a:close/>
                </a:path>
              </a:pathLst>
            </a:custGeom>
            <a:solidFill>
              <a:srgbClr val="FFFFFF"/>
            </a:solidFill>
          </p:spPr>
          <p:txBody>
            <a:bodyPr wrap="square" lIns="0" tIns="0" rIns="0" bIns="0" rtlCol="0"/>
            <a:lstStyle/>
            <a:p>
              <a:endParaRPr/>
            </a:p>
          </p:txBody>
        </p:sp>
        <p:sp>
          <p:nvSpPr>
            <p:cNvPr id="115" name="object 115"/>
            <p:cNvSpPr/>
            <p:nvPr/>
          </p:nvSpPr>
          <p:spPr>
            <a:xfrm>
              <a:off x="5550508" y="829910"/>
              <a:ext cx="270510" cy="54610"/>
            </a:xfrm>
            <a:custGeom>
              <a:avLst/>
              <a:gdLst/>
              <a:ahLst/>
              <a:cxnLst/>
              <a:rect l="l" t="t" r="r" b="b"/>
              <a:pathLst>
                <a:path w="270510" h="54609">
                  <a:moveTo>
                    <a:pt x="0" y="54394"/>
                  </a:moveTo>
                  <a:lnTo>
                    <a:pt x="202514" y="0"/>
                  </a:lnTo>
                  <a:lnTo>
                    <a:pt x="269938" y="18262"/>
                  </a:lnTo>
                </a:path>
              </a:pathLst>
            </a:custGeom>
            <a:ln w="6350">
              <a:solidFill>
                <a:srgbClr val="131111"/>
              </a:solidFill>
            </a:ln>
          </p:spPr>
          <p:txBody>
            <a:bodyPr wrap="square" lIns="0" tIns="0" rIns="0" bIns="0" rtlCol="0"/>
            <a:lstStyle/>
            <a:p>
              <a:endParaRPr/>
            </a:p>
          </p:txBody>
        </p:sp>
        <p:sp>
          <p:nvSpPr>
            <p:cNvPr id="116" name="object 116"/>
            <p:cNvSpPr/>
            <p:nvPr/>
          </p:nvSpPr>
          <p:spPr>
            <a:xfrm>
              <a:off x="5753023" y="809754"/>
              <a:ext cx="1905" cy="20320"/>
            </a:xfrm>
            <a:custGeom>
              <a:avLst/>
              <a:gdLst/>
              <a:ahLst/>
              <a:cxnLst/>
              <a:rect l="l" t="t" r="r" b="b"/>
              <a:pathLst>
                <a:path w="1904" h="20319">
                  <a:moveTo>
                    <a:pt x="1663" y="0"/>
                  </a:moveTo>
                  <a:lnTo>
                    <a:pt x="0" y="20154"/>
                  </a:lnTo>
                </a:path>
              </a:pathLst>
            </a:custGeom>
            <a:solidFill>
              <a:srgbClr val="FFFFFF"/>
            </a:solidFill>
          </p:spPr>
          <p:txBody>
            <a:bodyPr wrap="square" lIns="0" tIns="0" rIns="0" bIns="0" rtlCol="0"/>
            <a:lstStyle/>
            <a:p>
              <a:endParaRPr/>
            </a:p>
          </p:txBody>
        </p:sp>
        <p:sp>
          <p:nvSpPr>
            <p:cNvPr id="117" name="object 117"/>
            <p:cNvSpPr/>
            <p:nvPr/>
          </p:nvSpPr>
          <p:spPr>
            <a:xfrm>
              <a:off x="5753023" y="809754"/>
              <a:ext cx="1905" cy="20320"/>
            </a:xfrm>
            <a:custGeom>
              <a:avLst/>
              <a:gdLst/>
              <a:ahLst/>
              <a:cxnLst/>
              <a:rect l="l" t="t" r="r" b="b"/>
              <a:pathLst>
                <a:path w="1904" h="20319">
                  <a:moveTo>
                    <a:pt x="831" y="-3175"/>
                  </a:moveTo>
                  <a:lnTo>
                    <a:pt x="831" y="23329"/>
                  </a:lnTo>
                </a:path>
              </a:pathLst>
            </a:custGeom>
            <a:ln w="8013">
              <a:solidFill>
                <a:srgbClr val="131111"/>
              </a:solidFill>
            </a:ln>
          </p:spPr>
          <p:txBody>
            <a:bodyPr wrap="square" lIns="0" tIns="0" rIns="0" bIns="0" rtlCol="0"/>
            <a:lstStyle/>
            <a:p>
              <a:endParaRPr/>
            </a:p>
          </p:txBody>
        </p:sp>
        <p:sp>
          <p:nvSpPr>
            <p:cNvPr id="118" name="object 118"/>
            <p:cNvSpPr/>
            <p:nvPr/>
          </p:nvSpPr>
          <p:spPr>
            <a:xfrm>
              <a:off x="5537559" y="917684"/>
              <a:ext cx="132080" cy="499109"/>
            </a:xfrm>
            <a:custGeom>
              <a:avLst/>
              <a:gdLst/>
              <a:ahLst/>
              <a:cxnLst/>
              <a:rect l="l" t="t" r="r" b="b"/>
              <a:pathLst>
                <a:path w="132079" h="499109">
                  <a:moveTo>
                    <a:pt x="0" y="475818"/>
                  </a:moveTo>
                  <a:lnTo>
                    <a:pt x="13418" y="492181"/>
                  </a:lnTo>
                  <a:lnTo>
                    <a:pt x="22434" y="498760"/>
                  </a:lnTo>
                  <a:lnTo>
                    <a:pt x="31136" y="496567"/>
                  </a:lnTo>
                  <a:lnTo>
                    <a:pt x="61036" y="456101"/>
                  </a:lnTo>
                  <a:lnTo>
                    <a:pt x="65277" y="427570"/>
                  </a:lnTo>
                  <a:lnTo>
                    <a:pt x="77063" y="354285"/>
                  </a:lnTo>
                  <a:lnTo>
                    <a:pt x="99771" y="208027"/>
                  </a:lnTo>
                  <a:lnTo>
                    <a:pt x="121860" y="64648"/>
                  </a:lnTo>
                  <a:lnTo>
                    <a:pt x="131787" y="0"/>
                  </a:lnTo>
                </a:path>
              </a:pathLst>
            </a:custGeom>
            <a:ln w="6350">
              <a:solidFill>
                <a:srgbClr val="131111"/>
              </a:solidFill>
            </a:ln>
          </p:spPr>
          <p:txBody>
            <a:bodyPr wrap="square" lIns="0" tIns="0" rIns="0" bIns="0" rtlCol="0"/>
            <a:lstStyle/>
            <a:p>
              <a:endParaRPr/>
            </a:p>
          </p:txBody>
        </p:sp>
        <p:sp>
          <p:nvSpPr>
            <p:cNvPr id="119" name="object 119"/>
            <p:cNvSpPr/>
            <p:nvPr/>
          </p:nvSpPr>
          <p:spPr>
            <a:xfrm>
              <a:off x="5577422" y="924216"/>
              <a:ext cx="70485" cy="448945"/>
            </a:xfrm>
            <a:custGeom>
              <a:avLst/>
              <a:gdLst/>
              <a:ahLst/>
              <a:cxnLst/>
              <a:rect l="l" t="t" r="r" b="b"/>
              <a:pathLst>
                <a:path w="70485" h="448944">
                  <a:moveTo>
                    <a:pt x="70345" y="0"/>
                  </a:moveTo>
                  <a:lnTo>
                    <a:pt x="0" y="448945"/>
                  </a:lnTo>
                </a:path>
              </a:pathLst>
            </a:custGeom>
            <a:solidFill>
              <a:srgbClr val="FFFFFF"/>
            </a:solidFill>
          </p:spPr>
          <p:txBody>
            <a:bodyPr wrap="square" lIns="0" tIns="0" rIns="0" bIns="0" rtlCol="0"/>
            <a:lstStyle/>
            <a:p>
              <a:endParaRPr/>
            </a:p>
          </p:txBody>
        </p:sp>
        <p:sp>
          <p:nvSpPr>
            <p:cNvPr id="120" name="object 120"/>
            <p:cNvSpPr/>
            <p:nvPr/>
          </p:nvSpPr>
          <p:spPr>
            <a:xfrm>
              <a:off x="5577422" y="924216"/>
              <a:ext cx="70485" cy="448945"/>
            </a:xfrm>
            <a:custGeom>
              <a:avLst/>
              <a:gdLst/>
              <a:ahLst/>
              <a:cxnLst/>
              <a:rect l="l" t="t" r="r" b="b"/>
              <a:pathLst>
                <a:path w="70485" h="448944">
                  <a:moveTo>
                    <a:pt x="70345" y="0"/>
                  </a:moveTo>
                  <a:lnTo>
                    <a:pt x="0" y="448945"/>
                  </a:lnTo>
                </a:path>
              </a:pathLst>
            </a:custGeom>
            <a:ln w="6350">
              <a:solidFill>
                <a:srgbClr val="131111"/>
              </a:solidFill>
            </a:ln>
          </p:spPr>
          <p:txBody>
            <a:bodyPr wrap="square" lIns="0" tIns="0" rIns="0" bIns="0" rtlCol="0"/>
            <a:lstStyle/>
            <a:p>
              <a:endParaRPr/>
            </a:p>
          </p:txBody>
        </p:sp>
        <p:sp>
          <p:nvSpPr>
            <p:cNvPr id="121" name="object 121"/>
            <p:cNvSpPr/>
            <p:nvPr/>
          </p:nvSpPr>
          <p:spPr>
            <a:xfrm>
              <a:off x="5677917" y="874310"/>
              <a:ext cx="135255" cy="457834"/>
            </a:xfrm>
            <a:custGeom>
              <a:avLst/>
              <a:gdLst/>
              <a:ahLst/>
              <a:cxnLst/>
              <a:rect l="l" t="t" r="r" b="b"/>
              <a:pathLst>
                <a:path w="135254" h="457834">
                  <a:moveTo>
                    <a:pt x="0" y="445020"/>
                  </a:moveTo>
                  <a:lnTo>
                    <a:pt x="4300" y="451620"/>
                  </a:lnTo>
                  <a:lnTo>
                    <a:pt x="8778" y="455147"/>
                  </a:lnTo>
                  <a:lnTo>
                    <a:pt x="16177" y="456795"/>
                  </a:lnTo>
                  <a:lnTo>
                    <a:pt x="29235" y="457758"/>
                  </a:lnTo>
                  <a:lnTo>
                    <a:pt x="42854" y="456099"/>
                  </a:lnTo>
                  <a:lnTo>
                    <a:pt x="51052" y="450351"/>
                  </a:lnTo>
                  <a:lnTo>
                    <a:pt x="55219" y="442417"/>
                  </a:lnTo>
                  <a:lnTo>
                    <a:pt x="56743" y="434200"/>
                  </a:lnTo>
                  <a:lnTo>
                    <a:pt x="69289" y="362022"/>
                  </a:lnTo>
                  <a:lnTo>
                    <a:pt x="96035" y="213247"/>
                  </a:lnTo>
                  <a:lnTo>
                    <a:pt x="122617" y="66398"/>
                  </a:lnTo>
                  <a:lnTo>
                    <a:pt x="134670" y="0"/>
                  </a:lnTo>
                </a:path>
              </a:pathLst>
            </a:custGeom>
            <a:ln w="6350">
              <a:solidFill>
                <a:srgbClr val="131111"/>
              </a:solidFill>
            </a:ln>
          </p:spPr>
          <p:txBody>
            <a:bodyPr wrap="square" lIns="0" tIns="0" rIns="0" bIns="0" rtlCol="0"/>
            <a:lstStyle/>
            <a:p>
              <a:endParaRPr/>
            </a:p>
          </p:txBody>
        </p:sp>
        <p:sp>
          <p:nvSpPr>
            <p:cNvPr id="122" name="object 122"/>
            <p:cNvSpPr/>
            <p:nvPr/>
          </p:nvSpPr>
          <p:spPr>
            <a:xfrm>
              <a:off x="5717424" y="879797"/>
              <a:ext cx="77470" cy="417195"/>
            </a:xfrm>
            <a:custGeom>
              <a:avLst/>
              <a:gdLst/>
              <a:ahLst/>
              <a:cxnLst/>
              <a:rect l="l" t="t" r="r" b="b"/>
              <a:pathLst>
                <a:path w="77470" h="417194">
                  <a:moveTo>
                    <a:pt x="76987" y="0"/>
                  </a:moveTo>
                  <a:lnTo>
                    <a:pt x="0" y="417080"/>
                  </a:lnTo>
                </a:path>
              </a:pathLst>
            </a:custGeom>
            <a:ln w="6350">
              <a:solidFill>
                <a:srgbClr val="131111"/>
              </a:solidFill>
            </a:ln>
          </p:spPr>
          <p:txBody>
            <a:bodyPr wrap="square" lIns="0" tIns="0" rIns="0" bIns="0" rtlCol="0"/>
            <a:lstStyle/>
            <a:p>
              <a:endParaRPr/>
            </a:p>
          </p:txBody>
        </p:sp>
        <p:sp>
          <p:nvSpPr>
            <p:cNvPr id="123" name="object 123"/>
            <p:cNvSpPr/>
            <p:nvPr/>
          </p:nvSpPr>
          <p:spPr>
            <a:xfrm>
              <a:off x="6439611" y="607758"/>
              <a:ext cx="547370" cy="450215"/>
            </a:xfrm>
            <a:custGeom>
              <a:avLst/>
              <a:gdLst/>
              <a:ahLst/>
              <a:cxnLst/>
              <a:rect l="l" t="t" r="r" b="b"/>
              <a:pathLst>
                <a:path w="547370" h="450215">
                  <a:moveTo>
                    <a:pt x="283375" y="0"/>
                  </a:moveTo>
                  <a:lnTo>
                    <a:pt x="237407" y="3708"/>
                  </a:lnTo>
                  <a:lnTo>
                    <a:pt x="193802" y="14446"/>
                  </a:lnTo>
                  <a:lnTo>
                    <a:pt x="153143" y="31630"/>
                  </a:lnTo>
                  <a:lnTo>
                    <a:pt x="116012" y="54676"/>
                  </a:lnTo>
                  <a:lnTo>
                    <a:pt x="82994" y="83000"/>
                  </a:lnTo>
                  <a:lnTo>
                    <a:pt x="54671" y="116020"/>
                  </a:lnTo>
                  <a:lnTo>
                    <a:pt x="31627" y="153153"/>
                  </a:lnTo>
                  <a:lnTo>
                    <a:pt x="14445" y="193813"/>
                  </a:lnTo>
                  <a:lnTo>
                    <a:pt x="3708" y="237419"/>
                  </a:lnTo>
                  <a:lnTo>
                    <a:pt x="0" y="283387"/>
                  </a:lnTo>
                  <a:lnTo>
                    <a:pt x="3708" y="329352"/>
                  </a:lnTo>
                  <a:lnTo>
                    <a:pt x="14445" y="372955"/>
                  </a:lnTo>
                  <a:lnTo>
                    <a:pt x="31627" y="413614"/>
                  </a:lnTo>
                  <a:lnTo>
                    <a:pt x="54337" y="450206"/>
                  </a:lnTo>
                  <a:lnTo>
                    <a:pt x="199252" y="383029"/>
                  </a:lnTo>
                  <a:lnTo>
                    <a:pt x="358818" y="297790"/>
                  </a:lnTo>
                  <a:lnTo>
                    <a:pt x="484340" y="222436"/>
                  </a:lnTo>
                  <a:lnTo>
                    <a:pt x="547058" y="181377"/>
                  </a:lnTo>
                  <a:lnTo>
                    <a:pt x="512082" y="116020"/>
                  </a:lnTo>
                  <a:lnTo>
                    <a:pt x="483757" y="83000"/>
                  </a:lnTo>
                  <a:lnTo>
                    <a:pt x="450736" y="54676"/>
                  </a:lnTo>
                  <a:lnTo>
                    <a:pt x="413604" y="31630"/>
                  </a:lnTo>
                  <a:lnTo>
                    <a:pt x="372944" y="14446"/>
                  </a:lnTo>
                  <a:lnTo>
                    <a:pt x="329339" y="3708"/>
                  </a:lnTo>
                  <a:lnTo>
                    <a:pt x="283375" y="0"/>
                  </a:lnTo>
                </a:path>
              </a:pathLst>
            </a:custGeom>
            <a:ln w="6350">
              <a:solidFill>
                <a:srgbClr val="131111"/>
              </a:solidFill>
            </a:ln>
          </p:spPr>
          <p:txBody>
            <a:bodyPr wrap="square" lIns="0" tIns="0" rIns="0" bIns="0" rtlCol="0"/>
            <a:lstStyle/>
            <a:p>
              <a:endParaRPr/>
            </a:p>
          </p:txBody>
        </p:sp>
        <p:sp>
          <p:nvSpPr>
            <p:cNvPr id="124" name="object 124"/>
            <p:cNvSpPr/>
            <p:nvPr/>
          </p:nvSpPr>
          <p:spPr>
            <a:xfrm>
              <a:off x="6638391" y="610220"/>
              <a:ext cx="115570" cy="403225"/>
            </a:xfrm>
            <a:custGeom>
              <a:avLst/>
              <a:gdLst/>
              <a:ahLst/>
              <a:cxnLst/>
              <a:rect l="l" t="t" r="r" b="b"/>
              <a:pathLst>
                <a:path w="115570" h="403225">
                  <a:moveTo>
                    <a:pt x="0" y="380813"/>
                  </a:moveTo>
                  <a:lnTo>
                    <a:pt x="12944" y="396592"/>
                  </a:lnTo>
                  <a:lnTo>
                    <a:pt x="21640" y="402937"/>
                  </a:lnTo>
                  <a:lnTo>
                    <a:pt x="30032" y="400823"/>
                  </a:lnTo>
                  <a:lnTo>
                    <a:pt x="58866" y="361790"/>
                  </a:lnTo>
                  <a:lnTo>
                    <a:pt x="62953" y="334268"/>
                  </a:lnTo>
                  <a:lnTo>
                    <a:pt x="74329" y="263586"/>
                  </a:lnTo>
                  <a:lnTo>
                    <a:pt x="96234" y="122524"/>
                  </a:lnTo>
                  <a:lnTo>
                    <a:pt x="115111" y="0"/>
                  </a:lnTo>
                </a:path>
              </a:pathLst>
            </a:custGeom>
            <a:ln w="6350">
              <a:solidFill>
                <a:srgbClr val="131111"/>
              </a:solidFill>
            </a:ln>
          </p:spPr>
          <p:txBody>
            <a:bodyPr wrap="square" lIns="0" tIns="0" rIns="0" bIns="0" rtlCol="0"/>
            <a:lstStyle/>
            <a:p>
              <a:endParaRPr/>
            </a:p>
          </p:txBody>
        </p:sp>
        <p:sp>
          <p:nvSpPr>
            <p:cNvPr id="125" name="object 125"/>
            <p:cNvSpPr/>
            <p:nvPr/>
          </p:nvSpPr>
          <p:spPr>
            <a:xfrm>
              <a:off x="6676835" y="608621"/>
              <a:ext cx="57150" cy="363220"/>
            </a:xfrm>
            <a:custGeom>
              <a:avLst/>
              <a:gdLst/>
              <a:ahLst/>
              <a:cxnLst/>
              <a:rect l="l" t="t" r="r" b="b"/>
              <a:pathLst>
                <a:path w="57150" h="363219">
                  <a:moveTo>
                    <a:pt x="56841" y="0"/>
                  </a:moveTo>
                  <a:lnTo>
                    <a:pt x="0" y="362789"/>
                  </a:lnTo>
                  <a:lnTo>
                    <a:pt x="56841" y="0"/>
                  </a:lnTo>
                  <a:close/>
                </a:path>
              </a:pathLst>
            </a:custGeom>
            <a:solidFill>
              <a:srgbClr val="FFFFFF"/>
            </a:solidFill>
          </p:spPr>
          <p:txBody>
            <a:bodyPr wrap="square" lIns="0" tIns="0" rIns="0" bIns="0" rtlCol="0"/>
            <a:lstStyle/>
            <a:p>
              <a:endParaRPr/>
            </a:p>
          </p:txBody>
        </p:sp>
        <p:sp>
          <p:nvSpPr>
            <p:cNvPr id="126" name="object 126"/>
            <p:cNvSpPr/>
            <p:nvPr/>
          </p:nvSpPr>
          <p:spPr>
            <a:xfrm>
              <a:off x="6676835" y="608621"/>
              <a:ext cx="57150" cy="363220"/>
            </a:xfrm>
            <a:custGeom>
              <a:avLst/>
              <a:gdLst/>
              <a:ahLst/>
              <a:cxnLst/>
              <a:rect l="l" t="t" r="r" b="b"/>
              <a:pathLst>
                <a:path w="57150" h="363219">
                  <a:moveTo>
                    <a:pt x="56841" y="0"/>
                  </a:moveTo>
                  <a:lnTo>
                    <a:pt x="0" y="362789"/>
                  </a:lnTo>
                  <a:lnTo>
                    <a:pt x="56841" y="0"/>
                  </a:lnTo>
                </a:path>
              </a:pathLst>
            </a:custGeom>
            <a:ln w="6350">
              <a:solidFill>
                <a:srgbClr val="131111"/>
              </a:solidFill>
            </a:ln>
          </p:spPr>
          <p:txBody>
            <a:bodyPr wrap="square" lIns="0" tIns="0" rIns="0" bIns="0" rtlCol="0"/>
            <a:lstStyle/>
            <a:p>
              <a:endParaRPr/>
            </a:p>
          </p:txBody>
        </p:sp>
        <p:sp>
          <p:nvSpPr>
            <p:cNvPr id="127" name="object 127"/>
            <p:cNvSpPr/>
            <p:nvPr/>
          </p:nvSpPr>
          <p:spPr>
            <a:xfrm>
              <a:off x="6773763" y="652454"/>
              <a:ext cx="100965" cy="279400"/>
            </a:xfrm>
            <a:custGeom>
              <a:avLst/>
              <a:gdLst/>
              <a:ahLst/>
              <a:cxnLst/>
              <a:rect l="l" t="t" r="r" b="b"/>
              <a:pathLst>
                <a:path w="100965" h="279400">
                  <a:moveTo>
                    <a:pt x="0" y="267036"/>
                  </a:moveTo>
                  <a:lnTo>
                    <a:pt x="4155" y="273401"/>
                  </a:lnTo>
                  <a:lnTo>
                    <a:pt x="8478" y="276803"/>
                  </a:lnTo>
                  <a:lnTo>
                    <a:pt x="15614" y="278395"/>
                  </a:lnTo>
                  <a:lnTo>
                    <a:pt x="28206" y="279330"/>
                  </a:lnTo>
                  <a:lnTo>
                    <a:pt x="41338" y="277726"/>
                  </a:lnTo>
                  <a:lnTo>
                    <a:pt x="49244" y="272180"/>
                  </a:lnTo>
                  <a:lnTo>
                    <a:pt x="53263" y="264528"/>
                  </a:lnTo>
                  <a:lnTo>
                    <a:pt x="54736" y="256610"/>
                  </a:lnTo>
                  <a:lnTo>
                    <a:pt x="66834" y="186994"/>
                  </a:lnTo>
                  <a:lnTo>
                    <a:pt x="92630" y="43497"/>
                  </a:lnTo>
                  <a:lnTo>
                    <a:pt x="100504" y="0"/>
                  </a:lnTo>
                </a:path>
              </a:pathLst>
            </a:custGeom>
            <a:ln w="6350">
              <a:solidFill>
                <a:srgbClr val="131111"/>
              </a:solidFill>
            </a:ln>
          </p:spPr>
          <p:txBody>
            <a:bodyPr wrap="square" lIns="0" tIns="0" rIns="0" bIns="0" rtlCol="0"/>
            <a:lstStyle/>
            <a:p>
              <a:endParaRPr/>
            </a:p>
          </p:txBody>
        </p:sp>
        <p:sp>
          <p:nvSpPr>
            <p:cNvPr id="128" name="object 128"/>
            <p:cNvSpPr/>
            <p:nvPr/>
          </p:nvSpPr>
          <p:spPr>
            <a:xfrm>
              <a:off x="6811870" y="642933"/>
              <a:ext cx="47625" cy="255270"/>
            </a:xfrm>
            <a:custGeom>
              <a:avLst/>
              <a:gdLst/>
              <a:ahLst/>
              <a:cxnLst/>
              <a:rect l="l" t="t" r="r" b="b"/>
              <a:pathLst>
                <a:path w="47625" h="255269">
                  <a:moveTo>
                    <a:pt x="47054" y="0"/>
                  </a:moveTo>
                  <a:lnTo>
                    <a:pt x="0" y="254906"/>
                  </a:lnTo>
                </a:path>
              </a:pathLst>
            </a:custGeom>
            <a:ln w="6350">
              <a:solidFill>
                <a:srgbClr val="131111"/>
              </a:solidFill>
            </a:ln>
          </p:spPr>
          <p:txBody>
            <a:bodyPr wrap="square" lIns="0" tIns="0" rIns="0" bIns="0" rtlCol="0"/>
            <a:lstStyle/>
            <a:p>
              <a:endParaRPr/>
            </a:p>
          </p:txBody>
        </p:sp>
        <p:sp>
          <p:nvSpPr>
            <p:cNvPr id="129" name="object 129"/>
            <p:cNvSpPr/>
            <p:nvPr/>
          </p:nvSpPr>
          <p:spPr>
            <a:xfrm>
              <a:off x="6439605" y="607757"/>
              <a:ext cx="567055" cy="567055"/>
            </a:xfrm>
            <a:custGeom>
              <a:avLst/>
              <a:gdLst/>
              <a:ahLst/>
              <a:cxnLst/>
              <a:rect l="l" t="t" r="r" b="b"/>
              <a:pathLst>
                <a:path w="567054" h="567055">
                  <a:moveTo>
                    <a:pt x="566762" y="283387"/>
                  </a:moveTo>
                  <a:lnTo>
                    <a:pt x="563053" y="329352"/>
                  </a:lnTo>
                  <a:lnTo>
                    <a:pt x="552316" y="372955"/>
                  </a:lnTo>
                  <a:lnTo>
                    <a:pt x="535132" y="413614"/>
                  </a:lnTo>
                  <a:lnTo>
                    <a:pt x="512087" y="450744"/>
                  </a:lnTo>
                  <a:lnTo>
                    <a:pt x="483763" y="483763"/>
                  </a:lnTo>
                  <a:lnTo>
                    <a:pt x="450744" y="512087"/>
                  </a:lnTo>
                  <a:lnTo>
                    <a:pt x="413614" y="535132"/>
                  </a:lnTo>
                  <a:lnTo>
                    <a:pt x="372955" y="552316"/>
                  </a:lnTo>
                  <a:lnTo>
                    <a:pt x="329352" y="563053"/>
                  </a:lnTo>
                  <a:lnTo>
                    <a:pt x="283387" y="566762"/>
                  </a:lnTo>
                  <a:lnTo>
                    <a:pt x="237419" y="563053"/>
                  </a:lnTo>
                  <a:lnTo>
                    <a:pt x="193813" y="552316"/>
                  </a:lnTo>
                  <a:lnTo>
                    <a:pt x="153153" y="535132"/>
                  </a:lnTo>
                  <a:lnTo>
                    <a:pt x="116020" y="512087"/>
                  </a:lnTo>
                  <a:lnTo>
                    <a:pt x="83000" y="483763"/>
                  </a:lnTo>
                  <a:lnTo>
                    <a:pt x="54676" y="450744"/>
                  </a:lnTo>
                  <a:lnTo>
                    <a:pt x="31630" y="413614"/>
                  </a:lnTo>
                  <a:lnTo>
                    <a:pt x="14446" y="372955"/>
                  </a:lnTo>
                  <a:lnTo>
                    <a:pt x="3708" y="329352"/>
                  </a:lnTo>
                  <a:lnTo>
                    <a:pt x="0" y="283387"/>
                  </a:lnTo>
                  <a:lnTo>
                    <a:pt x="3708" y="237419"/>
                  </a:lnTo>
                  <a:lnTo>
                    <a:pt x="14446" y="193813"/>
                  </a:lnTo>
                  <a:lnTo>
                    <a:pt x="31630" y="153153"/>
                  </a:lnTo>
                  <a:lnTo>
                    <a:pt x="54676" y="116020"/>
                  </a:lnTo>
                  <a:lnTo>
                    <a:pt x="83000" y="83000"/>
                  </a:lnTo>
                  <a:lnTo>
                    <a:pt x="116020" y="54676"/>
                  </a:lnTo>
                  <a:lnTo>
                    <a:pt x="153153" y="31630"/>
                  </a:lnTo>
                  <a:lnTo>
                    <a:pt x="193813" y="14446"/>
                  </a:lnTo>
                  <a:lnTo>
                    <a:pt x="237419" y="3708"/>
                  </a:lnTo>
                  <a:lnTo>
                    <a:pt x="283387" y="0"/>
                  </a:lnTo>
                  <a:lnTo>
                    <a:pt x="329352" y="3708"/>
                  </a:lnTo>
                  <a:lnTo>
                    <a:pt x="372955" y="14446"/>
                  </a:lnTo>
                  <a:lnTo>
                    <a:pt x="413614" y="31630"/>
                  </a:lnTo>
                  <a:lnTo>
                    <a:pt x="450744" y="54676"/>
                  </a:lnTo>
                  <a:lnTo>
                    <a:pt x="483763" y="83000"/>
                  </a:lnTo>
                  <a:lnTo>
                    <a:pt x="512087" y="116020"/>
                  </a:lnTo>
                  <a:lnTo>
                    <a:pt x="535132" y="153153"/>
                  </a:lnTo>
                  <a:lnTo>
                    <a:pt x="552316" y="193813"/>
                  </a:lnTo>
                  <a:lnTo>
                    <a:pt x="563053" y="237419"/>
                  </a:lnTo>
                  <a:lnTo>
                    <a:pt x="566762" y="283387"/>
                  </a:lnTo>
                  <a:close/>
                </a:path>
              </a:pathLst>
            </a:custGeom>
            <a:ln w="6350">
              <a:solidFill>
                <a:srgbClr val="131111"/>
              </a:solidFill>
              <a:prstDash val="sysDot"/>
            </a:ln>
          </p:spPr>
          <p:txBody>
            <a:bodyPr wrap="square" lIns="0" tIns="0" rIns="0" bIns="0" rtlCol="0"/>
            <a:lstStyle/>
            <a:p>
              <a:endParaRPr/>
            </a:p>
          </p:txBody>
        </p:sp>
        <p:sp>
          <p:nvSpPr>
            <p:cNvPr id="130" name="object 130"/>
            <p:cNvSpPr/>
            <p:nvPr/>
          </p:nvSpPr>
          <p:spPr>
            <a:xfrm>
              <a:off x="5703924" y="1017285"/>
              <a:ext cx="765810" cy="296545"/>
            </a:xfrm>
            <a:custGeom>
              <a:avLst/>
              <a:gdLst/>
              <a:ahLst/>
              <a:cxnLst/>
              <a:rect l="l" t="t" r="r" b="b"/>
              <a:pathLst>
                <a:path w="765810" h="296544">
                  <a:moveTo>
                    <a:pt x="0" y="296265"/>
                  </a:moveTo>
                  <a:lnTo>
                    <a:pt x="765314" y="0"/>
                  </a:lnTo>
                </a:path>
              </a:pathLst>
            </a:custGeom>
            <a:ln w="12700">
              <a:solidFill>
                <a:srgbClr val="231F20"/>
              </a:solidFill>
            </a:ln>
          </p:spPr>
          <p:txBody>
            <a:bodyPr wrap="square" lIns="0" tIns="0" rIns="0" bIns="0" rtlCol="0"/>
            <a:lstStyle/>
            <a:p>
              <a:endParaRPr/>
            </a:p>
          </p:txBody>
        </p:sp>
      </p:grpSp>
      <p:sp>
        <p:nvSpPr>
          <p:cNvPr id="131" name="object 131"/>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06801" y="1222766"/>
            <a:ext cx="1647189" cy="470534"/>
          </a:xfrm>
          <a:prstGeom prst="rect">
            <a:avLst/>
          </a:prstGeom>
        </p:spPr>
        <p:txBody>
          <a:bodyPr vert="horz" wrap="square" lIns="0" tIns="12065" rIns="0" bIns="0" rtlCol="0">
            <a:spAutoFit/>
          </a:bodyPr>
          <a:lstStyle/>
          <a:p>
            <a:pPr marL="12700" marR="5080">
              <a:lnSpc>
                <a:spcPct val="102400"/>
              </a:lnSpc>
              <a:spcBef>
                <a:spcPts val="95"/>
              </a:spcBef>
            </a:pPr>
            <a:r>
              <a:rPr sz="950" b="1" spc="5" dirty="0">
                <a:solidFill>
                  <a:srgbClr val="231F20"/>
                </a:solidFill>
                <a:latin typeface="Arial Narrow"/>
                <a:cs typeface="Arial Narrow"/>
              </a:rPr>
              <a:t>Nota: </a:t>
            </a:r>
            <a:r>
              <a:rPr sz="950" spc="5" dirty="0">
                <a:solidFill>
                  <a:srgbClr val="231F20"/>
                </a:solidFill>
                <a:latin typeface="Arial Narrow"/>
                <a:cs typeface="Arial Narrow"/>
              </a:rPr>
              <a:t>mantenga siempre </a:t>
            </a:r>
            <a:r>
              <a:rPr sz="950" dirty="0">
                <a:solidFill>
                  <a:srgbClr val="231F20"/>
                </a:solidFill>
                <a:latin typeface="Arial Narrow"/>
                <a:cs typeface="Arial Narrow"/>
              </a:rPr>
              <a:t>la cubierta  </a:t>
            </a:r>
            <a:r>
              <a:rPr sz="950" spc="5" dirty="0">
                <a:solidFill>
                  <a:srgbClr val="231F20"/>
                </a:solidFill>
                <a:latin typeface="Arial Narrow"/>
                <a:cs typeface="Arial Narrow"/>
              </a:rPr>
              <a:t>del spa puesta para </a:t>
            </a:r>
            <a:r>
              <a:rPr sz="950" dirty="0">
                <a:solidFill>
                  <a:srgbClr val="231F20"/>
                </a:solidFill>
                <a:latin typeface="Arial Narrow"/>
                <a:cs typeface="Arial Narrow"/>
              </a:rPr>
              <a:t>minimizar la  pérdida </a:t>
            </a:r>
            <a:r>
              <a:rPr sz="950" spc="5" dirty="0">
                <a:solidFill>
                  <a:srgbClr val="231F20"/>
                </a:solidFill>
                <a:latin typeface="Arial Narrow"/>
                <a:cs typeface="Arial Narrow"/>
              </a:rPr>
              <a:t>de </a:t>
            </a:r>
            <a:r>
              <a:rPr sz="950" dirty="0">
                <a:solidFill>
                  <a:srgbClr val="231F20"/>
                </a:solidFill>
                <a:latin typeface="Arial Narrow"/>
                <a:cs typeface="Arial Narrow"/>
              </a:rPr>
              <a:t>calor al calentar el</a:t>
            </a:r>
            <a:r>
              <a:rPr sz="950" spc="55" dirty="0">
                <a:solidFill>
                  <a:srgbClr val="231F20"/>
                </a:solidFill>
                <a:latin typeface="Arial Narrow"/>
                <a:cs typeface="Arial Narrow"/>
              </a:rPr>
              <a:t> </a:t>
            </a:r>
            <a:r>
              <a:rPr sz="950" dirty="0">
                <a:solidFill>
                  <a:srgbClr val="231F20"/>
                </a:solidFill>
                <a:latin typeface="Arial Narrow"/>
                <a:cs typeface="Arial Narrow"/>
              </a:rPr>
              <a:t>agua.</a:t>
            </a:r>
            <a:endParaRPr sz="950">
              <a:latin typeface="Arial Narrow"/>
              <a:cs typeface="Arial Narrow"/>
            </a:endParaRPr>
          </a:p>
        </p:txBody>
      </p:sp>
      <p:sp>
        <p:nvSpPr>
          <p:cNvPr id="3" name="object 3"/>
          <p:cNvSpPr/>
          <p:nvPr/>
        </p:nvSpPr>
        <p:spPr>
          <a:xfrm>
            <a:off x="541680" y="539991"/>
            <a:ext cx="6483985" cy="288290"/>
          </a:xfrm>
          <a:custGeom>
            <a:avLst/>
            <a:gdLst/>
            <a:ahLst/>
            <a:cxnLst/>
            <a:rect l="l" t="t" r="r" b="b"/>
            <a:pathLst>
              <a:path w="6483984" h="288290">
                <a:moveTo>
                  <a:pt x="6483718" y="0"/>
                </a:moveTo>
                <a:lnTo>
                  <a:pt x="0" y="0"/>
                </a:lnTo>
                <a:lnTo>
                  <a:pt x="0" y="287997"/>
                </a:lnTo>
                <a:lnTo>
                  <a:pt x="6483718" y="287997"/>
                </a:lnTo>
                <a:lnTo>
                  <a:pt x="6483718" y="0"/>
                </a:lnTo>
                <a:close/>
              </a:path>
            </a:pathLst>
          </a:custGeom>
          <a:solidFill>
            <a:srgbClr val="58595B"/>
          </a:solidFill>
        </p:spPr>
        <p:txBody>
          <a:bodyPr wrap="square" lIns="0" tIns="0" rIns="0" bIns="0" rtlCol="0"/>
          <a:lstStyle/>
          <a:p>
            <a:endParaRPr/>
          </a:p>
        </p:txBody>
      </p:sp>
      <p:sp>
        <p:nvSpPr>
          <p:cNvPr id="4" name="object 4"/>
          <p:cNvSpPr txBox="1"/>
          <p:nvPr/>
        </p:nvSpPr>
        <p:spPr>
          <a:xfrm>
            <a:off x="544855" y="543179"/>
            <a:ext cx="6478905" cy="285115"/>
          </a:xfrm>
          <a:prstGeom prst="rect">
            <a:avLst/>
          </a:prstGeom>
          <a:solidFill>
            <a:srgbClr val="58595B"/>
          </a:solidFill>
        </p:spPr>
        <p:txBody>
          <a:bodyPr vert="horz" wrap="square" lIns="0" tIns="55880" rIns="0" bIns="0" rtlCol="0">
            <a:spAutoFit/>
          </a:bodyPr>
          <a:lstStyle/>
          <a:p>
            <a:pPr marL="9525" algn="ctr">
              <a:lnSpc>
                <a:spcPct val="100000"/>
              </a:lnSpc>
              <a:spcBef>
                <a:spcPts val="440"/>
              </a:spcBef>
            </a:pPr>
            <a:r>
              <a:rPr sz="1000" b="1" dirty="0">
                <a:solidFill>
                  <a:srgbClr val="FFFFFF"/>
                </a:solidFill>
                <a:latin typeface="Arial Narrow"/>
                <a:cs typeface="Arial Narrow"/>
              </a:rPr>
              <a:t>Cierre de </a:t>
            </a:r>
            <a:r>
              <a:rPr sz="1000" b="1" spc="-5" dirty="0">
                <a:solidFill>
                  <a:srgbClr val="FFFFFF"/>
                </a:solidFill>
                <a:latin typeface="Arial Narrow"/>
                <a:cs typeface="Arial Narrow"/>
              </a:rPr>
              <a:t>las</a:t>
            </a:r>
            <a:r>
              <a:rPr sz="1000" b="1" spc="-10" dirty="0">
                <a:solidFill>
                  <a:srgbClr val="FFFFFF"/>
                </a:solidFill>
                <a:latin typeface="Arial Narrow"/>
                <a:cs typeface="Arial Narrow"/>
              </a:rPr>
              <a:t> </a:t>
            </a:r>
            <a:r>
              <a:rPr sz="1000" b="1" dirty="0">
                <a:solidFill>
                  <a:srgbClr val="FFFFFF"/>
                </a:solidFill>
                <a:latin typeface="Arial Narrow"/>
                <a:cs typeface="Arial Narrow"/>
              </a:rPr>
              <a:t>hebillas</a:t>
            </a:r>
            <a:endParaRPr sz="1000">
              <a:latin typeface="Arial Narrow"/>
              <a:cs typeface="Arial Narrow"/>
            </a:endParaRPr>
          </a:p>
        </p:txBody>
      </p:sp>
      <p:grpSp>
        <p:nvGrpSpPr>
          <p:cNvPr id="5" name="object 5"/>
          <p:cNvGrpSpPr/>
          <p:nvPr/>
        </p:nvGrpSpPr>
        <p:grpSpPr>
          <a:xfrm>
            <a:off x="538505" y="536829"/>
            <a:ext cx="6491605" cy="1601470"/>
            <a:chOff x="538505" y="536829"/>
            <a:chExt cx="6491605" cy="1601470"/>
          </a:xfrm>
        </p:grpSpPr>
        <p:sp>
          <p:nvSpPr>
            <p:cNvPr id="6" name="object 6"/>
            <p:cNvSpPr/>
            <p:nvPr/>
          </p:nvSpPr>
          <p:spPr>
            <a:xfrm>
              <a:off x="541680" y="540004"/>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7" name="object 7"/>
            <p:cNvSpPr/>
            <p:nvPr/>
          </p:nvSpPr>
          <p:spPr>
            <a:xfrm>
              <a:off x="2391699" y="1068221"/>
              <a:ext cx="19685" cy="16510"/>
            </a:xfrm>
            <a:custGeom>
              <a:avLst/>
              <a:gdLst/>
              <a:ahLst/>
              <a:cxnLst/>
              <a:rect l="l" t="t" r="r" b="b"/>
              <a:pathLst>
                <a:path w="19685" h="16509">
                  <a:moveTo>
                    <a:pt x="0" y="9327"/>
                  </a:moveTo>
                  <a:lnTo>
                    <a:pt x="2944" y="10754"/>
                  </a:lnTo>
                  <a:lnTo>
                    <a:pt x="18448" y="16183"/>
                  </a:lnTo>
                  <a:lnTo>
                    <a:pt x="19363" y="0"/>
                  </a:lnTo>
                </a:path>
              </a:pathLst>
            </a:custGeom>
            <a:ln w="4292">
              <a:solidFill>
                <a:srgbClr val="070403"/>
              </a:solidFill>
            </a:ln>
          </p:spPr>
          <p:txBody>
            <a:bodyPr wrap="square" lIns="0" tIns="0" rIns="0" bIns="0" rtlCol="0"/>
            <a:lstStyle/>
            <a:p>
              <a:endParaRPr/>
            </a:p>
          </p:txBody>
        </p:sp>
        <p:sp>
          <p:nvSpPr>
            <p:cNvPr id="8" name="object 8"/>
            <p:cNvSpPr/>
            <p:nvPr/>
          </p:nvSpPr>
          <p:spPr>
            <a:xfrm>
              <a:off x="2410150" y="1084399"/>
              <a:ext cx="3175" cy="123189"/>
            </a:xfrm>
            <a:custGeom>
              <a:avLst/>
              <a:gdLst/>
              <a:ahLst/>
              <a:cxnLst/>
              <a:rect l="l" t="t" r="r" b="b"/>
              <a:pathLst>
                <a:path w="3175" h="123190">
                  <a:moveTo>
                    <a:pt x="3048" y="122974"/>
                  </a:moveTo>
                  <a:lnTo>
                    <a:pt x="0" y="0"/>
                  </a:lnTo>
                </a:path>
              </a:pathLst>
            </a:custGeom>
            <a:ln w="4292">
              <a:solidFill>
                <a:srgbClr val="070403"/>
              </a:solidFill>
            </a:ln>
          </p:spPr>
          <p:txBody>
            <a:bodyPr wrap="square" lIns="0" tIns="0" rIns="0" bIns="0" rtlCol="0"/>
            <a:lstStyle/>
            <a:p>
              <a:endParaRPr/>
            </a:p>
          </p:txBody>
        </p:sp>
        <p:sp>
          <p:nvSpPr>
            <p:cNvPr id="9" name="object 9"/>
            <p:cNvSpPr/>
            <p:nvPr/>
          </p:nvSpPr>
          <p:spPr>
            <a:xfrm>
              <a:off x="2659557" y="1032949"/>
              <a:ext cx="15240" cy="189865"/>
            </a:xfrm>
            <a:custGeom>
              <a:avLst/>
              <a:gdLst/>
              <a:ahLst/>
              <a:cxnLst/>
              <a:rect l="l" t="t" r="r" b="b"/>
              <a:pathLst>
                <a:path w="15239" h="189865">
                  <a:moveTo>
                    <a:pt x="6710" y="0"/>
                  </a:moveTo>
                  <a:lnTo>
                    <a:pt x="3671" y="34428"/>
                  </a:lnTo>
                  <a:lnTo>
                    <a:pt x="6438" y="101333"/>
                  </a:lnTo>
                  <a:lnTo>
                    <a:pt x="12016" y="155302"/>
                  </a:lnTo>
                  <a:lnTo>
                    <a:pt x="15062" y="177482"/>
                  </a:lnTo>
                  <a:lnTo>
                    <a:pt x="15062" y="189268"/>
                  </a:lnTo>
                  <a:lnTo>
                    <a:pt x="0" y="186423"/>
                  </a:lnTo>
                </a:path>
              </a:pathLst>
            </a:custGeom>
            <a:ln w="4292">
              <a:solidFill>
                <a:srgbClr val="070403"/>
              </a:solidFill>
            </a:ln>
          </p:spPr>
          <p:txBody>
            <a:bodyPr wrap="square" lIns="0" tIns="0" rIns="0" bIns="0" rtlCol="0"/>
            <a:lstStyle/>
            <a:p>
              <a:endParaRPr/>
            </a:p>
          </p:txBody>
        </p:sp>
        <p:sp>
          <p:nvSpPr>
            <p:cNvPr id="10" name="object 10"/>
            <p:cNvSpPr/>
            <p:nvPr/>
          </p:nvSpPr>
          <p:spPr>
            <a:xfrm>
              <a:off x="2524914" y="1265027"/>
              <a:ext cx="480695" cy="691515"/>
            </a:xfrm>
            <a:custGeom>
              <a:avLst/>
              <a:gdLst/>
              <a:ahLst/>
              <a:cxnLst/>
              <a:rect l="l" t="t" r="r" b="b"/>
              <a:pathLst>
                <a:path w="480694" h="691514">
                  <a:moveTo>
                    <a:pt x="480321" y="0"/>
                  </a:moveTo>
                  <a:lnTo>
                    <a:pt x="462650" y="11271"/>
                  </a:lnTo>
                  <a:lnTo>
                    <a:pt x="428468" y="36691"/>
                  </a:lnTo>
                  <a:lnTo>
                    <a:pt x="407794" y="59352"/>
                  </a:lnTo>
                  <a:lnTo>
                    <a:pt x="384946" y="79573"/>
                  </a:lnTo>
                  <a:lnTo>
                    <a:pt x="366874" y="97821"/>
                  </a:lnTo>
                  <a:lnTo>
                    <a:pt x="354994" y="111024"/>
                  </a:lnTo>
                  <a:lnTo>
                    <a:pt x="350720" y="116108"/>
                  </a:lnTo>
                  <a:lnTo>
                    <a:pt x="311731" y="155173"/>
                  </a:lnTo>
                  <a:lnTo>
                    <a:pt x="230591" y="269016"/>
                  </a:lnTo>
                  <a:lnTo>
                    <a:pt x="158658" y="338066"/>
                  </a:lnTo>
                  <a:lnTo>
                    <a:pt x="128328" y="381574"/>
                  </a:lnTo>
                  <a:lnTo>
                    <a:pt x="107570" y="405141"/>
                  </a:lnTo>
                  <a:lnTo>
                    <a:pt x="86801" y="416926"/>
                  </a:lnTo>
                  <a:lnTo>
                    <a:pt x="56436" y="425086"/>
                  </a:lnTo>
                  <a:lnTo>
                    <a:pt x="40245" y="430966"/>
                  </a:lnTo>
                  <a:lnTo>
                    <a:pt x="32471" y="434029"/>
                  </a:lnTo>
                  <a:lnTo>
                    <a:pt x="26953" y="439350"/>
                  </a:lnTo>
                  <a:lnTo>
                    <a:pt x="17535" y="452010"/>
                  </a:lnTo>
                  <a:lnTo>
                    <a:pt x="9136" y="483353"/>
                  </a:lnTo>
                  <a:lnTo>
                    <a:pt x="18223" y="502604"/>
                  </a:lnTo>
                  <a:lnTo>
                    <a:pt x="35247" y="512296"/>
                  </a:lnTo>
                  <a:lnTo>
                    <a:pt x="50657" y="514964"/>
                  </a:lnTo>
                  <a:lnTo>
                    <a:pt x="71336" y="512613"/>
                  </a:lnTo>
                  <a:lnTo>
                    <a:pt x="110614" y="499915"/>
                  </a:lnTo>
                  <a:lnTo>
                    <a:pt x="215630" y="425086"/>
                  </a:lnTo>
                  <a:lnTo>
                    <a:pt x="353768" y="299153"/>
                  </a:lnTo>
                  <a:lnTo>
                    <a:pt x="240422" y="409559"/>
                  </a:lnTo>
                  <a:lnTo>
                    <a:pt x="167616" y="473838"/>
                  </a:lnTo>
                  <a:lnTo>
                    <a:pt x="103828" y="516719"/>
                  </a:lnTo>
                  <a:lnTo>
                    <a:pt x="17535" y="562932"/>
                  </a:lnTo>
                  <a:lnTo>
                    <a:pt x="0" y="618098"/>
                  </a:lnTo>
                  <a:lnTo>
                    <a:pt x="17142" y="640118"/>
                  </a:lnTo>
                  <a:lnTo>
                    <a:pt x="45000" y="643033"/>
                  </a:lnTo>
                  <a:lnTo>
                    <a:pt x="59611" y="640885"/>
                  </a:lnTo>
                  <a:lnTo>
                    <a:pt x="230591" y="514964"/>
                  </a:lnTo>
                  <a:lnTo>
                    <a:pt x="246692" y="504154"/>
                  </a:lnTo>
                  <a:lnTo>
                    <a:pt x="258007" y="495871"/>
                  </a:lnTo>
                  <a:lnTo>
                    <a:pt x="269888" y="485905"/>
                  </a:lnTo>
                  <a:lnTo>
                    <a:pt x="287690" y="470044"/>
                  </a:lnTo>
                  <a:lnTo>
                    <a:pt x="313038" y="447900"/>
                  </a:lnTo>
                  <a:lnTo>
                    <a:pt x="339495" y="425472"/>
                  </a:lnTo>
                  <a:lnTo>
                    <a:pt x="360315" y="408099"/>
                  </a:lnTo>
                  <a:lnTo>
                    <a:pt x="368754" y="401121"/>
                  </a:lnTo>
                  <a:lnTo>
                    <a:pt x="359826" y="421987"/>
                  </a:lnTo>
                  <a:lnTo>
                    <a:pt x="233613" y="538916"/>
                  </a:lnTo>
                  <a:lnTo>
                    <a:pt x="113560" y="643831"/>
                  </a:lnTo>
                  <a:lnTo>
                    <a:pt x="94796" y="659938"/>
                  </a:lnTo>
                  <a:lnTo>
                    <a:pt x="87606" y="671247"/>
                  </a:lnTo>
                  <a:lnTo>
                    <a:pt x="91148" y="683104"/>
                  </a:lnTo>
                  <a:lnTo>
                    <a:pt x="97165" y="691054"/>
                  </a:lnTo>
                </a:path>
                <a:path w="480694" h="691514">
                  <a:moveTo>
                    <a:pt x="210387" y="672062"/>
                  </a:moveTo>
                  <a:lnTo>
                    <a:pt x="245206" y="639109"/>
                  </a:lnTo>
                  <a:lnTo>
                    <a:pt x="284077" y="603413"/>
                  </a:lnTo>
                  <a:lnTo>
                    <a:pt x="303755" y="587959"/>
                  </a:lnTo>
                  <a:lnTo>
                    <a:pt x="317751" y="580941"/>
                  </a:lnTo>
                  <a:lnTo>
                    <a:pt x="335094" y="567467"/>
                  </a:lnTo>
                  <a:lnTo>
                    <a:pt x="352695" y="549478"/>
                  </a:lnTo>
                  <a:lnTo>
                    <a:pt x="366343" y="533729"/>
                  </a:lnTo>
                  <a:lnTo>
                    <a:pt x="371827" y="526978"/>
                  </a:lnTo>
                  <a:lnTo>
                    <a:pt x="464995" y="433913"/>
                  </a:lnTo>
                </a:path>
              </a:pathLst>
            </a:custGeom>
            <a:ln w="4292">
              <a:solidFill>
                <a:srgbClr val="070403"/>
              </a:solidFill>
            </a:ln>
          </p:spPr>
          <p:txBody>
            <a:bodyPr wrap="square" lIns="0" tIns="0" rIns="0" bIns="0" rtlCol="0"/>
            <a:lstStyle/>
            <a:p>
              <a:endParaRPr/>
            </a:p>
          </p:txBody>
        </p:sp>
        <p:sp>
          <p:nvSpPr>
            <p:cNvPr id="11" name="object 11"/>
            <p:cNvSpPr/>
            <p:nvPr/>
          </p:nvSpPr>
          <p:spPr>
            <a:xfrm>
              <a:off x="2914704" y="1732685"/>
              <a:ext cx="83185" cy="44450"/>
            </a:xfrm>
            <a:custGeom>
              <a:avLst/>
              <a:gdLst/>
              <a:ahLst/>
              <a:cxnLst/>
              <a:rect l="l" t="t" r="r" b="b"/>
              <a:pathLst>
                <a:path w="83185" h="44450">
                  <a:moveTo>
                    <a:pt x="82744" y="0"/>
                  </a:moveTo>
                  <a:lnTo>
                    <a:pt x="72021" y="5355"/>
                  </a:lnTo>
                  <a:lnTo>
                    <a:pt x="0" y="44306"/>
                  </a:lnTo>
                </a:path>
              </a:pathLst>
            </a:custGeom>
            <a:ln w="4292">
              <a:solidFill>
                <a:srgbClr val="070403"/>
              </a:solidFill>
            </a:ln>
          </p:spPr>
          <p:txBody>
            <a:bodyPr wrap="square" lIns="0" tIns="0" rIns="0" bIns="0" rtlCol="0"/>
            <a:lstStyle/>
            <a:p>
              <a:endParaRPr/>
            </a:p>
          </p:txBody>
        </p:sp>
        <p:sp>
          <p:nvSpPr>
            <p:cNvPr id="12" name="object 12"/>
            <p:cNvSpPr/>
            <p:nvPr/>
          </p:nvSpPr>
          <p:spPr>
            <a:xfrm>
              <a:off x="2436615" y="1030833"/>
              <a:ext cx="215900" cy="301625"/>
            </a:xfrm>
            <a:custGeom>
              <a:avLst/>
              <a:gdLst/>
              <a:ahLst/>
              <a:cxnLst/>
              <a:rect l="l" t="t" r="r" b="b"/>
              <a:pathLst>
                <a:path w="215900" h="301625">
                  <a:moveTo>
                    <a:pt x="215782" y="0"/>
                  </a:moveTo>
                  <a:lnTo>
                    <a:pt x="214723" y="2633"/>
                  </a:lnTo>
                  <a:lnTo>
                    <a:pt x="192808" y="68547"/>
                  </a:lnTo>
                  <a:lnTo>
                    <a:pt x="169248" y="106872"/>
                  </a:lnTo>
                  <a:lnTo>
                    <a:pt x="126271" y="179486"/>
                  </a:lnTo>
                  <a:lnTo>
                    <a:pt x="84996" y="249850"/>
                  </a:lnTo>
                  <a:lnTo>
                    <a:pt x="66544" y="281424"/>
                  </a:lnTo>
                  <a:lnTo>
                    <a:pt x="36951" y="296500"/>
                  </a:lnTo>
                  <a:lnTo>
                    <a:pt x="20537" y="301206"/>
                  </a:lnTo>
                  <a:lnTo>
                    <a:pt x="11407" y="295257"/>
                  </a:lnTo>
                  <a:lnTo>
                    <a:pt x="3666" y="278364"/>
                  </a:lnTo>
                  <a:lnTo>
                    <a:pt x="0" y="253594"/>
                  </a:lnTo>
                  <a:lnTo>
                    <a:pt x="3658" y="228261"/>
                  </a:lnTo>
                  <a:lnTo>
                    <a:pt x="9573" y="208535"/>
                  </a:lnTo>
                  <a:lnTo>
                    <a:pt x="12671" y="200589"/>
                  </a:lnTo>
                  <a:lnTo>
                    <a:pt x="36763" y="161562"/>
                  </a:lnTo>
                  <a:lnTo>
                    <a:pt x="99717" y="32581"/>
                  </a:lnTo>
                  <a:lnTo>
                    <a:pt x="110541" y="135"/>
                  </a:lnTo>
                </a:path>
                <a:path w="215900" h="301625">
                  <a:moveTo>
                    <a:pt x="90238" y="3233"/>
                  </a:moveTo>
                  <a:lnTo>
                    <a:pt x="81784" y="29622"/>
                  </a:lnTo>
                  <a:lnTo>
                    <a:pt x="66544" y="95636"/>
                  </a:lnTo>
                </a:path>
              </a:pathLst>
            </a:custGeom>
            <a:ln w="4292">
              <a:solidFill>
                <a:srgbClr val="070403"/>
              </a:solidFill>
            </a:ln>
          </p:spPr>
          <p:txBody>
            <a:bodyPr wrap="square" lIns="0" tIns="0" rIns="0" bIns="0" rtlCol="0"/>
            <a:lstStyle/>
            <a:p>
              <a:endParaRPr/>
            </a:p>
          </p:txBody>
        </p:sp>
        <p:sp>
          <p:nvSpPr>
            <p:cNvPr id="13" name="object 13"/>
            <p:cNvSpPr/>
            <p:nvPr/>
          </p:nvSpPr>
          <p:spPr>
            <a:xfrm>
              <a:off x="2491333" y="1174324"/>
              <a:ext cx="174625" cy="288290"/>
            </a:xfrm>
            <a:custGeom>
              <a:avLst/>
              <a:gdLst/>
              <a:ahLst/>
              <a:cxnLst/>
              <a:rect l="l" t="t" r="r" b="b"/>
              <a:pathLst>
                <a:path w="174625" h="288290">
                  <a:moveTo>
                    <a:pt x="0" y="147015"/>
                  </a:moveTo>
                  <a:lnTo>
                    <a:pt x="18008" y="212890"/>
                  </a:lnTo>
                  <a:lnTo>
                    <a:pt x="14935" y="224942"/>
                  </a:lnTo>
                  <a:lnTo>
                    <a:pt x="32994" y="272910"/>
                  </a:lnTo>
                  <a:lnTo>
                    <a:pt x="47879" y="272910"/>
                  </a:lnTo>
                  <a:lnTo>
                    <a:pt x="53975" y="287858"/>
                  </a:lnTo>
                  <a:lnTo>
                    <a:pt x="75057" y="284937"/>
                  </a:lnTo>
                  <a:lnTo>
                    <a:pt x="66179" y="245884"/>
                  </a:lnTo>
                  <a:lnTo>
                    <a:pt x="72110" y="236880"/>
                  </a:lnTo>
                  <a:lnTo>
                    <a:pt x="60071" y="188963"/>
                  </a:lnTo>
                  <a:lnTo>
                    <a:pt x="51117" y="176961"/>
                  </a:lnTo>
                  <a:lnTo>
                    <a:pt x="38989" y="119900"/>
                  </a:lnTo>
                  <a:lnTo>
                    <a:pt x="174129" y="63042"/>
                  </a:lnTo>
                  <a:lnTo>
                    <a:pt x="168614" y="38508"/>
                  </a:lnTo>
                  <a:lnTo>
                    <a:pt x="163964" y="24076"/>
                  </a:lnTo>
                  <a:lnTo>
                    <a:pt x="157650" y="14115"/>
                  </a:lnTo>
                  <a:lnTo>
                    <a:pt x="147142" y="2997"/>
                  </a:lnTo>
                  <a:lnTo>
                    <a:pt x="141160" y="0"/>
                  </a:lnTo>
                  <a:lnTo>
                    <a:pt x="141160" y="6007"/>
                  </a:lnTo>
                  <a:lnTo>
                    <a:pt x="144068" y="21094"/>
                  </a:lnTo>
                  <a:lnTo>
                    <a:pt x="66179" y="51028"/>
                  </a:lnTo>
                </a:path>
              </a:pathLst>
            </a:custGeom>
            <a:ln w="4292">
              <a:solidFill>
                <a:srgbClr val="070403"/>
              </a:solidFill>
            </a:ln>
          </p:spPr>
          <p:txBody>
            <a:bodyPr wrap="square" lIns="0" tIns="0" rIns="0" bIns="0" rtlCol="0"/>
            <a:lstStyle/>
            <a:p>
              <a:endParaRPr/>
            </a:p>
          </p:txBody>
        </p:sp>
        <p:sp>
          <p:nvSpPr>
            <p:cNvPr id="14" name="object 14"/>
            <p:cNvSpPr/>
            <p:nvPr/>
          </p:nvSpPr>
          <p:spPr>
            <a:xfrm>
              <a:off x="2551407" y="1246349"/>
              <a:ext cx="141605" cy="210185"/>
            </a:xfrm>
            <a:custGeom>
              <a:avLst/>
              <a:gdLst/>
              <a:ahLst/>
              <a:cxnLst/>
              <a:rect l="l" t="t" r="r" b="b"/>
              <a:pathLst>
                <a:path w="141605" h="210184">
                  <a:moveTo>
                    <a:pt x="108051" y="0"/>
                  </a:moveTo>
                  <a:lnTo>
                    <a:pt x="126085" y="77939"/>
                  </a:lnTo>
                  <a:lnTo>
                    <a:pt x="132156" y="83947"/>
                  </a:lnTo>
                  <a:lnTo>
                    <a:pt x="141236" y="131914"/>
                  </a:lnTo>
                  <a:lnTo>
                    <a:pt x="135216" y="140868"/>
                  </a:lnTo>
                  <a:lnTo>
                    <a:pt x="126085" y="164858"/>
                  </a:lnTo>
                  <a:lnTo>
                    <a:pt x="108051" y="167919"/>
                  </a:lnTo>
                  <a:lnTo>
                    <a:pt x="102222" y="131914"/>
                  </a:lnTo>
                  <a:lnTo>
                    <a:pt x="92976" y="128854"/>
                  </a:lnTo>
                  <a:lnTo>
                    <a:pt x="83985" y="83947"/>
                  </a:lnTo>
                  <a:lnTo>
                    <a:pt x="83985" y="74993"/>
                  </a:lnTo>
                  <a:lnTo>
                    <a:pt x="88949" y="67320"/>
                  </a:lnTo>
                  <a:lnTo>
                    <a:pt x="89982" y="59139"/>
                  </a:lnTo>
                  <a:lnTo>
                    <a:pt x="86524" y="45388"/>
                  </a:lnTo>
                  <a:lnTo>
                    <a:pt x="78016" y="21005"/>
                  </a:lnTo>
                  <a:lnTo>
                    <a:pt x="68935" y="21005"/>
                  </a:lnTo>
                  <a:lnTo>
                    <a:pt x="60083" y="27000"/>
                  </a:lnTo>
                  <a:lnTo>
                    <a:pt x="92976" y="194843"/>
                  </a:lnTo>
                  <a:lnTo>
                    <a:pt x="66052" y="206844"/>
                  </a:lnTo>
                  <a:lnTo>
                    <a:pt x="24168" y="35890"/>
                  </a:lnTo>
                  <a:lnTo>
                    <a:pt x="66052"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15" name="object 15"/>
            <p:cNvSpPr/>
            <p:nvPr/>
          </p:nvSpPr>
          <p:spPr>
            <a:xfrm>
              <a:off x="2533402" y="1273359"/>
              <a:ext cx="78105" cy="30480"/>
            </a:xfrm>
            <a:custGeom>
              <a:avLst/>
              <a:gdLst/>
              <a:ahLst/>
              <a:cxnLst/>
              <a:rect l="l" t="t" r="r" b="b"/>
              <a:pathLst>
                <a:path w="78105" h="30480">
                  <a:moveTo>
                    <a:pt x="0" y="29972"/>
                  </a:moveTo>
                  <a:lnTo>
                    <a:pt x="68986" y="2946"/>
                  </a:lnTo>
                  <a:lnTo>
                    <a:pt x="78079" y="0"/>
                  </a:lnTo>
                </a:path>
              </a:pathLst>
            </a:custGeom>
            <a:ln w="4292">
              <a:solidFill>
                <a:srgbClr val="070403"/>
              </a:solidFill>
            </a:ln>
          </p:spPr>
          <p:txBody>
            <a:bodyPr wrap="square" lIns="0" tIns="0" rIns="0" bIns="0" rtlCol="0"/>
            <a:lstStyle/>
            <a:p>
              <a:endParaRPr/>
            </a:p>
          </p:txBody>
        </p:sp>
        <p:sp>
          <p:nvSpPr>
            <p:cNvPr id="16" name="object 16"/>
            <p:cNvSpPr/>
            <p:nvPr/>
          </p:nvSpPr>
          <p:spPr>
            <a:xfrm>
              <a:off x="2584524" y="1276309"/>
              <a:ext cx="24130" cy="39370"/>
            </a:xfrm>
            <a:custGeom>
              <a:avLst/>
              <a:gdLst/>
              <a:ahLst/>
              <a:cxnLst/>
              <a:rect l="l" t="t" r="r" b="b"/>
              <a:pathLst>
                <a:path w="24130" h="39369">
                  <a:moveTo>
                    <a:pt x="0" y="39027"/>
                  </a:moveTo>
                  <a:lnTo>
                    <a:pt x="23914" y="29971"/>
                  </a:lnTo>
                  <a:lnTo>
                    <a:pt x="17856" y="0"/>
                  </a:lnTo>
                </a:path>
              </a:pathLst>
            </a:custGeom>
            <a:ln w="4292">
              <a:solidFill>
                <a:srgbClr val="070403"/>
              </a:solidFill>
            </a:ln>
          </p:spPr>
          <p:txBody>
            <a:bodyPr wrap="square" lIns="0" tIns="0" rIns="0" bIns="0" rtlCol="0"/>
            <a:lstStyle/>
            <a:p>
              <a:endParaRPr/>
            </a:p>
          </p:txBody>
        </p:sp>
        <p:sp>
          <p:nvSpPr>
            <p:cNvPr id="17" name="object 17"/>
            <p:cNvSpPr/>
            <p:nvPr/>
          </p:nvSpPr>
          <p:spPr>
            <a:xfrm>
              <a:off x="2584524" y="1315336"/>
              <a:ext cx="30480" cy="27305"/>
            </a:xfrm>
            <a:custGeom>
              <a:avLst/>
              <a:gdLst/>
              <a:ahLst/>
              <a:cxnLst/>
              <a:rect l="l" t="t" r="r" b="b"/>
              <a:pathLst>
                <a:path w="30480" h="27305">
                  <a:moveTo>
                    <a:pt x="0" y="11912"/>
                  </a:moveTo>
                  <a:lnTo>
                    <a:pt x="26962" y="0"/>
                  </a:lnTo>
                  <a:lnTo>
                    <a:pt x="29908" y="14960"/>
                  </a:lnTo>
                  <a:lnTo>
                    <a:pt x="5854" y="27000"/>
                  </a:lnTo>
                </a:path>
              </a:pathLst>
            </a:custGeom>
            <a:ln w="4292">
              <a:solidFill>
                <a:srgbClr val="070403"/>
              </a:solidFill>
            </a:ln>
          </p:spPr>
          <p:txBody>
            <a:bodyPr wrap="square" lIns="0" tIns="0" rIns="0" bIns="0" rtlCol="0"/>
            <a:lstStyle/>
            <a:p>
              <a:endParaRPr/>
            </a:p>
          </p:txBody>
        </p:sp>
        <p:sp>
          <p:nvSpPr>
            <p:cNvPr id="18" name="object 18"/>
            <p:cNvSpPr/>
            <p:nvPr/>
          </p:nvSpPr>
          <p:spPr>
            <a:xfrm>
              <a:off x="2416274" y="1201322"/>
              <a:ext cx="27305" cy="45085"/>
            </a:xfrm>
            <a:custGeom>
              <a:avLst/>
              <a:gdLst/>
              <a:ahLst/>
              <a:cxnLst/>
              <a:rect l="l" t="t" r="r" b="b"/>
              <a:pathLst>
                <a:path w="27305" h="45084">
                  <a:moveTo>
                    <a:pt x="0" y="0"/>
                  </a:moveTo>
                  <a:lnTo>
                    <a:pt x="4208" y="17235"/>
                  </a:lnTo>
                  <a:lnTo>
                    <a:pt x="13468" y="31578"/>
                  </a:lnTo>
                  <a:lnTo>
                    <a:pt x="22727" y="41387"/>
                  </a:lnTo>
                  <a:lnTo>
                    <a:pt x="26936" y="45021"/>
                  </a:lnTo>
                </a:path>
              </a:pathLst>
            </a:custGeom>
            <a:ln w="4292">
              <a:solidFill>
                <a:srgbClr val="070403"/>
              </a:solidFill>
            </a:ln>
          </p:spPr>
          <p:txBody>
            <a:bodyPr wrap="square" lIns="0" tIns="0" rIns="0" bIns="0" rtlCol="0"/>
            <a:lstStyle/>
            <a:p>
              <a:endParaRPr/>
            </a:p>
          </p:txBody>
        </p:sp>
        <p:sp>
          <p:nvSpPr>
            <p:cNvPr id="19" name="object 19"/>
            <p:cNvSpPr/>
            <p:nvPr/>
          </p:nvSpPr>
          <p:spPr>
            <a:xfrm>
              <a:off x="2593428" y="1339150"/>
              <a:ext cx="27305" cy="27305"/>
            </a:xfrm>
            <a:custGeom>
              <a:avLst/>
              <a:gdLst/>
              <a:ahLst/>
              <a:cxnLst/>
              <a:rect l="l" t="t" r="r" b="b"/>
              <a:pathLst>
                <a:path w="27305" h="27305">
                  <a:moveTo>
                    <a:pt x="0" y="12141"/>
                  </a:moveTo>
                  <a:lnTo>
                    <a:pt x="24041" y="0"/>
                  </a:lnTo>
                  <a:lnTo>
                    <a:pt x="26911" y="14986"/>
                  </a:lnTo>
                  <a:lnTo>
                    <a:pt x="3073" y="26924"/>
                  </a:lnTo>
                </a:path>
              </a:pathLst>
            </a:custGeom>
            <a:ln w="4292">
              <a:solidFill>
                <a:srgbClr val="070403"/>
              </a:solidFill>
            </a:ln>
          </p:spPr>
          <p:txBody>
            <a:bodyPr wrap="square" lIns="0" tIns="0" rIns="0" bIns="0" rtlCol="0"/>
            <a:lstStyle/>
            <a:p>
              <a:endParaRPr/>
            </a:p>
          </p:txBody>
        </p:sp>
        <p:sp>
          <p:nvSpPr>
            <p:cNvPr id="20" name="object 20"/>
            <p:cNvSpPr/>
            <p:nvPr/>
          </p:nvSpPr>
          <p:spPr>
            <a:xfrm>
              <a:off x="2611362" y="1420208"/>
              <a:ext cx="24130" cy="20955"/>
            </a:xfrm>
            <a:custGeom>
              <a:avLst/>
              <a:gdLst/>
              <a:ahLst/>
              <a:cxnLst/>
              <a:rect l="l" t="t" r="r" b="b"/>
              <a:pathLst>
                <a:path w="24130" h="20955">
                  <a:moveTo>
                    <a:pt x="0" y="5943"/>
                  </a:moveTo>
                  <a:lnTo>
                    <a:pt x="21005" y="0"/>
                  </a:lnTo>
                  <a:lnTo>
                    <a:pt x="24041" y="11950"/>
                  </a:lnTo>
                  <a:lnTo>
                    <a:pt x="3073" y="20878"/>
                  </a:lnTo>
                </a:path>
              </a:pathLst>
            </a:custGeom>
            <a:ln w="4292">
              <a:solidFill>
                <a:srgbClr val="070403"/>
              </a:solidFill>
            </a:ln>
          </p:spPr>
          <p:txBody>
            <a:bodyPr wrap="square" lIns="0" tIns="0" rIns="0" bIns="0" rtlCol="0"/>
            <a:lstStyle/>
            <a:p>
              <a:endParaRPr/>
            </a:p>
          </p:txBody>
        </p:sp>
        <p:sp>
          <p:nvSpPr>
            <p:cNvPr id="21" name="object 21"/>
            <p:cNvSpPr/>
            <p:nvPr/>
          </p:nvSpPr>
          <p:spPr>
            <a:xfrm>
              <a:off x="2605360" y="1393196"/>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22" name="object 22"/>
            <p:cNvSpPr/>
            <p:nvPr/>
          </p:nvSpPr>
          <p:spPr>
            <a:xfrm>
              <a:off x="2599307" y="1366078"/>
              <a:ext cx="27305" cy="24765"/>
            </a:xfrm>
            <a:custGeom>
              <a:avLst/>
              <a:gdLst/>
              <a:ahLst/>
              <a:cxnLst/>
              <a:rect l="l" t="t" r="r" b="b"/>
              <a:pathLst>
                <a:path w="27305" h="24765">
                  <a:moveTo>
                    <a:pt x="0" y="9118"/>
                  </a:moveTo>
                  <a:lnTo>
                    <a:pt x="24155" y="0"/>
                  </a:lnTo>
                  <a:lnTo>
                    <a:pt x="27114" y="15049"/>
                  </a:lnTo>
                  <a:lnTo>
                    <a:pt x="3073" y="24193"/>
                  </a:lnTo>
                </a:path>
              </a:pathLst>
            </a:custGeom>
            <a:ln w="4292">
              <a:solidFill>
                <a:srgbClr val="070403"/>
              </a:solidFill>
            </a:ln>
          </p:spPr>
          <p:txBody>
            <a:bodyPr wrap="square" lIns="0" tIns="0" rIns="0" bIns="0" rtlCol="0"/>
            <a:lstStyle/>
            <a:p>
              <a:endParaRPr/>
            </a:p>
          </p:txBody>
        </p:sp>
        <p:sp>
          <p:nvSpPr>
            <p:cNvPr id="23" name="object 23"/>
            <p:cNvSpPr/>
            <p:nvPr/>
          </p:nvSpPr>
          <p:spPr>
            <a:xfrm>
              <a:off x="2644377" y="1258219"/>
              <a:ext cx="39370" cy="135255"/>
            </a:xfrm>
            <a:custGeom>
              <a:avLst/>
              <a:gdLst/>
              <a:ahLst/>
              <a:cxnLst/>
              <a:rect l="l" t="t" r="r" b="b"/>
              <a:pathLst>
                <a:path w="39369" h="135255">
                  <a:moveTo>
                    <a:pt x="0" y="3098"/>
                  </a:moveTo>
                  <a:lnTo>
                    <a:pt x="6083" y="0"/>
                  </a:lnTo>
                  <a:lnTo>
                    <a:pt x="15074" y="39014"/>
                  </a:lnTo>
                  <a:lnTo>
                    <a:pt x="15074" y="66065"/>
                  </a:lnTo>
                  <a:lnTo>
                    <a:pt x="21005" y="87096"/>
                  </a:lnTo>
                  <a:lnTo>
                    <a:pt x="36068" y="95923"/>
                  </a:lnTo>
                  <a:lnTo>
                    <a:pt x="39039" y="125882"/>
                  </a:lnTo>
                  <a:lnTo>
                    <a:pt x="30137" y="134975"/>
                  </a:lnTo>
                  <a:lnTo>
                    <a:pt x="27216"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24" name="object 24"/>
            <p:cNvSpPr/>
            <p:nvPr/>
          </p:nvSpPr>
          <p:spPr>
            <a:xfrm>
              <a:off x="2523677" y="1546862"/>
              <a:ext cx="203982" cy="166302"/>
            </a:xfrm>
            <a:prstGeom prst="rect">
              <a:avLst/>
            </a:prstGeom>
            <a:blipFill>
              <a:blip r:embed="rId2" cstate="print"/>
              <a:stretch>
                <a:fillRect/>
              </a:stretch>
            </a:blipFill>
          </p:spPr>
          <p:txBody>
            <a:bodyPr wrap="square" lIns="0" tIns="0" rIns="0" bIns="0" rtlCol="0"/>
            <a:lstStyle/>
            <a:p>
              <a:endParaRPr/>
            </a:p>
          </p:txBody>
        </p:sp>
        <p:sp>
          <p:nvSpPr>
            <p:cNvPr id="25" name="object 25"/>
            <p:cNvSpPr/>
            <p:nvPr/>
          </p:nvSpPr>
          <p:spPr>
            <a:xfrm>
              <a:off x="2540225" y="1780089"/>
              <a:ext cx="68580" cy="42545"/>
            </a:xfrm>
            <a:custGeom>
              <a:avLst/>
              <a:gdLst/>
              <a:ahLst/>
              <a:cxnLst/>
              <a:rect l="l" t="t" r="r" b="b"/>
              <a:pathLst>
                <a:path w="68580" h="42544">
                  <a:moveTo>
                    <a:pt x="68210" y="5842"/>
                  </a:moveTo>
                  <a:lnTo>
                    <a:pt x="41912" y="5750"/>
                  </a:lnTo>
                  <a:lnTo>
                    <a:pt x="26559" y="5111"/>
                  </a:lnTo>
                  <a:lnTo>
                    <a:pt x="16223" y="3377"/>
                  </a:lnTo>
                  <a:lnTo>
                    <a:pt x="4977" y="0"/>
                  </a:lnTo>
                  <a:lnTo>
                    <a:pt x="0" y="9017"/>
                  </a:lnTo>
                  <a:lnTo>
                    <a:pt x="553" y="23158"/>
                  </a:lnTo>
                  <a:lnTo>
                    <a:pt x="3318" y="36204"/>
                  </a:lnTo>
                  <a:lnTo>
                    <a:pt x="4977" y="41935"/>
                  </a:lnTo>
                </a:path>
              </a:pathLst>
            </a:custGeom>
            <a:ln w="4292">
              <a:solidFill>
                <a:srgbClr val="070403"/>
              </a:solidFill>
            </a:ln>
          </p:spPr>
          <p:txBody>
            <a:bodyPr wrap="square" lIns="0" tIns="0" rIns="0" bIns="0" rtlCol="0"/>
            <a:lstStyle/>
            <a:p>
              <a:endParaRPr/>
            </a:p>
          </p:txBody>
        </p:sp>
        <p:sp>
          <p:nvSpPr>
            <p:cNvPr id="26" name="object 26"/>
            <p:cNvSpPr/>
            <p:nvPr/>
          </p:nvSpPr>
          <p:spPr>
            <a:xfrm>
              <a:off x="2560340" y="1908775"/>
              <a:ext cx="8255" cy="46990"/>
            </a:xfrm>
            <a:custGeom>
              <a:avLst/>
              <a:gdLst/>
              <a:ahLst/>
              <a:cxnLst/>
              <a:rect l="l" t="t" r="r" b="b"/>
              <a:pathLst>
                <a:path w="8255" h="46989">
                  <a:moveTo>
                    <a:pt x="0" y="0"/>
                  </a:moveTo>
                  <a:lnTo>
                    <a:pt x="8206" y="46809"/>
                  </a:lnTo>
                </a:path>
              </a:pathLst>
            </a:custGeom>
            <a:ln w="4292">
              <a:solidFill>
                <a:srgbClr val="070403"/>
              </a:solidFill>
            </a:ln>
          </p:spPr>
          <p:txBody>
            <a:bodyPr wrap="square" lIns="0" tIns="0" rIns="0" bIns="0" rtlCol="0"/>
            <a:lstStyle/>
            <a:p>
              <a:endParaRPr/>
            </a:p>
          </p:txBody>
        </p:sp>
        <p:sp>
          <p:nvSpPr>
            <p:cNvPr id="27" name="object 27"/>
            <p:cNvSpPr/>
            <p:nvPr/>
          </p:nvSpPr>
          <p:spPr>
            <a:xfrm>
              <a:off x="2677492" y="1837015"/>
              <a:ext cx="3175" cy="36195"/>
            </a:xfrm>
            <a:custGeom>
              <a:avLst/>
              <a:gdLst/>
              <a:ahLst/>
              <a:cxnLst/>
              <a:rect l="l" t="t" r="r" b="b"/>
              <a:pathLst>
                <a:path w="3175" h="36194">
                  <a:moveTo>
                    <a:pt x="1473" y="-2146"/>
                  </a:moveTo>
                  <a:lnTo>
                    <a:pt x="1473" y="38049"/>
                  </a:lnTo>
                </a:path>
              </a:pathLst>
            </a:custGeom>
            <a:ln w="7239">
              <a:solidFill>
                <a:srgbClr val="070403"/>
              </a:solidFill>
            </a:ln>
          </p:spPr>
          <p:txBody>
            <a:bodyPr wrap="square" lIns="0" tIns="0" rIns="0" bIns="0" rtlCol="0"/>
            <a:lstStyle/>
            <a:p>
              <a:endParaRPr/>
            </a:p>
          </p:txBody>
        </p:sp>
        <p:sp>
          <p:nvSpPr>
            <p:cNvPr id="28" name="object 28"/>
            <p:cNvSpPr/>
            <p:nvPr/>
          </p:nvSpPr>
          <p:spPr>
            <a:xfrm>
              <a:off x="2617464" y="1123429"/>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29" name="object 29"/>
            <p:cNvSpPr/>
            <p:nvPr/>
          </p:nvSpPr>
          <p:spPr>
            <a:xfrm>
              <a:off x="2393900" y="1361786"/>
              <a:ext cx="62865" cy="292100"/>
            </a:xfrm>
            <a:custGeom>
              <a:avLst/>
              <a:gdLst/>
              <a:ahLst/>
              <a:cxnLst/>
              <a:rect l="l" t="t" r="r" b="b"/>
              <a:pathLst>
                <a:path w="62864" h="292100">
                  <a:moveTo>
                    <a:pt x="10769" y="0"/>
                  </a:moveTo>
                  <a:lnTo>
                    <a:pt x="0" y="1955"/>
                  </a:lnTo>
                  <a:lnTo>
                    <a:pt x="39090" y="212801"/>
                  </a:lnTo>
                  <a:lnTo>
                    <a:pt x="23939" y="206197"/>
                  </a:lnTo>
                  <a:lnTo>
                    <a:pt x="59461" y="292074"/>
                  </a:lnTo>
                  <a:lnTo>
                    <a:pt x="62458" y="199199"/>
                  </a:lnTo>
                  <a:lnTo>
                    <a:pt x="49885" y="210870"/>
                  </a:lnTo>
                  <a:lnTo>
                    <a:pt x="10769" y="0"/>
                  </a:lnTo>
                  <a:close/>
                </a:path>
              </a:pathLst>
            </a:custGeom>
            <a:solidFill>
              <a:srgbClr val="58595B"/>
            </a:solidFill>
          </p:spPr>
          <p:txBody>
            <a:bodyPr wrap="square" lIns="0" tIns="0" rIns="0" bIns="0" rtlCol="0"/>
            <a:lstStyle/>
            <a:p>
              <a:endParaRPr/>
            </a:p>
          </p:txBody>
        </p:sp>
        <p:sp>
          <p:nvSpPr>
            <p:cNvPr id="30" name="object 30"/>
            <p:cNvSpPr/>
            <p:nvPr/>
          </p:nvSpPr>
          <p:spPr>
            <a:xfrm>
              <a:off x="2135480" y="1027730"/>
              <a:ext cx="929640" cy="929640"/>
            </a:xfrm>
            <a:custGeom>
              <a:avLst/>
              <a:gdLst/>
              <a:ahLst/>
              <a:cxnLst/>
              <a:rect l="l" t="t" r="r" b="b"/>
              <a:pathLst>
                <a:path w="929639" h="929639">
                  <a:moveTo>
                    <a:pt x="929411" y="464718"/>
                  </a:moveTo>
                  <a:lnTo>
                    <a:pt x="927012" y="512230"/>
                  </a:lnTo>
                  <a:lnTo>
                    <a:pt x="919972" y="558371"/>
                  </a:lnTo>
                  <a:lnTo>
                    <a:pt x="908523" y="602906"/>
                  </a:lnTo>
                  <a:lnTo>
                    <a:pt x="892899" y="645603"/>
                  </a:lnTo>
                  <a:lnTo>
                    <a:pt x="873333" y="686226"/>
                  </a:lnTo>
                  <a:lnTo>
                    <a:pt x="850060" y="724544"/>
                  </a:lnTo>
                  <a:lnTo>
                    <a:pt x="823312" y="760321"/>
                  </a:lnTo>
                  <a:lnTo>
                    <a:pt x="793322" y="793324"/>
                  </a:lnTo>
                  <a:lnTo>
                    <a:pt x="760326" y="823320"/>
                  </a:lnTo>
                  <a:lnTo>
                    <a:pt x="724555" y="850074"/>
                  </a:lnTo>
                  <a:lnTo>
                    <a:pt x="686243" y="873354"/>
                  </a:lnTo>
                  <a:lnTo>
                    <a:pt x="645624" y="892925"/>
                  </a:lnTo>
                  <a:lnTo>
                    <a:pt x="602931" y="908554"/>
                  </a:lnTo>
                  <a:lnTo>
                    <a:pt x="558397" y="920006"/>
                  </a:lnTo>
                  <a:lnTo>
                    <a:pt x="512257" y="927049"/>
                  </a:lnTo>
                  <a:lnTo>
                    <a:pt x="464743" y="929449"/>
                  </a:lnTo>
                  <a:lnTo>
                    <a:pt x="417224" y="927049"/>
                  </a:lnTo>
                  <a:lnTo>
                    <a:pt x="371079" y="920006"/>
                  </a:lnTo>
                  <a:lnTo>
                    <a:pt x="326539" y="908554"/>
                  </a:lnTo>
                  <a:lnTo>
                    <a:pt x="283840" y="892925"/>
                  </a:lnTo>
                  <a:lnTo>
                    <a:pt x="243215" y="873354"/>
                  </a:lnTo>
                  <a:lnTo>
                    <a:pt x="204897" y="850074"/>
                  </a:lnTo>
                  <a:lnTo>
                    <a:pt x="169119" y="823320"/>
                  </a:lnTo>
                  <a:lnTo>
                    <a:pt x="136117" y="793324"/>
                  </a:lnTo>
                  <a:lnTo>
                    <a:pt x="106122" y="760321"/>
                  </a:lnTo>
                  <a:lnTo>
                    <a:pt x="79368" y="724544"/>
                  </a:lnTo>
                  <a:lnTo>
                    <a:pt x="56090"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90" y="243201"/>
                  </a:lnTo>
                  <a:lnTo>
                    <a:pt x="79368" y="204885"/>
                  </a:lnTo>
                  <a:lnTo>
                    <a:pt x="106122" y="169110"/>
                  </a:lnTo>
                  <a:lnTo>
                    <a:pt x="136117" y="136109"/>
                  </a:lnTo>
                  <a:lnTo>
                    <a:pt x="169119" y="106115"/>
                  </a:lnTo>
                  <a:lnTo>
                    <a:pt x="204897" y="79363"/>
                  </a:lnTo>
                  <a:lnTo>
                    <a:pt x="243215" y="56086"/>
                  </a:lnTo>
                  <a:lnTo>
                    <a:pt x="283840" y="36518"/>
                  </a:lnTo>
                  <a:lnTo>
                    <a:pt x="326539" y="20891"/>
                  </a:lnTo>
                  <a:lnTo>
                    <a:pt x="371079" y="9441"/>
                  </a:lnTo>
                  <a:lnTo>
                    <a:pt x="417224" y="2399"/>
                  </a:lnTo>
                  <a:lnTo>
                    <a:pt x="464743" y="0"/>
                  </a:lnTo>
                  <a:lnTo>
                    <a:pt x="512257" y="2399"/>
                  </a:lnTo>
                  <a:lnTo>
                    <a:pt x="558397" y="9441"/>
                  </a:lnTo>
                  <a:lnTo>
                    <a:pt x="602931" y="20891"/>
                  </a:lnTo>
                  <a:lnTo>
                    <a:pt x="645624" y="36518"/>
                  </a:lnTo>
                  <a:lnTo>
                    <a:pt x="686243" y="56086"/>
                  </a:lnTo>
                  <a:lnTo>
                    <a:pt x="724555" y="79363"/>
                  </a:lnTo>
                  <a:lnTo>
                    <a:pt x="760326" y="106115"/>
                  </a:lnTo>
                  <a:lnTo>
                    <a:pt x="793322" y="136109"/>
                  </a:lnTo>
                  <a:lnTo>
                    <a:pt x="823312" y="169110"/>
                  </a:lnTo>
                  <a:lnTo>
                    <a:pt x="850060" y="204885"/>
                  </a:lnTo>
                  <a:lnTo>
                    <a:pt x="873333" y="243201"/>
                  </a:lnTo>
                  <a:lnTo>
                    <a:pt x="892899" y="283824"/>
                  </a:lnTo>
                  <a:lnTo>
                    <a:pt x="908523" y="326521"/>
                  </a:lnTo>
                  <a:lnTo>
                    <a:pt x="919972" y="371058"/>
                  </a:lnTo>
                  <a:lnTo>
                    <a:pt x="927012" y="417201"/>
                  </a:lnTo>
                  <a:lnTo>
                    <a:pt x="929411" y="464718"/>
                  </a:lnTo>
                  <a:close/>
                </a:path>
              </a:pathLst>
            </a:custGeom>
            <a:ln w="4292">
              <a:solidFill>
                <a:srgbClr val="231F20"/>
              </a:solidFill>
            </a:ln>
          </p:spPr>
          <p:txBody>
            <a:bodyPr wrap="square" lIns="0" tIns="0" rIns="0" bIns="0" rtlCol="0"/>
            <a:lstStyle/>
            <a:p>
              <a:endParaRPr/>
            </a:p>
          </p:txBody>
        </p:sp>
      </p:grpSp>
      <p:sp>
        <p:nvSpPr>
          <p:cNvPr id="31" name="object 31"/>
          <p:cNvSpPr txBox="1"/>
          <p:nvPr/>
        </p:nvSpPr>
        <p:spPr>
          <a:xfrm>
            <a:off x="3024075" y="1769170"/>
            <a:ext cx="33845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Cerrar</a:t>
            </a:r>
            <a:endParaRPr sz="1000">
              <a:latin typeface="Arial Narrow"/>
              <a:cs typeface="Arial Narrow"/>
            </a:endParaRPr>
          </a:p>
        </p:txBody>
      </p:sp>
      <p:sp>
        <p:nvSpPr>
          <p:cNvPr id="32" name="object 32"/>
          <p:cNvSpPr txBox="1"/>
          <p:nvPr/>
        </p:nvSpPr>
        <p:spPr>
          <a:xfrm>
            <a:off x="4582365" y="1769170"/>
            <a:ext cx="27432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Abrir</a:t>
            </a:r>
            <a:endParaRPr sz="1000">
              <a:latin typeface="Arial Narrow"/>
              <a:cs typeface="Arial Narrow"/>
            </a:endParaRPr>
          </a:p>
        </p:txBody>
      </p:sp>
      <p:grpSp>
        <p:nvGrpSpPr>
          <p:cNvPr id="33" name="object 33"/>
          <p:cNvGrpSpPr/>
          <p:nvPr/>
        </p:nvGrpSpPr>
        <p:grpSpPr>
          <a:xfrm>
            <a:off x="621629" y="1028765"/>
            <a:ext cx="4008754" cy="941069"/>
            <a:chOff x="621629" y="1028765"/>
            <a:chExt cx="4008754" cy="941069"/>
          </a:xfrm>
        </p:grpSpPr>
        <p:sp>
          <p:nvSpPr>
            <p:cNvPr id="34" name="object 34"/>
            <p:cNvSpPr/>
            <p:nvPr/>
          </p:nvSpPr>
          <p:spPr>
            <a:xfrm>
              <a:off x="3702999" y="1028765"/>
              <a:ext cx="927353" cy="92737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24023" y="1086054"/>
              <a:ext cx="1229360" cy="26670"/>
            </a:xfrm>
            <a:custGeom>
              <a:avLst/>
              <a:gdLst/>
              <a:ahLst/>
              <a:cxnLst/>
              <a:rect l="l" t="t" r="r" b="b"/>
              <a:pathLst>
                <a:path w="1229360" h="26669">
                  <a:moveTo>
                    <a:pt x="0" y="0"/>
                  </a:moveTo>
                  <a:lnTo>
                    <a:pt x="426764" y="18316"/>
                  </a:lnTo>
                  <a:lnTo>
                    <a:pt x="663773" y="26562"/>
                  </a:lnTo>
                  <a:lnTo>
                    <a:pt x="796304" y="26664"/>
                  </a:lnTo>
                  <a:lnTo>
                    <a:pt x="909637" y="20548"/>
                  </a:lnTo>
                  <a:lnTo>
                    <a:pt x="990317" y="15205"/>
                  </a:lnTo>
                  <a:lnTo>
                    <a:pt x="1057421" y="10646"/>
                  </a:lnTo>
                  <a:lnTo>
                    <a:pt x="1112899" y="6859"/>
                  </a:lnTo>
                  <a:lnTo>
                    <a:pt x="1158703" y="3831"/>
                  </a:lnTo>
                  <a:lnTo>
                    <a:pt x="1196784" y="1549"/>
                  </a:lnTo>
                  <a:lnTo>
                    <a:pt x="1229093" y="0"/>
                  </a:lnTo>
                </a:path>
              </a:pathLst>
            </a:custGeom>
            <a:ln w="4787">
              <a:solidFill>
                <a:srgbClr val="070403"/>
              </a:solidFill>
            </a:ln>
          </p:spPr>
          <p:txBody>
            <a:bodyPr wrap="square" lIns="0" tIns="0" rIns="0" bIns="0" rtlCol="0"/>
            <a:lstStyle/>
            <a:p>
              <a:endParaRPr/>
            </a:p>
          </p:txBody>
        </p:sp>
        <p:sp>
          <p:nvSpPr>
            <p:cNvPr id="36" name="object 36"/>
            <p:cNvSpPr/>
            <p:nvPr/>
          </p:nvSpPr>
          <p:spPr>
            <a:xfrm>
              <a:off x="1132048" y="1106705"/>
              <a:ext cx="223520" cy="376555"/>
            </a:xfrm>
            <a:custGeom>
              <a:avLst/>
              <a:gdLst/>
              <a:ahLst/>
              <a:cxnLst/>
              <a:rect l="l" t="t" r="r" b="b"/>
              <a:pathLst>
                <a:path w="223519" h="376555">
                  <a:moveTo>
                    <a:pt x="0" y="0"/>
                  </a:moveTo>
                  <a:lnTo>
                    <a:pt x="10665" y="206439"/>
                  </a:lnTo>
                  <a:lnTo>
                    <a:pt x="16217" y="313682"/>
                  </a:lnTo>
                  <a:lnTo>
                    <a:pt x="18455" y="356314"/>
                  </a:lnTo>
                  <a:lnTo>
                    <a:pt x="44122" y="375999"/>
                  </a:lnTo>
                  <a:lnTo>
                    <a:pt x="60935" y="374876"/>
                  </a:lnTo>
                  <a:lnTo>
                    <a:pt x="68554" y="373951"/>
                  </a:lnTo>
                  <a:lnTo>
                    <a:pt x="194614" y="372503"/>
                  </a:lnTo>
                  <a:lnTo>
                    <a:pt x="211600" y="374414"/>
                  </a:lnTo>
                  <a:lnTo>
                    <a:pt x="220249" y="373643"/>
                  </a:lnTo>
                  <a:lnTo>
                    <a:pt x="223250"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37" name="object 37"/>
            <p:cNvSpPr/>
            <p:nvPr/>
          </p:nvSpPr>
          <p:spPr>
            <a:xfrm>
              <a:off x="1104637" y="1436958"/>
              <a:ext cx="291465" cy="530225"/>
            </a:xfrm>
            <a:custGeom>
              <a:avLst/>
              <a:gdLst/>
              <a:ahLst/>
              <a:cxnLst/>
              <a:rect l="l" t="t" r="r" b="b"/>
              <a:pathLst>
                <a:path w="291465" h="530225">
                  <a:moveTo>
                    <a:pt x="42989" y="4838"/>
                  </a:moveTo>
                  <a:lnTo>
                    <a:pt x="19840" y="14481"/>
                  </a:lnTo>
                  <a:lnTo>
                    <a:pt x="8199" y="23590"/>
                  </a:lnTo>
                  <a:lnTo>
                    <a:pt x="4532" y="37471"/>
                  </a:lnTo>
                  <a:lnTo>
                    <a:pt x="5308" y="61429"/>
                  </a:lnTo>
                  <a:lnTo>
                    <a:pt x="9553" y="87125"/>
                  </a:lnTo>
                  <a:lnTo>
                    <a:pt x="17665" y="105235"/>
                  </a:lnTo>
                  <a:lnTo>
                    <a:pt x="28140" y="117872"/>
                  </a:lnTo>
                  <a:lnTo>
                    <a:pt x="39471" y="127152"/>
                  </a:lnTo>
                  <a:lnTo>
                    <a:pt x="49582" y="135680"/>
                  </a:lnTo>
                  <a:lnTo>
                    <a:pt x="57227" y="143643"/>
                  </a:lnTo>
                  <a:lnTo>
                    <a:pt x="62065" y="149530"/>
                  </a:lnTo>
                  <a:lnTo>
                    <a:pt x="63754" y="151828"/>
                  </a:lnTo>
                  <a:lnTo>
                    <a:pt x="55168" y="160464"/>
                  </a:lnTo>
                  <a:lnTo>
                    <a:pt x="55168" y="165112"/>
                  </a:lnTo>
                  <a:lnTo>
                    <a:pt x="55168" y="169748"/>
                  </a:lnTo>
                  <a:lnTo>
                    <a:pt x="45123" y="170446"/>
                  </a:lnTo>
                  <a:lnTo>
                    <a:pt x="45910" y="177660"/>
                  </a:lnTo>
                  <a:lnTo>
                    <a:pt x="39471" y="188747"/>
                  </a:lnTo>
                  <a:lnTo>
                    <a:pt x="35178" y="202061"/>
                  </a:lnTo>
                  <a:lnTo>
                    <a:pt x="32434" y="221991"/>
                  </a:lnTo>
                  <a:lnTo>
                    <a:pt x="31811" y="243466"/>
                  </a:lnTo>
                  <a:lnTo>
                    <a:pt x="33883" y="261416"/>
                  </a:lnTo>
                  <a:lnTo>
                    <a:pt x="24546" y="258067"/>
                  </a:lnTo>
                  <a:lnTo>
                    <a:pt x="6868" y="298759"/>
                  </a:lnTo>
                  <a:lnTo>
                    <a:pt x="595" y="339247"/>
                  </a:lnTo>
                  <a:lnTo>
                    <a:pt x="0" y="356666"/>
                  </a:lnTo>
                  <a:lnTo>
                    <a:pt x="750" y="380073"/>
                  </a:lnTo>
                  <a:lnTo>
                    <a:pt x="4638" y="446670"/>
                  </a:lnTo>
                  <a:lnTo>
                    <a:pt x="14229" y="489295"/>
                  </a:lnTo>
                  <a:lnTo>
                    <a:pt x="39370" y="527151"/>
                  </a:lnTo>
                  <a:lnTo>
                    <a:pt x="47650" y="530021"/>
                  </a:lnTo>
                  <a:lnTo>
                    <a:pt x="48348" y="524268"/>
                  </a:lnTo>
                  <a:lnTo>
                    <a:pt x="74891" y="523582"/>
                  </a:lnTo>
                  <a:lnTo>
                    <a:pt x="240652" y="512114"/>
                  </a:lnTo>
                  <a:lnTo>
                    <a:pt x="252488" y="512114"/>
                  </a:lnTo>
                  <a:lnTo>
                    <a:pt x="254304" y="504609"/>
                  </a:lnTo>
                  <a:lnTo>
                    <a:pt x="270395" y="499935"/>
                  </a:lnTo>
                  <a:lnTo>
                    <a:pt x="272923" y="489178"/>
                  </a:lnTo>
                  <a:lnTo>
                    <a:pt x="274874" y="482896"/>
                  </a:lnTo>
                  <a:lnTo>
                    <a:pt x="285457" y="435825"/>
                  </a:lnTo>
                  <a:lnTo>
                    <a:pt x="288563" y="381623"/>
                  </a:lnTo>
                  <a:lnTo>
                    <a:pt x="288722" y="361918"/>
                  </a:lnTo>
                  <a:lnTo>
                    <a:pt x="288658" y="354177"/>
                  </a:lnTo>
                  <a:lnTo>
                    <a:pt x="287235" y="350964"/>
                  </a:lnTo>
                  <a:lnTo>
                    <a:pt x="287385" y="341313"/>
                  </a:lnTo>
                  <a:lnTo>
                    <a:pt x="280818" y="298875"/>
                  </a:lnTo>
                  <a:lnTo>
                    <a:pt x="268960" y="261061"/>
                  </a:lnTo>
                  <a:lnTo>
                    <a:pt x="256438" y="261061"/>
                  </a:lnTo>
                  <a:lnTo>
                    <a:pt x="260727" y="250301"/>
                  </a:lnTo>
                  <a:lnTo>
                    <a:pt x="262604" y="243471"/>
                  </a:lnTo>
                  <a:lnTo>
                    <a:pt x="250739" y="195000"/>
                  </a:lnTo>
                  <a:lnTo>
                    <a:pt x="243166" y="169748"/>
                  </a:lnTo>
                  <a:lnTo>
                    <a:pt x="241401" y="157225"/>
                  </a:lnTo>
                  <a:lnTo>
                    <a:pt x="235280" y="157225"/>
                  </a:lnTo>
                  <a:lnTo>
                    <a:pt x="247286" y="137724"/>
                  </a:lnTo>
                  <a:lnTo>
                    <a:pt x="254796" y="126184"/>
                  </a:lnTo>
                  <a:lnTo>
                    <a:pt x="260969" y="118067"/>
                  </a:lnTo>
                  <a:lnTo>
                    <a:pt x="268960" y="108838"/>
                  </a:lnTo>
                  <a:lnTo>
                    <a:pt x="278156" y="98696"/>
                  </a:lnTo>
                  <a:lnTo>
                    <a:pt x="285418" y="89660"/>
                  </a:lnTo>
                  <a:lnTo>
                    <a:pt x="290000" y="80012"/>
                  </a:lnTo>
                  <a:lnTo>
                    <a:pt x="291160" y="68033"/>
                  </a:lnTo>
                  <a:lnTo>
                    <a:pt x="289226" y="51409"/>
                  </a:lnTo>
                  <a:lnTo>
                    <a:pt x="283430" y="31730"/>
                  </a:lnTo>
                  <a:lnTo>
                    <a:pt x="271384" y="13194"/>
                  </a:lnTo>
                  <a:lnTo>
                    <a:pt x="250698" y="0"/>
                  </a:lnTo>
                </a:path>
              </a:pathLst>
            </a:custGeom>
            <a:ln w="4787">
              <a:solidFill>
                <a:srgbClr val="070403"/>
              </a:solidFill>
            </a:ln>
          </p:spPr>
          <p:txBody>
            <a:bodyPr wrap="square" lIns="0" tIns="0" rIns="0" bIns="0" rtlCol="0"/>
            <a:lstStyle/>
            <a:p>
              <a:endParaRPr/>
            </a:p>
          </p:txBody>
        </p:sp>
        <p:sp>
          <p:nvSpPr>
            <p:cNvPr id="38" name="object 38"/>
            <p:cNvSpPr/>
            <p:nvPr/>
          </p:nvSpPr>
          <p:spPr>
            <a:xfrm>
              <a:off x="1137988" y="1463303"/>
              <a:ext cx="249560" cy="273551"/>
            </a:xfrm>
            <a:prstGeom prst="rect">
              <a:avLst/>
            </a:prstGeom>
            <a:blipFill>
              <a:blip r:embed="rId4" cstate="print"/>
              <a:stretch>
                <a:fillRect/>
              </a:stretch>
            </a:blipFill>
          </p:spPr>
          <p:txBody>
            <a:bodyPr wrap="square" lIns="0" tIns="0" rIns="0" bIns="0" rtlCol="0"/>
            <a:lstStyle/>
            <a:p>
              <a:endParaRPr/>
            </a:p>
          </p:txBody>
        </p:sp>
        <p:sp>
          <p:nvSpPr>
            <p:cNvPr id="39" name="object 39"/>
            <p:cNvSpPr/>
            <p:nvPr/>
          </p:nvSpPr>
          <p:spPr>
            <a:xfrm>
              <a:off x="1108210" y="1787927"/>
              <a:ext cx="283845" cy="50165"/>
            </a:xfrm>
            <a:custGeom>
              <a:avLst/>
              <a:gdLst/>
              <a:ahLst/>
              <a:cxnLst/>
              <a:rect l="l" t="t" r="r" b="b"/>
              <a:pathLst>
                <a:path w="283844" h="50164">
                  <a:moveTo>
                    <a:pt x="0" y="12992"/>
                  </a:moveTo>
                  <a:lnTo>
                    <a:pt x="5458" y="9602"/>
                  </a:lnTo>
                  <a:lnTo>
                    <a:pt x="9517" y="8685"/>
                  </a:lnTo>
                  <a:lnTo>
                    <a:pt x="14192" y="10432"/>
                  </a:lnTo>
                  <a:lnTo>
                    <a:pt x="21501" y="15036"/>
                  </a:lnTo>
                  <a:lnTo>
                    <a:pt x="33684" y="22519"/>
                  </a:lnTo>
                  <a:lnTo>
                    <a:pt x="50931" y="31694"/>
                  </a:lnTo>
                  <a:lnTo>
                    <a:pt x="72205" y="40881"/>
                  </a:lnTo>
                  <a:lnTo>
                    <a:pt x="96469" y="48399"/>
                  </a:lnTo>
                  <a:lnTo>
                    <a:pt x="101727" y="49822"/>
                  </a:lnTo>
                  <a:lnTo>
                    <a:pt x="101727" y="38150"/>
                  </a:lnTo>
                  <a:lnTo>
                    <a:pt x="101581" y="29880"/>
                  </a:lnTo>
                  <a:lnTo>
                    <a:pt x="102203" y="23282"/>
                  </a:lnTo>
                  <a:lnTo>
                    <a:pt x="105177" y="19412"/>
                  </a:lnTo>
                  <a:lnTo>
                    <a:pt x="112090" y="19329"/>
                  </a:lnTo>
                  <a:lnTo>
                    <a:pt x="122546" y="21504"/>
                  </a:lnTo>
                  <a:lnTo>
                    <a:pt x="134710" y="23145"/>
                  </a:lnTo>
                  <a:lnTo>
                    <a:pt x="148010" y="23358"/>
                  </a:lnTo>
                  <a:lnTo>
                    <a:pt x="161874" y="21247"/>
                  </a:lnTo>
                  <a:lnTo>
                    <a:pt x="175018" y="17877"/>
                  </a:lnTo>
                  <a:lnTo>
                    <a:pt x="186058" y="15503"/>
                  </a:lnTo>
                  <a:lnTo>
                    <a:pt x="194321" y="14924"/>
                  </a:lnTo>
                  <a:lnTo>
                    <a:pt x="199136" y="16941"/>
                  </a:lnTo>
                  <a:lnTo>
                    <a:pt x="201037" y="23355"/>
                  </a:lnTo>
                  <a:lnTo>
                    <a:pt x="201504" y="32810"/>
                  </a:lnTo>
                  <a:lnTo>
                    <a:pt x="201257" y="41369"/>
                  </a:lnTo>
                  <a:lnTo>
                    <a:pt x="201015" y="45097"/>
                  </a:lnTo>
                  <a:lnTo>
                    <a:pt x="210585" y="42503"/>
                  </a:lnTo>
                  <a:lnTo>
                    <a:pt x="216661" y="40347"/>
                  </a:lnTo>
                  <a:lnTo>
                    <a:pt x="221843" y="37468"/>
                  </a:lnTo>
                  <a:lnTo>
                    <a:pt x="228727" y="32702"/>
                  </a:lnTo>
                  <a:lnTo>
                    <a:pt x="240002" y="24397"/>
                  </a:lnTo>
                  <a:lnTo>
                    <a:pt x="254763" y="13927"/>
                  </a:lnTo>
                  <a:lnTo>
                    <a:pt x="270241" y="4668"/>
                  </a:lnTo>
                  <a:lnTo>
                    <a:pt x="283667" y="0"/>
                  </a:lnTo>
                </a:path>
              </a:pathLst>
            </a:custGeom>
            <a:ln w="4787">
              <a:solidFill>
                <a:srgbClr val="070403"/>
              </a:solidFill>
            </a:ln>
          </p:spPr>
          <p:txBody>
            <a:bodyPr wrap="square" lIns="0" tIns="0" rIns="0" bIns="0" rtlCol="0"/>
            <a:lstStyle/>
            <a:p>
              <a:endParaRPr/>
            </a:p>
          </p:txBody>
        </p:sp>
        <p:sp>
          <p:nvSpPr>
            <p:cNvPr id="40" name="object 40"/>
            <p:cNvSpPr/>
            <p:nvPr/>
          </p:nvSpPr>
          <p:spPr>
            <a:xfrm>
              <a:off x="1104590" y="1791141"/>
              <a:ext cx="288925" cy="61594"/>
            </a:xfrm>
            <a:custGeom>
              <a:avLst/>
              <a:gdLst/>
              <a:ahLst/>
              <a:cxnLst/>
              <a:rect l="l" t="t" r="r" b="b"/>
              <a:pathLst>
                <a:path w="288925" h="61594">
                  <a:moveTo>
                    <a:pt x="0" y="9778"/>
                  </a:moveTo>
                  <a:lnTo>
                    <a:pt x="7099" y="14211"/>
                  </a:lnTo>
                  <a:lnTo>
                    <a:pt x="12547" y="16573"/>
                  </a:lnTo>
                  <a:lnTo>
                    <a:pt x="17957" y="18973"/>
                  </a:lnTo>
                  <a:lnTo>
                    <a:pt x="20345" y="13957"/>
                  </a:lnTo>
                  <a:lnTo>
                    <a:pt x="30861" y="21018"/>
                  </a:lnTo>
                  <a:lnTo>
                    <a:pt x="40391" y="27160"/>
                  </a:lnTo>
                  <a:lnTo>
                    <a:pt x="52285" y="34156"/>
                  </a:lnTo>
                  <a:lnTo>
                    <a:pt x="65161" y="40638"/>
                  </a:lnTo>
                  <a:lnTo>
                    <a:pt x="77635" y="45237"/>
                  </a:lnTo>
                  <a:lnTo>
                    <a:pt x="93408" y="49529"/>
                  </a:lnTo>
                  <a:lnTo>
                    <a:pt x="99618" y="49009"/>
                  </a:lnTo>
                  <a:lnTo>
                    <a:pt x="100088" y="54990"/>
                  </a:lnTo>
                  <a:lnTo>
                    <a:pt x="100533" y="60985"/>
                  </a:lnTo>
                  <a:lnTo>
                    <a:pt x="109639" y="61467"/>
                  </a:lnTo>
                  <a:lnTo>
                    <a:pt x="121119" y="61467"/>
                  </a:lnTo>
                  <a:lnTo>
                    <a:pt x="135565" y="61511"/>
                  </a:lnTo>
                  <a:lnTo>
                    <a:pt x="179328" y="59951"/>
                  </a:lnTo>
                  <a:lnTo>
                    <a:pt x="209529" y="45554"/>
                  </a:lnTo>
                  <a:lnTo>
                    <a:pt x="215150" y="42379"/>
                  </a:lnTo>
                  <a:lnTo>
                    <a:pt x="256118" y="18175"/>
                  </a:lnTo>
                  <a:lnTo>
                    <a:pt x="274091" y="6070"/>
                  </a:lnTo>
                  <a:lnTo>
                    <a:pt x="273418" y="2031"/>
                  </a:lnTo>
                  <a:lnTo>
                    <a:pt x="288696" y="0"/>
                  </a:lnTo>
                </a:path>
              </a:pathLst>
            </a:custGeom>
            <a:ln w="4787">
              <a:solidFill>
                <a:srgbClr val="070403"/>
              </a:solidFill>
            </a:ln>
          </p:spPr>
          <p:txBody>
            <a:bodyPr wrap="square" lIns="0" tIns="0" rIns="0" bIns="0" rtlCol="0"/>
            <a:lstStyle/>
            <a:p>
              <a:endParaRPr/>
            </a:p>
          </p:txBody>
        </p:sp>
        <p:sp>
          <p:nvSpPr>
            <p:cNvPr id="41" name="object 41"/>
            <p:cNvSpPr/>
            <p:nvPr/>
          </p:nvSpPr>
          <p:spPr>
            <a:xfrm>
              <a:off x="1113378" y="1586394"/>
              <a:ext cx="261886" cy="377231"/>
            </a:xfrm>
            <a:prstGeom prst="rect">
              <a:avLst/>
            </a:prstGeom>
            <a:blipFill>
              <a:blip r:embed="rId5" cstate="print"/>
              <a:stretch>
                <a:fillRect/>
              </a:stretch>
            </a:blipFill>
          </p:spPr>
          <p:txBody>
            <a:bodyPr wrap="square" lIns="0" tIns="0" rIns="0" bIns="0" rtlCol="0"/>
            <a:lstStyle/>
            <a:p>
              <a:endParaRPr/>
            </a:p>
          </p:txBody>
        </p:sp>
      </p:grpSp>
      <p:sp>
        <p:nvSpPr>
          <p:cNvPr id="42" name="object 42"/>
          <p:cNvSpPr txBox="1"/>
          <p:nvPr/>
        </p:nvSpPr>
        <p:spPr>
          <a:xfrm>
            <a:off x="509389" y="2457908"/>
            <a:ext cx="260794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FUNCIONAMIENTO DEL</a:t>
            </a:r>
            <a:r>
              <a:rPr sz="1600" b="1" spc="-90" dirty="0">
                <a:solidFill>
                  <a:srgbClr val="231F20"/>
                </a:solidFill>
                <a:latin typeface="Arial Narrow"/>
                <a:cs typeface="Arial Narrow"/>
              </a:rPr>
              <a:t> </a:t>
            </a:r>
            <a:r>
              <a:rPr sz="1600" b="1" spc="-5" dirty="0">
                <a:solidFill>
                  <a:srgbClr val="231F20"/>
                </a:solidFill>
                <a:latin typeface="Arial Narrow"/>
                <a:cs typeface="Arial Narrow"/>
              </a:rPr>
              <a:t>MANDO</a:t>
            </a:r>
            <a:endParaRPr sz="1600">
              <a:latin typeface="Arial Narrow"/>
              <a:cs typeface="Arial Narrow"/>
            </a:endParaRPr>
          </a:p>
        </p:txBody>
      </p:sp>
      <p:sp>
        <p:nvSpPr>
          <p:cNvPr id="43" name="object 43"/>
          <p:cNvSpPr/>
          <p:nvPr/>
        </p:nvSpPr>
        <p:spPr>
          <a:xfrm>
            <a:off x="528561" y="2791295"/>
            <a:ext cx="6461760" cy="0"/>
          </a:xfrm>
          <a:custGeom>
            <a:avLst/>
            <a:gdLst/>
            <a:ahLst/>
            <a:cxnLst/>
            <a:rect l="l" t="t" r="r" b="b"/>
            <a:pathLst>
              <a:path w="6461759">
                <a:moveTo>
                  <a:pt x="0" y="0"/>
                </a:moveTo>
                <a:lnTo>
                  <a:pt x="6461531" y="0"/>
                </a:lnTo>
              </a:path>
            </a:pathLst>
          </a:custGeom>
          <a:ln w="9525">
            <a:solidFill>
              <a:srgbClr val="231F20"/>
            </a:solidFill>
            <a:prstDash val="sysDot"/>
          </a:ln>
        </p:spPr>
        <p:txBody>
          <a:bodyPr wrap="square" lIns="0" tIns="0" rIns="0" bIns="0" rtlCol="0"/>
          <a:lstStyle/>
          <a:p>
            <a:endParaRPr/>
          </a:p>
        </p:txBody>
      </p:sp>
      <p:sp>
        <p:nvSpPr>
          <p:cNvPr id="44" name="object 44"/>
          <p:cNvSpPr txBox="1"/>
          <p:nvPr/>
        </p:nvSpPr>
        <p:spPr>
          <a:xfrm>
            <a:off x="1648506" y="4116375"/>
            <a:ext cx="814705"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Botón</a:t>
            </a:r>
            <a:r>
              <a:rPr sz="950" spc="-20" dirty="0">
                <a:solidFill>
                  <a:srgbClr val="231F20"/>
                </a:solidFill>
                <a:latin typeface="Arial Narrow"/>
                <a:cs typeface="Arial Narrow"/>
              </a:rPr>
              <a:t> </a:t>
            </a:r>
            <a:r>
              <a:rPr sz="950" spc="5" dirty="0">
                <a:solidFill>
                  <a:srgbClr val="231F20"/>
                </a:solidFill>
                <a:latin typeface="Arial Narrow"/>
                <a:cs typeface="Arial Narrow"/>
              </a:rPr>
              <a:t>Calentador</a:t>
            </a:r>
            <a:endParaRPr sz="950">
              <a:latin typeface="Arial Narrow"/>
              <a:cs typeface="Arial Narrow"/>
            </a:endParaRPr>
          </a:p>
        </p:txBody>
      </p:sp>
      <p:sp>
        <p:nvSpPr>
          <p:cNvPr id="45" name="object 45"/>
          <p:cNvSpPr/>
          <p:nvPr/>
        </p:nvSpPr>
        <p:spPr>
          <a:xfrm>
            <a:off x="1616038" y="4328969"/>
            <a:ext cx="1936114" cy="0"/>
          </a:xfrm>
          <a:custGeom>
            <a:avLst/>
            <a:gdLst/>
            <a:ahLst/>
            <a:cxnLst/>
            <a:rect l="l" t="t" r="r" b="b"/>
            <a:pathLst>
              <a:path w="1936114">
                <a:moveTo>
                  <a:pt x="1935670" y="0"/>
                </a:moveTo>
                <a:lnTo>
                  <a:pt x="0" y="0"/>
                </a:lnTo>
              </a:path>
            </a:pathLst>
          </a:custGeom>
          <a:ln w="6743">
            <a:solidFill>
              <a:srgbClr val="86888A"/>
            </a:solidFill>
          </a:ln>
        </p:spPr>
        <p:txBody>
          <a:bodyPr wrap="square" lIns="0" tIns="0" rIns="0" bIns="0" rtlCol="0"/>
          <a:lstStyle/>
          <a:p>
            <a:endParaRPr/>
          </a:p>
        </p:txBody>
      </p:sp>
      <p:sp>
        <p:nvSpPr>
          <p:cNvPr id="46" name="object 46"/>
          <p:cNvSpPr txBox="1"/>
          <p:nvPr/>
        </p:nvSpPr>
        <p:spPr>
          <a:xfrm>
            <a:off x="1648506" y="3506887"/>
            <a:ext cx="617220"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Pantalla</a:t>
            </a:r>
            <a:r>
              <a:rPr sz="950" spc="-40" dirty="0">
                <a:solidFill>
                  <a:srgbClr val="231F20"/>
                </a:solidFill>
                <a:latin typeface="Arial Narrow"/>
                <a:cs typeface="Arial Narrow"/>
              </a:rPr>
              <a:t> </a:t>
            </a:r>
            <a:r>
              <a:rPr sz="950" spc="5" dirty="0">
                <a:solidFill>
                  <a:srgbClr val="231F20"/>
                </a:solidFill>
                <a:latin typeface="Arial Narrow"/>
                <a:cs typeface="Arial Narrow"/>
              </a:rPr>
              <a:t>LED</a:t>
            </a:r>
            <a:endParaRPr sz="950">
              <a:latin typeface="Arial Narrow"/>
              <a:cs typeface="Arial Narrow"/>
            </a:endParaRPr>
          </a:p>
        </p:txBody>
      </p:sp>
      <p:grpSp>
        <p:nvGrpSpPr>
          <p:cNvPr id="47" name="object 47"/>
          <p:cNvGrpSpPr/>
          <p:nvPr/>
        </p:nvGrpSpPr>
        <p:grpSpPr>
          <a:xfrm>
            <a:off x="1635014" y="3715982"/>
            <a:ext cx="2085975" cy="1069340"/>
            <a:chOff x="1635014" y="3715982"/>
            <a:chExt cx="2085975" cy="1069340"/>
          </a:xfrm>
        </p:grpSpPr>
        <p:sp>
          <p:nvSpPr>
            <p:cNvPr id="48" name="object 48"/>
            <p:cNvSpPr/>
            <p:nvPr/>
          </p:nvSpPr>
          <p:spPr>
            <a:xfrm>
              <a:off x="1638507" y="3719474"/>
              <a:ext cx="2078989" cy="0"/>
            </a:xfrm>
            <a:custGeom>
              <a:avLst/>
              <a:gdLst/>
              <a:ahLst/>
              <a:cxnLst/>
              <a:rect l="l" t="t" r="r" b="b"/>
              <a:pathLst>
                <a:path w="2078989">
                  <a:moveTo>
                    <a:pt x="2078723" y="0"/>
                  </a:moveTo>
                  <a:lnTo>
                    <a:pt x="0" y="0"/>
                  </a:lnTo>
                </a:path>
              </a:pathLst>
            </a:custGeom>
            <a:ln w="6743">
              <a:solidFill>
                <a:srgbClr val="86888A"/>
              </a:solidFill>
            </a:ln>
          </p:spPr>
          <p:txBody>
            <a:bodyPr wrap="square" lIns="0" tIns="0" rIns="0" bIns="0" rtlCol="0"/>
            <a:lstStyle/>
            <a:p>
              <a:endParaRPr/>
            </a:p>
          </p:txBody>
        </p:sp>
        <p:sp>
          <p:nvSpPr>
            <p:cNvPr id="49" name="object 49"/>
            <p:cNvSpPr/>
            <p:nvPr/>
          </p:nvSpPr>
          <p:spPr>
            <a:xfrm>
              <a:off x="1638510" y="4781264"/>
              <a:ext cx="1936114" cy="0"/>
            </a:xfrm>
            <a:custGeom>
              <a:avLst/>
              <a:gdLst/>
              <a:ahLst/>
              <a:cxnLst/>
              <a:rect l="l" t="t" r="r" b="b"/>
              <a:pathLst>
                <a:path w="1936114">
                  <a:moveTo>
                    <a:pt x="1935708" y="0"/>
                  </a:moveTo>
                  <a:lnTo>
                    <a:pt x="0" y="0"/>
                  </a:lnTo>
                </a:path>
              </a:pathLst>
            </a:custGeom>
            <a:ln w="6743">
              <a:solidFill>
                <a:srgbClr val="86888A"/>
              </a:solidFill>
            </a:ln>
          </p:spPr>
          <p:txBody>
            <a:bodyPr wrap="square" lIns="0" tIns="0" rIns="0" bIns="0" rtlCol="0"/>
            <a:lstStyle/>
            <a:p>
              <a:endParaRPr/>
            </a:p>
          </p:txBody>
        </p:sp>
      </p:grpSp>
      <p:sp>
        <p:nvSpPr>
          <p:cNvPr id="50" name="object 50"/>
          <p:cNvSpPr txBox="1"/>
          <p:nvPr/>
        </p:nvSpPr>
        <p:spPr>
          <a:xfrm>
            <a:off x="1648506" y="4383025"/>
            <a:ext cx="1437005" cy="356870"/>
          </a:xfrm>
          <a:prstGeom prst="rect">
            <a:avLst/>
          </a:prstGeom>
        </p:spPr>
        <p:txBody>
          <a:bodyPr vert="horz" wrap="square" lIns="0" tIns="15240" rIns="0" bIns="0" rtlCol="0">
            <a:spAutoFit/>
          </a:bodyPr>
          <a:lstStyle/>
          <a:p>
            <a:pPr marL="12700">
              <a:lnSpc>
                <a:spcPts val="1040"/>
              </a:lnSpc>
              <a:spcBef>
                <a:spcPts val="120"/>
              </a:spcBef>
            </a:pPr>
            <a:r>
              <a:rPr sz="950" spc="5" dirty="0">
                <a:solidFill>
                  <a:srgbClr val="231F20"/>
                </a:solidFill>
                <a:latin typeface="Arial Narrow"/>
                <a:cs typeface="Arial Narrow"/>
              </a:rPr>
              <a:t>Botón</a:t>
            </a:r>
            <a:r>
              <a:rPr sz="950" dirty="0">
                <a:solidFill>
                  <a:srgbClr val="231F20"/>
                </a:solidFill>
                <a:latin typeface="Arial Narrow"/>
                <a:cs typeface="Arial Narrow"/>
              </a:rPr>
              <a:t> </a:t>
            </a:r>
            <a:r>
              <a:rPr sz="950" spc="5" dirty="0">
                <a:solidFill>
                  <a:srgbClr val="231F20"/>
                </a:solidFill>
                <a:latin typeface="Arial Narrow"/>
                <a:cs typeface="Arial Narrow"/>
              </a:rPr>
              <a:t>Burbujas</a:t>
            </a:r>
            <a:endParaRPr sz="950">
              <a:latin typeface="Arial Narrow"/>
              <a:cs typeface="Arial Narrow"/>
            </a:endParaRPr>
          </a:p>
          <a:p>
            <a:pPr marL="12700" marR="5080">
              <a:lnSpc>
                <a:spcPts val="740"/>
              </a:lnSpc>
              <a:spcBef>
                <a:spcPts val="60"/>
              </a:spcBef>
            </a:pPr>
            <a:r>
              <a:rPr sz="750" spc="-5" dirty="0">
                <a:solidFill>
                  <a:srgbClr val="231F20"/>
                </a:solidFill>
                <a:latin typeface="Arial Narrow"/>
                <a:cs typeface="Arial Narrow"/>
              </a:rPr>
              <a:t>- Ajuste el </a:t>
            </a:r>
            <a:r>
              <a:rPr sz="750" spc="-10" dirty="0">
                <a:solidFill>
                  <a:srgbClr val="231F20"/>
                </a:solidFill>
                <a:latin typeface="Arial Narrow"/>
                <a:cs typeface="Arial Narrow"/>
              </a:rPr>
              <a:t>nivel de burbujas pulsando el  botón </a:t>
            </a:r>
            <a:r>
              <a:rPr sz="750" spc="-5" dirty="0">
                <a:solidFill>
                  <a:srgbClr val="231F20"/>
                </a:solidFill>
                <a:latin typeface="Arial Narrow"/>
                <a:cs typeface="Arial Narrow"/>
              </a:rPr>
              <a:t>(L1: </a:t>
            </a:r>
            <a:r>
              <a:rPr sz="750" spc="-10" dirty="0">
                <a:solidFill>
                  <a:srgbClr val="231F20"/>
                </a:solidFill>
                <a:latin typeface="Arial Narrow"/>
                <a:cs typeface="Arial Narrow"/>
              </a:rPr>
              <a:t>300 </a:t>
            </a:r>
            <a:r>
              <a:rPr sz="750" spc="-5" dirty="0">
                <a:solidFill>
                  <a:srgbClr val="231F20"/>
                </a:solidFill>
                <a:latin typeface="Arial Narrow"/>
                <a:cs typeface="Arial Narrow"/>
              </a:rPr>
              <a:t>W, </a:t>
            </a:r>
            <a:r>
              <a:rPr sz="750" spc="-10" dirty="0">
                <a:solidFill>
                  <a:srgbClr val="231F20"/>
                </a:solidFill>
                <a:latin typeface="Arial Narrow"/>
                <a:cs typeface="Arial Narrow"/>
              </a:rPr>
              <a:t>L2: 500 </a:t>
            </a:r>
            <a:r>
              <a:rPr sz="750" spc="-5" dirty="0">
                <a:solidFill>
                  <a:srgbClr val="231F20"/>
                </a:solidFill>
                <a:latin typeface="Arial Narrow"/>
                <a:cs typeface="Arial Narrow"/>
              </a:rPr>
              <a:t>W, </a:t>
            </a:r>
            <a:r>
              <a:rPr sz="750" spc="-10" dirty="0">
                <a:solidFill>
                  <a:srgbClr val="231F20"/>
                </a:solidFill>
                <a:latin typeface="Arial Narrow"/>
                <a:cs typeface="Arial Narrow"/>
              </a:rPr>
              <a:t>L3: 720</a:t>
            </a:r>
            <a:r>
              <a:rPr sz="750" spc="10" dirty="0">
                <a:solidFill>
                  <a:srgbClr val="231F20"/>
                </a:solidFill>
                <a:latin typeface="Arial Narrow"/>
                <a:cs typeface="Arial Narrow"/>
              </a:rPr>
              <a:t> </a:t>
            </a:r>
            <a:r>
              <a:rPr sz="750" spc="-5" dirty="0">
                <a:solidFill>
                  <a:srgbClr val="231F20"/>
                </a:solidFill>
                <a:latin typeface="Arial Narrow"/>
                <a:cs typeface="Arial Narrow"/>
              </a:rPr>
              <a:t>W)</a:t>
            </a:r>
            <a:endParaRPr sz="750">
              <a:latin typeface="Arial Narrow"/>
              <a:cs typeface="Arial Narrow"/>
            </a:endParaRPr>
          </a:p>
        </p:txBody>
      </p:sp>
      <p:sp>
        <p:nvSpPr>
          <p:cNvPr id="51" name="object 51"/>
          <p:cNvSpPr txBox="1"/>
          <p:nvPr/>
        </p:nvSpPr>
        <p:spPr>
          <a:xfrm>
            <a:off x="1648506" y="4892457"/>
            <a:ext cx="589280"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Botón</a:t>
            </a:r>
            <a:r>
              <a:rPr sz="950" spc="-35" dirty="0">
                <a:solidFill>
                  <a:srgbClr val="231F20"/>
                </a:solidFill>
                <a:latin typeface="Arial Narrow"/>
                <a:cs typeface="Arial Narrow"/>
              </a:rPr>
              <a:t> </a:t>
            </a:r>
            <a:r>
              <a:rPr sz="950" spc="5" dirty="0">
                <a:solidFill>
                  <a:srgbClr val="231F20"/>
                </a:solidFill>
                <a:latin typeface="Arial Narrow"/>
                <a:cs typeface="Arial Narrow"/>
              </a:rPr>
              <a:t>Arriba</a:t>
            </a:r>
            <a:endParaRPr sz="950">
              <a:latin typeface="Arial Narrow"/>
              <a:cs typeface="Arial Narrow"/>
            </a:endParaRPr>
          </a:p>
        </p:txBody>
      </p:sp>
      <p:sp>
        <p:nvSpPr>
          <p:cNvPr id="52" name="object 52"/>
          <p:cNvSpPr txBox="1"/>
          <p:nvPr/>
        </p:nvSpPr>
        <p:spPr>
          <a:xfrm>
            <a:off x="5369832" y="4129876"/>
            <a:ext cx="544195"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Botón</a:t>
            </a:r>
            <a:r>
              <a:rPr sz="950" spc="-40" dirty="0">
                <a:solidFill>
                  <a:srgbClr val="231F20"/>
                </a:solidFill>
                <a:latin typeface="Arial Narrow"/>
                <a:cs typeface="Arial Narrow"/>
              </a:rPr>
              <a:t> </a:t>
            </a:r>
            <a:r>
              <a:rPr sz="950" spc="5" dirty="0">
                <a:solidFill>
                  <a:srgbClr val="231F20"/>
                </a:solidFill>
                <a:latin typeface="Arial Narrow"/>
                <a:cs typeface="Arial Narrow"/>
              </a:rPr>
              <a:t>Filtro</a:t>
            </a:r>
            <a:endParaRPr sz="950">
              <a:latin typeface="Arial Narrow"/>
              <a:cs typeface="Arial Narrow"/>
            </a:endParaRPr>
          </a:p>
        </p:txBody>
      </p:sp>
      <p:sp>
        <p:nvSpPr>
          <p:cNvPr id="53" name="object 53"/>
          <p:cNvSpPr txBox="1"/>
          <p:nvPr/>
        </p:nvSpPr>
        <p:spPr>
          <a:xfrm>
            <a:off x="5024878" y="4582234"/>
            <a:ext cx="910590"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Botón</a:t>
            </a:r>
            <a:r>
              <a:rPr sz="950" spc="-50" dirty="0">
                <a:solidFill>
                  <a:srgbClr val="231F20"/>
                </a:solidFill>
                <a:latin typeface="Arial Narrow"/>
                <a:cs typeface="Arial Narrow"/>
              </a:rPr>
              <a:t> </a:t>
            </a:r>
            <a:r>
              <a:rPr sz="950" spc="10" dirty="0">
                <a:solidFill>
                  <a:srgbClr val="231F20"/>
                </a:solidFill>
                <a:latin typeface="Arial Narrow"/>
                <a:cs typeface="Arial Narrow"/>
              </a:rPr>
              <a:t>Programador</a:t>
            </a:r>
            <a:endParaRPr sz="950">
              <a:latin typeface="Arial Narrow"/>
              <a:cs typeface="Arial Narrow"/>
            </a:endParaRPr>
          </a:p>
        </p:txBody>
      </p:sp>
      <p:sp>
        <p:nvSpPr>
          <p:cNvPr id="54" name="object 54"/>
          <p:cNvSpPr txBox="1"/>
          <p:nvPr/>
        </p:nvSpPr>
        <p:spPr>
          <a:xfrm>
            <a:off x="5357102" y="4906053"/>
            <a:ext cx="578485"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Botón</a:t>
            </a:r>
            <a:r>
              <a:rPr sz="950" spc="-30" dirty="0">
                <a:solidFill>
                  <a:srgbClr val="231F20"/>
                </a:solidFill>
                <a:latin typeface="Arial Narrow"/>
                <a:cs typeface="Arial Narrow"/>
              </a:rPr>
              <a:t> </a:t>
            </a:r>
            <a:r>
              <a:rPr sz="950" spc="5" dirty="0">
                <a:solidFill>
                  <a:srgbClr val="231F20"/>
                </a:solidFill>
                <a:latin typeface="Arial Narrow"/>
                <a:cs typeface="Arial Narrow"/>
              </a:rPr>
              <a:t>Abajo</a:t>
            </a:r>
            <a:endParaRPr sz="950">
              <a:latin typeface="Arial Narrow"/>
              <a:cs typeface="Arial Narrow"/>
            </a:endParaRPr>
          </a:p>
        </p:txBody>
      </p:sp>
      <p:grpSp>
        <p:nvGrpSpPr>
          <p:cNvPr id="55" name="object 55"/>
          <p:cNvGrpSpPr/>
          <p:nvPr/>
        </p:nvGrpSpPr>
        <p:grpSpPr>
          <a:xfrm>
            <a:off x="1635018" y="4338970"/>
            <a:ext cx="4330065" cy="783590"/>
            <a:chOff x="1635018" y="4338970"/>
            <a:chExt cx="4330065" cy="783590"/>
          </a:xfrm>
        </p:grpSpPr>
        <p:sp>
          <p:nvSpPr>
            <p:cNvPr id="56" name="object 56"/>
            <p:cNvSpPr/>
            <p:nvPr/>
          </p:nvSpPr>
          <p:spPr>
            <a:xfrm>
              <a:off x="1638510" y="5105034"/>
              <a:ext cx="1936114" cy="0"/>
            </a:xfrm>
            <a:custGeom>
              <a:avLst/>
              <a:gdLst/>
              <a:ahLst/>
              <a:cxnLst/>
              <a:rect l="l" t="t" r="r" b="b"/>
              <a:pathLst>
                <a:path w="1936114">
                  <a:moveTo>
                    <a:pt x="1935708" y="0"/>
                  </a:moveTo>
                  <a:lnTo>
                    <a:pt x="0" y="0"/>
                  </a:lnTo>
                </a:path>
              </a:pathLst>
            </a:custGeom>
            <a:ln w="6743">
              <a:solidFill>
                <a:srgbClr val="86888A"/>
              </a:solidFill>
            </a:ln>
          </p:spPr>
          <p:txBody>
            <a:bodyPr wrap="square" lIns="0" tIns="0" rIns="0" bIns="0" rtlCol="0"/>
            <a:lstStyle/>
            <a:p>
              <a:endParaRPr/>
            </a:p>
          </p:txBody>
        </p:sp>
        <p:sp>
          <p:nvSpPr>
            <p:cNvPr id="57" name="object 57"/>
            <p:cNvSpPr/>
            <p:nvPr/>
          </p:nvSpPr>
          <p:spPr>
            <a:xfrm>
              <a:off x="4296902" y="4342462"/>
              <a:ext cx="1643380" cy="0"/>
            </a:xfrm>
            <a:custGeom>
              <a:avLst/>
              <a:gdLst/>
              <a:ahLst/>
              <a:cxnLst/>
              <a:rect l="l" t="t" r="r" b="b"/>
              <a:pathLst>
                <a:path w="1643379">
                  <a:moveTo>
                    <a:pt x="1643100" y="0"/>
                  </a:moveTo>
                  <a:lnTo>
                    <a:pt x="0" y="0"/>
                  </a:lnTo>
                </a:path>
              </a:pathLst>
            </a:custGeom>
            <a:ln w="6680">
              <a:solidFill>
                <a:srgbClr val="86888A"/>
              </a:solidFill>
            </a:ln>
          </p:spPr>
          <p:txBody>
            <a:bodyPr wrap="square" lIns="0" tIns="0" rIns="0" bIns="0" rtlCol="0"/>
            <a:lstStyle/>
            <a:p>
              <a:endParaRPr/>
            </a:p>
          </p:txBody>
        </p:sp>
        <p:sp>
          <p:nvSpPr>
            <p:cNvPr id="58" name="object 58"/>
            <p:cNvSpPr/>
            <p:nvPr/>
          </p:nvSpPr>
          <p:spPr>
            <a:xfrm>
              <a:off x="4288594" y="4794764"/>
              <a:ext cx="1673225" cy="0"/>
            </a:xfrm>
            <a:custGeom>
              <a:avLst/>
              <a:gdLst/>
              <a:ahLst/>
              <a:cxnLst/>
              <a:rect l="l" t="t" r="r" b="b"/>
              <a:pathLst>
                <a:path w="1673225">
                  <a:moveTo>
                    <a:pt x="1672653" y="0"/>
                  </a:moveTo>
                  <a:lnTo>
                    <a:pt x="0" y="0"/>
                  </a:lnTo>
                </a:path>
              </a:pathLst>
            </a:custGeom>
            <a:ln w="6743">
              <a:solidFill>
                <a:srgbClr val="86888A"/>
              </a:solidFill>
            </a:ln>
          </p:spPr>
          <p:txBody>
            <a:bodyPr wrap="square" lIns="0" tIns="0" rIns="0" bIns="0" rtlCol="0"/>
            <a:lstStyle/>
            <a:p>
              <a:endParaRPr/>
            </a:p>
          </p:txBody>
        </p:sp>
        <p:sp>
          <p:nvSpPr>
            <p:cNvPr id="59" name="object 59"/>
            <p:cNvSpPr/>
            <p:nvPr/>
          </p:nvSpPr>
          <p:spPr>
            <a:xfrm>
              <a:off x="4288594" y="5118534"/>
              <a:ext cx="1673225" cy="0"/>
            </a:xfrm>
            <a:custGeom>
              <a:avLst/>
              <a:gdLst/>
              <a:ahLst/>
              <a:cxnLst/>
              <a:rect l="l" t="t" r="r" b="b"/>
              <a:pathLst>
                <a:path w="1673225">
                  <a:moveTo>
                    <a:pt x="1672653" y="0"/>
                  </a:moveTo>
                  <a:lnTo>
                    <a:pt x="0" y="0"/>
                  </a:lnTo>
                </a:path>
              </a:pathLst>
            </a:custGeom>
            <a:ln w="6743">
              <a:solidFill>
                <a:srgbClr val="86888A"/>
              </a:solidFill>
            </a:ln>
          </p:spPr>
          <p:txBody>
            <a:bodyPr wrap="square" lIns="0" tIns="0" rIns="0" bIns="0" rtlCol="0"/>
            <a:lstStyle/>
            <a:p>
              <a:endParaRPr/>
            </a:p>
          </p:txBody>
        </p:sp>
      </p:grpSp>
      <p:sp>
        <p:nvSpPr>
          <p:cNvPr id="60" name="object 60"/>
          <p:cNvSpPr txBox="1"/>
          <p:nvPr/>
        </p:nvSpPr>
        <p:spPr>
          <a:xfrm>
            <a:off x="1648506" y="5226304"/>
            <a:ext cx="532765" cy="173990"/>
          </a:xfrm>
          <a:prstGeom prst="rect">
            <a:avLst/>
          </a:prstGeom>
        </p:spPr>
        <p:txBody>
          <a:bodyPr vert="horz" wrap="square" lIns="0" tIns="15240" rIns="0" bIns="0" rtlCol="0">
            <a:spAutoFit/>
          </a:bodyPr>
          <a:lstStyle/>
          <a:p>
            <a:pPr marL="12700">
              <a:lnSpc>
                <a:spcPct val="100000"/>
              </a:lnSpc>
              <a:spcBef>
                <a:spcPts val="120"/>
              </a:spcBef>
            </a:pPr>
            <a:r>
              <a:rPr sz="950" spc="5" dirty="0">
                <a:solidFill>
                  <a:srgbClr val="231F20"/>
                </a:solidFill>
                <a:latin typeface="Arial Narrow"/>
                <a:cs typeface="Arial Narrow"/>
              </a:rPr>
              <a:t>Botón</a:t>
            </a:r>
            <a:r>
              <a:rPr sz="950" spc="-40" dirty="0">
                <a:solidFill>
                  <a:srgbClr val="231F20"/>
                </a:solidFill>
                <a:latin typeface="Arial Narrow"/>
                <a:cs typeface="Arial Narrow"/>
              </a:rPr>
              <a:t> </a:t>
            </a:r>
            <a:r>
              <a:rPr sz="950" spc="10" dirty="0">
                <a:solidFill>
                  <a:srgbClr val="231F20"/>
                </a:solidFill>
                <a:latin typeface="Arial Narrow"/>
                <a:cs typeface="Arial Narrow"/>
              </a:rPr>
              <a:t>UVC</a:t>
            </a:r>
            <a:endParaRPr sz="950">
              <a:latin typeface="Arial Narrow"/>
              <a:cs typeface="Arial Narrow"/>
            </a:endParaRPr>
          </a:p>
        </p:txBody>
      </p:sp>
      <p:sp>
        <p:nvSpPr>
          <p:cNvPr id="61" name="object 61"/>
          <p:cNvSpPr txBox="1"/>
          <p:nvPr/>
        </p:nvSpPr>
        <p:spPr>
          <a:xfrm>
            <a:off x="5256808" y="5242061"/>
            <a:ext cx="678180" cy="171450"/>
          </a:xfrm>
          <a:prstGeom prst="rect">
            <a:avLst/>
          </a:prstGeom>
        </p:spPr>
        <p:txBody>
          <a:bodyPr vert="horz" wrap="square" lIns="0" tIns="13335" rIns="0" bIns="0" rtlCol="0">
            <a:spAutoFit/>
          </a:bodyPr>
          <a:lstStyle/>
          <a:p>
            <a:pPr marL="12700">
              <a:lnSpc>
                <a:spcPct val="100000"/>
              </a:lnSpc>
              <a:spcBef>
                <a:spcPts val="105"/>
              </a:spcBef>
            </a:pPr>
            <a:r>
              <a:rPr sz="950" dirty="0">
                <a:solidFill>
                  <a:srgbClr val="231F20"/>
                </a:solidFill>
                <a:latin typeface="Arial Narrow"/>
                <a:cs typeface="Arial Narrow"/>
              </a:rPr>
              <a:t>Botón</a:t>
            </a:r>
            <a:r>
              <a:rPr sz="950" spc="-50" dirty="0">
                <a:solidFill>
                  <a:srgbClr val="231F20"/>
                </a:solidFill>
                <a:latin typeface="Arial Narrow"/>
                <a:cs typeface="Arial Narrow"/>
              </a:rPr>
              <a:t> </a:t>
            </a:r>
            <a:r>
              <a:rPr sz="950" spc="-5" dirty="0">
                <a:solidFill>
                  <a:srgbClr val="231F20"/>
                </a:solidFill>
                <a:latin typeface="Arial Narrow"/>
                <a:cs typeface="Arial Narrow"/>
              </a:rPr>
              <a:t>OZONO</a:t>
            </a:r>
            <a:endParaRPr sz="950">
              <a:latin typeface="Arial Narrow"/>
              <a:cs typeface="Arial Narrow"/>
            </a:endParaRPr>
          </a:p>
        </p:txBody>
      </p:sp>
      <p:grpSp>
        <p:nvGrpSpPr>
          <p:cNvPr id="62" name="object 62"/>
          <p:cNvGrpSpPr/>
          <p:nvPr/>
        </p:nvGrpSpPr>
        <p:grpSpPr>
          <a:xfrm>
            <a:off x="1638510" y="3062459"/>
            <a:ext cx="4323080" cy="2722880"/>
            <a:chOff x="1638510" y="3062459"/>
            <a:chExt cx="4323080" cy="2722880"/>
          </a:xfrm>
        </p:grpSpPr>
        <p:sp>
          <p:nvSpPr>
            <p:cNvPr id="63" name="object 63"/>
            <p:cNvSpPr/>
            <p:nvPr/>
          </p:nvSpPr>
          <p:spPr>
            <a:xfrm>
              <a:off x="1638510" y="5438893"/>
              <a:ext cx="1936114" cy="0"/>
            </a:xfrm>
            <a:custGeom>
              <a:avLst/>
              <a:gdLst/>
              <a:ahLst/>
              <a:cxnLst/>
              <a:rect l="l" t="t" r="r" b="b"/>
              <a:pathLst>
                <a:path w="1936114">
                  <a:moveTo>
                    <a:pt x="1935708" y="0"/>
                  </a:moveTo>
                  <a:lnTo>
                    <a:pt x="0" y="0"/>
                  </a:lnTo>
                </a:path>
              </a:pathLst>
            </a:custGeom>
            <a:ln w="6743">
              <a:solidFill>
                <a:srgbClr val="86888A"/>
              </a:solidFill>
            </a:ln>
          </p:spPr>
          <p:txBody>
            <a:bodyPr wrap="square" lIns="0" tIns="0" rIns="0" bIns="0" rtlCol="0"/>
            <a:lstStyle/>
            <a:p>
              <a:endParaRPr/>
            </a:p>
          </p:txBody>
        </p:sp>
        <p:sp>
          <p:nvSpPr>
            <p:cNvPr id="64" name="object 64"/>
            <p:cNvSpPr/>
            <p:nvPr/>
          </p:nvSpPr>
          <p:spPr>
            <a:xfrm>
              <a:off x="3320492" y="3062459"/>
              <a:ext cx="2640755" cy="2722499"/>
            </a:xfrm>
            <a:prstGeom prst="rect">
              <a:avLst/>
            </a:prstGeom>
            <a:blipFill>
              <a:blip r:embed="rId6" cstate="print"/>
              <a:stretch>
                <a:fillRect/>
              </a:stretch>
            </a:blipFill>
          </p:spPr>
          <p:txBody>
            <a:bodyPr wrap="square" lIns="0" tIns="0" rIns="0" bIns="0" rtlCol="0"/>
            <a:lstStyle/>
            <a:p>
              <a:endParaRPr/>
            </a:p>
          </p:txBody>
        </p:sp>
      </p:grpSp>
      <p:sp>
        <p:nvSpPr>
          <p:cNvPr id="65" name="object 65"/>
          <p:cNvSpPr txBox="1"/>
          <p:nvPr/>
        </p:nvSpPr>
        <p:spPr>
          <a:xfrm>
            <a:off x="979573" y="6022995"/>
            <a:ext cx="5323840" cy="5607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Pantalla</a:t>
            </a:r>
            <a:r>
              <a:rPr sz="1000" b="1" spc="-5" dirty="0">
                <a:solidFill>
                  <a:srgbClr val="231F20"/>
                </a:solidFill>
                <a:latin typeface="Arial Narrow"/>
                <a:cs typeface="Arial Narrow"/>
              </a:rPr>
              <a:t> </a:t>
            </a:r>
            <a:r>
              <a:rPr sz="1000" b="1" dirty="0">
                <a:solidFill>
                  <a:srgbClr val="231F20"/>
                </a:solidFill>
                <a:latin typeface="Arial Narrow"/>
                <a:cs typeface="Arial Narrow"/>
              </a:rPr>
              <a:t>LED</a:t>
            </a:r>
            <a:endParaRPr sz="1000">
              <a:latin typeface="Arial Narrow"/>
              <a:cs typeface="Arial Narrow"/>
            </a:endParaRPr>
          </a:p>
          <a:p>
            <a:pPr marL="12700">
              <a:lnSpc>
                <a:spcPct val="100000"/>
              </a:lnSpc>
              <a:spcBef>
                <a:spcPts val="300"/>
              </a:spcBef>
            </a:pPr>
            <a:r>
              <a:rPr sz="900" dirty="0">
                <a:solidFill>
                  <a:srgbClr val="231F20"/>
                </a:solidFill>
                <a:latin typeface="Arial Narrow"/>
                <a:cs typeface="Arial Narrow"/>
              </a:rPr>
              <a:t>Una </a:t>
            </a:r>
            <a:r>
              <a:rPr sz="900" spc="-5" dirty="0">
                <a:solidFill>
                  <a:srgbClr val="231F20"/>
                </a:solidFill>
                <a:latin typeface="Arial Narrow"/>
                <a:cs typeface="Arial Narrow"/>
              </a:rPr>
              <a:t>vez encendido, pulse </a:t>
            </a:r>
            <a:r>
              <a:rPr sz="900" b="1" dirty="0">
                <a:solidFill>
                  <a:srgbClr val="231F20"/>
                </a:solidFill>
                <a:latin typeface="Arial Narrow"/>
                <a:cs typeface="Arial Narrow"/>
              </a:rPr>
              <a:t>REINICIO </a:t>
            </a:r>
            <a:r>
              <a:rPr sz="900" spc="-5" dirty="0">
                <a:solidFill>
                  <a:srgbClr val="231F20"/>
                </a:solidFill>
                <a:latin typeface="Arial Narrow"/>
                <a:cs typeface="Arial Narrow"/>
              </a:rPr>
              <a:t>en el </a:t>
            </a:r>
            <a:r>
              <a:rPr sz="900" dirty="0">
                <a:solidFill>
                  <a:srgbClr val="231F20"/>
                </a:solidFill>
                <a:latin typeface="Arial Narrow"/>
                <a:cs typeface="Arial Narrow"/>
              </a:rPr>
              <a:t>PRCD. En </a:t>
            </a:r>
            <a:r>
              <a:rPr sz="900" spc="-5" dirty="0">
                <a:solidFill>
                  <a:srgbClr val="231F20"/>
                </a:solidFill>
                <a:latin typeface="Arial Narrow"/>
                <a:cs typeface="Arial Narrow"/>
              </a:rPr>
              <a:t>la pantalla LED aparece la </a:t>
            </a:r>
            <a:r>
              <a:rPr sz="900" dirty="0">
                <a:solidFill>
                  <a:srgbClr val="231F20"/>
                </a:solidFill>
                <a:latin typeface="Arial Narrow"/>
                <a:cs typeface="Arial Narrow"/>
              </a:rPr>
              <a:t>temperatura </a:t>
            </a:r>
            <a:r>
              <a:rPr sz="900" spc="-5" dirty="0">
                <a:solidFill>
                  <a:srgbClr val="231F20"/>
                </a:solidFill>
                <a:latin typeface="Arial Narrow"/>
                <a:cs typeface="Arial Narrow"/>
              </a:rPr>
              <a:t>actual del agua</a:t>
            </a:r>
            <a:r>
              <a:rPr sz="900" spc="-15" dirty="0">
                <a:solidFill>
                  <a:srgbClr val="231F20"/>
                </a:solidFill>
                <a:latin typeface="Arial Narrow"/>
                <a:cs typeface="Arial Narrow"/>
              </a:rPr>
              <a:t> </a:t>
            </a:r>
            <a:r>
              <a:rPr sz="900" dirty="0">
                <a:solidFill>
                  <a:srgbClr val="231F20"/>
                </a:solidFill>
                <a:latin typeface="Arial Narrow"/>
                <a:cs typeface="Arial Narrow"/>
              </a:rPr>
              <a:t>automáticamente.</a:t>
            </a:r>
            <a:endParaRPr sz="900">
              <a:latin typeface="Arial Narrow"/>
              <a:cs typeface="Arial Narrow"/>
            </a:endParaRPr>
          </a:p>
          <a:p>
            <a:pPr marL="12700">
              <a:lnSpc>
                <a:spcPct val="100000"/>
              </a:lnSpc>
              <a:spcBef>
                <a:spcPts val="220"/>
              </a:spcBef>
            </a:pPr>
            <a:r>
              <a:rPr sz="900" b="1" dirty="0">
                <a:solidFill>
                  <a:srgbClr val="231F20"/>
                </a:solidFill>
                <a:latin typeface="Arial Narrow"/>
                <a:cs typeface="Arial Narrow"/>
              </a:rPr>
              <a:t>NOTA: </a:t>
            </a:r>
            <a:r>
              <a:rPr sz="900" spc="-5" dirty="0">
                <a:solidFill>
                  <a:srgbClr val="231F20"/>
                </a:solidFill>
                <a:latin typeface="Arial Narrow"/>
                <a:cs typeface="Arial Narrow"/>
              </a:rPr>
              <a:t>la </a:t>
            </a:r>
            <a:r>
              <a:rPr sz="900" dirty="0">
                <a:solidFill>
                  <a:srgbClr val="231F20"/>
                </a:solidFill>
                <a:latin typeface="Arial Narrow"/>
                <a:cs typeface="Arial Narrow"/>
              </a:rPr>
              <a:t>temperatura real </a:t>
            </a:r>
            <a:r>
              <a:rPr sz="900" spc="-5" dirty="0">
                <a:solidFill>
                  <a:srgbClr val="231F20"/>
                </a:solidFill>
                <a:latin typeface="Arial Narrow"/>
                <a:cs typeface="Arial Narrow"/>
              </a:rPr>
              <a:t>del agua puede diferir de la </a:t>
            </a:r>
            <a:r>
              <a:rPr sz="900" dirty="0">
                <a:solidFill>
                  <a:srgbClr val="231F20"/>
                </a:solidFill>
                <a:latin typeface="Arial Narrow"/>
                <a:cs typeface="Arial Narrow"/>
              </a:rPr>
              <a:t>temperatura </a:t>
            </a:r>
            <a:r>
              <a:rPr sz="900" spc="-5" dirty="0">
                <a:solidFill>
                  <a:srgbClr val="231F20"/>
                </a:solidFill>
                <a:latin typeface="Arial Narrow"/>
                <a:cs typeface="Arial Narrow"/>
              </a:rPr>
              <a:t>que aparece en la pantalla LED en unos </a:t>
            </a:r>
            <a:r>
              <a:rPr sz="900" dirty="0">
                <a:solidFill>
                  <a:srgbClr val="231F20"/>
                </a:solidFill>
                <a:latin typeface="Arial Narrow"/>
                <a:cs typeface="Arial Narrow"/>
              </a:rPr>
              <a:t>1</a:t>
            </a:r>
            <a:r>
              <a:rPr sz="900" spc="-3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p:txBody>
      </p:sp>
      <p:sp>
        <p:nvSpPr>
          <p:cNvPr id="66" name="object 66"/>
          <p:cNvSpPr txBox="1"/>
          <p:nvPr/>
        </p:nvSpPr>
        <p:spPr>
          <a:xfrm>
            <a:off x="979573" y="6807224"/>
            <a:ext cx="59817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CALENTAR</a:t>
            </a:r>
            <a:endParaRPr sz="1000">
              <a:latin typeface="Arial Narrow"/>
              <a:cs typeface="Arial Narrow"/>
            </a:endParaRPr>
          </a:p>
        </p:txBody>
      </p:sp>
      <p:sp>
        <p:nvSpPr>
          <p:cNvPr id="67" name="object 67"/>
          <p:cNvSpPr txBox="1"/>
          <p:nvPr/>
        </p:nvSpPr>
        <p:spPr>
          <a:xfrm>
            <a:off x="979573" y="7010424"/>
            <a:ext cx="6042660" cy="162560"/>
          </a:xfrm>
          <a:prstGeom prst="rect">
            <a:avLst/>
          </a:prstGeom>
        </p:spPr>
        <p:txBody>
          <a:bodyPr vert="horz" wrap="square" lIns="0" tIns="12700" rIns="0" bIns="0" rtlCol="0">
            <a:spAutoFit/>
          </a:bodyPr>
          <a:lstStyle/>
          <a:p>
            <a:pPr marL="12700">
              <a:lnSpc>
                <a:spcPct val="100000"/>
              </a:lnSpc>
              <a:spcBef>
                <a:spcPts val="100"/>
              </a:spcBef>
              <a:tabLst>
                <a:tab pos="1731645" algn="l"/>
              </a:tabLst>
            </a:pPr>
            <a:r>
              <a:rPr sz="900" spc="-5" dirty="0">
                <a:solidFill>
                  <a:srgbClr val="231F20"/>
                </a:solidFill>
                <a:latin typeface="Arial Narrow"/>
                <a:cs typeface="Arial Narrow"/>
              </a:rPr>
              <a:t>1.  </a:t>
            </a:r>
            <a:r>
              <a:rPr sz="900" dirty="0">
                <a:solidFill>
                  <a:srgbClr val="231F20"/>
                </a:solidFill>
                <a:latin typeface="Arial Narrow"/>
                <a:cs typeface="Arial Narrow"/>
              </a:rPr>
              <a:t>Pulse </a:t>
            </a:r>
            <a:r>
              <a:rPr sz="900" spc="-5" dirty="0">
                <a:solidFill>
                  <a:srgbClr val="231F20"/>
                </a:solidFill>
                <a:latin typeface="Arial Narrow"/>
                <a:cs typeface="Arial Narrow"/>
              </a:rPr>
              <a:t>el</a:t>
            </a:r>
            <a:r>
              <a:rPr sz="900" spc="25" dirty="0">
                <a:solidFill>
                  <a:srgbClr val="231F20"/>
                </a:solidFill>
                <a:latin typeface="Arial Narrow"/>
                <a:cs typeface="Arial Narrow"/>
              </a:rPr>
              <a:t> </a:t>
            </a:r>
            <a:r>
              <a:rPr sz="900" dirty="0">
                <a:solidFill>
                  <a:srgbClr val="231F20"/>
                </a:solidFill>
                <a:latin typeface="Arial Narrow"/>
                <a:cs typeface="Arial Narrow"/>
              </a:rPr>
              <a:t>botón</a:t>
            </a:r>
            <a:r>
              <a:rPr sz="900" spc="5" dirty="0">
                <a:solidFill>
                  <a:srgbClr val="231F20"/>
                </a:solidFill>
                <a:latin typeface="Arial Narrow"/>
                <a:cs typeface="Arial Narrow"/>
              </a:rPr>
              <a:t> </a:t>
            </a:r>
            <a:r>
              <a:rPr sz="900" b="1" spc="-5" dirty="0">
                <a:solidFill>
                  <a:srgbClr val="231F20"/>
                </a:solidFill>
                <a:latin typeface="Arial Narrow"/>
                <a:cs typeface="Arial Narrow"/>
              </a:rPr>
              <a:t>CALENTADOR	</a:t>
            </a:r>
            <a:r>
              <a:rPr sz="900" spc="-5" dirty="0">
                <a:solidFill>
                  <a:srgbClr val="231F20"/>
                </a:solidFill>
                <a:latin typeface="Arial Narrow"/>
                <a:cs typeface="Arial Narrow"/>
              </a:rPr>
              <a:t>cpara encender </a:t>
            </a:r>
            <a:r>
              <a:rPr sz="900" dirty="0">
                <a:solidFill>
                  <a:srgbClr val="231F20"/>
                </a:solidFill>
                <a:latin typeface="Arial Narrow"/>
                <a:cs typeface="Arial Narrow"/>
              </a:rPr>
              <a:t>o </a:t>
            </a:r>
            <a:r>
              <a:rPr sz="900" spc="-5" dirty="0">
                <a:solidFill>
                  <a:srgbClr val="231F20"/>
                </a:solidFill>
                <a:latin typeface="Arial Narrow"/>
                <a:cs typeface="Arial Narrow"/>
              </a:rPr>
              <a:t>apagar el sistema de calentamiento. </a:t>
            </a:r>
            <a:r>
              <a:rPr sz="900" dirty="0">
                <a:solidFill>
                  <a:srgbClr val="231F20"/>
                </a:solidFill>
                <a:latin typeface="Arial Narrow"/>
                <a:cs typeface="Arial Narrow"/>
              </a:rPr>
              <a:t>Cuando </a:t>
            </a:r>
            <a:r>
              <a:rPr sz="900" spc="-5" dirty="0">
                <a:solidFill>
                  <a:srgbClr val="231F20"/>
                </a:solidFill>
                <a:latin typeface="Arial Narrow"/>
                <a:cs typeface="Arial Narrow"/>
              </a:rPr>
              <a:t>la luz de encima de ese botón está</a:t>
            </a:r>
            <a:r>
              <a:rPr sz="900" spc="-35" dirty="0">
                <a:solidFill>
                  <a:srgbClr val="231F20"/>
                </a:solidFill>
                <a:latin typeface="Arial Narrow"/>
                <a:cs typeface="Arial Narrow"/>
              </a:rPr>
              <a:t> </a:t>
            </a:r>
            <a:r>
              <a:rPr sz="900" dirty="0">
                <a:solidFill>
                  <a:srgbClr val="231F20"/>
                </a:solidFill>
                <a:latin typeface="Arial Narrow"/>
                <a:cs typeface="Arial Narrow"/>
              </a:rPr>
              <a:t>roja,</a:t>
            </a:r>
            <a:endParaRPr sz="900">
              <a:latin typeface="Arial Narrow"/>
              <a:cs typeface="Arial Narrow"/>
            </a:endParaRPr>
          </a:p>
        </p:txBody>
      </p:sp>
      <p:sp>
        <p:nvSpPr>
          <p:cNvPr id="68" name="object 68"/>
          <p:cNvSpPr txBox="1"/>
          <p:nvPr/>
        </p:nvSpPr>
        <p:spPr>
          <a:xfrm>
            <a:off x="1109875" y="7147584"/>
            <a:ext cx="5724525" cy="381635"/>
          </a:xfrm>
          <a:prstGeom prst="rect">
            <a:avLst/>
          </a:prstGeom>
        </p:spPr>
        <p:txBody>
          <a:bodyPr vert="horz" wrap="square" lIns="0" tIns="12700" rIns="0" bIns="0" rtlCol="0">
            <a:spAutoFit/>
          </a:bodyPr>
          <a:lstStyle/>
          <a:p>
            <a:pPr marL="12700" marR="5080">
              <a:lnSpc>
                <a:spcPct val="129700"/>
              </a:lnSpc>
              <a:spcBef>
                <a:spcPts val="100"/>
              </a:spcBef>
            </a:pPr>
            <a:r>
              <a:rPr sz="900" spc="-5" dirty="0">
                <a:solidFill>
                  <a:srgbClr val="231F20"/>
                </a:solidFill>
                <a:latin typeface="Arial Narrow"/>
                <a:cs typeface="Arial Narrow"/>
              </a:rPr>
              <a:t>el sistema de calentamiento se activa. </a:t>
            </a:r>
            <a:r>
              <a:rPr sz="900" dirty="0">
                <a:solidFill>
                  <a:srgbClr val="231F20"/>
                </a:solidFill>
                <a:latin typeface="Arial Narrow"/>
                <a:cs typeface="Arial Narrow"/>
              </a:rPr>
              <a:t>Cuando </a:t>
            </a:r>
            <a:r>
              <a:rPr sz="900" spc="-5" dirty="0">
                <a:solidFill>
                  <a:srgbClr val="231F20"/>
                </a:solidFill>
                <a:latin typeface="Arial Narrow"/>
                <a:cs typeface="Arial Narrow"/>
              </a:rPr>
              <a:t>la luz se pone en verde, el agua está </a:t>
            </a:r>
            <a:r>
              <a:rPr sz="900" dirty="0">
                <a:solidFill>
                  <a:srgbClr val="231F20"/>
                </a:solidFill>
                <a:latin typeface="Arial Narrow"/>
                <a:cs typeface="Arial Narrow"/>
              </a:rPr>
              <a:t>a </a:t>
            </a: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configurada </a:t>
            </a:r>
            <a:r>
              <a:rPr sz="900" dirty="0">
                <a:solidFill>
                  <a:srgbClr val="231F20"/>
                </a:solidFill>
                <a:latin typeface="Arial Narrow"/>
                <a:cs typeface="Arial Narrow"/>
              </a:rPr>
              <a:t>y </a:t>
            </a:r>
            <a:r>
              <a:rPr sz="900" spc="-5" dirty="0">
                <a:solidFill>
                  <a:srgbClr val="231F20"/>
                </a:solidFill>
                <a:latin typeface="Arial Narrow"/>
                <a:cs typeface="Arial Narrow"/>
              </a:rPr>
              <a:t>el sistema de calenta  miento se pone en</a:t>
            </a:r>
            <a:r>
              <a:rPr sz="900" spc="-10" dirty="0">
                <a:solidFill>
                  <a:srgbClr val="231F20"/>
                </a:solidFill>
                <a:latin typeface="Arial Narrow"/>
                <a:cs typeface="Arial Narrow"/>
              </a:rPr>
              <a:t> </a:t>
            </a:r>
            <a:r>
              <a:rPr sz="900" dirty="0">
                <a:solidFill>
                  <a:srgbClr val="231F20"/>
                </a:solidFill>
                <a:latin typeface="Arial Narrow"/>
                <a:cs typeface="Arial Narrow"/>
              </a:rPr>
              <a:t>reposo.</a:t>
            </a:r>
            <a:endParaRPr sz="900">
              <a:latin typeface="Arial Narrow"/>
              <a:cs typeface="Arial Narrow"/>
            </a:endParaRPr>
          </a:p>
        </p:txBody>
      </p:sp>
      <p:sp>
        <p:nvSpPr>
          <p:cNvPr id="69" name="object 69"/>
          <p:cNvSpPr/>
          <p:nvPr/>
        </p:nvSpPr>
        <p:spPr>
          <a:xfrm>
            <a:off x="543255" y="6116663"/>
            <a:ext cx="292735" cy="146685"/>
          </a:xfrm>
          <a:custGeom>
            <a:avLst/>
            <a:gdLst/>
            <a:ahLst/>
            <a:cxnLst/>
            <a:rect l="l" t="t" r="r" b="b"/>
            <a:pathLst>
              <a:path w="292734" h="146685">
                <a:moveTo>
                  <a:pt x="0" y="0"/>
                </a:moveTo>
                <a:lnTo>
                  <a:pt x="292417" y="0"/>
                </a:lnTo>
                <a:lnTo>
                  <a:pt x="292417" y="146240"/>
                </a:lnTo>
                <a:lnTo>
                  <a:pt x="0" y="146240"/>
                </a:lnTo>
                <a:lnTo>
                  <a:pt x="0" y="0"/>
                </a:lnTo>
                <a:close/>
              </a:path>
            </a:pathLst>
          </a:custGeom>
          <a:ln w="3175">
            <a:solidFill>
              <a:srgbClr val="231F20"/>
            </a:solidFill>
          </a:ln>
        </p:spPr>
        <p:txBody>
          <a:bodyPr wrap="square" lIns="0" tIns="0" rIns="0" bIns="0" rtlCol="0"/>
          <a:lstStyle/>
          <a:p>
            <a:endParaRPr/>
          </a:p>
        </p:txBody>
      </p:sp>
      <p:sp>
        <p:nvSpPr>
          <p:cNvPr id="70" name="object 70"/>
          <p:cNvSpPr txBox="1"/>
          <p:nvPr/>
        </p:nvSpPr>
        <p:spPr>
          <a:xfrm>
            <a:off x="838212" y="6098231"/>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71" name="object 71"/>
          <p:cNvSpPr/>
          <p:nvPr/>
        </p:nvSpPr>
        <p:spPr>
          <a:xfrm>
            <a:off x="539561" y="6850657"/>
            <a:ext cx="286385" cy="287655"/>
          </a:xfrm>
          <a:custGeom>
            <a:avLst/>
            <a:gdLst/>
            <a:ahLst/>
            <a:cxnLst/>
            <a:rect l="l" t="t" r="r" b="b"/>
            <a:pathLst>
              <a:path w="286384" h="287654">
                <a:moveTo>
                  <a:pt x="283296" y="105092"/>
                </a:moveTo>
                <a:lnTo>
                  <a:pt x="272235" y="67233"/>
                </a:lnTo>
                <a:lnTo>
                  <a:pt x="245793" y="31648"/>
                </a:lnTo>
                <a:lnTo>
                  <a:pt x="209230" y="9905"/>
                </a:lnTo>
                <a:lnTo>
                  <a:pt x="170555" y="1376"/>
                </a:lnTo>
                <a:lnTo>
                  <a:pt x="143126" y="0"/>
                </a:lnTo>
                <a:lnTo>
                  <a:pt x="133961" y="139"/>
                </a:lnTo>
                <a:lnTo>
                  <a:pt x="94587" y="4737"/>
                </a:lnTo>
                <a:lnTo>
                  <a:pt x="88707" y="6337"/>
                </a:lnTo>
                <a:lnTo>
                  <a:pt x="82827" y="7937"/>
                </a:lnTo>
                <a:lnTo>
                  <a:pt x="47579" y="25879"/>
                </a:lnTo>
                <a:lnTo>
                  <a:pt x="17790" y="60261"/>
                </a:lnTo>
                <a:lnTo>
                  <a:pt x="9230" y="79959"/>
                </a:lnTo>
                <a:lnTo>
                  <a:pt x="6893" y="86753"/>
                </a:lnTo>
                <a:lnTo>
                  <a:pt x="302" y="129171"/>
                </a:lnTo>
                <a:lnTo>
                  <a:pt x="124" y="136309"/>
                </a:lnTo>
                <a:lnTo>
                  <a:pt x="124" y="143459"/>
                </a:lnTo>
                <a:lnTo>
                  <a:pt x="0" y="150727"/>
                </a:lnTo>
                <a:lnTo>
                  <a:pt x="5373" y="193890"/>
                </a:lnTo>
                <a:lnTo>
                  <a:pt x="22223" y="233932"/>
                </a:lnTo>
                <a:lnTo>
                  <a:pt x="52730" y="264643"/>
                </a:lnTo>
                <a:lnTo>
                  <a:pt x="92706" y="281656"/>
                </a:lnTo>
                <a:lnTo>
                  <a:pt x="135860" y="287097"/>
                </a:lnTo>
                <a:lnTo>
                  <a:pt x="143126" y="286956"/>
                </a:lnTo>
                <a:lnTo>
                  <a:pt x="150364" y="287097"/>
                </a:lnTo>
                <a:lnTo>
                  <a:pt x="193530" y="281656"/>
                </a:lnTo>
                <a:lnTo>
                  <a:pt x="233497" y="264643"/>
                </a:lnTo>
                <a:lnTo>
                  <a:pt x="264035" y="233932"/>
                </a:lnTo>
                <a:lnTo>
                  <a:pt x="280860" y="193890"/>
                </a:lnTo>
                <a:lnTo>
                  <a:pt x="286246" y="150727"/>
                </a:lnTo>
                <a:lnTo>
                  <a:pt x="286128" y="143459"/>
                </a:lnTo>
                <a:lnTo>
                  <a:pt x="285989" y="133849"/>
                </a:lnTo>
                <a:lnTo>
                  <a:pt x="285503" y="124228"/>
                </a:lnTo>
                <a:lnTo>
                  <a:pt x="284621" y="114630"/>
                </a:lnTo>
                <a:lnTo>
                  <a:pt x="283296" y="105092"/>
                </a:lnTo>
                <a:close/>
              </a:path>
            </a:pathLst>
          </a:custGeom>
          <a:ln w="3594">
            <a:solidFill>
              <a:srgbClr val="050100"/>
            </a:solidFill>
          </a:ln>
        </p:spPr>
        <p:txBody>
          <a:bodyPr wrap="square" lIns="0" tIns="0" rIns="0" bIns="0" rtlCol="0"/>
          <a:lstStyle/>
          <a:p>
            <a:endParaRPr/>
          </a:p>
        </p:txBody>
      </p:sp>
      <p:sp>
        <p:nvSpPr>
          <p:cNvPr id="72" name="object 72"/>
          <p:cNvSpPr txBox="1"/>
          <p:nvPr/>
        </p:nvSpPr>
        <p:spPr>
          <a:xfrm>
            <a:off x="619348" y="7021090"/>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73" name="object 73"/>
          <p:cNvSpPr/>
          <p:nvPr/>
        </p:nvSpPr>
        <p:spPr>
          <a:xfrm>
            <a:off x="640365" y="6903500"/>
            <a:ext cx="84416" cy="109232"/>
          </a:xfrm>
          <a:prstGeom prst="rect">
            <a:avLst/>
          </a:prstGeom>
          <a:blipFill>
            <a:blip r:embed="rId7" cstate="print"/>
            <a:stretch>
              <a:fillRect/>
            </a:stretch>
          </a:blipFill>
        </p:spPr>
        <p:txBody>
          <a:bodyPr wrap="square" lIns="0" tIns="0" rIns="0" bIns="0" rtlCol="0"/>
          <a:lstStyle/>
          <a:p>
            <a:endParaRPr/>
          </a:p>
        </p:txBody>
      </p:sp>
      <p:sp>
        <p:nvSpPr>
          <p:cNvPr id="74" name="object 74"/>
          <p:cNvSpPr/>
          <p:nvPr/>
        </p:nvSpPr>
        <p:spPr>
          <a:xfrm>
            <a:off x="2473427" y="6989984"/>
            <a:ext cx="171450" cy="172085"/>
          </a:xfrm>
          <a:custGeom>
            <a:avLst/>
            <a:gdLst/>
            <a:ahLst/>
            <a:cxnLst/>
            <a:rect l="l" t="t" r="r" b="b"/>
            <a:pathLst>
              <a:path w="171450" h="172084">
                <a:moveTo>
                  <a:pt x="169189" y="62712"/>
                </a:moveTo>
                <a:lnTo>
                  <a:pt x="160337" y="35966"/>
                </a:lnTo>
                <a:lnTo>
                  <a:pt x="157010" y="29527"/>
                </a:lnTo>
                <a:lnTo>
                  <a:pt x="152323" y="23710"/>
                </a:lnTo>
                <a:lnTo>
                  <a:pt x="146837" y="18884"/>
                </a:lnTo>
                <a:lnTo>
                  <a:pt x="141363" y="14046"/>
                </a:lnTo>
                <a:lnTo>
                  <a:pt x="135039" y="10185"/>
                </a:lnTo>
                <a:lnTo>
                  <a:pt x="128358" y="7340"/>
                </a:lnTo>
                <a:lnTo>
                  <a:pt x="124993" y="5905"/>
                </a:lnTo>
                <a:lnTo>
                  <a:pt x="92837" y="0"/>
                </a:lnTo>
                <a:lnTo>
                  <a:pt x="85547" y="0"/>
                </a:lnTo>
                <a:lnTo>
                  <a:pt x="78257" y="0"/>
                </a:lnTo>
                <a:lnTo>
                  <a:pt x="42760" y="7340"/>
                </a:lnTo>
                <a:lnTo>
                  <a:pt x="36068" y="10185"/>
                </a:lnTo>
                <a:lnTo>
                  <a:pt x="29756" y="14046"/>
                </a:lnTo>
                <a:lnTo>
                  <a:pt x="24257" y="18884"/>
                </a:lnTo>
                <a:lnTo>
                  <a:pt x="18770" y="23710"/>
                </a:lnTo>
                <a:lnTo>
                  <a:pt x="14109" y="29527"/>
                </a:lnTo>
                <a:lnTo>
                  <a:pt x="10756" y="35966"/>
                </a:lnTo>
                <a:lnTo>
                  <a:pt x="8724" y="39712"/>
                </a:lnTo>
                <a:lnTo>
                  <a:pt x="7010" y="43662"/>
                </a:lnTo>
                <a:lnTo>
                  <a:pt x="5651" y="47701"/>
                </a:lnTo>
                <a:lnTo>
                  <a:pt x="4267" y="51765"/>
                </a:lnTo>
                <a:lnTo>
                  <a:pt x="215" y="81330"/>
                </a:lnTo>
                <a:lnTo>
                  <a:pt x="215" y="85610"/>
                </a:lnTo>
                <a:lnTo>
                  <a:pt x="0" y="91389"/>
                </a:lnTo>
                <a:lnTo>
                  <a:pt x="4533" y="119887"/>
                </a:lnTo>
                <a:lnTo>
                  <a:pt x="6197" y="125412"/>
                </a:lnTo>
                <a:lnTo>
                  <a:pt x="8356" y="130797"/>
                </a:lnTo>
                <a:lnTo>
                  <a:pt x="11214" y="135864"/>
                </a:lnTo>
                <a:lnTo>
                  <a:pt x="13982" y="140931"/>
                </a:lnTo>
                <a:lnTo>
                  <a:pt x="35344" y="160159"/>
                </a:lnTo>
                <a:lnTo>
                  <a:pt x="40373" y="162991"/>
                </a:lnTo>
                <a:lnTo>
                  <a:pt x="68237" y="170484"/>
                </a:lnTo>
                <a:lnTo>
                  <a:pt x="73964" y="171221"/>
                </a:lnTo>
                <a:lnTo>
                  <a:pt x="79794" y="171462"/>
                </a:lnTo>
                <a:lnTo>
                  <a:pt x="85547" y="171234"/>
                </a:lnTo>
                <a:lnTo>
                  <a:pt x="91300" y="171462"/>
                </a:lnTo>
                <a:lnTo>
                  <a:pt x="97129" y="171221"/>
                </a:lnTo>
                <a:lnTo>
                  <a:pt x="102857" y="170484"/>
                </a:lnTo>
                <a:lnTo>
                  <a:pt x="108597" y="169760"/>
                </a:lnTo>
                <a:lnTo>
                  <a:pt x="135775" y="160159"/>
                </a:lnTo>
                <a:lnTo>
                  <a:pt x="140817" y="157340"/>
                </a:lnTo>
                <a:lnTo>
                  <a:pt x="159931" y="135864"/>
                </a:lnTo>
                <a:lnTo>
                  <a:pt x="162737" y="130797"/>
                </a:lnTo>
                <a:lnTo>
                  <a:pt x="164922" y="125412"/>
                </a:lnTo>
                <a:lnTo>
                  <a:pt x="166585" y="119887"/>
                </a:lnTo>
                <a:lnTo>
                  <a:pt x="168275" y="114325"/>
                </a:lnTo>
                <a:lnTo>
                  <a:pt x="169443" y="108661"/>
                </a:lnTo>
                <a:lnTo>
                  <a:pt x="170154" y="102933"/>
                </a:lnTo>
                <a:lnTo>
                  <a:pt x="170878" y="97180"/>
                </a:lnTo>
                <a:lnTo>
                  <a:pt x="171094" y="91389"/>
                </a:lnTo>
                <a:lnTo>
                  <a:pt x="170903" y="85610"/>
                </a:lnTo>
                <a:lnTo>
                  <a:pt x="170903" y="77977"/>
                </a:lnTo>
                <a:lnTo>
                  <a:pt x="170459" y="70269"/>
                </a:lnTo>
                <a:lnTo>
                  <a:pt x="169189" y="62712"/>
                </a:lnTo>
                <a:close/>
              </a:path>
            </a:pathLst>
          </a:custGeom>
          <a:ln w="3594">
            <a:solidFill>
              <a:srgbClr val="050100"/>
            </a:solidFill>
          </a:ln>
        </p:spPr>
        <p:txBody>
          <a:bodyPr wrap="square" lIns="0" tIns="0" rIns="0" bIns="0" rtlCol="0"/>
          <a:lstStyle/>
          <a:p>
            <a:endParaRPr/>
          </a:p>
        </p:txBody>
      </p:sp>
      <p:sp>
        <p:nvSpPr>
          <p:cNvPr id="75" name="object 75"/>
          <p:cNvSpPr txBox="1"/>
          <p:nvPr/>
        </p:nvSpPr>
        <p:spPr>
          <a:xfrm>
            <a:off x="2516063" y="7086557"/>
            <a:ext cx="93345" cy="53975"/>
          </a:xfrm>
          <a:prstGeom prst="rect">
            <a:avLst/>
          </a:prstGeom>
        </p:spPr>
        <p:txBody>
          <a:bodyPr vert="horz" wrap="square" lIns="0" tIns="17145" rIns="0" bIns="0" rtlCol="0">
            <a:spAutoFit/>
          </a:bodyPr>
          <a:lstStyle/>
          <a:p>
            <a:pPr marL="12700">
              <a:lnSpc>
                <a:spcPct val="100000"/>
              </a:lnSpc>
              <a:spcBef>
                <a:spcPts val="135"/>
              </a:spcBef>
            </a:pPr>
            <a:r>
              <a:rPr sz="150" b="1" dirty="0">
                <a:solidFill>
                  <a:srgbClr val="231F20"/>
                </a:solidFill>
                <a:latin typeface="Calibri"/>
                <a:cs typeface="Calibri"/>
              </a:rPr>
              <a:t>HEATER</a:t>
            </a:r>
            <a:endParaRPr sz="150">
              <a:latin typeface="Calibri"/>
              <a:cs typeface="Calibri"/>
            </a:endParaRPr>
          </a:p>
        </p:txBody>
      </p:sp>
      <p:sp>
        <p:nvSpPr>
          <p:cNvPr id="76" name="object 76"/>
          <p:cNvSpPr/>
          <p:nvPr/>
        </p:nvSpPr>
        <p:spPr>
          <a:xfrm>
            <a:off x="2533722" y="7021507"/>
            <a:ext cx="50800" cy="65405"/>
          </a:xfrm>
          <a:custGeom>
            <a:avLst/>
            <a:gdLst/>
            <a:ahLst/>
            <a:cxnLst/>
            <a:rect l="l" t="t" r="r" b="b"/>
            <a:pathLst>
              <a:path w="50800" h="65404">
                <a:moveTo>
                  <a:pt x="990" y="13830"/>
                </a:moveTo>
                <a:lnTo>
                  <a:pt x="2997" y="16065"/>
                </a:lnTo>
                <a:lnTo>
                  <a:pt x="6197" y="21031"/>
                </a:lnTo>
                <a:lnTo>
                  <a:pt x="4737" y="30454"/>
                </a:lnTo>
                <a:lnTo>
                  <a:pt x="0" y="37503"/>
                </a:lnTo>
                <a:lnTo>
                  <a:pt x="25" y="45593"/>
                </a:lnTo>
                <a:lnTo>
                  <a:pt x="1586" y="52591"/>
                </a:lnTo>
                <a:lnTo>
                  <a:pt x="6170" y="58878"/>
                </a:lnTo>
                <a:lnTo>
                  <a:pt x="13628" y="63425"/>
                </a:lnTo>
                <a:lnTo>
                  <a:pt x="23812" y="65201"/>
                </a:lnTo>
                <a:lnTo>
                  <a:pt x="35691" y="63969"/>
                </a:lnTo>
                <a:lnTo>
                  <a:pt x="40476" y="61912"/>
                </a:lnTo>
                <a:lnTo>
                  <a:pt x="15278" y="61912"/>
                </a:lnTo>
                <a:lnTo>
                  <a:pt x="5727" y="56108"/>
                </a:lnTo>
                <a:lnTo>
                  <a:pt x="3798" y="47320"/>
                </a:lnTo>
                <a:lnTo>
                  <a:pt x="2463" y="41122"/>
                </a:lnTo>
                <a:lnTo>
                  <a:pt x="6502" y="32600"/>
                </a:lnTo>
                <a:lnTo>
                  <a:pt x="9283" y="27863"/>
                </a:lnTo>
                <a:lnTo>
                  <a:pt x="14823" y="27863"/>
                </a:lnTo>
                <a:lnTo>
                  <a:pt x="12700" y="15062"/>
                </a:lnTo>
                <a:lnTo>
                  <a:pt x="990" y="13830"/>
                </a:lnTo>
                <a:close/>
              </a:path>
              <a:path w="50800" h="65404">
                <a:moveTo>
                  <a:pt x="44946" y="26771"/>
                </a:moveTo>
                <a:lnTo>
                  <a:pt x="41325" y="26771"/>
                </a:lnTo>
                <a:lnTo>
                  <a:pt x="41998" y="35115"/>
                </a:lnTo>
                <a:lnTo>
                  <a:pt x="47625" y="38074"/>
                </a:lnTo>
                <a:lnTo>
                  <a:pt x="47180" y="47320"/>
                </a:lnTo>
                <a:lnTo>
                  <a:pt x="46190" y="51375"/>
                </a:lnTo>
                <a:lnTo>
                  <a:pt x="42830" y="56168"/>
                </a:lnTo>
                <a:lnTo>
                  <a:pt x="36004" y="60186"/>
                </a:lnTo>
                <a:lnTo>
                  <a:pt x="24612" y="61912"/>
                </a:lnTo>
                <a:lnTo>
                  <a:pt x="40476" y="61912"/>
                </a:lnTo>
                <a:lnTo>
                  <a:pt x="43730" y="60513"/>
                </a:lnTo>
                <a:lnTo>
                  <a:pt x="48453" y="55370"/>
                </a:lnTo>
                <a:lnTo>
                  <a:pt x="50380" y="49072"/>
                </a:lnTo>
                <a:lnTo>
                  <a:pt x="49689" y="40489"/>
                </a:lnTo>
                <a:lnTo>
                  <a:pt x="47094" y="33543"/>
                </a:lnTo>
                <a:lnTo>
                  <a:pt x="44933" y="26927"/>
                </a:lnTo>
                <a:lnTo>
                  <a:pt x="44946" y="26771"/>
                </a:lnTo>
                <a:close/>
              </a:path>
              <a:path w="50800" h="65404">
                <a:moveTo>
                  <a:pt x="30386" y="9359"/>
                </a:moveTo>
                <a:lnTo>
                  <a:pt x="26289" y="9359"/>
                </a:lnTo>
                <a:lnTo>
                  <a:pt x="28787" y="16298"/>
                </a:lnTo>
                <a:lnTo>
                  <a:pt x="28872" y="22901"/>
                </a:lnTo>
                <a:lnTo>
                  <a:pt x="28985" y="25742"/>
                </a:lnTo>
                <a:lnTo>
                  <a:pt x="29823" y="34032"/>
                </a:lnTo>
                <a:lnTo>
                  <a:pt x="34772" y="42735"/>
                </a:lnTo>
                <a:lnTo>
                  <a:pt x="36308" y="32766"/>
                </a:lnTo>
                <a:lnTo>
                  <a:pt x="33489" y="32766"/>
                </a:lnTo>
                <a:lnTo>
                  <a:pt x="32647" y="26771"/>
                </a:lnTo>
                <a:lnTo>
                  <a:pt x="32524" y="17473"/>
                </a:lnTo>
                <a:lnTo>
                  <a:pt x="30386" y="9359"/>
                </a:lnTo>
                <a:close/>
              </a:path>
              <a:path w="50800" h="65404">
                <a:moveTo>
                  <a:pt x="14823" y="27863"/>
                </a:moveTo>
                <a:lnTo>
                  <a:pt x="9283" y="27863"/>
                </a:lnTo>
                <a:lnTo>
                  <a:pt x="11861" y="31165"/>
                </a:lnTo>
                <a:lnTo>
                  <a:pt x="11442" y="38074"/>
                </a:lnTo>
                <a:lnTo>
                  <a:pt x="13449" y="36606"/>
                </a:lnTo>
                <a:lnTo>
                  <a:pt x="18032" y="31765"/>
                </a:lnTo>
                <a:lnTo>
                  <a:pt x="20025" y="28232"/>
                </a:lnTo>
                <a:lnTo>
                  <a:pt x="14884" y="28232"/>
                </a:lnTo>
                <a:lnTo>
                  <a:pt x="14823" y="27863"/>
                </a:lnTo>
                <a:close/>
              </a:path>
              <a:path w="50800" h="65404">
                <a:moveTo>
                  <a:pt x="45542" y="19329"/>
                </a:moveTo>
                <a:lnTo>
                  <a:pt x="35814" y="23075"/>
                </a:lnTo>
                <a:lnTo>
                  <a:pt x="33489" y="32766"/>
                </a:lnTo>
                <a:lnTo>
                  <a:pt x="36308" y="32766"/>
                </a:lnTo>
                <a:lnTo>
                  <a:pt x="36715" y="30124"/>
                </a:lnTo>
                <a:lnTo>
                  <a:pt x="41325" y="26771"/>
                </a:lnTo>
                <a:lnTo>
                  <a:pt x="44946" y="26771"/>
                </a:lnTo>
                <a:lnTo>
                  <a:pt x="45542" y="19329"/>
                </a:lnTo>
                <a:close/>
              </a:path>
              <a:path w="50800" h="65404">
                <a:moveTo>
                  <a:pt x="22072" y="0"/>
                </a:moveTo>
                <a:lnTo>
                  <a:pt x="24296" y="7863"/>
                </a:lnTo>
                <a:lnTo>
                  <a:pt x="24288" y="13425"/>
                </a:lnTo>
                <a:lnTo>
                  <a:pt x="21376" y="19332"/>
                </a:lnTo>
                <a:lnTo>
                  <a:pt x="14884" y="28232"/>
                </a:lnTo>
                <a:lnTo>
                  <a:pt x="20025" y="28232"/>
                </a:lnTo>
                <a:lnTo>
                  <a:pt x="23031" y="22901"/>
                </a:lnTo>
                <a:lnTo>
                  <a:pt x="26289" y="9359"/>
                </a:lnTo>
                <a:lnTo>
                  <a:pt x="30386" y="9359"/>
                </a:lnTo>
                <a:lnTo>
                  <a:pt x="30143" y="8436"/>
                </a:lnTo>
                <a:lnTo>
                  <a:pt x="22072" y="0"/>
                </a:lnTo>
                <a:close/>
              </a:path>
            </a:pathLst>
          </a:custGeom>
          <a:solidFill>
            <a:srgbClr val="231F20"/>
          </a:solidFill>
        </p:spPr>
        <p:txBody>
          <a:bodyPr wrap="square" lIns="0" tIns="0" rIns="0" bIns="0" rtlCol="0"/>
          <a:lstStyle/>
          <a:p>
            <a:endParaRPr/>
          </a:p>
        </p:txBody>
      </p:sp>
      <p:grpSp>
        <p:nvGrpSpPr>
          <p:cNvPr id="77" name="object 77"/>
          <p:cNvGrpSpPr/>
          <p:nvPr/>
        </p:nvGrpSpPr>
        <p:grpSpPr>
          <a:xfrm>
            <a:off x="2298250" y="7548637"/>
            <a:ext cx="147320" cy="147955"/>
            <a:chOff x="2298250" y="7548637"/>
            <a:chExt cx="147320" cy="147955"/>
          </a:xfrm>
        </p:grpSpPr>
        <p:sp>
          <p:nvSpPr>
            <p:cNvPr id="78" name="object 78"/>
            <p:cNvSpPr/>
            <p:nvPr/>
          </p:nvSpPr>
          <p:spPr>
            <a:xfrm>
              <a:off x="2300047" y="7550434"/>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4"/>
                  </a:lnTo>
                  <a:lnTo>
                    <a:pt x="118617" y="11810"/>
                  </a:lnTo>
                  <a:lnTo>
                    <a:pt x="113334" y="8572"/>
                  </a:lnTo>
                  <a:lnTo>
                    <a:pt x="107708" y="6172"/>
                  </a:lnTo>
                  <a:lnTo>
                    <a:pt x="104901" y="4965"/>
                  </a:lnTo>
                  <a:lnTo>
                    <a:pt x="102006" y="3975"/>
                  </a:lnTo>
                  <a:lnTo>
                    <a:pt x="99047" y="3174"/>
                  </a:lnTo>
                  <a:lnTo>
                    <a:pt x="96100" y="2374"/>
                  </a:lnTo>
                  <a:lnTo>
                    <a:pt x="93090" y="1752"/>
                  </a:lnTo>
                  <a:lnTo>
                    <a:pt x="90068" y="1295"/>
                  </a:lnTo>
                  <a:lnTo>
                    <a:pt x="84048" y="355"/>
                  </a:lnTo>
                  <a:lnTo>
                    <a:pt x="77914" y="0"/>
                  </a:lnTo>
                  <a:lnTo>
                    <a:pt x="71793" y="0"/>
                  </a:lnTo>
                  <a:lnTo>
                    <a:pt x="65658" y="0"/>
                  </a:lnTo>
                  <a:lnTo>
                    <a:pt x="59562" y="355"/>
                  </a:lnTo>
                  <a:lnTo>
                    <a:pt x="53530" y="1295"/>
                  </a:lnTo>
                  <a:lnTo>
                    <a:pt x="50507" y="1752"/>
                  </a:lnTo>
                  <a:lnTo>
                    <a:pt x="35877" y="6172"/>
                  </a:lnTo>
                  <a:lnTo>
                    <a:pt x="30238" y="8572"/>
                  </a:lnTo>
                  <a:lnTo>
                    <a:pt x="24980" y="11810"/>
                  </a:lnTo>
                  <a:lnTo>
                    <a:pt x="20370" y="15874"/>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4"/>
                  </a:lnTo>
                  <a:lnTo>
                    <a:pt x="876" y="57556"/>
                  </a:lnTo>
                  <a:lnTo>
                    <a:pt x="571" y="61125"/>
                  </a:lnTo>
                  <a:lnTo>
                    <a:pt x="253" y="64693"/>
                  </a:lnTo>
                  <a:lnTo>
                    <a:pt x="177" y="68287"/>
                  </a:lnTo>
                  <a:lnTo>
                    <a:pt x="177" y="71869"/>
                  </a:lnTo>
                  <a:lnTo>
                    <a:pt x="0" y="76707"/>
                  </a:lnTo>
                  <a:lnTo>
                    <a:pt x="3797" y="100622"/>
                  </a:lnTo>
                  <a:lnTo>
                    <a:pt x="5194" y="105282"/>
                  </a:lnTo>
                  <a:lnTo>
                    <a:pt x="7023" y="109791"/>
                  </a:lnTo>
                  <a:lnTo>
                    <a:pt x="9385" y="114045"/>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3"/>
                  </a:lnTo>
                  <a:lnTo>
                    <a:pt x="125590" y="125717"/>
                  </a:lnTo>
                  <a:lnTo>
                    <a:pt x="134226" y="114045"/>
                  </a:lnTo>
                  <a:lnTo>
                    <a:pt x="136575" y="109804"/>
                  </a:lnTo>
                  <a:lnTo>
                    <a:pt x="138391" y="105282"/>
                  </a:lnTo>
                  <a:lnTo>
                    <a:pt x="139801" y="100622"/>
                  </a:lnTo>
                  <a:lnTo>
                    <a:pt x="141223" y="95986"/>
                  </a:lnTo>
                  <a:lnTo>
                    <a:pt x="142189" y="91211"/>
                  </a:lnTo>
                  <a:lnTo>
                    <a:pt x="142798" y="86398"/>
                  </a:lnTo>
                  <a:lnTo>
                    <a:pt x="143395" y="81572"/>
                  </a:lnTo>
                  <a:lnTo>
                    <a:pt x="143598" y="76707"/>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79" name="object 79"/>
            <p:cNvSpPr/>
            <p:nvPr/>
          </p:nvSpPr>
          <p:spPr>
            <a:xfrm>
              <a:off x="2349611" y="7586680"/>
              <a:ext cx="45085" cy="38735"/>
            </a:xfrm>
            <a:custGeom>
              <a:avLst/>
              <a:gdLst/>
              <a:ahLst/>
              <a:cxnLst/>
              <a:rect l="l" t="t" r="r" b="b"/>
              <a:pathLst>
                <a:path w="45085" h="38734">
                  <a:moveTo>
                    <a:pt x="22225" y="0"/>
                  </a:moveTo>
                  <a:lnTo>
                    <a:pt x="0" y="38658"/>
                  </a:lnTo>
                  <a:lnTo>
                    <a:pt x="5981" y="38658"/>
                  </a:lnTo>
                  <a:lnTo>
                    <a:pt x="22225" y="10401"/>
                  </a:lnTo>
                  <a:lnTo>
                    <a:pt x="38468" y="38658"/>
                  </a:lnTo>
                  <a:lnTo>
                    <a:pt x="44475" y="38658"/>
                  </a:lnTo>
                  <a:lnTo>
                    <a:pt x="22225" y="0"/>
                  </a:lnTo>
                  <a:close/>
                </a:path>
              </a:pathLst>
            </a:custGeom>
            <a:solidFill>
              <a:srgbClr val="231F20"/>
            </a:solidFill>
          </p:spPr>
          <p:txBody>
            <a:bodyPr wrap="square" lIns="0" tIns="0" rIns="0" bIns="0" rtlCol="0"/>
            <a:lstStyle/>
            <a:p>
              <a:endParaRPr/>
            </a:p>
          </p:txBody>
        </p:sp>
      </p:grpSp>
      <p:sp>
        <p:nvSpPr>
          <p:cNvPr id="80" name="object 80"/>
          <p:cNvSpPr/>
          <p:nvPr/>
        </p:nvSpPr>
        <p:spPr>
          <a:xfrm>
            <a:off x="2978307" y="7550434"/>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4"/>
                </a:lnTo>
                <a:lnTo>
                  <a:pt x="118643" y="11810"/>
                </a:lnTo>
                <a:lnTo>
                  <a:pt x="99072" y="3174"/>
                </a:lnTo>
                <a:lnTo>
                  <a:pt x="96126" y="2374"/>
                </a:lnTo>
                <a:lnTo>
                  <a:pt x="93091" y="1752"/>
                </a:lnTo>
                <a:lnTo>
                  <a:pt x="90068" y="1295"/>
                </a:lnTo>
                <a:lnTo>
                  <a:pt x="84061" y="368"/>
                </a:lnTo>
                <a:lnTo>
                  <a:pt x="77914" y="0"/>
                </a:lnTo>
                <a:lnTo>
                  <a:pt x="71818" y="0"/>
                </a:lnTo>
                <a:lnTo>
                  <a:pt x="65709" y="0"/>
                </a:lnTo>
                <a:lnTo>
                  <a:pt x="59563" y="368"/>
                </a:lnTo>
                <a:lnTo>
                  <a:pt x="53530" y="1295"/>
                </a:lnTo>
                <a:lnTo>
                  <a:pt x="50533" y="1752"/>
                </a:lnTo>
                <a:lnTo>
                  <a:pt x="35890" y="6172"/>
                </a:lnTo>
                <a:lnTo>
                  <a:pt x="30289" y="8572"/>
                </a:lnTo>
                <a:lnTo>
                  <a:pt x="24980" y="11810"/>
                </a:lnTo>
                <a:lnTo>
                  <a:pt x="20396" y="15874"/>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2"/>
                </a:lnTo>
                <a:lnTo>
                  <a:pt x="18059" y="125717"/>
                </a:lnTo>
                <a:lnTo>
                  <a:pt x="21463" y="129158"/>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3"/>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81" name="object 81"/>
          <p:cNvSpPr txBox="1"/>
          <p:nvPr/>
        </p:nvSpPr>
        <p:spPr>
          <a:xfrm>
            <a:off x="941473" y="7503285"/>
            <a:ext cx="6104255" cy="2123440"/>
          </a:xfrm>
          <a:prstGeom prst="rect">
            <a:avLst/>
          </a:prstGeom>
        </p:spPr>
        <p:txBody>
          <a:bodyPr vert="horz" wrap="square" lIns="0" tIns="12700" rIns="0" bIns="0" rtlCol="0">
            <a:spAutoFit/>
          </a:bodyPr>
          <a:lstStyle/>
          <a:p>
            <a:pPr marL="180975" marR="43180" indent="-130810">
              <a:lnSpc>
                <a:spcPct val="129700"/>
              </a:lnSpc>
              <a:spcBef>
                <a:spcPts val="100"/>
              </a:spcBef>
            </a:pPr>
            <a:r>
              <a:rPr sz="900" spc="-5" dirty="0">
                <a:solidFill>
                  <a:srgbClr val="231F20"/>
                </a:solidFill>
                <a:latin typeface="Arial Narrow"/>
                <a:cs typeface="Arial Narrow"/>
              </a:rPr>
              <a:t>2. </a:t>
            </a:r>
            <a:r>
              <a:rPr sz="900" dirty="0">
                <a:solidFill>
                  <a:srgbClr val="231F20"/>
                </a:solidFill>
                <a:latin typeface="Arial Narrow"/>
                <a:cs typeface="Arial Narrow"/>
              </a:rPr>
              <a:t>Al </a:t>
            </a:r>
            <a:r>
              <a:rPr sz="900" spc="-5" dirty="0">
                <a:solidFill>
                  <a:srgbClr val="231F20"/>
                </a:solidFill>
                <a:latin typeface="Arial Narrow"/>
                <a:cs typeface="Arial Narrow"/>
              </a:rPr>
              <a:t>pulsar el botón </a:t>
            </a:r>
            <a:r>
              <a:rPr sz="900" b="1" spc="-5" dirty="0">
                <a:solidFill>
                  <a:srgbClr val="231F20"/>
                </a:solidFill>
                <a:latin typeface="Arial Narrow"/>
                <a:cs typeface="Arial Narrow"/>
              </a:rPr>
              <a:t>ARRIBA </a:t>
            </a:r>
            <a:r>
              <a:rPr sz="225" b="1" spc="-22" baseline="18518" dirty="0">
                <a:solidFill>
                  <a:srgbClr val="231F20"/>
                </a:solidFill>
                <a:latin typeface="Calibri"/>
                <a:cs typeface="Calibri"/>
              </a:rPr>
              <a:t>UP </a:t>
            </a:r>
            <a:r>
              <a:rPr sz="900" dirty="0">
                <a:solidFill>
                  <a:srgbClr val="231F20"/>
                </a:solidFill>
                <a:latin typeface="Arial Narrow"/>
                <a:cs typeface="Arial Narrow"/>
              </a:rPr>
              <a:t>o </a:t>
            </a:r>
            <a:r>
              <a:rPr sz="900" b="1" dirty="0">
                <a:solidFill>
                  <a:srgbClr val="231F20"/>
                </a:solidFill>
                <a:latin typeface="Arial Narrow"/>
                <a:cs typeface="Arial Narrow"/>
              </a:rPr>
              <a:t>ABAJO </a:t>
            </a:r>
            <a:r>
              <a:rPr sz="225" b="1" spc="-30" baseline="18518" dirty="0">
                <a:solidFill>
                  <a:srgbClr val="231F20"/>
                </a:solidFill>
                <a:latin typeface="Calibri"/>
                <a:cs typeface="Calibri"/>
              </a:rPr>
              <a:t>DOWN </a:t>
            </a:r>
            <a:r>
              <a:rPr sz="900" spc="-5" dirty="0">
                <a:solidFill>
                  <a:srgbClr val="231F20"/>
                </a:solidFill>
                <a:latin typeface="Arial Narrow"/>
                <a:cs typeface="Arial Narrow"/>
              </a:rPr>
              <a:t>la pantalla LED empezará </a:t>
            </a:r>
            <a:r>
              <a:rPr sz="900" dirty="0">
                <a:solidFill>
                  <a:srgbClr val="231F20"/>
                </a:solidFill>
                <a:latin typeface="Arial Narrow"/>
                <a:cs typeface="Arial Narrow"/>
              </a:rPr>
              <a:t>a </a:t>
            </a:r>
            <a:r>
              <a:rPr sz="900" spc="-5" dirty="0">
                <a:solidFill>
                  <a:srgbClr val="231F20"/>
                </a:solidFill>
                <a:latin typeface="Arial Narrow"/>
                <a:cs typeface="Arial Narrow"/>
              </a:rPr>
              <a:t>parpadear. </a:t>
            </a:r>
            <a:r>
              <a:rPr sz="900" dirty="0">
                <a:solidFill>
                  <a:srgbClr val="231F20"/>
                </a:solidFill>
                <a:latin typeface="Arial Narrow"/>
                <a:cs typeface="Arial Narrow"/>
              </a:rPr>
              <a:t>Cuando </a:t>
            </a:r>
            <a:r>
              <a:rPr sz="900" spc="-5" dirty="0">
                <a:solidFill>
                  <a:srgbClr val="231F20"/>
                </a:solidFill>
                <a:latin typeface="Arial Narrow"/>
                <a:cs typeface="Arial Narrow"/>
              </a:rPr>
              <a:t>esté parpadeando, puede ajustar el agua </a:t>
            </a:r>
            <a:r>
              <a:rPr sz="900" dirty="0">
                <a:solidFill>
                  <a:srgbClr val="231F20"/>
                </a:solidFill>
                <a:latin typeface="Arial Narrow"/>
                <a:cs typeface="Arial Narrow"/>
              </a:rPr>
              <a:t>a  </a:t>
            </a: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deseada </a:t>
            </a:r>
            <a:r>
              <a:rPr sz="900" dirty="0">
                <a:solidFill>
                  <a:srgbClr val="231F20"/>
                </a:solidFill>
                <a:latin typeface="Arial Narrow"/>
                <a:cs typeface="Arial Narrow"/>
              </a:rPr>
              <a:t>(de </a:t>
            </a:r>
            <a:r>
              <a:rPr sz="900" spc="-5" dirty="0">
                <a:solidFill>
                  <a:srgbClr val="231F20"/>
                </a:solidFill>
                <a:latin typeface="Arial Narrow"/>
                <a:cs typeface="Arial Narrow"/>
              </a:rPr>
              <a:t>20 </a:t>
            </a:r>
            <a:r>
              <a:rPr sz="900" dirty="0">
                <a:solidFill>
                  <a:srgbClr val="231F20"/>
                </a:solidFill>
                <a:latin typeface="Arial Narrow"/>
                <a:cs typeface="Arial Narrow"/>
              </a:rPr>
              <a:t>a </a:t>
            </a:r>
            <a:r>
              <a:rPr sz="900" spc="-5" dirty="0">
                <a:solidFill>
                  <a:srgbClr val="231F20"/>
                </a:solidFill>
                <a:latin typeface="Arial Narrow"/>
                <a:cs typeface="Arial Narrow"/>
              </a:rPr>
              <a:t>40 </a:t>
            </a:r>
            <a:r>
              <a:rPr sz="900" dirty="0">
                <a:solidFill>
                  <a:srgbClr val="231F20"/>
                </a:solidFill>
                <a:latin typeface="Arial Narrow"/>
                <a:cs typeface="Arial Narrow"/>
              </a:rPr>
              <a:t>°C ). </a:t>
            </a:r>
            <a:r>
              <a:rPr sz="900" spc="-5" dirty="0">
                <a:solidFill>
                  <a:srgbClr val="231F20"/>
                </a:solidFill>
                <a:latin typeface="Arial Narrow"/>
                <a:cs typeface="Arial Narrow"/>
              </a:rPr>
              <a:t>La nueva </a:t>
            </a:r>
            <a:r>
              <a:rPr sz="900" dirty="0">
                <a:solidFill>
                  <a:srgbClr val="231F20"/>
                </a:solidFill>
                <a:latin typeface="Arial Narrow"/>
                <a:cs typeface="Arial Narrow"/>
              </a:rPr>
              <a:t>temperatura </a:t>
            </a:r>
            <a:r>
              <a:rPr sz="900" spc="-5" dirty="0">
                <a:solidFill>
                  <a:srgbClr val="231F20"/>
                </a:solidFill>
                <a:latin typeface="Arial Narrow"/>
                <a:cs typeface="Arial Narrow"/>
              </a:rPr>
              <a:t>deseada configurada permanecerá en la pantalla LED </a:t>
            </a:r>
            <a:r>
              <a:rPr sz="900" dirty="0">
                <a:solidFill>
                  <a:srgbClr val="231F20"/>
                </a:solidFill>
                <a:latin typeface="Arial Narrow"/>
                <a:cs typeface="Arial Narrow"/>
              </a:rPr>
              <a:t>3 </a:t>
            </a:r>
            <a:r>
              <a:rPr sz="900" spc="-5" dirty="0">
                <a:solidFill>
                  <a:srgbClr val="231F20"/>
                </a:solidFill>
                <a:latin typeface="Arial Narrow"/>
                <a:cs typeface="Arial Narrow"/>
              </a:rPr>
              <a:t>segundos para  confirmar el nuevo</a:t>
            </a:r>
            <a:r>
              <a:rPr sz="900" spc="-10" dirty="0">
                <a:solidFill>
                  <a:srgbClr val="231F20"/>
                </a:solidFill>
                <a:latin typeface="Arial Narrow"/>
                <a:cs typeface="Arial Narrow"/>
              </a:rPr>
              <a:t> </a:t>
            </a:r>
            <a:r>
              <a:rPr sz="900" spc="-5" dirty="0">
                <a:solidFill>
                  <a:srgbClr val="231F20"/>
                </a:solidFill>
                <a:latin typeface="Arial Narrow"/>
                <a:cs typeface="Arial Narrow"/>
              </a:rPr>
              <a:t>valor.</a:t>
            </a:r>
            <a:endParaRPr sz="900">
              <a:latin typeface="Arial Narrow"/>
              <a:cs typeface="Arial Narrow"/>
            </a:endParaRPr>
          </a:p>
          <a:p>
            <a:pPr marL="50800">
              <a:lnSpc>
                <a:spcPct val="100000"/>
              </a:lnSpc>
              <a:spcBef>
                <a:spcPts val="320"/>
              </a:spcBef>
            </a:pPr>
            <a:r>
              <a:rPr sz="900" b="1" dirty="0">
                <a:solidFill>
                  <a:srgbClr val="231F20"/>
                </a:solidFill>
                <a:latin typeface="Arial Narrow"/>
                <a:cs typeface="Arial Narrow"/>
              </a:rPr>
              <a:t>NOTA: </a:t>
            </a: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por defecto es 38</a:t>
            </a:r>
            <a:r>
              <a:rPr sz="900" spc="-15"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50800">
              <a:lnSpc>
                <a:spcPct val="100000"/>
              </a:lnSpc>
              <a:spcBef>
                <a:spcPts val="320"/>
              </a:spcBef>
            </a:pPr>
            <a:r>
              <a:rPr sz="900" b="1" dirty="0">
                <a:solidFill>
                  <a:srgbClr val="231F20"/>
                </a:solidFill>
                <a:latin typeface="Arial Narrow"/>
                <a:cs typeface="Arial Narrow"/>
              </a:rPr>
              <a:t>NOTA: </a:t>
            </a:r>
            <a:r>
              <a:rPr sz="900" spc="-5" dirty="0">
                <a:solidFill>
                  <a:srgbClr val="231F20"/>
                </a:solidFill>
                <a:latin typeface="Arial Narrow"/>
                <a:cs typeface="Arial Narrow"/>
              </a:rPr>
              <a:t>si se enciende el sistema de calentamiento, el sistema de </a:t>
            </a:r>
            <a:r>
              <a:rPr sz="900" dirty="0">
                <a:solidFill>
                  <a:srgbClr val="231F20"/>
                </a:solidFill>
                <a:latin typeface="Arial Narrow"/>
                <a:cs typeface="Arial Narrow"/>
              </a:rPr>
              <a:t>filtrado </a:t>
            </a:r>
            <a:r>
              <a:rPr sz="900" spc="-5" dirty="0">
                <a:solidFill>
                  <a:srgbClr val="231F20"/>
                </a:solidFill>
                <a:latin typeface="Arial Narrow"/>
                <a:cs typeface="Arial Narrow"/>
              </a:rPr>
              <a:t>se iniciará</a:t>
            </a:r>
            <a:r>
              <a:rPr sz="900" spc="-20" dirty="0">
                <a:solidFill>
                  <a:srgbClr val="231F20"/>
                </a:solidFill>
                <a:latin typeface="Arial Narrow"/>
                <a:cs typeface="Arial Narrow"/>
              </a:rPr>
              <a:t> </a:t>
            </a:r>
            <a:r>
              <a:rPr sz="900" dirty="0">
                <a:solidFill>
                  <a:srgbClr val="231F20"/>
                </a:solidFill>
                <a:latin typeface="Arial Narrow"/>
                <a:cs typeface="Arial Narrow"/>
              </a:rPr>
              <a:t>automáticamente.</a:t>
            </a:r>
            <a:endParaRPr sz="900">
              <a:latin typeface="Arial Narrow"/>
              <a:cs typeface="Arial Narrow"/>
            </a:endParaRPr>
          </a:p>
          <a:p>
            <a:pPr marL="50800" marR="233679">
              <a:lnSpc>
                <a:spcPct val="101800"/>
              </a:lnSpc>
              <a:spcBef>
                <a:spcPts val="300"/>
              </a:spcBef>
            </a:pPr>
            <a:r>
              <a:rPr sz="900" b="1" dirty="0">
                <a:solidFill>
                  <a:srgbClr val="231F20"/>
                </a:solidFill>
                <a:latin typeface="Arial Narrow"/>
                <a:cs typeface="Arial Narrow"/>
              </a:rPr>
              <a:t>NOTA: </a:t>
            </a:r>
            <a:r>
              <a:rPr sz="900" spc="-5" dirty="0">
                <a:solidFill>
                  <a:srgbClr val="231F20"/>
                </a:solidFill>
                <a:latin typeface="Arial Narrow"/>
                <a:cs typeface="Arial Narrow"/>
              </a:rPr>
              <a:t>cuando la </a:t>
            </a:r>
            <a:r>
              <a:rPr sz="900" dirty="0">
                <a:solidFill>
                  <a:srgbClr val="231F20"/>
                </a:solidFill>
                <a:latin typeface="Arial Narrow"/>
                <a:cs typeface="Arial Narrow"/>
              </a:rPr>
              <a:t>temperatura </a:t>
            </a:r>
            <a:r>
              <a:rPr sz="900" spc="-5" dirty="0">
                <a:solidFill>
                  <a:srgbClr val="231F20"/>
                </a:solidFill>
                <a:latin typeface="Arial Narrow"/>
                <a:cs typeface="Arial Narrow"/>
              </a:rPr>
              <a:t>del agua esté por debajo de </a:t>
            </a:r>
            <a:r>
              <a:rPr sz="900" dirty="0">
                <a:solidFill>
                  <a:srgbClr val="231F20"/>
                </a:solidFill>
                <a:latin typeface="Arial Narrow"/>
                <a:cs typeface="Arial Narrow"/>
              </a:rPr>
              <a:t>1 °C (33,8 °F), </a:t>
            </a:r>
            <a:r>
              <a:rPr sz="900" spc="-5" dirty="0">
                <a:solidFill>
                  <a:srgbClr val="231F20"/>
                </a:solidFill>
                <a:latin typeface="Arial Narrow"/>
                <a:cs typeface="Arial Narrow"/>
              </a:rPr>
              <a:t>el sistema antihielo se activará automáticamente para calentar el  agua </a:t>
            </a:r>
            <a:r>
              <a:rPr sz="900" dirty="0">
                <a:solidFill>
                  <a:srgbClr val="231F20"/>
                </a:solidFill>
                <a:latin typeface="Arial Narrow"/>
                <a:cs typeface="Arial Narrow"/>
              </a:rPr>
              <a:t>a 3 °C </a:t>
            </a:r>
            <a:r>
              <a:rPr sz="900" spc="-15" dirty="0">
                <a:solidFill>
                  <a:srgbClr val="231F20"/>
                </a:solidFill>
                <a:latin typeface="Arial Narrow"/>
                <a:cs typeface="Arial Narrow"/>
              </a:rPr>
              <a:t>(37,4</a:t>
            </a:r>
            <a:r>
              <a:rPr sz="900" spc="-60" dirty="0">
                <a:solidFill>
                  <a:srgbClr val="231F20"/>
                </a:solidFill>
                <a:latin typeface="Arial Narrow"/>
                <a:cs typeface="Arial Narrow"/>
              </a:rPr>
              <a:t> </a:t>
            </a:r>
            <a:r>
              <a:rPr sz="900" spc="-10" dirty="0">
                <a:solidFill>
                  <a:srgbClr val="231F20"/>
                </a:solidFill>
                <a:latin typeface="Arial Narrow"/>
                <a:cs typeface="Arial Narrow"/>
              </a:rPr>
              <a:t>°F).</a:t>
            </a:r>
            <a:endParaRPr sz="900">
              <a:latin typeface="Arial Narrow"/>
              <a:cs typeface="Arial Narrow"/>
            </a:endParaRPr>
          </a:p>
          <a:p>
            <a:pPr marL="50800">
              <a:lnSpc>
                <a:spcPct val="100000"/>
              </a:lnSpc>
              <a:spcBef>
                <a:spcPts val="320"/>
              </a:spcBef>
            </a:pPr>
            <a:r>
              <a:rPr sz="900" b="1" dirty="0">
                <a:solidFill>
                  <a:srgbClr val="231F20"/>
                </a:solidFill>
                <a:latin typeface="Arial Narrow"/>
                <a:cs typeface="Arial Narrow"/>
              </a:rPr>
              <a:t>IMPORTANTE: las </a:t>
            </a:r>
            <a:r>
              <a:rPr sz="900" b="1" spc="-5" dirty="0">
                <a:solidFill>
                  <a:srgbClr val="231F20"/>
                </a:solidFill>
                <a:latin typeface="Arial Narrow"/>
                <a:cs typeface="Arial Narrow"/>
              </a:rPr>
              <a:t>siguientes condiciones </a:t>
            </a:r>
            <a:r>
              <a:rPr sz="900" b="1" dirty="0">
                <a:solidFill>
                  <a:srgbClr val="231F20"/>
                </a:solidFill>
                <a:latin typeface="Arial Narrow"/>
                <a:cs typeface="Arial Narrow"/>
              </a:rPr>
              <a:t>harán que </a:t>
            </a:r>
            <a:r>
              <a:rPr sz="900" b="1" spc="-5" dirty="0">
                <a:solidFill>
                  <a:srgbClr val="231F20"/>
                </a:solidFill>
                <a:latin typeface="Arial Narrow"/>
                <a:cs typeface="Arial Narrow"/>
              </a:rPr>
              <a:t>se </a:t>
            </a:r>
            <a:r>
              <a:rPr sz="900" b="1" dirty="0">
                <a:solidFill>
                  <a:srgbClr val="231F20"/>
                </a:solidFill>
                <a:latin typeface="Arial Narrow"/>
                <a:cs typeface="Arial Narrow"/>
              </a:rPr>
              <a:t>ralentice </a:t>
            </a:r>
            <a:r>
              <a:rPr sz="900" b="1" spc="-5" dirty="0">
                <a:solidFill>
                  <a:srgbClr val="231F20"/>
                </a:solidFill>
                <a:latin typeface="Arial Narrow"/>
                <a:cs typeface="Arial Narrow"/>
              </a:rPr>
              <a:t>el calentamiento </a:t>
            </a:r>
            <a:r>
              <a:rPr sz="900" b="1" dirty="0">
                <a:solidFill>
                  <a:srgbClr val="231F20"/>
                </a:solidFill>
                <a:latin typeface="Arial Narrow"/>
                <a:cs typeface="Arial Narrow"/>
              </a:rPr>
              <a:t>del</a:t>
            </a:r>
            <a:r>
              <a:rPr sz="900" b="1" spc="-20"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p>
            <a:pPr marL="202565" indent="-153035">
              <a:lnSpc>
                <a:spcPct val="100000"/>
              </a:lnSpc>
              <a:spcBef>
                <a:spcPts val="335"/>
              </a:spcBef>
              <a:buChar char="●"/>
              <a:tabLst>
                <a:tab pos="203200" algn="l"/>
              </a:tabLst>
            </a:pPr>
            <a:r>
              <a:rPr sz="900" dirty="0">
                <a:solidFill>
                  <a:srgbClr val="231F20"/>
                </a:solidFill>
                <a:latin typeface="Arial Narrow"/>
                <a:cs typeface="Arial Narrow"/>
              </a:rPr>
              <a:t>Una temperatura </a:t>
            </a:r>
            <a:r>
              <a:rPr sz="900" spc="-5" dirty="0">
                <a:solidFill>
                  <a:srgbClr val="231F20"/>
                </a:solidFill>
                <a:latin typeface="Arial Narrow"/>
                <a:cs typeface="Arial Narrow"/>
              </a:rPr>
              <a:t>ambiente inferior </a:t>
            </a:r>
            <a:r>
              <a:rPr sz="900" dirty="0">
                <a:solidFill>
                  <a:srgbClr val="231F20"/>
                </a:solidFill>
                <a:latin typeface="Arial Narrow"/>
                <a:cs typeface="Arial Narrow"/>
              </a:rPr>
              <a:t>a </a:t>
            </a:r>
            <a:r>
              <a:rPr sz="900" spc="-5" dirty="0">
                <a:solidFill>
                  <a:srgbClr val="231F20"/>
                </a:solidFill>
                <a:latin typeface="Arial Narrow"/>
                <a:cs typeface="Arial Narrow"/>
              </a:rPr>
              <a:t>10 </a:t>
            </a:r>
            <a:r>
              <a:rPr sz="900" dirty="0">
                <a:solidFill>
                  <a:srgbClr val="231F20"/>
                </a:solidFill>
                <a:latin typeface="Arial Narrow"/>
                <a:cs typeface="Arial Narrow"/>
              </a:rPr>
              <a:t>°C (50</a:t>
            </a:r>
            <a:r>
              <a:rPr sz="900" spc="-15"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p>
            <a:pPr marL="202565" indent="-153035">
              <a:lnSpc>
                <a:spcPct val="100000"/>
              </a:lnSpc>
              <a:spcBef>
                <a:spcPts val="320"/>
              </a:spcBef>
              <a:buChar char="●"/>
              <a:tabLst>
                <a:tab pos="203200" algn="l"/>
              </a:tabLst>
            </a:pPr>
            <a:r>
              <a:rPr sz="900" dirty="0">
                <a:solidFill>
                  <a:srgbClr val="231F20"/>
                </a:solidFill>
                <a:latin typeface="Arial Narrow"/>
                <a:cs typeface="Arial Narrow"/>
              </a:rPr>
              <a:t>Una </a:t>
            </a:r>
            <a:r>
              <a:rPr sz="900" spc="-5" dirty="0">
                <a:solidFill>
                  <a:srgbClr val="231F20"/>
                </a:solidFill>
                <a:latin typeface="Arial Narrow"/>
                <a:cs typeface="Arial Narrow"/>
              </a:rPr>
              <a:t>velocidad del viento al aire libre superior </a:t>
            </a:r>
            <a:r>
              <a:rPr sz="900" dirty="0">
                <a:solidFill>
                  <a:srgbClr val="231F20"/>
                </a:solidFill>
                <a:latin typeface="Arial Narrow"/>
                <a:cs typeface="Arial Narrow"/>
              </a:rPr>
              <a:t>a </a:t>
            </a:r>
            <a:r>
              <a:rPr sz="900" spc="-5" dirty="0">
                <a:solidFill>
                  <a:srgbClr val="231F20"/>
                </a:solidFill>
                <a:latin typeface="Arial Narrow"/>
                <a:cs typeface="Arial Narrow"/>
              </a:rPr>
              <a:t>3,5-5,4 m/s </a:t>
            </a:r>
            <a:r>
              <a:rPr sz="900" dirty="0">
                <a:solidFill>
                  <a:srgbClr val="231F20"/>
                </a:solidFill>
                <a:latin typeface="Arial Narrow"/>
                <a:cs typeface="Arial Narrow"/>
              </a:rPr>
              <a:t>(8-12</a:t>
            </a:r>
            <a:r>
              <a:rPr sz="900" spc="-15" dirty="0">
                <a:solidFill>
                  <a:srgbClr val="231F20"/>
                </a:solidFill>
                <a:latin typeface="Arial Narrow"/>
                <a:cs typeface="Arial Narrow"/>
              </a:rPr>
              <a:t> </a:t>
            </a:r>
            <a:r>
              <a:rPr sz="900" spc="-5" dirty="0">
                <a:solidFill>
                  <a:srgbClr val="231F20"/>
                </a:solidFill>
                <a:latin typeface="Arial Narrow"/>
                <a:cs typeface="Arial Narrow"/>
              </a:rPr>
              <a:t>m/h).</a:t>
            </a:r>
            <a:endParaRPr sz="900">
              <a:latin typeface="Arial Narrow"/>
              <a:cs typeface="Arial Narrow"/>
            </a:endParaRPr>
          </a:p>
          <a:p>
            <a:pPr marL="202565" indent="-153035">
              <a:lnSpc>
                <a:spcPct val="100000"/>
              </a:lnSpc>
              <a:spcBef>
                <a:spcPts val="320"/>
              </a:spcBef>
              <a:buChar char="●"/>
              <a:tabLst>
                <a:tab pos="203200" algn="l"/>
              </a:tabLst>
            </a:pPr>
            <a:r>
              <a:rPr sz="900" spc="-5" dirty="0">
                <a:solidFill>
                  <a:srgbClr val="231F20"/>
                </a:solidFill>
                <a:latin typeface="Arial Narrow"/>
                <a:cs typeface="Arial Narrow"/>
              </a:rPr>
              <a:t>Que la </a:t>
            </a:r>
            <a:r>
              <a:rPr sz="900" dirty="0">
                <a:solidFill>
                  <a:srgbClr val="231F20"/>
                </a:solidFill>
                <a:latin typeface="Arial Narrow"/>
                <a:cs typeface="Arial Narrow"/>
              </a:rPr>
              <a:t>función </a:t>
            </a:r>
            <a:r>
              <a:rPr sz="900" spc="-5" dirty="0">
                <a:solidFill>
                  <a:srgbClr val="231F20"/>
                </a:solidFill>
                <a:latin typeface="Arial Narrow"/>
                <a:cs typeface="Arial Narrow"/>
              </a:rPr>
              <a:t>de burbujas de aire esté activada cuando el calentador está</a:t>
            </a:r>
            <a:r>
              <a:rPr sz="900" spc="-15" dirty="0">
                <a:solidFill>
                  <a:srgbClr val="231F20"/>
                </a:solidFill>
                <a:latin typeface="Arial Narrow"/>
                <a:cs typeface="Arial Narrow"/>
              </a:rPr>
              <a:t> </a:t>
            </a:r>
            <a:r>
              <a:rPr sz="900" dirty="0">
                <a:solidFill>
                  <a:srgbClr val="231F20"/>
                </a:solidFill>
                <a:latin typeface="Arial Narrow"/>
                <a:cs typeface="Arial Narrow"/>
              </a:rPr>
              <a:t>encendido.</a:t>
            </a:r>
            <a:endParaRPr sz="900">
              <a:latin typeface="Arial Narrow"/>
              <a:cs typeface="Arial Narrow"/>
            </a:endParaRPr>
          </a:p>
          <a:p>
            <a:pPr marL="202565" indent="-153035">
              <a:lnSpc>
                <a:spcPct val="100000"/>
              </a:lnSpc>
              <a:spcBef>
                <a:spcPts val="320"/>
              </a:spcBef>
              <a:buChar char="●"/>
              <a:tabLst>
                <a:tab pos="203200" algn="l"/>
              </a:tabLst>
            </a:pPr>
            <a:r>
              <a:rPr sz="900" spc="-5" dirty="0">
                <a:solidFill>
                  <a:srgbClr val="231F20"/>
                </a:solidFill>
                <a:latin typeface="Arial Narrow"/>
                <a:cs typeface="Arial Narrow"/>
              </a:rPr>
              <a:t>Que la cubierta del spa no esté bien colocada cuando el calentador está</a:t>
            </a:r>
            <a:r>
              <a:rPr sz="900" spc="-10" dirty="0">
                <a:solidFill>
                  <a:srgbClr val="231F20"/>
                </a:solidFill>
                <a:latin typeface="Arial Narrow"/>
                <a:cs typeface="Arial Narrow"/>
              </a:rPr>
              <a:t> </a:t>
            </a:r>
            <a:r>
              <a:rPr sz="900" dirty="0">
                <a:solidFill>
                  <a:srgbClr val="231F20"/>
                </a:solidFill>
                <a:latin typeface="Arial Narrow"/>
                <a:cs typeface="Arial Narrow"/>
              </a:rPr>
              <a:t>encendido.</a:t>
            </a:r>
            <a:endParaRPr sz="900">
              <a:latin typeface="Arial Narrow"/>
              <a:cs typeface="Arial Narrow"/>
            </a:endParaRPr>
          </a:p>
        </p:txBody>
      </p:sp>
      <p:sp>
        <p:nvSpPr>
          <p:cNvPr id="82" name="object 82"/>
          <p:cNvSpPr/>
          <p:nvPr/>
        </p:nvSpPr>
        <p:spPr>
          <a:xfrm>
            <a:off x="3029184" y="7586680"/>
            <a:ext cx="45085" cy="38735"/>
          </a:xfrm>
          <a:custGeom>
            <a:avLst/>
            <a:gdLst/>
            <a:ahLst/>
            <a:cxnLst/>
            <a:rect l="l" t="t" r="r" b="b"/>
            <a:pathLst>
              <a:path w="45085" h="38734">
                <a:moveTo>
                  <a:pt x="44475" y="0"/>
                </a:moveTo>
                <a:lnTo>
                  <a:pt x="38493" y="0"/>
                </a:lnTo>
                <a:lnTo>
                  <a:pt x="22250" y="28257"/>
                </a:lnTo>
                <a:lnTo>
                  <a:pt x="5981" y="0"/>
                </a:lnTo>
                <a:lnTo>
                  <a:pt x="0" y="0"/>
                </a:lnTo>
                <a:lnTo>
                  <a:pt x="22250" y="38658"/>
                </a:lnTo>
                <a:lnTo>
                  <a:pt x="44475" y="0"/>
                </a:lnTo>
                <a:close/>
              </a:path>
            </a:pathLst>
          </a:custGeom>
          <a:solidFill>
            <a:srgbClr val="231F20"/>
          </a:solidFill>
        </p:spPr>
        <p:txBody>
          <a:bodyPr wrap="square" lIns="0" tIns="0" rIns="0" bIns="0" rtlCol="0"/>
          <a:lstStyle/>
          <a:p>
            <a:endParaRPr/>
          </a:p>
        </p:txBody>
      </p:sp>
      <p:sp>
        <p:nvSpPr>
          <p:cNvPr id="83" name="object 83"/>
          <p:cNvSpPr txBox="1"/>
          <p:nvPr/>
        </p:nvSpPr>
        <p:spPr>
          <a:xfrm>
            <a:off x="526851" y="7161752"/>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84" name="object 84"/>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7056" y="1893565"/>
            <a:ext cx="1240790" cy="177800"/>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231F20"/>
                </a:solidFill>
                <a:latin typeface="Arial Narrow"/>
                <a:cs typeface="Arial Narrow"/>
              </a:rPr>
              <a:t>MASAJE </a:t>
            </a:r>
            <a:r>
              <a:rPr sz="1000" b="1" dirty="0">
                <a:solidFill>
                  <a:srgbClr val="231F20"/>
                </a:solidFill>
                <a:latin typeface="Arial Narrow"/>
                <a:cs typeface="Arial Narrow"/>
              </a:rPr>
              <a:t>DE</a:t>
            </a:r>
            <a:r>
              <a:rPr sz="1000" b="1" spc="-75" dirty="0">
                <a:solidFill>
                  <a:srgbClr val="231F20"/>
                </a:solidFill>
                <a:latin typeface="Arial Narrow"/>
                <a:cs typeface="Arial Narrow"/>
              </a:rPr>
              <a:t> </a:t>
            </a:r>
            <a:r>
              <a:rPr sz="1000" b="1" dirty="0">
                <a:solidFill>
                  <a:srgbClr val="231F20"/>
                </a:solidFill>
                <a:latin typeface="Arial Narrow"/>
                <a:cs typeface="Arial Narrow"/>
              </a:rPr>
              <a:t>BURBUJAS</a:t>
            </a:r>
            <a:endParaRPr sz="1000">
              <a:latin typeface="Arial Narrow"/>
              <a:cs typeface="Arial Narrow"/>
            </a:endParaRPr>
          </a:p>
        </p:txBody>
      </p:sp>
      <p:sp>
        <p:nvSpPr>
          <p:cNvPr id="3" name="object 3"/>
          <p:cNvSpPr txBox="1"/>
          <p:nvPr/>
        </p:nvSpPr>
        <p:spPr>
          <a:xfrm>
            <a:off x="977056" y="2096765"/>
            <a:ext cx="5751830" cy="162560"/>
          </a:xfrm>
          <a:prstGeom prst="rect">
            <a:avLst/>
          </a:prstGeom>
        </p:spPr>
        <p:txBody>
          <a:bodyPr vert="horz" wrap="square" lIns="0" tIns="12700" rIns="0" bIns="0" rtlCol="0">
            <a:spAutoFit/>
          </a:bodyPr>
          <a:lstStyle/>
          <a:p>
            <a:pPr marL="12700">
              <a:lnSpc>
                <a:spcPct val="100000"/>
              </a:lnSpc>
              <a:spcBef>
                <a:spcPts val="100"/>
              </a:spcBef>
              <a:tabLst>
                <a:tab pos="149161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a:t>
            </a:r>
            <a:r>
              <a:rPr sz="900" dirty="0">
                <a:solidFill>
                  <a:srgbClr val="231F20"/>
                </a:solidFill>
                <a:latin typeface="Arial Narrow"/>
                <a:cs typeface="Arial Narrow"/>
              </a:rPr>
              <a:t>botón</a:t>
            </a:r>
            <a:r>
              <a:rPr sz="900" spc="-5" dirty="0">
                <a:solidFill>
                  <a:srgbClr val="231F20"/>
                </a:solidFill>
                <a:latin typeface="Arial Narrow"/>
                <a:cs typeface="Arial Narrow"/>
              </a:rPr>
              <a:t> </a:t>
            </a:r>
            <a:r>
              <a:rPr sz="900" b="1" dirty="0">
                <a:solidFill>
                  <a:srgbClr val="231F20"/>
                </a:solidFill>
                <a:latin typeface="Arial Narrow"/>
                <a:cs typeface="Arial Narrow"/>
              </a:rPr>
              <a:t>BURBUJAS	</a:t>
            </a:r>
            <a:r>
              <a:rPr sz="900" spc="-5" dirty="0">
                <a:solidFill>
                  <a:srgbClr val="231F20"/>
                </a:solidFill>
                <a:latin typeface="Arial Narrow"/>
                <a:cs typeface="Arial Narrow"/>
              </a:rPr>
              <a:t>para encender la </a:t>
            </a:r>
            <a:r>
              <a:rPr sz="900" dirty="0">
                <a:solidFill>
                  <a:srgbClr val="231F20"/>
                </a:solidFill>
                <a:latin typeface="Arial Narrow"/>
                <a:cs typeface="Arial Narrow"/>
              </a:rPr>
              <a:t>función. </a:t>
            </a:r>
            <a:r>
              <a:rPr sz="900" spc="-5" dirty="0">
                <a:solidFill>
                  <a:srgbClr val="231F20"/>
                </a:solidFill>
                <a:latin typeface="Arial Narrow"/>
                <a:cs typeface="Arial Narrow"/>
              </a:rPr>
              <a:t>Mantenga pulsado el botón </a:t>
            </a:r>
            <a:r>
              <a:rPr sz="900" b="1" dirty="0">
                <a:solidFill>
                  <a:srgbClr val="231F20"/>
                </a:solidFill>
                <a:latin typeface="Arial Narrow"/>
                <a:cs typeface="Arial Narrow"/>
              </a:rPr>
              <a:t>BURBUJAS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apagar</a:t>
            </a:r>
            <a:r>
              <a:rPr sz="900" spc="-45" dirty="0">
                <a:solidFill>
                  <a:srgbClr val="231F20"/>
                </a:solidFill>
                <a:latin typeface="Arial Narrow"/>
                <a:cs typeface="Arial Narrow"/>
              </a:rPr>
              <a:t> </a:t>
            </a:r>
            <a:r>
              <a:rPr sz="900" spc="-5" dirty="0">
                <a:solidFill>
                  <a:srgbClr val="231F20"/>
                </a:solidFill>
                <a:latin typeface="Arial Narrow"/>
                <a:cs typeface="Arial Narrow"/>
              </a:rPr>
              <a:t>la</a:t>
            </a:r>
            <a:endParaRPr sz="900">
              <a:latin typeface="Arial Narrow"/>
              <a:cs typeface="Arial Narrow"/>
            </a:endParaRPr>
          </a:p>
        </p:txBody>
      </p:sp>
      <p:sp>
        <p:nvSpPr>
          <p:cNvPr id="4" name="object 4"/>
          <p:cNvSpPr txBox="1"/>
          <p:nvPr/>
        </p:nvSpPr>
        <p:spPr>
          <a:xfrm>
            <a:off x="977056" y="2195749"/>
            <a:ext cx="5969000" cy="1245235"/>
          </a:xfrm>
          <a:prstGeom prst="rect">
            <a:avLst/>
          </a:prstGeom>
        </p:spPr>
        <p:txBody>
          <a:bodyPr vert="horz" wrap="square" lIns="0" tIns="66040" rIns="0" bIns="0" rtlCol="0">
            <a:spAutoFit/>
          </a:bodyPr>
          <a:lstStyle/>
          <a:p>
            <a:pPr marL="12700">
              <a:lnSpc>
                <a:spcPct val="100000"/>
              </a:lnSpc>
              <a:spcBef>
                <a:spcPts val="520"/>
              </a:spcBef>
            </a:pPr>
            <a:r>
              <a:rPr sz="900" dirty="0">
                <a:solidFill>
                  <a:srgbClr val="231F20"/>
                </a:solidFill>
                <a:latin typeface="Arial Narrow"/>
                <a:cs typeface="Arial Narrow"/>
              </a:rPr>
              <a:t>función. El </a:t>
            </a:r>
            <a:r>
              <a:rPr sz="900" spc="-5" dirty="0">
                <a:solidFill>
                  <a:srgbClr val="231F20"/>
                </a:solidFill>
                <a:latin typeface="Arial Narrow"/>
                <a:cs typeface="Arial Narrow"/>
              </a:rPr>
              <a:t>botón </a:t>
            </a:r>
            <a:r>
              <a:rPr sz="900" dirty="0">
                <a:solidFill>
                  <a:srgbClr val="231F20"/>
                </a:solidFill>
                <a:latin typeface="Arial Narrow"/>
                <a:cs typeface="Arial Narrow"/>
              </a:rPr>
              <a:t>BURBUJAS </a:t>
            </a:r>
            <a:r>
              <a:rPr sz="900" spc="-5" dirty="0">
                <a:solidFill>
                  <a:srgbClr val="231F20"/>
                </a:solidFill>
                <a:latin typeface="Arial Narrow"/>
                <a:cs typeface="Arial Narrow"/>
              </a:rPr>
              <a:t>se pone en verde cuando está</a:t>
            </a:r>
            <a:r>
              <a:rPr sz="900" spc="-20" dirty="0">
                <a:solidFill>
                  <a:srgbClr val="231F20"/>
                </a:solidFill>
                <a:latin typeface="Arial Narrow"/>
                <a:cs typeface="Arial Narrow"/>
              </a:rPr>
              <a:t> </a:t>
            </a:r>
            <a:r>
              <a:rPr sz="900" spc="-5" dirty="0">
                <a:solidFill>
                  <a:srgbClr val="231F20"/>
                </a:solidFill>
                <a:latin typeface="Arial Narrow"/>
                <a:cs typeface="Arial Narrow"/>
              </a:rPr>
              <a:t>activado.</a:t>
            </a:r>
            <a:endParaRPr sz="900">
              <a:latin typeface="Arial Narrow"/>
              <a:cs typeface="Arial Narrow"/>
            </a:endParaRPr>
          </a:p>
          <a:p>
            <a:pPr marL="12700">
              <a:lnSpc>
                <a:spcPct val="100000"/>
              </a:lnSpc>
              <a:spcBef>
                <a:spcPts val="420"/>
              </a:spcBef>
            </a:pPr>
            <a:r>
              <a:rPr sz="900" spc="-5" dirty="0">
                <a:solidFill>
                  <a:srgbClr val="231F20"/>
                </a:solidFill>
                <a:latin typeface="Arial Narrow"/>
                <a:cs typeface="Arial Narrow"/>
              </a:rPr>
              <a:t>Las </a:t>
            </a:r>
            <a:r>
              <a:rPr sz="900" b="1" dirty="0">
                <a:solidFill>
                  <a:srgbClr val="231F20"/>
                </a:solidFill>
                <a:latin typeface="Arial Narrow"/>
                <a:cs typeface="Arial Narrow"/>
              </a:rPr>
              <a:t>BURBUJAS </a:t>
            </a:r>
            <a:r>
              <a:rPr sz="900" spc="-5" dirty="0">
                <a:solidFill>
                  <a:srgbClr val="231F20"/>
                </a:solidFill>
                <a:latin typeface="Arial Narrow"/>
                <a:cs typeface="Arial Narrow"/>
              </a:rPr>
              <a:t>se pueden configurar en </a:t>
            </a:r>
            <a:r>
              <a:rPr sz="900" dirty="0">
                <a:solidFill>
                  <a:srgbClr val="231F20"/>
                </a:solidFill>
                <a:latin typeface="Arial Narrow"/>
                <a:cs typeface="Arial Narrow"/>
              </a:rPr>
              <a:t>tres </a:t>
            </a:r>
            <a:r>
              <a:rPr sz="900" spc="-5" dirty="0">
                <a:solidFill>
                  <a:srgbClr val="231F20"/>
                </a:solidFill>
                <a:latin typeface="Arial Narrow"/>
                <a:cs typeface="Arial Narrow"/>
              </a:rPr>
              <a:t>niveles diferentes. La configuración predeterminada es el nivel </a:t>
            </a:r>
            <a:r>
              <a:rPr sz="900" dirty="0">
                <a:solidFill>
                  <a:srgbClr val="231F20"/>
                </a:solidFill>
                <a:latin typeface="Arial Narrow"/>
                <a:cs typeface="Arial Narrow"/>
              </a:rPr>
              <a:t>2 (500 W). Pulse </a:t>
            </a:r>
            <a:r>
              <a:rPr sz="900" spc="-5" dirty="0">
                <a:solidFill>
                  <a:srgbClr val="231F20"/>
                </a:solidFill>
                <a:latin typeface="Arial Narrow"/>
                <a:cs typeface="Arial Narrow"/>
              </a:rPr>
              <a:t>el</a:t>
            </a:r>
            <a:r>
              <a:rPr sz="900" spc="-40" dirty="0">
                <a:solidFill>
                  <a:srgbClr val="231F20"/>
                </a:solidFill>
                <a:latin typeface="Arial Narrow"/>
                <a:cs typeface="Arial Narrow"/>
              </a:rPr>
              <a:t> </a:t>
            </a:r>
            <a:r>
              <a:rPr sz="900" spc="-5" dirty="0">
                <a:solidFill>
                  <a:srgbClr val="231F20"/>
                </a:solidFill>
                <a:latin typeface="Arial Narrow"/>
                <a:cs typeface="Arial Narrow"/>
              </a:rPr>
              <a:t>botón</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BURBUJAS </a:t>
            </a:r>
            <a:r>
              <a:rPr sz="900" spc="-5" dirty="0">
                <a:solidFill>
                  <a:srgbClr val="231F20"/>
                </a:solidFill>
                <a:latin typeface="Arial Narrow"/>
                <a:cs typeface="Arial Narrow"/>
              </a:rPr>
              <a:t>para cambiar la configuración al nivel </a:t>
            </a:r>
            <a:r>
              <a:rPr sz="900" dirty="0">
                <a:solidFill>
                  <a:srgbClr val="231F20"/>
                </a:solidFill>
                <a:latin typeface="Arial Narrow"/>
                <a:cs typeface="Arial Narrow"/>
              </a:rPr>
              <a:t>3 (720 W). Púlselo </a:t>
            </a:r>
            <a:r>
              <a:rPr sz="900" spc="-5" dirty="0">
                <a:solidFill>
                  <a:srgbClr val="231F20"/>
                </a:solidFill>
                <a:latin typeface="Arial Narrow"/>
                <a:cs typeface="Arial Narrow"/>
              </a:rPr>
              <a:t>de nuevo para cambiar al nivel </a:t>
            </a:r>
            <a:r>
              <a:rPr sz="900" dirty="0">
                <a:solidFill>
                  <a:srgbClr val="231F20"/>
                </a:solidFill>
                <a:latin typeface="Arial Narrow"/>
                <a:cs typeface="Arial Narrow"/>
              </a:rPr>
              <a:t>1 (300</a:t>
            </a:r>
            <a:r>
              <a:rPr sz="900" spc="-30"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IMPORTANTE: </a:t>
            </a:r>
            <a:r>
              <a:rPr sz="900" spc="-5" dirty="0">
                <a:solidFill>
                  <a:srgbClr val="231F20"/>
                </a:solidFill>
                <a:latin typeface="Arial Narrow"/>
                <a:cs typeface="Arial Narrow"/>
              </a:rPr>
              <a:t>no encienda el sistema de masaje cuando esté puesta la cubierta. </a:t>
            </a:r>
            <a:r>
              <a:rPr sz="900" dirty="0">
                <a:solidFill>
                  <a:srgbClr val="231F20"/>
                </a:solidFill>
                <a:latin typeface="Arial Narrow"/>
                <a:cs typeface="Arial Narrow"/>
              </a:rPr>
              <a:t>Puede </a:t>
            </a:r>
            <a:r>
              <a:rPr sz="900" spc="-5" dirty="0">
                <a:solidFill>
                  <a:srgbClr val="231F20"/>
                </a:solidFill>
                <a:latin typeface="Arial Narrow"/>
                <a:cs typeface="Arial Narrow"/>
              </a:rPr>
              <a:t>acumularse aire en el interior del spa </a:t>
            </a:r>
            <a:r>
              <a:rPr sz="900" dirty="0">
                <a:solidFill>
                  <a:srgbClr val="231F20"/>
                </a:solidFill>
                <a:latin typeface="Arial Narrow"/>
                <a:cs typeface="Arial Narrow"/>
              </a:rPr>
              <a:t>y </a:t>
            </a:r>
            <a:r>
              <a:rPr sz="900" spc="-5" dirty="0">
                <a:solidFill>
                  <a:srgbClr val="231F20"/>
                </a:solidFill>
                <a:latin typeface="Arial Narrow"/>
                <a:cs typeface="Arial Narrow"/>
              </a:rPr>
              <a:t>causar daños  irreparables </a:t>
            </a:r>
            <a:r>
              <a:rPr sz="900" dirty="0">
                <a:solidFill>
                  <a:srgbClr val="231F20"/>
                </a:solidFill>
                <a:latin typeface="Arial Narrow"/>
                <a:cs typeface="Arial Narrow"/>
              </a:rPr>
              <a:t>y </a:t>
            </a:r>
            <a:r>
              <a:rPr sz="900" spc="-5" dirty="0">
                <a:solidFill>
                  <a:srgbClr val="231F20"/>
                </a:solidFill>
                <a:latin typeface="Arial Narrow"/>
                <a:cs typeface="Arial Narrow"/>
              </a:rPr>
              <a:t>lesiones</a:t>
            </a:r>
            <a:r>
              <a:rPr sz="900" spc="-15" dirty="0">
                <a:solidFill>
                  <a:srgbClr val="231F20"/>
                </a:solidFill>
                <a:latin typeface="Arial Narrow"/>
                <a:cs typeface="Arial Narrow"/>
              </a:rPr>
              <a:t> </a:t>
            </a:r>
            <a:r>
              <a:rPr sz="900" spc="-5" dirty="0">
                <a:solidFill>
                  <a:srgbClr val="231F20"/>
                </a:solidFill>
                <a:latin typeface="Arial Narrow"/>
                <a:cs typeface="Arial Narrow"/>
              </a:rPr>
              <a:t>corporales.</a:t>
            </a:r>
            <a:endParaRPr sz="900">
              <a:latin typeface="Arial Narrow"/>
              <a:cs typeface="Arial Narrow"/>
            </a:endParaRPr>
          </a:p>
          <a:p>
            <a:pPr marL="12700" marR="274955">
              <a:lnSpc>
                <a:spcPct val="111100"/>
              </a:lnSpc>
              <a:spcBef>
                <a:spcPts val="300"/>
              </a:spcBef>
            </a:pPr>
            <a:r>
              <a:rPr sz="900" b="1" dirty="0">
                <a:solidFill>
                  <a:srgbClr val="231F20"/>
                </a:solidFill>
                <a:latin typeface="Arial Narrow"/>
                <a:cs typeface="Arial Narrow"/>
              </a:rPr>
              <a:t>NOTA: </a:t>
            </a:r>
            <a:r>
              <a:rPr sz="900" spc="-5" dirty="0">
                <a:solidFill>
                  <a:srgbClr val="231F20"/>
                </a:solidFill>
                <a:latin typeface="Arial Narrow"/>
                <a:cs typeface="Arial Narrow"/>
              </a:rPr>
              <a:t>la </a:t>
            </a:r>
            <a:r>
              <a:rPr sz="900" dirty="0">
                <a:solidFill>
                  <a:srgbClr val="231F20"/>
                </a:solidFill>
                <a:latin typeface="Arial Narrow"/>
                <a:cs typeface="Arial Narrow"/>
              </a:rPr>
              <a:t>función </a:t>
            </a:r>
            <a:r>
              <a:rPr sz="900" spc="-5" dirty="0">
                <a:solidFill>
                  <a:srgbClr val="231F20"/>
                </a:solidFill>
                <a:latin typeface="Arial Narrow"/>
                <a:cs typeface="Arial Narrow"/>
              </a:rPr>
              <a:t>de masaje de burbujas se apagará automáticamente después de cada 20 minutos de </a:t>
            </a:r>
            <a:r>
              <a:rPr sz="900" dirty="0">
                <a:solidFill>
                  <a:srgbClr val="231F20"/>
                </a:solidFill>
                <a:latin typeface="Arial Narrow"/>
                <a:cs typeface="Arial Narrow"/>
              </a:rPr>
              <a:t>funcionamiento </a:t>
            </a:r>
            <a:r>
              <a:rPr sz="900" spc="-5" dirty="0">
                <a:solidFill>
                  <a:srgbClr val="231F20"/>
                </a:solidFill>
                <a:latin typeface="Arial Narrow"/>
                <a:cs typeface="Arial Narrow"/>
              </a:rPr>
              <a:t>como medida de  seguridad. </a:t>
            </a:r>
            <a:r>
              <a:rPr sz="900" dirty="0">
                <a:solidFill>
                  <a:srgbClr val="231F20"/>
                </a:solidFill>
                <a:latin typeface="Arial Narrow"/>
                <a:cs typeface="Arial Narrow"/>
              </a:rPr>
              <a:t>Se </a:t>
            </a:r>
            <a:r>
              <a:rPr sz="900" spc="-5" dirty="0">
                <a:solidFill>
                  <a:srgbClr val="231F20"/>
                </a:solidFill>
                <a:latin typeface="Arial Narrow"/>
                <a:cs typeface="Arial Narrow"/>
              </a:rPr>
              <a:t>puede </a:t>
            </a:r>
            <a:r>
              <a:rPr sz="900" dirty="0">
                <a:solidFill>
                  <a:srgbClr val="231F20"/>
                </a:solidFill>
                <a:latin typeface="Arial Narrow"/>
                <a:cs typeface="Arial Narrow"/>
              </a:rPr>
              <a:t>reactivar </a:t>
            </a:r>
            <a:r>
              <a:rPr sz="900" spc="-5" dirty="0">
                <a:solidFill>
                  <a:srgbClr val="231F20"/>
                </a:solidFill>
                <a:latin typeface="Arial Narrow"/>
                <a:cs typeface="Arial Narrow"/>
              </a:rPr>
              <a:t>pasados 10 minutos pulsando de nuevo el botón</a:t>
            </a:r>
            <a:r>
              <a:rPr sz="900" spc="-15" dirty="0">
                <a:solidFill>
                  <a:srgbClr val="231F20"/>
                </a:solidFill>
                <a:latin typeface="Arial Narrow"/>
                <a:cs typeface="Arial Narrow"/>
              </a:rPr>
              <a:t> </a:t>
            </a:r>
            <a:r>
              <a:rPr sz="900" dirty="0">
                <a:solidFill>
                  <a:srgbClr val="231F20"/>
                </a:solidFill>
                <a:latin typeface="Arial Narrow"/>
                <a:cs typeface="Arial Narrow"/>
              </a:rPr>
              <a:t>BURBUJAS.</a:t>
            </a:r>
            <a:endParaRPr sz="900">
              <a:latin typeface="Arial Narrow"/>
              <a:cs typeface="Arial Narrow"/>
            </a:endParaRPr>
          </a:p>
        </p:txBody>
      </p:sp>
      <p:sp>
        <p:nvSpPr>
          <p:cNvPr id="5" name="object 5"/>
          <p:cNvSpPr txBox="1"/>
          <p:nvPr/>
        </p:nvSpPr>
        <p:spPr>
          <a:xfrm>
            <a:off x="977056" y="5393120"/>
            <a:ext cx="5766435" cy="15906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DESINFECTANTE</a:t>
            </a:r>
            <a:r>
              <a:rPr sz="1000" b="1" spc="-5" dirty="0">
                <a:solidFill>
                  <a:srgbClr val="231F20"/>
                </a:solidFill>
                <a:latin typeface="Arial Narrow"/>
                <a:cs typeface="Arial Narrow"/>
              </a:rPr>
              <a:t> </a:t>
            </a:r>
            <a:r>
              <a:rPr sz="1000" b="1" dirty="0">
                <a:solidFill>
                  <a:srgbClr val="231F20"/>
                </a:solidFill>
                <a:latin typeface="Arial Narrow"/>
                <a:cs typeface="Arial Narrow"/>
              </a:rPr>
              <a:t>UVC</a:t>
            </a:r>
            <a:endParaRPr sz="1000">
              <a:latin typeface="Arial Narrow"/>
              <a:cs typeface="Arial Narrow"/>
            </a:endParaRPr>
          </a:p>
          <a:p>
            <a:pPr marL="12700" marR="51435">
              <a:lnSpc>
                <a:spcPct val="111100"/>
              </a:lnSpc>
              <a:spcBef>
                <a:spcPts val="280"/>
              </a:spcBef>
              <a:tabLst>
                <a:tab pos="111696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a:t>
            </a:r>
            <a:r>
              <a:rPr sz="900" dirty="0">
                <a:solidFill>
                  <a:srgbClr val="231F20"/>
                </a:solidFill>
                <a:latin typeface="Arial Narrow"/>
                <a:cs typeface="Arial Narrow"/>
              </a:rPr>
              <a:t> </a:t>
            </a:r>
            <a:r>
              <a:rPr sz="900" b="1" dirty="0">
                <a:solidFill>
                  <a:srgbClr val="231F20"/>
                </a:solidFill>
                <a:latin typeface="Arial Narrow"/>
                <a:cs typeface="Arial Narrow"/>
              </a:rPr>
              <a:t>UVC	</a:t>
            </a:r>
            <a:r>
              <a:rPr sz="900" spc="-5" dirty="0">
                <a:solidFill>
                  <a:srgbClr val="231F20"/>
                </a:solidFill>
                <a:latin typeface="Arial Narrow"/>
                <a:cs typeface="Arial Narrow"/>
              </a:rPr>
              <a:t>para encender </a:t>
            </a:r>
            <a:r>
              <a:rPr sz="900" dirty="0">
                <a:solidFill>
                  <a:srgbClr val="231F20"/>
                </a:solidFill>
                <a:latin typeface="Arial Narrow"/>
                <a:cs typeface="Arial Narrow"/>
              </a:rPr>
              <a:t>o </a:t>
            </a:r>
            <a:r>
              <a:rPr sz="900" spc="-5" dirty="0">
                <a:solidFill>
                  <a:srgbClr val="231F20"/>
                </a:solidFill>
                <a:latin typeface="Arial Narrow"/>
                <a:cs typeface="Arial Narrow"/>
              </a:rPr>
              <a:t>apagar el sistema de desinfección </a:t>
            </a:r>
            <a:r>
              <a:rPr sz="900" dirty="0">
                <a:solidFill>
                  <a:srgbClr val="231F20"/>
                </a:solidFill>
                <a:latin typeface="Arial Narrow"/>
                <a:cs typeface="Arial Narrow"/>
              </a:rPr>
              <a:t>UVC. Cuando </a:t>
            </a:r>
            <a:r>
              <a:rPr sz="900" spc="-5" dirty="0">
                <a:solidFill>
                  <a:srgbClr val="231F20"/>
                </a:solidFill>
                <a:latin typeface="Arial Narrow"/>
                <a:cs typeface="Arial Narrow"/>
              </a:rPr>
              <a:t>la luz de encima de ese botón está verde, el  sistema de desinfección </a:t>
            </a:r>
            <a:r>
              <a:rPr sz="900" dirty="0">
                <a:solidFill>
                  <a:srgbClr val="231F20"/>
                </a:solidFill>
                <a:latin typeface="Arial Narrow"/>
                <a:cs typeface="Arial Narrow"/>
              </a:rPr>
              <a:t>UVC </a:t>
            </a:r>
            <a:r>
              <a:rPr sz="900" spc="-5" dirty="0">
                <a:solidFill>
                  <a:srgbClr val="231F20"/>
                </a:solidFill>
                <a:latin typeface="Arial Narrow"/>
                <a:cs typeface="Arial Narrow"/>
              </a:rPr>
              <a:t>se</a:t>
            </a:r>
            <a:r>
              <a:rPr sz="900" spc="-10" dirty="0">
                <a:solidFill>
                  <a:srgbClr val="231F20"/>
                </a:solidFill>
                <a:latin typeface="Arial Narrow"/>
                <a:cs typeface="Arial Narrow"/>
              </a:rPr>
              <a:t> </a:t>
            </a:r>
            <a:r>
              <a:rPr sz="900" dirty="0">
                <a:solidFill>
                  <a:srgbClr val="231F20"/>
                </a:solidFill>
                <a:latin typeface="Arial Narrow"/>
                <a:cs typeface="Arial Narrow"/>
              </a:rPr>
              <a:t>activa.</a:t>
            </a:r>
            <a:endParaRPr sz="900">
              <a:latin typeface="Arial Narrow"/>
              <a:cs typeface="Arial Narrow"/>
            </a:endParaRPr>
          </a:p>
          <a:p>
            <a:pPr>
              <a:lnSpc>
                <a:spcPct val="100000"/>
              </a:lnSpc>
              <a:spcBef>
                <a:spcPts val="40"/>
              </a:spcBef>
            </a:pPr>
            <a:endParaRPr sz="1200">
              <a:latin typeface="Arial Narrow"/>
              <a:cs typeface="Arial Narrow"/>
            </a:endParaRPr>
          </a:p>
          <a:p>
            <a:pPr marL="12700">
              <a:lnSpc>
                <a:spcPct val="100000"/>
              </a:lnSpc>
            </a:pPr>
            <a:r>
              <a:rPr sz="1000" b="1" spc="-5" dirty="0">
                <a:solidFill>
                  <a:srgbClr val="231F20"/>
                </a:solidFill>
                <a:latin typeface="Arial Narrow"/>
                <a:cs typeface="Arial Narrow"/>
              </a:rPr>
              <a:t>OZONE</a:t>
            </a:r>
            <a:endParaRPr sz="1000">
              <a:latin typeface="Arial Narrow"/>
              <a:cs typeface="Arial Narrow"/>
            </a:endParaRPr>
          </a:p>
          <a:p>
            <a:pPr marL="12700" marR="124460">
              <a:lnSpc>
                <a:spcPct val="111100"/>
              </a:lnSpc>
              <a:spcBef>
                <a:spcPts val="280"/>
              </a:spcBef>
              <a:tabLst>
                <a:tab pos="126301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a:t>
            </a:r>
            <a:r>
              <a:rPr sz="900" dirty="0">
                <a:solidFill>
                  <a:srgbClr val="231F20"/>
                </a:solidFill>
                <a:latin typeface="Arial Narrow"/>
                <a:cs typeface="Arial Narrow"/>
              </a:rPr>
              <a:t> </a:t>
            </a:r>
            <a:r>
              <a:rPr sz="900" spc="-5" dirty="0">
                <a:solidFill>
                  <a:srgbClr val="231F20"/>
                </a:solidFill>
                <a:latin typeface="Arial Narrow"/>
                <a:cs typeface="Arial Narrow"/>
              </a:rPr>
              <a:t>botón </a:t>
            </a:r>
            <a:r>
              <a:rPr sz="900" b="1" spc="-5" dirty="0">
                <a:solidFill>
                  <a:srgbClr val="231F20"/>
                </a:solidFill>
                <a:latin typeface="Arial Narrow"/>
                <a:cs typeface="Arial Narrow"/>
              </a:rPr>
              <a:t>OZONO	</a:t>
            </a:r>
            <a:r>
              <a:rPr sz="900" spc="-5" dirty="0">
                <a:solidFill>
                  <a:srgbClr val="231F20"/>
                </a:solidFill>
                <a:latin typeface="Arial Narrow"/>
                <a:cs typeface="Arial Narrow"/>
              </a:rPr>
              <a:t>para activar </a:t>
            </a:r>
            <a:r>
              <a:rPr sz="900" dirty="0">
                <a:solidFill>
                  <a:srgbClr val="231F20"/>
                </a:solidFill>
                <a:latin typeface="Arial Narrow"/>
                <a:cs typeface="Arial Narrow"/>
              </a:rPr>
              <a:t>o </a:t>
            </a:r>
            <a:r>
              <a:rPr sz="900" spc="-5" dirty="0">
                <a:solidFill>
                  <a:srgbClr val="231F20"/>
                </a:solidFill>
                <a:latin typeface="Arial Narrow"/>
                <a:cs typeface="Arial Narrow"/>
              </a:rPr>
              <a:t>desactivar la </a:t>
            </a:r>
            <a:r>
              <a:rPr sz="900" dirty="0">
                <a:solidFill>
                  <a:srgbClr val="231F20"/>
                </a:solidFill>
                <a:latin typeface="Arial Narrow"/>
                <a:cs typeface="Arial Narrow"/>
              </a:rPr>
              <a:t>función. El </a:t>
            </a:r>
            <a:r>
              <a:rPr sz="900" spc="-5" dirty="0">
                <a:solidFill>
                  <a:srgbClr val="231F20"/>
                </a:solidFill>
                <a:latin typeface="Arial Narrow"/>
                <a:cs typeface="Arial Narrow"/>
              </a:rPr>
              <a:t>botón </a:t>
            </a:r>
            <a:r>
              <a:rPr sz="900" b="1" spc="-5" dirty="0">
                <a:solidFill>
                  <a:srgbClr val="231F20"/>
                </a:solidFill>
                <a:latin typeface="Arial Narrow"/>
                <a:cs typeface="Arial Narrow"/>
              </a:rPr>
              <a:t>OZONO </a:t>
            </a:r>
            <a:r>
              <a:rPr sz="900" spc="-5" dirty="0">
                <a:solidFill>
                  <a:srgbClr val="231F20"/>
                </a:solidFill>
                <a:latin typeface="Arial Narrow"/>
                <a:cs typeface="Arial Narrow"/>
              </a:rPr>
              <a:t>se vuelve verde cuando la </a:t>
            </a:r>
            <a:r>
              <a:rPr sz="900" dirty="0">
                <a:solidFill>
                  <a:srgbClr val="231F20"/>
                </a:solidFill>
                <a:latin typeface="Arial Narrow"/>
                <a:cs typeface="Arial Narrow"/>
              </a:rPr>
              <a:t>función </a:t>
            </a:r>
            <a:r>
              <a:rPr sz="900" spc="-5" dirty="0">
                <a:solidFill>
                  <a:srgbClr val="231F20"/>
                </a:solidFill>
                <a:latin typeface="Arial Narrow"/>
                <a:cs typeface="Arial Narrow"/>
              </a:rPr>
              <a:t>está activada. </a:t>
            </a:r>
            <a:r>
              <a:rPr sz="900" dirty="0">
                <a:solidFill>
                  <a:srgbClr val="231F20"/>
                </a:solidFill>
                <a:latin typeface="Arial Narrow"/>
                <a:cs typeface="Arial Narrow"/>
              </a:rPr>
              <a:t>El  </a:t>
            </a:r>
            <a:r>
              <a:rPr sz="900" spc="-5" dirty="0">
                <a:solidFill>
                  <a:srgbClr val="231F20"/>
                </a:solidFill>
                <a:latin typeface="Arial Narrow"/>
                <a:cs typeface="Arial Narrow"/>
              </a:rPr>
              <a:t>generador de ozono se apagará automáticamente después de </a:t>
            </a:r>
            <a:r>
              <a:rPr sz="900" dirty="0">
                <a:solidFill>
                  <a:srgbClr val="231F20"/>
                </a:solidFill>
                <a:latin typeface="Arial Narrow"/>
                <a:cs typeface="Arial Narrow"/>
              </a:rPr>
              <a:t>funcionar </a:t>
            </a:r>
            <a:r>
              <a:rPr sz="900" spc="-5" dirty="0">
                <a:solidFill>
                  <a:srgbClr val="231F20"/>
                </a:solidFill>
                <a:latin typeface="Arial Narrow"/>
                <a:cs typeface="Arial Narrow"/>
              </a:rPr>
              <a:t>durante </a:t>
            </a:r>
            <a:r>
              <a:rPr sz="900" dirty="0">
                <a:solidFill>
                  <a:srgbClr val="231F20"/>
                </a:solidFill>
                <a:latin typeface="Arial Narrow"/>
                <a:cs typeface="Arial Narrow"/>
              </a:rPr>
              <a:t>2</a:t>
            </a:r>
            <a:r>
              <a:rPr sz="900" spc="-20" dirty="0">
                <a:solidFill>
                  <a:srgbClr val="231F20"/>
                </a:solidFill>
                <a:latin typeface="Arial Narrow"/>
                <a:cs typeface="Arial Narrow"/>
              </a:rPr>
              <a:t> </a:t>
            </a:r>
            <a:r>
              <a:rPr sz="900" spc="-5" dirty="0">
                <a:solidFill>
                  <a:srgbClr val="231F20"/>
                </a:solidFill>
                <a:latin typeface="Arial Narrow"/>
                <a:cs typeface="Arial Narrow"/>
              </a:rPr>
              <a:t>horas.</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NOTA: </a:t>
            </a:r>
            <a:r>
              <a:rPr sz="900" dirty="0">
                <a:solidFill>
                  <a:srgbClr val="231F20"/>
                </a:solidFill>
                <a:latin typeface="Arial Narrow"/>
                <a:cs typeface="Arial Narrow"/>
              </a:rPr>
              <a:t>Por </a:t>
            </a:r>
            <a:r>
              <a:rPr sz="900" spc="-5" dirty="0">
                <a:solidFill>
                  <a:srgbClr val="231F20"/>
                </a:solidFill>
                <a:latin typeface="Arial Narrow"/>
                <a:cs typeface="Arial Narrow"/>
              </a:rPr>
              <a:t>su propia seguridad, no se bañe en el spa cuando esté activada la </a:t>
            </a:r>
            <a:r>
              <a:rPr sz="900" dirty="0">
                <a:solidFill>
                  <a:srgbClr val="231F20"/>
                </a:solidFill>
                <a:latin typeface="Arial Narrow"/>
                <a:cs typeface="Arial Narrow"/>
              </a:rPr>
              <a:t>función </a:t>
            </a:r>
            <a:r>
              <a:rPr sz="900" b="1" spc="-5" dirty="0">
                <a:solidFill>
                  <a:srgbClr val="231F20"/>
                </a:solidFill>
                <a:latin typeface="Arial Narrow"/>
                <a:cs typeface="Arial Narrow"/>
              </a:rPr>
              <a:t>OZONO</a:t>
            </a:r>
            <a:r>
              <a:rPr sz="900" spc="-5" dirty="0">
                <a:solidFill>
                  <a:srgbClr val="231F20"/>
                </a:solidFill>
                <a:latin typeface="Arial Narrow"/>
                <a:cs typeface="Arial Narrow"/>
              </a:rPr>
              <a:t>. La </a:t>
            </a:r>
            <a:r>
              <a:rPr sz="900" dirty="0">
                <a:solidFill>
                  <a:srgbClr val="231F20"/>
                </a:solidFill>
                <a:latin typeface="Arial Narrow"/>
                <a:cs typeface="Arial Narrow"/>
              </a:rPr>
              <a:t>función </a:t>
            </a:r>
            <a:r>
              <a:rPr sz="900" b="1" spc="-5" dirty="0">
                <a:solidFill>
                  <a:srgbClr val="231F20"/>
                </a:solidFill>
                <a:latin typeface="Arial Narrow"/>
                <a:cs typeface="Arial Narrow"/>
              </a:rPr>
              <a:t>OZONO </a:t>
            </a:r>
            <a:r>
              <a:rPr sz="900" spc="-5" dirty="0">
                <a:solidFill>
                  <a:srgbClr val="231F20"/>
                </a:solidFill>
                <a:latin typeface="Arial Narrow"/>
                <a:cs typeface="Arial Narrow"/>
              </a:rPr>
              <a:t>no se puede poner en  marcha cuando está activada la </a:t>
            </a:r>
            <a:r>
              <a:rPr sz="900" dirty="0">
                <a:solidFill>
                  <a:srgbClr val="231F20"/>
                </a:solidFill>
                <a:latin typeface="Arial Narrow"/>
                <a:cs typeface="Arial Narrow"/>
              </a:rPr>
              <a:t>función CHORRO o</a:t>
            </a:r>
            <a:r>
              <a:rPr sz="900" spc="-15" dirty="0">
                <a:solidFill>
                  <a:srgbClr val="231F20"/>
                </a:solidFill>
                <a:latin typeface="Arial Narrow"/>
                <a:cs typeface="Arial Narrow"/>
              </a:rPr>
              <a:t> </a:t>
            </a:r>
            <a:r>
              <a:rPr sz="900" dirty="0">
                <a:solidFill>
                  <a:srgbClr val="231F20"/>
                </a:solidFill>
                <a:latin typeface="Arial Narrow"/>
                <a:cs typeface="Arial Narrow"/>
              </a:rPr>
              <a:t>BURBUJAS.</a:t>
            </a:r>
            <a:endParaRPr sz="900">
              <a:latin typeface="Arial Narrow"/>
              <a:cs typeface="Arial Narrow"/>
            </a:endParaRPr>
          </a:p>
        </p:txBody>
      </p:sp>
      <p:sp>
        <p:nvSpPr>
          <p:cNvPr id="6" name="object 6"/>
          <p:cNvSpPr/>
          <p:nvPr/>
        </p:nvSpPr>
        <p:spPr>
          <a:xfrm>
            <a:off x="540004" y="567194"/>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7" name="object 7"/>
          <p:cNvSpPr txBox="1"/>
          <p:nvPr/>
        </p:nvSpPr>
        <p:spPr>
          <a:xfrm>
            <a:off x="621159" y="737622"/>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8" name="object 8"/>
          <p:cNvSpPr/>
          <p:nvPr/>
        </p:nvSpPr>
        <p:spPr>
          <a:xfrm>
            <a:off x="634646" y="637697"/>
            <a:ext cx="96946" cy="8907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170482" y="704690"/>
            <a:ext cx="171450" cy="171450"/>
          </a:xfrm>
          <a:custGeom>
            <a:avLst/>
            <a:gdLst/>
            <a:ahLst/>
            <a:cxnLst/>
            <a:rect l="l" t="t" r="r" b="b"/>
            <a:pathLst>
              <a:path w="171450" h="171450">
                <a:moveTo>
                  <a:pt x="168922" y="62623"/>
                </a:moveTo>
                <a:lnTo>
                  <a:pt x="168173" y="58000"/>
                </a:lnTo>
                <a:lnTo>
                  <a:pt x="167068" y="53390"/>
                </a:lnTo>
                <a:lnTo>
                  <a:pt x="165595" y="48907"/>
                </a:lnTo>
                <a:lnTo>
                  <a:pt x="164185" y="44424"/>
                </a:lnTo>
                <a:lnTo>
                  <a:pt x="162356" y="40055"/>
                </a:lnTo>
                <a:lnTo>
                  <a:pt x="160134" y="35902"/>
                </a:lnTo>
                <a:lnTo>
                  <a:pt x="156756" y="29502"/>
                </a:lnTo>
                <a:lnTo>
                  <a:pt x="124802" y="5905"/>
                </a:lnTo>
                <a:lnTo>
                  <a:pt x="92697" y="0"/>
                </a:lnTo>
                <a:lnTo>
                  <a:pt x="85432" y="0"/>
                </a:lnTo>
                <a:lnTo>
                  <a:pt x="78168" y="0"/>
                </a:lnTo>
                <a:lnTo>
                  <a:pt x="36004" y="10185"/>
                </a:lnTo>
                <a:lnTo>
                  <a:pt x="24244" y="18859"/>
                </a:lnTo>
                <a:lnTo>
                  <a:pt x="18732" y="23685"/>
                </a:lnTo>
                <a:lnTo>
                  <a:pt x="14071" y="29502"/>
                </a:lnTo>
                <a:lnTo>
                  <a:pt x="10731" y="35902"/>
                </a:lnTo>
                <a:lnTo>
                  <a:pt x="8712" y="39662"/>
                </a:lnTo>
                <a:lnTo>
                  <a:pt x="2400" y="60007"/>
                </a:lnTo>
                <a:lnTo>
                  <a:pt x="1574" y="64223"/>
                </a:lnTo>
                <a:lnTo>
                  <a:pt x="1028" y="68465"/>
                </a:lnTo>
                <a:lnTo>
                  <a:pt x="685" y="72707"/>
                </a:lnTo>
                <a:lnTo>
                  <a:pt x="342" y="76962"/>
                </a:lnTo>
                <a:lnTo>
                  <a:pt x="203" y="81216"/>
                </a:lnTo>
                <a:lnTo>
                  <a:pt x="228" y="85496"/>
                </a:lnTo>
                <a:lnTo>
                  <a:pt x="0" y="91249"/>
                </a:lnTo>
                <a:lnTo>
                  <a:pt x="241" y="97028"/>
                </a:lnTo>
                <a:lnTo>
                  <a:pt x="965" y="102781"/>
                </a:lnTo>
                <a:lnTo>
                  <a:pt x="1676" y="108508"/>
                </a:lnTo>
                <a:lnTo>
                  <a:pt x="17373" y="145453"/>
                </a:lnTo>
                <a:lnTo>
                  <a:pt x="21475" y="149567"/>
                </a:lnTo>
                <a:lnTo>
                  <a:pt x="25526" y="153657"/>
                </a:lnTo>
                <a:lnTo>
                  <a:pt x="30251" y="157111"/>
                </a:lnTo>
                <a:lnTo>
                  <a:pt x="35305" y="159931"/>
                </a:lnTo>
                <a:lnTo>
                  <a:pt x="40335" y="162750"/>
                </a:lnTo>
                <a:lnTo>
                  <a:pt x="79667" y="171234"/>
                </a:lnTo>
                <a:lnTo>
                  <a:pt x="85432" y="171005"/>
                </a:lnTo>
                <a:lnTo>
                  <a:pt x="91185" y="171234"/>
                </a:lnTo>
                <a:lnTo>
                  <a:pt x="119608" y="166649"/>
                </a:lnTo>
                <a:lnTo>
                  <a:pt x="125120" y="164960"/>
                </a:lnTo>
                <a:lnTo>
                  <a:pt x="130517" y="162750"/>
                </a:lnTo>
                <a:lnTo>
                  <a:pt x="135547" y="159931"/>
                </a:lnTo>
                <a:lnTo>
                  <a:pt x="140601" y="157111"/>
                </a:lnTo>
                <a:lnTo>
                  <a:pt x="164693" y="125222"/>
                </a:lnTo>
                <a:lnTo>
                  <a:pt x="169875" y="102781"/>
                </a:lnTo>
                <a:lnTo>
                  <a:pt x="170599" y="97028"/>
                </a:lnTo>
                <a:lnTo>
                  <a:pt x="170840" y="91249"/>
                </a:lnTo>
                <a:lnTo>
                  <a:pt x="170611" y="85496"/>
                </a:lnTo>
                <a:lnTo>
                  <a:pt x="170649" y="77863"/>
                </a:lnTo>
                <a:lnTo>
                  <a:pt x="170179" y="70167"/>
                </a:lnTo>
                <a:lnTo>
                  <a:pt x="168922" y="62623"/>
                </a:lnTo>
                <a:close/>
              </a:path>
            </a:pathLst>
          </a:custGeom>
          <a:ln w="3594">
            <a:solidFill>
              <a:srgbClr val="050100"/>
            </a:solidFill>
          </a:ln>
        </p:spPr>
        <p:txBody>
          <a:bodyPr wrap="square" lIns="0" tIns="0" rIns="0" bIns="0" rtlCol="0"/>
          <a:lstStyle/>
          <a:p>
            <a:endParaRPr/>
          </a:p>
        </p:txBody>
      </p:sp>
      <p:sp>
        <p:nvSpPr>
          <p:cNvPr id="10" name="object 10"/>
          <p:cNvSpPr txBox="1"/>
          <p:nvPr/>
        </p:nvSpPr>
        <p:spPr>
          <a:xfrm>
            <a:off x="977056" y="452820"/>
            <a:ext cx="6042025" cy="12858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FILTRADO</a:t>
            </a:r>
            <a:endParaRPr sz="1000">
              <a:latin typeface="Arial Narrow"/>
              <a:cs typeface="Arial Narrow"/>
            </a:endParaRPr>
          </a:p>
          <a:p>
            <a:pPr marL="12700">
              <a:lnSpc>
                <a:spcPct val="100000"/>
              </a:lnSpc>
              <a:spcBef>
                <a:spcPts val="400"/>
              </a:spcBef>
              <a:tabLst>
                <a:tab pos="1249045" algn="l"/>
                <a:tab pos="1445260" algn="l"/>
              </a:tabLst>
            </a:pPr>
            <a:r>
              <a:rPr sz="900" dirty="0">
                <a:solidFill>
                  <a:srgbClr val="231F20"/>
                </a:solidFill>
                <a:latin typeface="Arial Narrow"/>
                <a:cs typeface="Arial Narrow"/>
              </a:rPr>
              <a:t>Presione </a:t>
            </a:r>
            <a:r>
              <a:rPr sz="900" spc="-5" dirty="0">
                <a:solidFill>
                  <a:srgbClr val="231F20"/>
                </a:solidFill>
                <a:latin typeface="Arial Narrow"/>
                <a:cs typeface="Arial Narrow"/>
              </a:rPr>
              <a:t>el </a:t>
            </a:r>
            <a:r>
              <a:rPr sz="900" dirty="0">
                <a:solidFill>
                  <a:srgbClr val="231F20"/>
                </a:solidFill>
                <a:latin typeface="Arial Narrow"/>
                <a:cs typeface="Arial Narrow"/>
              </a:rPr>
              <a:t>botón</a:t>
            </a:r>
            <a:r>
              <a:rPr sz="900" spc="-5" dirty="0">
                <a:solidFill>
                  <a:srgbClr val="231F20"/>
                </a:solidFill>
                <a:latin typeface="Arial Narrow"/>
                <a:cs typeface="Arial Narrow"/>
              </a:rPr>
              <a:t> </a:t>
            </a:r>
            <a:r>
              <a:rPr sz="900" b="1" dirty="0">
                <a:solidFill>
                  <a:srgbClr val="231F20"/>
                </a:solidFill>
                <a:latin typeface="Arial Narrow"/>
                <a:cs typeface="Arial Narrow"/>
              </a:rPr>
              <a:t>FILTRO	</a:t>
            </a:r>
            <a:r>
              <a:rPr sz="150" b="1" dirty="0">
                <a:solidFill>
                  <a:srgbClr val="231F20"/>
                </a:solidFill>
                <a:latin typeface="Calibri"/>
                <a:cs typeface="Calibri"/>
              </a:rPr>
              <a:t>FILTER	</a:t>
            </a:r>
            <a:r>
              <a:rPr sz="900" spc="-5" dirty="0">
                <a:solidFill>
                  <a:srgbClr val="231F20"/>
                </a:solidFill>
                <a:latin typeface="Arial Narrow"/>
                <a:cs typeface="Arial Narrow"/>
              </a:rPr>
              <a:t>para activar </a:t>
            </a:r>
            <a:r>
              <a:rPr sz="900" dirty="0">
                <a:solidFill>
                  <a:srgbClr val="231F20"/>
                </a:solidFill>
                <a:latin typeface="Arial Narrow"/>
                <a:cs typeface="Arial Narrow"/>
              </a:rPr>
              <a:t>o </a:t>
            </a:r>
            <a:r>
              <a:rPr sz="900" spc="-5" dirty="0">
                <a:solidFill>
                  <a:srgbClr val="231F20"/>
                </a:solidFill>
                <a:latin typeface="Arial Narrow"/>
                <a:cs typeface="Arial Narrow"/>
              </a:rPr>
              <a:t>desactivar la </a:t>
            </a:r>
            <a:r>
              <a:rPr sz="900" dirty="0">
                <a:solidFill>
                  <a:srgbClr val="231F20"/>
                </a:solidFill>
                <a:latin typeface="Arial Narrow"/>
                <a:cs typeface="Arial Narrow"/>
              </a:rPr>
              <a:t>función. </a:t>
            </a:r>
            <a:r>
              <a:rPr sz="900" spc="-5" dirty="0">
                <a:solidFill>
                  <a:srgbClr val="231F20"/>
                </a:solidFill>
                <a:latin typeface="Arial Narrow"/>
                <a:cs typeface="Arial Narrow"/>
              </a:rPr>
              <a:t>La luz se vuelve verde cuando la </a:t>
            </a:r>
            <a:r>
              <a:rPr sz="900" dirty="0">
                <a:solidFill>
                  <a:srgbClr val="231F20"/>
                </a:solidFill>
                <a:latin typeface="Arial Narrow"/>
                <a:cs typeface="Arial Narrow"/>
              </a:rPr>
              <a:t>función </a:t>
            </a:r>
            <a:r>
              <a:rPr sz="900" spc="-5" dirty="0">
                <a:solidFill>
                  <a:srgbClr val="231F20"/>
                </a:solidFill>
                <a:latin typeface="Arial Narrow"/>
                <a:cs typeface="Arial Narrow"/>
              </a:rPr>
              <a:t>está</a:t>
            </a:r>
            <a:r>
              <a:rPr sz="900" spc="-30" dirty="0">
                <a:solidFill>
                  <a:srgbClr val="231F20"/>
                </a:solidFill>
                <a:latin typeface="Arial Narrow"/>
                <a:cs typeface="Arial Narrow"/>
              </a:rPr>
              <a:t> </a:t>
            </a:r>
            <a:r>
              <a:rPr sz="900" dirty="0">
                <a:solidFill>
                  <a:srgbClr val="231F20"/>
                </a:solidFill>
                <a:latin typeface="Arial Narrow"/>
                <a:cs typeface="Arial Narrow"/>
              </a:rPr>
              <a:t>activada.</a:t>
            </a:r>
            <a:endParaRPr sz="900">
              <a:latin typeface="Arial Narrow"/>
              <a:cs typeface="Arial Narrow"/>
            </a:endParaRPr>
          </a:p>
          <a:p>
            <a:pPr marL="12700" marR="236854">
              <a:lnSpc>
                <a:spcPct val="111100"/>
              </a:lnSpc>
              <a:spcBef>
                <a:spcPts val="300"/>
              </a:spcBef>
            </a:pPr>
            <a:r>
              <a:rPr sz="900" b="1" dirty="0">
                <a:solidFill>
                  <a:srgbClr val="231F20"/>
                </a:solidFill>
                <a:latin typeface="Arial Narrow"/>
                <a:cs typeface="Arial Narrow"/>
              </a:rPr>
              <a:t>NOTA: </a:t>
            </a:r>
            <a:r>
              <a:rPr sz="900" spc="-15" dirty="0">
                <a:solidFill>
                  <a:srgbClr val="231F20"/>
                </a:solidFill>
                <a:latin typeface="Arial Narrow"/>
                <a:cs typeface="Arial Narrow"/>
              </a:rPr>
              <a:t>el </a:t>
            </a:r>
            <a:r>
              <a:rPr sz="900" spc="-20" dirty="0">
                <a:solidFill>
                  <a:srgbClr val="231F20"/>
                </a:solidFill>
                <a:latin typeface="Arial Narrow"/>
                <a:cs typeface="Arial Narrow"/>
              </a:rPr>
              <a:t>sistema </a:t>
            </a:r>
            <a:r>
              <a:rPr sz="900" spc="-15" dirty="0">
                <a:solidFill>
                  <a:srgbClr val="231F20"/>
                </a:solidFill>
                <a:latin typeface="Arial Narrow"/>
                <a:cs typeface="Arial Narrow"/>
              </a:rPr>
              <a:t>de </a:t>
            </a:r>
            <a:r>
              <a:rPr sz="900" spc="-10" dirty="0">
                <a:solidFill>
                  <a:srgbClr val="231F20"/>
                </a:solidFill>
                <a:latin typeface="Arial Narrow"/>
                <a:cs typeface="Arial Narrow"/>
              </a:rPr>
              <a:t>filtrado </a:t>
            </a:r>
            <a:r>
              <a:rPr sz="900" spc="-15" dirty="0">
                <a:solidFill>
                  <a:srgbClr val="231F20"/>
                </a:solidFill>
                <a:latin typeface="Arial Narrow"/>
                <a:cs typeface="Arial Narrow"/>
              </a:rPr>
              <a:t>se </a:t>
            </a:r>
            <a:r>
              <a:rPr sz="900" spc="-20" dirty="0">
                <a:solidFill>
                  <a:srgbClr val="231F20"/>
                </a:solidFill>
                <a:latin typeface="Arial Narrow"/>
                <a:cs typeface="Arial Narrow"/>
              </a:rPr>
              <a:t>pondrá automáticamente </a:t>
            </a:r>
            <a:r>
              <a:rPr sz="900" spc="-15" dirty="0">
                <a:solidFill>
                  <a:srgbClr val="231F20"/>
                </a:solidFill>
                <a:latin typeface="Arial Narrow"/>
                <a:cs typeface="Arial Narrow"/>
              </a:rPr>
              <a:t>en funcionamiento </a:t>
            </a:r>
            <a:r>
              <a:rPr sz="900" spc="-20" dirty="0">
                <a:solidFill>
                  <a:srgbClr val="231F20"/>
                </a:solidFill>
                <a:latin typeface="Arial Narrow"/>
                <a:cs typeface="Arial Narrow"/>
              </a:rPr>
              <a:t>cuando </a:t>
            </a:r>
            <a:r>
              <a:rPr sz="900" spc="-15" dirty="0">
                <a:solidFill>
                  <a:srgbClr val="231F20"/>
                </a:solidFill>
                <a:latin typeface="Arial Narrow"/>
                <a:cs typeface="Arial Narrow"/>
              </a:rPr>
              <a:t>se active el </a:t>
            </a:r>
            <a:r>
              <a:rPr sz="900" spc="-20" dirty="0">
                <a:solidFill>
                  <a:srgbClr val="231F20"/>
                </a:solidFill>
                <a:latin typeface="Arial Narrow"/>
                <a:cs typeface="Arial Narrow"/>
              </a:rPr>
              <a:t>sistema </a:t>
            </a:r>
            <a:r>
              <a:rPr sz="900" spc="-15" dirty="0">
                <a:solidFill>
                  <a:srgbClr val="231F20"/>
                </a:solidFill>
                <a:latin typeface="Arial Narrow"/>
                <a:cs typeface="Arial Narrow"/>
              </a:rPr>
              <a:t>de </a:t>
            </a:r>
            <a:r>
              <a:rPr sz="900" spc="-20" dirty="0">
                <a:solidFill>
                  <a:srgbClr val="231F20"/>
                </a:solidFill>
                <a:latin typeface="Arial Narrow"/>
                <a:cs typeface="Arial Narrow"/>
              </a:rPr>
              <a:t>calentamiento </a:t>
            </a:r>
            <a:r>
              <a:rPr sz="900" spc="-15" dirty="0">
                <a:solidFill>
                  <a:srgbClr val="231F20"/>
                </a:solidFill>
                <a:latin typeface="Arial Narrow"/>
                <a:cs typeface="Arial Narrow"/>
              </a:rPr>
              <a:t>o de </a:t>
            </a:r>
            <a:r>
              <a:rPr sz="900" spc="-20" dirty="0">
                <a:solidFill>
                  <a:srgbClr val="231F20"/>
                </a:solidFill>
                <a:latin typeface="Arial Narrow"/>
                <a:cs typeface="Arial Narrow"/>
              </a:rPr>
              <a:t>OZONE </a:t>
            </a:r>
            <a:r>
              <a:rPr sz="900" spc="-15" dirty="0">
                <a:solidFill>
                  <a:srgbClr val="231F20"/>
                </a:solidFill>
                <a:latin typeface="Arial Narrow"/>
                <a:cs typeface="Arial Narrow"/>
              </a:rPr>
              <a:t>o </a:t>
            </a:r>
            <a:r>
              <a:rPr sz="900" spc="-10" dirty="0">
                <a:solidFill>
                  <a:srgbClr val="231F20"/>
                </a:solidFill>
                <a:latin typeface="Arial Narrow"/>
                <a:cs typeface="Arial Narrow"/>
              </a:rPr>
              <a:t>el </a:t>
            </a:r>
            <a:r>
              <a:rPr sz="900" spc="-20" dirty="0">
                <a:solidFill>
                  <a:srgbClr val="231F20"/>
                </a:solidFill>
                <a:latin typeface="Arial Narrow"/>
                <a:cs typeface="Arial Narrow"/>
              </a:rPr>
              <a:t>de  </a:t>
            </a:r>
            <a:r>
              <a:rPr sz="900" spc="-5" dirty="0">
                <a:solidFill>
                  <a:srgbClr val="231F20"/>
                </a:solidFill>
                <a:latin typeface="Arial Narrow"/>
                <a:cs typeface="Arial Narrow"/>
              </a:rPr>
              <a:t>desinfección</a:t>
            </a:r>
            <a:r>
              <a:rPr sz="900" spc="-10" dirty="0">
                <a:solidFill>
                  <a:srgbClr val="231F20"/>
                </a:solidFill>
                <a:latin typeface="Arial Narrow"/>
                <a:cs typeface="Arial Narrow"/>
              </a:rPr>
              <a:t> </a:t>
            </a:r>
            <a:r>
              <a:rPr sz="900" dirty="0">
                <a:solidFill>
                  <a:srgbClr val="231F20"/>
                </a:solidFill>
                <a:latin typeface="Arial Narrow"/>
                <a:cs typeface="Arial Narrow"/>
              </a:rPr>
              <a:t>UVC.</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NOTA: </a:t>
            </a:r>
            <a:r>
              <a:rPr sz="900" spc="-5" dirty="0">
                <a:solidFill>
                  <a:srgbClr val="231F20"/>
                </a:solidFill>
                <a:latin typeface="Arial Narrow"/>
                <a:cs typeface="Arial Narrow"/>
              </a:rPr>
              <a:t>después de apagar el sistema de calentamiento, el sistema de </a:t>
            </a:r>
            <a:r>
              <a:rPr sz="900" dirty="0">
                <a:solidFill>
                  <a:srgbClr val="231F20"/>
                </a:solidFill>
                <a:latin typeface="Arial Narrow"/>
                <a:cs typeface="Arial Narrow"/>
              </a:rPr>
              <a:t>filtrado </a:t>
            </a:r>
            <a:r>
              <a:rPr sz="900" spc="-5" dirty="0">
                <a:solidFill>
                  <a:srgbClr val="231F20"/>
                </a:solidFill>
                <a:latin typeface="Arial Narrow"/>
                <a:cs typeface="Arial Narrow"/>
              </a:rPr>
              <a:t>se detendrá automáticamente en 30</a:t>
            </a:r>
            <a:r>
              <a:rPr sz="900" spc="-20" dirty="0">
                <a:solidFill>
                  <a:srgbClr val="231F20"/>
                </a:solidFill>
                <a:latin typeface="Arial Narrow"/>
                <a:cs typeface="Arial Narrow"/>
              </a:rPr>
              <a:t> </a:t>
            </a:r>
            <a:r>
              <a:rPr sz="900" spc="-5" dirty="0">
                <a:solidFill>
                  <a:srgbClr val="231F20"/>
                </a:solidFill>
                <a:latin typeface="Arial Narrow"/>
                <a:cs typeface="Arial Narrow"/>
              </a:rPr>
              <a:t>segundos.</a:t>
            </a:r>
            <a:endParaRPr sz="900">
              <a:latin typeface="Arial Narrow"/>
              <a:cs typeface="Arial Narrow"/>
            </a:endParaRPr>
          </a:p>
          <a:p>
            <a:pPr marL="12700" marR="5080">
              <a:lnSpc>
                <a:spcPct val="111100"/>
              </a:lnSpc>
              <a:spcBef>
                <a:spcPts val="200"/>
              </a:spcBef>
            </a:pPr>
            <a:r>
              <a:rPr sz="900" dirty="0">
                <a:solidFill>
                  <a:srgbClr val="231F20"/>
                </a:solidFill>
                <a:latin typeface="Arial Narrow"/>
                <a:cs typeface="Arial Narrow"/>
              </a:rPr>
              <a:t>Recordatorio </a:t>
            </a:r>
            <a:r>
              <a:rPr sz="900" spc="-5" dirty="0">
                <a:solidFill>
                  <a:srgbClr val="231F20"/>
                </a:solidFill>
                <a:latin typeface="Arial Narrow"/>
                <a:cs typeface="Arial Narrow"/>
              </a:rPr>
              <a:t>de limpieza del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cuando el botón </a:t>
            </a:r>
            <a:r>
              <a:rPr sz="900" b="1" dirty="0">
                <a:solidFill>
                  <a:srgbClr val="231F20"/>
                </a:solidFill>
                <a:latin typeface="Arial Narrow"/>
                <a:cs typeface="Arial Narrow"/>
              </a:rPr>
              <a:t>FILTRO </a:t>
            </a:r>
            <a:r>
              <a:rPr sz="900" spc="-5" dirty="0">
                <a:solidFill>
                  <a:srgbClr val="231F20"/>
                </a:solidFill>
                <a:latin typeface="Arial Narrow"/>
                <a:cs typeface="Arial Narrow"/>
              </a:rPr>
              <a:t>parpadea </a:t>
            </a:r>
            <a:r>
              <a:rPr sz="900" dirty="0">
                <a:solidFill>
                  <a:srgbClr val="231F20"/>
                </a:solidFill>
                <a:latin typeface="Arial Narrow"/>
                <a:cs typeface="Arial Narrow"/>
              </a:rPr>
              <a:t>o </a:t>
            </a:r>
            <a:r>
              <a:rPr sz="900" spc="-5" dirty="0">
                <a:solidFill>
                  <a:srgbClr val="231F20"/>
                </a:solidFill>
                <a:latin typeface="Arial Narrow"/>
                <a:cs typeface="Arial Narrow"/>
              </a:rPr>
              <a:t>está en </a:t>
            </a:r>
            <a:r>
              <a:rPr sz="900" dirty="0">
                <a:solidFill>
                  <a:srgbClr val="231F20"/>
                </a:solidFill>
                <a:latin typeface="Arial Narrow"/>
                <a:cs typeface="Arial Narrow"/>
              </a:rPr>
              <a:t>rojo, </a:t>
            </a:r>
            <a:r>
              <a:rPr sz="900" spc="-5" dirty="0">
                <a:solidFill>
                  <a:srgbClr val="231F20"/>
                </a:solidFill>
                <a:latin typeface="Arial Narrow"/>
                <a:cs typeface="Arial Narrow"/>
              </a:rPr>
              <a:t>hay que cambiar </a:t>
            </a:r>
            <a:r>
              <a:rPr sz="900" dirty="0">
                <a:solidFill>
                  <a:srgbClr val="231F20"/>
                </a:solidFill>
                <a:latin typeface="Arial Narrow"/>
                <a:cs typeface="Arial Narrow"/>
              </a:rPr>
              <a:t>o </a:t>
            </a:r>
            <a:r>
              <a:rPr sz="900" spc="-5" dirty="0">
                <a:solidFill>
                  <a:srgbClr val="231F20"/>
                </a:solidFill>
                <a:latin typeface="Arial Narrow"/>
                <a:cs typeface="Arial Narrow"/>
              </a:rPr>
              <a:t>limpiar el cartucho del </a:t>
            </a:r>
            <a:r>
              <a:rPr sz="900" dirty="0">
                <a:solidFill>
                  <a:srgbClr val="231F20"/>
                </a:solidFill>
                <a:latin typeface="Arial Narrow"/>
                <a:cs typeface="Arial Narrow"/>
              </a:rPr>
              <a:t>filtro.  Una </a:t>
            </a:r>
            <a:r>
              <a:rPr sz="900" spc="-5" dirty="0">
                <a:solidFill>
                  <a:srgbClr val="231F20"/>
                </a:solidFill>
                <a:latin typeface="Arial Narrow"/>
                <a:cs typeface="Arial Narrow"/>
              </a:rPr>
              <a:t>vez hecho esto, presione el botón del </a:t>
            </a:r>
            <a:r>
              <a:rPr sz="900" dirty="0">
                <a:solidFill>
                  <a:srgbClr val="231F20"/>
                </a:solidFill>
                <a:latin typeface="Arial Narrow"/>
                <a:cs typeface="Arial Narrow"/>
              </a:rPr>
              <a:t>filtro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a:t>
            </a:r>
            <a:r>
              <a:rPr sz="900" dirty="0">
                <a:solidFill>
                  <a:srgbClr val="231F20"/>
                </a:solidFill>
                <a:latin typeface="Arial Narrow"/>
                <a:cs typeface="Arial Narrow"/>
              </a:rPr>
              <a:t>restablecer </a:t>
            </a:r>
            <a:r>
              <a:rPr sz="900" spc="-5" dirty="0">
                <a:solidFill>
                  <a:srgbClr val="231F20"/>
                </a:solidFill>
                <a:latin typeface="Arial Narrow"/>
                <a:cs typeface="Arial Narrow"/>
              </a:rPr>
              <a:t>el</a:t>
            </a:r>
            <a:r>
              <a:rPr sz="900" spc="-20" dirty="0">
                <a:solidFill>
                  <a:srgbClr val="231F20"/>
                </a:solidFill>
                <a:latin typeface="Arial Narrow"/>
                <a:cs typeface="Arial Narrow"/>
              </a:rPr>
              <a:t> </a:t>
            </a:r>
            <a:r>
              <a:rPr sz="900" dirty="0">
                <a:solidFill>
                  <a:srgbClr val="231F20"/>
                </a:solidFill>
                <a:latin typeface="Arial Narrow"/>
                <a:cs typeface="Arial Narrow"/>
              </a:rPr>
              <a:t>recordatorio.</a:t>
            </a:r>
            <a:endParaRPr sz="900">
              <a:latin typeface="Arial Narrow"/>
              <a:cs typeface="Arial Narrow"/>
            </a:endParaRPr>
          </a:p>
        </p:txBody>
      </p:sp>
      <p:sp>
        <p:nvSpPr>
          <p:cNvPr id="11" name="object 11"/>
          <p:cNvSpPr/>
          <p:nvPr/>
        </p:nvSpPr>
        <p:spPr>
          <a:xfrm>
            <a:off x="2227021" y="746709"/>
            <a:ext cx="57785" cy="53340"/>
          </a:xfrm>
          <a:custGeom>
            <a:avLst/>
            <a:gdLst/>
            <a:ahLst/>
            <a:cxnLst/>
            <a:rect l="l" t="t" r="r" b="b"/>
            <a:pathLst>
              <a:path w="57785" h="53340">
                <a:moveTo>
                  <a:pt x="29654" y="24676"/>
                </a:moveTo>
                <a:lnTo>
                  <a:pt x="28651" y="23228"/>
                </a:lnTo>
                <a:lnTo>
                  <a:pt x="27305" y="22009"/>
                </a:lnTo>
                <a:lnTo>
                  <a:pt x="25514" y="21475"/>
                </a:lnTo>
                <a:lnTo>
                  <a:pt x="22136" y="23342"/>
                </a:lnTo>
                <a:lnTo>
                  <a:pt x="17678" y="23342"/>
                </a:lnTo>
                <a:lnTo>
                  <a:pt x="9359" y="18592"/>
                </a:lnTo>
                <a:lnTo>
                  <a:pt x="3365" y="18592"/>
                </a:lnTo>
                <a:lnTo>
                  <a:pt x="0" y="19939"/>
                </a:lnTo>
                <a:lnTo>
                  <a:pt x="0" y="25247"/>
                </a:lnTo>
                <a:lnTo>
                  <a:pt x="3429" y="23342"/>
                </a:lnTo>
                <a:lnTo>
                  <a:pt x="8089" y="23342"/>
                </a:lnTo>
                <a:lnTo>
                  <a:pt x="16383" y="28105"/>
                </a:lnTo>
                <a:lnTo>
                  <a:pt x="23533" y="28105"/>
                </a:lnTo>
                <a:lnTo>
                  <a:pt x="29654" y="24676"/>
                </a:lnTo>
                <a:close/>
              </a:path>
              <a:path w="57785" h="53340">
                <a:moveTo>
                  <a:pt x="31838" y="6553"/>
                </a:moveTo>
                <a:lnTo>
                  <a:pt x="29476" y="7023"/>
                </a:lnTo>
                <a:lnTo>
                  <a:pt x="22263" y="10871"/>
                </a:lnTo>
                <a:lnTo>
                  <a:pt x="17678" y="10871"/>
                </a:lnTo>
                <a:lnTo>
                  <a:pt x="9359" y="6108"/>
                </a:lnTo>
                <a:lnTo>
                  <a:pt x="3365" y="6108"/>
                </a:lnTo>
                <a:lnTo>
                  <a:pt x="0" y="7454"/>
                </a:lnTo>
                <a:lnTo>
                  <a:pt x="0" y="12750"/>
                </a:lnTo>
                <a:lnTo>
                  <a:pt x="3429" y="10871"/>
                </a:lnTo>
                <a:lnTo>
                  <a:pt x="8089" y="10871"/>
                </a:lnTo>
                <a:lnTo>
                  <a:pt x="16383" y="15633"/>
                </a:lnTo>
                <a:lnTo>
                  <a:pt x="23533" y="15633"/>
                </a:lnTo>
                <a:lnTo>
                  <a:pt x="29895" y="12103"/>
                </a:lnTo>
                <a:lnTo>
                  <a:pt x="31000" y="10566"/>
                </a:lnTo>
                <a:lnTo>
                  <a:pt x="31838" y="6553"/>
                </a:lnTo>
                <a:close/>
              </a:path>
              <a:path w="57785" h="53340">
                <a:moveTo>
                  <a:pt x="32994" y="36080"/>
                </a:moveTo>
                <a:lnTo>
                  <a:pt x="32004" y="31483"/>
                </a:lnTo>
                <a:lnTo>
                  <a:pt x="29578" y="31953"/>
                </a:lnTo>
                <a:lnTo>
                  <a:pt x="27533" y="32816"/>
                </a:lnTo>
                <a:lnTo>
                  <a:pt x="22263" y="35852"/>
                </a:lnTo>
                <a:lnTo>
                  <a:pt x="17678" y="35852"/>
                </a:lnTo>
                <a:lnTo>
                  <a:pt x="9359" y="31076"/>
                </a:lnTo>
                <a:lnTo>
                  <a:pt x="3365" y="31076"/>
                </a:lnTo>
                <a:lnTo>
                  <a:pt x="0" y="32410"/>
                </a:lnTo>
                <a:lnTo>
                  <a:pt x="0" y="37731"/>
                </a:lnTo>
                <a:lnTo>
                  <a:pt x="3429" y="35826"/>
                </a:lnTo>
                <a:lnTo>
                  <a:pt x="8089" y="35826"/>
                </a:lnTo>
                <a:lnTo>
                  <a:pt x="16395" y="40601"/>
                </a:lnTo>
                <a:lnTo>
                  <a:pt x="23533" y="40601"/>
                </a:lnTo>
                <a:lnTo>
                  <a:pt x="29768" y="37020"/>
                </a:lnTo>
                <a:lnTo>
                  <a:pt x="31267" y="36360"/>
                </a:lnTo>
                <a:lnTo>
                  <a:pt x="32994" y="36080"/>
                </a:lnTo>
                <a:close/>
              </a:path>
              <a:path w="57785" h="53340">
                <a:moveTo>
                  <a:pt x="48666" y="18592"/>
                </a:moveTo>
                <a:lnTo>
                  <a:pt x="40220" y="16268"/>
                </a:lnTo>
                <a:lnTo>
                  <a:pt x="37579" y="13436"/>
                </a:lnTo>
                <a:lnTo>
                  <a:pt x="34671" y="0"/>
                </a:lnTo>
                <a:lnTo>
                  <a:pt x="31813" y="13436"/>
                </a:lnTo>
                <a:lnTo>
                  <a:pt x="29121" y="16268"/>
                </a:lnTo>
                <a:lnTo>
                  <a:pt x="20726" y="18592"/>
                </a:lnTo>
                <a:lnTo>
                  <a:pt x="29121" y="20942"/>
                </a:lnTo>
                <a:lnTo>
                  <a:pt x="31813" y="23761"/>
                </a:lnTo>
                <a:lnTo>
                  <a:pt x="34671" y="37185"/>
                </a:lnTo>
                <a:lnTo>
                  <a:pt x="37579" y="23761"/>
                </a:lnTo>
                <a:lnTo>
                  <a:pt x="40220" y="20942"/>
                </a:lnTo>
                <a:lnTo>
                  <a:pt x="48666" y="18592"/>
                </a:lnTo>
                <a:close/>
              </a:path>
              <a:path w="57785" h="53340">
                <a:moveTo>
                  <a:pt x="57759" y="44602"/>
                </a:moveTo>
                <a:lnTo>
                  <a:pt x="50812" y="48336"/>
                </a:lnTo>
                <a:lnTo>
                  <a:pt x="46228" y="48336"/>
                </a:lnTo>
                <a:lnTo>
                  <a:pt x="37909" y="43573"/>
                </a:lnTo>
                <a:lnTo>
                  <a:pt x="30581" y="43573"/>
                </a:lnTo>
                <a:lnTo>
                  <a:pt x="22263" y="48336"/>
                </a:lnTo>
                <a:lnTo>
                  <a:pt x="17665" y="48336"/>
                </a:lnTo>
                <a:lnTo>
                  <a:pt x="9347" y="43573"/>
                </a:lnTo>
                <a:lnTo>
                  <a:pt x="3352" y="43573"/>
                </a:lnTo>
                <a:lnTo>
                  <a:pt x="0" y="44894"/>
                </a:lnTo>
                <a:lnTo>
                  <a:pt x="0" y="50215"/>
                </a:lnTo>
                <a:lnTo>
                  <a:pt x="3416" y="48323"/>
                </a:lnTo>
                <a:lnTo>
                  <a:pt x="8077" y="48323"/>
                </a:lnTo>
                <a:lnTo>
                  <a:pt x="16383" y="53086"/>
                </a:lnTo>
                <a:lnTo>
                  <a:pt x="23520" y="53086"/>
                </a:lnTo>
                <a:lnTo>
                  <a:pt x="31838" y="48323"/>
                </a:lnTo>
                <a:lnTo>
                  <a:pt x="36614" y="48323"/>
                </a:lnTo>
                <a:lnTo>
                  <a:pt x="44945" y="53086"/>
                </a:lnTo>
                <a:lnTo>
                  <a:pt x="52070" y="53086"/>
                </a:lnTo>
                <a:lnTo>
                  <a:pt x="57759" y="49911"/>
                </a:lnTo>
                <a:lnTo>
                  <a:pt x="57759" y="44602"/>
                </a:lnTo>
                <a:close/>
              </a:path>
              <a:path w="57785" h="53340">
                <a:moveTo>
                  <a:pt x="57759" y="32118"/>
                </a:moveTo>
                <a:lnTo>
                  <a:pt x="50812" y="35852"/>
                </a:lnTo>
                <a:lnTo>
                  <a:pt x="46228" y="35852"/>
                </a:lnTo>
                <a:lnTo>
                  <a:pt x="41148" y="32931"/>
                </a:lnTo>
                <a:lnTo>
                  <a:pt x="39357" y="32181"/>
                </a:lnTo>
                <a:lnTo>
                  <a:pt x="37363" y="31648"/>
                </a:lnTo>
                <a:lnTo>
                  <a:pt x="36360" y="36245"/>
                </a:lnTo>
                <a:lnTo>
                  <a:pt x="38976" y="37172"/>
                </a:lnTo>
                <a:lnTo>
                  <a:pt x="44945" y="40601"/>
                </a:lnTo>
                <a:lnTo>
                  <a:pt x="52070" y="40601"/>
                </a:lnTo>
                <a:lnTo>
                  <a:pt x="57759" y="37426"/>
                </a:lnTo>
                <a:lnTo>
                  <a:pt x="57759" y="32118"/>
                </a:lnTo>
                <a:close/>
              </a:path>
              <a:path w="57785" h="53340">
                <a:moveTo>
                  <a:pt x="57759" y="19634"/>
                </a:moveTo>
                <a:lnTo>
                  <a:pt x="50812" y="23355"/>
                </a:lnTo>
                <a:lnTo>
                  <a:pt x="46558" y="23355"/>
                </a:lnTo>
                <a:lnTo>
                  <a:pt x="43472" y="21742"/>
                </a:lnTo>
                <a:lnTo>
                  <a:pt x="41783" y="22390"/>
                </a:lnTo>
                <a:lnTo>
                  <a:pt x="40474" y="23571"/>
                </a:lnTo>
                <a:lnTo>
                  <a:pt x="39522" y="25069"/>
                </a:lnTo>
                <a:lnTo>
                  <a:pt x="44945" y="28117"/>
                </a:lnTo>
                <a:lnTo>
                  <a:pt x="52070" y="28117"/>
                </a:lnTo>
                <a:lnTo>
                  <a:pt x="57759" y="24942"/>
                </a:lnTo>
                <a:lnTo>
                  <a:pt x="57759" y="19634"/>
                </a:lnTo>
                <a:close/>
              </a:path>
              <a:path w="57785" h="53340">
                <a:moveTo>
                  <a:pt x="57759" y="7150"/>
                </a:moveTo>
                <a:lnTo>
                  <a:pt x="50812" y="10871"/>
                </a:lnTo>
                <a:lnTo>
                  <a:pt x="46228" y="10871"/>
                </a:lnTo>
                <a:lnTo>
                  <a:pt x="41236" y="8013"/>
                </a:lnTo>
                <a:lnTo>
                  <a:pt x="39522" y="7277"/>
                </a:lnTo>
                <a:lnTo>
                  <a:pt x="37579" y="6731"/>
                </a:lnTo>
                <a:lnTo>
                  <a:pt x="38468" y="10807"/>
                </a:lnTo>
                <a:lnTo>
                  <a:pt x="40309" y="12954"/>
                </a:lnTo>
                <a:lnTo>
                  <a:pt x="44945" y="15633"/>
                </a:lnTo>
                <a:lnTo>
                  <a:pt x="52070" y="15633"/>
                </a:lnTo>
                <a:lnTo>
                  <a:pt x="57759" y="12458"/>
                </a:lnTo>
                <a:lnTo>
                  <a:pt x="57759" y="7150"/>
                </a:lnTo>
                <a:close/>
              </a:path>
            </a:pathLst>
          </a:custGeom>
          <a:solidFill>
            <a:srgbClr val="231F20"/>
          </a:solidFill>
        </p:spPr>
        <p:txBody>
          <a:bodyPr wrap="square" lIns="0" tIns="0" rIns="0" bIns="0" rtlCol="0"/>
          <a:lstStyle/>
          <a:p>
            <a:endParaRPr/>
          </a:p>
        </p:txBody>
      </p:sp>
      <p:sp>
        <p:nvSpPr>
          <p:cNvPr id="12" name="object 12"/>
          <p:cNvSpPr/>
          <p:nvPr/>
        </p:nvSpPr>
        <p:spPr>
          <a:xfrm>
            <a:off x="546269" y="1961756"/>
            <a:ext cx="286385" cy="287655"/>
          </a:xfrm>
          <a:custGeom>
            <a:avLst/>
            <a:gdLst/>
            <a:ahLst/>
            <a:cxnLst/>
            <a:rect l="l" t="t" r="r" b="b"/>
            <a:pathLst>
              <a:path w="286384" h="287655">
                <a:moveTo>
                  <a:pt x="283286" y="105130"/>
                </a:moveTo>
                <a:lnTo>
                  <a:pt x="272224" y="67233"/>
                </a:lnTo>
                <a:lnTo>
                  <a:pt x="245808" y="31686"/>
                </a:lnTo>
                <a:lnTo>
                  <a:pt x="209219" y="9931"/>
                </a:lnTo>
                <a:lnTo>
                  <a:pt x="170555" y="1403"/>
                </a:lnTo>
                <a:lnTo>
                  <a:pt x="143116" y="0"/>
                </a:lnTo>
                <a:lnTo>
                  <a:pt x="133954" y="142"/>
                </a:lnTo>
                <a:lnTo>
                  <a:pt x="94602" y="4762"/>
                </a:lnTo>
                <a:lnTo>
                  <a:pt x="88722" y="6350"/>
                </a:lnTo>
                <a:lnTo>
                  <a:pt x="82816" y="7937"/>
                </a:lnTo>
                <a:lnTo>
                  <a:pt x="47579" y="25918"/>
                </a:lnTo>
                <a:lnTo>
                  <a:pt x="17779" y="60299"/>
                </a:lnTo>
                <a:lnTo>
                  <a:pt x="9220" y="79959"/>
                </a:lnTo>
                <a:lnTo>
                  <a:pt x="6908" y="86753"/>
                </a:lnTo>
                <a:lnTo>
                  <a:pt x="914" y="122047"/>
                </a:lnTo>
                <a:lnTo>
                  <a:pt x="291" y="129184"/>
                </a:lnTo>
                <a:lnTo>
                  <a:pt x="114" y="136347"/>
                </a:lnTo>
                <a:lnTo>
                  <a:pt x="114" y="143484"/>
                </a:lnTo>
                <a:lnTo>
                  <a:pt x="0" y="150744"/>
                </a:lnTo>
                <a:lnTo>
                  <a:pt x="5373" y="193901"/>
                </a:lnTo>
                <a:lnTo>
                  <a:pt x="22223" y="233929"/>
                </a:lnTo>
                <a:lnTo>
                  <a:pt x="52731" y="264654"/>
                </a:lnTo>
                <a:lnTo>
                  <a:pt x="92699" y="281670"/>
                </a:lnTo>
                <a:lnTo>
                  <a:pt x="135852" y="287103"/>
                </a:lnTo>
                <a:lnTo>
                  <a:pt x="143116" y="286956"/>
                </a:lnTo>
                <a:lnTo>
                  <a:pt x="150368" y="287103"/>
                </a:lnTo>
                <a:lnTo>
                  <a:pt x="193545" y="281670"/>
                </a:lnTo>
                <a:lnTo>
                  <a:pt x="233508" y="264654"/>
                </a:lnTo>
                <a:lnTo>
                  <a:pt x="264035" y="233954"/>
                </a:lnTo>
                <a:lnTo>
                  <a:pt x="280849" y="193911"/>
                </a:lnTo>
                <a:lnTo>
                  <a:pt x="286239" y="150744"/>
                </a:lnTo>
                <a:lnTo>
                  <a:pt x="286118" y="143484"/>
                </a:lnTo>
                <a:lnTo>
                  <a:pt x="285979" y="133869"/>
                </a:lnTo>
                <a:lnTo>
                  <a:pt x="285492" y="124250"/>
                </a:lnTo>
                <a:lnTo>
                  <a:pt x="284610" y="114659"/>
                </a:lnTo>
                <a:lnTo>
                  <a:pt x="283286" y="105130"/>
                </a:lnTo>
                <a:close/>
              </a:path>
            </a:pathLst>
          </a:custGeom>
          <a:ln w="3594">
            <a:solidFill>
              <a:srgbClr val="050100"/>
            </a:solidFill>
          </a:ln>
        </p:spPr>
        <p:txBody>
          <a:bodyPr wrap="square" lIns="0" tIns="0" rIns="0" bIns="0" rtlCol="0"/>
          <a:lstStyle/>
          <a:p>
            <a:endParaRPr/>
          </a:p>
        </p:txBody>
      </p:sp>
      <p:sp>
        <p:nvSpPr>
          <p:cNvPr id="13" name="object 13"/>
          <p:cNvSpPr txBox="1"/>
          <p:nvPr/>
        </p:nvSpPr>
        <p:spPr>
          <a:xfrm>
            <a:off x="624345" y="2132178"/>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14" name="object 14"/>
          <p:cNvSpPr/>
          <p:nvPr/>
        </p:nvSpPr>
        <p:spPr>
          <a:xfrm>
            <a:off x="643715" y="2025190"/>
            <a:ext cx="91313" cy="10564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43056" y="3625977"/>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16" name="object 16"/>
          <p:cNvSpPr txBox="1"/>
          <p:nvPr/>
        </p:nvSpPr>
        <p:spPr>
          <a:xfrm>
            <a:off x="626591" y="3796412"/>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17" name="object 17"/>
          <p:cNvSpPr/>
          <p:nvPr/>
        </p:nvSpPr>
        <p:spPr>
          <a:xfrm>
            <a:off x="634249" y="3690348"/>
            <a:ext cx="103847" cy="103860"/>
          </a:xfrm>
          <a:prstGeom prst="rect">
            <a:avLst/>
          </a:prstGeom>
          <a:blipFill>
            <a:blip r:embed="rId4" cstate="print"/>
            <a:stretch>
              <a:fillRect/>
            </a:stretch>
          </a:blipFill>
        </p:spPr>
        <p:txBody>
          <a:bodyPr wrap="square" lIns="0" tIns="0" rIns="0" bIns="0" rtlCol="0"/>
          <a:lstStyle/>
          <a:p>
            <a:endParaRPr/>
          </a:p>
        </p:txBody>
      </p:sp>
      <p:grpSp>
        <p:nvGrpSpPr>
          <p:cNvPr id="18" name="object 18"/>
          <p:cNvGrpSpPr/>
          <p:nvPr/>
        </p:nvGrpSpPr>
        <p:grpSpPr>
          <a:xfrm>
            <a:off x="2299218" y="4188607"/>
            <a:ext cx="147320" cy="147955"/>
            <a:chOff x="2299218" y="4188607"/>
            <a:chExt cx="147320" cy="147955"/>
          </a:xfrm>
        </p:grpSpPr>
        <p:sp>
          <p:nvSpPr>
            <p:cNvPr id="19" name="object 19"/>
            <p:cNvSpPr/>
            <p:nvPr/>
          </p:nvSpPr>
          <p:spPr>
            <a:xfrm>
              <a:off x="2301015" y="4190404"/>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5"/>
                  </a:lnTo>
                  <a:lnTo>
                    <a:pt x="118617" y="11811"/>
                  </a:lnTo>
                  <a:lnTo>
                    <a:pt x="113334" y="8572"/>
                  </a:lnTo>
                  <a:lnTo>
                    <a:pt x="107708" y="6172"/>
                  </a:lnTo>
                  <a:lnTo>
                    <a:pt x="104901" y="4965"/>
                  </a:lnTo>
                  <a:lnTo>
                    <a:pt x="102006" y="3975"/>
                  </a:lnTo>
                  <a:lnTo>
                    <a:pt x="99047" y="3175"/>
                  </a:lnTo>
                  <a:lnTo>
                    <a:pt x="96100" y="2374"/>
                  </a:lnTo>
                  <a:lnTo>
                    <a:pt x="93090" y="1752"/>
                  </a:lnTo>
                  <a:lnTo>
                    <a:pt x="90068" y="1308"/>
                  </a:lnTo>
                  <a:lnTo>
                    <a:pt x="84048" y="355"/>
                  </a:lnTo>
                  <a:lnTo>
                    <a:pt x="77914" y="0"/>
                  </a:lnTo>
                  <a:lnTo>
                    <a:pt x="71793" y="0"/>
                  </a:lnTo>
                  <a:lnTo>
                    <a:pt x="65658" y="0"/>
                  </a:lnTo>
                  <a:lnTo>
                    <a:pt x="59562" y="355"/>
                  </a:lnTo>
                  <a:lnTo>
                    <a:pt x="53530" y="1308"/>
                  </a:lnTo>
                  <a:lnTo>
                    <a:pt x="50507" y="1752"/>
                  </a:lnTo>
                  <a:lnTo>
                    <a:pt x="35877" y="6172"/>
                  </a:lnTo>
                  <a:lnTo>
                    <a:pt x="30238" y="8572"/>
                  </a:lnTo>
                  <a:lnTo>
                    <a:pt x="24980" y="11811"/>
                  </a:lnTo>
                  <a:lnTo>
                    <a:pt x="20370" y="15875"/>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5"/>
                  </a:lnTo>
                  <a:lnTo>
                    <a:pt x="876" y="57556"/>
                  </a:lnTo>
                  <a:lnTo>
                    <a:pt x="571" y="61125"/>
                  </a:lnTo>
                  <a:lnTo>
                    <a:pt x="253" y="64693"/>
                  </a:lnTo>
                  <a:lnTo>
                    <a:pt x="177" y="68287"/>
                  </a:lnTo>
                  <a:lnTo>
                    <a:pt x="177" y="71869"/>
                  </a:lnTo>
                  <a:lnTo>
                    <a:pt x="0" y="76708"/>
                  </a:lnTo>
                  <a:lnTo>
                    <a:pt x="3797" y="100622"/>
                  </a:lnTo>
                  <a:lnTo>
                    <a:pt x="5194" y="105283"/>
                  </a:lnTo>
                  <a:lnTo>
                    <a:pt x="7023" y="109791"/>
                  </a:lnTo>
                  <a:lnTo>
                    <a:pt x="9385" y="114046"/>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4"/>
                  </a:lnTo>
                  <a:lnTo>
                    <a:pt x="125590" y="125717"/>
                  </a:lnTo>
                  <a:lnTo>
                    <a:pt x="134226" y="114046"/>
                  </a:lnTo>
                  <a:lnTo>
                    <a:pt x="136575" y="109804"/>
                  </a:lnTo>
                  <a:lnTo>
                    <a:pt x="138391" y="105283"/>
                  </a:lnTo>
                  <a:lnTo>
                    <a:pt x="139801" y="100622"/>
                  </a:lnTo>
                  <a:lnTo>
                    <a:pt x="141223" y="95986"/>
                  </a:lnTo>
                  <a:lnTo>
                    <a:pt x="142189" y="91211"/>
                  </a:lnTo>
                  <a:lnTo>
                    <a:pt x="142798" y="86398"/>
                  </a:lnTo>
                  <a:lnTo>
                    <a:pt x="143395" y="81572"/>
                  </a:lnTo>
                  <a:lnTo>
                    <a:pt x="143598" y="76708"/>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0" name="object 20"/>
            <p:cNvSpPr/>
            <p:nvPr/>
          </p:nvSpPr>
          <p:spPr>
            <a:xfrm>
              <a:off x="2350579" y="4226650"/>
              <a:ext cx="45085" cy="38735"/>
            </a:xfrm>
            <a:custGeom>
              <a:avLst/>
              <a:gdLst/>
              <a:ahLst/>
              <a:cxnLst/>
              <a:rect l="l" t="t" r="r" b="b"/>
              <a:pathLst>
                <a:path w="45085" h="38735">
                  <a:moveTo>
                    <a:pt x="22225" y="0"/>
                  </a:moveTo>
                  <a:lnTo>
                    <a:pt x="0" y="38658"/>
                  </a:lnTo>
                  <a:lnTo>
                    <a:pt x="5981" y="38658"/>
                  </a:lnTo>
                  <a:lnTo>
                    <a:pt x="22225" y="10401"/>
                  </a:lnTo>
                  <a:lnTo>
                    <a:pt x="38468" y="38658"/>
                  </a:lnTo>
                  <a:lnTo>
                    <a:pt x="44475" y="38658"/>
                  </a:lnTo>
                  <a:lnTo>
                    <a:pt x="22225" y="0"/>
                  </a:lnTo>
                  <a:close/>
                </a:path>
              </a:pathLst>
            </a:custGeom>
            <a:solidFill>
              <a:srgbClr val="231F20"/>
            </a:solidFill>
          </p:spPr>
          <p:txBody>
            <a:bodyPr wrap="square" lIns="0" tIns="0" rIns="0" bIns="0" rtlCol="0"/>
            <a:lstStyle/>
            <a:p>
              <a:endParaRPr/>
            </a:p>
          </p:txBody>
        </p:sp>
      </p:grpSp>
      <p:grpSp>
        <p:nvGrpSpPr>
          <p:cNvPr id="21" name="object 21"/>
          <p:cNvGrpSpPr/>
          <p:nvPr/>
        </p:nvGrpSpPr>
        <p:grpSpPr>
          <a:xfrm>
            <a:off x="2958886" y="4191615"/>
            <a:ext cx="147320" cy="147955"/>
            <a:chOff x="2958886" y="4191615"/>
            <a:chExt cx="147320" cy="147955"/>
          </a:xfrm>
        </p:grpSpPr>
        <p:sp>
          <p:nvSpPr>
            <p:cNvPr id="22" name="object 22"/>
            <p:cNvSpPr/>
            <p:nvPr/>
          </p:nvSpPr>
          <p:spPr>
            <a:xfrm>
              <a:off x="2960683" y="4193412"/>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5"/>
                  </a:lnTo>
                  <a:lnTo>
                    <a:pt x="118643" y="11811"/>
                  </a:lnTo>
                  <a:lnTo>
                    <a:pt x="99072" y="3175"/>
                  </a:lnTo>
                  <a:lnTo>
                    <a:pt x="96126" y="2374"/>
                  </a:lnTo>
                  <a:lnTo>
                    <a:pt x="93091" y="1752"/>
                  </a:lnTo>
                  <a:lnTo>
                    <a:pt x="90068" y="1308"/>
                  </a:lnTo>
                  <a:lnTo>
                    <a:pt x="84061" y="368"/>
                  </a:lnTo>
                  <a:lnTo>
                    <a:pt x="77914" y="0"/>
                  </a:lnTo>
                  <a:lnTo>
                    <a:pt x="71818" y="0"/>
                  </a:lnTo>
                  <a:lnTo>
                    <a:pt x="65709" y="0"/>
                  </a:lnTo>
                  <a:lnTo>
                    <a:pt x="59563" y="368"/>
                  </a:lnTo>
                  <a:lnTo>
                    <a:pt x="53530" y="1308"/>
                  </a:lnTo>
                  <a:lnTo>
                    <a:pt x="50533" y="1752"/>
                  </a:lnTo>
                  <a:lnTo>
                    <a:pt x="35890" y="6172"/>
                  </a:lnTo>
                  <a:lnTo>
                    <a:pt x="30289" y="8572"/>
                  </a:lnTo>
                  <a:lnTo>
                    <a:pt x="24980" y="11811"/>
                  </a:lnTo>
                  <a:lnTo>
                    <a:pt x="20396" y="15875"/>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3"/>
                  </a:lnTo>
                  <a:lnTo>
                    <a:pt x="18059" y="125717"/>
                  </a:lnTo>
                  <a:lnTo>
                    <a:pt x="21463" y="129159"/>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4"/>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3" name="object 23"/>
            <p:cNvSpPr/>
            <p:nvPr/>
          </p:nvSpPr>
          <p:spPr>
            <a:xfrm>
              <a:off x="3011561" y="4229657"/>
              <a:ext cx="45085" cy="38735"/>
            </a:xfrm>
            <a:custGeom>
              <a:avLst/>
              <a:gdLst/>
              <a:ahLst/>
              <a:cxnLst/>
              <a:rect l="l" t="t" r="r" b="b"/>
              <a:pathLst>
                <a:path w="45085" h="38735">
                  <a:moveTo>
                    <a:pt x="44475" y="0"/>
                  </a:moveTo>
                  <a:lnTo>
                    <a:pt x="38493" y="0"/>
                  </a:lnTo>
                  <a:lnTo>
                    <a:pt x="22250" y="28257"/>
                  </a:lnTo>
                  <a:lnTo>
                    <a:pt x="5981" y="0"/>
                  </a:lnTo>
                  <a:lnTo>
                    <a:pt x="0" y="0"/>
                  </a:lnTo>
                  <a:lnTo>
                    <a:pt x="22250" y="38658"/>
                  </a:lnTo>
                  <a:lnTo>
                    <a:pt x="44475" y="0"/>
                  </a:lnTo>
                  <a:close/>
                </a:path>
              </a:pathLst>
            </a:custGeom>
            <a:solidFill>
              <a:srgbClr val="231F20"/>
            </a:solidFill>
          </p:spPr>
          <p:txBody>
            <a:bodyPr wrap="square" lIns="0" tIns="0" rIns="0" bIns="0" rtlCol="0"/>
            <a:lstStyle/>
            <a:p>
              <a:endParaRPr/>
            </a:p>
          </p:txBody>
        </p:sp>
      </p:grpSp>
      <p:grpSp>
        <p:nvGrpSpPr>
          <p:cNvPr id="24" name="object 24"/>
          <p:cNvGrpSpPr/>
          <p:nvPr/>
        </p:nvGrpSpPr>
        <p:grpSpPr>
          <a:xfrm>
            <a:off x="2171721" y="8027796"/>
            <a:ext cx="147320" cy="147955"/>
            <a:chOff x="2171721" y="8027796"/>
            <a:chExt cx="147320" cy="147955"/>
          </a:xfrm>
        </p:grpSpPr>
        <p:sp>
          <p:nvSpPr>
            <p:cNvPr id="25" name="object 25"/>
            <p:cNvSpPr/>
            <p:nvPr/>
          </p:nvSpPr>
          <p:spPr>
            <a:xfrm>
              <a:off x="2173518" y="8029593"/>
              <a:ext cx="144145" cy="144145"/>
            </a:xfrm>
            <a:custGeom>
              <a:avLst/>
              <a:gdLst/>
              <a:ahLst/>
              <a:cxnLst/>
              <a:rect l="l" t="t" r="r" b="b"/>
              <a:pathLst>
                <a:path w="144144" h="144145">
                  <a:moveTo>
                    <a:pt x="142011" y="52654"/>
                  </a:moveTo>
                  <a:lnTo>
                    <a:pt x="141338" y="48755"/>
                  </a:lnTo>
                  <a:lnTo>
                    <a:pt x="140449" y="44894"/>
                  </a:lnTo>
                  <a:lnTo>
                    <a:pt x="139230" y="41122"/>
                  </a:lnTo>
                  <a:lnTo>
                    <a:pt x="138023" y="37350"/>
                  </a:lnTo>
                  <a:lnTo>
                    <a:pt x="136474" y="33680"/>
                  </a:lnTo>
                  <a:lnTo>
                    <a:pt x="134594" y="30187"/>
                  </a:lnTo>
                  <a:lnTo>
                    <a:pt x="131787" y="24790"/>
                  </a:lnTo>
                  <a:lnTo>
                    <a:pt x="127825" y="19926"/>
                  </a:lnTo>
                  <a:lnTo>
                    <a:pt x="123228" y="15874"/>
                  </a:lnTo>
                  <a:lnTo>
                    <a:pt x="118643" y="11810"/>
                  </a:lnTo>
                  <a:lnTo>
                    <a:pt x="113334" y="8572"/>
                  </a:lnTo>
                  <a:lnTo>
                    <a:pt x="107734" y="6172"/>
                  </a:lnTo>
                  <a:lnTo>
                    <a:pt x="104927" y="4965"/>
                  </a:lnTo>
                  <a:lnTo>
                    <a:pt x="90093" y="1295"/>
                  </a:lnTo>
                  <a:lnTo>
                    <a:pt x="84073" y="355"/>
                  </a:lnTo>
                  <a:lnTo>
                    <a:pt x="77914" y="0"/>
                  </a:lnTo>
                  <a:lnTo>
                    <a:pt x="71818" y="0"/>
                  </a:lnTo>
                  <a:lnTo>
                    <a:pt x="65684" y="0"/>
                  </a:lnTo>
                  <a:lnTo>
                    <a:pt x="59588" y="355"/>
                  </a:lnTo>
                  <a:lnTo>
                    <a:pt x="53530" y="1295"/>
                  </a:lnTo>
                  <a:lnTo>
                    <a:pt x="50507" y="1752"/>
                  </a:lnTo>
                  <a:lnTo>
                    <a:pt x="47510" y="2374"/>
                  </a:lnTo>
                  <a:lnTo>
                    <a:pt x="44576" y="3174"/>
                  </a:lnTo>
                  <a:lnTo>
                    <a:pt x="41605" y="3975"/>
                  </a:lnTo>
                  <a:lnTo>
                    <a:pt x="38696" y="4965"/>
                  </a:lnTo>
                  <a:lnTo>
                    <a:pt x="35877" y="6172"/>
                  </a:lnTo>
                  <a:lnTo>
                    <a:pt x="30264" y="8572"/>
                  </a:lnTo>
                  <a:lnTo>
                    <a:pt x="24980" y="11810"/>
                  </a:lnTo>
                  <a:lnTo>
                    <a:pt x="20370" y="15874"/>
                  </a:lnTo>
                  <a:lnTo>
                    <a:pt x="15760" y="19926"/>
                  </a:lnTo>
                  <a:lnTo>
                    <a:pt x="11836" y="24790"/>
                  </a:lnTo>
                  <a:lnTo>
                    <a:pt x="9029" y="30187"/>
                  </a:lnTo>
                  <a:lnTo>
                    <a:pt x="7340" y="33337"/>
                  </a:lnTo>
                  <a:lnTo>
                    <a:pt x="2019" y="50457"/>
                  </a:lnTo>
                  <a:lnTo>
                    <a:pt x="1320" y="53974"/>
                  </a:lnTo>
                  <a:lnTo>
                    <a:pt x="901" y="57556"/>
                  </a:lnTo>
                  <a:lnTo>
                    <a:pt x="571" y="61125"/>
                  </a:lnTo>
                  <a:lnTo>
                    <a:pt x="279" y="64693"/>
                  </a:lnTo>
                  <a:lnTo>
                    <a:pt x="177" y="68287"/>
                  </a:lnTo>
                  <a:lnTo>
                    <a:pt x="177" y="71869"/>
                  </a:lnTo>
                  <a:lnTo>
                    <a:pt x="0" y="76707"/>
                  </a:lnTo>
                  <a:lnTo>
                    <a:pt x="3822" y="100622"/>
                  </a:lnTo>
                  <a:lnTo>
                    <a:pt x="5219" y="105282"/>
                  </a:lnTo>
                  <a:lnTo>
                    <a:pt x="7023" y="109791"/>
                  </a:lnTo>
                  <a:lnTo>
                    <a:pt x="9410" y="114045"/>
                  </a:lnTo>
                  <a:lnTo>
                    <a:pt x="11734" y="118300"/>
                  </a:lnTo>
                  <a:lnTo>
                    <a:pt x="29667" y="134429"/>
                  </a:lnTo>
                  <a:lnTo>
                    <a:pt x="33883" y="136804"/>
                  </a:lnTo>
                  <a:lnTo>
                    <a:pt x="57276" y="143090"/>
                  </a:lnTo>
                  <a:lnTo>
                    <a:pt x="62090" y="143700"/>
                  </a:lnTo>
                  <a:lnTo>
                    <a:pt x="66979" y="143916"/>
                  </a:lnTo>
                  <a:lnTo>
                    <a:pt x="71818" y="143725"/>
                  </a:lnTo>
                  <a:lnTo>
                    <a:pt x="76631" y="143916"/>
                  </a:lnTo>
                  <a:lnTo>
                    <a:pt x="81533" y="143700"/>
                  </a:lnTo>
                  <a:lnTo>
                    <a:pt x="86321" y="143090"/>
                  </a:lnTo>
                  <a:lnTo>
                    <a:pt x="91160" y="142493"/>
                  </a:lnTo>
                  <a:lnTo>
                    <a:pt x="95923" y="141503"/>
                  </a:lnTo>
                  <a:lnTo>
                    <a:pt x="100558" y="140080"/>
                  </a:lnTo>
                  <a:lnTo>
                    <a:pt x="105206" y="138658"/>
                  </a:lnTo>
                  <a:lnTo>
                    <a:pt x="109715" y="136804"/>
                  </a:lnTo>
                  <a:lnTo>
                    <a:pt x="113957" y="134429"/>
                  </a:lnTo>
                  <a:lnTo>
                    <a:pt x="118198" y="132067"/>
                  </a:lnTo>
                  <a:lnTo>
                    <a:pt x="134226" y="114045"/>
                  </a:lnTo>
                  <a:lnTo>
                    <a:pt x="136601" y="109804"/>
                  </a:lnTo>
                  <a:lnTo>
                    <a:pt x="142798" y="86398"/>
                  </a:lnTo>
                  <a:lnTo>
                    <a:pt x="143421" y="81572"/>
                  </a:lnTo>
                  <a:lnTo>
                    <a:pt x="143598" y="76707"/>
                  </a:lnTo>
                  <a:lnTo>
                    <a:pt x="143421" y="71869"/>
                  </a:lnTo>
                  <a:lnTo>
                    <a:pt x="143446"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6" name="object 26"/>
            <p:cNvSpPr/>
            <p:nvPr/>
          </p:nvSpPr>
          <p:spPr>
            <a:xfrm>
              <a:off x="2223082" y="8065838"/>
              <a:ext cx="45085" cy="38735"/>
            </a:xfrm>
            <a:custGeom>
              <a:avLst/>
              <a:gdLst/>
              <a:ahLst/>
              <a:cxnLst/>
              <a:rect l="l" t="t" r="r" b="b"/>
              <a:pathLst>
                <a:path w="45085" h="38734">
                  <a:moveTo>
                    <a:pt x="22250" y="0"/>
                  </a:moveTo>
                  <a:lnTo>
                    <a:pt x="0" y="38658"/>
                  </a:lnTo>
                  <a:lnTo>
                    <a:pt x="6007" y="38658"/>
                  </a:lnTo>
                  <a:lnTo>
                    <a:pt x="22250" y="10401"/>
                  </a:lnTo>
                  <a:lnTo>
                    <a:pt x="38468" y="38658"/>
                  </a:lnTo>
                  <a:lnTo>
                    <a:pt x="44500" y="38658"/>
                  </a:lnTo>
                  <a:lnTo>
                    <a:pt x="22250" y="0"/>
                  </a:lnTo>
                  <a:close/>
                </a:path>
              </a:pathLst>
            </a:custGeom>
            <a:solidFill>
              <a:srgbClr val="231F20"/>
            </a:solidFill>
          </p:spPr>
          <p:txBody>
            <a:bodyPr wrap="square" lIns="0" tIns="0" rIns="0" bIns="0" rtlCol="0"/>
            <a:lstStyle/>
            <a:p>
              <a:endParaRPr/>
            </a:p>
          </p:txBody>
        </p:sp>
      </p:grpSp>
      <p:sp>
        <p:nvSpPr>
          <p:cNvPr id="27" name="object 27"/>
          <p:cNvSpPr/>
          <p:nvPr/>
        </p:nvSpPr>
        <p:spPr>
          <a:xfrm>
            <a:off x="2848814" y="8029592"/>
            <a:ext cx="144145" cy="144145"/>
          </a:xfrm>
          <a:custGeom>
            <a:avLst/>
            <a:gdLst/>
            <a:ahLst/>
            <a:cxnLst/>
            <a:rect l="l" t="t" r="r" b="b"/>
            <a:pathLst>
              <a:path w="144144"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4"/>
                </a:lnTo>
                <a:lnTo>
                  <a:pt x="118643" y="11810"/>
                </a:lnTo>
                <a:lnTo>
                  <a:pt x="113334" y="8572"/>
                </a:lnTo>
                <a:lnTo>
                  <a:pt x="107708" y="6172"/>
                </a:lnTo>
                <a:lnTo>
                  <a:pt x="104902" y="4965"/>
                </a:lnTo>
                <a:lnTo>
                  <a:pt x="102006" y="3975"/>
                </a:lnTo>
                <a:lnTo>
                  <a:pt x="99047" y="3174"/>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4"/>
                </a:lnTo>
                <a:lnTo>
                  <a:pt x="41579" y="3975"/>
                </a:lnTo>
                <a:lnTo>
                  <a:pt x="38696" y="4965"/>
                </a:lnTo>
                <a:lnTo>
                  <a:pt x="35877" y="6172"/>
                </a:lnTo>
                <a:lnTo>
                  <a:pt x="30264" y="8572"/>
                </a:lnTo>
                <a:lnTo>
                  <a:pt x="24955" y="11810"/>
                </a:lnTo>
                <a:lnTo>
                  <a:pt x="20370" y="15874"/>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5"/>
                </a:lnTo>
                <a:lnTo>
                  <a:pt x="11734" y="118300"/>
                </a:lnTo>
                <a:lnTo>
                  <a:pt x="14617" y="122275"/>
                </a:lnTo>
                <a:lnTo>
                  <a:pt x="18034" y="125717"/>
                </a:lnTo>
                <a:lnTo>
                  <a:pt x="21437" y="129158"/>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3"/>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8" name="object 28"/>
          <p:cNvSpPr txBox="1"/>
          <p:nvPr/>
        </p:nvSpPr>
        <p:spPr>
          <a:xfrm>
            <a:off x="977056" y="7755320"/>
            <a:ext cx="5829300" cy="5746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CIERRE DE</a:t>
            </a:r>
            <a:r>
              <a:rPr sz="1000" b="1" spc="-5" dirty="0">
                <a:solidFill>
                  <a:srgbClr val="231F20"/>
                </a:solidFill>
                <a:latin typeface="Arial Narrow"/>
                <a:cs typeface="Arial Narrow"/>
              </a:rPr>
              <a:t> </a:t>
            </a:r>
            <a:r>
              <a:rPr sz="1000" b="1" dirty="0">
                <a:solidFill>
                  <a:srgbClr val="231F20"/>
                </a:solidFill>
                <a:latin typeface="Arial Narrow"/>
                <a:cs typeface="Arial Narrow"/>
              </a:rPr>
              <a:t>SEGURIDAD</a:t>
            </a:r>
            <a:endParaRPr sz="1000">
              <a:latin typeface="Arial Narrow"/>
              <a:cs typeface="Arial Narrow"/>
            </a:endParaRPr>
          </a:p>
          <a:p>
            <a:pPr marL="12700" marR="5080">
              <a:lnSpc>
                <a:spcPct val="111100"/>
              </a:lnSpc>
              <a:spcBef>
                <a:spcPts val="280"/>
              </a:spcBef>
            </a:pPr>
            <a:r>
              <a:rPr sz="900" dirty="0">
                <a:solidFill>
                  <a:srgbClr val="231F20"/>
                </a:solidFill>
                <a:latin typeface="Arial Narrow"/>
                <a:cs typeface="Arial Narrow"/>
              </a:rPr>
              <a:t>Pulse </a:t>
            </a:r>
            <a:r>
              <a:rPr sz="900" spc="-5" dirty="0">
                <a:solidFill>
                  <a:srgbClr val="231F20"/>
                </a:solidFill>
                <a:latin typeface="Arial Narrow"/>
                <a:cs typeface="Arial Narrow"/>
              </a:rPr>
              <a:t>los botones </a:t>
            </a:r>
            <a:r>
              <a:rPr sz="900" b="1" spc="-5" dirty="0">
                <a:solidFill>
                  <a:srgbClr val="231F20"/>
                </a:solidFill>
                <a:latin typeface="Arial Narrow"/>
                <a:cs typeface="Arial Narrow"/>
              </a:rPr>
              <a:t>ARRIBA </a:t>
            </a:r>
            <a:r>
              <a:rPr sz="150" b="1" spc="-15" dirty="0">
                <a:solidFill>
                  <a:srgbClr val="231F20"/>
                </a:solidFill>
                <a:latin typeface="Calibri"/>
                <a:cs typeface="Calibri"/>
              </a:rPr>
              <a:t>UP </a:t>
            </a:r>
            <a:r>
              <a:rPr sz="900" dirty="0">
                <a:solidFill>
                  <a:srgbClr val="231F20"/>
                </a:solidFill>
                <a:latin typeface="Arial Narrow"/>
                <a:cs typeface="Arial Narrow"/>
              </a:rPr>
              <a:t>y </a:t>
            </a:r>
            <a:r>
              <a:rPr sz="900" b="1" dirty="0">
                <a:solidFill>
                  <a:srgbClr val="231F20"/>
                </a:solidFill>
                <a:latin typeface="Arial Narrow"/>
                <a:cs typeface="Arial Narrow"/>
              </a:rPr>
              <a:t>ABAJO </a:t>
            </a:r>
            <a:r>
              <a:rPr sz="150" b="1" spc="-20" dirty="0">
                <a:solidFill>
                  <a:srgbClr val="231F20"/>
                </a:solidFill>
                <a:latin typeface="Calibri"/>
                <a:cs typeface="Calibri"/>
              </a:rPr>
              <a:t>DOWN </a:t>
            </a:r>
            <a:r>
              <a:rPr sz="900" spc="-5" dirty="0">
                <a:solidFill>
                  <a:srgbClr val="231F20"/>
                </a:solidFill>
                <a:latin typeface="Arial Narrow"/>
                <a:cs typeface="Arial Narrow"/>
              </a:rPr>
              <a:t>al mismo </a:t>
            </a:r>
            <a:r>
              <a:rPr sz="900" dirty="0">
                <a:solidFill>
                  <a:srgbClr val="231F20"/>
                </a:solidFill>
                <a:latin typeface="Arial Narrow"/>
                <a:cs typeface="Arial Narrow"/>
              </a:rPr>
              <a:t>tiempo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bloquear/desbloquear el mando. </a:t>
            </a:r>
            <a:r>
              <a:rPr sz="900" dirty="0">
                <a:solidFill>
                  <a:srgbClr val="231F20"/>
                </a:solidFill>
                <a:latin typeface="Arial Narrow"/>
                <a:cs typeface="Arial Narrow"/>
              </a:rPr>
              <a:t>En </a:t>
            </a:r>
            <a:r>
              <a:rPr sz="900" spc="-5" dirty="0">
                <a:solidFill>
                  <a:srgbClr val="231F20"/>
                </a:solidFill>
                <a:latin typeface="Arial Narrow"/>
                <a:cs typeface="Arial Narrow"/>
              </a:rPr>
              <a:t>el modo de  bloqueo de seguridad, el mando se desactiva </a:t>
            </a:r>
            <a:r>
              <a:rPr sz="900" dirty="0">
                <a:solidFill>
                  <a:srgbClr val="231F20"/>
                </a:solidFill>
                <a:latin typeface="Arial Narrow"/>
                <a:cs typeface="Arial Narrow"/>
              </a:rPr>
              <a:t>y </a:t>
            </a:r>
            <a:r>
              <a:rPr sz="900" spc="-5" dirty="0">
                <a:solidFill>
                  <a:srgbClr val="231F20"/>
                </a:solidFill>
                <a:latin typeface="Arial Narrow"/>
                <a:cs typeface="Arial Narrow"/>
              </a:rPr>
              <a:t>el spa conserva </a:t>
            </a:r>
            <a:r>
              <a:rPr sz="900" dirty="0">
                <a:solidFill>
                  <a:srgbClr val="231F20"/>
                </a:solidFill>
                <a:latin typeface="Arial Narrow"/>
                <a:cs typeface="Arial Narrow"/>
              </a:rPr>
              <a:t>todos </a:t>
            </a:r>
            <a:r>
              <a:rPr sz="900" spc="-5" dirty="0">
                <a:solidFill>
                  <a:srgbClr val="231F20"/>
                </a:solidFill>
                <a:latin typeface="Arial Narrow"/>
                <a:cs typeface="Arial Narrow"/>
              </a:rPr>
              <a:t>los ajustes</a:t>
            </a:r>
            <a:r>
              <a:rPr sz="900" spc="-25" dirty="0">
                <a:solidFill>
                  <a:srgbClr val="231F20"/>
                </a:solidFill>
                <a:latin typeface="Arial Narrow"/>
                <a:cs typeface="Arial Narrow"/>
              </a:rPr>
              <a:t> </a:t>
            </a:r>
            <a:r>
              <a:rPr sz="900" spc="-5" dirty="0">
                <a:solidFill>
                  <a:srgbClr val="231F20"/>
                </a:solidFill>
                <a:latin typeface="Arial Narrow"/>
                <a:cs typeface="Arial Narrow"/>
              </a:rPr>
              <a:t>anteriores.</a:t>
            </a:r>
            <a:endParaRPr sz="900">
              <a:latin typeface="Arial Narrow"/>
              <a:cs typeface="Arial Narrow"/>
            </a:endParaRPr>
          </a:p>
        </p:txBody>
      </p:sp>
      <p:sp>
        <p:nvSpPr>
          <p:cNvPr id="29" name="object 29"/>
          <p:cNvSpPr/>
          <p:nvPr/>
        </p:nvSpPr>
        <p:spPr>
          <a:xfrm>
            <a:off x="2899693" y="8065838"/>
            <a:ext cx="45085" cy="38735"/>
          </a:xfrm>
          <a:custGeom>
            <a:avLst/>
            <a:gdLst/>
            <a:ahLst/>
            <a:cxnLst/>
            <a:rect l="l" t="t" r="r" b="b"/>
            <a:pathLst>
              <a:path w="45085" h="38734">
                <a:moveTo>
                  <a:pt x="44475" y="0"/>
                </a:moveTo>
                <a:lnTo>
                  <a:pt x="38468" y="0"/>
                </a:lnTo>
                <a:lnTo>
                  <a:pt x="22225" y="28257"/>
                </a:lnTo>
                <a:lnTo>
                  <a:pt x="5981" y="0"/>
                </a:lnTo>
                <a:lnTo>
                  <a:pt x="0" y="0"/>
                </a:lnTo>
                <a:lnTo>
                  <a:pt x="22225" y="38658"/>
                </a:lnTo>
                <a:lnTo>
                  <a:pt x="44475" y="0"/>
                </a:lnTo>
                <a:close/>
              </a:path>
            </a:pathLst>
          </a:custGeom>
          <a:solidFill>
            <a:srgbClr val="231F20"/>
          </a:solidFill>
        </p:spPr>
        <p:txBody>
          <a:bodyPr wrap="square" lIns="0" tIns="0" rIns="0" bIns="0" rtlCol="0"/>
          <a:lstStyle/>
          <a:p>
            <a:endParaRPr/>
          </a:p>
        </p:txBody>
      </p:sp>
      <p:sp>
        <p:nvSpPr>
          <p:cNvPr id="30" name="object 30"/>
          <p:cNvSpPr/>
          <p:nvPr/>
        </p:nvSpPr>
        <p:spPr>
          <a:xfrm>
            <a:off x="4824086" y="7353201"/>
            <a:ext cx="144145" cy="144145"/>
          </a:xfrm>
          <a:custGeom>
            <a:avLst/>
            <a:gdLst/>
            <a:ahLst/>
            <a:cxnLst/>
            <a:rect l="l" t="t" r="r" b="b"/>
            <a:pathLst>
              <a:path w="144145" h="144145">
                <a:moveTo>
                  <a:pt x="141986" y="52641"/>
                </a:moveTo>
                <a:lnTo>
                  <a:pt x="141363" y="48742"/>
                </a:lnTo>
                <a:lnTo>
                  <a:pt x="140423" y="44881"/>
                </a:lnTo>
                <a:lnTo>
                  <a:pt x="139204" y="41109"/>
                </a:lnTo>
                <a:lnTo>
                  <a:pt x="137998" y="37338"/>
                </a:lnTo>
                <a:lnTo>
                  <a:pt x="136448" y="33667"/>
                </a:lnTo>
                <a:lnTo>
                  <a:pt x="134594" y="30187"/>
                </a:lnTo>
                <a:lnTo>
                  <a:pt x="131737" y="24777"/>
                </a:lnTo>
                <a:lnTo>
                  <a:pt x="127850" y="19913"/>
                </a:lnTo>
                <a:lnTo>
                  <a:pt x="123228" y="15862"/>
                </a:lnTo>
                <a:lnTo>
                  <a:pt x="118643" y="11811"/>
                </a:lnTo>
                <a:lnTo>
                  <a:pt x="113334" y="8559"/>
                </a:lnTo>
                <a:lnTo>
                  <a:pt x="107708" y="6159"/>
                </a:lnTo>
                <a:lnTo>
                  <a:pt x="104902" y="4953"/>
                </a:lnTo>
                <a:lnTo>
                  <a:pt x="102006" y="3962"/>
                </a:lnTo>
                <a:lnTo>
                  <a:pt x="99047" y="3175"/>
                </a:lnTo>
                <a:lnTo>
                  <a:pt x="96100" y="2362"/>
                </a:lnTo>
                <a:lnTo>
                  <a:pt x="93091" y="1739"/>
                </a:lnTo>
                <a:lnTo>
                  <a:pt x="90068" y="1282"/>
                </a:lnTo>
                <a:lnTo>
                  <a:pt x="84048" y="355"/>
                </a:lnTo>
                <a:lnTo>
                  <a:pt x="77914" y="0"/>
                </a:lnTo>
                <a:lnTo>
                  <a:pt x="71818" y="0"/>
                </a:lnTo>
                <a:lnTo>
                  <a:pt x="65684" y="0"/>
                </a:lnTo>
                <a:lnTo>
                  <a:pt x="59563" y="355"/>
                </a:lnTo>
                <a:lnTo>
                  <a:pt x="53505" y="1282"/>
                </a:lnTo>
                <a:lnTo>
                  <a:pt x="50507" y="1739"/>
                </a:lnTo>
                <a:lnTo>
                  <a:pt x="47485" y="2362"/>
                </a:lnTo>
                <a:lnTo>
                  <a:pt x="44551" y="3175"/>
                </a:lnTo>
                <a:lnTo>
                  <a:pt x="41579" y="3962"/>
                </a:lnTo>
                <a:lnTo>
                  <a:pt x="38696" y="4953"/>
                </a:lnTo>
                <a:lnTo>
                  <a:pt x="35877" y="6159"/>
                </a:lnTo>
                <a:lnTo>
                  <a:pt x="30264" y="8559"/>
                </a:lnTo>
                <a:lnTo>
                  <a:pt x="24955" y="11811"/>
                </a:lnTo>
                <a:lnTo>
                  <a:pt x="20370" y="15862"/>
                </a:lnTo>
                <a:lnTo>
                  <a:pt x="15760" y="19913"/>
                </a:lnTo>
                <a:lnTo>
                  <a:pt x="11811" y="24777"/>
                </a:lnTo>
                <a:lnTo>
                  <a:pt x="9004" y="30187"/>
                </a:lnTo>
                <a:lnTo>
                  <a:pt x="7315" y="33337"/>
                </a:lnTo>
                <a:lnTo>
                  <a:pt x="2019" y="50444"/>
                </a:lnTo>
                <a:lnTo>
                  <a:pt x="1320" y="53975"/>
                </a:lnTo>
                <a:lnTo>
                  <a:pt x="850" y="57543"/>
                </a:lnTo>
                <a:lnTo>
                  <a:pt x="571" y="61112"/>
                </a:lnTo>
                <a:lnTo>
                  <a:pt x="279" y="64681"/>
                </a:lnTo>
                <a:lnTo>
                  <a:pt x="177" y="68287"/>
                </a:lnTo>
                <a:lnTo>
                  <a:pt x="177" y="71856"/>
                </a:lnTo>
                <a:lnTo>
                  <a:pt x="0" y="76708"/>
                </a:lnTo>
                <a:lnTo>
                  <a:pt x="9385" y="114033"/>
                </a:lnTo>
                <a:lnTo>
                  <a:pt x="11734" y="118287"/>
                </a:lnTo>
                <a:lnTo>
                  <a:pt x="14617" y="122262"/>
                </a:lnTo>
                <a:lnTo>
                  <a:pt x="18034" y="125704"/>
                </a:lnTo>
                <a:lnTo>
                  <a:pt x="21437" y="129146"/>
                </a:lnTo>
                <a:lnTo>
                  <a:pt x="25425" y="132054"/>
                </a:lnTo>
                <a:lnTo>
                  <a:pt x="29667" y="134429"/>
                </a:lnTo>
                <a:lnTo>
                  <a:pt x="33883" y="136791"/>
                </a:lnTo>
                <a:lnTo>
                  <a:pt x="57277" y="143078"/>
                </a:lnTo>
                <a:lnTo>
                  <a:pt x="62090" y="143687"/>
                </a:lnTo>
                <a:lnTo>
                  <a:pt x="66954" y="143903"/>
                </a:lnTo>
                <a:lnTo>
                  <a:pt x="71818" y="143713"/>
                </a:lnTo>
                <a:lnTo>
                  <a:pt x="76644" y="143903"/>
                </a:lnTo>
                <a:lnTo>
                  <a:pt x="81508" y="143687"/>
                </a:lnTo>
                <a:lnTo>
                  <a:pt x="86321" y="143078"/>
                </a:lnTo>
                <a:lnTo>
                  <a:pt x="91135" y="142481"/>
                </a:lnTo>
                <a:lnTo>
                  <a:pt x="125564" y="125704"/>
                </a:lnTo>
                <a:lnTo>
                  <a:pt x="139827" y="100609"/>
                </a:lnTo>
                <a:lnTo>
                  <a:pt x="141211" y="95973"/>
                </a:lnTo>
                <a:lnTo>
                  <a:pt x="142214" y="91198"/>
                </a:lnTo>
                <a:lnTo>
                  <a:pt x="142798" y="86398"/>
                </a:lnTo>
                <a:lnTo>
                  <a:pt x="143370" y="81559"/>
                </a:lnTo>
                <a:lnTo>
                  <a:pt x="143598" y="76708"/>
                </a:lnTo>
                <a:lnTo>
                  <a:pt x="143395" y="71856"/>
                </a:lnTo>
                <a:lnTo>
                  <a:pt x="143446" y="65443"/>
                </a:lnTo>
                <a:lnTo>
                  <a:pt x="143052" y="58991"/>
                </a:lnTo>
                <a:lnTo>
                  <a:pt x="141986" y="52641"/>
                </a:lnTo>
                <a:close/>
              </a:path>
            </a:pathLst>
          </a:custGeom>
          <a:ln w="3594">
            <a:solidFill>
              <a:srgbClr val="050100"/>
            </a:solidFill>
          </a:ln>
        </p:spPr>
        <p:txBody>
          <a:bodyPr wrap="square" lIns="0" tIns="0" rIns="0" bIns="0" rtlCol="0"/>
          <a:lstStyle/>
          <a:p>
            <a:endParaRPr/>
          </a:p>
        </p:txBody>
      </p:sp>
      <p:sp>
        <p:nvSpPr>
          <p:cNvPr id="31" name="object 31"/>
          <p:cNvSpPr txBox="1"/>
          <p:nvPr/>
        </p:nvSpPr>
        <p:spPr>
          <a:xfrm>
            <a:off x="951656" y="7082220"/>
            <a:ext cx="6088380" cy="574675"/>
          </a:xfrm>
          <a:prstGeom prst="rect">
            <a:avLst/>
          </a:prstGeom>
        </p:spPr>
        <p:txBody>
          <a:bodyPr vert="horz" wrap="square" lIns="0" tIns="69215" rIns="0" bIns="0" rtlCol="0">
            <a:spAutoFit/>
          </a:bodyPr>
          <a:lstStyle/>
          <a:p>
            <a:pPr marL="38100">
              <a:lnSpc>
                <a:spcPct val="100000"/>
              </a:lnSpc>
              <a:spcBef>
                <a:spcPts val="545"/>
              </a:spcBef>
            </a:pPr>
            <a:r>
              <a:rPr sz="1000" b="1" dirty="0">
                <a:solidFill>
                  <a:srgbClr val="231F20"/>
                </a:solidFill>
                <a:latin typeface="Arial Narrow"/>
                <a:cs typeface="Arial Narrow"/>
              </a:rPr>
              <a:t>Botón de </a:t>
            </a:r>
            <a:r>
              <a:rPr sz="1000" b="1" spc="-5" dirty="0">
                <a:solidFill>
                  <a:srgbClr val="231F20"/>
                </a:solidFill>
                <a:latin typeface="Arial Narrow"/>
                <a:cs typeface="Arial Narrow"/>
              </a:rPr>
              <a:t>conmutación</a:t>
            </a:r>
            <a:r>
              <a:rPr sz="1000" b="1" spc="-10" dirty="0">
                <a:solidFill>
                  <a:srgbClr val="231F20"/>
                </a:solidFill>
                <a:latin typeface="Arial Narrow"/>
                <a:cs typeface="Arial Narrow"/>
              </a:rPr>
              <a:t> </a:t>
            </a:r>
            <a:r>
              <a:rPr sz="1000" b="1" dirty="0">
                <a:solidFill>
                  <a:srgbClr val="231F20"/>
                </a:solidFill>
                <a:latin typeface="Arial Narrow"/>
                <a:cs typeface="Arial Narrow"/>
              </a:rPr>
              <a:t>Celsius/Fahrenheit</a:t>
            </a:r>
            <a:endParaRPr sz="1000">
              <a:latin typeface="Arial Narrow"/>
              <a:cs typeface="Arial Narrow"/>
            </a:endParaRPr>
          </a:p>
          <a:p>
            <a:pPr marL="38100" marR="30480">
              <a:lnSpc>
                <a:spcPct val="111100"/>
              </a:lnSpc>
              <a:spcBef>
                <a:spcPts val="280"/>
              </a:spcBef>
            </a:pP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se puede visualizar en grados </a:t>
            </a:r>
            <a:r>
              <a:rPr sz="900" dirty="0">
                <a:solidFill>
                  <a:srgbClr val="231F20"/>
                </a:solidFill>
                <a:latin typeface="Arial Narrow"/>
                <a:cs typeface="Arial Narrow"/>
              </a:rPr>
              <a:t>Celsius o Fahrenheit. 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ABAJO </a:t>
            </a:r>
            <a:r>
              <a:rPr sz="225" b="1" spc="-30" baseline="18518" dirty="0">
                <a:solidFill>
                  <a:srgbClr val="231F20"/>
                </a:solidFill>
                <a:latin typeface="Calibri"/>
                <a:cs typeface="Calibri"/>
              </a:rPr>
              <a:t>DOWN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cambiar entre las dos  </a:t>
            </a:r>
            <a:r>
              <a:rPr sz="900" dirty="0">
                <a:solidFill>
                  <a:srgbClr val="231F20"/>
                </a:solidFill>
                <a:latin typeface="Arial Narrow"/>
                <a:cs typeface="Arial Narrow"/>
              </a:rPr>
              <a:t>opciones.</a:t>
            </a:r>
            <a:endParaRPr sz="900">
              <a:latin typeface="Arial Narrow"/>
              <a:cs typeface="Arial Narrow"/>
            </a:endParaRPr>
          </a:p>
        </p:txBody>
      </p:sp>
      <p:sp>
        <p:nvSpPr>
          <p:cNvPr id="32" name="object 32"/>
          <p:cNvSpPr/>
          <p:nvPr/>
        </p:nvSpPr>
        <p:spPr>
          <a:xfrm>
            <a:off x="4874964" y="7389433"/>
            <a:ext cx="45085" cy="38735"/>
          </a:xfrm>
          <a:custGeom>
            <a:avLst/>
            <a:gdLst/>
            <a:ahLst/>
            <a:cxnLst/>
            <a:rect l="l" t="t" r="r" b="b"/>
            <a:pathLst>
              <a:path w="45085" h="38734">
                <a:moveTo>
                  <a:pt x="44475" y="0"/>
                </a:moveTo>
                <a:lnTo>
                  <a:pt x="38468" y="0"/>
                </a:lnTo>
                <a:lnTo>
                  <a:pt x="22225" y="28257"/>
                </a:lnTo>
                <a:lnTo>
                  <a:pt x="5981" y="0"/>
                </a:lnTo>
                <a:lnTo>
                  <a:pt x="0" y="0"/>
                </a:lnTo>
                <a:lnTo>
                  <a:pt x="22225" y="38658"/>
                </a:lnTo>
                <a:lnTo>
                  <a:pt x="44475" y="0"/>
                </a:lnTo>
                <a:close/>
              </a:path>
            </a:pathLst>
          </a:custGeom>
          <a:solidFill>
            <a:srgbClr val="231F20"/>
          </a:solidFill>
        </p:spPr>
        <p:txBody>
          <a:bodyPr wrap="square" lIns="0" tIns="0" rIns="0" bIns="0" rtlCol="0"/>
          <a:lstStyle/>
          <a:p>
            <a:endParaRPr/>
          </a:p>
        </p:txBody>
      </p:sp>
      <p:sp>
        <p:nvSpPr>
          <p:cNvPr id="33" name="object 33"/>
          <p:cNvSpPr txBox="1"/>
          <p:nvPr/>
        </p:nvSpPr>
        <p:spPr>
          <a:xfrm>
            <a:off x="567109" y="3934190"/>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34" name="object 34"/>
          <p:cNvSpPr/>
          <p:nvPr/>
        </p:nvSpPr>
        <p:spPr>
          <a:xfrm>
            <a:off x="2582745" y="3976289"/>
            <a:ext cx="172720" cy="173355"/>
          </a:xfrm>
          <a:custGeom>
            <a:avLst/>
            <a:gdLst/>
            <a:ahLst/>
            <a:cxnLst/>
            <a:rect l="l" t="t" r="r" b="b"/>
            <a:pathLst>
              <a:path w="172719" h="173354">
                <a:moveTo>
                  <a:pt x="170611" y="63284"/>
                </a:moveTo>
                <a:lnTo>
                  <a:pt x="169862" y="58585"/>
                </a:lnTo>
                <a:lnTo>
                  <a:pt x="168757" y="53949"/>
                </a:lnTo>
                <a:lnTo>
                  <a:pt x="167258" y="49390"/>
                </a:lnTo>
                <a:lnTo>
                  <a:pt x="165823" y="44869"/>
                </a:lnTo>
                <a:lnTo>
                  <a:pt x="163969" y="40474"/>
                </a:lnTo>
                <a:lnTo>
                  <a:pt x="161709" y="36283"/>
                </a:lnTo>
                <a:lnTo>
                  <a:pt x="158305" y="29781"/>
                </a:lnTo>
                <a:lnTo>
                  <a:pt x="153619" y="23939"/>
                </a:lnTo>
                <a:lnTo>
                  <a:pt x="148094" y="19075"/>
                </a:lnTo>
                <a:lnTo>
                  <a:pt x="142557" y="14198"/>
                </a:lnTo>
                <a:lnTo>
                  <a:pt x="136182" y="10299"/>
                </a:lnTo>
                <a:lnTo>
                  <a:pt x="129412" y="7416"/>
                </a:lnTo>
                <a:lnTo>
                  <a:pt x="126034" y="5969"/>
                </a:lnTo>
                <a:lnTo>
                  <a:pt x="108229" y="1562"/>
                </a:lnTo>
                <a:lnTo>
                  <a:pt x="100990" y="431"/>
                </a:lnTo>
                <a:lnTo>
                  <a:pt x="93624" y="0"/>
                </a:lnTo>
                <a:lnTo>
                  <a:pt x="86271" y="0"/>
                </a:lnTo>
                <a:lnTo>
                  <a:pt x="78930" y="0"/>
                </a:lnTo>
                <a:lnTo>
                  <a:pt x="71564" y="431"/>
                </a:lnTo>
                <a:lnTo>
                  <a:pt x="64300" y="1562"/>
                </a:lnTo>
                <a:lnTo>
                  <a:pt x="60680" y="2108"/>
                </a:lnTo>
                <a:lnTo>
                  <a:pt x="24460" y="19075"/>
                </a:lnTo>
                <a:lnTo>
                  <a:pt x="18910" y="23939"/>
                </a:lnTo>
                <a:lnTo>
                  <a:pt x="14198" y="29781"/>
                </a:lnTo>
                <a:lnTo>
                  <a:pt x="10820" y="36283"/>
                </a:lnTo>
                <a:lnTo>
                  <a:pt x="8788" y="40055"/>
                </a:lnTo>
                <a:lnTo>
                  <a:pt x="2387" y="60642"/>
                </a:lnTo>
                <a:lnTo>
                  <a:pt x="1562" y="64871"/>
                </a:lnTo>
                <a:lnTo>
                  <a:pt x="1015" y="69151"/>
                </a:lnTo>
                <a:lnTo>
                  <a:pt x="673" y="73456"/>
                </a:lnTo>
                <a:lnTo>
                  <a:pt x="330" y="77749"/>
                </a:lnTo>
                <a:lnTo>
                  <a:pt x="203" y="82067"/>
                </a:lnTo>
                <a:lnTo>
                  <a:pt x="203" y="86360"/>
                </a:lnTo>
                <a:lnTo>
                  <a:pt x="0" y="92176"/>
                </a:lnTo>
                <a:lnTo>
                  <a:pt x="8420" y="131940"/>
                </a:lnTo>
                <a:lnTo>
                  <a:pt x="21653" y="151079"/>
                </a:lnTo>
                <a:lnTo>
                  <a:pt x="25755" y="155206"/>
                </a:lnTo>
                <a:lnTo>
                  <a:pt x="63030" y="171246"/>
                </a:lnTo>
                <a:lnTo>
                  <a:pt x="68808" y="171970"/>
                </a:lnTo>
                <a:lnTo>
                  <a:pt x="74587" y="172694"/>
                </a:lnTo>
                <a:lnTo>
                  <a:pt x="80441" y="172961"/>
                </a:lnTo>
                <a:lnTo>
                  <a:pt x="86271" y="172720"/>
                </a:lnTo>
                <a:lnTo>
                  <a:pt x="92074" y="172961"/>
                </a:lnTo>
                <a:lnTo>
                  <a:pt x="97929" y="172694"/>
                </a:lnTo>
                <a:lnTo>
                  <a:pt x="103708" y="171970"/>
                </a:lnTo>
                <a:lnTo>
                  <a:pt x="109512" y="171246"/>
                </a:lnTo>
                <a:lnTo>
                  <a:pt x="146773" y="155206"/>
                </a:lnTo>
                <a:lnTo>
                  <a:pt x="150863" y="151079"/>
                </a:lnTo>
                <a:lnTo>
                  <a:pt x="154965" y="146951"/>
                </a:lnTo>
                <a:lnTo>
                  <a:pt x="168008" y="120929"/>
                </a:lnTo>
                <a:lnTo>
                  <a:pt x="169697" y="115341"/>
                </a:lnTo>
                <a:lnTo>
                  <a:pt x="170865" y="109601"/>
                </a:lnTo>
                <a:lnTo>
                  <a:pt x="171576" y="103809"/>
                </a:lnTo>
                <a:lnTo>
                  <a:pt x="172300" y="98031"/>
                </a:lnTo>
                <a:lnTo>
                  <a:pt x="172542" y="92176"/>
                </a:lnTo>
                <a:lnTo>
                  <a:pt x="172326" y="86360"/>
                </a:lnTo>
                <a:lnTo>
                  <a:pt x="172377" y="78651"/>
                </a:lnTo>
                <a:lnTo>
                  <a:pt x="171881" y="70891"/>
                </a:lnTo>
                <a:lnTo>
                  <a:pt x="170611" y="63284"/>
                </a:lnTo>
                <a:close/>
              </a:path>
            </a:pathLst>
          </a:custGeom>
          <a:ln w="3594">
            <a:solidFill>
              <a:srgbClr val="050100"/>
            </a:solidFill>
          </a:ln>
        </p:spPr>
        <p:txBody>
          <a:bodyPr wrap="square" lIns="0" tIns="0" rIns="0" bIns="0" rtlCol="0"/>
          <a:lstStyle/>
          <a:p>
            <a:endParaRPr/>
          </a:p>
        </p:txBody>
      </p:sp>
      <p:sp>
        <p:nvSpPr>
          <p:cNvPr id="35" name="object 35"/>
          <p:cNvSpPr txBox="1"/>
          <p:nvPr/>
        </p:nvSpPr>
        <p:spPr>
          <a:xfrm>
            <a:off x="951656" y="3538920"/>
            <a:ext cx="6020435" cy="1756410"/>
          </a:xfrm>
          <a:prstGeom prst="rect">
            <a:avLst/>
          </a:prstGeom>
        </p:spPr>
        <p:txBody>
          <a:bodyPr vert="horz" wrap="square" lIns="0" tIns="69215" rIns="0" bIns="0" rtlCol="0">
            <a:spAutoFit/>
          </a:bodyPr>
          <a:lstStyle/>
          <a:p>
            <a:pPr marL="38100" algn="just">
              <a:lnSpc>
                <a:spcPct val="100000"/>
              </a:lnSpc>
              <a:spcBef>
                <a:spcPts val="545"/>
              </a:spcBef>
            </a:pPr>
            <a:r>
              <a:rPr sz="1000" b="1" dirty="0">
                <a:solidFill>
                  <a:srgbClr val="231F20"/>
                </a:solidFill>
                <a:latin typeface="Arial Narrow"/>
                <a:cs typeface="Arial Narrow"/>
              </a:rPr>
              <a:t>PROGRAMADOR DE</a:t>
            </a:r>
            <a:r>
              <a:rPr sz="1000" b="1" spc="-5" dirty="0">
                <a:solidFill>
                  <a:srgbClr val="231F20"/>
                </a:solidFill>
                <a:latin typeface="Arial Narrow"/>
                <a:cs typeface="Arial Narrow"/>
              </a:rPr>
              <a:t> </a:t>
            </a:r>
            <a:r>
              <a:rPr sz="1000" b="1" dirty="0">
                <a:solidFill>
                  <a:srgbClr val="231F20"/>
                </a:solidFill>
                <a:latin typeface="Arial Narrow"/>
                <a:cs typeface="Arial Narrow"/>
              </a:rPr>
              <a:t>CALENTAMIENTO</a:t>
            </a:r>
            <a:endParaRPr sz="1000">
              <a:latin typeface="Arial Narrow"/>
              <a:cs typeface="Arial Narrow"/>
            </a:endParaRPr>
          </a:p>
          <a:p>
            <a:pPr marL="38100" algn="just">
              <a:lnSpc>
                <a:spcPct val="100000"/>
              </a:lnSpc>
              <a:spcBef>
                <a:spcPts val="400"/>
              </a:spcBef>
            </a:pPr>
            <a:r>
              <a:rPr sz="900" dirty="0">
                <a:solidFill>
                  <a:srgbClr val="231F20"/>
                </a:solidFill>
                <a:latin typeface="Arial Narrow"/>
                <a:cs typeface="Arial Narrow"/>
              </a:rPr>
              <a:t>Para </a:t>
            </a:r>
            <a:r>
              <a:rPr sz="900" spc="-5" dirty="0">
                <a:solidFill>
                  <a:srgbClr val="231F20"/>
                </a:solidFill>
                <a:latin typeface="Arial Narrow"/>
                <a:cs typeface="Arial Narrow"/>
              </a:rPr>
              <a:t>establecer el número de horas </a:t>
            </a:r>
            <a:r>
              <a:rPr sz="900" b="1" dirty="0">
                <a:solidFill>
                  <a:srgbClr val="231F20"/>
                </a:solidFill>
                <a:latin typeface="Arial Narrow"/>
                <a:cs typeface="Arial Narrow"/>
              </a:rPr>
              <a:t>A </a:t>
            </a:r>
            <a:r>
              <a:rPr sz="900" b="1" spc="-5" dirty="0">
                <a:solidFill>
                  <a:srgbClr val="231F20"/>
                </a:solidFill>
                <a:latin typeface="Arial Narrow"/>
                <a:cs typeface="Arial Narrow"/>
              </a:rPr>
              <a:t>PARTIR </a:t>
            </a:r>
            <a:r>
              <a:rPr sz="900" b="1" dirty="0">
                <a:solidFill>
                  <a:srgbClr val="231F20"/>
                </a:solidFill>
                <a:latin typeface="Arial Narrow"/>
                <a:cs typeface="Arial Narrow"/>
              </a:rPr>
              <a:t>DE AHORA </a:t>
            </a:r>
            <a:r>
              <a:rPr sz="900" spc="-5" dirty="0">
                <a:solidFill>
                  <a:srgbClr val="231F20"/>
                </a:solidFill>
                <a:latin typeface="Arial Narrow"/>
                <a:cs typeface="Arial Narrow"/>
              </a:rPr>
              <a:t>en que se activará el calentador:</a:t>
            </a:r>
            <a:endParaRPr sz="900">
              <a:latin typeface="Arial Narrow"/>
              <a:cs typeface="Arial Narrow"/>
            </a:endParaRPr>
          </a:p>
          <a:p>
            <a:pPr marL="168275" indent="-130810" algn="just">
              <a:lnSpc>
                <a:spcPct val="100000"/>
              </a:lnSpc>
              <a:spcBef>
                <a:spcPts val="420"/>
              </a:spcBef>
              <a:buAutoNum type="arabicPeriod"/>
              <a:tabLst>
                <a:tab pos="168910"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a:t>
            </a:r>
            <a:r>
              <a:rPr sz="900" dirty="0">
                <a:solidFill>
                  <a:srgbClr val="231F20"/>
                </a:solidFill>
                <a:latin typeface="Arial Narrow"/>
                <a:cs typeface="Arial Narrow"/>
              </a:rPr>
              <a:t>botón </a:t>
            </a:r>
            <a:r>
              <a:rPr sz="900" b="1" dirty="0">
                <a:solidFill>
                  <a:srgbClr val="231F20"/>
                </a:solidFill>
                <a:latin typeface="Arial Narrow"/>
                <a:cs typeface="Arial Narrow"/>
              </a:rPr>
              <a:t>PROGRAMADOR </a:t>
            </a:r>
            <a:r>
              <a:rPr sz="225" b="1" baseline="18518" dirty="0">
                <a:solidFill>
                  <a:srgbClr val="231F20"/>
                </a:solidFill>
                <a:latin typeface="Calibri"/>
                <a:cs typeface="Calibri"/>
              </a:rPr>
              <a:t>TIMER </a:t>
            </a:r>
            <a:r>
              <a:rPr sz="900" spc="-5" dirty="0">
                <a:solidFill>
                  <a:srgbClr val="231F20"/>
                </a:solidFill>
                <a:latin typeface="Arial Narrow"/>
                <a:cs typeface="Arial Narrow"/>
              </a:rPr>
              <a:t>para entrar en el modo de preconfiguración. </a:t>
            </a:r>
            <a:r>
              <a:rPr sz="900" dirty="0">
                <a:solidFill>
                  <a:srgbClr val="231F20"/>
                </a:solidFill>
                <a:latin typeface="Arial Narrow"/>
                <a:cs typeface="Arial Narrow"/>
              </a:rPr>
              <a:t>El </a:t>
            </a:r>
            <a:r>
              <a:rPr sz="900" spc="-5" dirty="0">
                <a:solidFill>
                  <a:srgbClr val="231F20"/>
                </a:solidFill>
                <a:latin typeface="Arial Narrow"/>
                <a:cs typeface="Arial Narrow"/>
              </a:rPr>
              <a:t>botón está en</a:t>
            </a:r>
            <a:r>
              <a:rPr sz="900" spc="25" dirty="0">
                <a:solidFill>
                  <a:srgbClr val="231F20"/>
                </a:solidFill>
                <a:latin typeface="Arial Narrow"/>
                <a:cs typeface="Arial Narrow"/>
              </a:rPr>
              <a:t> </a:t>
            </a:r>
            <a:r>
              <a:rPr sz="900" spc="-5" dirty="0">
                <a:solidFill>
                  <a:srgbClr val="231F20"/>
                </a:solidFill>
                <a:latin typeface="Arial Narrow"/>
                <a:cs typeface="Arial Narrow"/>
              </a:rPr>
              <a:t>verde.</a:t>
            </a:r>
            <a:endParaRPr sz="900">
              <a:latin typeface="Arial Narrow"/>
              <a:cs typeface="Arial Narrow"/>
            </a:endParaRPr>
          </a:p>
          <a:p>
            <a:pPr marL="168275" marR="207645" indent="-130810" algn="just">
              <a:lnSpc>
                <a:spcPct val="138900"/>
              </a:lnSpc>
              <a:buAutoNum type="arabicPeriod"/>
              <a:tabLst>
                <a:tab pos="168910" algn="l"/>
              </a:tabLst>
            </a:pPr>
            <a:r>
              <a:rPr sz="900" dirty="0">
                <a:solidFill>
                  <a:srgbClr val="231F20"/>
                </a:solidFill>
                <a:latin typeface="Arial Narrow"/>
                <a:cs typeface="Arial Narrow"/>
              </a:rPr>
              <a:t>Al </a:t>
            </a:r>
            <a:r>
              <a:rPr sz="900" spc="-5" dirty="0">
                <a:solidFill>
                  <a:srgbClr val="231F20"/>
                </a:solidFill>
                <a:latin typeface="Arial Narrow"/>
                <a:cs typeface="Arial Narrow"/>
              </a:rPr>
              <a:t>pulsar el botón </a:t>
            </a:r>
            <a:r>
              <a:rPr sz="900" b="1" spc="-5" dirty="0">
                <a:solidFill>
                  <a:srgbClr val="231F20"/>
                </a:solidFill>
                <a:latin typeface="Arial Narrow"/>
                <a:cs typeface="Arial Narrow"/>
              </a:rPr>
              <a:t>ARRIBA </a:t>
            </a:r>
            <a:r>
              <a:rPr sz="225" b="1" spc="-22" baseline="18518" dirty="0">
                <a:solidFill>
                  <a:srgbClr val="231F20"/>
                </a:solidFill>
                <a:latin typeface="Calibri"/>
                <a:cs typeface="Calibri"/>
              </a:rPr>
              <a:t>UP </a:t>
            </a:r>
            <a:r>
              <a:rPr sz="900" dirty="0">
                <a:solidFill>
                  <a:srgbClr val="231F20"/>
                </a:solidFill>
                <a:latin typeface="Arial Narrow"/>
                <a:cs typeface="Arial Narrow"/>
              </a:rPr>
              <a:t>o </a:t>
            </a:r>
            <a:r>
              <a:rPr sz="900" b="1" dirty="0">
                <a:solidFill>
                  <a:srgbClr val="231F20"/>
                </a:solidFill>
                <a:latin typeface="Arial Narrow"/>
                <a:cs typeface="Arial Narrow"/>
              </a:rPr>
              <a:t>ABAJO </a:t>
            </a:r>
            <a:r>
              <a:rPr sz="150" b="1" spc="-20" dirty="0">
                <a:solidFill>
                  <a:srgbClr val="231F20"/>
                </a:solidFill>
                <a:latin typeface="Calibri"/>
                <a:cs typeface="Calibri"/>
              </a:rPr>
              <a:t>DOWN </a:t>
            </a:r>
            <a:r>
              <a:rPr sz="900" dirty="0">
                <a:solidFill>
                  <a:srgbClr val="231F20"/>
                </a:solidFill>
                <a:latin typeface="Arial Narrow"/>
                <a:cs typeface="Arial Narrow"/>
              </a:rPr>
              <a:t>, </a:t>
            </a:r>
            <a:r>
              <a:rPr sz="900" spc="-5" dirty="0">
                <a:solidFill>
                  <a:srgbClr val="231F20"/>
                </a:solidFill>
                <a:latin typeface="Arial Narrow"/>
                <a:cs typeface="Arial Narrow"/>
              </a:rPr>
              <a:t>la pantalla LED empezará </a:t>
            </a:r>
            <a:r>
              <a:rPr sz="900" dirty="0">
                <a:solidFill>
                  <a:srgbClr val="231F20"/>
                </a:solidFill>
                <a:latin typeface="Arial Narrow"/>
                <a:cs typeface="Arial Narrow"/>
              </a:rPr>
              <a:t>a </a:t>
            </a:r>
            <a:r>
              <a:rPr sz="900" spc="-5" dirty="0">
                <a:solidFill>
                  <a:srgbClr val="231F20"/>
                </a:solidFill>
                <a:latin typeface="Arial Narrow"/>
                <a:cs typeface="Arial Narrow"/>
              </a:rPr>
              <a:t>parpadear. Mientras está parpadeando, puede ajustar el  número de horas antes de la activación del calentador </a:t>
            </a:r>
            <a:r>
              <a:rPr sz="900" dirty="0">
                <a:solidFill>
                  <a:srgbClr val="231F20"/>
                </a:solidFill>
                <a:latin typeface="Arial Narrow"/>
                <a:cs typeface="Arial Narrow"/>
              </a:rPr>
              <a:t>(de 1 a </a:t>
            </a:r>
            <a:r>
              <a:rPr sz="900" spc="-5" dirty="0">
                <a:solidFill>
                  <a:srgbClr val="231F20"/>
                </a:solidFill>
                <a:latin typeface="Arial Narrow"/>
                <a:cs typeface="Arial Narrow"/>
              </a:rPr>
              <a:t>99 horas). La configuración del programador deseada permanecerá en la  pantalla LED </a:t>
            </a:r>
            <a:r>
              <a:rPr sz="900" dirty="0">
                <a:solidFill>
                  <a:srgbClr val="231F20"/>
                </a:solidFill>
                <a:latin typeface="Arial Narrow"/>
                <a:cs typeface="Arial Narrow"/>
              </a:rPr>
              <a:t>3 </a:t>
            </a:r>
            <a:r>
              <a:rPr sz="900" spc="-5" dirty="0">
                <a:solidFill>
                  <a:srgbClr val="231F20"/>
                </a:solidFill>
                <a:latin typeface="Arial Narrow"/>
                <a:cs typeface="Arial Narrow"/>
              </a:rPr>
              <a:t>segundos para confirmar el</a:t>
            </a:r>
            <a:r>
              <a:rPr sz="900" spc="-10" dirty="0">
                <a:solidFill>
                  <a:srgbClr val="231F20"/>
                </a:solidFill>
                <a:latin typeface="Arial Narrow"/>
                <a:cs typeface="Arial Narrow"/>
              </a:rPr>
              <a:t> </a:t>
            </a:r>
            <a:r>
              <a:rPr sz="900" spc="-5" dirty="0">
                <a:solidFill>
                  <a:srgbClr val="231F20"/>
                </a:solidFill>
                <a:latin typeface="Arial Narrow"/>
                <a:cs typeface="Arial Narrow"/>
              </a:rPr>
              <a:t>valor.</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Para modificar la </a:t>
            </a:r>
            <a:r>
              <a:rPr sz="900" b="1" spc="-5" dirty="0">
                <a:solidFill>
                  <a:srgbClr val="231F20"/>
                </a:solidFill>
                <a:latin typeface="Arial Narrow"/>
                <a:cs typeface="Arial Narrow"/>
              </a:rPr>
              <a:t>configuración </a:t>
            </a:r>
            <a:r>
              <a:rPr sz="900" b="1" dirty="0">
                <a:solidFill>
                  <a:srgbClr val="231F20"/>
                </a:solidFill>
                <a:latin typeface="Arial Narrow"/>
                <a:cs typeface="Arial Narrow"/>
              </a:rPr>
              <a:t>del programador: </a:t>
            </a:r>
            <a:r>
              <a:rPr sz="900" spc="-5" dirty="0">
                <a:solidFill>
                  <a:srgbClr val="231F20"/>
                </a:solidFill>
                <a:latin typeface="Arial Narrow"/>
                <a:cs typeface="Arial Narrow"/>
              </a:rPr>
              <a:t>pulse el botón </a:t>
            </a:r>
            <a:r>
              <a:rPr sz="900" b="1" dirty="0">
                <a:solidFill>
                  <a:srgbClr val="231F20"/>
                </a:solidFill>
                <a:latin typeface="Arial Narrow"/>
                <a:cs typeface="Arial Narrow"/>
              </a:rPr>
              <a:t>Temporizador </a:t>
            </a:r>
            <a:r>
              <a:rPr sz="900" spc="-5" dirty="0">
                <a:solidFill>
                  <a:srgbClr val="231F20"/>
                </a:solidFill>
                <a:latin typeface="Arial Narrow"/>
                <a:cs typeface="Arial Narrow"/>
              </a:rPr>
              <a:t>de nuevo </a:t>
            </a:r>
            <a:r>
              <a:rPr sz="900" dirty="0">
                <a:solidFill>
                  <a:srgbClr val="231F20"/>
                </a:solidFill>
                <a:latin typeface="Arial Narrow"/>
                <a:cs typeface="Arial Narrow"/>
              </a:rPr>
              <a:t>y </a:t>
            </a:r>
            <a:r>
              <a:rPr sz="900" spc="-5" dirty="0">
                <a:solidFill>
                  <a:srgbClr val="231F20"/>
                </a:solidFill>
                <a:latin typeface="Arial Narrow"/>
                <a:cs typeface="Arial Narrow"/>
              </a:rPr>
              <a:t>utilice el botón </a:t>
            </a:r>
            <a:r>
              <a:rPr sz="900" dirty="0">
                <a:solidFill>
                  <a:srgbClr val="231F20"/>
                </a:solidFill>
                <a:latin typeface="Arial Narrow"/>
                <a:cs typeface="Arial Narrow"/>
              </a:rPr>
              <a:t>Arriba o Abajo </a:t>
            </a:r>
            <a:r>
              <a:rPr sz="900" spc="-5" dirty="0">
                <a:solidFill>
                  <a:srgbClr val="231F20"/>
                </a:solidFill>
                <a:latin typeface="Arial Narrow"/>
                <a:cs typeface="Arial Narrow"/>
              </a:rPr>
              <a:t>para</a:t>
            </a:r>
            <a:r>
              <a:rPr sz="900" spc="-65" dirty="0">
                <a:solidFill>
                  <a:srgbClr val="231F20"/>
                </a:solidFill>
                <a:latin typeface="Arial Narrow"/>
                <a:cs typeface="Arial Narrow"/>
              </a:rPr>
              <a:t> </a:t>
            </a:r>
            <a:r>
              <a:rPr sz="900" spc="-5" dirty="0">
                <a:solidFill>
                  <a:srgbClr val="231F20"/>
                </a:solidFill>
                <a:latin typeface="Arial Narrow"/>
                <a:cs typeface="Arial Narrow"/>
              </a:rPr>
              <a:t>configurarlo.</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Cancelar la </a:t>
            </a:r>
            <a:r>
              <a:rPr sz="900" b="1" spc="-5" dirty="0">
                <a:solidFill>
                  <a:srgbClr val="231F20"/>
                </a:solidFill>
                <a:latin typeface="Arial Narrow"/>
                <a:cs typeface="Arial Narrow"/>
              </a:rPr>
              <a:t>configuración: </a:t>
            </a:r>
            <a:r>
              <a:rPr sz="900" spc="-5" dirty="0">
                <a:solidFill>
                  <a:srgbClr val="231F20"/>
                </a:solidFill>
                <a:latin typeface="Arial Narrow"/>
                <a:cs typeface="Arial Narrow"/>
              </a:rPr>
              <a:t>pulse el </a:t>
            </a:r>
            <a:r>
              <a:rPr sz="900" dirty="0">
                <a:solidFill>
                  <a:srgbClr val="231F20"/>
                </a:solidFill>
                <a:latin typeface="Arial Narrow"/>
                <a:cs typeface="Arial Narrow"/>
              </a:rPr>
              <a:t>botón </a:t>
            </a:r>
            <a:r>
              <a:rPr sz="900" b="1" dirty="0">
                <a:solidFill>
                  <a:srgbClr val="231F20"/>
                </a:solidFill>
                <a:latin typeface="Arial Narrow"/>
                <a:cs typeface="Arial Narrow"/>
              </a:rPr>
              <a:t>PROGRAMADOR </a:t>
            </a:r>
            <a:r>
              <a:rPr sz="900" spc="-5" dirty="0">
                <a:solidFill>
                  <a:srgbClr val="231F20"/>
                </a:solidFill>
                <a:latin typeface="Arial Narrow"/>
                <a:cs typeface="Arial Narrow"/>
              </a:rPr>
              <a:t>durante </a:t>
            </a:r>
            <a:r>
              <a:rPr sz="900" dirty="0">
                <a:solidFill>
                  <a:srgbClr val="231F20"/>
                </a:solidFill>
                <a:latin typeface="Arial Narrow"/>
                <a:cs typeface="Arial Narrow"/>
              </a:rPr>
              <a:t>3</a:t>
            </a:r>
            <a:r>
              <a:rPr sz="900" spc="-25" dirty="0">
                <a:solidFill>
                  <a:srgbClr val="231F20"/>
                </a:solidFill>
                <a:latin typeface="Arial Narrow"/>
                <a:cs typeface="Arial Narrow"/>
              </a:rPr>
              <a:t> </a:t>
            </a:r>
            <a:r>
              <a:rPr sz="900" spc="-5" dirty="0">
                <a:solidFill>
                  <a:srgbClr val="231F20"/>
                </a:solidFill>
                <a:latin typeface="Arial Narrow"/>
                <a:cs typeface="Arial Narrow"/>
              </a:rPr>
              <a:t>segundos.</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NOTA: </a:t>
            </a:r>
            <a:r>
              <a:rPr sz="900" spc="-5" dirty="0">
                <a:solidFill>
                  <a:srgbClr val="231F20"/>
                </a:solidFill>
                <a:latin typeface="Arial Narrow"/>
                <a:cs typeface="Arial Narrow"/>
              </a:rPr>
              <a:t>activar el sistema de calentamiento </a:t>
            </a:r>
            <a:r>
              <a:rPr sz="900" dirty="0">
                <a:solidFill>
                  <a:srgbClr val="231F20"/>
                </a:solidFill>
                <a:latin typeface="Arial Narrow"/>
                <a:cs typeface="Arial Narrow"/>
              </a:rPr>
              <a:t>o reiniciar </a:t>
            </a:r>
            <a:r>
              <a:rPr sz="900" spc="-5" dirty="0">
                <a:solidFill>
                  <a:srgbClr val="231F20"/>
                </a:solidFill>
                <a:latin typeface="Arial Narrow"/>
                <a:cs typeface="Arial Narrow"/>
              </a:rPr>
              <a:t>el spa cancelará la configuración del</a:t>
            </a:r>
            <a:r>
              <a:rPr sz="900" spc="-20" dirty="0">
                <a:solidFill>
                  <a:srgbClr val="231F20"/>
                </a:solidFill>
                <a:latin typeface="Arial Narrow"/>
                <a:cs typeface="Arial Narrow"/>
              </a:rPr>
              <a:t> </a:t>
            </a:r>
            <a:r>
              <a:rPr sz="900" dirty="0">
                <a:solidFill>
                  <a:srgbClr val="231F20"/>
                </a:solidFill>
                <a:latin typeface="Arial Narrow"/>
                <a:cs typeface="Arial Narrow"/>
              </a:rPr>
              <a:t>programador.</a:t>
            </a:r>
            <a:endParaRPr sz="900">
              <a:latin typeface="Arial Narrow"/>
              <a:cs typeface="Arial Narrow"/>
            </a:endParaRPr>
          </a:p>
        </p:txBody>
      </p:sp>
      <p:sp>
        <p:nvSpPr>
          <p:cNvPr id="36" name="object 36"/>
          <p:cNvSpPr/>
          <p:nvPr/>
        </p:nvSpPr>
        <p:spPr>
          <a:xfrm>
            <a:off x="2637866" y="4015028"/>
            <a:ext cx="62865" cy="62865"/>
          </a:xfrm>
          <a:custGeom>
            <a:avLst/>
            <a:gdLst/>
            <a:ahLst/>
            <a:cxnLst/>
            <a:rect l="l" t="t" r="r" b="b"/>
            <a:pathLst>
              <a:path w="62864" h="62864">
                <a:moveTo>
                  <a:pt x="35598" y="33959"/>
                </a:moveTo>
                <a:lnTo>
                  <a:pt x="35369" y="30721"/>
                </a:lnTo>
                <a:lnTo>
                  <a:pt x="32372" y="17551"/>
                </a:lnTo>
                <a:lnTo>
                  <a:pt x="31470" y="15036"/>
                </a:lnTo>
                <a:lnTo>
                  <a:pt x="30734" y="14884"/>
                </a:lnTo>
                <a:lnTo>
                  <a:pt x="29718" y="17449"/>
                </a:lnTo>
                <a:lnTo>
                  <a:pt x="26962" y="30721"/>
                </a:lnTo>
                <a:lnTo>
                  <a:pt x="26809" y="32219"/>
                </a:lnTo>
                <a:lnTo>
                  <a:pt x="27165" y="33147"/>
                </a:lnTo>
                <a:lnTo>
                  <a:pt x="28549" y="34963"/>
                </a:lnTo>
                <a:lnTo>
                  <a:pt x="29819" y="35572"/>
                </a:lnTo>
                <a:lnTo>
                  <a:pt x="34505" y="35572"/>
                </a:lnTo>
                <a:lnTo>
                  <a:pt x="35598" y="33959"/>
                </a:lnTo>
                <a:close/>
              </a:path>
              <a:path w="62864" h="62864">
                <a:moveTo>
                  <a:pt x="62395" y="27139"/>
                </a:moveTo>
                <a:lnTo>
                  <a:pt x="61582" y="23075"/>
                </a:lnTo>
                <a:lnTo>
                  <a:pt x="59728" y="18567"/>
                </a:lnTo>
                <a:lnTo>
                  <a:pt x="58458" y="15494"/>
                </a:lnTo>
                <a:lnTo>
                  <a:pt x="57467" y="14020"/>
                </a:lnTo>
                <a:lnTo>
                  <a:pt x="57467" y="30708"/>
                </a:lnTo>
                <a:lnTo>
                  <a:pt x="55727" y="30708"/>
                </a:lnTo>
                <a:lnTo>
                  <a:pt x="55727" y="31800"/>
                </a:lnTo>
                <a:lnTo>
                  <a:pt x="57467" y="31800"/>
                </a:lnTo>
                <a:lnTo>
                  <a:pt x="57340" y="36055"/>
                </a:lnTo>
                <a:lnTo>
                  <a:pt x="56248" y="40208"/>
                </a:lnTo>
                <a:lnTo>
                  <a:pt x="54190" y="43929"/>
                </a:lnTo>
                <a:lnTo>
                  <a:pt x="53174" y="43370"/>
                </a:lnTo>
                <a:lnTo>
                  <a:pt x="52730" y="43091"/>
                </a:lnTo>
                <a:lnTo>
                  <a:pt x="52501" y="43408"/>
                </a:lnTo>
                <a:lnTo>
                  <a:pt x="52349" y="43713"/>
                </a:lnTo>
                <a:lnTo>
                  <a:pt x="52158" y="44005"/>
                </a:lnTo>
                <a:lnTo>
                  <a:pt x="53644" y="44869"/>
                </a:lnTo>
                <a:lnTo>
                  <a:pt x="51435" y="48514"/>
                </a:lnTo>
                <a:lnTo>
                  <a:pt x="48412" y="51562"/>
                </a:lnTo>
                <a:lnTo>
                  <a:pt x="44792" y="53759"/>
                </a:lnTo>
                <a:lnTo>
                  <a:pt x="44196" y="52781"/>
                </a:lnTo>
                <a:lnTo>
                  <a:pt x="43916" y="52285"/>
                </a:lnTo>
                <a:lnTo>
                  <a:pt x="42951" y="52819"/>
                </a:lnTo>
                <a:lnTo>
                  <a:pt x="43840" y="54292"/>
                </a:lnTo>
                <a:lnTo>
                  <a:pt x="40119" y="56349"/>
                </a:lnTo>
                <a:lnTo>
                  <a:pt x="35928" y="57480"/>
                </a:lnTo>
                <a:lnTo>
                  <a:pt x="31661" y="57556"/>
                </a:lnTo>
                <a:lnTo>
                  <a:pt x="31661" y="55854"/>
                </a:lnTo>
                <a:lnTo>
                  <a:pt x="30594" y="55854"/>
                </a:lnTo>
                <a:lnTo>
                  <a:pt x="30594" y="57556"/>
                </a:lnTo>
                <a:lnTo>
                  <a:pt x="26327" y="57480"/>
                </a:lnTo>
                <a:lnTo>
                  <a:pt x="22186" y="56349"/>
                </a:lnTo>
                <a:lnTo>
                  <a:pt x="18440" y="54292"/>
                </a:lnTo>
                <a:lnTo>
                  <a:pt x="18770" y="53759"/>
                </a:lnTo>
                <a:lnTo>
                  <a:pt x="19316" y="52819"/>
                </a:lnTo>
                <a:lnTo>
                  <a:pt x="18376" y="52285"/>
                </a:lnTo>
                <a:lnTo>
                  <a:pt x="17526" y="53759"/>
                </a:lnTo>
                <a:lnTo>
                  <a:pt x="13881" y="51562"/>
                </a:lnTo>
                <a:lnTo>
                  <a:pt x="10833" y="48514"/>
                </a:lnTo>
                <a:lnTo>
                  <a:pt x="8623" y="44869"/>
                </a:lnTo>
                <a:lnTo>
                  <a:pt x="9613" y="44310"/>
                </a:lnTo>
                <a:lnTo>
                  <a:pt x="10109" y="44005"/>
                </a:lnTo>
                <a:lnTo>
                  <a:pt x="9906" y="43713"/>
                </a:lnTo>
                <a:lnTo>
                  <a:pt x="9753" y="43370"/>
                </a:lnTo>
                <a:lnTo>
                  <a:pt x="9563" y="43091"/>
                </a:lnTo>
                <a:lnTo>
                  <a:pt x="8102" y="43929"/>
                </a:lnTo>
                <a:lnTo>
                  <a:pt x="6045" y="40208"/>
                </a:lnTo>
                <a:lnTo>
                  <a:pt x="4927" y="36055"/>
                </a:lnTo>
                <a:lnTo>
                  <a:pt x="4800" y="31800"/>
                </a:lnTo>
                <a:lnTo>
                  <a:pt x="6540" y="31800"/>
                </a:lnTo>
                <a:lnTo>
                  <a:pt x="6540" y="30708"/>
                </a:lnTo>
                <a:lnTo>
                  <a:pt x="4800" y="30708"/>
                </a:lnTo>
                <a:lnTo>
                  <a:pt x="4927" y="26454"/>
                </a:lnTo>
                <a:lnTo>
                  <a:pt x="6045" y="22288"/>
                </a:lnTo>
                <a:lnTo>
                  <a:pt x="8102" y="18567"/>
                </a:lnTo>
                <a:lnTo>
                  <a:pt x="9563" y="19418"/>
                </a:lnTo>
                <a:lnTo>
                  <a:pt x="9766" y="19126"/>
                </a:lnTo>
                <a:lnTo>
                  <a:pt x="9906" y="18808"/>
                </a:lnTo>
                <a:lnTo>
                  <a:pt x="10058" y="18567"/>
                </a:lnTo>
                <a:lnTo>
                  <a:pt x="8623" y="17627"/>
                </a:lnTo>
                <a:lnTo>
                  <a:pt x="10833" y="13995"/>
                </a:lnTo>
                <a:lnTo>
                  <a:pt x="13881" y="10934"/>
                </a:lnTo>
                <a:lnTo>
                  <a:pt x="17526" y="8737"/>
                </a:lnTo>
                <a:lnTo>
                  <a:pt x="18072" y="9728"/>
                </a:lnTo>
                <a:lnTo>
                  <a:pt x="18376" y="10210"/>
                </a:lnTo>
                <a:lnTo>
                  <a:pt x="19316" y="9677"/>
                </a:lnTo>
                <a:lnTo>
                  <a:pt x="18770" y="8737"/>
                </a:lnTo>
                <a:lnTo>
                  <a:pt x="18440" y="8191"/>
                </a:lnTo>
                <a:lnTo>
                  <a:pt x="22186" y="6146"/>
                </a:lnTo>
                <a:lnTo>
                  <a:pt x="26327" y="5029"/>
                </a:lnTo>
                <a:lnTo>
                  <a:pt x="30594" y="4953"/>
                </a:lnTo>
                <a:lnTo>
                  <a:pt x="30594" y="6642"/>
                </a:lnTo>
                <a:lnTo>
                  <a:pt x="31661" y="6642"/>
                </a:lnTo>
                <a:lnTo>
                  <a:pt x="31635" y="4953"/>
                </a:lnTo>
                <a:lnTo>
                  <a:pt x="35877" y="5029"/>
                </a:lnTo>
                <a:lnTo>
                  <a:pt x="40068" y="6146"/>
                </a:lnTo>
                <a:lnTo>
                  <a:pt x="43840" y="8191"/>
                </a:lnTo>
                <a:lnTo>
                  <a:pt x="42951" y="9677"/>
                </a:lnTo>
                <a:lnTo>
                  <a:pt x="43573" y="10045"/>
                </a:lnTo>
                <a:lnTo>
                  <a:pt x="43916" y="10210"/>
                </a:lnTo>
                <a:lnTo>
                  <a:pt x="44792" y="8737"/>
                </a:lnTo>
                <a:lnTo>
                  <a:pt x="48412" y="10934"/>
                </a:lnTo>
                <a:lnTo>
                  <a:pt x="51435" y="13995"/>
                </a:lnTo>
                <a:lnTo>
                  <a:pt x="53644" y="17627"/>
                </a:lnTo>
                <a:lnTo>
                  <a:pt x="52158" y="18478"/>
                </a:lnTo>
                <a:lnTo>
                  <a:pt x="52514" y="19138"/>
                </a:lnTo>
                <a:lnTo>
                  <a:pt x="52730" y="19418"/>
                </a:lnTo>
                <a:lnTo>
                  <a:pt x="53200" y="19126"/>
                </a:lnTo>
                <a:lnTo>
                  <a:pt x="54190" y="18567"/>
                </a:lnTo>
                <a:lnTo>
                  <a:pt x="56248" y="22288"/>
                </a:lnTo>
                <a:lnTo>
                  <a:pt x="57340" y="26454"/>
                </a:lnTo>
                <a:lnTo>
                  <a:pt x="57467" y="30708"/>
                </a:lnTo>
                <a:lnTo>
                  <a:pt x="57467" y="14020"/>
                </a:lnTo>
                <a:lnTo>
                  <a:pt x="56146" y="12052"/>
                </a:lnTo>
                <a:lnTo>
                  <a:pt x="52832" y="8737"/>
                </a:lnTo>
                <a:lnTo>
                  <a:pt x="50342" y="6248"/>
                </a:lnTo>
                <a:lnTo>
                  <a:pt x="48399" y="4953"/>
                </a:lnTo>
                <a:lnTo>
                  <a:pt x="46875" y="3937"/>
                </a:lnTo>
                <a:lnTo>
                  <a:pt x="39331" y="800"/>
                </a:lnTo>
                <a:lnTo>
                  <a:pt x="35267" y="0"/>
                </a:lnTo>
                <a:lnTo>
                  <a:pt x="27025" y="0"/>
                </a:lnTo>
                <a:lnTo>
                  <a:pt x="0" y="31800"/>
                </a:lnTo>
                <a:lnTo>
                  <a:pt x="2349" y="43408"/>
                </a:lnTo>
                <a:lnTo>
                  <a:pt x="9042" y="53352"/>
                </a:lnTo>
                <a:lnTo>
                  <a:pt x="18973" y="60058"/>
                </a:lnTo>
                <a:lnTo>
                  <a:pt x="31115" y="62509"/>
                </a:lnTo>
                <a:lnTo>
                  <a:pt x="43307" y="60058"/>
                </a:lnTo>
                <a:lnTo>
                  <a:pt x="47002" y="57556"/>
                </a:lnTo>
                <a:lnTo>
                  <a:pt x="52641" y="53759"/>
                </a:lnTo>
                <a:lnTo>
                  <a:pt x="53251" y="53352"/>
                </a:lnTo>
                <a:lnTo>
                  <a:pt x="59601" y="43929"/>
                </a:lnTo>
                <a:lnTo>
                  <a:pt x="59944" y="43408"/>
                </a:lnTo>
                <a:lnTo>
                  <a:pt x="62280" y="31800"/>
                </a:lnTo>
                <a:lnTo>
                  <a:pt x="62395" y="27139"/>
                </a:lnTo>
                <a:close/>
              </a:path>
            </a:pathLst>
          </a:custGeom>
          <a:solidFill>
            <a:srgbClr val="231F20"/>
          </a:solidFill>
        </p:spPr>
        <p:txBody>
          <a:bodyPr wrap="square" lIns="0" tIns="0" rIns="0" bIns="0" rtlCol="0"/>
          <a:lstStyle/>
          <a:p>
            <a:endParaRPr/>
          </a:p>
        </p:txBody>
      </p:sp>
      <p:sp>
        <p:nvSpPr>
          <p:cNvPr id="37" name="object 37"/>
          <p:cNvSpPr/>
          <p:nvPr/>
        </p:nvSpPr>
        <p:spPr>
          <a:xfrm>
            <a:off x="2211402" y="2099304"/>
            <a:ext cx="172720" cy="172720"/>
          </a:xfrm>
          <a:custGeom>
            <a:avLst/>
            <a:gdLst/>
            <a:ahLst/>
            <a:cxnLst/>
            <a:rect l="l" t="t" r="r" b="b"/>
            <a:pathLst>
              <a:path w="172719" h="172719">
                <a:moveTo>
                  <a:pt x="170281" y="63144"/>
                </a:moveTo>
                <a:lnTo>
                  <a:pt x="161378" y="36220"/>
                </a:lnTo>
                <a:lnTo>
                  <a:pt x="158026" y="29730"/>
                </a:lnTo>
                <a:lnTo>
                  <a:pt x="153288" y="23901"/>
                </a:lnTo>
                <a:lnTo>
                  <a:pt x="147764" y="19037"/>
                </a:lnTo>
                <a:lnTo>
                  <a:pt x="142252" y="14173"/>
                </a:lnTo>
                <a:lnTo>
                  <a:pt x="108026" y="1574"/>
                </a:lnTo>
                <a:lnTo>
                  <a:pt x="100774" y="431"/>
                </a:lnTo>
                <a:lnTo>
                  <a:pt x="93408" y="0"/>
                </a:lnTo>
                <a:lnTo>
                  <a:pt x="86093" y="0"/>
                </a:lnTo>
                <a:lnTo>
                  <a:pt x="78752" y="0"/>
                </a:lnTo>
                <a:lnTo>
                  <a:pt x="71437" y="431"/>
                </a:lnTo>
                <a:lnTo>
                  <a:pt x="64185" y="1574"/>
                </a:lnTo>
                <a:lnTo>
                  <a:pt x="60540" y="2108"/>
                </a:lnTo>
                <a:lnTo>
                  <a:pt x="56946" y="2857"/>
                </a:lnTo>
                <a:lnTo>
                  <a:pt x="53428" y="3809"/>
                </a:lnTo>
                <a:lnTo>
                  <a:pt x="49885" y="4762"/>
                </a:lnTo>
                <a:lnTo>
                  <a:pt x="46380" y="5968"/>
                </a:lnTo>
                <a:lnTo>
                  <a:pt x="43014" y="7404"/>
                </a:lnTo>
                <a:lnTo>
                  <a:pt x="36258" y="10261"/>
                </a:lnTo>
                <a:lnTo>
                  <a:pt x="10807" y="36220"/>
                </a:lnTo>
                <a:lnTo>
                  <a:pt x="8750" y="39992"/>
                </a:lnTo>
                <a:lnTo>
                  <a:pt x="7035" y="43954"/>
                </a:lnTo>
                <a:lnTo>
                  <a:pt x="5676" y="48031"/>
                </a:lnTo>
                <a:lnTo>
                  <a:pt x="4292" y="52108"/>
                </a:lnTo>
                <a:lnTo>
                  <a:pt x="673" y="73304"/>
                </a:lnTo>
                <a:lnTo>
                  <a:pt x="292" y="77596"/>
                </a:lnTo>
                <a:lnTo>
                  <a:pt x="190" y="81902"/>
                </a:lnTo>
                <a:lnTo>
                  <a:pt x="190" y="86182"/>
                </a:lnTo>
                <a:lnTo>
                  <a:pt x="0" y="91986"/>
                </a:lnTo>
                <a:lnTo>
                  <a:pt x="241" y="97840"/>
                </a:lnTo>
                <a:lnTo>
                  <a:pt x="965" y="103606"/>
                </a:lnTo>
                <a:lnTo>
                  <a:pt x="1663" y="109372"/>
                </a:lnTo>
                <a:lnTo>
                  <a:pt x="2819" y="115112"/>
                </a:lnTo>
                <a:lnTo>
                  <a:pt x="4533" y="120662"/>
                </a:lnTo>
                <a:lnTo>
                  <a:pt x="6222" y="126237"/>
                </a:lnTo>
                <a:lnTo>
                  <a:pt x="8407" y="131673"/>
                </a:lnTo>
                <a:lnTo>
                  <a:pt x="11264" y="136753"/>
                </a:lnTo>
                <a:lnTo>
                  <a:pt x="14058" y="141858"/>
                </a:lnTo>
                <a:lnTo>
                  <a:pt x="35547" y="161226"/>
                </a:lnTo>
                <a:lnTo>
                  <a:pt x="40627" y="164071"/>
                </a:lnTo>
                <a:lnTo>
                  <a:pt x="80289" y="172605"/>
                </a:lnTo>
                <a:lnTo>
                  <a:pt x="86093" y="172364"/>
                </a:lnTo>
                <a:lnTo>
                  <a:pt x="91871" y="172605"/>
                </a:lnTo>
                <a:lnTo>
                  <a:pt x="131559" y="164071"/>
                </a:lnTo>
                <a:lnTo>
                  <a:pt x="160959" y="136766"/>
                </a:lnTo>
                <a:lnTo>
                  <a:pt x="163779" y="131673"/>
                </a:lnTo>
                <a:lnTo>
                  <a:pt x="165963" y="126263"/>
                </a:lnTo>
                <a:lnTo>
                  <a:pt x="167652" y="120675"/>
                </a:lnTo>
                <a:lnTo>
                  <a:pt x="169367" y="115112"/>
                </a:lnTo>
                <a:lnTo>
                  <a:pt x="170510" y="109372"/>
                </a:lnTo>
                <a:lnTo>
                  <a:pt x="171246" y="103606"/>
                </a:lnTo>
                <a:lnTo>
                  <a:pt x="171970" y="97840"/>
                </a:lnTo>
                <a:lnTo>
                  <a:pt x="172186" y="91986"/>
                </a:lnTo>
                <a:lnTo>
                  <a:pt x="171996" y="86182"/>
                </a:lnTo>
                <a:lnTo>
                  <a:pt x="171996" y="78485"/>
                </a:lnTo>
                <a:lnTo>
                  <a:pt x="171526" y="70751"/>
                </a:lnTo>
                <a:lnTo>
                  <a:pt x="170281" y="63144"/>
                </a:lnTo>
                <a:close/>
              </a:path>
            </a:pathLst>
          </a:custGeom>
          <a:ln w="3594">
            <a:solidFill>
              <a:srgbClr val="050100"/>
            </a:solidFill>
          </a:ln>
        </p:spPr>
        <p:txBody>
          <a:bodyPr wrap="square" lIns="0" tIns="0" rIns="0" bIns="0" rtlCol="0"/>
          <a:lstStyle/>
          <a:p>
            <a:endParaRPr/>
          </a:p>
        </p:txBody>
      </p:sp>
      <p:sp>
        <p:nvSpPr>
          <p:cNvPr id="38" name="object 38"/>
          <p:cNvSpPr txBox="1"/>
          <p:nvPr/>
        </p:nvSpPr>
        <p:spPr>
          <a:xfrm>
            <a:off x="2253344" y="2196598"/>
            <a:ext cx="95885" cy="54610"/>
          </a:xfrm>
          <a:prstGeom prst="rect">
            <a:avLst/>
          </a:prstGeom>
        </p:spPr>
        <p:txBody>
          <a:bodyPr vert="horz" wrap="square" lIns="0" tIns="17145" rIns="0" bIns="0" rtlCol="0">
            <a:spAutoFit/>
          </a:bodyPr>
          <a:lstStyle/>
          <a:p>
            <a:pPr marL="12700">
              <a:lnSpc>
                <a:spcPct val="100000"/>
              </a:lnSpc>
              <a:spcBef>
                <a:spcPts val="135"/>
              </a:spcBef>
            </a:pPr>
            <a:r>
              <a:rPr sz="150" b="1" spc="5" dirty="0">
                <a:solidFill>
                  <a:srgbClr val="231F20"/>
                </a:solidFill>
                <a:latin typeface="Calibri"/>
                <a:cs typeface="Calibri"/>
              </a:rPr>
              <a:t>BUBBLE</a:t>
            </a:r>
            <a:endParaRPr sz="150">
              <a:latin typeface="Calibri"/>
              <a:cs typeface="Calibri"/>
            </a:endParaRPr>
          </a:p>
        </p:txBody>
      </p:sp>
      <p:sp>
        <p:nvSpPr>
          <p:cNvPr id="39" name="object 39"/>
          <p:cNvSpPr/>
          <p:nvPr/>
        </p:nvSpPr>
        <p:spPr>
          <a:xfrm>
            <a:off x="2270048" y="2137409"/>
            <a:ext cx="55244" cy="63500"/>
          </a:xfrm>
          <a:custGeom>
            <a:avLst/>
            <a:gdLst/>
            <a:ahLst/>
            <a:cxnLst/>
            <a:rect l="l" t="t" r="r" b="b"/>
            <a:pathLst>
              <a:path w="55244" h="63500">
                <a:moveTo>
                  <a:pt x="23672" y="23749"/>
                </a:moveTo>
                <a:lnTo>
                  <a:pt x="23380" y="23456"/>
                </a:lnTo>
                <a:lnTo>
                  <a:pt x="20091" y="20167"/>
                </a:lnTo>
                <a:lnTo>
                  <a:pt x="20091" y="26835"/>
                </a:lnTo>
                <a:lnTo>
                  <a:pt x="20091" y="35140"/>
                </a:lnTo>
                <a:lnTo>
                  <a:pt x="16725" y="38506"/>
                </a:lnTo>
                <a:lnTo>
                  <a:pt x="8394" y="38506"/>
                </a:lnTo>
                <a:lnTo>
                  <a:pt x="5041" y="35140"/>
                </a:lnTo>
                <a:lnTo>
                  <a:pt x="5041" y="26835"/>
                </a:lnTo>
                <a:lnTo>
                  <a:pt x="8394" y="23456"/>
                </a:lnTo>
                <a:lnTo>
                  <a:pt x="16725" y="23456"/>
                </a:lnTo>
                <a:lnTo>
                  <a:pt x="20091" y="26835"/>
                </a:lnTo>
                <a:lnTo>
                  <a:pt x="20091" y="20167"/>
                </a:lnTo>
                <a:lnTo>
                  <a:pt x="18389" y="18453"/>
                </a:lnTo>
                <a:lnTo>
                  <a:pt x="5283" y="18453"/>
                </a:lnTo>
                <a:lnTo>
                  <a:pt x="0" y="23749"/>
                </a:lnTo>
                <a:lnTo>
                  <a:pt x="0" y="36817"/>
                </a:lnTo>
                <a:lnTo>
                  <a:pt x="5283" y="42113"/>
                </a:lnTo>
                <a:lnTo>
                  <a:pt x="18389" y="42113"/>
                </a:lnTo>
                <a:lnTo>
                  <a:pt x="21996" y="38506"/>
                </a:lnTo>
                <a:lnTo>
                  <a:pt x="23672" y="36817"/>
                </a:lnTo>
                <a:lnTo>
                  <a:pt x="23672" y="23749"/>
                </a:lnTo>
                <a:close/>
              </a:path>
              <a:path w="55244" h="63500">
                <a:moveTo>
                  <a:pt x="24079" y="2921"/>
                </a:moveTo>
                <a:lnTo>
                  <a:pt x="21120" y="0"/>
                </a:lnTo>
                <a:lnTo>
                  <a:pt x="20929" y="0"/>
                </a:lnTo>
                <a:lnTo>
                  <a:pt x="20929" y="4660"/>
                </a:lnTo>
                <a:lnTo>
                  <a:pt x="20929" y="8394"/>
                </a:lnTo>
                <a:lnTo>
                  <a:pt x="19405" y="9931"/>
                </a:lnTo>
                <a:lnTo>
                  <a:pt x="15646" y="9931"/>
                </a:lnTo>
                <a:lnTo>
                  <a:pt x="14122" y="8394"/>
                </a:lnTo>
                <a:lnTo>
                  <a:pt x="14122" y="4660"/>
                </a:lnTo>
                <a:lnTo>
                  <a:pt x="15646" y="3124"/>
                </a:lnTo>
                <a:lnTo>
                  <a:pt x="19405" y="3124"/>
                </a:lnTo>
                <a:lnTo>
                  <a:pt x="20929" y="4660"/>
                </a:lnTo>
                <a:lnTo>
                  <a:pt x="20929" y="0"/>
                </a:lnTo>
                <a:lnTo>
                  <a:pt x="13957" y="0"/>
                </a:lnTo>
                <a:lnTo>
                  <a:pt x="10998" y="2921"/>
                </a:lnTo>
                <a:lnTo>
                  <a:pt x="10998" y="10121"/>
                </a:lnTo>
                <a:lnTo>
                  <a:pt x="13957" y="13042"/>
                </a:lnTo>
                <a:lnTo>
                  <a:pt x="21120" y="13042"/>
                </a:lnTo>
                <a:lnTo>
                  <a:pt x="24079" y="10121"/>
                </a:lnTo>
                <a:lnTo>
                  <a:pt x="24079" y="9931"/>
                </a:lnTo>
                <a:lnTo>
                  <a:pt x="24079" y="3124"/>
                </a:lnTo>
                <a:lnTo>
                  <a:pt x="24079" y="2921"/>
                </a:lnTo>
                <a:close/>
              </a:path>
              <a:path w="55244" h="63500">
                <a:moveTo>
                  <a:pt x="35521" y="47879"/>
                </a:moveTo>
                <a:lnTo>
                  <a:pt x="31013" y="43395"/>
                </a:lnTo>
                <a:lnTo>
                  <a:pt x="30708" y="43395"/>
                </a:lnTo>
                <a:lnTo>
                  <a:pt x="30708" y="50533"/>
                </a:lnTo>
                <a:lnTo>
                  <a:pt x="30708" y="56311"/>
                </a:lnTo>
                <a:lnTo>
                  <a:pt x="28359" y="58661"/>
                </a:lnTo>
                <a:lnTo>
                  <a:pt x="22593" y="58661"/>
                </a:lnTo>
                <a:lnTo>
                  <a:pt x="20243" y="56311"/>
                </a:lnTo>
                <a:lnTo>
                  <a:pt x="20243" y="50533"/>
                </a:lnTo>
                <a:lnTo>
                  <a:pt x="22593" y="48183"/>
                </a:lnTo>
                <a:lnTo>
                  <a:pt x="28359" y="48183"/>
                </a:lnTo>
                <a:lnTo>
                  <a:pt x="30708" y="50533"/>
                </a:lnTo>
                <a:lnTo>
                  <a:pt x="30708" y="43395"/>
                </a:lnTo>
                <a:lnTo>
                  <a:pt x="19926" y="43395"/>
                </a:lnTo>
                <a:lnTo>
                  <a:pt x="15455" y="47879"/>
                </a:lnTo>
                <a:lnTo>
                  <a:pt x="15455" y="58966"/>
                </a:lnTo>
                <a:lnTo>
                  <a:pt x="19926" y="63461"/>
                </a:lnTo>
                <a:lnTo>
                  <a:pt x="31013" y="63461"/>
                </a:lnTo>
                <a:lnTo>
                  <a:pt x="35521" y="58966"/>
                </a:lnTo>
                <a:lnTo>
                  <a:pt x="35521" y="58661"/>
                </a:lnTo>
                <a:lnTo>
                  <a:pt x="35521" y="48183"/>
                </a:lnTo>
                <a:lnTo>
                  <a:pt x="35521" y="47879"/>
                </a:lnTo>
                <a:close/>
              </a:path>
              <a:path w="55244" h="63500">
                <a:moveTo>
                  <a:pt x="54851" y="10947"/>
                </a:moveTo>
                <a:lnTo>
                  <a:pt x="53174" y="9271"/>
                </a:lnTo>
                <a:lnTo>
                  <a:pt x="49276" y="5359"/>
                </a:lnTo>
                <a:lnTo>
                  <a:pt x="49276" y="13220"/>
                </a:lnTo>
                <a:lnTo>
                  <a:pt x="49276" y="22948"/>
                </a:lnTo>
                <a:lnTo>
                  <a:pt x="45351" y="26873"/>
                </a:lnTo>
                <a:lnTo>
                  <a:pt x="35636" y="26873"/>
                </a:lnTo>
                <a:lnTo>
                  <a:pt x="31686" y="22948"/>
                </a:lnTo>
                <a:lnTo>
                  <a:pt x="31686" y="13220"/>
                </a:lnTo>
                <a:lnTo>
                  <a:pt x="35636" y="9271"/>
                </a:lnTo>
                <a:lnTo>
                  <a:pt x="45351" y="9271"/>
                </a:lnTo>
                <a:lnTo>
                  <a:pt x="49276" y="13220"/>
                </a:lnTo>
                <a:lnTo>
                  <a:pt x="49276" y="5359"/>
                </a:lnTo>
                <a:lnTo>
                  <a:pt x="48552" y="4622"/>
                </a:lnTo>
                <a:lnTo>
                  <a:pt x="32956" y="4622"/>
                </a:lnTo>
                <a:lnTo>
                  <a:pt x="26657" y="10947"/>
                </a:lnTo>
                <a:lnTo>
                  <a:pt x="26657" y="26530"/>
                </a:lnTo>
                <a:lnTo>
                  <a:pt x="32956" y="32829"/>
                </a:lnTo>
                <a:lnTo>
                  <a:pt x="48552" y="32829"/>
                </a:lnTo>
                <a:lnTo>
                  <a:pt x="54508" y="26873"/>
                </a:lnTo>
                <a:lnTo>
                  <a:pt x="54851" y="26530"/>
                </a:lnTo>
                <a:lnTo>
                  <a:pt x="54851" y="10947"/>
                </a:lnTo>
                <a:close/>
              </a:path>
            </a:pathLst>
          </a:custGeom>
          <a:solidFill>
            <a:srgbClr val="231F20"/>
          </a:solidFill>
        </p:spPr>
        <p:txBody>
          <a:bodyPr wrap="square" lIns="0" tIns="0" rIns="0" bIns="0" rtlCol="0"/>
          <a:lstStyle/>
          <a:p>
            <a:endParaRPr/>
          </a:p>
        </p:txBody>
      </p:sp>
      <p:grpSp>
        <p:nvGrpSpPr>
          <p:cNvPr id="40" name="object 40"/>
          <p:cNvGrpSpPr/>
          <p:nvPr/>
        </p:nvGrpSpPr>
        <p:grpSpPr>
          <a:xfrm>
            <a:off x="544619" y="7865374"/>
            <a:ext cx="316230" cy="238125"/>
            <a:chOff x="544619" y="7865374"/>
            <a:chExt cx="316230" cy="238125"/>
          </a:xfrm>
        </p:grpSpPr>
        <p:sp>
          <p:nvSpPr>
            <p:cNvPr id="41" name="object 41"/>
            <p:cNvSpPr/>
            <p:nvPr/>
          </p:nvSpPr>
          <p:spPr>
            <a:xfrm>
              <a:off x="610565" y="8010914"/>
              <a:ext cx="92100" cy="92100"/>
            </a:xfrm>
            <a:prstGeom prst="rect">
              <a:avLst/>
            </a:prstGeom>
            <a:blipFill>
              <a:blip r:embed="rId5" cstate="print"/>
              <a:stretch>
                <a:fillRect/>
              </a:stretch>
            </a:blipFill>
          </p:spPr>
          <p:txBody>
            <a:bodyPr wrap="square" lIns="0" tIns="0" rIns="0" bIns="0" rtlCol="0"/>
            <a:lstStyle/>
            <a:p>
              <a:endParaRPr/>
            </a:p>
          </p:txBody>
        </p:sp>
        <p:sp>
          <p:nvSpPr>
            <p:cNvPr id="42" name="object 42"/>
            <p:cNvSpPr/>
            <p:nvPr/>
          </p:nvSpPr>
          <p:spPr>
            <a:xfrm>
              <a:off x="546155" y="7866910"/>
              <a:ext cx="123189" cy="123189"/>
            </a:xfrm>
            <a:custGeom>
              <a:avLst/>
              <a:gdLst/>
              <a:ahLst/>
              <a:cxnLst/>
              <a:rect l="l" t="t" r="r" b="b"/>
              <a:pathLst>
                <a:path w="123190" h="123190">
                  <a:moveTo>
                    <a:pt x="121424" y="45008"/>
                  </a:moveTo>
                  <a:lnTo>
                    <a:pt x="115074" y="25806"/>
                  </a:lnTo>
                  <a:lnTo>
                    <a:pt x="112699" y="21183"/>
                  </a:lnTo>
                  <a:lnTo>
                    <a:pt x="109308" y="17017"/>
                  </a:lnTo>
                  <a:lnTo>
                    <a:pt x="105371" y="13563"/>
                  </a:lnTo>
                  <a:lnTo>
                    <a:pt x="101434" y="10083"/>
                  </a:lnTo>
                  <a:lnTo>
                    <a:pt x="96901" y="7327"/>
                  </a:lnTo>
                  <a:lnTo>
                    <a:pt x="92100" y="5270"/>
                  </a:lnTo>
                  <a:lnTo>
                    <a:pt x="89712" y="4241"/>
                  </a:lnTo>
                  <a:lnTo>
                    <a:pt x="87223" y="3390"/>
                  </a:lnTo>
                  <a:lnTo>
                    <a:pt x="84696" y="2705"/>
                  </a:lnTo>
                  <a:lnTo>
                    <a:pt x="82181" y="2019"/>
                  </a:lnTo>
                  <a:lnTo>
                    <a:pt x="79616" y="1485"/>
                  </a:lnTo>
                  <a:lnTo>
                    <a:pt x="77025" y="1092"/>
                  </a:lnTo>
                  <a:lnTo>
                    <a:pt x="71894" y="292"/>
                  </a:lnTo>
                  <a:lnTo>
                    <a:pt x="66624" y="0"/>
                  </a:lnTo>
                  <a:lnTo>
                    <a:pt x="61391" y="0"/>
                  </a:lnTo>
                  <a:lnTo>
                    <a:pt x="56146" y="0"/>
                  </a:lnTo>
                  <a:lnTo>
                    <a:pt x="50952" y="292"/>
                  </a:lnTo>
                  <a:lnTo>
                    <a:pt x="45783" y="1092"/>
                  </a:lnTo>
                  <a:lnTo>
                    <a:pt x="43205" y="1485"/>
                  </a:lnTo>
                  <a:lnTo>
                    <a:pt x="40614" y="2019"/>
                  </a:lnTo>
                  <a:lnTo>
                    <a:pt x="38112" y="2705"/>
                  </a:lnTo>
                  <a:lnTo>
                    <a:pt x="35572" y="3390"/>
                  </a:lnTo>
                  <a:lnTo>
                    <a:pt x="17437" y="13563"/>
                  </a:lnTo>
                  <a:lnTo>
                    <a:pt x="13474" y="17017"/>
                  </a:lnTo>
                  <a:lnTo>
                    <a:pt x="10134" y="21183"/>
                  </a:lnTo>
                  <a:lnTo>
                    <a:pt x="7721" y="25806"/>
                  </a:lnTo>
                  <a:lnTo>
                    <a:pt x="6286" y="28511"/>
                  </a:lnTo>
                  <a:lnTo>
                    <a:pt x="5054" y="31330"/>
                  </a:lnTo>
                  <a:lnTo>
                    <a:pt x="4076" y="34239"/>
                  </a:lnTo>
                  <a:lnTo>
                    <a:pt x="3086" y="37134"/>
                  </a:lnTo>
                  <a:lnTo>
                    <a:pt x="2285" y="40131"/>
                  </a:lnTo>
                  <a:lnTo>
                    <a:pt x="1714" y="43129"/>
                  </a:lnTo>
                  <a:lnTo>
                    <a:pt x="1130" y="46139"/>
                  </a:lnTo>
                  <a:lnTo>
                    <a:pt x="774" y="49199"/>
                  </a:lnTo>
                  <a:lnTo>
                    <a:pt x="507" y="52247"/>
                  </a:lnTo>
                  <a:lnTo>
                    <a:pt x="241" y="55308"/>
                  </a:lnTo>
                  <a:lnTo>
                    <a:pt x="165" y="58381"/>
                  </a:lnTo>
                  <a:lnTo>
                    <a:pt x="165" y="61429"/>
                  </a:lnTo>
                  <a:lnTo>
                    <a:pt x="0" y="65570"/>
                  </a:lnTo>
                  <a:lnTo>
                    <a:pt x="3276" y="86029"/>
                  </a:lnTo>
                  <a:lnTo>
                    <a:pt x="4470" y="90004"/>
                  </a:lnTo>
                  <a:lnTo>
                    <a:pt x="6019" y="93865"/>
                  </a:lnTo>
                  <a:lnTo>
                    <a:pt x="8039" y="97497"/>
                  </a:lnTo>
                  <a:lnTo>
                    <a:pt x="10032" y="101130"/>
                  </a:lnTo>
                  <a:lnTo>
                    <a:pt x="25361" y="114934"/>
                  </a:lnTo>
                  <a:lnTo>
                    <a:pt x="28994" y="116966"/>
                  </a:lnTo>
                  <a:lnTo>
                    <a:pt x="32842" y="118554"/>
                  </a:lnTo>
                  <a:lnTo>
                    <a:pt x="36817" y="119760"/>
                  </a:lnTo>
                  <a:lnTo>
                    <a:pt x="40792" y="120967"/>
                  </a:lnTo>
                  <a:lnTo>
                    <a:pt x="44856" y="121818"/>
                  </a:lnTo>
                  <a:lnTo>
                    <a:pt x="48971" y="122339"/>
                  </a:lnTo>
                  <a:lnTo>
                    <a:pt x="53098" y="122859"/>
                  </a:lnTo>
                  <a:lnTo>
                    <a:pt x="57251" y="123037"/>
                  </a:lnTo>
                  <a:lnTo>
                    <a:pt x="61391" y="122872"/>
                  </a:lnTo>
                  <a:lnTo>
                    <a:pt x="65519" y="123037"/>
                  </a:lnTo>
                  <a:lnTo>
                    <a:pt x="69723" y="122859"/>
                  </a:lnTo>
                  <a:lnTo>
                    <a:pt x="73825" y="122339"/>
                  </a:lnTo>
                  <a:lnTo>
                    <a:pt x="77939" y="121818"/>
                  </a:lnTo>
                  <a:lnTo>
                    <a:pt x="82016" y="120967"/>
                  </a:lnTo>
                  <a:lnTo>
                    <a:pt x="85979" y="119760"/>
                  </a:lnTo>
                  <a:lnTo>
                    <a:pt x="89941" y="118554"/>
                  </a:lnTo>
                  <a:lnTo>
                    <a:pt x="93814" y="116966"/>
                  </a:lnTo>
                  <a:lnTo>
                    <a:pt x="97434" y="114934"/>
                  </a:lnTo>
                  <a:lnTo>
                    <a:pt x="101053" y="112902"/>
                  </a:lnTo>
                  <a:lnTo>
                    <a:pt x="114769" y="97497"/>
                  </a:lnTo>
                  <a:lnTo>
                    <a:pt x="116801" y="93878"/>
                  </a:lnTo>
                  <a:lnTo>
                    <a:pt x="122097" y="73863"/>
                  </a:lnTo>
                  <a:lnTo>
                    <a:pt x="122631" y="69735"/>
                  </a:lnTo>
                  <a:lnTo>
                    <a:pt x="122783" y="65570"/>
                  </a:lnTo>
                  <a:lnTo>
                    <a:pt x="122631" y="61429"/>
                  </a:lnTo>
                  <a:lnTo>
                    <a:pt x="122656" y="55943"/>
                  </a:lnTo>
                  <a:lnTo>
                    <a:pt x="122313" y="50431"/>
                  </a:lnTo>
                  <a:lnTo>
                    <a:pt x="121424" y="45008"/>
                  </a:lnTo>
                  <a:close/>
                </a:path>
              </a:pathLst>
            </a:custGeom>
            <a:ln w="3175">
              <a:solidFill>
                <a:srgbClr val="050100"/>
              </a:solidFill>
            </a:ln>
          </p:spPr>
          <p:txBody>
            <a:bodyPr wrap="square" lIns="0" tIns="0" rIns="0" bIns="0" rtlCol="0"/>
            <a:lstStyle/>
            <a:p>
              <a:endParaRPr/>
            </a:p>
          </p:txBody>
        </p:sp>
        <p:sp>
          <p:nvSpPr>
            <p:cNvPr id="43" name="object 43"/>
            <p:cNvSpPr/>
            <p:nvPr/>
          </p:nvSpPr>
          <p:spPr>
            <a:xfrm>
              <a:off x="588554" y="7897886"/>
              <a:ext cx="38100" cy="33655"/>
            </a:xfrm>
            <a:custGeom>
              <a:avLst/>
              <a:gdLst/>
              <a:ahLst/>
              <a:cxnLst/>
              <a:rect l="l" t="t" r="r" b="b"/>
              <a:pathLst>
                <a:path w="38100" h="33654">
                  <a:moveTo>
                    <a:pt x="18999" y="0"/>
                  </a:moveTo>
                  <a:lnTo>
                    <a:pt x="0" y="33058"/>
                  </a:lnTo>
                  <a:lnTo>
                    <a:pt x="5118" y="33058"/>
                  </a:lnTo>
                  <a:lnTo>
                    <a:pt x="18999" y="8902"/>
                  </a:lnTo>
                  <a:lnTo>
                    <a:pt x="32880" y="33058"/>
                  </a:lnTo>
                  <a:lnTo>
                    <a:pt x="38023" y="33058"/>
                  </a:lnTo>
                  <a:lnTo>
                    <a:pt x="18999" y="0"/>
                  </a:lnTo>
                  <a:close/>
                </a:path>
              </a:pathLst>
            </a:custGeom>
            <a:solidFill>
              <a:srgbClr val="231F20"/>
            </a:solidFill>
          </p:spPr>
          <p:txBody>
            <a:bodyPr wrap="square" lIns="0" tIns="0" rIns="0" bIns="0" rtlCol="0"/>
            <a:lstStyle/>
            <a:p>
              <a:endParaRPr/>
            </a:p>
          </p:txBody>
        </p:sp>
        <p:sp>
          <p:nvSpPr>
            <p:cNvPr id="44" name="object 44"/>
            <p:cNvSpPr/>
            <p:nvPr/>
          </p:nvSpPr>
          <p:spPr>
            <a:xfrm>
              <a:off x="736061" y="7866910"/>
              <a:ext cx="123189" cy="123189"/>
            </a:xfrm>
            <a:custGeom>
              <a:avLst/>
              <a:gdLst/>
              <a:ahLst/>
              <a:cxnLst/>
              <a:rect l="l" t="t" r="r" b="b"/>
              <a:pathLst>
                <a:path w="123190" h="123190">
                  <a:moveTo>
                    <a:pt x="121399" y="45008"/>
                  </a:moveTo>
                  <a:lnTo>
                    <a:pt x="120853" y="41681"/>
                  </a:lnTo>
                  <a:lnTo>
                    <a:pt x="120078" y="38379"/>
                  </a:lnTo>
                  <a:lnTo>
                    <a:pt x="119024" y="35153"/>
                  </a:lnTo>
                  <a:lnTo>
                    <a:pt x="117995" y="31927"/>
                  </a:lnTo>
                  <a:lnTo>
                    <a:pt x="116687" y="28790"/>
                  </a:lnTo>
                  <a:lnTo>
                    <a:pt x="115087" y="25819"/>
                  </a:lnTo>
                  <a:lnTo>
                    <a:pt x="112648" y="21183"/>
                  </a:lnTo>
                  <a:lnTo>
                    <a:pt x="109334" y="17017"/>
                  </a:lnTo>
                  <a:lnTo>
                    <a:pt x="105359" y="13563"/>
                  </a:lnTo>
                  <a:lnTo>
                    <a:pt x="101447" y="10083"/>
                  </a:lnTo>
                  <a:lnTo>
                    <a:pt x="96913" y="7327"/>
                  </a:lnTo>
                  <a:lnTo>
                    <a:pt x="92100" y="5270"/>
                  </a:lnTo>
                  <a:lnTo>
                    <a:pt x="89700" y="4241"/>
                  </a:lnTo>
                  <a:lnTo>
                    <a:pt x="87236" y="3390"/>
                  </a:lnTo>
                  <a:lnTo>
                    <a:pt x="84708" y="2705"/>
                  </a:lnTo>
                  <a:lnTo>
                    <a:pt x="82181" y="2019"/>
                  </a:lnTo>
                  <a:lnTo>
                    <a:pt x="79603" y="1485"/>
                  </a:lnTo>
                  <a:lnTo>
                    <a:pt x="77025" y="1092"/>
                  </a:lnTo>
                  <a:lnTo>
                    <a:pt x="71869" y="304"/>
                  </a:lnTo>
                  <a:lnTo>
                    <a:pt x="66636" y="0"/>
                  </a:lnTo>
                  <a:lnTo>
                    <a:pt x="61391" y="0"/>
                  </a:lnTo>
                  <a:lnTo>
                    <a:pt x="56172" y="0"/>
                  </a:lnTo>
                  <a:lnTo>
                    <a:pt x="50914" y="304"/>
                  </a:lnTo>
                  <a:lnTo>
                    <a:pt x="45770" y="1092"/>
                  </a:lnTo>
                  <a:lnTo>
                    <a:pt x="43192" y="1485"/>
                  </a:lnTo>
                  <a:lnTo>
                    <a:pt x="40614" y="2019"/>
                  </a:lnTo>
                  <a:lnTo>
                    <a:pt x="38099" y="2705"/>
                  </a:lnTo>
                  <a:lnTo>
                    <a:pt x="35547" y="3390"/>
                  </a:lnTo>
                  <a:lnTo>
                    <a:pt x="17411" y="13563"/>
                  </a:lnTo>
                  <a:lnTo>
                    <a:pt x="13474" y="17017"/>
                  </a:lnTo>
                  <a:lnTo>
                    <a:pt x="10096" y="21183"/>
                  </a:lnTo>
                  <a:lnTo>
                    <a:pt x="7721" y="25819"/>
                  </a:lnTo>
                  <a:lnTo>
                    <a:pt x="6286" y="28511"/>
                  </a:lnTo>
                  <a:lnTo>
                    <a:pt x="1727" y="43129"/>
                  </a:lnTo>
                  <a:lnTo>
                    <a:pt x="1130" y="46151"/>
                  </a:lnTo>
                  <a:lnTo>
                    <a:pt x="749" y="49199"/>
                  </a:lnTo>
                  <a:lnTo>
                    <a:pt x="482" y="52247"/>
                  </a:lnTo>
                  <a:lnTo>
                    <a:pt x="228" y="55308"/>
                  </a:lnTo>
                  <a:lnTo>
                    <a:pt x="152" y="58381"/>
                  </a:lnTo>
                  <a:lnTo>
                    <a:pt x="152" y="61429"/>
                  </a:lnTo>
                  <a:lnTo>
                    <a:pt x="0" y="65582"/>
                  </a:lnTo>
                  <a:lnTo>
                    <a:pt x="3238" y="86029"/>
                  </a:lnTo>
                  <a:lnTo>
                    <a:pt x="4419" y="90004"/>
                  </a:lnTo>
                  <a:lnTo>
                    <a:pt x="15430" y="107480"/>
                  </a:lnTo>
                  <a:lnTo>
                    <a:pt x="18351" y="110426"/>
                  </a:lnTo>
                  <a:lnTo>
                    <a:pt x="48983" y="122339"/>
                  </a:lnTo>
                  <a:lnTo>
                    <a:pt x="53085" y="122859"/>
                  </a:lnTo>
                  <a:lnTo>
                    <a:pt x="57251" y="123037"/>
                  </a:lnTo>
                  <a:lnTo>
                    <a:pt x="61391" y="122872"/>
                  </a:lnTo>
                  <a:lnTo>
                    <a:pt x="65544" y="123037"/>
                  </a:lnTo>
                  <a:lnTo>
                    <a:pt x="69710" y="122859"/>
                  </a:lnTo>
                  <a:lnTo>
                    <a:pt x="73799" y="122339"/>
                  </a:lnTo>
                  <a:lnTo>
                    <a:pt x="77914" y="121818"/>
                  </a:lnTo>
                  <a:lnTo>
                    <a:pt x="97408" y="114934"/>
                  </a:lnTo>
                  <a:lnTo>
                    <a:pt x="101041" y="112902"/>
                  </a:lnTo>
                  <a:lnTo>
                    <a:pt x="121602" y="77977"/>
                  </a:lnTo>
                  <a:lnTo>
                    <a:pt x="122770" y="65582"/>
                  </a:lnTo>
                  <a:lnTo>
                    <a:pt x="122618" y="61429"/>
                  </a:lnTo>
                  <a:lnTo>
                    <a:pt x="122656" y="55956"/>
                  </a:lnTo>
                  <a:lnTo>
                    <a:pt x="122300" y="50431"/>
                  </a:lnTo>
                  <a:lnTo>
                    <a:pt x="121399" y="45008"/>
                  </a:lnTo>
                  <a:close/>
                </a:path>
              </a:pathLst>
            </a:custGeom>
            <a:ln w="3175">
              <a:solidFill>
                <a:srgbClr val="050100"/>
              </a:solidFill>
            </a:ln>
          </p:spPr>
          <p:txBody>
            <a:bodyPr wrap="square" lIns="0" tIns="0" rIns="0" bIns="0" rtlCol="0"/>
            <a:lstStyle/>
            <a:p>
              <a:endParaRPr/>
            </a:p>
          </p:txBody>
        </p:sp>
        <p:sp>
          <p:nvSpPr>
            <p:cNvPr id="45" name="object 45"/>
            <p:cNvSpPr/>
            <p:nvPr/>
          </p:nvSpPr>
          <p:spPr>
            <a:xfrm>
              <a:off x="779562" y="7897881"/>
              <a:ext cx="38100" cy="33655"/>
            </a:xfrm>
            <a:custGeom>
              <a:avLst/>
              <a:gdLst/>
              <a:ahLst/>
              <a:cxnLst/>
              <a:rect l="l" t="t" r="r" b="b"/>
              <a:pathLst>
                <a:path w="38100" h="33654">
                  <a:moveTo>
                    <a:pt x="38036" y="0"/>
                  </a:moveTo>
                  <a:lnTo>
                    <a:pt x="32905" y="0"/>
                  </a:lnTo>
                  <a:lnTo>
                    <a:pt x="19011" y="24168"/>
                  </a:lnTo>
                  <a:lnTo>
                    <a:pt x="5105" y="0"/>
                  </a:lnTo>
                  <a:lnTo>
                    <a:pt x="0" y="0"/>
                  </a:lnTo>
                  <a:lnTo>
                    <a:pt x="19011" y="33058"/>
                  </a:lnTo>
                  <a:lnTo>
                    <a:pt x="38036" y="0"/>
                  </a:lnTo>
                  <a:close/>
                </a:path>
              </a:pathLst>
            </a:custGeom>
            <a:solidFill>
              <a:srgbClr val="231F20"/>
            </a:solidFill>
          </p:spPr>
          <p:txBody>
            <a:bodyPr wrap="square" lIns="0" tIns="0" rIns="0" bIns="0" rtlCol="0"/>
            <a:lstStyle/>
            <a:p>
              <a:endParaRPr/>
            </a:p>
          </p:txBody>
        </p:sp>
      </p:grpSp>
      <p:sp>
        <p:nvSpPr>
          <p:cNvPr id="46" name="object 46"/>
          <p:cNvSpPr txBox="1"/>
          <p:nvPr/>
        </p:nvSpPr>
        <p:spPr>
          <a:xfrm>
            <a:off x="586990" y="7805028"/>
            <a:ext cx="246379" cy="308610"/>
          </a:xfrm>
          <a:prstGeom prst="rect">
            <a:avLst/>
          </a:prstGeom>
        </p:spPr>
        <p:txBody>
          <a:bodyPr vert="horz" wrap="square" lIns="0" tIns="62229" rIns="0" bIns="0" rtlCol="0">
            <a:spAutoFit/>
          </a:bodyPr>
          <a:lstStyle/>
          <a:p>
            <a:pPr marL="12700">
              <a:lnSpc>
                <a:spcPct val="100000"/>
              </a:lnSpc>
              <a:spcBef>
                <a:spcPts val="489"/>
              </a:spcBef>
            </a:pPr>
            <a:r>
              <a:rPr sz="100" b="1" spc="5" dirty="0">
                <a:solidFill>
                  <a:srgbClr val="231F20"/>
                </a:solidFill>
                <a:latin typeface="Calibri"/>
                <a:cs typeface="Calibri"/>
              </a:rPr>
              <a:t>UP </a:t>
            </a:r>
            <a:r>
              <a:rPr sz="750" spc="5" dirty="0">
                <a:solidFill>
                  <a:srgbClr val="231F20"/>
                </a:solidFill>
                <a:latin typeface="Arial Narrow"/>
                <a:cs typeface="Arial Narrow"/>
              </a:rPr>
              <a:t>+</a:t>
            </a:r>
            <a:r>
              <a:rPr sz="750" spc="40" dirty="0">
                <a:solidFill>
                  <a:srgbClr val="231F20"/>
                </a:solidFill>
                <a:latin typeface="Arial Narrow"/>
                <a:cs typeface="Arial Narrow"/>
              </a:rPr>
              <a:t> </a:t>
            </a:r>
            <a:r>
              <a:rPr sz="100" b="1" spc="5" dirty="0">
                <a:solidFill>
                  <a:srgbClr val="231F20"/>
                </a:solidFill>
                <a:latin typeface="Calibri"/>
                <a:cs typeface="Calibri"/>
              </a:rPr>
              <a:t>DOWN</a:t>
            </a:r>
            <a:endParaRPr sz="100">
              <a:latin typeface="Calibri"/>
              <a:cs typeface="Calibri"/>
            </a:endParaRPr>
          </a:p>
          <a:p>
            <a:pPr marL="138430">
              <a:lnSpc>
                <a:spcPct val="100000"/>
              </a:lnSpc>
              <a:spcBef>
                <a:spcPts val="275"/>
              </a:spcBef>
            </a:pPr>
            <a:r>
              <a:rPr sz="550" dirty="0">
                <a:solidFill>
                  <a:srgbClr val="231F20"/>
                </a:solidFill>
                <a:latin typeface="Arial Narrow"/>
                <a:cs typeface="Arial Narrow"/>
              </a:rPr>
              <a:t>3s</a:t>
            </a:r>
            <a:endParaRPr sz="550">
              <a:latin typeface="Arial Narrow"/>
              <a:cs typeface="Arial Narrow"/>
            </a:endParaRPr>
          </a:p>
        </p:txBody>
      </p:sp>
      <p:sp>
        <p:nvSpPr>
          <p:cNvPr id="47" name="object 47"/>
          <p:cNvSpPr/>
          <p:nvPr/>
        </p:nvSpPr>
        <p:spPr>
          <a:xfrm>
            <a:off x="559639" y="7479175"/>
            <a:ext cx="99720" cy="99694"/>
          </a:xfrm>
          <a:prstGeom prst="rect">
            <a:avLst/>
          </a:prstGeom>
          <a:blipFill>
            <a:blip r:embed="rId6" cstate="print"/>
            <a:stretch>
              <a:fillRect/>
            </a:stretch>
          </a:blipFill>
        </p:spPr>
        <p:txBody>
          <a:bodyPr wrap="square" lIns="0" tIns="0" rIns="0" bIns="0" rtlCol="0"/>
          <a:lstStyle/>
          <a:p>
            <a:endParaRPr/>
          </a:p>
        </p:txBody>
      </p:sp>
      <p:sp>
        <p:nvSpPr>
          <p:cNvPr id="48" name="object 48"/>
          <p:cNvSpPr txBox="1"/>
          <p:nvPr/>
        </p:nvSpPr>
        <p:spPr>
          <a:xfrm>
            <a:off x="671462" y="7471895"/>
            <a:ext cx="92075" cy="117475"/>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231F20"/>
                </a:solidFill>
                <a:latin typeface="Arial Narrow"/>
                <a:cs typeface="Arial Narrow"/>
              </a:rPr>
              <a:t>3s</a:t>
            </a:r>
            <a:endParaRPr sz="600">
              <a:latin typeface="Arial Narrow"/>
              <a:cs typeface="Arial Narrow"/>
            </a:endParaRPr>
          </a:p>
        </p:txBody>
      </p:sp>
      <p:sp>
        <p:nvSpPr>
          <p:cNvPr id="49" name="object 49"/>
          <p:cNvSpPr/>
          <p:nvPr/>
        </p:nvSpPr>
        <p:spPr>
          <a:xfrm>
            <a:off x="540301" y="7193029"/>
            <a:ext cx="239395" cy="240029"/>
          </a:xfrm>
          <a:custGeom>
            <a:avLst/>
            <a:gdLst/>
            <a:ahLst/>
            <a:cxnLst/>
            <a:rect l="l" t="t" r="r" b="b"/>
            <a:pathLst>
              <a:path w="239395" h="240029">
                <a:moveTo>
                  <a:pt x="236321" y="87617"/>
                </a:moveTo>
                <a:lnTo>
                  <a:pt x="235280" y="81140"/>
                </a:lnTo>
                <a:lnTo>
                  <a:pt x="233743" y="74701"/>
                </a:lnTo>
                <a:lnTo>
                  <a:pt x="231698" y="68427"/>
                </a:lnTo>
                <a:lnTo>
                  <a:pt x="229704" y="62153"/>
                </a:lnTo>
                <a:lnTo>
                  <a:pt x="205130" y="26403"/>
                </a:lnTo>
                <a:lnTo>
                  <a:pt x="169786" y="6591"/>
                </a:lnTo>
                <a:lnTo>
                  <a:pt x="164884" y="5270"/>
                </a:lnTo>
                <a:lnTo>
                  <a:pt x="159969" y="3937"/>
                </a:lnTo>
                <a:lnTo>
                  <a:pt x="119519" y="0"/>
                </a:lnTo>
                <a:lnTo>
                  <a:pt x="111882" y="117"/>
                </a:lnTo>
                <a:lnTo>
                  <a:pt x="74142" y="5270"/>
                </a:lnTo>
                <a:lnTo>
                  <a:pt x="69214" y="6591"/>
                </a:lnTo>
                <a:lnTo>
                  <a:pt x="33908" y="26403"/>
                </a:lnTo>
                <a:lnTo>
                  <a:pt x="9791" y="60998"/>
                </a:lnTo>
                <a:lnTo>
                  <a:pt x="3340" y="83959"/>
                </a:lnTo>
                <a:lnTo>
                  <a:pt x="2184" y="89852"/>
                </a:lnTo>
                <a:lnTo>
                  <a:pt x="1422" y="95783"/>
                </a:lnTo>
                <a:lnTo>
                  <a:pt x="927" y="101727"/>
                </a:lnTo>
                <a:lnTo>
                  <a:pt x="431" y="107670"/>
                </a:lnTo>
                <a:lnTo>
                  <a:pt x="279" y="113652"/>
                </a:lnTo>
                <a:lnTo>
                  <a:pt x="279" y="119608"/>
                </a:lnTo>
                <a:lnTo>
                  <a:pt x="0" y="127673"/>
                </a:lnTo>
                <a:lnTo>
                  <a:pt x="6299" y="167474"/>
                </a:lnTo>
                <a:lnTo>
                  <a:pt x="8610" y="175209"/>
                </a:lnTo>
                <a:lnTo>
                  <a:pt x="30035" y="209232"/>
                </a:lnTo>
                <a:lnTo>
                  <a:pt x="35686" y="214972"/>
                </a:lnTo>
                <a:lnTo>
                  <a:pt x="42303" y="219798"/>
                </a:lnTo>
                <a:lnTo>
                  <a:pt x="49364" y="223735"/>
                </a:lnTo>
                <a:lnTo>
                  <a:pt x="56413" y="227685"/>
                </a:lnTo>
                <a:lnTo>
                  <a:pt x="95313" y="238163"/>
                </a:lnTo>
                <a:lnTo>
                  <a:pt x="111455" y="239509"/>
                </a:lnTo>
                <a:lnTo>
                  <a:pt x="119519" y="239217"/>
                </a:lnTo>
                <a:lnTo>
                  <a:pt x="127571" y="239509"/>
                </a:lnTo>
                <a:lnTo>
                  <a:pt x="135674" y="239166"/>
                </a:lnTo>
                <a:lnTo>
                  <a:pt x="143675" y="238163"/>
                </a:lnTo>
                <a:lnTo>
                  <a:pt x="151676" y="237159"/>
                </a:lnTo>
                <a:lnTo>
                  <a:pt x="189636" y="223735"/>
                </a:lnTo>
                <a:lnTo>
                  <a:pt x="196722" y="219798"/>
                </a:lnTo>
                <a:lnTo>
                  <a:pt x="223405" y="189801"/>
                </a:lnTo>
                <a:lnTo>
                  <a:pt x="236689" y="151803"/>
                </a:lnTo>
                <a:lnTo>
                  <a:pt x="239013" y="127673"/>
                </a:lnTo>
                <a:lnTo>
                  <a:pt x="238696" y="119608"/>
                </a:lnTo>
                <a:lnTo>
                  <a:pt x="238600" y="111584"/>
                </a:lnTo>
                <a:lnTo>
                  <a:pt x="238194" y="103565"/>
                </a:lnTo>
                <a:lnTo>
                  <a:pt x="237446" y="95569"/>
                </a:lnTo>
                <a:lnTo>
                  <a:pt x="236321" y="87617"/>
                </a:lnTo>
                <a:close/>
              </a:path>
            </a:pathLst>
          </a:custGeom>
          <a:ln w="5981">
            <a:solidFill>
              <a:srgbClr val="050100"/>
            </a:solidFill>
          </a:ln>
        </p:spPr>
        <p:txBody>
          <a:bodyPr wrap="square" lIns="0" tIns="0" rIns="0" bIns="0" rtlCol="0"/>
          <a:lstStyle/>
          <a:p>
            <a:endParaRPr/>
          </a:p>
        </p:txBody>
      </p:sp>
      <p:sp>
        <p:nvSpPr>
          <p:cNvPr id="50" name="object 50"/>
          <p:cNvSpPr txBox="1"/>
          <p:nvPr/>
        </p:nvSpPr>
        <p:spPr>
          <a:xfrm>
            <a:off x="613704" y="7332994"/>
            <a:ext cx="103505" cy="65405"/>
          </a:xfrm>
          <a:prstGeom prst="rect">
            <a:avLst/>
          </a:prstGeom>
        </p:spPr>
        <p:txBody>
          <a:bodyPr vert="horz" wrap="square" lIns="0" tIns="13970" rIns="0" bIns="0" rtlCol="0">
            <a:spAutoFit/>
          </a:bodyPr>
          <a:lstStyle/>
          <a:p>
            <a:pPr marL="12700">
              <a:lnSpc>
                <a:spcPct val="100000"/>
              </a:lnSpc>
              <a:spcBef>
                <a:spcPts val="110"/>
              </a:spcBef>
            </a:pPr>
            <a:r>
              <a:rPr sz="250" b="1" spc="-30" dirty="0">
                <a:solidFill>
                  <a:srgbClr val="231F20"/>
                </a:solidFill>
                <a:latin typeface="Calibri"/>
                <a:cs typeface="Calibri"/>
              </a:rPr>
              <a:t>DOWN</a:t>
            </a:r>
            <a:endParaRPr sz="250">
              <a:latin typeface="Calibri"/>
              <a:cs typeface="Calibri"/>
            </a:endParaRPr>
          </a:p>
        </p:txBody>
      </p:sp>
      <p:sp>
        <p:nvSpPr>
          <p:cNvPr id="51" name="object 51"/>
          <p:cNvSpPr/>
          <p:nvPr/>
        </p:nvSpPr>
        <p:spPr>
          <a:xfrm>
            <a:off x="624966" y="7253336"/>
            <a:ext cx="74295" cy="64769"/>
          </a:xfrm>
          <a:custGeom>
            <a:avLst/>
            <a:gdLst/>
            <a:ahLst/>
            <a:cxnLst/>
            <a:rect l="l" t="t" r="r" b="b"/>
            <a:pathLst>
              <a:path w="74295" h="64770">
                <a:moveTo>
                  <a:pt x="74041" y="0"/>
                </a:moveTo>
                <a:lnTo>
                  <a:pt x="64071" y="0"/>
                </a:lnTo>
                <a:lnTo>
                  <a:pt x="37007" y="47028"/>
                </a:lnTo>
                <a:lnTo>
                  <a:pt x="9944" y="0"/>
                </a:lnTo>
                <a:lnTo>
                  <a:pt x="0" y="0"/>
                </a:lnTo>
                <a:lnTo>
                  <a:pt x="37007" y="64338"/>
                </a:lnTo>
                <a:lnTo>
                  <a:pt x="74041" y="0"/>
                </a:lnTo>
                <a:close/>
              </a:path>
            </a:pathLst>
          </a:custGeom>
          <a:solidFill>
            <a:srgbClr val="231F20"/>
          </a:solidFill>
        </p:spPr>
        <p:txBody>
          <a:bodyPr wrap="square" lIns="0" tIns="0" rIns="0" bIns="0" rtlCol="0"/>
          <a:lstStyle/>
          <a:p>
            <a:endParaRPr/>
          </a:p>
        </p:txBody>
      </p:sp>
      <p:grpSp>
        <p:nvGrpSpPr>
          <p:cNvPr id="52" name="object 52"/>
          <p:cNvGrpSpPr/>
          <p:nvPr/>
        </p:nvGrpSpPr>
        <p:grpSpPr>
          <a:xfrm>
            <a:off x="541850" y="6179645"/>
            <a:ext cx="292100" cy="292735"/>
            <a:chOff x="541850" y="6179645"/>
            <a:chExt cx="292100" cy="292735"/>
          </a:xfrm>
        </p:grpSpPr>
        <p:sp>
          <p:nvSpPr>
            <p:cNvPr id="53" name="object 53"/>
            <p:cNvSpPr/>
            <p:nvPr/>
          </p:nvSpPr>
          <p:spPr>
            <a:xfrm>
              <a:off x="545628" y="6183423"/>
              <a:ext cx="284480" cy="285115"/>
            </a:xfrm>
            <a:custGeom>
              <a:avLst/>
              <a:gdLst/>
              <a:ahLst/>
              <a:cxnLst/>
              <a:rect l="l" t="t" r="r" b="b"/>
              <a:pathLst>
                <a:path w="284480" h="285114">
                  <a:moveTo>
                    <a:pt x="0" y="142310"/>
                  </a:moveTo>
                  <a:lnTo>
                    <a:pt x="3707" y="98931"/>
                  </a:lnTo>
                  <a:lnTo>
                    <a:pt x="18965" y="57460"/>
                  </a:lnTo>
                  <a:lnTo>
                    <a:pt x="45554" y="26706"/>
                  </a:lnTo>
                  <a:lnTo>
                    <a:pt x="84620" y="7334"/>
                  </a:lnTo>
                  <a:lnTo>
                    <a:pt x="127334" y="0"/>
                  </a:lnTo>
                  <a:lnTo>
                    <a:pt x="141998" y="19"/>
                  </a:lnTo>
                  <a:lnTo>
                    <a:pt x="156675" y="0"/>
                  </a:lnTo>
                  <a:lnTo>
                    <a:pt x="199174" y="7334"/>
                  </a:lnTo>
                  <a:lnTo>
                    <a:pt x="238432" y="26706"/>
                  </a:lnTo>
                  <a:lnTo>
                    <a:pt x="264958" y="57460"/>
                  </a:lnTo>
                  <a:lnTo>
                    <a:pt x="280402" y="98931"/>
                  </a:lnTo>
                  <a:lnTo>
                    <a:pt x="283984" y="142310"/>
                  </a:lnTo>
                  <a:lnTo>
                    <a:pt x="282886" y="166213"/>
                  </a:lnTo>
                  <a:lnTo>
                    <a:pt x="274142" y="207527"/>
                  </a:lnTo>
                  <a:lnTo>
                    <a:pt x="250657" y="246889"/>
                  </a:lnTo>
                  <a:lnTo>
                    <a:pt x="213156" y="272663"/>
                  </a:lnTo>
                  <a:lnTo>
                    <a:pt x="162557" y="283989"/>
                  </a:lnTo>
                  <a:lnTo>
                    <a:pt x="141998" y="284740"/>
                  </a:lnTo>
                  <a:lnTo>
                    <a:pt x="121630" y="283989"/>
                  </a:lnTo>
                  <a:lnTo>
                    <a:pt x="70827" y="272663"/>
                  </a:lnTo>
                  <a:lnTo>
                    <a:pt x="33085" y="246701"/>
                  </a:lnTo>
                  <a:lnTo>
                    <a:pt x="9963" y="207527"/>
                  </a:lnTo>
                  <a:lnTo>
                    <a:pt x="963" y="166213"/>
                  </a:lnTo>
                  <a:lnTo>
                    <a:pt x="0" y="142310"/>
                  </a:lnTo>
                  <a:close/>
                </a:path>
              </a:pathLst>
            </a:custGeom>
            <a:ln w="7556">
              <a:solidFill>
                <a:srgbClr val="050100"/>
              </a:solidFill>
            </a:ln>
          </p:spPr>
          <p:txBody>
            <a:bodyPr wrap="square" lIns="0" tIns="0" rIns="0" bIns="0" rtlCol="0"/>
            <a:lstStyle/>
            <a:p>
              <a:endParaRPr/>
            </a:p>
          </p:txBody>
        </p:sp>
        <p:sp>
          <p:nvSpPr>
            <p:cNvPr id="54" name="object 54"/>
            <p:cNvSpPr/>
            <p:nvPr/>
          </p:nvSpPr>
          <p:spPr>
            <a:xfrm>
              <a:off x="635090" y="6247148"/>
              <a:ext cx="105039" cy="82511"/>
            </a:xfrm>
            <a:prstGeom prst="rect">
              <a:avLst/>
            </a:prstGeom>
            <a:blipFill>
              <a:blip r:embed="rId7" cstate="print"/>
              <a:stretch>
                <a:fillRect/>
              </a:stretch>
            </a:blipFill>
          </p:spPr>
          <p:txBody>
            <a:bodyPr wrap="square" lIns="0" tIns="0" rIns="0" bIns="0" rtlCol="0"/>
            <a:lstStyle/>
            <a:p>
              <a:endParaRPr/>
            </a:p>
          </p:txBody>
        </p:sp>
        <p:sp>
          <p:nvSpPr>
            <p:cNvPr id="55" name="object 55"/>
            <p:cNvSpPr/>
            <p:nvPr/>
          </p:nvSpPr>
          <p:spPr>
            <a:xfrm>
              <a:off x="640003" y="6369837"/>
              <a:ext cx="93980" cy="27305"/>
            </a:xfrm>
            <a:custGeom>
              <a:avLst/>
              <a:gdLst/>
              <a:ahLst/>
              <a:cxnLst/>
              <a:rect l="l" t="t" r="r" b="b"/>
              <a:pathLst>
                <a:path w="93979" h="27304">
                  <a:moveTo>
                    <a:pt x="14782" y="5130"/>
                  </a:moveTo>
                  <a:lnTo>
                    <a:pt x="14592" y="4279"/>
                  </a:lnTo>
                  <a:lnTo>
                    <a:pt x="14427" y="3530"/>
                  </a:lnTo>
                  <a:lnTo>
                    <a:pt x="12865" y="1841"/>
                  </a:lnTo>
                  <a:lnTo>
                    <a:pt x="11798" y="469"/>
                  </a:lnTo>
                  <a:lnTo>
                    <a:pt x="10452" y="165"/>
                  </a:lnTo>
                  <a:lnTo>
                    <a:pt x="10452" y="6667"/>
                  </a:lnTo>
                  <a:lnTo>
                    <a:pt x="10452" y="20231"/>
                  </a:lnTo>
                  <a:lnTo>
                    <a:pt x="9918" y="20904"/>
                  </a:lnTo>
                  <a:lnTo>
                    <a:pt x="9766" y="21742"/>
                  </a:lnTo>
                  <a:lnTo>
                    <a:pt x="8851" y="22542"/>
                  </a:lnTo>
                  <a:lnTo>
                    <a:pt x="5461" y="22542"/>
                  </a:lnTo>
                  <a:lnTo>
                    <a:pt x="4991" y="21742"/>
                  </a:lnTo>
                  <a:lnTo>
                    <a:pt x="4673" y="20904"/>
                  </a:lnTo>
                  <a:lnTo>
                    <a:pt x="4673" y="5499"/>
                  </a:lnTo>
                  <a:lnTo>
                    <a:pt x="5461" y="4279"/>
                  </a:lnTo>
                  <a:lnTo>
                    <a:pt x="8851" y="4279"/>
                  </a:lnTo>
                  <a:lnTo>
                    <a:pt x="9766" y="5130"/>
                  </a:lnTo>
                  <a:lnTo>
                    <a:pt x="10452" y="6667"/>
                  </a:lnTo>
                  <a:lnTo>
                    <a:pt x="10452" y="165"/>
                  </a:lnTo>
                  <a:lnTo>
                    <a:pt x="9766" y="0"/>
                  </a:lnTo>
                  <a:lnTo>
                    <a:pt x="4991" y="0"/>
                  </a:lnTo>
                  <a:lnTo>
                    <a:pt x="3302" y="469"/>
                  </a:lnTo>
                  <a:lnTo>
                    <a:pt x="1676" y="1841"/>
                  </a:lnTo>
                  <a:lnTo>
                    <a:pt x="800" y="3530"/>
                  </a:lnTo>
                  <a:lnTo>
                    <a:pt x="0" y="5499"/>
                  </a:lnTo>
                  <a:lnTo>
                    <a:pt x="0" y="21348"/>
                  </a:lnTo>
                  <a:lnTo>
                    <a:pt x="800" y="23279"/>
                  </a:lnTo>
                  <a:lnTo>
                    <a:pt x="1676" y="24396"/>
                  </a:lnTo>
                  <a:lnTo>
                    <a:pt x="3302" y="25869"/>
                  </a:lnTo>
                  <a:lnTo>
                    <a:pt x="4991" y="26682"/>
                  </a:lnTo>
                  <a:lnTo>
                    <a:pt x="9766" y="26682"/>
                  </a:lnTo>
                  <a:lnTo>
                    <a:pt x="11798" y="25869"/>
                  </a:lnTo>
                  <a:lnTo>
                    <a:pt x="12865" y="24396"/>
                  </a:lnTo>
                  <a:lnTo>
                    <a:pt x="14427" y="23279"/>
                  </a:lnTo>
                  <a:lnTo>
                    <a:pt x="14592" y="22542"/>
                  </a:lnTo>
                  <a:lnTo>
                    <a:pt x="14770" y="21742"/>
                  </a:lnTo>
                  <a:lnTo>
                    <a:pt x="14782" y="5130"/>
                  </a:lnTo>
                  <a:close/>
                </a:path>
                <a:path w="93979" h="27304">
                  <a:moveTo>
                    <a:pt x="33350" y="457"/>
                  </a:moveTo>
                  <a:lnTo>
                    <a:pt x="20637" y="457"/>
                  </a:lnTo>
                  <a:lnTo>
                    <a:pt x="20637" y="4267"/>
                  </a:lnTo>
                  <a:lnTo>
                    <a:pt x="28536" y="4267"/>
                  </a:lnTo>
                  <a:lnTo>
                    <a:pt x="19888" y="23266"/>
                  </a:lnTo>
                  <a:lnTo>
                    <a:pt x="19888" y="26250"/>
                  </a:lnTo>
                  <a:lnTo>
                    <a:pt x="33350" y="26250"/>
                  </a:lnTo>
                  <a:lnTo>
                    <a:pt x="33350" y="22529"/>
                  </a:lnTo>
                  <a:lnTo>
                    <a:pt x="24460" y="22529"/>
                  </a:lnTo>
                  <a:lnTo>
                    <a:pt x="33350" y="3975"/>
                  </a:lnTo>
                  <a:lnTo>
                    <a:pt x="33350" y="457"/>
                  </a:lnTo>
                  <a:close/>
                </a:path>
                <a:path w="93979" h="27304">
                  <a:moveTo>
                    <a:pt x="53327" y="5130"/>
                  </a:moveTo>
                  <a:lnTo>
                    <a:pt x="53187" y="4279"/>
                  </a:lnTo>
                  <a:lnTo>
                    <a:pt x="53073" y="3530"/>
                  </a:lnTo>
                  <a:lnTo>
                    <a:pt x="51600" y="1841"/>
                  </a:lnTo>
                  <a:lnTo>
                    <a:pt x="50266" y="469"/>
                  </a:lnTo>
                  <a:lnTo>
                    <a:pt x="49212" y="228"/>
                  </a:lnTo>
                  <a:lnTo>
                    <a:pt x="49212" y="6667"/>
                  </a:lnTo>
                  <a:lnTo>
                    <a:pt x="49212" y="20231"/>
                  </a:lnTo>
                  <a:lnTo>
                    <a:pt x="48945" y="20904"/>
                  </a:lnTo>
                  <a:lnTo>
                    <a:pt x="48298" y="21742"/>
                  </a:lnTo>
                  <a:lnTo>
                    <a:pt x="47612" y="22542"/>
                  </a:lnTo>
                  <a:lnTo>
                    <a:pt x="44170" y="22542"/>
                  </a:lnTo>
                  <a:lnTo>
                    <a:pt x="43789" y="21742"/>
                  </a:lnTo>
                  <a:lnTo>
                    <a:pt x="43230" y="20904"/>
                  </a:lnTo>
                  <a:lnTo>
                    <a:pt x="43230" y="5499"/>
                  </a:lnTo>
                  <a:lnTo>
                    <a:pt x="46139" y="4279"/>
                  </a:lnTo>
                  <a:lnTo>
                    <a:pt x="47612" y="4279"/>
                  </a:lnTo>
                  <a:lnTo>
                    <a:pt x="48298" y="5130"/>
                  </a:lnTo>
                  <a:lnTo>
                    <a:pt x="48945" y="5499"/>
                  </a:lnTo>
                  <a:lnTo>
                    <a:pt x="49212" y="6667"/>
                  </a:lnTo>
                  <a:lnTo>
                    <a:pt x="49212" y="228"/>
                  </a:lnTo>
                  <a:lnTo>
                    <a:pt x="48298" y="0"/>
                  </a:lnTo>
                  <a:lnTo>
                    <a:pt x="43789" y="0"/>
                  </a:lnTo>
                  <a:lnTo>
                    <a:pt x="41808" y="469"/>
                  </a:lnTo>
                  <a:lnTo>
                    <a:pt x="40424" y="1841"/>
                  </a:lnTo>
                  <a:lnTo>
                    <a:pt x="39649" y="3530"/>
                  </a:lnTo>
                  <a:lnTo>
                    <a:pt x="38646" y="5499"/>
                  </a:lnTo>
                  <a:lnTo>
                    <a:pt x="38646" y="21348"/>
                  </a:lnTo>
                  <a:lnTo>
                    <a:pt x="39649" y="23279"/>
                  </a:lnTo>
                  <a:lnTo>
                    <a:pt x="40424" y="24396"/>
                  </a:lnTo>
                  <a:lnTo>
                    <a:pt x="41808" y="25869"/>
                  </a:lnTo>
                  <a:lnTo>
                    <a:pt x="43789" y="26682"/>
                  </a:lnTo>
                  <a:lnTo>
                    <a:pt x="48298" y="26682"/>
                  </a:lnTo>
                  <a:lnTo>
                    <a:pt x="50266" y="25869"/>
                  </a:lnTo>
                  <a:lnTo>
                    <a:pt x="51600" y="24396"/>
                  </a:lnTo>
                  <a:lnTo>
                    <a:pt x="53073" y="23279"/>
                  </a:lnTo>
                  <a:lnTo>
                    <a:pt x="53187" y="22542"/>
                  </a:lnTo>
                  <a:lnTo>
                    <a:pt x="53327" y="21742"/>
                  </a:lnTo>
                  <a:lnTo>
                    <a:pt x="53327" y="5130"/>
                  </a:lnTo>
                  <a:close/>
                </a:path>
                <a:path w="93979" h="27304">
                  <a:moveTo>
                    <a:pt x="75399" y="457"/>
                  </a:moveTo>
                  <a:lnTo>
                    <a:pt x="71247" y="457"/>
                  </a:lnTo>
                  <a:lnTo>
                    <a:pt x="71247" y="19748"/>
                  </a:lnTo>
                  <a:lnTo>
                    <a:pt x="70891" y="18542"/>
                  </a:lnTo>
                  <a:lnTo>
                    <a:pt x="70891" y="17576"/>
                  </a:lnTo>
                  <a:lnTo>
                    <a:pt x="70332" y="16344"/>
                  </a:lnTo>
                  <a:lnTo>
                    <a:pt x="70154" y="14274"/>
                  </a:lnTo>
                  <a:lnTo>
                    <a:pt x="65366" y="457"/>
                  </a:lnTo>
                  <a:lnTo>
                    <a:pt x="59182" y="457"/>
                  </a:lnTo>
                  <a:lnTo>
                    <a:pt x="59182" y="26250"/>
                  </a:lnTo>
                  <a:lnTo>
                    <a:pt x="63830" y="26250"/>
                  </a:lnTo>
                  <a:lnTo>
                    <a:pt x="63830" y="9309"/>
                  </a:lnTo>
                  <a:lnTo>
                    <a:pt x="63360" y="8496"/>
                  </a:lnTo>
                  <a:lnTo>
                    <a:pt x="63360" y="7785"/>
                  </a:lnTo>
                  <a:lnTo>
                    <a:pt x="63830" y="8140"/>
                  </a:lnTo>
                  <a:lnTo>
                    <a:pt x="65176" y="11645"/>
                  </a:lnTo>
                  <a:lnTo>
                    <a:pt x="65176" y="12293"/>
                  </a:lnTo>
                  <a:lnTo>
                    <a:pt x="66636" y="15900"/>
                  </a:lnTo>
                  <a:lnTo>
                    <a:pt x="66636" y="17576"/>
                  </a:lnTo>
                  <a:lnTo>
                    <a:pt x="69557" y="26250"/>
                  </a:lnTo>
                  <a:lnTo>
                    <a:pt x="75399" y="26250"/>
                  </a:lnTo>
                  <a:lnTo>
                    <a:pt x="75399" y="457"/>
                  </a:lnTo>
                  <a:close/>
                </a:path>
                <a:path w="93979" h="27304">
                  <a:moveTo>
                    <a:pt x="93548" y="469"/>
                  </a:moveTo>
                  <a:lnTo>
                    <a:pt x="81597" y="469"/>
                  </a:lnTo>
                  <a:lnTo>
                    <a:pt x="81597" y="26263"/>
                  </a:lnTo>
                  <a:lnTo>
                    <a:pt x="93548" y="26263"/>
                  </a:lnTo>
                  <a:lnTo>
                    <a:pt x="93548" y="22542"/>
                  </a:lnTo>
                  <a:lnTo>
                    <a:pt x="86360" y="22542"/>
                  </a:lnTo>
                  <a:lnTo>
                    <a:pt x="86360" y="14808"/>
                  </a:lnTo>
                  <a:lnTo>
                    <a:pt x="92964" y="14808"/>
                  </a:lnTo>
                  <a:lnTo>
                    <a:pt x="92964" y="11188"/>
                  </a:lnTo>
                  <a:lnTo>
                    <a:pt x="86360" y="11188"/>
                  </a:lnTo>
                  <a:lnTo>
                    <a:pt x="86360" y="4279"/>
                  </a:lnTo>
                  <a:lnTo>
                    <a:pt x="93548" y="4279"/>
                  </a:lnTo>
                  <a:lnTo>
                    <a:pt x="93548" y="469"/>
                  </a:lnTo>
                  <a:close/>
                </a:path>
              </a:pathLst>
            </a:custGeom>
            <a:solidFill>
              <a:srgbClr val="231F20"/>
            </a:solidFill>
          </p:spPr>
          <p:txBody>
            <a:bodyPr wrap="square" lIns="0" tIns="0" rIns="0" bIns="0" rtlCol="0"/>
            <a:lstStyle/>
            <a:p>
              <a:endParaRPr/>
            </a:p>
          </p:txBody>
        </p:sp>
      </p:grpSp>
      <p:sp>
        <p:nvSpPr>
          <p:cNvPr id="56" name="object 56"/>
          <p:cNvSpPr/>
          <p:nvPr/>
        </p:nvSpPr>
        <p:spPr>
          <a:xfrm>
            <a:off x="2028184" y="6332317"/>
            <a:ext cx="147281" cy="147665"/>
          </a:xfrm>
          <a:prstGeom prst="rect">
            <a:avLst/>
          </a:prstGeom>
          <a:blipFill>
            <a:blip r:embed="rId8" cstate="print"/>
            <a:stretch>
              <a:fillRect/>
            </a:stretch>
          </a:blipFill>
        </p:spPr>
        <p:txBody>
          <a:bodyPr wrap="square" lIns="0" tIns="0" rIns="0" bIns="0" rtlCol="0"/>
          <a:lstStyle/>
          <a:p>
            <a:endParaRPr/>
          </a:p>
        </p:txBody>
      </p:sp>
      <p:grpSp>
        <p:nvGrpSpPr>
          <p:cNvPr id="57" name="object 57"/>
          <p:cNvGrpSpPr/>
          <p:nvPr/>
        </p:nvGrpSpPr>
        <p:grpSpPr>
          <a:xfrm>
            <a:off x="540349" y="5493453"/>
            <a:ext cx="291465" cy="292735"/>
            <a:chOff x="540349" y="5493453"/>
            <a:chExt cx="291465" cy="292735"/>
          </a:xfrm>
        </p:grpSpPr>
        <p:sp>
          <p:nvSpPr>
            <p:cNvPr id="58" name="object 58"/>
            <p:cNvSpPr/>
            <p:nvPr/>
          </p:nvSpPr>
          <p:spPr>
            <a:xfrm>
              <a:off x="544127" y="5497232"/>
              <a:ext cx="284480" cy="285115"/>
            </a:xfrm>
            <a:custGeom>
              <a:avLst/>
              <a:gdLst/>
              <a:ahLst/>
              <a:cxnLst/>
              <a:rect l="l" t="t" r="r" b="b"/>
              <a:pathLst>
                <a:path w="284480" h="285114">
                  <a:moveTo>
                    <a:pt x="0" y="142312"/>
                  </a:moveTo>
                  <a:lnTo>
                    <a:pt x="3693" y="98928"/>
                  </a:lnTo>
                  <a:lnTo>
                    <a:pt x="18897" y="57457"/>
                  </a:lnTo>
                  <a:lnTo>
                    <a:pt x="45702" y="26701"/>
                  </a:lnTo>
                  <a:lnTo>
                    <a:pt x="84607" y="7324"/>
                  </a:lnTo>
                  <a:lnTo>
                    <a:pt x="127148" y="0"/>
                  </a:lnTo>
                  <a:lnTo>
                    <a:pt x="141909" y="21"/>
                  </a:lnTo>
                  <a:lnTo>
                    <a:pt x="156738" y="0"/>
                  </a:lnTo>
                  <a:lnTo>
                    <a:pt x="199085" y="7324"/>
                  </a:lnTo>
                  <a:lnTo>
                    <a:pt x="238225" y="26701"/>
                  </a:lnTo>
                  <a:lnTo>
                    <a:pt x="265014" y="57457"/>
                  </a:lnTo>
                  <a:lnTo>
                    <a:pt x="280241" y="98928"/>
                  </a:lnTo>
                  <a:lnTo>
                    <a:pt x="283870" y="142312"/>
                  </a:lnTo>
                  <a:lnTo>
                    <a:pt x="282816" y="166208"/>
                  </a:lnTo>
                  <a:lnTo>
                    <a:pt x="274140" y="207522"/>
                  </a:lnTo>
                  <a:lnTo>
                    <a:pt x="250599" y="246889"/>
                  </a:lnTo>
                  <a:lnTo>
                    <a:pt x="212928" y="272665"/>
                  </a:lnTo>
                  <a:lnTo>
                    <a:pt x="162421" y="283991"/>
                  </a:lnTo>
                  <a:lnTo>
                    <a:pt x="141909" y="284742"/>
                  </a:lnTo>
                  <a:lnTo>
                    <a:pt x="121343" y="283991"/>
                  </a:lnTo>
                  <a:lnTo>
                    <a:pt x="70599" y="272665"/>
                  </a:lnTo>
                  <a:lnTo>
                    <a:pt x="33038" y="246696"/>
                  </a:lnTo>
                  <a:lnTo>
                    <a:pt x="9644" y="207522"/>
                  </a:lnTo>
                  <a:lnTo>
                    <a:pt x="1057" y="166208"/>
                  </a:lnTo>
                  <a:lnTo>
                    <a:pt x="0" y="142312"/>
                  </a:lnTo>
                  <a:close/>
                </a:path>
              </a:pathLst>
            </a:custGeom>
            <a:ln w="7556">
              <a:solidFill>
                <a:srgbClr val="050100"/>
              </a:solidFill>
            </a:ln>
          </p:spPr>
          <p:txBody>
            <a:bodyPr wrap="square" lIns="0" tIns="0" rIns="0" bIns="0" rtlCol="0"/>
            <a:lstStyle/>
            <a:p>
              <a:endParaRPr/>
            </a:p>
          </p:txBody>
        </p:sp>
        <p:sp>
          <p:nvSpPr>
            <p:cNvPr id="59" name="object 59"/>
            <p:cNvSpPr/>
            <p:nvPr/>
          </p:nvSpPr>
          <p:spPr>
            <a:xfrm>
              <a:off x="657771" y="5684100"/>
              <a:ext cx="54610" cy="26670"/>
            </a:xfrm>
            <a:custGeom>
              <a:avLst/>
              <a:gdLst/>
              <a:ahLst/>
              <a:cxnLst/>
              <a:rect l="l" t="t" r="r" b="b"/>
              <a:pathLst>
                <a:path w="54609" h="26670">
                  <a:moveTo>
                    <a:pt x="15036" y="0"/>
                  </a:moveTo>
                  <a:lnTo>
                    <a:pt x="10375" y="0"/>
                  </a:lnTo>
                  <a:lnTo>
                    <a:pt x="10375" y="20891"/>
                  </a:lnTo>
                  <a:lnTo>
                    <a:pt x="9588" y="22364"/>
                  </a:lnTo>
                  <a:lnTo>
                    <a:pt x="6464" y="22364"/>
                  </a:lnTo>
                  <a:lnTo>
                    <a:pt x="5664" y="22085"/>
                  </a:lnTo>
                  <a:lnTo>
                    <a:pt x="4572" y="19773"/>
                  </a:lnTo>
                  <a:lnTo>
                    <a:pt x="4572" y="0"/>
                  </a:lnTo>
                  <a:lnTo>
                    <a:pt x="0" y="0"/>
                  </a:lnTo>
                  <a:lnTo>
                    <a:pt x="0" y="21272"/>
                  </a:lnTo>
                  <a:lnTo>
                    <a:pt x="622" y="23152"/>
                  </a:lnTo>
                  <a:lnTo>
                    <a:pt x="3441" y="25793"/>
                  </a:lnTo>
                  <a:lnTo>
                    <a:pt x="5130" y="26225"/>
                  </a:lnTo>
                  <a:lnTo>
                    <a:pt x="10058" y="26225"/>
                  </a:lnTo>
                  <a:lnTo>
                    <a:pt x="11493" y="25793"/>
                  </a:lnTo>
                  <a:lnTo>
                    <a:pt x="14224" y="23152"/>
                  </a:lnTo>
                  <a:lnTo>
                    <a:pt x="15036" y="21272"/>
                  </a:lnTo>
                  <a:lnTo>
                    <a:pt x="15036" y="0"/>
                  </a:lnTo>
                  <a:close/>
                </a:path>
                <a:path w="54609" h="26670">
                  <a:moveTo>
                    <a:pt x="35420" y="0"/>
                  </a:moveTo>
                  <a:lnTo>
                    <a:pt x="31051" y="0"/>
                  </a:lnTo>
                  <a:lnTo>
                    <a:pt x="30581" y="3810"/>
                  </a:lnTo>
                  <a:lnTo>
                    <a:pt x="29641" y="7315"/>
                  </a:lnTo>
                  <a:lnTo>
                    <a:pt x="29349" y="10452"/>
                  </a:lnTo>
                  <a:lnTo>
                    <a:pt x="27660" y="17310"/>
                  </a:lnTo>
                  <a:lnTo>
                    <a:pt x="27419" y="20434"/>
                  </a:lnTo>
                  <a:lnTo>
                    <a:pt x="26593" y="17310"/>
                  </a:lnTo>
                  <a:lnTo>
                    <a:pt x="26593" y="13830"/>
                  </a:lnTo>
                  <a:lnTo>
                    <a:pt x="26009" y="10452"/>
                  </a:lnTo>
                  <a:lnTo>
                    <a:pt x="25133" y="7315"/>
                  </a:lnTo>
                  <a:lnTo>
                    <a:pt x="24828" y="3810"/>
                  </a:lnTo>
                  <a:lnTo>
                    <a:pt x="23888" y="0"/>
                  </a:lnTo>
                  <a:lnTo>
                    <a:pt x="19227" y="0"/>
                  </a:lnTo>
                  <a:lnTo>
                    <a:pt x="24409" y="25793"/>
                  </a:lnTo>
                  <a:lnTo>
                    <a:pt x="30581" y="25793"/>
                  </a:lnTo>
                  <a:lnTo>
                    <a:pt x="35420" y="0"/>
                  </a:lnTo>
                  <a:close/>
                </a:path>
                <a:path w="54609" h="26670">
                  <a:moveTo>
                    <a:pt x="54444" y="16624"/>
                  </a:moveTo>
                  <a:lnTo>
                    <a:pt x="49885" y="16624"/>
                  </a:lnTo>
                  <a:lnTo>
                    <a:pt x="49885" y="19291"/>
                  </a:lnTo>
                  <a:lnTo>
                    <a:pt x="49530" y="19291"/>
                  </a:lnTo>
                  <a:lnTo>
                    <a:pt x="49530" y="21742"/>
                  </a:lnTo>
                  <a:lnTo>
                    <a:pt x="48602" y="22085"/>
                  </a:lnTo>
                  <a:lnTo>
                    <a:pt x="48310" y="22364"/>
                  </a:lnTo>
                  <a:lnTo>
                    <a:pt x="45656" y="22364"/>
                  </a:lnTo>
                  <a:lnTo>
                    <a:pt x="45008" y="22085"/>
                  </a:lnTo>
                  <a:lnTo>
                    <a:pt x="44754" y="21742"/>
                  </a:lnTo>
                  <a:lnTo>
                    <a:pt x="44538" y="20891"/>
                  </a:lnTo>
                  <a:lnTo>
                    <a:pt x="44538" y="5029"/>
                  </a:lnTo>
                  <a:lnTo>
                    <a:pt x="44754" y="4673"/>
                  </a:lnTo>
                  <a:lnTo>
                    <a:pt x="45656" y="3810"/>
                  </a:lnTo>
                  <a:lnTo>
                    <a:pt x="49136" y="3810"/>
                  </a:lnTo>
                  <a:lnTo>
                    <a:pt x="49530" y="4673"/>
                  </a:lnTo>
                  <a:lnTo>
                    <a:pt x="49530" y="5410"/>
                  </a:lnTo>
                  <a:lnTo>
                    <a:pt x="49885" y="6515"/>
                  </a:lnTo>
                  <a:lnTo>
                    <a:pt x="49885" y="8851"/>
                  </a:lnTo>
                  <a:lnTo>
                    <a:pt x="54063" y="8851"/>
                  </a:lnTo>
                  <a:lnTo>
                    <a:pt x="49530" y="0"/>
                  </a:lnTo>
                  <a:lnTo>
                    <a:pt x="44754" y="0"/>
                  </a:lnTo>
                  <a:lnTo>
                    <a:pt x="42887" y="342"/>
                  </a:lnTo>
                  <a:lnTo>
                    <a:pt x="41757" y="1841"/>
                  </a:lnTo>
                  <a:lnTo>
                    <a:pt x="40563" y="3060"/>
                  </a:lnTo>
                  <a:lnTo>
                    <a:pt x="39789" y="5029"/>
                  </a:lnTo>
                  <a:lnTo>
                    <a:pt x="39789" y="23558"/>
                  </a:lnTo>
                  <a:lnTo>
                    <a:pt x="42227" y="26225"/>
                  </a:lnTo>
                  <a:lnTo>
                    <a:pt x="49530" y="26225"/>
                  </a:lnTo>
                  <a:lnTo>
                    <a:pt x="51320" y="25793"/>
                  </a:lnTo>
                  <a:lnTo>
                    <a:pt x="53009" y="24295"/>
                  </a:lnTo>
                  <a:lnTo>
                    <a:pt x="54102" y="22364"/>
                  </a:lnTo>
                  <a:lnTo>
                    <a:pt x="54444" y="21742"/>
                  </a:lnTo>
                  <a:lnTo>
                    <a:pt x="54444" y="16624"/>
                  </a:lnTo>
                  <a:close/>
                </a:path>
              </a:pathLst>
            </a:custGeom>
            <a:solidFill>
              <a:srgbClr val="231F20"/>
            </a:solidFill>
          </p:spPr>
          <p:txBody>
            <a:bodyPr wrap="square" lIns="0" tIns="0" rIns="0" bIns="0" rtlCol="0"/>
            <a:lstStyle/>
            <a:p>
              <a:endParaRPr/>
            </a:p>
          </p:txBody>
        </p:sp>
        <p:sp>
          <p:nvSpPr>
            <p:cNvPr id="60" name="object 60"/>
            <p:cNvSpPr/>
            <p:nvPr/>
          </p:nvSpPr>
          <p:spPr>
            <a:xfrm>
              <a:off x="618935" y="5555960"/>
              <a:ext cx="134801" cy="90526"/>
            </a:xfrm>
            <a:prstGeom prst="rect">
              <a:avLst/>
            </a:prstGeom>
            <a:blipFill>
              <a:blip r:embed="rId9" cstate="print"/>
              <a:stretch>
                <a:fillRect/>
              </a:stretch>
            </a:blipFill>
          </p:spPr>
          <p:txBody>
            <a:bodyPr wrap="square" lIns="0" tIns="0" rIns="0" bIns="0" rtlCol="0"/>
            <a:lstStyle/>
            <a:p>
              <a:endParaRPr/>
            </a:p>
          </p:txBody>
        </p:sp>
      </p:grpSp>
      <p:sp>
        <p:nvSpPr>
          <p:cNvPr id="61" name="object 61"/>
          <p:cNvSpPr/>
          <p:nvPr/>
        </p:nvSpPr>
        <p:spPr>
          <a:xfrm>
            <a:off x="1880947" y="5653491"/>
            <a:ext cx="138201" cy="138601"/>
          </a:xfrm>
          <a:prstGeom prst="rect">
            <a:avLst/>
          </a:prstGeom>
          <a:blipFill>
            <a:blip r:embed="rId10" cstate="print"/>
            <a:stretch>
              <a:fillRect/>
            </a:stretch>
          </a:blipFill>
        </p:spPr>
        <p:txBody>
          <a:bodyPr wrap="square" lIns="0" tIns="0" rIns="0" bIns="0" rtlCol="0"/>
          <a:lstStyle/>
          <a:p>
            <a:endParaRPr/>
          </a:p>
        </p:txBody>
      </p:sp>
      <p:sp>
        <p:nvSpPr>
          <p:cNvPr id="62" name="object 62"/>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6954" y="3262870"/>
            <a:ext cx="6492240" cy="4329430"/>
          </a:xfrm>
          <a:prstGeom prst="rect">
            <a:avLst/>
          </a:prstGeom>
        </p:spPr>
        <p:txBody>
          <a:bodyPr vert="horz" wrap="square" lIns="0" tIns="25400" rIns="0" bIns="0" rtlCol="0">
            <a:spAutoFit/>
          </a:bodyPr>
          <a:lstStyle/>
          <a:p>
            <a:pPr marL="12700" marR="17145">
              <a:lnSpc>
                <a:spcPts val="1000"/>
              </a:lnSpc>
              <a:spcBef>
                <a:spcPts val="200"/>
              </a:spcBef>
            </a:pPr>
            <a:r>
              <a:rPr sz="900" b="1" dirty="0">
                <a:solidFill>
                  <a:srgbClr val="231F20"/>
                </a:solidFill>
                <a:latin typeface="Arial Narrow"/>
                <a:cs typeface="Arial Narrow"/>
              </a:rPr>
              <a:t>NOTA: </a:t>
            </a:r>
            <a:r>
              <a:rPr sz="900" spc="-5" dirty="0">
                <a:solidFill>
                  <a:srgbClr val="231F20"/>
                </a:solidFill>
                <a:latin typeface="Arial Narrow"/>
                <a:cs typeface="Arial Narrow"/>
              </a:rPr>
              <a:t>cambie el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cada 3-5 días </a:t>
            </a:r>
            <a:r>
              <a:rPr sz="900" dirty="0">
                <a:solidFill>
                  <a:srgbClr val="231F20"/>
                </a:solidFill>
                <a:latin typeface="Arial Narrow"/>
                <a:cs typeface="Arial Narrow"/>
              </a:rPr>
              <a:t>o </a:t>
            </a:r>
            <a:r>
              <a:rPr sz="900" spc="-5" dirty="0">
                <a:solidFill>
                  <a:srgbClr val="231F20"/>
                </a:solidFill>
                <a:latin typeface="Arial Narrow"/>
                <a:cs typeface="Arial Narrow"/>
              </a:rPr>
              <a:t>si el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está manchado </a:t>
            </a:r>
            <a:r>
              <a:rPr sz="900" dirty="0">
                <a:solidFill>
                  <a:srgbClr val="231F20"/>
                </a:solidFill>
                <a:latin typeface="Arial Narrow"/>
                <a:cs typeface="Arial Narrow"/>
              </a:rPr>
              <a:t>y </a:t>
            </a:r>
            <a:r>
              <a:rPr sz="900" spc="-5" dirty="0">
                <a:solidFill>
                  <a:srgbClr val="231F20"/>
                </a:solidFill>
                <a:latin typeface="Arial Narrow"/>
                <a:cs typeface="Arial Narrow"/>
              </a:rPr>
              <a:t>descolorido. La cubierta de malla se puede </a:t>
            </a:r>
            <a:r>
              <a:rPr sz="900" dirty="0">
                <a:solidFill>
                  <a:srgbClr val="231F20"/>
                </a:solidFill>
                <a:latin typeface="Arial Narrow"/>
                <a:cs typeface="Arial Narrow"/>
              </a:rPr>
              <a:t>reutilizar dependien-  </a:t>
            </a:r>
            <a:r>
              <a:rPr sz="900" spc="-5" dirty="0">
                <a:solidFill>
                  <a:srgbClr val="231F20"/>
                </a:solidFill>
                <a:latin typeface="Arial Narrow"/>
                <a:cs typeface="Arial Narrow"/>
              </a:rPr>
              <a:t>do de su</a:t>
            </a:r>
            <a:r>
              <a:rPr sz="900" spc="-10" dirty="0">
                <a:solidFill>
                  <a:srgbClr val="231F20"/>
                </a:solidFill>
                <a:latin typeface="Arial Narrow"/>
                <a:cs typeface="Arial Narrow"/>
              </a:rPr>
              <a:t> </a:t>
            </a:r>
            <a:r>
              <a:rPr sz="900" dirty="0">
                <a:solidFill>
                  <a:srgbClr val="231F20"/>
                </a:solidFill>
                <a:latin typeface="Arial Narrow"/>
                <a:cs typeface="Arial Narrow"/>
              </a:rPr>
              <a:t>estado.</a:t>
            </a:r>
            <a:endParaRPr sz="900">
              <a:latin typeface="Arial Narrow"/>
              <a:cs typeface="Arial Narrow"/>
            </a:endParaRPr>
          </a:p>
          <a:p>
            <a:pPr marL="12700">
              <a:lnSpc>
                <a:spcPct val="100000"/>
              </a:lnSpc>
              <a:spcBef>
                <a:spcPts val="200"/>
              </a:spcBef>
            </a:pPr>
            <a:r>
              <a:rPr sz="900" b="1" dirty="0">
                <a:solidFill>
                  <a:srgbClr val="231F20"/>
                </a:solidFill>
                <a:latin typeface="Arial Narrow"/>
                <a:cs typeface="Arial Narrow"/>
              </a:rPr>
              <a:t>NOTA: </a:t>
            </a:r>
            <a:r>
              <a:rPr sz="900" spc="-5" dirty="0">
                <a:solidFill>
                  <a:srgbClr val="231F20"/>
                </a:solidFill>
                <a:latin typeface="Arial Narrow"/>
                <a:cs typeface="Arial Narrow"/>
              </a:rPr>
              <a:t>cuando el spa esté lleno de agua, siempre debe haber un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instalado en la</a:t>
            </a:r>
            <a:r>
              <a:rPr sz="900" spc="-15"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219"/>
              </a:spcBef>
            </a:pPr>
            <a:r>
              <a:rPr sz="900" b="1" dirty="0">
                <a:solidFill>
                  <a:srgbClr val="231F20"/>
                </a:solidFill>
                <a:latin typeface="Arial Narrow"/>
                <a:cs typeface="Arial Narrow"/>
              </a:rPr>
              <a:t>NOTA: </a:t>
            </a:r>
            <a:r>
              <a:rPr sz="900" spc="-5" dirty="0">
                <a:solidFill>
                  <a:srgbClr val="231F20"/>
                </a:solidFill>
                <a:latin typeface="Arial Narrow"/>
                <a:cs typeface="Arial Narrow"/>
              </a:rPr>
              <a:t>apague </a:t>
            </a:r>
            <a:r>
              <a:rPr sz="900" dirty="0">
                <a:solidFill>
                  <a:srgbClr val="231F20"/>
                </a:solidFill>
                <a:latin typeface="Arial Narrow"/>
                <a:cs typeface="Arial Narrow"/>
              </a:rPr>
              <a:t>todas </a:t>
            </a:r>
            <a:r>
              <a:rPr sz="900" spc="-5" dirty="0">
                <a:solidFill>
                  <a:srgbClr val="231F20"/>
                </a:solidFill>
                <a:latin typeface="Arial Narrow"/>
                <a:cs typeface="Arial Narrow"/>
              </a:rPr>
              <a:t>las </a:t>
            </a:r>
            <a:r>
              <a:rPr sz="900" dirty="0">
                <a:solidFill>
                  <a:srgbClr val="231F20"/>
                </a:solidFill>
                <a:latin typeface="Arial Narrow"/>
                <a:cs typeface="Arial Narrow"/>
              </a:rPr>
              <a:t>funciones </a:t>
            </a:r>
            <a:r>
              <a:rPr sz="900" spc="-5" dirty="0">
                <a:solidFill>
                  <a:srgbClr val="231F20"/>
                </a:solidFill>
                <a:latin typeface="Arial Narrow"/>
                <a:cs typeface="Arial Narrow"/>
              </a:rPr>
              <a:t>antes de cambiar </a:t>
            </a:r>
            <a:r>
              <a:rPr sz="900" dirty="0">
                <a:solidFill>
                  <a:srgbClr val="231F20"/>
                </a:solidFill>
                <a:latin typeface="Arial Narrow"/>
                <a:cs typeface="Arial Narrow"/>
              </a:rPr>
              <a:t>o </a:t>
            </a:r>
            <a:r>
              <a:rPr sz="900" spc="-5" dirty="0">
                <a:solidFill>
                  <a:srgbClr val="231F20"/>
                </a:solidFill>
                <a:latin typeface="Arial Narrow"/>
                <a:cs typeface="Arial Narrow"/>
              </a:rPr>
              <a:t>limpiar el cartucho de</a:t>
            </a:r>
            <a:r>
              <a:rPr sz="900" spc="-30" dirty="0">
                <a:solidFill>
                  <a:srgbClr val="231F20"/>
                </a:solidFill>
                <a:latin typeface="Arial Narrow"/>
                <a:cs typeface="Arial Narrow"/>
              </a:rPr>
              <a:t> </a:t>
            </a:r>
            <a:r>
              <a:rPr sz="900" dirty="0">
                <a:solidFill>
                  <a:srgbClr val="231F20"/>
                </a:solidFill>
                <a:latin typeface="Arial Narrow"/>
                <a:cs typeface="Arial Narrow"/>
              </a:rPr>
              <a:t>filtro.</a:t>
            </a:r>
            <a:endParaRPr sz="900">
              <a:latin typeface="Arial Narrow"/>
              <a:cs typeface="Arial Narrow"/>
            </a:endParaRPr>
          </a:p>
          <a:p>
            <a:pPr marL="142875" marR="2903220" indent="-130810">
              <a:lnSpc>
                <a:spcPct val="101800"/>
              </a:lnSpc>
              <a:spcBef>
                <a:spcPts val="770"/>
              </a:spcBef>
            </a:pPr>
            <a:r>
              <a:rPr sz="900" spc="-5" dirty="0">
                <a:solidFill>
                  <a:srgbClr val="231F20"/>
                </a:solidFill>
                <a:latin typeface="Arial Narrow"/>
                <a:cs typeface="Arial Narrow"/>
              </a:rPr>
              <a:t>2. </a:t>
            </a:r>
            <a:r>
              <a:rPr sz="900" dirty="0">
                <a:solidFill>
                  <a:srgbClr val="231F20"/>
                </a:solidFill>
                <a:latin typeface="Arial Narrow"/>
                <a:cs typeface="Arial Narrow"/>
              </a:rPr>
              <a:t>Si </a:t>
            </a:r>
            <a:r>
              <a:rPr sz="900" spc="-5" dirty="0">
                <a:solidFill>
                  <a:srgbClr val="231F20"/>
                </a:solidFill>
                <a:latin typeface="Arial Narrow"/>
                <a:cs typeface="Arial Narrow"/>
              </a:rPr>
              <a:t>la entrada </a:t>
            </a:r>
            <a:r>
              <a:rPr sz="900" dirty="0">
                <a:solidFill>
                  <a:srgbClr val="231F20"/>
                </a:solidFill>
                <a:latin typeface="Arial Narrow"/>
                <a:cs typeface="Arial Narrow"/>
              </a:rPr>
              <a:t>o </a:t>
            </a:r>
            <a:r>
              <a:rPr sz="900" spc="-5" dirty="0">
                <a:solidFill>
                  <a:srgbClr val="231F20"/>
                </a:solidFill>
                <a:latin typeface="Arial Narrow"/>
                <a:cs typeface="Arial Narrow"/>
              </a:rPr>
              <a:t>salida del spa se obstruye con suciedad, utilice la llave inglesa para  desenroscar la </a:t>
            </a:r>
            <a:r>
              <a:rPr sz="900" dirty="0">
                <a:solidFill>
                  <a:srgbClr val="231F20"/>
                </a:solidFill>
                <a:latin typeface="Arial Narrow"/>
                <a:cs typeface="Arial Narrow"/>
              </a:rPr>
              <a:t>tapa y </a:t>
            </a:r>
            <a:r>
              <a:rPr sz="900" spc="-5" dirty="0">
                <a:solidFill>
                  <a:srgbClr val="231F20"/>
                </a:solidFill>
                <a:latin typeface="Arial Narrow"/>
                <a:cs typeface="Arial Narrow"/>
              </a:rPr>
              <a:t>luego limpie según sea</a:t>
            </a:r>
            <a:r>
              <a:rPr sz="900" spc="-30" dirty="0">
                <a:solidFill>
                  <a:srgbClr val="231F20"/>
                </a:solidFill>
                <a:latin typeface="Arial Narrow"/>
                <a:cs typeface="Arial Narrow"/>
              </a:rPr>
              <a:t> </a:t>
            </a:r>
            <a:r>
              <a:rPr sz="900" dirty="0">
                <a:solidFill>
                  <a:srgbClr val="231F20"/>
                </a:solidFill>
                <a:latin typeface="Arial Narrow"/>
                <a:cs typeface="Arial Narrow"/>
              </a:rPr>
              <a:t>necesario.</a:t>
            </a:r>
            <a:endParaRPr sz="900">
              <a:latin typeface="Arial Narrow"/>
              <a:cs typeface="Arial Narrow"/>
            </a:endParaRPr>
          </a:p>
          <a:p>
            <a:pPr marL="12700" marR="2569210">
              <a:lnSpc>
                <a:spcPct val="101800"/>
              </a:lnSpc>
            </a:pPr>
            <a:r>
              <a:rPr sz="900" b="1" dirty="0">
                <a:solidFill>
                  <a:srgbClr val="231F20"/>
                </a:solidFill>
                <a:latin typeface="Arial Narrow"/>
                <a:cs typeface="Arial Narrow"/>
              </a:rPr>
              <a:t>NOTA: </a:t>
            </a:r>
            <a:r>
              <a:rPr sz="900" spc="-5" dirty="0">
                <a:solidFill>
                  <a:srgbClr val="231F20"/>
                </a:solidFill>
                <a:latin typeface="Arial Narrow"/>
                <a:cs typeface="Arial Narrow"/>
              </a:rPr>
              <a:t>antes de desenroscar la pieza, asegúrese de que el spa esté vacío. </a:t>
            </a:r>
            <a:r>
              <a:rPr sz="900" dirty="0">
                <a:solidFill>
                  <a:srgbClr val="231F20"/>
                </a:solidFill>
                <a:latin typeface="Arial Narrow"/>
                <a:cs typeface="Arial Narrow"/>
              </a:rPr>
              <a:t>¡No </a:t>
            </a:r>
            <a:r>
              <a:rPr sz="900" spc="-5" dirty="0">
                <a:solidFill>
                  <a:srgbClr val="231F20"/>
                </a:solidFill>
                <a:latin typeface="Arial Narrow"/>
                <a:cs typeface="Arial Narrow"/>
              </a:rPr>
              <a:t>desenrosque  nunca ese componente cuando el spa</a:t>
            </a:r>
            <a:r>
              <a:rPr sz="900" spc="-10" dirty="0">
                <a:solidFill>
                  <a:srgbClr val="231F20"/>
                </a:solidFill>
                <a:latin typeface="Arial Narrow"/>
                <a:cs typeface="Arial Narrow"/>
              </a:rPr>
              <a:t> </a:t>
            </a:r>
            <a:r>
              <a:rPr sz="900" spc="-5" dirty="0">
                <a:solidFill>
                  <a:srgbClr val="231F20"/>
                </a:solidFill>
                <a:latin typeface="Arial Narrow"/>
                <a:cs typeface="Arial Narrow"/>
              </a:rPr>
              <a:t>esté</a:t>
            </a:r>
            <a:endParaRPr sz="900">
              <a:latin typeface="Arial Narrow"/>
              <a:cs typeface="Arial Narrow"/>
            </a:endParaRPr>
          </a:p>
          <a:p>
            <a:pPr>
              <a:lnSpc>
                <a:spcPct val="100000"/>
              </a:lnSpc>
            </a:pPr>
            <a:endParaRPr sz="1000">
              <a:latin typeface="Arial Narrow"/>
              <a:cs typeface="Arial Narrow"/>
            </a:endParaRPr>
          </a:p>
          <a:p>
            <a:pPr marL="19685">
              <a:lnSpc>
                <a:spcPct val="100000"/>
              </a:lnSpc>
              <a:spcBef>
                <a:spcPts val="715"/>
              </a:spcBef>
            </a:pPr>
            <a:r>
              <a:rPr sz="900" b="1" dirty="0">
                <a:solidFill>
                  <a:srgbClr val="231F20"/>
                </a:solidFill>
                <a:latin typeface="Arial Narrow"/>
                <a:cs typeface="Arial Narrow"/>
              </a:rPr>
              <a:t>AGUA DEL</a:t>
            </a:r>
            <a:r>
              <a:rPr sz="900" b="1" spc="-5"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149860" marR="124460" indent="-130810">
              <a:lnSpc>
                <a:spcPct val="101800"/>
              </a:lnSpc>
              <a:spcBef>
                <a:spcPts val="200"/>
              </a:spcBef>
              <a:buAutoNum type="arabicPeriod"/>
              <a:tabLst>
                <a:tab pos="150495" algn="l"/>
              </a:tabLst>
            </a:pPr>
            <a:r>
              <a:rPr sz="900" dirty="0">
                <a:solidFill>
                  <a:srgbClr val="231F20"/>
                </a:solidFill>
                <a:latin typeface="Arial Narrow"/>
                <a:cs typeface="Arial Narrow"/>
              </a:rPr>
              <a:t>Cambie </a:t>
            </a:r>
            <a:r>
              <a:rPr sz="900" spc="-5" dirty="0">
                <a:solidFill>
                  <a:srgbClr val="231F20"/>
                </a:solidFill>
                <a:latin typeface="Arial Narrow"/>
                <a:cs typeface="Arial Narrow"/>
              </a:rPr>
              <a:t>el agua del spa cada 3-5 días dependiendo del uso. </a:t>
            </a:r>
            <a:r>
              <a:rPr sz="900" dirty="0">
                <a:solidFill>
                  <a:srgbClr val="231F20"/>
                </a:solidFill>
                <a:latin typeface="Arial Narrow"/>
                <a:cs typeface="Arial Narrow"/>
              </a:rPr>
              <a:t>Si </a:t>
            </a:r>
            <a:r>
              <a:rPr sz="900" spc="-5" dirty="0">
                <a:solidFill>
                  <a:srgbClr val="231F20"/>
                </a:solidFill>
                <a:latin typeface="Arial Narrow"/>
                <a:cs typeface="Arial Narrow"/>
              </a:rPr>
              <a:t>la suciedad del agua es visible </a:t>
            </a:r>
            <a:r>
              <a:rPr sz="900" dirty="0">
                <a:solidFill>
                  <a:srgbClr val="231F20"/>
                </a:solidFill>
                <a:latin typeface="Arial Narrow"/>
                <a:cs typeface="Arial Narrow"/>
              </a:rPr>
              <a:t>o </a:t>
            </a:r>
            <a:r>
              <a:rPr sz="900" spc="-5" dirty="0">
                <a:solidFill>
                  <a:srgbClr val="231F20"/>
                </a:solidFill>
                <a:latin typeface="Arial Narrow"/>
                <a:cs typeface="Arial Narrow"/>
              </a:rPr>
              <a:t>el agua se enturbia </a:t>
            </a:r>
            <a:r>
              <a:rPr sz="900" dirty="0">
                <a:solidFill>
                  <a:srgbClr val="231F20"/>
                </a:solidFill>
                <a:latin typeface="Arial Narrow"/>
                <a:cs typeface="Arial Narrow"/>
              </a:rPr>
              <a:t>y </a:t>
            </a:r>
            <a:r>
              <a:rPr sz="900" spc="-5" dirty="0">
                <a:solidFill>
                  <a:srgbClr val="231F20"/>
                </a:solidFill>
                <a:latin typeface="Arial Narrow"/>
                <a:cs typeface="Arial Narrow"/>
              </a:rPr>
              <a:t>los correspondientes productos  químicos no la aclaran, cambie el agua </a:t>
            </a:r>
            <a:r>
              <a:rPr sz="900" dirty="0">
                <a:solidFill>
                  <a:srgbClr val="231F20"/>
                </a:solidFill>
                <a:latin typeface="Arial Narrow"/>
                <a:cs typeface="Arial Narrow"/>
              </a:rPr>
              <a:t>y </a:t>
            </a:r>
            <a:r>
              <a:rPr sz="900" spc="-5" dirty="0">
                <a:solidFill>
                  <a:srgbClr val="231F20"/>
                </a:solidFill>
                <a:latin typeface="Arial Narrow"/>
                <a:cs typeface="Arial Narrow"/>
              </a:rPr>
              <a:t>limpie la bañera del spa. </a:t>
            </a:r>
            <a:r>
              <a:rPr sz="900" dirty="0">
                <a:solidFill>
                  <a:srgbClr val="231F20"/>
                </a:solidFill>
                <a:latin typeface="Arial Narrow"/>
                <a:cs typeface="Arial Narrow"/>
              </a:rPr>
              <a:t>Consulte </a:t>
            </a:r>
            <a:r>
              <a:rPr sz="900" spc="-5" dirty="0">
                <a:solidFill>
                  <a:srgbClr val="231F20"/>
                </a:solidFill>
                <a:latin typeface="Arial Narrow"/>
                <a:cs typeface="Arial Narrow"/>
              </a:rPr>
              <a:t>las instrucciones en la sección «Limpieza, vaciado </a:t>
            </a:r>
            <a:r>
              <a:rPr sz="900" dirty="0">
                <a:solidFill>
                  <a:srgbClr val="231F20"/>
                </a:solidFill>
                <a:latin typeface="Arial Narrow"/>
                <a:cs typeface="Arial Narrow"/>
              </a:rPr>
              <a:t>y</a:t>
            </a:r>
            <a:r>
              <a:rPr sz="900" spc="-15" dirty="0">
                <a:solidFill>
                  <a:srgbClr val="231F20"/>
                </a:solidFill>
                <a:latin typeface="Arial Narrow"/>
                <a:cs typeface="Arial Narrow"/>
              </a:rPr>
              <a:t> </a:t>
            </a:r>
            <a:r>
              <a:rPr sz="900" dirty="0">
                <a:solidFill>
                  <a:srgbClr val="231F20"/>
                </a:solidFill>
                <a:latin typeface="Arial Narrow"/>
                <a:cs typeface="Arial Narrow"/>
              </a:rPr>
              <a:t>almacenamiento».</a:t>
            </a:r>
            <a:endParaRPr sz="900">
              <a:latin typeface="Arial Narrow"/>
              <a:cs typeface="Arial Narrow"/>
            </a:endParaRPr>
          </a:p>
          <a:p>
            <a:pPr marL="149860" marR="295910" indent="-130810">
              <a:lnSpc>
                <a:spcPct val="101800"/>
              </a:lnSpc>
              <a:buAutoNum type="arabicPeriod"/>
              <a:tabLst>
                <a:tab pos="150495" algn="l"/>
              </a:tabLst>
            </a:pPr>
            <a:r>
              <a:rPr sz="900" dirty="0">
                <a:solidFill>
                  <a:srgbClr val="231F20"/>
                </a:solidFill>
                <a:latin typeface="Arial Narrow"/>
                <a:cs typeface="Arial Narrow"/>
              </a:rPr>
              <a:t>Recomendamos </a:t>
            </a:r>
            <a:r>
              <a:rPr sz="900" spc="-5" dirty="0">
                <a:solidFill>
                  <a:srgbClr val="231F20"/>
                </a:solidFill>
                <a:latin typeface="Arial Narrow"/>
                <a:cs typeface="Arial Narrow"/>
              </a:rPr>
              <a:t>ducharse antes de usar el spa, ya que los productos cosméticos, lociones </a:t>
            </a:r>
            <a:r>
              <a:rPr sz="900" dirty="0">
                <a:solidFill>
                  <a:srgbClr val="231F20"/>
                </a:solidFill>
                <a:latin typeface="Arial Narrow"/>
                <a:cs typeface="Arial Narrow"/>
              </a:rPr>
              <a:t>y </a:t>
            </a:r>
            <a:r>
              <a:rPr sz="900" spc="-5" dirty="0">
                <a:solidFill>
                  <a:srgbClr val="231F20"/>
                </a:solidFill>
                <a:latin typeface="Arial Narrow"/>
                <a:cs typeface="Arial Narrow"/>
              </a:rPr>
              <a:t>otros </a:t>
            </a:r>
            <a:r>
              <a:rPr sz="900" dirty="0">
                <a:solidFill>
                  <a:srgbClr val="231F20"/>
                </a:solidFill>
                <a:latin typeface="Arial Narrow"/>
                <a:cs typeface="Arial Narrow"/>
              </a:rPr>
              <a:t>residuos </a:t>
            </a:r>
            <a:r>
              <a:rPr sz="900" spc="-5" dirty="0">
                <a:solidFill>
                  <a:srgbClr val="231F20"/>
                </a:solidFill>
                <a:latin typeface="Arial Narrow"/>
                <a:cs typeface="Arial Narrow"/>
              </a:rPr>
              <a:t>presentes en la piel pueden degradar  </a:t>
            </a:r>
            <a:r>
              <a:rPr sz="900" dirty="0">
                <a:solidFill>
                  <a:srgbClr val="231F20"/>
                </a:solidFill>
                <a:latin typeface="Arial Narrow"/>
                <a:cs typeface="Arial Narrow"/>
              </a:rPr>
              <a:t>rápidamente </a:t>
            </a:r>
            <a:r>
              <a:rPr sz="900" spc="-5" dirty="0">
                <a:solidFill>
                  <a:srgbClr val="231F20"/>
                </a:solidFill>
                <a:latin typeface="Arial Narrow"/>
                <a:cs typeface="Arial Narrow"/>
              </a:rPr>
              <a:t>la calidad del</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p>
            <a:pPr marL="149860" indent="-130810">
              <a:lnSpc>
                <a:spcPct val="100000"/>
              </a:lnSpc>
              <a:spcBef>
                <a:spcPts val="20"/>
              </a:spcBef>
              <a:buAutoNum type="arabicPeriod"/>
              <a:tabLst>
                <a:tab pos="150495"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el spa no esté en uso, </a:t>
            </a:r>
            <a:r>
              <a:rPr sz="900" dirty="0">
                <a:solidFill>
                  <a:srgbClr val="231F20"/>
                </a:solidFill>
                <a:latin typeface="Arial Narrow"/>
                <a:cs typeface="Arial Narrow"/>
              </a:rPr>
              <a:t>tápelo </a:t>
            </a:r>
            <a:r>
              <a:rPr sz="900" spc="-5" dirty="0">
                <a:solidFill>
                  <a:srgbClr val="231F20"/>
                </a:solidFill>
                <a:latin typeface="Arial Narrow"/>
                <a:cs typeface="Arial Narrow"/>
              </a:rPr>
              <a:t>con la cubierta de hebillas para que no se</a:t>
            </a:r>
            <a:r>
              <a:rPr sz="900" spc="-15" dirty="0">
                <a:solidFill>
                  <a:srgbClr val="231F20"/>
                </a:solidFill>
                <a:latin typeface="Arial Narrow"/>
                <a:cs typeface="Arial Narrow"/>
              </a:rPr>
              <a:t> </a:t>
            </a:r>
            <a:r>
              <a:rPr sz="900" dirty="0">
                <a:solidFill>
                  <a:srgbClr val="231F20"/>
                </a:solidFill>
                <a:latin typeface="Arial Narrow"/>
                <a:cs typeface="Arial Narrow"/>
              </a:rPr>
              <a:t>ensucie.</a:t>
            </a:r>
            <a:endParaRPr sz="900">
              <a:latin typeface="Arial Narrow"/>
              <a:cs typeface="Arial Narrow"/>
            </a:endParaRPr>
          </a:p>
          <a:p>
            <a:pPr marL="149860" marR="181610" indent="-130810">
              <a:lnSpc>
                <a:spcPct val="101800"/>
              </a:lnSpc>
              <a:buAutoNum type="arabicPeriod"/>
              <a:tabLst>
                <a:tab pos="150495" algn="l"/>
              </a:tabLst>
            </a:pPr>
            <a:r>
              <a:rPr sz="900" dirty="0">
                <a:solidFill>
                  <a:srgbClr val="231F20"/>
                </a:solidFill>
                <a:latin typeface="Arial Narrow"/>
                <a:cs typeface="Arial Narrow"/>
              </a:rPr>
              <a:t>Utilice </a:t>
            </a:r>
            <a:r>
              <a:rPr sz="900" spc="-5" dirty="0">
                <a:solidFill>
                  <a:srgbClr val="231F20"/>
                </a:solidFill>
                <a:latin typeface="Arial Narrow"/>
                <a:cs typeface="Arial Narrow"/>
              </a:rPr>
              <a:t>productos químicos especiales para spa con el </a:t>
            </a:r>
            <a:r>
              <a:rPr sz="900" dirty="0">
                <a:solidFill>
                  <a:srgbClr val="231F20"/>
                </a:solidFill>
                <a:latin typeface="Arial Narrow"/>
                <a:cs typeface="Arial Narrow"/>
              </a:rPr>
              <a:t>fin </a:t>
            </a:r>
            <a:r>
              <a:rPr sz="900" spc="-5" dirty="0">
                <a:solidFill>
                  <a:srgbClr val="231F20"/>
                </a:solidFill>
                <a:latin typeface="Arial Narrow"/>
                <a:cs typeface="Arial Narrow"/>
              </a:rPr>
              <a:t>de mantener el agua en condiciones adecuadas. Los daños derivados del mal uso de los  productos químicos </a:t>
            </a:r>
            <a:r>
              <a:rPr sz="900" dirty="0">
                <a:solidFill>
                  <a:srgbClr val="231F20"/>
                </a:solidFill>
                <a:latin typeface="Arial Narrow"/>
                <a:cs typeface="Arial Narrow"/>
              </a:rPr>
              <a:t>o </a:t>
            </a:r>
            <a:r>
              <a:rPr sz="900" spc="-5" dirty="0">
                <a:solidFill>
                  <a:srgbClr val="231F20"/>
                </a:solidFill>
                <a:latin typeface="Arial Narrow"/>
                <a:cs typeface="Arial Narrow"/>
              </a:rPr>
              <a:t>de la mala gestión del agua del spa no están cubiertos por la garantía. </a:t>
            </a:r>
            <a:r>
              <a:rPr sz="900" dirty="0">
                <a:solidFill>
                  <a:srgbClr val="231F20"/>
                </a:solidFill>
                <a:latin typeface="Arial Narrow"/>
                <a:cs typeface="Arial Narrow"/>
              </a:rPr>
              <a:t>Consulte </a:t>
            </a:r>
            <a:r>
              <a:rPr sz="900" spc="-5" dirty="0">
                <a:solidFill>
                  <a:srgbClr val="231F20"/>
                </a:solidFill>
                <a:latin typeface="Arial Narrow"/>
                <a:cs typeface="Arial Narrow"/>
              </a:rPr>
              <a:t>con su distribuidor local del spa si quiere más  información sobre el uso de productos</a:t>
            </a:r>
            <a:r>
              <a:rPr sz="900" spc="-10" dirty="0">
                <a:solidFill>
                  <a:srgbClr val="231F20"/>
                </a:solidFill>
                <a:latin typeface="Arial Narrow"/>
                <a:cs typeface="Arial Narrow"/>
              </a:rPr>
              <a:t> </a:t>
            </a:r>
            <a:r>
              <a:rPr sz="900" dirty="0">
                <a:solidFill>
                  <a:srgbClr val="231F20"/>
                </a:solidFill>
                <a:latin typeface="Arial Narrow"/>
                <a:cs typeface="Arial Narrow"/>
              </a:rPr>
              <a:t>químicos.</a:t>
            </a:r>
            <a:endParaRPr sz="900">
              <a:latin typeface="Arial Narrow"/>
              <a:cs typeface="Arial Narrow"/>
            </a:endParaRPr>
          </a:p>
          <a:p>
            <a:pPr>
              <a:lnSpc>
                <a:spcPct val="100000"/>
              </a:lnSpc>
            </a:pPr>
            <a:endParaRPr sz="800">
              <a:latin typeface="Arial Narrow"/>
              <a:cs typeface="Arial Narrow"/>
            </a:endParaRPr>
          </a:p>
          <a:p>
            <a:pPr marL="19685">
              <a:lnSpc>
                <a:spcPct val="100000"/>
              </a:lnSpc>
            </a:pPr>
            <a:r>
              <a:rPr sz="900" b="1" dirty="0">
                <a:solidFill>
                  <a:srgbClr val="231F20"/>
                </a:solidFill>
                <a:latin typeface="Arial Narrow"/>
                <a:cs typeface="Arial Narrow"/>
              </a:rPr>
              <a:t>Saneamiento del</a:t>
            </a:r>
            <a:r>
              <a:rPr sz="900" b="1" spc="-100"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p>
            <a:pPr marL="19685" marR="5080">
              <a:lnSpc>
                <a:spcPct val="101800"/>
              </a:lnSpc>
              <a:spcBef>
                <a:spcPts val="204"/>
              </a:spcBef>
            </a:pPr>
            <a:r>
              <a:rPr sz="900" dirty="0">
                <a:solidFill>
                  <a:srgbClr val="231F20"/>
                </a:solidFill>
                <a:latin typeface="Arial Narrow"/>
                <a:cs typeface="Arial Narrow"/>
              </a:rPr>
              <a:t>El </a:t>
            </a:r>
            <a:r>
              <a:rPr sz="900" spc="-5" dirty="0">
                <a:solidFill>
                  <a:srgbClr val="231F20"/>
                </a:solidFill>
                <a:latin typeface="Arial Narrow"/>
                <a:cs typeface="Arial Narrow"/>
              </a:rPr>
              <a:t>propietario del spa debe </a:t>
            </a:r>
            <a:r>
              <a:rPr sz="900" dirty="0">
                <a:solidFill>
                  <a:srgbClr val="231F20"/>
                </a:solidFill>
                <a:latin typeface="Arial Narrow"/>
                <a:cs typeface="Arial Narrow"/>
              </a:rPr>
              <a:t>revisar </a:t>
            </a:r>
            <a:r>
              <a:rPr sz="900" spc="-5" dirty="0">
                <a:solidFill>
                  <a:srgbClr val="231F20"/>
                </a:solidFill>
                <a:latin typeface="Arial Narrow"/>
                <a:cs typeface="Arial Narrow"/>
              </a:rPr>
              <a:t>periódicamente el agua del spa </a:t>
            </a:r>
            <a:r>
              <a:rPr sz="900" dirty="0">
                <a:solidFill>
                  <a:srgbClr val="231F20"/>
                </a:solidFill>
                <a:latin typeface="Arial Narrow"/>
                <a:cs typeface="Arial Narrow"/>
              </a:rPr>
              <a:t>y </a:t>
            </a:r>
            <a:r>
              <a:rPr sz="900" spc="-5" dirty="0">
                <a:solidFill>
                  <a:srgbClr val="231F20"/>
                </a:solidFill>
                <a:latin typeface="Arial Narrow"/>
                <a:cs typeface="Arial Narrow"/>
              </a:rPr>
              <a:t>mantenerla desinfectada con un mantenimiento programado </a:t>
            </a:r>
            <a:r>
              <a:rPr sz="900" dirty="0">
                <a:solidFill>
                  <a:srgbClr val="231F20"/>
                </a:solidFill>
                <a:latin typeface="Arial Narrow"/>
                <a:cs typeface="Arial Narrow"/>
              </a:rPr>
              <a:t>(diario </a:t>
            </a:r>
            <a:r>
              <a:rPr sz="900" spc="-5" dirty="0">
                <a:solidFill>
                  <a:srgbClr val="231F20"/>
                </a:solidFill>
                <a:latin typeface="Arial Narrow"/>
                <a:cs typeface="Arial Narrow"/>
              </a:rPr>
              <a:t>si es necesario).  </a:t>
            </a:r>
            <a:r>
              <a:rPr sz="900" dirty="0">
                <a:solidFill>
                  <a:srgbClr val="231F20"/>
                </a:solidFill>
                <a:latin typeface="Arial Narrow"/>
                <a:cs typeface="Arial Narrow"/>
              </a:rPr>
              <a:t>Utilizar </a:t>
            </a:r>
            <a:r>
              <a:rPr sz="900" spc="-5" dirty="0">
                <a:solidFill>
                  <a:srgbClr val="231F20"/>
                </a:solidFill>
                <a:latin typeface="Arial Narrow"/>
                <a:cs typeface="Arial Narrow"/>
              </a:rPr>
              <a:t>un desinfectante </a:t>
            </a:r>
            <a:r>
              <a:rPr sz="900" dirty="0">
                <a:solidFill>
                  <a:srgbClr val="231F20"/>
                </a:solidFill>
                <a:latin typeface="Arial Narrow"/>
                <a:cs typeface="Arial Narrow"/>
              </a:rPr>
              <a:t>u </a:t>
            </a:r>
            <a:r>
              <a:rPr sz="900" spc="-5" dirty="0">
                <a:solidFill>
                  <a:srgbClr val="231F20"/>
                </a:solidFill>
                <a:latin typeface="Arial Narrow"/>
                <a:cs typeface="Arial Narrow"/>
              </a:rPr>
              <a:t>otros productos químicos mantendrá </a:t>
            </a:r>
            <a:r>
              <a:rPr sz="900" dirty="0">
                <a:solidFill>
                  <a:srgbClr val="231F20"/>
                </a:solidFill>
                <a:latin typeface="Arial Narrow"/>
                <a:cs typeface="Arial Narrow"/>
              </a:rPr>
              <a:t>a raya </a:t>
            </a:r>
            <a:r>
              <a:rPr sz="900" spc="-5" dirty="0">
                <a:solidFill>
                  <a:srgbClr val="231F20"/>
                </a:solidFill>
                <a:latin typeface="Arial Narrow"/>
                <a:cs typeface="Arial Narrow"/>
              </a:rPr>
              <a:t>las bacterias </a:t>
            </a:r>
            <a:r>
              <a:rPr sz="900" dirty="0">
                <a:solidFill>
                  <a:srgbClr val="231F20"/>
                </a:solidFill>
                <a:latin typeface="Arial Narrow"/>
                <a:cs typeface="Arial Narrow"/>
              </a:rPr>
              <a:t>y </a:t>
            </a:r>
            <a:r>
              <a:rPr sz="900" spc="-5" dirty="0">
                <a:solidFill>
                  <a:srgbClr val="231F20"/>
                </a:solidFill>
                <a:latin typeface="Arial Narrow"/>
                <a:cs typeface="Arial Narrow"/>
              </a:rPr>
              <a:t>la </a:t>
            </a:r>
            <a:r>
              <a:rPr sz="900" dirty="0">
                <a:solidFill>
                  <a:srgbClr val="231F20"/>
                </a:solidFill>
                <a:latin typeface="Arial Narrow"/>
                <a:cs typeface="Arial Narrow"/>
              </a:rPr>
              <a:t>reproducción </a:t>
            </a:r>
            <a:r>
              <a:rPr sz="900" spc="-5" dirty="0">
                <a:solidFill>
                  <a:srgbClr val="231F20"/>
                </a:solidFill>
                <a:latin typeface="Arial Narrow"/>
                <a:cs typeface="Arial Narrow"/>
              </a:rPr>
              <a:t>de virus en el agua del spa. Mantener el correcto  equilibrio del agua mediante el uso apropiado de desinfectantes es el </a:t>
            </a:r>
            <a:r>
              <a:rPr sz="900" dirty="0">
                <a:solidFill>
                  <a:srgbClr val="231F20"/>
                </a:solidFill>
                <a:latin typeface="Arial Narrow"/>
                <a:cs typeface="Arial Narrow"/>
              </a:rPr>
              <a:t>factor </a:t>
            </a:r>
            <a:r>
              <a:rPr sz="900" spc="-5" dirty="0">
                <a:solidFill>
                  <a:srgbClr val="231F20"/>
                </a:solidFill>
                <a:latin typeface="Arial Narrow"/>
                <a:cs typeface="Arial Narrow"/>
              </a:rPr>
              <a:t>más importante para optimizar la vida </a:t>
            </a:r>
            <a:r>
              <a:rPr sz="900" dirty="0">
                <a:solidFill>
                  <a:srgbClr val="231F20"/>
                </a:solidFill>
                <a:latin typeface="Arial Narrow"/>
                <a:cs typeface="Arial Narrow"/>
              </a:rPr>
              <a:t>y </a:t>
            </a:r>
            <a:r>
              <a:rPr sz="900" spc="-5" dirty="0">
                <a:solidFill>
                  <a:srgbClr val="231F20"/>
                </a:solidFill>
                <a:latin typeface="Arial Narrow"/>
                <a:cs typeface="Arial Narrow"/>
              </a:rPr>
              <a:t>el aspecto del spa </a:t>
            </a:r>
            <a:r>
              <a:rPr sz="900" dirty="0">
                <a:solidFill>
                  <a:srgbClr val="231F20"/>
                </a:solidFill>
                <a:latin typeface="Arial Narrow"/>
                <a:cs typeface="Arial Narrow"/>
              </a:rPr>
              <a:t>y </a:t>
            </a:r>
            <a:r>
              <a:rPr sz="900" spc="-5" dirty="0">
                <a:solidFill>
                  <a:srgbClr val="231F20"/>
                </a:solidFill>
                <a:latin typeface="Arial Narrow"/>
                <a:cs typeface="Arial Narrow"/>
              </a:rPr>
              <a:t>garantizar un agua  limpia, salubre </a:t>
            </a:r>
            <a:r>
              <a:rPr sz="900" dirty="0">
                <a:solidFill>
                  <a:srgbClr val="231F20"/>
                </a:solidFill>
                <a:latin typeface="Arial Narrow"/>
                <a:cs typeface="Arial Narrow"/>
              </a:rPr>
              <a:t>y</a:t>
            </a:r>
            <a:r>
              <a:rPr sz="900" spc="-10" dirty="0">
                <a:solidFill>
                  <a:srgbClr val="231F20"/>
                </a:solidFill>
                <a:latin typeface="Arial Narrow"/>
                <a:cs typeface="Arial Narrow"/>
              </a:rPr>
              <a:t> </a:t>
            </a:r>
            <a:r>
              <a:rPr sz="900" spc="-5" dirty="0">
                <a:solidFill>
                  <a:srgbClr val="231F20"/>
                </a:solidFill>
                <a:latin typeface="Arial Narrow"/>
                <a:cs typeface="Arial Narrow"/>
              </a:rPr>
              <a:t>segura.</a:t>
            </a:r>
            <a:endParaRPr sz="900">
              <a:latin typeface="Arial Narrow"/>
              <a:cs typeface="Arial Narrow"/>
            </a:endParaRPr>
          </a:p>
          <a:p>
            <a:pPr marL="19685" marR="113664">
              <a:lnSpc>
                <a:spcPct val="101800"/>
              </a:lnSpc>
            </a:pPr>
            <a:r>
              <a:rPr sz="900" dirty="0">
                <a:solidFill>
                  <a:srgbClr val="231F20"/>
                </a:solidFill>
                <a:latin typeface="Arial Narrow"/>
                <a:cs typeface="Arial Narrow"/>
              </a:rPr>
              <a:t>Adoptar </a:t>
            </a:r>
            <a:r>
              <a:rPr sz="900" spc="-5" dirty="0">
                <a:solidFill>
                  <a:srgbClr val="231F20"/>
                </a:solidFill>
                <a:latin typeface="Arial Narrow"/>
                <a:cs typeface="Arial Narrow"/>
              </a:rPr>
              <a:t>la </a:t>
            </a:r>
            <a:r>
              <a:rPr sz="900" dirty="0">
                <a:solidFill>
                  <a:srgbClr val="231F20"/>
                </a:solidFill>
                <a:latin typeface="Arial Narrow"/>
                <a:cs typeface="Arial Narrow"/>
              </a:rPr>
              <a:t>técnica </a:t>
            </a:r>
            <a:r>
              <a:rPr sz="900" spc="-5" dirty="0">
                <a:solidFill>
                  <a:srgbClr val="231F20"/>
                </a:solidFill>
                <a:latin typeface="Arial Narrow"/>
                <a:cs typeface="Arial Narrow"/>
              </a:rPr>
              <a:t>adecuada es importante para comprobar el estado del agua del spa </a:t>
            </a:r>
            <a:r>
              <a:rPr sz="900" dirty="0">
                <a:solidFill>
                  <a:srgbClr val="231F20"/>
                </a:solidFill>
                <a:latin typeface="Arial Narrow"/>
                <a:cs typeface="Arial Narrow"/>
              </a:rPr>
              <a:t>y tratarla. Póngase </a:t>
            </a:r>
            <a:r>
              <a:rPr sz="900" spc="-5" dirty="0">
                <a:solidFill>
                  <a:srgbClr val="231F20"/>
                </a:solidFill>
                <a:latin typeface="Arial Narrow"/>
                <a:cs typeface="Arial Narrow"/>
              </a:rPr>
              <a:t>en contacto con su profesional del spa si </a:t>
            </a:r>
            <a:r>
              <a:rPr sz="900" dirty="0">
                <a:solidFill>
                  <a:srgbClr val="231F20"/>
                </a:solidFill>
                <a:latin typeface="Arial Narrow"/>
                <a:cs typeface="Arial Narrow"/>
              </a:rPr>
              <a:t>tiene  </a:t>
            </a:r>
            <a:r>
              <a:rPr sz="900" spc="-5" dirty="0">
                <a:solidFill>
                  <a:srgbClr val="231F20"/>
                </a:solidFill>
                <a:latin typeface="Arial Narrow"/>
                <a:cs typeface="Arial Narrow"/>
              </a:rPr>
              <a:t>alguna pregunta sobre productos químicos, desinfectantes, kits de prueba </a:t>
            </a:r>
            <a:r>
              <a:rPr sz="900" dirty="0">
                <a:solidFill>
                  <a:srgbClr val="231F20"/>
                </a:solidFill>
                <a:latin typeface="Arial Narrow"/>
                <a:cs typeface="Arial Narrow"/>
              </a:rPr>
              <a:t>o </a:t>
            </a:r>
            <a:r>
              <a:rPr sz="900" spc="-5" dirty="0">
                <a:solidFill>
                  <a:srgbClr val="231F20"/>
                </a:solidFill>
                <a:latin typeface="Arial Narrow"/>
                <a:cs typeface="Arial Narrow"/>
              </a:rPr>
              <a:t>procedimientos de</a:t>
            </a:r>
            <a:r>
              <a:rPr sz="900" spc="-20" dirty="0">
                <a:solidFill>
                  <a:srgbClr val="231F20"/>
                </a:solidFill>
                <a:latin typeface="Arial Narrow"/>
                <a:cs typeface="Arial Narrow"/>
              </a:rPr>
              <a:t> </a:t>
            </a:r>
            <a:r>
              <a:rPr sz="900" dirty="0">
                <a:solidFill>
                  <a:srgbClr val="231F20"/>
                </a:solidFill>
                <a:latin typeface="Arial Narrow"/>
                <a:cs typeface="Arial Narrow"/>
              </a:rPr>
              <a:t>prueba.</a:t>
            </a:r>
            <a:endParaRPr sz="900">
              <a:latin typeface="Arial Narrow"/>
              <a:cs typeface="Arial Narrow"/>
            </a:endParaRPr>
          </a:p>
          <a:p>
            <a:pPr>
              <a:lnSpc>
                <a:spcPct val="100000"/>
              </a:lnSpc>
            </a:pPr>
            <a:endParaRPr sz="800">
              <a:latin typeface="Arial Narrow"/>
              <a:cs typeface="Arial Narrow"/>
            </a:endParaRPr>
          </a:p>
          <a:p>
            <a:pPr marL="19685">
              <a:lnSpc>
                <a:spcPct val="100000"/>
              </a:lnSpc>
            </a:pPr>
            <a:r>
              <a:rPr sz="900" b="1" dirty="0">
                <a:solidFill>
                  <a:srgbClr val="231F20"/>
                </a:solidFill>
                <a:latin typeface="Arial Narrow"/>
                <a:cs typeface="Arial Narrow"/>
              </a:rPr>
              <a:t>Equilibrio del</a:t>
            </a:r>
            <a:r>
              <a:rPr sz="900" b="1" spc="-5"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p>
            <a:pPr marL="19685">
              <a:lnSpc>
                <a:spcPct val="100000"/>
              </a:lnSpc>
              <a:spcBef>
                <a:spcPts val="220"/>
              </a:spcBef>
            </a:pPr>
            <a:r>
              <a:rPr sz="900" dirty="0">
                <a:solidFill>
                  <a:srgbClr val="231F20"/>
                </a:solidFill>
                <a:latin typeface="Arial Narrow"/>
                <a:cs typeface="Arial Narrow"/>
              </a:rPr>
              <a:t>Siga </a:t>
            </a:r>
            <a:r>
              <a:rPr sz="900" spc="-5" dirty="0">
                <a:solidFill>
                  <a:srgbClr val="231F20"/>
                </a:solidFill>
                <a:latin typeface="Arial Narrow"/>
                <a:cs typeface="Arial Narrow"/>
              </a:rPr>
              <a:t>las instrucciones que </a:t>
            </a:r>
            <a:r>
              <a:rPr sz="900" dirty="0">
                <a:solidFill>
                  <a:srgbClr val="231F20"/>
                </a:solidFill>
                <a:latin typeface="Arial Narrow"/>
                <a:cs typeface="Arial Narrow"/>
              </a:rPr>
              <a:t>figuran a </a:t>
            </a:r>
            <a:r>
              <a:rPr sz="900" spc="-5" dirty="0">
                <a:solidFill>
                  <a:srgbClr val="231F20"/>
                </a:solidFill>
                <a:latin typeface="Arial Narrow"/>
                <a:cs typeface="Arial Narrow"/>
              </a:rPr>
              <a:t>continuación para mantener el agua de su</a:t>
            </a:r>
            <a:r>
              <a:rPr sz="900" spc="-2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p:txBody>
      </p:sp>
      <p:sp>
        <p:nvSpPr>
          <p:cNvPr id="3" name="object 3"/>
          <p:cNvSpPr txBox="1"/>
          <p:nvPr/>
        </p:nvSpPr>
        <p:spPr>
          <a:xfrm>
            <a:off x="524036" y="450626"/>
            <a:ext cx="358902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MANTENIMIENTO </a:t>
            </a:r>
            <a:r>
              <a:rPr sz="1600" b="1" dirty="0">
                <a:solidFill>
                  <a:srgbClr val="231F20"/>
                </a:solidFill>
                <a:latin typeface="Arial Narrow"/>
                <a:cs typeface="Arial Narrow"/>
              </a:rPr>
              <a:t>Y PRODUCTOS</a:t>
            </a:r>
            <a:r>
              <a:rPr sz="1600" b="1" spc="-85" dirty="0">
                <a:solidFill>
                  <a:srgbClr val="231F20"/>
                </a:solidFill>
                <a:latin typeface="Arial Narrow"/>
                <a:cs typeface="Arial Narrow"/>
              </a:rPr>
              <a:t> </a:t>
            </a:r>
            <a:r>
              <a:rPr sz="1600" b="1" spc="-5" dirty="0">
                <a:solidFill>
                  <a:srgbClr val="231F20"/>
                </a:solidFill>
                <a:latin typeface="Arial Narrow"/>
                <a:cs typeface="Arial Narrow"/>
              </a:rPr>
              <a:t>QUÍMICOS</a:t>
            </a:r>
            <a:endParaRPr sz="1600">
              <a:latin typeface="Arial Narrow"/>
              <a:cs typeface="Arial Narrow"/>
            </a:endParaRPr>
          </a:p>
        </p:txBody>
      </p:sp>
      <p:sp>
        <p:nvSpPr>
          <p:cNvPr id="4" name="object 4"/>
          <p:cNvSpPr/>
          <p:nvPr/>
        </p:nvSpPr>
        <p:spPr>
          <a:xfrm>
            <a:off x="543204" y="822109"/>
            <a:ext cx="6457950" cy="0"/>
          </a:xfrm>
          <a:custGeom>
            <a:avLst/>
            <a:gdLst/>
            <a:ahLst/>
            <a:cxnLst/>
            <a:rect l="l" t="t" r="r" b="b"/>
            <a:pathLst>
              <a:path w="6457950">
                <a:moveTo>
                  <a:pt x="0" y="0"/>
                </a:moveTo>
                <a:lnTo>
                  <a:pt x="6457569" y="0"/>
                </a:lnTo>
              </a:path>
            </a:pathLst>
          </a:custGeom>
          <a:ln w="9525">
            <a:solidFill>
              <a:srgbClr val="231F20"/>
            </a:solidFill>
            <a:prstDash val="sysDot"/>
          </a:ln>
        </p:spPr>
        <p:txBody>
          <a:bodyPr wrap="square" lIns="0" tIns="0" rIns="0" bIns="0" rtlCol="0"/>
          <a:lstStyle/>
          <a:p>
            <a:endParaRPr/>
          </a:p>
        </p:txBody>
      </p:sp>
      <p:sp>
        <p:nvSpPr>
          <p:cNvPr id="5" name="object 5"/>
          <p:cNvSpPr txBox="1"/>
          <p:nvPr/>
        </p:nvSpPr>
        <p:spPr>
          <a:xfrm>
            <a:off x="524055" y="966948"/>
            <a:ext cx="6497320" cy="7061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231F20"/>
                </a:solidFill>
                <a:latin typeface="Arial Narrow"/>
                <a:cs typeface="Arial Narrow"/>
              </a:rPr>
              <a:t>ATENCIÓN:</a:t>
            </a:r>
            <a:r>
              <a:rPr sz="900" b="1" spc="-20" dirty="0">
                <a:solidFill>
                  <a:srgbClr val="231F20"/>
                </a:solidFill>
                <a:latin typeface="Arial Narrow"/>
                <a:cs typeface="Arial Narrow"/>
              </a:rPr>
              <a:t> </a:t>
            </a:r>
            <a:r>
              <a:rPr sz="900" b="1" dirty="0">
                <a:solidFill>
                  <a:srgbClr val="231F20"/>
                </a:solidFill>
                <a:latin typeface="Arial Narrow"/>
                <a:cs typeface="Arial Narrow"/>
              </a:rPr>
              <a:t>ASEGÚRESE</a:t>
            </a:r>
            <a:r>
              <a:rPr sz="900" b="1" spc="-15" dirty="0">
                <a:solidFill>
                  <a:srgbClr val="231F20"/>
                </a:solidFill>
                <a:latin typeface="Arial Narrow"/>
                <a:cs typeface="Arial Narrow"/>
              </a:rPr>
              <a:t> </a:t>
            </a:r>
            <a:r>
              <a:rPr sz="900" b="1" dirty="0">
                <a:solidFill>
                  <a:srgbClr val="231F20"/>
                </a:solidFill>
                <a:latin typeface="Arial Narrow"/>
                <a:cs typeface="Arial Narrow"/>
              </a:rPr>
              <a:t>SIEMPRE</a:t>
            </a:r>
            <a:r>
              <a:rPr sz="900" b="1" spc="-20" dirty="0">
                <a:solidFill>
                  <a:srgbClr val="231F20"/>
                </a:solidFill>
                <a:latin typeface="Arial Narrow"/>
                <a:cs typeface="Arial Narrow"/>
              </a:rPr>
              <a:t> </a:t>
            </a:r>
            <a:r>
              <a:rPr sz="900" b="1" dirty="0">
                <a:solidFill>
                  <a:srgbClr val="231F20"/>
                </a:solidFill>
                <a:latin typeface="Arial Narrow"/>
                <a:cs typeface="Arial Narrow"/>
              </a:rPr>
              <a:t>DE</a:t>
            </a:r>
            <a:r>
              <a:rPr sz="900" b="1" spc="-15" dirty="0">
                <a:solidFill>
                  <a:srgbClr val="231F20"/>
                </a:solidFill>
                <a:latin typeface="Arial Narrow"/>
                <a:cs typeface="Arial Narrow"/>
              </a:rPr>
              <a:t> </a:t>
            </a:r>
            <a:r>
              <a:rPr sz="900" b="1" spc="-5" dirty="0">
                <a:solidFill>
                  <a:srgbClr val="231F20"/>
                </a:solidFill>
                <a:latin typeface="Arial Narrow"/>
                <a:cs typeface="Arial Narrow"/>
              </a:rPr>
              <a:t>QUE</a:t>
            </a:r>
            <a:r>
              <a:rPr sz="900" b="1" spc="-20" dirty="0">
                <a:solidFill>
                  <a:srgbClr val="231F20"/>
                </a:solidFill>
                <a:latin typeface="Arial Narrow"/>
                <a:cs typeface="Arial Narrow"/>
              </a:rPr>
              <a:t> </a:t>
            </a:r>
            <a:r>
              <a:rPr sz="900" b="1" dirty="0">
                <a:solidFill>
                  <a:srgbClr val="231F20"/>
                </a:solidFill>
                <a:latin typeface="Arial Narrow"/>
                <a:cs typeface="Arial Narrow"/>
              </a:rPr>
              <a:t>EL</a:t>
            </a:r>
            <a:r>
              <a:rPr sz="900" b="1" spc="-15" dirty="0">
                <a:solidFill>
                  <a:srgbClr val="231F20"/>
                </a:solidFill>
                <a:latin typeface="Arial Narrow"/>
                <a:cs typeface="Arial Narrow"/>
              </a:rPr>
              <a:t> </a:t>
            </a:r>
            <a:r>
              <a:rPr sz="900" b="1" dirty="0">
                <a:solidFill>
                  <a:srgbClr val="231F20"/>
                </a:solidFill>
                <a:latin typeface="Arial Narrow"/>
                <a:cs typeface="Arial Narrow"/>
              </a:rPr>
              <a:t>SPA</a:t>
            </a:r>
            <a:r>
              <a:rPr sz="900" b="1" spc="-15" dirty="0">
                <a:solidFill>
                  <a:srgbClr val="231F20"/>
                </a:solidFill>
                <a:latin typeface="Arial Narrow"/>
                <a:cs typeface="Arial Narrow"/>
              </a:rPr>
              <a:t> </a:t>
            </a:r>
            <a:r>
              <a:rPr sz="900" b="1" dirty="0">
                <a:solidFill>
                  <a:srgbClr val="231F20"/>
                </a:solidFill>
                <a:latin typeface="Arial Narrow"/>
                <a:cs typeface="Arial Narrow"/>
              </a:rPr>
              <a:t>ESTÉ</a:t>
            </a:r>
            <a:r>
              <a:rPr sz="900" b="1" spc="-20" dirty="0">
                <a:solidFill>
                  <a:srgbClr val="231F20"/>
                </a:solidFill>
                <a:latin typeface="Arial Narrow"/>
                <a:cs typeface="Arial Narrow"/>
              </a:rPr>
              <a:t> </a:t>
            </a:r>
            <a:r>
              <a:rPr sz="900" b="1" spc="-5" dirty="0">
                <a:solidFill>
                  <a:srgbClr val="231F20"/>
                </a:solidFill>
                <a:latin typeface="Arial Narrow"/>
                <a:cs typeface="Arial Narrow"/>
              </a:rPr>
              <a:t>DESCONECTADO</a:t>
            </a:r>
            <a:r>
              <a:rPr sz="900" b="1" spc="-15" dirty="0">
                <a:solidFill>
                  <a:srgbClr val="231F20"/>
                </a:solidFill>
                <a:latin typeface="Arial Narrow"/>
                <a:cs typeface="Arial Narrow"/>
              </a:rPr>
              <a:t> </a:t>
            </a:r>
            <a:r>
              <a:rPr sz="900" b="1" dirty="0">
                <a:solidFill>
                  <a:srgbClr val="231F20"/>
                </a:solidFill>
                <a:latin typeface="Arial Narrow"/>
                <a:cs typeface="Arial Narrow"/>
              </a:rPr>
              <a:t>ANTES</a:t>
            </a:r>
            <a:r>
              <a:rPr sz="900" b="1" spc="-20" dirty="0">
                <a:solidFill>
                  <a:srgbClr val="231F20"/>
                </a:solidFill>
                <a:latin typeface="Arial Narrow"/>
                <a:cs typeface="Arial Narrow"/>
              </a:rPr>
              <a:t> </a:t>
            </a:r>
            <a:r>
              <a:rPr sz="900" b="1" dirty="0">
                <a:solidFill>
                  <a:srgbClr val="231F20"/>
                </a:solidFill>
                <a:latin typeface="Arial Narrow"/>
                <a:cs typeface="Arial Narrow"/>
              </a:rPr>
              <a:t>DE</a:t>
            </a:r>
            <a:r>
              <a:rPr sz="900" b="1" spc="-15" dirty="0">
                <a:solidFill>
                  <a:srgbClr val="231F20"/>
                </a:solidFill>
                <a:latin typeface="Arial Narrow"/>
                <a:cs typeface="Arial Narrow"/>
              </a:rPr>
              <a:t> </a:t>
            </a:r>
            <a:r>
              <a:rPr sz="900" b="1" dirty="0">
                <a:solidFill>
                  <a:srgbClr val="231F20"/>
                </a:solidFill>
                <a:latin typeface="Arial Narrow"/>
                <a:cs typeface="Arial Narrow"/>
              </a:rPr>
              <a:t>INICIAR</a:t>
            </a:r>
            <a:r>
              <a:rPr sz="900" b="1" spc="-20" dirty="0">
                <a:solidFill>
                  <a:srgbClr val="231F20"/>
                </a:solidFill>
                <a:latin typeface="Arial Narrow"/>
                <a:cs typeface="Arial Narrow"/>
              </a:rPr>
              <a:t> </a:t>
            </a:r>
            <a:r>
              <a:rPr sz="900" b="1" dirty="0">
                <a:solidFill>
                  <a:srgbClr val="231F20"/>
                </a:solidFill>
                <a:latin typeface="Arial Narrow"/>
                <a:cs typeface="Arial Narrow"/>
              </a:rPr>
              <a:t>CUALQUIER</a:t>
            </a:r>
            <a:r>
              <a:rPr sz="900" b="1" spc="-15" dirty="0">
                <a:solidFill>
                  <a:srgbClr val="231F20"/>
                </a:solidFill>
                <a:latin typeface="Arial Narrow"/>
                <a:cs typeface="Arial Narrow"/>
              </a:rPr>
              <a:t> </a:t>
            </a:r>
            <a:r>
              <a:rPr sz="900" b="1" dirty="0">
                <a:solidFill>
                  <a:srgbClr val="231F20"/>
                </a:solidFill>
                <a:latin typeface="Arial Narrow"/>
                <a:cs typeface="Arial Narrow"/>
              </a:rPr>
              <a:t>TAREA</a:t>
            </a:r>
            <a:r>
              <a:rPr sz="900" b="1" spc="-15" dirty="0">
                <a:solidFill>
                  <a:srgbClr val="231F20"/>
                </a:solidFill>
                <a:latin typeface="Arial Narrow"/>
                <a:cs typeface="Arial Narrow"/>
              </a:rPr>
              <a:t> </a:t>
            </a:r>
            <a:r>
              <a:rPr sz="900" b="1" dirty="0">
                <a:solidFill>
                  <a:srgbClr val="231F20"/>
                </a:solidFill>
                <a:latin typeface="Arial Narrow"/>
                <a:cs typeface="Arial Narrow"/>
              </a:rPr>
              <a:t>DE</a:t>
            </a:r>
            <a:r>
              <a:rPr sz="900" b="1" spc="-20" dirty="0">
                <a:solidFill>
                  <a:srgbClr val="231F20"/>
                </a:solidFill>
                <a:latin typeface="Arial Narrow"/>
                <a:cs typeface="Arial Narrow"/>
              </a:rPr>
              <a:t> </a:t>
            </a:r>
            <a:r>
              <a:rPr sz="900" b="1" spc="-5" dirty="0">
                <a:solidFill>
                  <a:srgbClr val="231F20"/>
                </a:solidFill>
                <a:latin typeface="Arial Narrow"/>
                <a:cs typeface="Arial Narrow"/>
              </a:rPr>
              <a:t>MANTENIMIENTO</a:t>
            </a:r>
            <a:r>
              <a:rPr sz="900" b="1" spc="-15" dirty="0">
                <a:solidFill>
                  <a:srgbClr val="231F20"/>
                </a:solidFill>
                <a:latin typeface="Arial Narrow"/>
                <a:cs typeface="Arial Narrow"/>
              </a:rPr>
              <a:t> </a:t>
            </a:r>
            <a:r>
              <a:rPr sz="900" b="1" dirty="0">
                <a:solidFill>
                  <a:srgbClr val="231F20"/>
                </a:solidFill>
                <a:latin typeface="Arial Narrow"/>
                <a:cs typeface="Arial Narrow"/>
              </a:rPr>
              <a:t>PARA  EVITAR RIESGOS DE LESIONES O</a:t>
            </a:r>
            <a:r>
              <a:rPr sz="900" b="1" spc="-10" dirty="0">
                <a:solidFill>
                  <a:srgbClr val="231F20"/>
                </a:solidFill>
                <a:latin typeface="Arial Narrow"/>
                <a:cs typeface="Arial Narrow"/>
              </a:rPr>
              <a:t> </a:t>
            </a:r>
            <a:r>
              <a:rPr sz="900" b="1" spc="-5" dirty="0">
                <a:solidFill>
                  <a:srgbClr val="231F20"/>
                </a:solidFill>
                <a:latin typeface="Arial Narrow"/>
                <a:cs typeface="Arial Narrow"/>
              </a:rPr>
              <a:t>MUERTE.</a:t>
            </a:r>
            <a:endParaRPr sz="900">
              <a:latin typeface="Arial Narrow"/>
              <a:cs typeface="Arial Narrow"/>
            </a:endParaRPr>
          </a:p>
          <a:p>
            <a:pPr marL="12700">
              <a:lnSpc>
                <a:spcPct val="100000"/>
              </a:lnSpc>
              <a:spcBef>
                <a:spcPts val="620"/>
              </a:spcBef>
            </a:pPr>
            <a:r>
              <a:rPr sz="1200" b="1" spc="-5" dirty="0">
                <a:solidFill>
                  <a:srgbClr val="231F20"/>
                </a:solidFill>
                <a:latin typeface="Arial Narrow"/>
                <a:cs typeface="Arial Narrow"/>
              </a:rPr>
              <a:t>MANTENIMIENTO </a:t>
            </a:r>
            <a:r>
              <a:rPr sz="1200" b="1" dirty="0">
                <a:solidFill>
                  <a:srgbClr val="231F20"/>
                </a:solidFill>
                <a:latin typeface="Arial Narrow"/>
                <a:cs typeface="Arial Narrow"/>
              </a:rPr>
              <a:t>DEL CARTUCHO DE</a:t>
            </a:r>
            <a:r>
              <a:rPr sz="1200" b="1" spc="-5" dirty="0">
                <a:solidFill>
                  <a:srgbClr val="231F20"/>
                </a:solidFill>
                <a:latin typeface="Arial Narrow"/>
                <a:cs typeface="Arial Narrow"/>
              </a:rPr>
              <a:t> </a:t>
            </a:r>
            <a:r>
              <a:rPr sz="1200" b="1" dirty="0">
                <a:solidFill>
                  <a:srgbClr val="231F20"/>
                </a:solidFill>
                <a:latin typeface="Arial Narrow"/>
                <a:cs typeface="Arial Narrow"/>
              </a:rPr>
              <a:t>FILTRO</a:t>
            </a:r>
            <a:endParaRPr sz="1200">
              <a:latin typeface="Arial Narrow"/>
              <a:cs typeface="Arial Narrow"/>
            </a:endParaRPr>
          </a:p>
          <a:p>
            <a:pPr marL="12700">
              <a:lnSpc>
                <a:spcPct val="100000"/>
              </a:lnSpc>
              <a:spcBef>
                <a:spcPts val="60"/>
              </a:spcBef>
            </a:pPr>
            <a:r>
              <a:rPr sz="900" spc="-5" dirty="0">
                <a:solidFill>
                  <a:srgbClr val="231F20"/>
                </a:solidFill>
                <a:latin typeface="Arial Narrow"/>
                <a:cs typeface="Arial Narrow"/>
              </a:rPr>
              <a:t>1. </a:t>
            </a:r>
            <a:r>
              <a:rPr sz="900" dirty="0">
                <a:solidFill>
                  <a:srgbClr val="231F20"/>
                </a:solidFill>
                <a:latin typeface="Arial Narrow"/>
                <a:cs typeface="Arial Narrow"/>
              </a:rPr>
              <a:t>Inspeccione y </a:t>
            </a:r>
            <a:r>
              <a:rPr sz="900" spc="-5" dirty="0">
                <a:solidFill>
                  <a:srgbClr val="231F20"/>
                </a:solidFill>
                <a:latin typeface="Arial Narrow"/>
                <a:cs typeface="Arial Narrow"/>
              </a:rPr>
              <a:t>limpie 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cuidadosamente después de cada uso. </a:t>
            </a:r>
            <a:r>
              <a:rPr sz="900" dirty="0">
                <a:solidFill>
                  <a:srgbClr val="231F20"/>
                </a:solidFill>
                <a:latin typeface="Arial Narrow"/>
                <a:cs typeface="Arial Narrow"/>
              </a:rPr>
              <a:t>Siga </a:t>
            </a:r>
            <a:r>
              <a:rPr sz="900" spc="-5" dirty="0">
                <a:solidFill>
                  <a:srgbClr val="231F20"/>
                </a:solidFill>
                <a:latin typeface="Arial Narrow"/>
                <a:cs typeface="Arial Narrow"/>
              </a:rPr>
              <a:t>los pasos que se indican </a:t>
            </a:r>
            <a:r>
              <a:rPr sz="900" dirty="0">
                <a:solidFill>
                  <a:srgbClr val="231F20"/>
                </a:solidFill>
                <a:latin typeface="Arial Narrow"/>
                <a:cs typeface="Arial Narrow"/>
              </a:rPr>
              <a:t>a</a:t>
            </a:r>
            <a:r>
              <a:rPr sz="900" spc="-25" dirty="0">
                <a:solidFill>
                  <a:srgbClr val="231F20"/>
                </a:solidFill>
                <a:latin typeface="Arial Narrow"/>
                <a:cs typeface="Arial Narrow"/>
              </a:rPr>
              <a:t> </a:t>
            </a:r>
            <a:r>
              <a:rPr sz="900" spc="-5" dirty="0">
                <a:solidFill>
                  <a:srgbClr val="231F20"/>
                </a:solidFill>
                <a:latin typeface="Arial Narrow"/>
                <a:cs typeface="Arial Narrow"/>
              </a:rPr>
              <a:t>continuación:</a:t>
            </a:r>
            <a:endParaRPr sz="900">
              <a:latin typeface="Arial Narrow"/>
              <a:cs typeface="Arial Narrow"/>
            </a:endParaRPr>
          </a:p>
        </p:txBody>
      </p:sp>
      <p:graphicFrame>
        <p:nvGraphicFramePr>
          <p:cNvPr id="6" name="object 6"/>
          <p:cNvGraphicFramePr>
            <a:graphicFrameLocks noGrp="1"/>
          </p:cNvGraphicFramePr>
          <p:nvPr/>
        </p:nvGraphicFramePr>
        <p:xfrm>
          <a:off x="533554" y="7709625"/>
          <a:ext cx="6489700" cy="1449705"/>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2054860">
                  <a:extLst>
                    <a:ext uri="{9D8B030D-6E8A-4147-A177-3AD203B41FA5}">
                      <a16:colId xmlns:a16="http://schemas.microsoft.com/office/drawing/2014/main" val="20001"/>
                    </a:ext>
                  </a:extLst>
                </a:gridCol>
                <a:gridCol w="2230754">
                  <a:extLst>
                    <a:ext uri="{9D8B030D-6E8A-4147-A177-3AD203B41FA5}">
                      <a16:colId xmlns:a16="http://schemas.microsoft.com/office/drawing/2014/main" val="20002"/>
                    </a:ext>
                  </a:extLst>
                </a:gridCol>
              </a:tblGrid>
              <a:tr h="250706">
                <a:tc>
                  <a:txBody>
                    <a:bodyPr/>
                    <a:lstStyle/>
                    <a:p>
                      <a:pPr marR="776605" algn="r">
                        <a:lnSpc>
                          <a:spcPct val="100000"/>
                        </a:lnSpc>
                        <a:spcBef>
                          <a:spcPts val="300"/>
                        </a:spcBef>
                      </a:pPr>
                      <a:r>
                        <a:rPr sz="1000" b="1" dirty="0">
                          <a:solidFill>
                            <a:srgbClr val="FFFFFF"/>
                          </a:solidFill>
                          <a:latin typeface="Arial Narrow"/>
                          <a:cs typeface="Arial Narrow"/>
                        </a:rPr>
                        <a:t>PARÁMETRO</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26034" algn="ctr">
                        <a:lnSpc>
                          <a:spcPct val="100000"/>
                        </a:lnSpc>
                        <a:spcBef>
                          <a:spcPts val="300"/>
                        </a:spcBef>
                      </a:pPr>
                      <a:r>
                        <a:rPr sz="1000" b="1" dirty="0">
                          <a:solidFill>
                            <a:srgbClr val="FFFFFF"/>
                          </a:solidFill>
                          <a:latin typeface="Arial Narrow"/>
                          <a:cs typeface="Arial Narrow"/>
                        </a:rPr>
                        <a:t>FRECUENCIA DE</a:t>
                      </a:r>
                      <a:r>
                        <a:rPr sz="1000" b="1" spc="-15" dirty="0">
                          <a:solidFill>
                            <a:srgbClr val="FFFFFF"/>
                          </a:solidFill>
                          <a:latin typeface="Arial Narrow"/>
                          <a:cs typeface="Arial Narrow"/>
                        </a:rPr>
                        <a:t> </a:t>
                      </a:r>
                      <a:r>
                        <a:rPr sz="1000" b="1" dirty="0">
                          <a:solidFill>
                            <a:srgbClr val="FFFFFF"/>
                          </a:solidFill>
                          <a:latin typeface="Arial Narrow"/>
                          <a:cs typeface="Arial Narrow"/>
                        </a:rPr>
                        <a:t>PRUEBA</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2705" algn="ctr">
                        <a:lnSpc>
                          <a:spcPct val="100000"/>
                        </a:lnSpc>
                        <a:spcBef>
                          <a:spcPts val="300"/>
                        </a:spcBef>
                      </a:pPr>
                      <a:r>
                        <a:rPr sz="1000" b="1" dirty="0">
                          <a:solidFill>
                            <a:srgbClr val="FFFFFF"/>
                          </a:solidFill>
                          <a:latin typeface="Arial Narrow"/>
                          <a:cs typeface="Arial Narrow"/>
                        </a:rPr>
                        <a:t>NIVEL</a:t>
                      </a:r>
                      <a:r>
                        <a:rPr sz="1000" b="1" spc="-5" dirty="0">
                          <a:solidFill>
                            <a:srgbClr val="FFFFFF"/>
                          </a:solidFill>
                          <a:latin typeface="Arial Narrow"/>
                          <a:cs typeface="Arial Narrow"/>
                        </a:rPr>
                        <a:t> </a:t>
                      </a:r>
                      <a:r>
                        <a:rPr sz="1000" b="1" dirty="0">
                          <a:solidFill>
                            <a:srgbClr val="FFFFFF"/>
                          </a:solidFill>
                          <a:latin typeface="Arial Narrow"/>
                          <a:cs typeface="Arial Narrow"/>
                        </a:rPr>
                        <a:t>CORRECTO</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18">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a:latin typeface="Times New Roman"/>
                        <a:cs typeface="Times New Roman"/>
                      </a:endParaRPr>
                    </a:p>
                    <a:p>
                      <a:pPr marL="26034" algn="ctr">
                        <a:lnSpc>
                          <a:spcPct val="100000"/>
                        </a:lnSpc>
                        <a:spcBef>
                          <a:spcPts val="5"/>
                        </a:spcBef>
                      </a:pPr>
                      <a:r>
                        <a:rPr sz="900" dirty="0">
                          <a:solidFill>
                            <a:srgbClr val="231F20"/>
                          </a:solidFill>
                          <a:latin typeface="Arial Narrow"/>
                          <a:cs typeface="Arial Narrow"/>
                        </a:rPr>
                        <a:t>Diario</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52145" marR="591820" indent="31115">
                        <a:lnSpc>
                          <a:spcPct val="120300"/>
                        </a:lnSpc>
                        <a:spcBef>
                          <a:spcPts val="235"/>
                        </a:spcBef>
                      </a:pPr>
                      <a:r>
                        <a:rPr sz="900" spc="-5" dirty="0">
                          <a:solidFill>
                            <a:srgbClr val="231F20"/>
                          </a:solidFill>
                          <a:latin typeface="Arial Narrow"/>
                          <a:cs typeface="Arial Narrow"/>
                        </a:rPr>
                        <a:t>7,2-7,6 si se usa cloro  7,2-7,8 si se usa</a:t>
                      </a:r>
                      <a:r>
                        <a:rPr sz="900" spc="-80" dirty="0">
                          <a:solidFill>
                            <a:srgbClr val="231F20"/>
                          </a:solidFill>
                          <a:latin typeface="Arial Narrow"/>
                          <a:cs typeface="Arial Narrow"/>
                        </a:rPr>
                        <a:t> </a:t>
                      </a:r>
                      <a:r>
                        <a:rPr sz="900" dirty="0">
                          <a:solidFill>
                            <a:srgbClr val="231F20"/>
                          </a:solidFill>
                          <a:latin typeface="Arial Narrow"/>
                          <a:cs typeface="Arial Narrow"/>
                        </a:rPr>
                        <a:t>bromo</a:t>
                      </a:r>
                      <a:endParaRPr sz="90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14">
                <a:tc>
                  <a:txBody>
                    <a:bodyPr/>
                    <a:lstStyle/>
                    <a:p>
                      <a:pPr marR="805180" algn="r">
                        <a:lnSpc>
                          <a:spcPct val="100000"/>
                        </a:lnSpc>
                        <a:spcBef>
                          <a:spcPts val="160"/>
                        </a:spcBef>
                      </a:pPr>
                      <a:r>
                        <a:rPr sz="900" b="1" dirty="0">
                          <a:solidFill>
                            <a:srgbClr val="231F20"/>
                          </a:solidFill>
                          <a:latin typeface="Arial Narrow"/>
                          <a:cs typeface="Arial Narrow"/>
                        </a:rPr>
                        <a:t>Libre de</a:t>
                      </a:r>
                      <a:r>
                        <a:rPr sz="900" b="1" spc="-100" dirty="0">
                          <a:solidFill>
                            <a:srgbClr val="231F20"/>
                          </a:solidFill>
                          <a:latin typeface="Arial Narrow"/>
                          <a:cs typeface="Arial Narrow"/>
                        </a:rPr>
                        <a:t> </a:t>
                      </a:r>
                      <a:r>
                        <a:rPr sz="900" b="1" dirty="0">
                          <a:solidFill>
                            <a:srgbClr val="231F20"/>
                          </a:solidFill>
                          <a:latin typeface="Arial Narrow"/>
                          <a:cs typeface="Arial Narrow"/>
                        </a:rPr>
                        <a:t>cloro</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60"/>
                        </a:spcBef>
                      </a:pPr>
                      <a:r>
                        <a:rPr sz="900" dirty="0">
                          <a:solidFill>
                            <a:srgbClr val="231F20"/>
                          </a:solidFill>
                          <a:latin typeface="Arial Narrow"/>
                          <a:cs typeface="Arial Narrow"/>
                        </a:rPr>
                        <a:t>Diario</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6">
                <a:tc>
                  <a:txBody>
                    <a:bodyPr/>
                    <a:lstStyle/>
                    <a:p>
                      <a:pPr marR="770890" algn="r">
                        <a:lnSpc>
                          <a:spcPct val="100000"/>
                        </a:lnSpc>
                        <a:spcBef>
                          <a:spcPts val="210"/>
                        </a:spcBef>
                      </a:pPr>
                      <a:r>
                        <a:rPr sz="900" b="1" dirty="0">
                          <a:solidFill>
                            <a:srgbClr val="231F20"/>
                          </a:solidFill>
                          <a:latin typeface="Arial Narrow"/>
                          <a:cs typeface="Arial Narrow"/>
                        </a:rPr>
                        <a:t>Bromo</a:t>
                      </a:r>
                      <a:r>
                        <a:rPr sz="900" b="1" spc="-100" dirty="0">
                          <a:solidFill>
                            <a:srgbClr val="231F20"/>
                          </a:solidFill>
                          <a:latin typeface="Arial Narrow"/>
                          <a:cs typeface="Arial Narrow"/>
                        </a:rPr>
                        <a:t> </a:t>
                      </a:r>
                      <a:r>
                        <a:rPr sz="900" b="1" dirty="0">
                          <a:solidFill>
                            <a:srgbClr val="231F20"/>
                          </a:solidFill>
                          <a:latin typeface="Arial Narrow"/>
                          <a:cs typeface="Arial Narrow"/>
                        </a:rPr>
                        <a:t>residual</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10"/>
                        </a:spcBef>
                      </a:pPr>
                      <a:r>
                        <a:rPr sz="900" dirty="0">
                          <a:solidFill>
                            <a:srgbClr val="231F20"/>
                          </a:solidFill>
                          <a:latin typeface="Arial Narrow"/>
                          <a:cs typeface="Arial Narrow"/>
                        </a:rPr>
                        <a:t>Diario</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2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4">
                <a:tc>
                  <a:txBody>
                    <a:bodyPr/>
                    <a:lstStyle/>
                    <a:p>
                      <a:pPr marR="753110" algn="r">
                        <a:lnSpc>
                          <a:spcPct val="100000"/>
                        </a:lnSpc>
                        <a:spcBef>
                          <a:spcPts val="160"/>
                        </a:spcBef>
                      </a:pPr>
                      <a:r>
                        <a:rPr sz="900" b="1" dirty="0">
                          <a:solidFill>
                            <a:srgbClr val="231F20"/>
                          </a:solidFill>
                          <a:latin typeface="Arial Narrow"/>
                          <a:cs typeface="Arial Narrow"/>
                        </a:rPr>
                        <a:t>Alcalinidad</a:t>
                      </a:r>
                      <a:r>
                        <a:rPr sz="900" b="1" spc="-100" dirty="0">
                          <a:solidFill>
                            <a:srgbClr val="231F20"/>
                          </a:solidFill>
                          <a:latin typeface="Arial Narrow"/>
                          <a:cs typeface="Arial Narrow"/>
                        </a:rPr>
                        <a:t> </a:t>
                      </a:r>
                      <a:r>
                        <a:rPr sz="900" b="1" dirty="0">
                          <a:solidFill>
                            <a:srgbClr val="231F20"/>
                          </a:solidFill>
                          <a:latin typeface="Arial Narrow"/>
                          <a:cs typeface="Arial Narrow"/>
                        </a:rPr>
                        <a:t>total</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sz="900" dirty="0">
                          <a:solidFill>
                            <a:srgbClr val="231F20"/>
                          </a:solidFill>
                          <a:latin typeface="Arial Narrow"/>
                          <a:cs typeface="Arial Narrow"/>
                        </a:rPr>
                        <a:t>Semanal</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96714">
                <a:tc>
                  <a:txBody>
                    <a:bodyPr/>
                    <a:lstStyle/>
                    <a:p>
                      <a:pPr marR="44450" algn="ctr">
                        <a:lnSpc>
                          <a:spcPct val="100000"/>
                        </a:lnSpc>
                        <a:spcBef>
                          <a:spcPts val="215"/>
                        </a:spcBef>
                      </a:pPr>
                      <a:r>
                        <a:rPr sz="900" b="1" dirty="0">
                          <a:solidFill>
                            <a:srgbClr val="231F20"/>
                          </a:solidFill>
                          <a:latin typeface="Arial Narrow"/>
                          <a:cs typeface="Arial Narrow"/>
                        </a:rPr>
                        <a:t>Dureza</a:t>
                      </a:r>
                      <a:r>
                        <a:rPr sz="900" b="1" spc="-5" dirty="0">
                          <a:solidFill>
                            <a:srgbClr val="231F20"/>
                          </a:solidFill>
                          <a:latin typeface="Arial Narrow"/>
                          <a:cs typeface="Arial Narrow"/>
                        </a:rPr>
                        <a:t> </a:t>
                      </a:r>
                      <a:r>
                        <a:rPr sz="900" b="1" dirty="0">
                          <a:solidFill>
                            <a:srgbClr val="231F20"/>
                          </a:solidFill>
                          <a:latin typeface="Arial Narrow"/>
                          <a:cs typeface="Arial Narrow"/>
                        </a:rPr>
                        <a:t>total</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210"/>
                        </a:spcBef>
                      </a:pPr>
                      <a:r>
                        <a:rPr sz="900" dirty="0">
                          <a:solidFill>
                            <a:srgbClr val="231F20"/>
                          </a:solidFill>
                          <a:latin typeface="Arial Narrow"/>
                          <a:cs typeface="Arial Narrow"/>
                        </a:rPr>
                        <a:t>Semanal</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2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
        <p:nvSpPr>
          <p:cNvPr id="7" name="object 7"/>
          <p:cNvSpPr txBox="1"/>
          <p:nvPr/>
        </p:nvSpPr>
        <p:spPr>
          <a:xfrm>
            <a:off x="516954" y="9300954"/>
            <a:ext cx="5340985" cy="454659"/>
          </a:xfrm>
          <a:prstGeom prst="rect">
            <a:avLst/>
          </a:prstGeom>
        </p:spPr>
        <p:txBody>
          <a:bodyPr vert="horz" wrap="square" lIns="0" tIns="27940" rIns="0" bIns="0" rtlCol="0">
            <a:spAutoFit/>
          </a:bodyPr>
          <a:lstStyle/>
          <a:p>
            <a:pPr marL="12700">
              <a:lnSpc>
                <a:spcPct val="100000"/>
              </a:lnSpc>
              <a:spcBef>
                <a:spcPts val="220"/>
              </a:spcBef>
            </a:pPr>
            <a:r>
              <a:rPr sz="900" b="1" dirty="0">
                <a:solidFill>
                  <a:srgbClr val="231F20"/>
                </a:solidFill>
                <a:latin typeface="Arial Narrow"/>
                <a:cs typeface="Arial Narrow"/>
              </a:rPr>
              <a:t>NOTA:</a:t>
            </a:r>
            <a:endParaRPr sz="900">
              <a:latin typeface="Arial Narrow"/>
              <a:cs typeface="Arial Narrow"/>
            </a:endParaRPr>
          </a:p>
          <a:p>
            <a:pPr marL="165100" indent="-145415">
              <a:lnSpc>
                <a:spcPct val="100000"/>
              </a:lnSpc>
              <a:spcBef>
                <a:spcPts val="120"/>
              </a:spcBef>
              <a:buSzPct val="88888"/>
              <a:buChar char="●"/>
              <a:tabLst>
                <a:tab pos="165100" algn="l"/>
              </a:tabLst>
            </a:pPr>
            <a:r>
              <a:rPr sz="900" spc="-10" dirty="0">
                <a:solidFill>
                  <a:srgbClr val="231F20"/>
                </a:solidFill>
                <a:latin typeface="Arial Narrow"/>
                <a:cs typeface="Arial Narrow"/>
              </a:rPr>
              <a:t>un pH bajo dañará la bañera </a:t>
            </a:r>
            <a:r>
              <a:rPr sz="900" spc="-5" dirty="0">
                <a:solidFill>
                  <a:srgbClr val="231F20"/>
                </a:solidFill>
                <a:latin typeface="Arial Narrow"/>
                <a:cs typeface="Arial Narrow"/>
              </a:rPr>
              <a:t>y </a:t>
            </a:r>
            <a:r>
              <a:rPr sz="900" spc="-10" dirty="0">
                <a:solidFill>
                  <a:srgbClr val="231F20"/>
                </a:solidFill>
                <a:latin typeface="Arial Narrow"/>
                <a:cs typeface="Arial Narrow"/>
              </a:rPr>
              <a:t>la bomba del spa. </a:t>
            </a:r>
            <a:r>
              <a:rPr sz="900" spc="-5" dirty="0">
                <a:solidFill>
                  <a:srgbClr val="231F20"/>
                </a:solidFill>
                <a:latin typeface="Arial Narrow"/>
                <a:cs typeface="Arial Narrow"/>
              </a:rPr>
              <a:t>Cualquier </a:t>
            </a:r>
            <a:r>
              <a:rPr sz="900" spc="-10" dirty="0">
                <a:solidFill>
                  <a:srgbClr val="231F20"/>
                </a:solidFill>
                <a:latin typeface="Arial Narrow"/>
                <a:cs typeface="Arial Narrow"/>
              </a:rPr>
              <a:t>daño </a:t>
            </a:r>
            <a:r>
              <a:rPr sz="900" spc="-5" dirty="0">
                <a:solidFill>
                  <a:srgbClr val="231F20"/>
                </a:solidFill>
                <a:latin typeface="Arial Narrow"/>
                <a:cs typeface="Arial Narrow"/>
              </a:rPr>
              <a:t>resultante </a:t>
            </a:r>
            <a:r>
              <a:rPr sz="900" spc="-10" dirty="0">
                <a:solidFill>
                  <a:srgbClr val="231F20"/>
                </a:solidFill>
                <a:latin typeface="Arial Narrow"/>
                <a:cs typeface="Arial Narrow"/>
              </a:rPr>
              <a:t>de un desequilibrio químico anulará la</a:t>
            </a:r>
            <a:r>
              <a:rPr sz="900" spc="175" dirty="0">
                <a:solidFill>
                  <a:srgbClr val="231F20"/>
                </a:solidFill>
                <a:latin typeface="Arial Narrow"/>
                <a:cs typeface="Arial Narrow"/>
              </a:rPr>
              <a:t> </a:t>
            </a:r>
            <a:r>
              <a:rPr sz="900" spc="-5" dirty="0">
                <a:solidFill>
                  <a:srgbClr val="231F20"/>
                </a:solidFill>
                <a:latin typeface="Arial Narrow"/>
                <a:cs typeface="Arial Narrow"/>
              </a:rPr>
              <a:t>garantía.</a:t>
            </a:r>
            <a:endParaRPr sz="900">
              <a:latin typeface="Arial Narrow"/>
              <a:cs typeface="Arial Narrow"/>
            </a:endParaRPr>
          </a:p>
          <a:p>
            <a:pPr marL="165100" indent="-145415">
              <a:lnSpc>
                <a:spcPct val="100000"/>
              </a:lnSpc>
              <a:spcBef>
                <a:spcPts val="20"/>
              </a:spcBef>
              <a:buChar char="●"/>
              <a:tabLst>
                <a:tab pos="165100" algn="l"/>
              </a:tabLst>
            </a:pPr>
            <a:r>
              <a:rPr sz="800" dirty="0">
                <a:solidFill>
                  <a:srgbClr val="231F20"/>
                </a:solidFill>
                <a:latin typeface="Arial Narrow"/>
                <a:cs typeface="Arial Narrow"/>
              </a:rPr>
              <a:t>Un </a:t>
            </a:r>
            <a:r>
              <a:rPr sz="800" spc="-5" dirty="0">
                <a:solidFill>
                  <a:srgbClr val="231F20"/>
                </a:solidFill>
                <a:latin typeface="Arial Narrow"/>
                <a:cs typeface="Arial Narrow"/>
              </a:rPr>
              <a:t>pH alto </a:t>
            </a:r>
            <a:r>
              <a:rPr sz="800" dirty="0">
                <a:solidFill>
                  <a:srgbClr val="231F20"/>
                </a:solidFill>
                <a:latin typeface="Arial Narrow"/>
                <a:cs typeface="Arial Narrow"/>
              </a:rPr>
              <a:t>(agua </a:t>
            </a:r>
            <a:r>
              <a:rPr sz="800" spc="-5" dirty="0">
                <a:solidFill>
                  <a:srgbClr val="231F20"/>
                </a:solidFill>
                <a:latin typeface="Arial Narrow"/>
                <a:cs typeface="Arial Narrow"/>
              </a:rPr>
              <a:t>dura) dará lugar </a:t>
            </a:r>
            <a:r>
              <a:rPr sz="800" dirty="0">
                <a:solidFill>
                  <a:srgbClr val="231F20"/>
                </a:solidFill>
                <a:latin typeface="Arial Narrow"/>
                <a:cs typeface="Arial Narrow"/>
              </a:rPr>
              <a:t>a </a:t>
            </a:r>
            <a:r>
              <a:rPr sz="800" spc="-5" dirty="0">
                <a:solidFill>
                  <a:srgbClr val="231F20"/>
                </a:solidFill>
                <a:latin typeface="Arial Narrow"/>
                <a:cs typeface="Arial Narrow"/>
              </a:rPr>
              <a:t>coagulaciones blancas en el interior de la bomba de </a:t>
            </a:r>
            <a:r>
              <a:rPr sz="800" dirty="0">
                <a:solidFill>
                  <a:srgbClr val="231F20"/>
                </a:solidFill>
                <a:latin typeface="Arial Narrow"/>
                <a:cs typeface="Arial Narrow"/>
              </a:rPr>
              <a:t>filtrado, </a:t>
            </a:r>
            <a:r>
              <a:rPr sz="800" spc="-5" dirty="0">
                <a:solidFill>
                  <a:srgbClr val="231F20"/>
                </a:solidFill>
                <a:latin typeface="Arial Narrow"/>
                <a:cs typeface="Arial Narrow"/>
              </a:rPr>
              <a:t>lo que puede provocar daños en la</a:t>
            </a:r>
            <a:r>
              <a:rPr sz="800" spc="-15" dirty="0">
                <a:solidFill>
                  <a:srgbClr val="231F20"/>
                </a:solidFill>
                <a:latin typeface="Arial Narrow"/>
                <a:cs typeface="Arial Narrow"/>
              </a:rPr>
              <a:t> </a:t>
            </a:r>
            <a:r>
              <a:rPr sz="800" dirty="0">
                <a:solidFill>
                  <a:srgbClr val="231F20"/>
                </a:solidFill>
                <a:latin typeface="Arial Narrow"/>
                <a:cs typeface="Arial Narrow"/>
              </a:rPr>
              <a:t>bomba.</a:t>
            </a:r>
            <a:endParaRPr sz="800">
              <a:latin typeface="Arial Narrow"/>
              <a:cs typeface="Arial Narrow"/>
            </a:endParaRPr>
          </a:p>
        </p:txBody>
      </p:sp>
      <p:grpSp>
        <p:nvGrpSpPr>
          <p:cNvPr id="8" name="object 8"/>
          <p:cNvGrpSpPr/>
          <p:nvPr/>
        </p:nvGrpSpPr>
        <p:grpSpPr>
          <a:xfrm>
            <a:off x="4767440" y="3862589"/>
            <a:ext cx="2269490" cy="885825"/>
            <a:chOff x="4767440" y="3862589"/>
            <a:chExt cx="2269490" cy="885825"/>
          </a:xfrm>
        </p:grpSpPr>
        <p:sp>
          <p:nvSpPr>
            <p:cNvPr id="9" name="object 9"/>
            <p:cNvSpPr/>
            <p:nvPr/>
          </p:nvSpPr>
          <p:spPr>
            <a:xfrm>
              <a:off x="4770615" y="3872585"/>
              <a:ext cx="2263140" cy="872490"/>
            </a:xfrm>
            <a:custGeom>
              <a:avLst/>
              <a:gdLst/>
              <a:ahLst/>
              <a:cxnLst/>
              <a:rect l="l" t="t" r="r" b="b"/>
              <a:pathLst>
                <a:path w="2263140" h="872489">
                  <a:moveTo>
                    <a:pt x="2262886" y="872337"/>
                  </a:moveTo>
                  <a:lnTo>
                    <a:pt x="0" y="872337"/>
                  </a:lnTo>
                  <a:lnTo>
                    <a:pt x="0" y="0"/>
                  </a:lnTo>
                  <a:lnTo>
                    <a:pt x="2262886" y="0"/>
                  </a:lnTo>
                  <a:lnTo>
                    <a:pt x="2262886" y="872337"/>
                  </a:lnTo>
                  <a:close/>
                </a:path>
              </a:pathLst>
            </a:custGeom>
            <a:ln w="6350">
              <a:solidFill>
                <a:srgbClr val="231F20"/>
              </a:solidFill>
            </a:ln>
          </p:spPr>
          <p:txBody>
            <a:bodyPr wrap="square" lIns="0" tIns="0" rIns="0" bIns="0" rtlCol="0"/>
            <a:lstStyle/>
            <a:p>
              <a:endParaRPr/>
            </a:p>
          </p:txBody>
        </p:sp>
        <p:sp>
          <p:nvSpPr>
            <p:cNvPr id="10" name="object 10"/>
            <p:cNvSpPr/>
            <p:nvPr/>
          </p:nvSpPr>
          <p:spPr>
            <a:xfrm>
              <a:off x="4981173" y="4301671"/>
              <a:ext cx="36830" cy="29209"/>
            </a:xfrm>
            <a:custGeom>
              <a:avLst/>
              <a:gdLst/>
              <a:ahLst/>
              <a:cxnLst/>
              <a:rect l="l" t="t" r="r" b="b"/>
              <a:pathLst>
                <a:path w="36829" h="29210">
                  <a:moveTo>
                    <a:pt x="36349" y="23012"/>
                  </a:moveTo>
                  <a:lnTo>
                    <a:pt x="33797" y="28321"/>
                  </a:lnTo>
                  <a:lnTo>
                    <a:pt x="23700" y="28765"/>
                  </a:lnTo>
                  <a:lnTo>
                    <a:pt x="13782" y="24041"/>
                  </a:lnTo>
                  <a:lnTo>
                    <a:pt x="7129" y="19912"/>
                  </a:lnTo>
                  <a:lnTo>
                    <a:pt x="2391" y="15106"/>
                  </a:lnTo>
                  <a:lnTo>
                    <a:pt x="0" y="10196"/>
                  </a:lnTo>
                  <a:lnTo>
                    <a:pt x="383" y="5753"/>
                  </a:lnTo>
                  <a:lnTo>
                    <a:pt x="2936" y="444"/>
                  </a:lnTo>
                  <a:lnTo>
                    <a:pt x="13032" y="0"/>
                  </a:lnTo>
                  <a:lnTo>
                    <a:pt x="22976" y="4762"/>
                  </a:lnTo>
                  <a:lnTo>
                    <a:pt x="29624" y="8880"/>
                  </a:lnTo>
                  <a:lnTo>
                    <a:pt x="34359" y="13682"/>
                  </a:lnTo>
                  <a:lnTo>
                    <a:pt x="36746" y="18587"/>
                  </a:lnTo>
                  <a:lnTo>
                    <a:pt x="36349" y="23012"/>
                  </a:lnTo>
                  <a:close/>
                </a:path>
              </a:pathLst>
            </a:custGeom>
            <a:ln w="6350">
              <a:solidFill>
                <a:srgbClr val="231F20"/>
              </a:solidFill>
            </a:ln>
          </p:spPr>
          <p:txBody>
            <a:bodyPr wrap="square" lIns="0" tIns="0" rIns="0" bIns="0" rtlCol="0"/>
            <a:lstStyle/>
            <a:p>
              <a:endParaRPr/>
            </a:p>
          </p:txBody>
        </p:sp>
        <p:sp>
          <p:nvSpPr>
            <p:cNvPr id="11" name="object 11"/>
            <p:cNvSpPr/>
            <p:nvPr/>
          </p:nvSpPr>
          <p:spPr>
            <a:xfrm>
              <a:off x="4842948" y="4182500"/>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2" y="150567"/>
                  </a:lnTo>
                  <a:lnTo>
                    <a:pt x="642673" y="188978"/>
                  </a:lnTo>
                  <a:lnTo>
                    <a:pt x="684730" y="226413"/>
                  </a:lnTo>
                  <a:lnTo>
                    <a:pt x="712692" y="258983"/>
                  </a:lnTo>
                  <a:lnTo>
                    <a:pt x="721817" y="282800"/>
                  </a:lnTo>
                  <a:lnTo>
                    <a:pt x="716203" y="305724"/>
                  </a:lnTo>
                  <a:lnTo>
                    <a:pt x="676798" y="326797"/>
                  </a:lnTo>
                  <a:lnTo>
                    <a:pt x="659430" y="321792"/>
                  </a:lnTo>
                  <a:lnTo>
                    <a:pt x="636066" y="306485"/>
                  </a:lnTo>
                  <a:lnTo>
                    <a:pt x="617529" y="290883"/>
                  </a:lnTo>
                  <a:lnTo>
                    <a:pt x="589802" y="268431"/>
                  </a:lnTo>
                  <a:lnTo>
                    <a:pt x="554366" y="242737"/>
                  </a:lnTo>
                  <a:lnTo>
                    <a:pt x="512700" y="217412"/>
                  </a:lnTo>
                  <a:lnTo>
                    <a:pt x="466284" y="196065"/>
                  </a:lnTo>
                  <a:lnTo>
                    <a:pt x="416598" y="182307"/>
                  </a:lnTo>
                  <a:lnTo>
                    <a:pt x="365121" y="179747"/>
                  </a:lnTo>
                  <a:lnTo>
                    <a:pt x="313334" y="191995"/>
                  </a:lnTo>
                  <a:lnTo>
                    <a:pt x="303009" y="211890"/>
                  </a:lnTo>
                  <a:lnTo>
                    <a:pt x="295216" y="222997"/>
                  </a:lnTo>
                  <a:lnTo>
                    <a:pt x="286039" y="229344"/>
                  </a:lnTo>
                  <a:lnTo>
                    <a:pt x="271564" y="234959"/>
                  </a:lnTo>
                </a:path>
              </a:pathLst>
            </a:custGeom>
            <a:ln w="6350">
              <a:solidFill>
                <a:srgbClr val="231F20"/>
              </a:solidFill>
            </a:ln>
          </p:spPr>
          <p:txBody>
            <a:bodyPr wrap="square" lIns="0" tIns="0" rIns="0" bIns="0" rtlCol="0"/>
            <a:lstStyle/>
            <a:p>
              <a:endParaRPr/>
            </a:p>
          </p:txBody>
        </p:sp>
        <p:sp>
          <p:nvSpPr>
            <p:cNvPr id="12" name="object 12"/>
            <p:cNvSpPr/>
            <p:nvPr/>
          </p:nvSpPr>
          <p:spPr>
            <a:xfrm>
              <a:off x="5156280" y="4315859"/>
              <a:ext cx="386715" cy="191135"/>
            </a:xfrm>
            <a:custGeom>
              <a:avLst/>
              <a:gdLst/>
              <a:ahLst/>
              <a:cxnLst/>
              <a:rect l="l" t="t" r="r" b="b"/>
              <a:pathLst>
                <a:path w="386714" h="191135">
                  <a:moveTo>
                    <a:pt x="0" y="35887"/>
                  </a:moveTo>
                  <a:lnTo>
                    <a:pt x="56220" y="10065"/>
                  </a:lnTo>
                  <a:lnTo>
                    <a:pt x="93151" y="0"/>
                  </a:lnTo>
                  <a:lnTo>
                    <a:pt x="127162" y="4379"/>
                  </a:lnTo>
                  <a:lnTo>
                    <a:pt x="174625" y="21891"/>
                  </a:lnTo>
                  <a:lnTo>
                    <a:pt x="216320" y="42092"/>
                  </a:lnTo>
                  <a:lnTo>
                    <a:pt x="259744" y="69260"/>
                  </a:lnTo>
                  <a:lnTo>
                    <a:pt x="301693" y="100547"/>
                  </a:lnTo>
                  <a:lnTo>
                    <a:pt x="338963" y="133103"/>
                  </a:lnTo>
                  <a:lnTo>
                    <a:pt x="368350" y="164078"/>
                  </a:lnTo>
                  <a:lnTo>
                    <a:pt x="386651" y="190623"/>
                  </a:lnTo>
                </a:path>
              </a:pathLst>
            </a:custGeom>
            <a:ln w="6350">
              <a:solidFill>
                <a:srgbClr val="231F20"/>
              </a:solidFill>
            </a:ln>
          </p:spPr>
          <p:txBody>
            <a:bodyPr wrap="square" lIns="0" tIns="0" rIns="0" bIns="0" rtlCol="0"/>
            <a:lstStyle/>
            <a:p>
              <a:endParaRPr/>
            </a:p>
          </p:txBody>
        </p:sp>
        <p:sp>
          <p:nvSpPr>
            <p:cNvPr id="13" name="object 13"/>
            <p:cNvSpPr/>
            <p:nvPr/>
          </p:nvSpPr>
          <p:spPr>
            <a:xfrm>
              <a:off x="5164069" y="4338631"/>
              <a:ext cx="359410" cy="171450"/>
            </a:xfrm>
            <a:custGeom>
              <a:avLst/>
              <a:gdLst/>
              <a:ahLst/>
              <a:cxnLst/>
              <a:rect l="l" t="t" r="r" b="b"/>
              <a:pathLst>
                <a:path w="359410" h="171450">
                  <a:moveTo>
                    <a:pt x="0" y="22417"/>
                  </a:moveTo>
                  <a:lnTo>
                    <a:pt x="83712" y="3743"/>
                  </a:lnTo>
                  <a:lnTo>
                    <a:pt x="133919" y="0"/>
                  </a:lnTo>
                  <a:lnTo>
                    <a:pt x="170694" y="13417"/>
                  </a:lnTo>
                  <a:lnTo>
                    <a:pt x="214109" y="46229"/>
                  </a:lnTo>
                  <a:lnTo>
                    <a:pt x="266833" y="90053"/>
                  </a:lnTo>
                  <a:lnTo>
                    <a:pt x="313385" y="130187"/>
                  </a:lnTo>
                  <a:lnTo>
                    <a:pt x="346583" y="159499"/>
                  </a:lnTo>
                  <a:lnTo>
                    <a:pt x="359244" y="170854"/>
                  </a:lnTo>
                </a:path>
              </a:pathLst>
            </a:custGeom>
            <a:ln w="6350">
              <a:solidFill>
                <a:srgbClr val="231F20"/>
              </a:solidFill>
            </a:ln>
          </p:spPr>
          <p:txBody>
            <a:bodyPr wrap="square" lIns="0" tIns="0" rIns="0" bIns="0" rtlCol="0"/>
            <a:lstStyle/>
            <a:p>
              <a:endParaRPr/>
            </a:p>
          </p:txBody>
        </p:sp>
        <p:sp>
          <p:nvSpPr>
            <p:cNvPr id="14" name="object 14"/>
            <p:cNvSpPr/>
            <p:nvPr/>
          </p:nvSpPr>
          <p:spPr>
            <a:xfrm>
              <a:off x="5156280" y="4261780"/>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15" name="object 15"/>
            <p:cNvSpPr/>
            <p:nvPr/>
          </p:nvSpPr>
          <p:spPr>
            <a:xfrm>
              <a:off x="5156280" y="4351746"/>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16" name="object 16"/>
            <p:cNvSpPr/>
            <p:nvPr/>
          </p:nvSpPr>
          <p:spPr>
            <a:xfrm>
              <a:off x="4853540" y="4258331"/>
              <a:ext cx="274320" cy="137160"/>
            </a:xfrm>
            <a:custGeom>
              <a:avLst/>
              <a:gdLst/>
              <a:ahLst/>
              <a:cxnLst/>
              <a:rect l="l" t="t" r="r" b="b"/>
              <a:pathLst>
                <a:path w="274320" h="137160">
                  <a:moveTo>
                    <a:pt x="0" y="0"/>
                  </a:moveTo>
                  <a:lnTo>
                    <a:pt x="35380" y="54508"/>
                  </a:lnTo>
                  <a:lnTo>
                    <a:pt x="70710" y="82349"/>
                  </a:lnTo>
                  <a:lnTo>
                    <a:pt x="115100" y="107530"/>
                  </a:lnTo>
                  <a:lnTo>
                    <a:pt x="164197" y="126831"/>
                  </a:lnTo>
                  <a:lnTo>
                    <a:pt x="209299" y="136756"/>
                  </a:lnTo>
                  <a:lnTo>
                    <a:pt x="247023" y="137152"/>
                  </a:lnTo>
                  <a:lnTo>
                    <a:pt x="273989" y="127863"/>
                  </a:lnTo>
                </a:path>
              </a:pathLst>
            </a:custGeom>
            <a:ln w="6350">
              <a:solidFill>
                <a:srgbClr val="231F20"/>
              </a:solidFill>
            </a:ln>
          </p:spPr>
          <p:txBody>
            <a:bodyPr wrap="square" lIns="0" tIns="0" rIns="0" bIns="0" rtlCol="0"/>
            <a:lstStyle/>
            <a:p>
              <a:endParaRPr/>
            </a:p>
          </p:txBody>
        </p:sp>
        <p:sp>
          <p:nvSpPr>
            <p:cNvPr id="17" name="object 17"/>
            <p:cNvSpPr/>
            <p:nvPr/>
          </p:nvSpPr>
          <p:spPr>
            <a:xfrm>
              <a:off x="4853542" y="4249044"/>
              <a:ext cx="274320" cy="137160"/>
            </a:xfrm>
            <a:custGeom>
              <a:avLst/>
              <a:gdLst/>
              <a:ahLst/>
              <a:cxnLst/>
              <a:rect l="l" t="t" r="r" b="b"/>
              <a:pathLst>
                <a:path w="274320" h="137160">
                  <a:moveTo>
                    <a:pt x="273989" y="137156"/>
                  </a:moveTo>
                  <a:lnTo>
                    <a:pt x="238598" y="82633"/>
                  </a:lnTo>
                  <a:lnTo>
                    <a:pt x="203270" y="54797"/>
                  </a:lnTo>
                  <a:lnTo>
                    <a:pt x="158877" y="29625"/>
                  </a:lnTo>
                  <a:lnTo>
                    <a:pt x="109776" y="10313"/>
                  </a:lnTo>
                  <a:lnTo>
                    <a:pt x="64679" y="389"/>
                  </a:lnTo>
                  <a:lnTo>
                    <a:pt x="26962" y="0"/>
                  </a:lnTo>
                  <a:lnTo>
                    <a:pt x="0" y="9292"/>
                  </a:lnTo>
                </a:path>
              </a:pathLst>
            </a:custGeom>
            <a:ln w="6350">
              <a:solidFill>
                <a:srgbClr val="231F20"/>
              </a:solidFill>
            </a:ln>
          </p:spPr>
          <p:txBody>
            <a:bodyPr wrap="square" lIns="0" tIns="0" rIns="0" bIns="0" rtlCol="0"/>
            <a:lstStyle/>
            <a:p>
              <a:endParaRPr/>
            </a:p>
          </p:txBody>
        </p:sp>
        <p:sp>
          <p:nvSpPr>
            <p:cNvPr id="18" name="object 18"/>
            <p:cNvSpPr/>
            <p:nvPr/>
          </p:nvSpPr>
          <p:spPr>
            <a:xfrm>
              <a:off x="4838723" y="4244784"/>
              <a:ext cx="293101" cy="185772"/>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5679212" y="3872597"/>
              <a:ext cx="0" cy="831215"/>
            </a:xfrm>
            <a:custGeom>
              <a:avLst/>
              <a:gdLst/>
              <a:ahLst/>
              <a:cxnLst/>
              <a:rect l="l" t="t" r="r" b="b"/>
              <a:pathLst>
                <a:path h="831214">
                  <a:moveTo>
                    <a:pt x="0" y="830935"/>
                  </a:moveTo>
                  <a:lnTo>
                    <a:pt x="0" y="0"/>
                  </a:lnTo>
                </a:path>
              </a:pathLst>
            </a:custGeom>
            <a:ln w="3175">
              <a:solidFill>
                <a:srgbClr val="050000"/>
              </a:solidFill>
            </a:ln>
          </p:spPr>
          <p:txBody>
            <a:bodyPr wrap="square" lIns="0" tIns="0" rIns="0" bIns="0" rtlCol="0"/>
            <a:lstStyle/>
            <a:p>
              <a:endParaRPr/>
            </a:p>
          </p:txBody>
        </p:sp>
        <p:sp>
          <p:nvSpPr>
            <p:cNvPr id="20" name="object 20"/>
            <p:cNvSpPr/>
            <p:nvPr/>
          </p:nvSpPr>
          <p:spPr>
            <a:xfrm>
              <a:off x="5833299" y="3872593"/>
              <a:ext cx="0" cy="792480"/>
            </a:xfrm>
            <a:custGeom>
              <a:avLst/>
              <a:gdLst/>
              <a:ahLst/>
              <a:cxnLst/>
              <a:rect l="l" t="t" r="r" b="b"/>
              <a:pathLst>
                <a:path h="792479">
                  <a:moveTo>
                    <a:pt x="0" y="792213"/>
                  </a:moveTo>
                  <a:lnTo>
                    <a:pt x="0" y="0"/>
                  </a:lnTo>
                </a:path>
              </a:pathLst>
            </a:custGeom>
            <a:ln w="3175">
              <a:solidFill>
                <a:srgbClr val="050000"/>
              </a:solidFill>
            </a:ln>
          </p:spPr>
          <p:txBody>
            <a:bodyPr wrap="square" lIns="0" tIns="0" rIns="0" bIns="0" rtlCol="0"/>
            <a:lstStyle/>
            <a:p>
              <a:endParaRPr/>
            </a:p>
          </p:txBody>
        </p:sp>
        <p:sp>
          <p:nvSpPr>
            <p:cNvPr id="21" name="object 21"/>
            <p:cNvSpPr/>
            <p:nvPr/>
          </p:nvSpPr>
          <p:spPr>
            <a:xfrm>
              <a:off x="6627371" y="3872591"/>
              <a:ext cx="0" cy="168910"/>
            </a:xfrm>
            <a:custGeom>
              <a:avLst/>
              <a:gdLst/>
              <a:ahLst/>
              <a:cxnLst/>
              <a:rect l="l" t="t" r="r" b="b"/>
              <a:pathLst>
                <a:path h="168910">
                  <a:moveTo>
                    <a:pt x="0" y="168452"/>
                  </a:moveTo>
                  <a:lnTo>
                    <a:pt x="0" y="0"/>
                  </a:lnTo>
                </a:path>
              </a:pathLst>
            </a:custGeom>
            <a:ln w="3175">
              <a:solidFill>
                <a:srgbClr val="050000"/>
              </a:solidFill>
            </a:ln>
          </p:spPr>
          <p:txBody>
            <a:bodyPr wrap="square" lIns="0" tIns="0" rIns="0" bIns="0" rtlCol="0"/>
            <a:lstStyle/>
            <a:p>
              <a:endParaRPr/>
            </a:p>
          </p:txBody>
        </p:sp>
        <p:sp>
          <p:nvSpPr>
            <p:cNvPr id="22" name="object 22"/>
            <p:cNvSpPr/>
            <p:nvPr/>
          </p:nvSpPr>
          <p:spPr>
            <a:xfrm>
              <a:off x="6627371" y="4182007"/>
              <a:ext cx="0" cy="448945"/>
            </a:xfrm>
            <a:custGeom>
              <a:avLst/>
              <a:gdLst/>
              <a:ahLst/>
              <a:cxnLst/>
              <a:rect l="l" t="t" r="r" b="b"/>
              <a:pathLst>
                <a:path h="448945">
                  <a:moveTo>
                    <a:pt x="0" y="448500"/>
                  </a:moveTo>
                  <a:lnTo>
                    <a:pt x="0" y="0"/>
                  </a:lnTo>
                </a:path>
              </a:pathLst>
            </a:custGeom>
            <a:ln w="3175">
              <a:solidFill>
                <a:srgbClr val="050000"/>
              </a:solidFill>
            </a:ln>
          </p:spPr>
          <p:txBody>
            <a:bodyPr wrap="square" lIns="0" tIns="0" rIns="0" bIns="0" rtlCol="0"/>
            <a:lstStyle/>
            <a:p>
              <a:endParaRPr/>
            </a:p>
          </p:txBody>
        </p:sp>
        <p:sp>
          <p:nvSpPr>
            <p:cNvPr id="23" name="object 23"/>
            <p:cNvSpPr/>
            <p:nvPr/>
          </p:nvSpPr>
          <p:spPr>
            <a:xfrm>
              <a:off x="6766278" y="3872596"/>
              <a:ext cx="0" cy="102870"/>
            </a:xfrm>
            <a:custGeom>
              <a:avLst/>
              <a:gdLst/>
              <a:ahLst/>
              <a:cxnLst/>
              <a:rect l="l" t="t" r="r" b="b"/>
              <a:pathLst>
                <a:path h="102870">
                  <a:moveTo>
                    <a:pt x="0" y="102590"/>
                  </a:moveTo>
                  <a:lnTo>
                    <a:pt x="0" y="0"/>
                  </a:lnTo>
                </a:path>
              </a:pathLst>
            </a:custGeom>
            <a:ln w="3175">
              <a:solidFill>
                <a:srgbClr val="050000"/>
              </a:solidFill>
            </a:ln>
          </p:spPr>
          <p:txBody>
            <a:bodyPr wrap="square" lIns="0" tIns="0" rIns="0" bIns="0" rtlCol="0"/>
            <a:lstStyle/>
            <a:p>
              <a:endParaRPr/>
            </a:p>
          </p:txBody>
        </p:sp>
        <p:sp>
          <p:nvSpPr>
            <p:cNvPr id="24" name="object 24"/>
            <p:cNvSpPr/>
            <p:nvPr/>
          </p:nvSpPr>
          <p:spPr>
            <a:xfrm>
              <a:off x="6766278" y="4222445"/>
              <a:ext cx="0" cy="431165"/>
            </a:xfrm>
            <a:custGeom>
              <a:avLst/>
              <a:gdLst/>
              <a:ahLst/>
              <a:cxnLst/>
              <a:rect l="l" t="t" r="r" b="b"/>
              <a:pathLst>
                <a:path h="431164">
                  <a:moveTo>
                    <a:pt x="0" y="430758"/>
                  </a:moveTo>
                  <a:lnTo>
                    <a:pt x="0" y="0"/>
                  </a:lnTo>
                </a:path>
              </a:pathLst>
            </a:custGeom>
            <a:ln w="3175">
              <a:solidFill>
                <a:srgbClr val="050000"/>
              </a:solidFill>
            </a:ln>
          </p:spPr>
          <p:txBody>
            <a:bodyPr wrap="square" lIns="0" tIns="0" rIns="0" bIns="0" rtlCol="0"/>
            <a:lstStyle/>
            <a:p>
              <a:endParaRPr/>
            </a:p>
          </p:txBody>
        </p:sp>
        <p:sp>
          <p:nvSpPr>
            <p:cNvPr id="25" name="object 25"/>
            <p:cNvSpPr/>
            <p:nvPr/>
          </p:nvSpPr>
          <p:spPr>
            <a:xfrm>
              <a:off x="6906672" y="4313936"/>
              <a:ext cx="0" cy="359410"/>
            </a:xfrm>
            <a:custGeom>
              <a:avLst/>
              <a:gdLst/>
              <a:ahLst/>
              <a:cxnLst/>
              <a:rect l="l" t="t" r="r" b="b"/>
              <a:pathLst>
                <a:path h="359410">
                  <a:moveTo>
                    <a:pt x="0" y="358851"/>
                  </a:moveTo>
                  <a:lnTo>
                    <a:pt x="0" y="0"/>
                  </a:lnTo>
                </a:path>
              </a:pathLst>
            </a:custGeom>
            <a:ln w="3175">
              <a:solidFill>
                <a:srgbClr val="050000"/>
              </a:solidFill>
            </a:ln>
          </p:spPr>
          <p:txBody>
            <a:bodyPr wrap="square" lIns="0" tIns="0" rIns="0" bIns="0" rtlCol="0"/>
            <a:lstStyle/>
            <a:p>
              <a:endParaRPr/>
            </a:p>
          </p:txBody>
        </p:sp>
        <p:sp>
          <p:nvSpPr>
            <p:cNvPr id="26" name="object 26"/>
            <p:cNvSpPr/>
            <p:nvPr/>
          </p:nvSpPr>
          <p:spPr>
            <a:xfrm>
              <a:off x="6906672" y="3862589"/>
              <a:ext cx="0" cy="184785"/>
            </a:xfrm>
            <a:custGeom>
              <a:avLst/>
              <a:gdLst/>
              <a:ahLst/>
              <a:cxnLst/>
              <a:rect l="l" t="t" r="r" b="b"/>
              <a:pathLst>
                <a:path h="184785">
                  <a:moveTo>
                    <a:pt x="0" y="184226"/>
                  </a:moveTo>
                  <a:lnTo>
                    <a:pt x="0" y="0"/>
                  </a:lnTo>
                </a:path>
              </a:pathLst>
            </a:custGeom>
            <a:ln w="3175">
              <a:solidFill>
                <a:srgbClr val="050000"/>
              </a:solidFill>
            </a:ln>
          </p:spPr>
          <p:txBody>
            <a:bodyPr wrap="square" lIns="0" tIns="0" rIns="0" bIns="0" rtlCol="0"/>
            <a:lstStyle/>
            <a:p>
              <a:endParaRPr/>
            </a:p>
          </p:txBody>
        </p:sp>
        <p:sp>
          <p:nvSpPr>
            <p:cNvPr id="27" name="object 27"/>
            <p:cNvSpPr/>
            <p:nvPr/>
          </p:nvSpPr>
          <p:spPr>
            <a:xfrm>
              <a:off x="6286545" y="4005328"/>
              <a:ext cx="273685" cy="260985"/>
            </a:xfrm>
            <a:custGeom>
              <a:avLst/>
              <a:gdLst/>
              <a:ahLst/>
              <a:cxnLst/>
              <a:rect l="l" t="t" r="r" b="b"/>
              <a:pathLst>
                <a:path w="273684" h="260985">
                  <a:moveTo>
                    <a:pt x="273432" y="236880"/>
                  </a:moveTo>
                  <a:lnTo>
                    <a:pt x="242460" y="250917"/>
                  </a:lnTo>
                  <a:lnTo>
                    <a:pt x="209172" y="259026"/>
                  </a:lnTo>
                  <a:lnTo>
                    <a:pt x="174371" y="260719"/>
                  </a:lnTo>
                  <a:lnTo>
                    <a:pt x="138863" y="255511"/>
                  </a:lnTo>
                  <a:lnTo>
                    <a:pt x="93252" y="237481"/>
                  </a:lnTo>
                  <a:lnTo>
                    <a:pt x="55288" y="209080"/>
                  </a:lnTo>
                  <a:lnTo>
                    <a:pt x="26242" y="172419"/>
                  </a:lnTo>
                  <a:lnTo>
                    <a:pt x="7389" y="129611"/>
                  </a:lnTo>
                  <a:lnTo>
                    <a:pt x="0" y="82767"/>
                  </a:lnTo>
                  <a:lnTo>
                    <a:pt x="5348" y="33997"/>
                  </a:lnTo>
                  <a:lnTo>
                    <a:pt x="7763" y="25162"/>
                  </a:lnTo>
                  <a:lnTo>
                    <a:pt x="10582" y="16546"/>
                  </a:lnTo>
                  <a:lnTo>
                    <a:pt x="13793" y="8157"/>
                  </a:lnTo>
                  <a:lnTo>
                    <a:pt x="17387" y="0"/>
                  </a:lnTo>
                </a:path>
              </a:pathLst>
            </a:custGeom>
            <a:ln w="25400">
              <a:solidFill>
                <a:srgbClr val="050000"/>
              </a:solidFill>
            </a:ln>
          </p:spPr>
          <p:txBody>
            <a:bodyPr wrap="square" lIns="0" tIns="0" rIns="0" bIns="0" rtlCol="0"/>
            <a:lstStyle/>
            <a:p>
              <a:endParaRPr/>
            </a:p>
          </p:txBody>
        </p:sp>
        <p:sp>
          <p:nvSpPr>
            <p:cNvPr id="28" name="object 28"/>
            <p:cNvSpPr/>
            <p:nvPr/>
          </p:nvSpPr>
          <p:spPr>
            <a:xfrm>
              <a:off x="6241218" y="3993101"/>
              <a:ext cx="96329" cy="75768"/>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5909623" y="4366462"/>
              <a:ext cx="199256" cy="199274"/>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6388182" y="3950111"/>
              <a:ext cx="313055" cy="209550"/>
            </a:xfrm>
            <a:custGeom>
              <a:avLst/>
              <a:gdLst/>
              <a:ahLst/>
              <a:cxnLst/>
              <a:rect l="l" t="t" r="r" b="b"/>
              <a:pathLst>
                <a:path w="313054" h="209550">
                  <a:moveTo>
                    <a:pt x="260819" y="90932"/>
                  </a:moveTo>
                  <a:lnTo>
                    <a:pt x="221005" y="80879"/>
                  </a:lnTo>
                  <a:lnTo>
                    <a:pt x="192613" y="33422"/>
                  </a:lnTo>
                  <a:lnTo>
                    <a:pt x="178639" y="13525"/>
                  </a:lnTo>
                  <a:lnTo>
                    <a:pt x="151199" y="4601"/>
                  </a:lnTo>
                  <a:lnTo>
                    <a:pt x="100736" y="0"/>
                  </a:lnTo>
                  <a:lnTo>
                    <a:pt x="48437" y="11735"/>
                  </a:lnTo>
                  <a:lnTo>
                    <a:pt x="18173" y="43621"/>
                  </a:lnTo>
                  <a:lnTo>
                    <a:pt x="4217" y="76673"/>
                  </a:lnTo>
                  <a:lnTo>
                    <a:pt x="838" y="91909"/>
                  </a:lnTo>
                  <a:lnTo>
                    <a:pt x="9728" y="96012"/>
                  </a:lnTo>
                  <a:lnTo>
                    <a:pt x="14216" y="101719"/>
                  </a:lnTo>
                  <a:lnTo>
                    <a:pt x="14666" y="108170"/>
                  </a:lnTo>
                  <a:lnTo>
                    <a:pt x="13305" y="113448"/>
                  </a:lnTo>
                  <a:lnTo>
                    <a:pt x="12357" y="115633"/>
                  </a:lnTo>
                  <a:lnTo>
                    <a:pt x="723" y="115493"/>
                  </a:lnTo>
                  <a:lnTo>
                    <a:pt x="0" y="160802"/>
                  </a:lnTo>
                  <a:lnTo>
                    <a:pt x="8553" y="185640"/>
                  </a:lnTo>
                  <a:lnTo>
                    <a:pt x="34299" y="198770"/>
                  </a:lnTo>
                  <a:lnTo>
                    <a:pt x="85153" y="208953"/>
                  </a:lnTo>
                  <a:lnTo>
                    <a:pt x="126322" y="206938"/>
                  </a:lnTo>
                  <a:lnTo>
                    <a:pt x="151961" y="196977"/>
                  </a:lnTo>
                  <a:lnTo>
                    <a:pt x="167513" y="184796"/>
                  </a:lnTo>
                  <a:lnTo>
                    <a:pt x="178422" y="176123"/>
                  </a:lnTo>
                  <a:lnTo>
                    <a:pt x="189163" y="171137"/>
                  </a:lnTo>
                  <a:lnTo>
                    <a:pt x="203323" y="167651"/>
                  </a:lnTo>
                  <a:lnTo>
                    <a:pt x="225042" y="167838"/>
                  </a:lnTo>
                  <a:lnTo>
                    <a:pt x="258457" y="173875"/>
                  </a:lnTo>
                  <a:lnTo>
                    <a:pt x="284495" y="176160"/>
                  </a:lnTo>
                  <a:lnTo>
                    <a:pt x="298830" y="176631"/>
                  </a:lnTo>
                  <a:lnTo>
                    <a:pt x="306556" y="175025"/>
                  </a:lnTo>
                  <a:lnTo>
                    <a:pt x="312762" y="171081"/>
                  </a:lnTo>
                </a:path>
              </a:pathLst>
            </a:custGeom>
            <a:ln w="6350">
              <a:solidFill>
                <a:srgbClr val="231F20"/>
              </a:solidFill>
            </a:ln>
          </p:spPr>
          <p:txBody>
            <a:bodyPr wrap="square" lIns="0" tIns="0" rIns="0" bIns="0" rtlCol="0"/>
            <a:lstStyle/>
            <a:p>
              <a:endParaRPr/>
            </a:p>
          </p:txBody>
        </p:sp>
        <p:sp>
          <p:nvSpPr>
            <p:cNvPr id="31" name="object 31"/>
            <p:cNvSpPr/>
            <p:nvPr/>
          </p:nvSpPr>
          <p:spPr>
            <a:xfrm>
              <a:off x="6450474" y="3997567"/>
              <a:ext cx="120085" cy="123920"/>
            </a:xfrm>
            <a:prstGeom prst="rect">
              <a:avLst/>
            </a:prstGeom>
            <a:blipFill>
              <a:blip r:embed="rId5" cstate="print"/>
              <a:stretch>
                <a:fillRect/>
              </a:stretch>
            </a:blipFill>
          </p:spPr>
          <p:txBody>
            <a:bodyPr wrap="square" lIns="0" tIns="0" rIns="0" bIns="0" rtlCol="0"/>
            <a:lstStyle/>
            <a:p>
              <a:endParaRPr/>
            </a:p>
          </p:txBody>
        </p:sp>
        <p:sp>
          <p:nvSpPr>
            <p:cNvPr id="32" name="object 32"/>
            <p:cNvSpPr/>
            <p:nvPr/>
          </p:nvSpPr>
          <p:spPr>
            <a:xfrm>
              <a:off x="6423781" y="3958893"/>
              <a:ext cx="269240" cy="189230"/>
            </a:xfrm>
            <a:custGeom>
              <a:avLst/>
              <a:gdLst/>
              <a:ahLst/>
              <a:cxnLst/>
              <a:rect l="l" t="t" r="r" b="b"/>
              <a:pathLst>
                <a:path w="269240" h="189229">
                  <a:moveTo>
                    <a:pt x="269074" y="148031"/>
                  </a:moveTo>
                  <a:lnTo>
                    <a:pt x="234306" y="142856"/>
                  </a:lnTo>
                  <a:lnTo>
                    <a:pt x="213814" y="140879"/>
                  </a:lnTo>
                  <a:lnTo>
                    <a:pt x="199584" y="141871"/>
                  </a:lnTo>
                  <a:lnTo>
                    <a:pt x="183603" y="145605"/>
                  </a:lnTo>
                  <a:lnTo>
                    <a:pt x="169590" y="146808"/>
                  </a:lnTo>
                  <a:lnTo>
                    <a:pt x="159232" y="146189"/>
                  </a:lnTo>
                  <a:lnTo>
                    <a:pt x="141387" y="152467"/>
                  </a:lnTo>
                  <a:lnTo>
                    <a:pt x="104914" y="174358"/>
                  </a:lnTo>
                  <a:lnTo>
                    <a:pt x="49697" y="188647"/>
                  </a:lnTo>
                  <a:lnTo>
                    <a:pt x="20362" y="186185"/>
                  </a:lnTo>
                  <a:lnTo>
                    <a:pt x="7075" y="160467"/>
                  </a:lnTo>
                  <a:lnTo>
                    <a:pt x="0" y="104990"/>
                  </a:lnTo>
                  <a:lnTo>
                    <a:pt x="9289" y="53581"/>
                  </a:lnTo>
                  <a:lnTo>
                    <a:pt x="39933" y="21491"/>
                  </a:lnTo>
                  <a:lnTo>
                    <a:pt x="77261" y="4903"/>
                  </a:lnTo>
                  <a:lnTo>
                    <a:pt x="106603" y="0"/>
                  </a:lnTo>
                </a:path>
              </a:pathLst>
            </a:custGeom>
            <a:ln w="6350">
              <a:solidFill>
                <a:srgbClr val="231F20"/>
              </a:solidFill>
            </a:ln>
          </p:spPr>
          <p:txBody>
            <a:bodyPr wrap="square" lIns="0" tIns="0" rIns="0" bIns="0" rtlCol="0"/>
            <a:lstStyle/>
            <a:p>
              <a:endParaRPr/>
            </a:p>
          </p:txBody>
        </p:sp>
        <p:sp>
          <p:nvSpPr>
            <p:cNvPr id="33" name="object 33"/>
            <p:cNvSpPr/>
            <p:nvPr/>
          </p:nvSpPr>
          <p:spPr>
            <a:xfrm>
              <a:off x="6561410" y="4129675"/>
              <a:ext cx="361315" cy="221615"/>
            </a:xfrm>
            <a:custGeom>
              <a:avLst/>
              <a:gdLst/>
              <a:ahLst/>
              <a:cxnLst/>
              <a:rect l="l" t="t" r="r" b="b"/>
              <a:pathLst>
                <a:path w="361315" h="221614">
                  <a:moveTo>
                    <a:pt x="360938" y="221500"/>
                  </a:moveTo>
                  <a:lnTo>
                    <a:pt x="307040" y="149105"/>
                  </a:lnTo>
                  <a:lnTo>
                    <a:pt x="274034" y="111639"/>
                  </a:lnTo>
                  <a:lnTo>
                    <a:pt x="216552" y="93484"/>
                  </a:lnTo>
                  <a:lnTo>
                    <a:pt x="187180" y="91256"/>
                  </a:lnTo>
                  <a:lnTo>
                    <a:pt x="172105" y="89282"/>
                  </a:lnTo>
                  <a:lnTo>
                    <a:pt x="162617" y="88139"/>
                  </a:lnTo>
                  <a:lnTo>
                    <a:pt x="150004" y="88404"/>
                  </a:lnTo>
                  <a:lnTo>
                    <a:pt x="135029" y="87556"/>
                  </a:lnTo>
                  <a:lnTo>
                    <a:pt x="123204" y="82759"/>
                  </a:lnTo>
                  <a:lnTo>
                    <a:pt x="112889" y="73981"/>
                  </a:lnTo>
                  <a:lnTo>
                    <a:pt x="102443" y="61188"/>
                  </a:lnTo>
                  <a:lnTo>
                    <a:pt x="67240" y="47309"/>
                  </a:lnTo>
                  <a:lnTo>
                    <a:pt x="48422" y="38687"/>
                  </a:lnTo>
                  <a:lnTo>
                    <a:pt x="39612" y="31727"/>
                  </a:lnTo>
                  <a:lnTo>
                    <a:pt x="34434" y="22834"/>
                  </a:lnTo>
                  <a:lnTo>
                    <a:pt x="13945" y="19198"/>
                  </a:lnTo>
                  <a:lnTo>
                    <a:pt x="3540" y="15608"/>
                  </a:lnTo>
                  <a:lnTo>
                    <a:pt x="0" y="9922"/>
                  </a:lnTo>
                  <a:lnTo>
                    <a:pt x="106" y="0"/>
                  </a:lnTo>
                </a:path>
              </a:pathLst>
            </a:custGeom>
            <a:ln w="6350">
              <a:solidFill>
                <a:srgbClr val="231F20"/>
              </a:solidFill>
            </a:ln>
          </p:spPr>
          <p:txBody>
            <a:bodyPr wrap="square" lIns="0" tIns="0" rIns="0" bIns="0" rtlCol="0"/>
            <a:lstStyle/>
            <a:p>
              <a:endParaRPr/>
            </a:p>
          </p:txBody>
        </p:sp>
        <p:sp>
          <p:nvSpPr>
            <p:cNvPr id="34" name="object 34"/>
            <p:cNvSpPr/>
            <p:nvPr/>
          </p:nvSpPr>
          <p:spPr>
            <a:xfrm>
              <a:off x="6642764" y="3996867"/>
              <a:ext cx="106045" cy="183515"/>
            </a:xfrm>
            <a:custGeom>
              <a:avLst/>
              <a:gdLst/>
              <a:ahLst/>
              <a:cxnLst/>
              <a:rect l="l" t="t" r="r" b="b"/>
              <a:pathLst>
                <a:path w="106045" h="183514">
                  <a:moveTo>
                    <a:pt x="81841" y="182958"/>
                  </a:moveTo>
                  <a:lnTo>
                    <a:pt x="63156" y="167203"/>
                  </a:lnTo>
                  <a:lnTo>
                    <a:pt x="55038" y="157267"/>
                  </a:lnTo>
                  <a:lnTo>
                    <a:pt x="55788" y="148934"/>
                  </a:lnTo>
                  <a:lnTo>
                    <a:pt x="63706" y="137987"/>
                  </a:lnTo>
                  <a:lnTo>
                    <a:pt x="54436" y="117803"/>
                  </a:lnTo>
                  <a:lnTo>
                    <a:pt x="46939" y="103861"/>
                  </a:lnTo>
                  <a:lnTo>
                    <a:pt x="37245" y="89669"/>
                  </a:lnTo>
                  <a:lnTo>
                    <a:pt x="21389" y="68734"/>
                  </a:lnTo>
                  <a:lnTo>
                    <a:pt x="5917" y="45368"/>
                  </a:lnTo>
                  <a:lnTo>
                    <a:pt x="0" y="27499"/>
                  </a:lnTo>
                  <a:lnTo>
                    <a:pt x="3612" y="14118"/>
                  </a:lnTo>
                  <a:lnTo>
                    <a:pt x="16729" y="4218"/>
                  </a:lnTo>
                  <a:lnTo>
                    <a:pt x="33114" y="0"/>
                  </a:lnTo>
                  <a:lnTo>
                    <a:pt x="50017" y="5788"/>
                  </a:lnTo>
                  <a:lnTo>
                    <a:pt x="72580" y="23733"/>
                  </a:lnTo>
                  <a:lnTo>
                    <a:pt x="105946" y="55983"/>
                  </a:lnTo>
                </a:path>
              </a:pathLst>
            </a:custGeom>
            <a:ln w="6350">
              <a:solidFill>
                <a:srgbClr val="231F20"/>
              </a:solidFill>
            </a:ln>
          </p:spPr>
          <p:txBody>
            <a:bodyPr wrap="square" lIns="0" tIns="0" rIns="0" bIns="0" rtlCol="0"/>
            <a:lstStyle/>
            <a:p>
              <a:endParaRPr/>
            </a:p>
          </p:txBody>
        </p:sp>
        <p:sp>
          <p:nvSpPr>
            <p:cNvPr id="35" name="object 35"/>
            <p:cNvSpPr/>
            <p:nvPr/>
          </p:nvSpPr>
          <p:spPr>
            <a:xfrm>
              <a:off x="6564000" y="4133382"/>
              <a:ext cx="46990" cy="23495"/>
            </a:xfrm>
            <a:custGeom>
              <a:avLst/>
              <a:gdLst/>
              <a:ahLst/>
              <a:cxnLst/>
              <a:rect l="l" t="t" r="r" b="b"/>
              <a:pathLst>
                <a:path w="46990" h="23495">
                  <a:moveTo>
                    <a:pt x="35293" y="23499"/>
                  </a:moveTo>
                  <a:lnTo>
                    <a:pt x="44026" y="16214"/>
                  </a:lnTo>
                  <a:lnTo>
                    <a:pt x="46393" y="11839"/>
                  </a:lnTo>
                  <a:lnTo>
                    <a:pt x="41901" y="8624"/>
                  </a:lnTo>
                  <a:lnTo>
                    <a:pt x="30060" y="4818"/>
                  </a:lnTo>
                  <a:lnTo>
                    <a:pt x="17673" y="1253"/>
                  </a:lnTo>
                  <a:lnTo>
                    <a:pt x="10258" y="0"/>
                  </a:lnTo>
                  <a:lnTo>
                    <a:pt x="5229" y="1044"/>
                  </a:lnTo>
                  <a:lnTo>
                    <a:pt x="0" y="4373"/>
                  </a:lnTo>
                </a:path>
              </a:pathLst>
            </a:custGeom>
            <a:ln w="6350">
              <a:solidFill>
                <a:srgbClr val="231F20"/>
              </a:solidFill>
            </a:ln>
          </p:spPr>
          <p:txBody>
            <a:bodyPr wrap="square" lIns="0" tIns="0" rIns="0" bIns="0" rtlCol="0"/>
            <a:lstStyle/>
            <a:p>
              <a:endParaRPr/>
            </a:p>
          </p:txBody>
        </p:sp>
        <p:sp>
          <p:nvSpPr>
            <p:cNvPr id="36" name="object 36"/>
            <p:cNvSpPr/>
            <p:nvPr/>
          </p:nvSpPr>
          <p:spPr>
            <a:xfrm>
              <a:off x="6690228" y="4138150"/>
              <a:ext cx="12065" cy="28575"/>
            </a:xfrm>
            <a:custGeom>
              <a:avLst/>
              <a:gdLst/>
              <a:ahLst/>
              <a:cxnLst/>
              <a:rect l="l" t="t" r="r" b="b"/>
              <a:pathLst>
                <a:path w="12065" h="28575">
                  <a:moveTo>
                    <a:pt x="5283" y="28181"/>
                  </a:moveTo>
                  <a:lnTo>
                    <a:pt x="10379" y="17232"/>
                  </a:lnTo>
                  <a:lnTo>
                    <a:pt x="11528" y="10647"/>
                  </a:lnTo>
                  <a:lnTo>
                    <a:pt x="8233" y="5783"/>
                  </a:lnTo>
                  <a:lnTo>
                    <a:pt x="0" y="0"/>
                  </a:lnTo>
                </a:path>
              </a:pathLst>
            </a:custGeom>
            <a:ln w="6350">
              <a:solidFill>
                <a:srgbClr val="231F20"/>
              </a:solidFill>
            </a:ln>
          </p:spPr>
          <p:txBody>
            <a:bodyPr wrap="square" lIns="0" tIns="0" rIns="0" bIns="0" rtlCol="0"/>
            <a:lstStyle/>
            <a:p>
              <a:endParaRPr/>
            </a:p>
          </p:txBody>
        </p:sp>
        <p:sp>
          <p:nvSpPr>
            <p:cNvPr id="37" name="object 37"/>
            <p:cNvSpPr/>
            <p:nvPr/>
          </p:nvSpPr>
          <p:spPr>
            <a:xfrm>
              <a:off x="6649942" y="4124269"/>
              <a:ext cx="53975" cy="15875"/>
            </a:xfrm>
            <a:custGeom>
              <a:avLst/>
              <a:gdLst/>
              <a:ahLst/>
              <a:cxnLst/>
              <a:rect l="l" t="t" r="r" b="b"/>
              <a:pathLst>
                <a:path w="53975" h="15875">
                  <a:moveTo>
                    <a:pt x="6426" y="11899"/>
                  </a:moveTo>
                  <a:lnTo>
                    <a:pt x="7073" y="1130"/>
                  </a:lnTo>
                  <a:lnTo>
                    <a:pt x="0" y="0"/>
                  </a:lnTo>
                  <a:lnTo>
                    <a:pt x="484" y="1109"/>
                  </a:lnTo>
                  <a:lnTo>
                    <a:pt x="19875" y="6535"/>
                  </a:lnTo>
                  <a:lnTo>
                    <a:pt x="42791" y="12535"/>
                  </a:lnTo>
                  <a:lnTo>
                    <a:pt x="53847" y="15367"/>
                  </a:lnTo>
                </a:path>
              </a:pathLst>
            </a:custGeom>
            <a:ln w="6349">
              <a:solidFill>
                <a:srgbClr val="231F20"/>
              </a:solidFill>
            </a:ln>
          </p:spPr>
          <p:txBody>
            <a:bodyPr wrap="square" lIns="0" tIns="0" rIns="0" bIns="0" rtlCol="0"/>
            <a:lstStyle/>
            <a:p>
              <a:endParaRPr/>
            </a:p>
          </p:txBody>
        </p:sp>
        <p:sp>
          <p:nvSpPr>
            <p:cNvPr id="38" name="object 38"/>
            <p:cNvSpPr/>
            <p:nvPr/>
          </p:nvSpPr>
          <p:spPr>
            <a:xfrm>
              <a:off x="6679462" y="3964629"/>
              <a:ext cx="155575" cy="103505"/>
            </a:xfrm>
            <a:custGeom>
              <a:avLst/>
              <a:gdLst/>
              <a:ahLst/>
              <a:cxnLst/>
              <a:rect l="l" t="t" r="r" b="b"/>
              <a:pathLst>
                <a:path w="155575" h="103504">
                  <a:moveTo>
                    <a:pt x="155028" y="103425"/>
                  </a:moveTo>
                  <a:lnTo>
                    <a:pt x="148952" y="82533"/>
                  </a:lnTo>
                  <a:lnTo>
                    <a:pt x="140947" y="69973"/>
                  </a:lnTo>
                  <a:lnTo>
                    <a:pt x="125632" y="60709"/>
                  </a:lnTo>
                  <a:lnTo>
                    <a:pt x="97624" y="49704"/>
                  </a:lnTo>
                  <a:lnTo>
                    <a:pt x="58330" y="13850"/>
                  </a:lnTo>
                  <a:lnTo>
                    <a:pt x="35063" y="0"/>
                  </a:lnTo>
                  <a:lnTo>
                    <a:pt x="18670" y="6442"/>
                  </a:lnTo>
                  <a:lnTo>
                    <a:pt x="0" y="31467"/>
                  </a:lnTo>
                </a:path>
              </a:pathLst>
            </a:custGeom>
            <a:ln w="6350">
              <a:solidFill>
                <a:srgbClr val="231F20"/>
              </a:solidFill>
            </a:ln>
          </p:spPr>
          <p:txBody>
            <a:bodyPr wrap="square" lIns="0" tIns="0" rIns="0" bIns="0" rtlCol="0"/>
            <a:lstStyle/>
            <a:p>
              <a:endParaRPr/>
            </a:p>
          </p:txBody>
        </p:sp>
        <p:sp>
          <p:nvSpPr>
            <p:cNvPr id="39" name="object 39"/>
            <p:cNvSpPr/>
            <p:nvPr/>
          </p:nvSpPr>
          <p:spPr>
            <a:xfrm>
              <a:off x="6735574" y="3979656"/>
              <a:ext cx="140335" cy="80010"/>
            </a:xfrm>
            <a:custGeom>
              <a:avLst/>
              <a:gdLst/>
              <a:ahLst/>
              <a:cxnLst/>
              <a:rect l="l" t="t" r="r" b="b"/>
              <a:pathLst>
                <a:path w="140334" h="80010">
                  <a:moveTo>
                    <a:pt x="140068" y="79568"/>
                  </a:moveTo>
                  <a:lnTo>
                    <a:pt x="123728" y="39891"/>
                  </a:lnTo>
                  <a:lnTo>
                    <a:pt x="55551" y="8302"/>
                  </a:lnTo>
                  <a:lnTo>
                    <a:pt x="20593" y="0"/>
                  </a:lnTo>
                  <a:lnTo>
                    <a:pt x="0" y="6721"/>
                  </a:lnTo>
                </a:path>
              </a:pathLst>
            </a:custGeom>
            <a:ln w="6350">
              <a:solidFill>
                <a:srgbClr val="231F20"/>
              </a:solidFill>
            </a:ln>
          </p:spPr>
          <p:txBody>
            <a:bodyPr wrap="square" lIns="0" tIns="0" rIns="0" bIns="0" rtlCol="0"/>
            <a:lstStyle/>
            <a:p>
              <a:endParaRPr/>
            </a:p>
          </p:txBody>
        </p:sp>
        <p:sp>
          <p:nvSpPr>
            <p:cNvPr id="40" name="object 40"/>
            <p:cNvSpPr/>
            <p:nvPr/>
          </p:nvSpPr>
          <p:spPr>
            <a:xfrm>
              <a:off x="6779846" y="3975214"/>
              <a:ext cx="254000" cy="252729"/>
            </a:xfrm>
            <a:custGeom>
              <a:avLst/>
              <a:gdLst/>
              <a:ahLst/>
              <a:cxnLst/>
              <a:rect l="l" t="t" r="r" b="b"/>
              <a:pathLst>
                <a:path w="254000" h="252729">
                  <a:moveTo>
                    <a:pt x="0" y="7221"/>
                  </a:moveTo>
                  <a:lnTo>
                    <a:pt x="28881" y="0"/>
                  </a:lnTo>
                  <a:lnTo>
                    <a:pt x="60261" y="4341"/>
                  </a:lnTo>
                  <a:lnTo>
                    <a:pt x="86135" y="15422"/>
                  </a:lnTo>
                  <a:lnTo>
                    <a:pt x="98501" y="28417"/>
                  </a:lnTo>
                  <a:lnTo>
                    <a:pt x="105196" y="45359"/>
                  </a:lnTo>
                  <a:lnTo>
                    <a:pt x="116124" y="66595"/>
                  </a:lnTo>
                  <a:lnTo>
                    <a:pt x="126320" y="84748"/>
                  </a:lnTo>
                  <a:lnTo>
                    <a:pt x="130822" y="92438"/>
                  </a:lnTo>
                  <a:lnTo>
                    <a:pt x="130092" y="115594"/>
                  </a:lnTo>
                  <a:lnTo>
                    <a:pt x="135504" y="133000"/>
                  </a:lnTo>
                  <a:lnTo>
                    <a:pt x="152148" y="153376"/>
                  </a:lnTo>
                  <a:lnTo>
                    <a:pt x="185115" y="185440"/>
                  </a:lnTo>
                  <a:lnTo>
                    <a:pt x="219913" y="218810"/>
                  </a:lnTo>
                  <a:lnTo>
                    <a:pt x="240798" y="239188"/>
                  </a:lnTo>
                  <a:lnTo>
                    <a:pt x="250977" y="249368"/>
                  </a:lnTo>
                  <a:lnTo>
                    <a:pt x="253657" y="252141"/>
                  </a:lnTo>
                </a:path>
              </a:pathLst>
            </a:custGeom>
            <a:ln w="6350">
              <a:solidFill>
                <a:srgbClr val="231F20"/>
              </a:solidFill>
            </a:ln>
          </p:spPr>
          <p:txBody>
            <a:bodyPr wrap="square" lIns="0" tIns="0" rIns="0" bIns="0" rtlCol="0"/>
            <a:lstStyle/>
            <a:p>
              <a:endParaRPr/>
            </a:p>
          </p:txBody>
        </p:sp>
        <p:sp>
          <p:nvSpPr>
            <p:cNvPr id="41" name="object 41"/>
            <p:cNvSpPr/>
            <p:nvPr/>
          </p:nvSpPr>
          <p:spPr>
            <a:xfrm>
              <a:off x="5596241" y="3870827"/>
              <a:ext cx="0" cy="874394"/>
            </a:xfrm>
            <a:custGeom>
              <a:avLst/>
              <a:gdLst/>
              <a:ahLst/>
              <a:cxnLst/>
              <a:rect l="l" t="t" r="r" b="b"/>
              <a:pathLst>
                <a:path h="874395">
                  <a:moveTo>
                    <a:pt x="0" y="0"/>
                  </a:moveTo>
                  <a:lnTo>
                    <a:pt x="0" y="874102"/>
                  </a:lnTo>
                </a:path>
              </a:pathLst>
            </a:custGeom>
            <a:ln w="6350">
              <a:solidFill>
                <a:srgbClr val="131111"/>
              </a:solidFill>
              <a:prstDash val="sysDot"/>
            </a:ln>
          </p:spPr>
          <p:txBody>
            <a:bodyPr wrap="square" lIns="0" tIns="0" rIns="0" bIns="0" rtlCol="0"/>
            <a:lstStyle/>
            <a:p>
              <a:endParaRPr/>
            </a:p>
          </p:txBody>
        </p:sp>
      </p:grpSp>
      <p:grpSp>
        <p:nvGrpSpPr>
          <p:cNvPr id="42" name="object 42"/>
          <p:cNvGrpSpPr/>
          <p:nvPr/>
        </p:nvGrpSpPr>
        <p:grpSpPr>
          <a:xfrm>
            <a:off x="538486" y="1812322"/>
            <a:ext cx="3931920" cy="1315085"/>
            <a:chOff x="538486" y="1812322"/>
            <a:chExt cx="3931920" cy="1315085"/>
          </a:xfrm>
        </p:grpSpPr>
        <p:sp>
          <p:nvSpPr>
            <p:cNvPr id="43" name="object 43"/>
            <p:cNvSpPr/>
            <p:nvPr/>
          </p:nvSpPr>
          <p:spPr>
            <a:xfrm>
              <a:off x="1453114" y="2257529"/>
              <a:ext cx="432235" cy="440651"/>
            </a:xfrm>
            <a:prstGeom prst="rect">
              <a:avLst/>
            </a:prstGeom>
            <a:blipFill>
              <a:blip r:embed="rId6" cstate="print"/>
              <a:stretch>
                <a:fillRect/>
              </a:stretch>
            </a:blipFill>
          </p:spPr>
          <p:txBody>
            <a:bodyPr wrap="square" lIns="0" tIns="0" rIns="0" bIns="0" rtlCol="0"/>
            <a:lstStyle/>
            <a:p>
              <a:endParaRPr/>
            </a:p>
          </p:txBody>
        </p:sp>
        <p:sp>
          <p:nvSpPr>
            <p:cNvPr id="44" name="object 44"/>
            <p:cNvSpPr/>
            <p:nvPr/>
          </p:nvSpPr>
          <p:spPr>
            <a:xfrm>
              <a:off x="538486" y="1812322"/>
              <a:ext cx="1517078" cy="1314716"/>
            </a:xfrm>
            <a:prstGeom prst="rect">
              <a:avLst/>
            </a:prstGeom>
            <a:blipFill>
              <a:blip r:embed="rId7" cstate="print"/>
              <a:stretch>
                <a:fillRect/>
              </a:stretch>
            </a:blipFill>
          </p:spPr>
          <p:txBody>
            <a:bodyPr wrap="square" lIns="0" tIns="0" rIns="0" bIns="0" rtlCol="0"/>
            <a:lstStyle/>
            <a:p>
              <a:endParaRPr/>
            </a:p>
          </p:txBody>
        </p:sp>
        <p:sp>
          <p:nvSpPr>
            <p:cNvPr id="45" name="object 45"/>
            <p:cNvSpPr/>
            <p:nvPr/>
          </p:nvSpPr>
          <p:spPr>
            <a:xfrm>
              <a:off x="2096795" y="1813636"/>
              <a:ext cx="1317135" cy="1060612"/>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3092229" y="2543515"/>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47" name="object 47"/>
            <p:cNvSpPr/>
            <p:nvPr/>
          </p:nvSpPr>
          <p:spPr>
            <a:xfrm>
              <a:off x="3161445" y="2431541"/>
              <a:ext cx="20320" cy="13970"/>
            </a:xfrm>
            <a:custGeom>
              <a:avLst/>
              <a:gdLst/>
              <a:ahLst/>
              <a:cxnLst/>
              <a:rect l="l" t="t" r="r" b="b"/>
              <a:pathLst>
                <a:path w="20319" h="13969">
                  <a:moveTo>
                    <a:pt x="3111" y="0"/>
                  </a:moveTo>
                  <a:lnTo>
                    <a:pt x="19850" y="9423"/>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48" name="object 48"/>
            <p:cNvSpPr/>
            <p:nvPr/>
          </p:nvSpPr>
          <p:spPr>
            <a:xfrm>
              <a:off x="3078459" y="2438608"/>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49" name="object 49"/>
            <p:cNvSpPr/>
            <p:nvPr/>
          </p:nvSpPr>
          <p:spPr>
            <a:xfrm>
              <a:off x="3178882" y="2522485"/>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50" name="object 50"/>
            <p:cNvSpPr/>
            <p:nvPr/>
          </p:nvSpPr>
          <p:spPr>
            <a:xfrm>
              <a:off x="3139399" y="2547526"/>
              <a:ext cx="19685" cy="8255"/>
            </a:xfrm>
            <a:custGeom>
              <a:avLst/>
              <a:gdLst/>
              <a:ahLst/>
              <a:cxnLst/>
              <a:rect l="l" t="t" r="r" b="b"/>
              <a:pathLst>
                <a:path w="19685" h="8255">
                  <a:moveTo>
                    <a:pt x="0" y="2971"/>
                  </a:moveTo>
                  <a:lnTo>
                    <a:pt x="18986" y="0"/>
                  </a:lnTo>
                  <a:lnTo>
                    <a:pt x="19062" y="5130"/>
                  </a:lnTo>
                  <a:lnTo>
                    <a:pt x="50" y="8089"/>
                  </a:lnTo>
                  <a:lnTo>
                    <a:pt x="0" y="2971"/>
                  </a:lnTo>
                  <a:close/>
                </a:path>
              </a:pathLst>
            </a:custGeom>
            <a:ln w="3175">
              <a:solidFill>
                <a:srgbClr val="231F20"/>
              </a:solidFill>
            </a:ln>
          </p:spPr>
          <p:txBody>
            <a:bodyPr wrap="square" lIns="0" tIns="0" rIns="0" bIns="0" rtlCol="0"/>
            <a:lstStyle/>
            <a:p>
              <a:endParaRPr/>
            </a:p>
          </p:txBody>
        </p:sp>
        <p:sp>
          <p:nvSpPr>
            <p:cNvPr id="51" name="object 51"/>
            <p:cNvSpPr/>
            <p:nvPr/>
          </p:nvSpPr>
          <p:spPr>
            <a:xfrm>
              <a:off x="3069727" y="2496778"/>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52" name="object 52"/>
            <p:cNvSpPr/>
            <p:nvPr/>
          </p:nvSpPr>
          <p:spPr>
            <a:xfrm>
              <a:off x="3194940" y="2474020"/>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53" name="object 53"/>
            <p:cNvSpPr/>
            <p:nvPr/>
          </p:nvSpPr>
          <p:spPr>
            <a:xfrm>
              <a:off x="3119220" y="2431546"/>
              <a:ext cx="19685" cy="8255"/>
            </a:xfrm>
            <a:custGeom>
              <a:avLst/>
              <a:gdLst/>
              <a:ahLst/>
              <a:cxnLst/>
              <a:rect l="l" t="t" r="r" b="b"/>
              <a:pathLst>
                <a:path w="19685" h="8255">
                  <a:moveTo>
                    <a:pt x="19062" y="5105"/>
                  </a:moveTo>
                  <a:lnTo>
                    <a:pt x="76" y="8077"/>
                  </a:lnTo>
                  <a:lnTo>
                    <a:pt x="0" y="2946"/>
                  </a:lnTo>
                  <a:lnTo>
                    <a:pt x="19011" y="0"/>
                  </a:lnTo>
                  <a:lnTo>
                    <a:pt x="19062" y="5105"/>
                  </a:lnTo>
                  <a:close/>
                </a:path>
              </a:pathLst>
            </a:custGeom>
            <a:ln w="3175">
              <a:solidFill>
                <a:srgbClr val="231F20"/>
              </a:solidFill>
            </a:ln>
          </p:spPr>
          <p:txBody>
            <a:bodyPr wrap="square" lIns="0" tIns="0" rIns="0" bIns="0" rtlCol="0"/>
            <a:lstStyle/>
            <a:p>
              <a:endParaRPr/>
            </a:p>
          </p:txBody>
        </p:sp>
        <p:sp>
          <p:nvSpPr>
            <p:cNvPr id="54" name="object 54"/>
            <p:cNvSpPr/>
            <p:nvPr/>
          </p:nvSpPr>
          <p:spPr>
            <a:xfrm>
              <a:off x="4209436" y="2332354"/>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55" name="object 55"/>
            <p:cNvSpPr/>
            <p:nvPr/>
          </p:nvSpPr>
          <p:spPr>
            <a:xfrm>
              <a:off x="3970550" y="2224161"/>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56" name="object 56"/>
            <p:cNvSpPr/>
            <p:nvPr/>
          </p:nvSpPr>
          <p:spPr>
            <a:xfrm>
              <a:off x="4148254" y="2296269"/>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57" name="object 57"/>
            <p:cNvSpPr/>
            <p:nvPr/>
          </p:nvSpPr>
          <p:spPr>
            <a:xfrm>
              <a:off x="4031009" y="2420714"/>
              <a:ext cx="119882" cy="96342"/>
            </a:xfrm>
            <a:prstGeom prst="rect">
              <a:avLst/>
            </a:prstGeom>
            <a:blipFill>
              <a:blip r:embed="rId9" cstate="print"/>
              <a:stretch>
                <a:fillRect/>
              </a:stretch>
            </a:blipFill>
          </p:spPr>
          <p:txBody>
            <a:bodyPr wrap="square" lIns="0" tIns="0" rIns="0" bIns="0" rtlCol="0"/>
            <a:lstStyle/>
            <a:p>
              <a:endParaRPr/>
            </a:p>
          </p:txBody>
        </p:sp>
        <p:sp>
          <p:nvSpPr>
            <p:cNvPr id="58" name="object 58"/>
            <p:cNvSpPr/>
            <p:nvPr/>
          </p:nvSpPr>
          <p:spPr>
            <a:xfrm>
              <a:off x="3968814" y="2436627"/>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7"/>
                  </a:lnTo>
                  <a:lnTo>
                    <a:pt x="179416" y="193481"/>
                  </a:lnTo>
                  <a:lnTo>
                    <a:pt x="162194" y="173240"/>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59" name="object 59"/>
            <p:cNvSpPr/>
            <p:nvPr/>
          </p:nvSpPr>
          <p:spPr>
            <a:xfrm>
              <a:off x="4158297" y="2235136"/>
              <a:ext cx="309245" cy="424180"/>
            </a:xfrm>
            <a:custGeom>
              <a:avLst/>
              <a:gdLst/>
              <a:ahLst/>
              <a:cxnLst/>
              <a:rect l="l" t="t" r="r" b="b"/>
              <a:pathLst>
                <a:path w="309245" h="424180">
                  <a:moveTo>
                    <a:pt x="308851" y="423633"/>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4">
              <a:solidFill>
                <a:srgbClr val="231F20"/>
              </a:solidFill>
            </a:ln>
          </p:spPr>
          <p:txBody>
            <a:bodyPr wrap="square" lIns="0" tIns="0" rIns="0" bIns="0" rtlCol="0"/>
            <a:lstStyle/>
            <a:p>
              <a:endParaRPr/>
            </a:p>
          </p:txBody>
        </p:sp>
        <p:sp>
          <p:nvSpPr>
            <p:cNvPr id="60" name="object 60"/>
            <p:cNvSpPr/>
            <p:nvPr/>
          </p:nvSpPr>
          <p:spPr>
            <a:xfrm>
              <a:off x="3610395" y="2330418"/>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61" name="object 61"/>
            <p:cNvSpPr/>
            <p:nvPr/>
          </p:nvSpPr>
          <p:spPr>
            <a:xfrm>
              <a:off x="3810632" y="2402507"/>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62" name="object 62"/>
            <p:cNvSpPr/>
            <p:nvPr/>
          </p:nvSpPr>
          <p:spPr>
            <a:xfrm>
              <a:off x="3850069" y="2526952"/>
              <a:ext cx="119908" cy="96329"/>
            </a:xfrm>
            <a:prstGeom prst="rect">
              <a:avLst/>
            </a:prstGeom>
            <a:blipFill>
              <a:blip r:embed="rId10" cstate="print"/>
              <a:stretch>
                <a:fillRect/>
              </a:stretch>
            </a:blipFill>
          </p:spPr>
          <p:txBody>
            <a:bodyPr wrap="square" lIns="0" tIns="0" rIns="0" bIns="0" rtlCol="0"/>
            <a:lstStyle/>
            <a:p>
              <a:endParaRPr/>
            </a:p>
          </p:txBody>
        </p:sp>
        <p:sp>
          <p:nvSpPr>
            <p:cNvPr id="63" name="object 63"/>
            <p:cNvSpPr/>
            <p:nvPr/>
          </p:nvSpPr>
          <p:spPr>
            <a:xfrm>
              <a:off x="3716423" y="2542864"/>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64" name="object 64"/>
            <p:cNvSpPr/>
            <p:nvPr/>
          </p:nvSpPr>
          <p:spPr>
            <a:xfrm>
              <a:off x="3522699" y="2341344"/>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7"/>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65" name="object 65"/>
            <p:cNvSpPr/>
            <p:nvPr/>
          </p:nvSpPr>
          <p:spPr>
            <a:xfrm>
              <a:off x="3755872" y="2210314"/>
              <a:ext cx="594995" cy="550545"/>
            </a:xfrm>
            <a:custGeom>
              <a:avLst/>
              <a:gdLst/>
              <a:ahLst/>
              <a:cxnLst/>
              <a:rect l="l" t="t" r="r" b="b"/>
              <a:pathLst>
                <a:path w="594995" h="550544">
                  <a:moveTo>
                    <a:pt x="365018" y="0"/>
                  </a:moveTo>
                  <a:lnTo>
                    <a:pt x="360932" y="1131"/>
                  </a:lnTo>
                  <a:lnTo>
                    <a:pt x="355574" y="9875"/>
                  </a:lnTo>
                  <a:lnTo>
                    <a:pt x="335743" y="17546"/>
                  </a:lnTo>
                  <a:lnTo>
                    <a:pt x="285195" y="28428"/>
                  </a:lnTo>
                  <a:lnTo>
                    <a:pt x="187691" y="46801"/>
                  </a:lnTo>
                  <a:lnTo>
                    <a:pt x="63284" y="111134"/>
                  </a:lnTo>
                  <a:lnTo>
                    <a:pt x="5589" y="153182"/>
                  </a:lnTo>
                  <a:lnTo>
                    <a:pt x="0" y="191487"/>
                  </a:lnTo>
                  <a:lnTo>
                    <a:pt x="31913" y="244590"/>
                  </a:lnTo>
                  <a:lnTo>
                    <a:pt x="36425" y="285332"/>
                  </a:lnTo>
                  <a:lnTo>
                    <a:pt x="40768" y="309968"/>
                  </a:lnTo>
                  <a:lnTo>
                    <a:pt x="47497" y="328449"/>
                  </a:lnTo>
                  <a:lnTo>
                    <a:pt x="59167" y="350724"/>
                  </a:lnTo>
                  <a:lnTo>
                    <a:pt x="88736" y="335313"/>
                  </a:lnTo>
                  <a:lnTo>
                    <a:pt x="107265" y="335022"/>
                  </a:lnTo>
                  <a:lnTo>
                    <a:pt x="122560" y="354212"/>
                  </a:lnTo>
                  <a:lnTo>
                    <a:pt x="142428" y="397244"/>
                  </a:lnTo>
                  <a:lnTo>
                    <a:pt x="214588" y="500850"/>
                  </a:lnTo>
                  <a:lnTo>
                    <a:pt x="257601" y="548049"/>
                  </a:lnTo>
                  <a:lnTo>
                    <a:pt x="288532" y="550240"/>
                  </a:lnTo>
                  <a:lnTo>
                    <a:pt x="324444" y="518821"/>
                  </a:lnTo>
                  <a:lnTo>
                    <a:pt x="324004" y="458452"/>
                  </a:lnTo>
                  <a:lnTo>
                    <a:pt x="330399" y="429340"/>
                  </a:lnTo>
                  <a:lnTo>
                    <a:pt x="349517" y="423399"/>
                  </a:lnTo>
                  <a:lnTo>
                    <a:pt x="387246" y="432538"/>
                  </a:lnTo>
                  <a:lnTo>
                    <a:pt x="413187" y="433935"/>
                  </a:lnTo>
                  <a:lnTo>
                    <a:pt x="429370" y="430569"/>
                  </a:lnTo>
                  <a:lnTo>
                    <a:pt x="442580" y="418993"/>
                  </a:lnTo>
                  <a:lnTo>
                    <a:pt x="459598" y="395758"/>
                  </a:lnTo>
                  <a:lnTo>
                    <a:pt x="472001" y="392666"/>
                  </a:lnTo>
                  <a:lnTo>
                    <a:pt x="481289" y="392020"/>
                  </a:lnTo>
                  <a:lnTo>
                    <a:pt x="492102" y="394167"/>
                  </a:lnTo>
                  <a:lnTo>
                    <a:pt x="509077" y="399454"/>
                  </a:lnTo>
                  <a:lnTo>
                    <a:pt x="519679" y="300888"/>
                  </a:lnTo>
                  <a:lnTo>
                    <a:pt x="528695" y="247673"/>
                  </a:lnTo>
                  <a:lnTo>
                    <a:pt x="541060" y="221486"/>
                  </a:lnTo>
                  <a:lnTo>
                    <a:pt x="561706" y="204001"/>
                  </a:lnTo>
                  <a:lnTo>
                    <a:pt x="579354" y="188682"/>
                  </a:lnTo>
                  <a:lnTo>
                    <a:pt x="592664" y="169262"/>
                  </a:lnTo>
                  <a:lnTo>
                    <a:pt x="594919" y="147140"/>
                  </a:lnTo>
                  <a:lnTo>
                    <a:pt x="579401" y="123716"/>
                  </a:lnTo>
                  <a:lnTo>
                    <a:pt x="539391" y="100391"/>
                  </a:lnTo>
                  <a:lnTo>
                    <a:pt x="468170" y="78563"/>
                  </a:lnTo>
                  <a:lnTo>
                    <a:pt x="446507" y="68363"/>
                  </a:lnTo>
                  <a:lnTo>
                    <a:pt x="433021" y="59496"/>
                  </a:lnTo>
                  <a:lnTo>
                    <a:pt x="422077" y="47040"/>
                  </a:lnTo>
                  <a:lnTo>
                    <a:pt x="408036" y="26074"/>
                  </a:lnTo>
                  <a:lnTo>
                    <a:pt x="390855" y="7089"/>
                  </a:lnTo>
                  <a:lnTo>
                    <a:pt x="375754" y="192"/>
                  </a:lnTo>
                  <a:lnTo>
                    <a:pt x="365018" y="0"/>
                  </a:lnTo>
                  <a:close/>
                </a:path>
              </a:pathLst>
            </a:custGeom>
            <a:solidFill>
              <a:srgbClr val="FFFFFF"/>
            </a:solidFill>
          </p:spPr>
          <p:txBody>
            <a:bodyPr wrap="square" lIns="0" tIns="0" rIns="0" bIns="0" rtlCol="0"/>
            <a:lstStyle/>
            <a:p>
              <a:endParaRPr/>
            </a:p>
          </p:txBody>
        </p:sp>
        <p:sp>
          <p:nvSpPr>
            <p:cNvPr id="66" name="object 66"/>
            <p:cNvSpPr/>
            <p:nvPr/>
          </p:nvSpPr>
          <p:spPr>
            <a:xfrm>
              <a:off x="3755872" y="2210314"/>
              <a:ext cx="594995" cy="550545"/>
            </a:xfrm>
            <a:custGeom>
              <a:avLst/>
              <a:gdLst/>
              <a:ahLst/>
              <a:cxnLst/>
              <a:rect l="l" t="t" r="r" b="b"/>
              <a:pathLst>
                <a:path w="594995" h="550544">
                  <a:moveTo>
                    <a:pt x="509077" y="399454"/>
                  </a:moveTo>
                  <a:lnTo>
                    <a:pt x="519679" y="300888"/>
                  </a:lnTo>
                  <a:lnTo>
                    <a:pt x="528695" y="247673"/>
                  </a:lnTo>
                  <a:lnTo>
                    <a:pt x="541060" y="221486"/>
                  </a:lnTo>
                  <a:lnTo>
                    <a:pt x="561706" y="204001"/>
                  </a:lnTo>
                  <a:lnTo>
                    <a:pt x="579354" y="188682"/>
                  </a:lnTo>
                  <a:lnTo>
                    <a:pt x="592664" y="169262"/>
                  </a:lnTo>
                  <a:lnTo>
                    <a:pt x="594919" y="147140"/>
                  </a:lnTo>
                  <a:lnTo>
                    <a:pt x="579401" y="123716"/>
                  </a:lnTo>
                  <a:lnTo>
                    <a:pt x="539391" y="100391"/>
                  </a:lnTo>
                  <a:lnTo>
                    <a:pt x="468170" y="78563"/>
                  </a:lnTo>
                  <a:lnTo>
                    <a:pt x="446507" y="68363"/>
                  </a:lnTo>
                  <a:lnTo>
                    <a:pt x="433021" y="59496"/>
                  </a:lnTo>
                  <a:lnTo>
                    <a:pt x="422077" y="47040"/>
                  </a:lnTo>
                  <a:lnTo>
                    <a:pt x="408036" y="26074"/>
                  </a:lnTo>
                  <a:lnTo>
                    <a:pt x="390855" y="7089"/>
                  </a:lnTo>
                  <a:lnTo>
                    <a:pt x="375754" y="192"/>
                  </a:lnTo>
                  <a:lnTo>
                    <a:pt x="365018" y="0"/>
                  </a:lnTo>
                  <a:lnTo>
                    <a:pt x="360932" y="1131"/>
                  </a:lnTo>
                  <a:lnTo>
                    <a:pt x="355574" y="9875"/>
                  </a:lnTo>
                  <a:lnTo>
                    <a:pt x="335743" y="17546"/>
                  </a:lnTo>
                  <a:lnTo>
                    <a:pt x="285195" y="28428"/>
                  </a:lnTo>
                  <a:lnTo>
                    <a:pt x="187691" y="46801"/>
                  </a:lnTo>
                  <a:lnTo>
                    <a:pt x="63284" y="111134"/>
                  </a:lnTo>
                  <a:lnTo>
                    <a:pt x="5589" y="153182"/>
                  </a:lnTo>
                  <a:lnTo>
                    <a:pt x="0" y="191487"/>
                  </a:lnTo>
                  <a:lnTo>
                    <a:pt x="31913" y="244590"/>
                  </a:lnTo>
                  <a:lnTo>
                    <a:pt x="36425" y="285332"/>
                  </a:lnTo>
                  <a:lnTo>
                    <a:pt x="40768" y="309968"/>
                  </a:lnTo>
                  <a:lnTo>
                    <a:pt x="47497" y="328449"/>
                  </a:lnTo>
                  <a:lnTo>
                    <a:pt x="59167" y="350724"/>
                  </a:lnTo>
                  <a:lnTo>
                    <a:pt x="88736" y="335313"/>
                  </a:lnTo>
                  <a:lnTo>
                    <a:pt x="107265" y="335022"/>
                  </a:lnTo>
                  <a:lnTo>
                    <a:pt x="122560" y="354212"/>
                  </a:lnTo>
                  <a:lnTo>
                    <a:pt x="142428" y="397244"/>
                  </a:lnTo>
                  <a:lnTo>
                    <a:pt x="214588" y="500850"/>
                  </a:lnTo>
                  <a:lnTo>
                    <a:pt x="257601" y="548049"/>
                  </a:lnTo>
                  <a:lnTo>
                    <a:pt x="288532" y="550240"/>
                  </a:lnTo>
                  <a:lnTo>
                    <a:pt x="324444" y="518821"/>
                  </a:lnTo>
                  <a:lnTo>
                    <a:pt x="324004" y="458452"/>
                  </a:lnTo>
                  <a:lnTo>
                    <a:pt x="330399" y="429340"/>
                  </a:lnTo>
                  <a:lnTo>
                    <a:pt x="349517" y="423399"/>
                  </a:lnTo>
                  <a:lnTo>
                    <a:pt x="387246" y="432538"/>
                  </a:lnTo>
                  <a:lnTo>
                    <a:pt x="413187" y="433935"/>
                  </a:lnTo>
                  <a:lnTo>
                    <a:pt x="429370" y="430569"/>
                  </a:lnTo>
                  <a:lnTo>
                    <a:pt x="442580" y="418993"/>
                  </a:lnTo>
                  <a:lnTo>
                    <a:pt x="459598" y="395758"/>
                  </a:lnTo>
                  <a:lnTo>
                    <a:pt x="472001" y="392666"/>
                  </a:lnTo>
                  <a:lnTo>
                    <a:pt x="481289" y="392020"/>
                  </a:lnTo>
                  <a:lnTo>
                    <a:pt x="492102" y="394167"/>
                  </a:lnTo>
                  <a:lnTo>
                    <a:pt x="509077" y="399454"/>
                  </a:lnTo>
                  <a:close/>
                </a:path>
              </a:pathLst>
            </a:custGeom>
            <a:ln w="3975">
              <a:solidFill>
                <a:srgbClr val="231F20"/>
              </a:solidFill>
            </a:ln>
          </p:spPr>
          <p:txBody>
            <a:bodyPr wrap="square" lIns="0" tIns="0" rIns="0" bIns="0" rtlCol="0"/>
            <a:lstStyle/>
            <a:p>
              <a:endParaRPr/>
            </a:p>
          </p:txBody>
        </p:sp>
        <p:sp>
          <p:nvSpPr>
            <p:cNvPr id="67" name="object 67"/>
            <p:cNvSpPr/>
            <p:nvPr/>
          </p:nvSpPr>
          <p:spPr>
            <a:xfrm>
              <a:off x="3755872" y="2210314"/>
              <a:ext cx="594919" cy="550240"/>
            </a:xfrm>
            <a:prstGeom prst="rect">
              <a:avLst/>
            </a:prstGeom>
            <a:blipFill>
              <a:blip r:embed="rId11" cstate="print"/>
              <a:stretch>
                <a:fillRect/>
              </a:stretch>
            </a:blipFill>
          </p:spPr>
          <p:txBody>
            <a:bodyPr wrap="square" lIns="0" tIns="0" rIns="0" bIns="0" rtlCol="0"/>
            <a:lstStyle/>
            <a:p>
              <a:endParaRPr/>
            </a:p>
          </p:txBody>
        </p:sp>
        <p:sp>
          <p:nvSpPr>
            <p:cNvPr id="68" name="object 68"/>
            <p:cNvSpPr/>
            <p:nvPr/>
          </p:nvSpPr>
          <p:spPr>
            <a:xfrm>
              <a:off x="3961494" y="2424769"/>
              <a:ext cx="303530" cy="185420"/>
            </a:xfrm>
            <a:custGeom>
              <a:avLst/>
              <a:gdLst/>
              <a:ahLst/>
              <a:cxnLst/>
              <a:rect l="l" t="t" r="r" b="b"/>
              <a:pathLst>
                <a:path w="303529" h="185419">
                  <a:moveTo>
                    <a:pt x="0" y="0"/>
                  </a:moveTo>
                  <a:lnTo>
                    <a:pt x="15530" y="14338"/>
                  </a:lnTo>
                  <a:lnTo>
                    <a:pt x="42046" y="38514"/>
                  </a:lnTo>
                  <a:lnTo>
                    <a:pt x="67090" y="61273"/>
                  </a:lnTo>
                  <a:lnTo>
                    <a:pt x="78206" y="71361"/>
                  </a:lnTo>
                  <a:lnTo>
                    <a:pt x="125103" y="63650"/>
                  </a:lnTo>
                  <a:lnTo>
                    <a:pt x="154279" y="73533"/>
                  </a:lnTo>
                  <a:lnTo>
                    <a:pt x="169225" y="88577"/>
                  </a:lnTo>
                  <a:lnTo>
                    <a:pt x="173431" y="96354"/>
                  </a:lnTo>
                  <a:lnTo>
                    <a:pt x="184003" y="116738"/>
                  </a:lnTo>
                  <a:lnTo>
                    <a:pt x="191858" y="128550"/>
                  </a:lnTo>
                  <a:lnTo>
                    <a:pt x="200895" y="136308"/>
                  </a:lnTo>
                  <a:lnTo>
                    <a:pt x="215011" y="144526"/>
                  </a:lnTo>
                  <a:lnTo>
                    <a:pt x="236859" y="154739"/>
                  </a:lnTo>
                  <a:lnTo>
                    <a:pt x="262670" y="165173"/>
                  </a:lnTo>
                  <a:lnTo>
                    <a:pt x="286762" y="175401"/>
                  </a:lnTo>
                  <a:lnTo>
                    <a:pt x="235307" y="145464"/>
                  </a:lnTo>
                  <a:lnTo>
                    <a:pt x="201002" y="102412"/>
                  </a:lnTo>
                  <a:lnTo>
                    <a:pt x="217637" y="77055"/>
                  </a:lnTo>
                  <a:lnTo>
                    <a:pt x="219302" y="63714"/>
                  </a:lnTo>
                  <a:lnTo>
                    <a:pt x="202504" y="57991"/>
                  </a:lnTo>
                  <a:lnTo>
                    <a:pt x="163753" y="55486"/>
                  </a:lnTo>
                </a:path>
              </a:pathLst>
            </a:custGeom>
            <a:ln w="3975">
              <a:solidFill>
                <a:srgbClr val="231F20"/>
              </a:solidFill>
            </a:ln>
          </p:spPr>
          <p:txBody>
            <a:bodyPr wrap="square" lIns="0" tIns="0" rIns="0" bIns="0" rtlCol="0"/>
            <a:lstStyle/>
            <a:p>
              <a:endParaRPr/>
            </a:p>
          </p:txBody>
        </p:sp>
        <p:sp>
          <p:nvSpPr>
            <p:cNvPr id="69" name="object 69"/>
            <p:cNvSpPr/>
            <p:nvPr/>
          </p:nvSpPr>
          <p:spPr>
            <a:xfrm>
              <a:off x="3927915" y="2579747"/>
              <a:ext cx="270510" cy="67945"/>
            </a:xfrm>
            <a:custGeom>
              <a:avLst/>
              <a:gdLst/>
              <a:ahLst/>
              <a:cxnLst/>
              <a:rect l="l" t="t" r="r" b="b"/>
              <a:pathLst>
                <a:path w="270510" h="67944">
                  <a:moveTo>
                    <a:pt x="0" y="67805"/>
                  </a:moveTo>
                  <a:lnTo>
                    <a:pt x="133169" y="63916"/>
                  </a:lnTo>
                  <a:lnTo>
                    <a:pt x="205674" y="55557"/>
                  </a:lnTo>
                  <a:lnTo>
                    <a:pt x="242821" y="36371"/>
                  </a:lnTo>
                  <a:lnTo>
                    <a:pt x="269913" y="0"/>
                  </a:lnTo>
                </a:path>
              </a:pathLst>
            </a:custGeom>
            <a:ln w="3975">
              <a:solidFill>
                <a:srgbClr val="231F20"/>
              </a:solidFill>
            </a:ln>
          </p:spPr>
          <p:txBody>
            <a:bodyPr wrap="square" lIns="0" tIns="0" rIns="0" bIns="0" rtlCol="0"/>
            <a:lstStyle/>
            <a:p>
              <a:endParaRPr/>
            </a:p>
          </p:txBody>
        </p:sp>
        <p:sp>
          <p:nvSpPr>
            <p:cNvPr id="70" name="object 70"/>
            <p:cNvSpPr/>
            <p:nvPr/>
          </p:nvSpPr>
          <p:spPr>
            <a:xfrm>
              <a:off x="3904552" y="2412184"/>
              <a:ext cx="230504" cy="247650"/>
            </a:xfrm>
            <a:custGeom>
              <a:avLst/>
              <a:gdLst/>
              <a:ahLst/>
              <a:cxnLst/>
              <a:rect l="l" t="t" r="r" b="b"/>
              <a:pathLst>
                <a:path w="230504" h="247650">
                  <a:moveTo>
                    <a:pt x="45984" y="247362"/>
                  </a:moveTo>
                  <a:lnTo>
                    <a:pt x="38522" y="170617"/>
                  </a:lnTo>
                  <a:lnTo>
                    <a:pt x="31625" y="128749"/>
                  </a:lnTo>
                  <a:lnTo>
                    <a:pt x="21326" y="107100"/>
                  </a:lnTo>
                  <a:lnTo>
                    <a:pt x="3655" y="91012"/>
                  </a:lnTo>
                  <a:lnTo>
                    <a:pt x="0" y="81119"/>
                  </a:lnTo>
                  <a:lnTo>
                    <a:pt x="1317" y="72727"/>
                  </a:lnTo>
                  <a:lnTo>
                    <a:pt x="9890" y="61255"/>
                  </a:lnTo>
                  <a:lnTo>
                    <a:pt x="28001" y="42117"/>
                  </a:lnTo>
                  <a:lnTo>
                    <a:pt x="45722" y="22674"/>
                  </a:lnTo>
                  <a:lnTo>
                    <a:pt x="55024" y="11461"/>
                  </a:lnTo>
                  <a:lnTo>
                    <a:pt x="61034" y="5661"/>
                  </a:lnTo>
                  <a:lnTo>
                    <a:pt x="68883" y="2455"/>
                  </a:lnTo>
                  <a:lnTo>
                    <a:pt x="82744" y="0"/>
                  </a:lnTo>
                  <a:lnTo>
                    <a:pt x="108038" y="4213"/>
                  </a:lnTo>
                  <a:lnTo>
                    <a:pt x="151709" y="23949"/>
                  </a:lnTo>
                  <a:lnTo>
                    <a:pt x="220698" y="68063"/>
                  </a:lnTo>
                  <a:lnTo>
                    <a:pt x="223943" y="87540"/>
                  </a:lnTo>
                  <a:lnTo>
                    <a:pt x="226032" y="98291"/>
                  </a:lnTo>
                  <a:lnTo>
                    <a:pt x="227874" y="104148"/>
                  </a:lnTo>
                  <a:lnTo>
                    <a:pt x="230376" y="108945"/>
                  </a:lnTo>
                </a:path>
              </a:pathLst>
            </a:custGeom>
            <a:ln w="3975">
              <a:solidFill>
                <a:srgbClr val="231F20"/>
              </a:solidFill>
            </a:ln>
          </p:spPr>
          <p:txBody>
            <a:bodyPr wrap="square" lIns="0" tIns="0" rIns="0" bIns="0" rtlCol="0"/>
            <a:lstStyle/>
            <a:p>
              <a:endParaRPr/>
            </a:p>
          </p:txBody>
        </p:sp>
        <p:sp>
          <p:nvSpPr>
            <p:cNvPr id="71" name="object 71"/>
            <p:cNvSpPr/>
            <p:nvPr/>
          </p:nvSpPr>
          <p:spPr>
            <a:xfrm>
              <a:off x="4034162" y="2417260"/>
              <a:ext cx="115570" cy="67310"/>
            </a:xfrm>
            <a:custGeom>
              <a:avLst/>
              <a:gdLst/>
              <a:ahLst/>
              <a:cxnLst/>
              <a:rect l="l" t="t" r="r" b="b"/>
              <a:pathLst>
                <a:path w="115570" h="67310">
                  <a:moveTo>
                    <a:pt x="115506" y="66817"/>
                  </a:moveTo>
                  <a:lnTo>
                    <a:pt x="115544" y="55552"/>
                  </a:lnTo>
                  <a:lnTo>
                    <a:pt x="109740" y="44427"/>
                  </a:lnTo>
                  <a:lnTo>
                    <a:pt x="85240" y="35188"/>
                  </a:lnTo>
                  <a:lnTo>
                    <a:pt x="70378" y="28714"/>
                  </a:lnTo>
                  <a:lnTo>
                    <a:pt x="59129" y="21949"/>
                  </a:lnTo>
                  <a:lnTo>
                    <a:pt x="45466" y="11839"/>
                  </a:lnTo>
                  <a:lnTo>
                    <a:pt x="28878" y="2946"/>
                  </a:lnTo>
                  <a:lnTo>
                    <a:pt x="14303" y="0"/>
                  </a:lnTo>
                  <a:lnTo>
                    <a:pt x="3942" y="248"/>
                  </a:lnTo>
                  <a:lnTo>
                    <a:pt x="0" y="942"/>
                  </a:lnTo>
                </a:path>
              </a:pathLst>
            </a:custGeom>
            <a:ln w="3975">
              <a:solidFill>
                <a:srgbClr val="231F20"/>
              </a:solidFill>
            </a:ln>
          </p:spPr>
          <p:txBody>
            <a:bodyPr wrap="square" lIns="0" tIns="0" rIns="0" bIns="0" rtlCol="0"/>
            <a:lstStyle/>
            <a:p>
              <a:endParaRPr/>
            </a:p>
          </p:txBody>
        </p:sp>
        <p:sp>
          <p:nvSpPr>
            <p:cNvPr id="72" name="object 72"/>
            <p:cNvSpPr/>
            <p:nvPr/>
          </p:nvSpPr>
          <p:spPr>
            <a:xfrm>
              <a:off x="3815040" y="2393417"/>
              <a:ext cx="237490" cy="167640"/>
            </a:xfrm>
            <a:custGeom>
              <a:avLst/>
              <a:gdLst/>
              <a:ahLst/>
              <a:cxnLst/>
              <a:rect l="l" t="t" r="r" b="b"/>
              <a:pathLst>
                <a:path w="237489" h="167639">
                  <a:moveTo>
                    <a:pt x="237083" y="23947"/>
                  </a:moveTo>
                  <a:lnTo>
                    <a:pt x="201275" y="16367"/>
                  </a:lnTo>
                  <a:lnTo>
                    <a:pt x="173586" y="11330"/>
                  </a:lnTo>
                  <a:lnTo>
                    <a:pt x="155723" y="8531"/>
                  </a:lnTo>
                  <a:lnTo>
                    <a:pt x="149390" y="7666"/>
                  </a:lnTo>
                  <a:lnTo>
                    <a:pt x="98339" y="0"/>
                  </a:lnTo>
                  <a:lnTo>
                    <a:pt x="66500" y="1438"/>
                  </a:lnTo>
                  <a:lnTo>
                    <a:pt x="40533" y="15576"/>
                  </a:lnTo>
                  <a:lnTo>
                    <a:pt x="7099" y="46007"/>
                  </a:lnTo>
                  <a:lnTo>
                    <a:pt x="25604" y="65938"/>
                  </a:lnTo>
                  <a:lnTo>
                    <a:pt x="31034" y="85250"/>
                  </a:lnTo>
                  <a:lnTo>
                    <a:pt x="22720" y="115344"/>
                  </a:lnTo>
                  <a:lnTo>
                    <a:pt x="0" y="167622"/>
                  </a:lnTo>
                </a:path>
              </a:pathLst>
            </a:custGeom>
            <a:ln w="3975">
              <a:solidFill>
                <a:srgbClr val="231F20"/>
              </a:solidFill>
            </a:ln>
          </p:spPr>
          <p:txBody>
            <a:bodyPr wrap="square" lIns="0" tIns="0" rIns="0" bIns="0" rtlCol="0"/>
            <a:lstStyle/>
            <a:p>
              <a:endParaRPr/>
            </a:p>
          </p:txBody>
        </p:sp>
        <p:sp>
          <p:nvSpPr>
            <p:cNvPr id="73" name="object 73"/>
            <p:cNvSpPr/>
            <p:nvPr/>
          </p:nvSpPr>
          <p:spPr>
            <a:xfrm>
              <a:off x="4155865" y="2445779"/>
              <a:ext cx="47625" cy="51435"/>
            </a:xfrm>
            <a:custGeom>
              <a:avLst/>
              <a:gdLst/>
              <a:ahLst/>
              <a:cxnLst/>
              <a:rect l="l" t="t" r="r" b="b"/>
              <a:pathLst>
                <a:path w="47625" h="51435">
                  <a:moveTo>
                    <a:pt x="47294" y="0"/>
                  </a:moveTo>
                  <a:lnTo>
                    <a:pt x="26431" y="20325"/>
                  </a:lnTo>
                  <a:lnTo>
                    <a:pt x="14551" y="32446"/>
                  </a:lnTo>
                  <a:lnTo>
                    <a:pt x="7218" y="41174"/>
                  </a:lnTo>
                  <a:lnTo>
                    <a:pt x="0" y="51320"/>
                  </a:lnTo>
                </a:path>
              </a:pathLst>
            </a:custGeom>
            <a:ln w="3975">
              <a:solidFill>
                <a:srgbClr val="231F20"/>
              </a:solidFill>
            </a:ln>
          </p:spPr>
          <p:txBody>
            <a:bodyPr wrap="square" lIns="0" tIns="0" rIns="0" bIns="0" rtlCol="0"/>
            <a:lstStyle/>
            <a:p>
              <a:endParaRPr/>
            </a:p>
          </p:txBody>
        </p:sp>
        <p:sp>
          <p:nvSpPr>
            <p:cNvPr id="74" name="object 74"/>
            <p:cNvSpPr/>
            <p:nvPr/>
          </p:nvSpPr>
          <p:spPr>
            <a:xfrm>
              <a:off x="4177192" y="2405574"/>
              <a:ext cx="119380" cy="130175"/>
            </a:xfrm>
            <a:custGeom>
              <a:avLst/>
              <a:gdLst/>
              <a:ahLst/>
              <a:cxnLst/>
              <a:rect l="l" t="t" r="r" b="b"/>
              <a:pathLst>
                <a:path w="119379" h="130175">
                  <a:moveTo>
                    <a:pt x="49322" y="43776"/>
                  </a:moveTo>
                  <a:lnTo>
                    <a:pt x="81488" y="25819"/>
                  </a:lnTo>
                  <a:lnTo>
                    <a:pt x="99485" y="15273"/>
                  </a:lnTo>
                  <a:lnTo>
                    <a:pt x="109860" y="8034"/>
                  </a:lnTo>
                  <a:lnTo>
                    <a:pt x="119159" y="0"/>
                  </a:lnTo>
                  <a:lnTo>
                    <a:pt x="39185" y="28344"/>
                  </a:lnTo>
                  <a:lnTo>
                    <a:pt x="2479" y="51352"/>
                  </a:lnTo>
                  <a:lnTo>
                    <a:pt x="0" y="81228"/>
                  </a:lnTo>
                  <a:lnTo>
                    <a:pt x="22703" y="130175"/>
                  </a:lnTo>
                </a:path>
              </a:pathLst>
            </a:custGeom>
            <a:ln w="3975">
              <a:solidFill>
                <a:srgbClr val="231F20"/>
              </a:solidFill>
            </a:ln>
          </p:spPr>
          <p:txBody>
            <a:bodyPr wrap="square" lIns="0" tIns="0" rIns="0" bIns="0" rtlCol="0"/>
            <a:lstStyle/>
            <a:p>
              <a:endParaRPr/>
            </a:p>
          </p:txBody>
        </p:sp>
        <p:sp>
          <p:nvSpPr>
            <p:cNvPr id="75" name="object 75"/>
            <p:cNvSpPr/>
            <p:nvPr/>
          </p:nvSpPr>
          <p:spPr>
            <a:xfrm>
              <a:off x="4175856" y="2397693"/>
              <a:ext cx="106045" cy="95250"/>
            </a:xfrm>
            <a:custGeom>
              <a:avLst/>
              <a:gdLst/>
              <a:ahLst/>
              <a:cxnLst/>
              <a:rect l="l" t="t" r="r" b="b"/>
              <a:pathLst>
                <a:path w="106045" h="95250">
                  <a:moveTo>
                    <a:pt x="45250" y="35839"/>
                  </a:moveTo>
                  <a:lnTo>
                    <a:pt x="67883" y="19656"/>
                  </a:lnTo>
                  <a:lnTo>
                    <a:pt x="81727" y="10528"/>
                  </a:lnTo>
                  <a:lnTo>
                    <a:pt x="92452" y="5096"/>
                  </a:lnTo>
                  <a:lnTo>
                    <a:pt x="105727" y="0"/>
                  </a:lnTo>
                  <a:lnTo>
                    <a:pt x="45789" y="49643"/>
                  </a:lnTo>
                  <a:lnTo>
                    <a:pt x="14797" y="76058"/>
                  </a:lnTo>
                  <a:lnTo>
                    <a:pt x="2837" y="88127"/>
                  </a:lnTo>
                  <a:lnTo>
                    <a:pt x="0" y="94729"/>
                  </a:lnTo>
                </a:path>
              </a:pathLst>
            </a:custGeom>
            <a:ln w="3975">
              <a:solidFill>
                <a:srgbClr val="231F20"/>
              </a:solidFill>
            </a:ln>
          </p:spPr>
          <p:txBody>
            <a:bodyPr wrap="square" lIns="0" tIns="0" rIns="0" bIns="0" rtlCol="0"/>
            <a:lstStyle/>
            <a:p>
              <a:endParaRPr/>
            </a:p>
          </p:txBody>
        </p:sp>
        <p:sp>
          <p:nvSpPr>
            <p:cNvPr id="76" name="object 76"/>
            <p:cNvSpPr/>
            <p:nvPr/>
          </p:nvSpPr>
          <p:spPr>
            <a:xfrm>
              <a:off x="4161779" y="2297488"/>
              <a:ext cx="155575" cy="153670"/>
            </a:xfrm>
            <a:custGeom>
              <a:avLst/>
              <a:gdLst/>
              <a:ahLst/>
              <a:cxnLst/>
              <a:rect l="l" t="t" r="r" b="b"/>
              <a:pathLst>
                <a:path w="155575" h="153669">
                  <a:moveTo>
                    <a:pt x="155041" y="66751"/>
                  </a:moveTo>
                  <a:lnTo>
                    <a:pt x="125691" y="93865"/>
                  </a:lnTo>
                  <a:lnTo>
                    <a:pt x="111982" y="99499"/>
                  </a:lnTo>
                  <a:lnTo>
                    <a:pt x="110378" y="80590"/>
                  </a:lnTo>
                  <a:lnTo>
                    <a:pt x="117348" y="34074"/>
                  </a:lnTo>
                  <a:lnTo>
                    <a:pt x="115660" y="16846"/>
                  </a:lnTo>
                  <a:lnTo>
                    <a:pt x="112991" y="7554"/>
                  </a:lnTo>
                  <a:lnTo>
                    <a:pt x="107446" y="3004"/>
                  </a:lnTo>
                  <a:lnTo>
                    <a:pt x="97129" y="0"/>
                  </a:lnTo>
                  <a:lnTo>
                    <a:pt x="63300" y="68792"/>
                  </a:lnTo>
                  <a:lnTo>
                    <a:pt x="41906" y="107713"/>
                  </a:lnTo>
                  <a:lnTo>
                    <a:pt x="23841" y="131153"/>
                  </a:lnTo>
                  <a:lnTo>
                    <a:pt x="0" y="153504"/>
                  </a:lnTo>
                </a:path>
              </a:pathLst>
            </a:custGeom>
            <a:ln w="3975">
              <a:solidFill>
                <a:srgbClr val="231F20"/>
              </a:solidFill>
            </a:ln>
          </p:spPr>
          <p:txBody>
            <a:bodyPr wrap="square" lIns="0" tIns="0" rIns="0" bIns="0" rtlCol="0"/>
            <a:lstStyle/>
            <a:p>
              <a:endParaRPr/>
            </a:p>
          </p:txBody>
        </p:sp>
        <p:sp>
          <p:nvSpPr>
            <p:cNvPr id="77" name="object 77"/>
            <p:cNvSpPr/>
            <p:nvPr/>
          </p:nvSpPr>
          <p:spPr>
            <a:xfrm>
              <a:off x="4122098" y="2245388"/>
              <a:ext cx="88265" cy="36195"/>
            </a:xfrm>
            <a:custGeom>
              <a:avLst/>
              <a:gdLst/>
              <a:ahLst/>
              <a:cxnLst/>
              <a:rect l="l" t="t" r="r" b="b"/>
              <a:pathLst>
                <a:path w="88264" h="36194">
                  <a:moveTo>
                    <a:pt x="4050" y="0"/>
                  </a:moveTo>
                  <a:lnTo>
                    <a:pt x="0" y="21234"/>
                  </a:lnTo>
                  <a:lnTo>
                    <a:pt x="1412" y="31908"/>
                  </a:lnTo>
                  <a:lnTo>
                    <a:pt x="10772" y="35257"/>
                  </a:lnTo>
                  <a:lnTo>
                    <a:pt x="30568" y="34518"/>
                  </a:lnTo>
                  <a:lnTo>
                    <a:pt x="54062" y="33750"/>
                  </a:lnTo>
                  <a:lnTo>
                    <a:pt x="72144" y="34290"/>
                  </a:lnTo>
                  <a:lnTo>
                    <a:pt x="83764" y="35257"/>
                  </a:lnTo>
                  <a:lnTo>
                    <a:pt x="87870" y="35775"/>
                  </a:lnTo>
                </a:path>
              </a:pathLst>
            </a:custGeom>
            <a:ln w="3975">
              <a:solidFill>
                <a:srgbClr val="231F20"/>
              </a:solidFill>
            </a:ln>
          </p:spPr>
          <p:txBody>
            <a:bodyPr wrap="square" lIns="0" tIns="0" rIns="0" bIns="0" rtlCol="0"/>
            <a:lstStyle/>
            <a:p>
              <a:endParaRPr/>
            </a:p>
          </p:txBody>
        </p:sp>
        <p:sp>
          <p:nvSpPr>
            <p:cNvPr id="78" name="object 78"/>
            <p:cNvSpPr/>
            <p:nvPr/>
          </p:nvSpPr>
          <p:spPr>
            <a:xfrm>
              <a:off x="4113068" y="2211486"/>
              <a:ext cx="64769" cy="42545"/>
            </a:xfrm>
            <a:custGeom>
              <a:avLst/>
              <a:gdLst/>
              <a:ahLst/>
              <a:cxnLst/>
              <a:rect l="l" t="t" r="r" b="b"/>
              <a:pathLst>
                <a:path w="64770" h="42544">
                  <a:moveTo>
                    <a:pt x="7362" y="0"/>
                  </a:moveTo>
                  <a:lnTo>
                    <a:pt x="0" y="15223"/>
                  </a:lnTo>
                  <a:lnTo>
                    <a:pt x="3469" y="24730"/>
                  </a:lnTo>
                  <a:lnTo>
                    <a:pt x="23103" y="32507"/>
                  </a:lnTo>
                  <a:lnTo>
                    <a:pt x="64233" y="42545"/>
                  </a:lnTo>
                </a:path>
              </a:pathLst>
            </a:custGeom>
            <a:ln w="3975">
              <a:solidFill>
                <a:srgbClr val="231F20"/>
              </a:solidFill>
            </a:ln>
          </p:spPr>
          <p:txBody>
            <a:bodyPr wrap="square" lIns="0" tIns="0" rIns="0" bIns="0" rtlCol="0"/>
            <a:lstStyle/>
            <a:p>
              <a:endParaRPr/>
            </a:p>
          </p:txBody>
        </p:sp>
        <p:sp>
          <p:nvSpPr>
            <p:cNvPr id="79" name="object 79"/>
            <p:cNvSpPr/>
            <p:nvPr/>
          </p:nvSpPr>
          <p:spPr>
            <a:xfrm>
              <a:off x="4056471" y="2344737"/>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80" name="object 80"/>
            <p:cNvSpPr/>
            <p:nvPr/>
          </p:nvSpPr>
          <p:spPr>
            <a:xfrm>
              <a:off x="4075570" y="2376613"/>
              <a:ext cx="40005" cy="3810"/>
            </a:xfrm>
            <a:custGeom>
              <a:avLst/>
              <a:gdLst/>
              <a:ahLst/>
              <a:cxnLst/>
              <a:rect l="l" t="t" r="r" b="b"/>
              <a:pathLst>
                <a:path w="40004" h="3810">
                  <a:moveTo>
                    <a:pt x="0" y="3086"/>
                  </a:moveTo>
                  <a:lnTo>
                    <a:pt x="19246" y="717"/>
                  </a:lnTo>
                  <a:lnTo>
                    <a:pt x="29814" y="0"/>
                  </a:lnTo>
                  <a:lnTo>
                    <a:pt x="35441" y="996"/>
                  </a:lnTo>
                  <a:lnTo>
                    <a:pt x="39865" y="3771"/>
                  </a:lnTo>
                </a:path>
              </a:pathLst>
            </a:custGeom>
            <a:ln w="3975">
              <a:solidFill>
                <a:srgbClr val="231F20"/>
              </a:solidFill>
            </a:ln>
          </p:spPr>
          <p:txBody>
            <a:bodyPr wrap="square" lIns="0" tIns="0" rIns="0" bIns="0" rtlCol="0"/>
            <a:lstStyle/>
            <a:p>
              <a:endParaRPr/>
            </a:p>
          </p:txBody>
        </p:sp>
        <p:sp>
          <p:nvSpPr>
            <p:cNvPr id="81" name="object 81"/>
            <p:cNvSpPr/>
            <p:nvPr/>
          </p:nvSpPr>
          <p:spPr>
            <a:xfrm>
              <a:off x="3834644" y="2265007"/>
              <a:ext cx="194310" cy="114300"/>
            </a:xfrm>
            <a:custGeom>
              <a:avLst/>
              <a:gdLst/>
              <a:ahLst/>
              <a:cxnLst/>
              <a:rect l="l" t="t" r="r" b="b"/>
              <a:pathLst>
                <a:path w="194310" h="114300">
                  <a:moveTo>
                    <a:pt x="194170" y="41890"/>
                  </a:moveTo>
                  <a:lnTo>
                    <a:pt x="172984" y="4817"/>
                  </a:lnTo>
                  <a:lnTo>
                    <a:pt x="145695" y="0"/>
                  </a:lnTo>
                  <a:lnTo>
                    <a:pt x="94102" y="34225"/>
                  </a:lnTo>
                  <a:lnTo>
                    <a:pt x="0" y="114280"/>
                  </a:lnTo>
                </a:path>
              </a:pathLst>
            </a:custGeom>
            <a:ln w="3975">
              <a:solidFill>
                <a:srgbClr val="231F20"/>
              </a:solidFill>
            </a:ln>
          </p:spPr>
          <p:txBody>
            <a:bodyPr wrap="square" lIns="0" tIns="0" rIns="0" bIns="0" rtlCol="0"/>
            <a:lstStyle/>
            <a:p>
              <a:endParaRPr/>
            </a:p>
          </p:txBody>
        </p:sp>
        <p:sp>
          <p:nvSpPr>
            <p:cNvPr id="82" name="object 82"/>
            <p:cNvSpPr/>
            <p:nvPr/>
          </p:nvSpPr>
          <p:spPr>
            <a:xfrm>
              <a:off x="3932275" y="2422976"/>
              <a:ext cx="8890" cy="15875"/>
            </a:xfrm>
            <a:custGeom>
              <a:avLst/>
              <a:gdLst/>
              <a:ahLst/>
              <a:cxnLst/>
              <a:rect l="l" t="t" r="r" b="b"/>
              <a:pathLst>
                <a:path w="8889" h="15875">
                  <a:moveTo>
                    <a:pt x="8420" y="15684"/>
                  </a:moveTo>
                  <a:lnTo>
                    <a:pt x="0" y="13690"/>
                  </a:lnTo>
                  <a:lnTo>
                    <a:pt x="4826" y="0"/>
                  </a:lnTo>
                </a:path>
              </a:pathLst>
            </a:custGeom>
            <a:ln w="3975">
              <a:solidFill>
                <a:srgbClr val="231F20"/>
              </a:solidFill>
            </a:ln>
          </p:spPr>
          <p:txBody>
            <a:bodyPr wrap="square" lIns="0" tIns="0" rIns="0" bIns="0" rtlCol="0"/>
            <a:lstStyle/>
            <a:p>
              <a:endParaRPr/>
            </a:p>
          </p:txBody>
        </p:sp>
        <p:sp>
          <p:nvSpPr>
            <p:cNvPr id="83" name="object 83"/>
            <p:cNvSpPr/>
            <p:nvPr/>
          </p:nvSpPr>
          <p:spPr>
            <a:xfrm>
              <a:off x="3876367" y="2402764"/>
              <a:ext cx="78105" cy="43815"/>
            </a:xfrm>
            <a:custGeom>
              <a:avLst/>
              <a:gdLst/>
              <a:ahLst/>
              <a:cxnLst/>
              <a:rect l="l" t="t" r="r" b="b"/>
              <a:pathLst>
                <a:path w="78104" h="43814">
                  <a:moveTo>
                    <a:pt x="77660" y="20561"/>
                  </a:moveTo>
                  <a:lnTo>
                    <a:pt x="75132" y="12686"/>
                  </a:lnTo>
                  <a:lnTo>
                    <a:pt x="70724" y="10950"/>
                  </a:lnTo>
                  <a:lnTo>
                    <a:pt x="61228" y="16153"/>
                  </a:lnTo>
                  <a:lnTo>
                    <a:pt x="43434" y="29095"/>
                  </a:lnTo>
                  <a:lnTo>
                    <a:pt x="25624" y="40459"/>
                  </a:lnTo>
                  <a:lnTo>
                    <a:pt x="16335" y="43268"/>
                  </a:lnTo>
                  <a:lnTo>
                    <a:pt x="12794" y="41811"/>
                  </a:lnTo>
                  <a:lnTo>
                    <a:pt x="12230" y="40373"/>
                  </a:lnTo>
                  <a:lnTo>
                    <a:pt x="2634" y="27462"/>
                  </a:lnTo>
                  <a:lnTo>
                    <a:pt x="0" y="18953"/>
                  </a:lnTo>
                  <a:lnTo>
                    <a:pt x="4832" y="11060"/>
                  </a:lnTo>
                  <a:lnTo>
                    <a:pt x="17640" y="0"/>
                  </a:lnTo>
                </a:path>
              </a:pathLst>
            </a:custGeom>
            <a:ln w="3975">
              <a:solidFill>
                <a:srgbClr val="231F20"/>
              </a:solidFill>
            </a:ln>
          </p:spPr>
          <p:txBody>
            <a:bodyPr wrap="square" lIns="0" tIns="0" rIns="0" bIns="0" rtlCol="0"/>
            <a:lstStyle/>
            <a:p>
              <a:endParaRPr/>
            </a:p>
          </p:txBody>
        </p:sp>
        <p:sp>
          <p:nvSpPr>
            <p:cNvPr id="84" name="object 84"/>
            <p:cNvSpPr/>
            <p:nvPr/>
          </p:nvSpPr>
          <p:spPr>
            <a:xfrm>
              <a:off x="3835485" y="2402761"/>
              <a:ext cx="59055" cy="88265"/>
            </a:xfrm>
            <a:custGeom>
              <a:avLst/>
              <a:gdLst/>
              <a:ahLst/>
              <a:cxnLst/>
              <a:rect l="l" t="t" r="r" b="b"/>
              <a:pathLst>
                <a:path w="59054" h="88264">
                  <a:moveTo>
                    <a:pt x="58521" y="0"/>
                  </a:moveTo>
                  <a:lnTo>
                    <a:pt x="41926" y="17464"/>
                  </a:lnTo>
                  <a:lnTo>
                    <a:pt x="28041" y="36237"/>
                  </a:lnTo>
                  <a:lnTo>
                    <a:pt x="14766" y="58837"/>
                  </a:lnTo>
                  <a:lnTo>
                    <a:pt x="0" y="87782"/>
                  </a:lnTo>
                </a:path>
              </a:pathLst>
            </a:custGeom>
            <a:ln w="3975">
              <a:solidFill>
                <a:srgbClr val="231F20"/>
              </a:solidFill>
            </a:ln>
          </p:spPr>
          <p:txBody>
            <a:bodyPr wrap="square" lIns="0" tIns="0" rIns="0" bIns="0" rtlCol="0"/>
            <a:lstStyle/>
            <a:p>
              <a:endParaRPr/>
            </a:p>
          </p:txBody>
        </p:sp>
        <p:sp>
          <p:nvSpPr>
            <p:cNvPr id="85" name="object 85"/>
            <p:cNvSpPr/>
            <p:nvPr/>
          </p:nvSpPr>
          <p:spPr>
            <a:xfrm>
              <a:off x="3919806" y="2396725"/>
              <a:ext cx="45085" cy="35560"/>
            </a:xfrm>
            <a:custGeom>
              <a:avLst/>
              <a:gdLst/>
              <a:ahLst/>
              <a:cxnLst/>
              <a:rect l="l" t="t" r="r" b="b"/>
              <a:pathLst>
                <a:path w="45085" h="35560">
                  <a:moveTo>
                    <a:pt x="44627" y="4362"/>
                  </a:moveTo>
                  <a:lnTo>
                    <a:pt x="31136" y="0"/>
                  </a:lnTo>
                  <a:lnTo>
                    <a:pt x="21990" y="1751"/>
                  </a:lnTo>
                  <a:lnTo>
                    <a:pt x="13005" y="12501"/>
                  </a:lnTo>
                  <a:lnTo>
                    <a:pt x="0" y="35134"/>
                  </a:lnTo>
                </a:path>
              </a:pathLst>
            </a:custGeom>
            <a:ln w="3975">
              <a:solidFill>
                <a:srgbClr val="231F20"/>
              </a:solidFill>
            </a:ln>
          </p:spPr>
          <p:txBody>
            <a:bodyPr wrap="square" lIns="0" tIns="0" rIns="0" bIns="0" rtlCol="0"/>
            <a:lstStyle/>
            <a:p>
              <a:endParaRPr/>
            </a:p>
          </p:txBody>
        </p:sp>
        <p:sp>
          <p:nvSpPr>
            <p:cNvPr id="86" name="object 86"/>
            <p:cNvSpPr/>
            <p:nvPr/>
          </p:nvSpPr>
          <p:spPr>
            <a:xfrm>
              <a:off x="3887117" y="2527306"/>
              <a:ext cx="18415" cy="91440"/>
            </a:xfrm>
            <a:custGeom>
              <a:avLst/>
              <a:gdLst/>
              <a:ahLst/>
              <a:cxnLst/>
              <a:rect l="l" t="t" r="r" b="b"/>
              <a:pathLst>
                <a:path w="18414" h="91439">
                  <a:moveTo>
                    <a:pt x="18300" y="90995"/>
                  </a:moveTo>
                  <a:lnTo>
                    <a:pt x="7145" y="45846"/>
                  </a:lnTo>
                  <a:lnTo>
                    <a:pt x="1595" y="21318"/>
                  </a:lnTo>
                  <a:lnTo>
                    <a:pt x="0" y="8879"/>
                  </a:lnTo>
                  <a:lnTo>
                    <a:pt x="711" y="0"/>
                  </a:lnTo>
                </a:path>
              </a:pathLst>
            </a:custGeom>
            <a:ln w="3975">
              <a:solidFill>
                <a:srgbClr val="231F20"/>
              </a:solidFill>
            </a:ln>
          </p:spPr>
          <p:txBody>
            <a:bodyPr wrap="square" lIns="0" tIns="0" rIns="0" bIns="0" rtlCol="0"/>
            <a:lstStyle/>
            <a:p>
              <a:endParaRPr/>
            </a:p>
          </p:txBody>
        </p:sp>
        <p:sp>
          <p:nvSpPr>
            <p:cNvPr id="87" name="object 87"/>
            <p:cNvSpPr/>
            <p:nvPr/>
          </p:nvSpPr>
          <p:spPr>
            <a:xfrm>
              <a:off x="3833719" y="2502277"/>
              <a:ext cx="83820" cy="61594"/>
            </a:xfrm>
            <a:custGeom>
              <a:avLst/>
              <a:gdLst/>
              <a:ahLst/>
              <a:cxnLst/>
              <a:rect l="l" t="t" r="r" b="b"/>
              <a:pathLst>
                <a:path w="83820" h="61594">
                  <a:moveTo>
                    <a:pt x="0" y="54019"/>
                  </a:moveTo>
                  <a:lnTo>
                    <a:pt x="35623" y="14149"/>
                  </a:lnTo>
                  <a:lnTo>
                    <a:pt x="55864" y="0"/>
                  </a:lnTo>
                  <a:lnTo>
                    <a:pt x="68251" y="10796"/>
                  </a:lnTo>
                  <a:lnTo>
                    <a:pt x="80314" y="45764"/>
                  </a:lnTo>
                  <a:lnTo>
                    <a:pt x="83606" y="56840"/>
                  </a:lnTo>
                  <a:lnTo>
                    <a:pt x="82313" y="61509"/>
                  </a:lnTo>
                  <a:lnTo>
                    <a:pt x="74283" y="60648"/>
                  </a:lnTo>
                  <a:lnTo>
                    <a:pt x="57365" y="55137"/>
                  </a:lnTo>
                </a:path>
              </a:pathLst>
            </a:custGeom>
            <a:ln w="3975">
              <a:solidFill>
                <a:srgbClr val="231F20"/>
              </a:solidFill>
            </a:ln>
          </p:spPr>
          <p:txBody>
            <a:bodyPr wrap="square" lIns="0" tIns="0" rIns="0" bIns="0" rtlCol="0"/>
            <a:lstStyle/>
            <a:p>
              <a:endParaRPr/>
            </a:p>
          </p:txBody>
        </p:sp>
        <p:sp>
          <p:nvSpPr>
            <p:cNvPr id="88" name="object 88"/>
            <p:cNvSpPr/>
            <p:nvPr/>
          </p:nvSpPr>
          <p:spPr>
            <a:xfrm>
              <a:off x="4136605" y="2484500"/>
              <a:ext cx="20320" cy="24130"/>
            </a:xfrm>
            <a:custGeom>
              <a:avLst/>
              <a:gdLst/>
              <a:ahLst/>
              <a:cxnLst/>
              <a:rect l="l" t="t" r="r" b="b"/>
              <a:pathLst>
                <a:path w="20320" h="24130">
                  <a:moveTo>
                    <a:pt x="20256" y="22763"/>
                  </a:moveTo>
                  <a:lnTo>
                    <a:pt x="8888" y="23513"/>
                  </a:lnTo>
                  <a:lnTo>
                    <a:pt x="2989" y="22382"/>
                  </a:lnTo>
                  <a:lnTo>
                    <a:pt x="659" y="18126"/>
                  </a:lnTo>
                  <a:lnTo>
                    <a:pt x="0" y="9504"/>
                  </a:lnTo>
                  <a:lnTo>
                    <a:pt x="2246" y="1979"/>
                  </a:lnTo>
                  <a:lnTo>
                    <a:pt x="7770" y="0"/>
                  </a:lnTo>
                  <a:lnTo>
                    <a:pt x="13407" y="822"/>
                  </a:lnTo>
                  <a:lnTo>
                    <a:pt x="15989" y="1706"/>
                  </a:lnTo>
                </a:path>
              </a:pathLst>
            </a:custGeom>
            <a:ln w="3975">
              <a:solidFill>
                <a:srgbClr val="231F20"/>
              </a:solidFill>
            </a:ln>
          </p:spPr>
          <p:txBody>
            <a:bodyPr wrap="square" lIns="0" tIns="0" rIns="0" bIns="0" rtlCol="0"/>
            <a:lstStyle/>
            <a:p>
              <a:endParaRPr/>
            </a:p>
          </p:txBody>
        </p:sp>
        <p:sp>
          <p:nvSpPr>
            <p:cNvPr id="89" name="object 89"/>
            <p:cNvSpPr/>
            <p:nvPr/>
          </p:nvSpPr>
          <p:spPr>
            <a:xfrm>
              <a:off x="4146476" y="2492859"/>
              <a:ext cx="8890" cy="13970"/>
            </a:xfrm>
            <a:custGeom>
              <a:avLst/>
              <a:gdLst/>
              <a:ahLst/>
              <a:cxnLst/>
              <a:rect l="l" t="t" r="r" b="b"/>
              <a:pathLst>
                <a:path w="8889" h="13969">
                  <a:moveTo>
                    <a:pt x="8724" y="0"/>
                  </a:moveTo>
                  <a:lnTo>
                    <a:pt x="63" y="6438"/>
                  </a:lnTo>
                  <a:lnTo>
                    <a:pt x="0" y="13868"/>
                  </a:lnTo>
                </a:path>
              </a:pathLst>
            </a:custGeom>
            <a:ln w="3975">
              <a:solidFill>
                <a:srgbClr val="231F20"/>
              </a:solidFill>
            </a:ln>
          </p:spPr>
          <p:txBody>
            <a:bodyPr wrap="square" lIns="0" tIns="0" rIns="0" bIns="0" rtlCol="0"/>
            <a:lstStyle/>
            <a:p>
              <a:endParaRPr/>
            </a:p>
          </p:txBody>
        </p:sp>
        <p:sp>
          <p:nvSpPr>
            <p:cNvPr id="90" name="object 90"/>
            <p:cNvSpPr/>
            <p:nvPr/>
          </p:nvSpPr>
          <p:spPr>
            <a:xfrm>
              <a:off x="4162486" y="2531789"/>
              <a:ext cx="9525" cy="34925"/>
            </a:xfrm>
            <a:custGeom>
              <a:avLst/>
              <a:gdLst/>
              <a:ahLst/>
              <a:cxnLst/>
              <a:rect l="l" t="t" r="r" b="b"/>
              <a:pathLst>
                <a:path w="9525" h="34925">
                  <a:moveTo>
                    <a:pt x="3343" y="0"/>
                  </a:moveTo>
                  <a:lnTo>
                    <a:pt x="353" y="7744"/>
                  </a:lnTo>
                  <a:lnTo>
                    <a:pt x="0" y="13950"/>
                  </a:lnTo>
                  <a:lnTo>
                    <a:pt x="2861" y="21881"/>
                  </a:lnTo>
                  <a:lnTo>
                    <a:pt x="9515" y="34798"/>
                  </a:lnTo>
                </a:path>
              </a:pathLst>
            </a:custGeom>
            <a:ln w="3975">
              <a:solidFill>
                <a:srgbClr val="231F20"/>
              </a:solidFill>
            </a:ln>
          </p:spPr>
          <p:txBody>
            <a:bodyPr wrap="square" lIns="0" tIns="0" rIns="0" bIns="0" rtlCol="0"/>
            <a:lstStyle/>
            <a:p>
              <a:endParaRPr/>
            </a:p>
          </p:txBody>
        </p:sp>
        <p:sp>
          <p:nvSpPr>
            <p:cNvPr id="91" name="object 91"/>
            <p:cNvSpPr/>
            <p:nvPr/>
          </p:nvSpPr>
          <p:spPr>
            <a:xfrm>
              <a:off x="4153833" y="2536504"/>
              <a:ext cx="12065" cy="21590"/>
            </a:xfrm>
            <a:custGeom>
              <a:avLst/>
              <a:gdLst/>
              <a:ahLst/>
              <a:cxnLst/>
              <a:rect l="l" t="t" r="r" b="b"/>
              <a:pathLst>
                <a:path w="12064" h="21589">
                  <a:moveTo>
                    <a:pt x="11425" y="21547"/>
                  </a:moveTo>
                  <a:lnTo>
                    <a:pt x="2835" y="7094"/>
                  </a:lnTo>
                  <a:lnTo>
                    <a:pt x="0" y="457"/>
                  </a:lnTo>
                  <a:lnTo>
                    <a:pt x="2943" y="0"/>
                  </a:lnTo>
                  <a:lnTo>
                    <a:pt x="11691" y="4084"/>
                  </a:lnTo>
                </a:path>
              </a:pathLst>
            </a:custGeom>
            <a:ln w="3975">
              <a:solidFill>
                <a:srgbClr val="231F20"/>
              </a:solidFill>
            </a:ln>
          </p:spPr>
          <p:txBody>
            <a:bodyPr wrap="square" lIns="0" tIns="0" rIns="0" bIns="0" rtlCol="0"/>
            <a:lstStyle/>
            <a:p>
              <a:endParaRPr/>
            </a:p>
          </p:txBody>
        </p:sp>
        <p:sp>
          <p:nvSpPr>
            <p:cNvPr id="92" name="object 92"/>
            <p:cNvSpPr/>
            <p:nvPr/>
          </p:nvSpPr>
          <p:spPr>
            <a:xfrm>
              <a:off x="4134928" y="2521123"/>
              <a:ext cx="29209" cy="6350"/>
            </a:xfrm>
            <a:custGeom>
              <a:avLst/>
              <a:gdLst/>
              <a:ahLst/>
              <a:cxnLst/>
              <a:rect l="l" t="t" r="r" b="b"/>
              <a:pathLst>
                <a:path w="29210" h="6350">
                  <a:moveTo>
                    <a:pt x="29159" y="5588"/>
                  </a:moveTo>
                  <a:lnTo>
                    <a:pt x="22935" y="5923"/>
                  </a:lnTo>
                  <a:lnTo>
                    <a:pt x="17684" y="5094"/>
                  </a:lnTo>
                  <a:lnTo>
                    <a:pt x="10881" y="3114"/>
                  </a:lnTo>
                  <a:lnTo>
                    <a:pt x="0" y="0"/>
                  </a:lnTo>
                </a:path>
              </a:pathLst>
            </a:custGeom>
            <a:ln w="3975">
              <a:solidFill>
                <a:srgbClr val="231F20"/>
              </a:solidFill>
            </a:ln>
          </p:spPr>
          <p:txBody>
            <a:bodyPr wrap="square" lIns="0" tIns="0" rIns="0" bIns="0" rtlCol="0"/>
            <a:lstStyle/>
            <a:p>
              <a:endParaRPr/>
            </a:p>
          </p:txBody>
        </p:sp>
        <p:sp>
          <p:nvSpPr>
            <p:cNvPr id="93" name="object 93"/>
            <p:cNvSpPr/>
            <p:nvPr/>
          </p:nvSpPr>
          <p:spPr>
            <a:xfrm>
              <a:off x="4078540" y="2444566"/>
              <a:ext cx="59055" cy="24130"/>
            </a:xfrm>
            <a:custGeom>
              <a:avLst/>
              <a:gdLst/>
              <a:ahLst/>
              <a:cxnLst/>
              <a:rect l="l" t="t" r="r" b="b"/>
              <a:pathLst>
                <a:path w="59054" h="24130">
                  <a:moveTo>
                    <a:pt x="58800" y="16852"/>
                  </a:moveTo>
                  <a:lnTo>
                    <a:pt x="45130" y="23390"/>
                  </a:lnTo>
                  <a:lnTo>
                    <a:pt x="34448" y="23814"/>
                  </a:lnTo>
                  <a:lnTo>
                    <a:pt x="21242" y="16543"/>
                  </a:lnTo>
                  <a:lnTo>
                    <a:pt x="0" y="0"/>
                  </a:lnTo>
                </a:path>
              </a:pathLst>
            </a:custGeom>
            <a:ln w="3975">
              <a:solidFill>
                <a:srgbClr val="231F20"/>
              </a:solidFill>
            </a:ln>
          </p:spPr>
          <p:txBody>
            <a:bodyPr wrap="square" lIns="0" tIns="0" rIns="0" bIns="0" rtlCol="0"/>
            <a:lstStyle/>
            <a:p>
              <a:endParaRPr/>
            </a:p>
          </p:txBody>
        </p:sp>
        <p:sp>
          <p:nvSpPr>
            <p:cNvPr id="94" name="object 94"/>
            <p:cNvSpPr/>
            <p:nvPr/>
          </p:nvSpPr>
          <p:spPr>
            <a:xfrm>
              <a:off x="4139373" y="2468308"/>
              <a:ext cx="6985" cy="15875"/>
            </a:xfrm>
            <a:custGeom>
              <a:avLst/>
              <a:gdLst/>
              <a:ahLst/>
              <a:cxnLst/>
              <a:rect l="l" t="t" r="r" b="b"/>
              <a:pathLst>
                <a:path w="6985" h="15875">
                  <a:moveTo>
                    <a:pt x="6718" y="0"/>
                  </a:moveTo>
                  <a:lnTo>
                    <a:pt x="3809" y="5956"/>
                  </a:lnTo>
                  <a:lnTo>
                    <a:pt x="2654" y="8890"/>
                  </a:lnTo>
                  <a:lnTo>
                    <a:pt x="0" y="15760"/>
                  </a:lnTo>
                </a:path>
              </a:pathLst>
            </a:custGeom>
            <a:ln w="3975">
              <a:solidFill>
                <a:srgbClr val="231F20"/>
              </a:solidFill>
            </a:ln>
          </p:spPr>
          <p:txBody>
            <a:bodyPr wrap="square" lIns="0" tIns="0" rIns="0" bIns="0" rtlCol="0"/>
            <a:lstStyle/>
            <a:p>
              <a:endParaRPr/>
            </a:p>
          </p:txBody>
        </p:sp>
        <p:sp>
          <p:nvSpPr>
            <p:cNvPr id="95" name="object 95"/>
            <p:cNvSpPr/>
            <p:nvPr/>
          </p:nvSpPr>
          <p:spPr>
            <a:xfrm>
              <a:off x="3834794" y="2482123"/>
              <a:ext cx="74930" cy="33655"/>
            </a:xfrm>
            <a:custGeom>
              <a:avLst/>
              <a:gdLst/>
              <a:ahLst/>
              <a:cxnLst/>
              <a:rect l="l" t="t" r="r" b="b"/>
              <a:pathLst>
                <a:path w="74929" h="33655">
                  <a:moveTo>
                    <a:pt x="74790" y="0"/>
                  </a:moveTo>
                  <a:lnTo>
                    <a:pt x="67835" y="10949"/>
                  </a:lnTo>
                  <a:lnTo>
                    <a:pt x="52220" y="19408"/>
                  </a:lnTo>
                  <a:lnTo>
                    <a:pt x="29193" y="26424"/>
                  </a:lnTo>
                  <a:lnTo>
                    <a:pt x="0" y="33045"/>
                  </a:lnTo>
                </a:path>
              </a:pathLst>
            </a:custGeom>
            <a:ln w="3975">
              <a:solidFill>
                <a:srgbClr val="231F20"/>
              </a:solidFill>
            </a:ln>
          </p:spPr>
          <p:txBody>
            <a:bodyPr wrap="square" lIns="0" tIns="0" rIns="0" bIns="0" rtlCol="0"/>
            <a:lstStyle/>
            <a:p>
              <a:endParaRPr/>
            </a:p>
          </p:txBody>
        </p:sp>
        <p:sp>
          <p:nvSpPr>
            <p:cNvPr id="96" name="object 96"/>
            <p:cNvSpPr/>
            <p:nvPr/>
          </p:nvSpPr>
          <p:spPr>
            <a:xfrm>
              <a:off x="3541242" y="2412491"/>
              <a:ext cx="375285" cy="470534"/>
            </a:xfrm>
            <a:custGeom>
              <a:avLst/>
              <a:gdLst/>
              <a:ahLst/>
              <a:cxnLst/>
              <a:rect l="l" t="t" r="r" b="b"/>
              <a:pathLst>
                <a:path w="375285" h="470535">
                  <a:moveTo>
                    <a:pt x="375158" y="25831"/>
                  </a:moveTo>
                  <a:lnTo>
                    <a:pt x="370636" y="9169"/>
                  </a:lnTo>
                  <a:lnTo>
                    <a:pt x="361619" y="1714"/>
                  </a:lnTo>
                  <a:lnTo>
                    <a:pt x="352602" y="0"/>
                  </a:lnTo>
                  <a:lnTo>
                    <a:pt x="342277" y="5181"/>
                  </a:lnTo>
                  <a:lnTo>
                    <a:pt x="329311" y="16560"/>
                  </a:lnTo>
                  <a:lnTo>
                    <a:pt x="318223" y="27940"/>
                  </a:lnTo>
                  <a:lnTo>
                    <a:pt x="313524" y="33108"/>
                  </a:lnTo>
                  <a:lnTo>
                    <a:pt x="292760" y="42316"/>
                  </a:lnTo>
                  <a:lnTo>
                    <a:pt x="278942" y="50292"/>
                  </a:lnTo>
                  <a:lnTo>
                    <a:pt x="265874" y="61442"/>
                  </a:lnTo>
                  <a:lnTo>
                    <a:pt x="249745" y="77762"/>
                  </a:lnTo>
                  <a:lnTo>
                    <a:pt x="252234" y="61061"/>
                  </a:lnTo>
                  <a:lnTo>
                    <a:pt x="249212" y="43764"/>
                  </a:lnTo>
                  <a:lnTo>
                    <a:pt x="235089" y="29946"/>
                  </a:lnTo>
                  <a:lnTo>
                    <a:pt x="205867" y="12407"/>
                  </a:lnTo>
                  <a:lnTo>
                    <a:pt x="203250" y="15798"/>
                  </a:lnTo>
                  <a:lnTo>
                    <a:pt x="198208" y="24003"/>
                  </a:lnTo>
                  <a:lnTo>
                    <a:pt x="165874" y="80213"/>
                  </a:lnTo>
                  <a:lnTo>
                    <a:pt x="165188" y="95326"/>
                  </a:lnTo>
                  <a:lnTo>
                    <a:pt x="161747" y="108953"/>
                  </a:lnTo>
                  <a:lnTo>
                    <a:pt x="152679" y="128816"/>
                  </a:lnTo>
                  <a:lnTo>
                    <a:pt x="135102" y="162636"/>
                  </a:lnTo>
                  <a:lnTo>
                    <a:pt x="116370" y="221894"/>
                  </a:lnTo>
                  <a:lnTo>
                    <a:pt x="96050" y="261632"/>
                  </a:lnTo>
                  <a:lnTo>
                    <a:pt x="61480" y="299834"/>
                  </a:lnTo>
                  <a:lnTo>
                    <a:pt x="0" y="354507"/>
                  </a:lnTo>
                  <a:lnTo>
                    <a:pt x="146227" y="470204"/>
                  </a:lnTo>
                  <a:lnTo>
                    <a:pt x="216877" y="389293"/>
                  </a:lnTo>
                  <a:lnTo>
                    <a:pt x="237693" y="370535"/>
                  </a:lnTo>
                  <a:lnTo>
                    <a:pt x="249643" y="356819"/>
                  </a:lnTo>
                  <a:lnTo>
                    <a:pt x="257200" y="341452"/>
                  </a:lnTo>
                  <a:lnTo>
                    <a:pt x="264896" y="317690"/>
                  </a:lnTo>
                  <a:lnTo>
                    <a:pt x="295109" y="256641"/>
                  </a:lnTo>
                  <a:lnTo>
                    <a:pt x="306514" y="216750"/>
                  </a:lnTo>
                  <a:lnTo>
                    <a:pt x="300304" y="180441"/>
                  </a:lnTo>
                  <a:lnTo>
                    <a:pt x="279057" y="133172"/>
                  </a:lnTo>
                  <a:lnTo>
                    <a:pt x="279412" y="132334"/>
                  </a:lnTo>
                  <a:lnTo>
                    <a:pt x="324269" y="115366"/>
                  </a:lnTo>
                  <a:lnTo>
                    <a:pt x="348716" y="101663"/>
                  </a:lnTo>
                  <a:lnTo>
                    <a:pt x="361327" y="84010"/>
                  </a:lnTo>
                  <a:lnTo>
                    <a:pt x="370649" y="55156"/>
                  </a:lnTo>
                  <a:lnTo>
                    <a:pt x="375158" y="25831"/>
                  </a:lnTo>
                  <a:close/>
                </a:path>
              </a:pathLst>
            </a:custGeom>
            <a:solidFill>
              <a:srgbClr val="FFFFFF"/>
            </a:solidFill>
          </p:spPr>
          <p:txBody>
            <a:bodyPr wrap="square" lIns="0" tIns="0" rIns="0" bIns="0" rtlCol="0"/>
            <a:lstStyle/>
            <a:p>
              <a:endParaRPr/>
            </a:p>
          </p:txBody>
        </p:sp>
        <p:sp>
          <p:nvSpPr>
            <p:cNvPr id="97" name="object 97"/>
            <p:cNvSpPr/>
            <p:nvPr/>
          </p:nvSpPr>
          <p:spPr>
            <a:xfrm>
              <a:off x="3681686" y="2409825"/>
              <a:ext cx="237384" cy="337176"/>
            </a:xfrm>
            <a:prstGeom prst="rect">
              <a:avLst/>
            </a:prstGeom>
            <a:blipFill>
              <a:blip r:embed="rId12" cstate="print"/>
              <a:stretch>
                <a:fillRect/>
              </a:stretch>
            </a:blipFill>
          </p:spPr>
          <p:txBody>
            <a:bodyPr wrap="square" lIns="0" tIns="0" rIns="0" bIns="0" rtlCol="0"/>
            <a:lstStyle/>
            <a:p>
              <a:endParaRPr/>
            </a:p>
          </p:txBody>
        </p:sp>
        <p:sp>
          <p:nvSpPr>
            <p:cNvPr id="98" name="object 98"/>
            <p:cNvSpPr/>
            <p:nvPr/>
          </p:nvSpPr>
          <p:spPr>
            <a:xfrm>
              <a:off x="4084578" y="2306260"/>
              <a:ext cx="232068" cy="186474"/>
            </a:xfrm>
            <a:prstGeom prst="rect">
              <a:avLst/>
            </a:prstGeom>
            <a:blipFill>
              <a:blip r:embed="rId13" cstate="print"/>
              <a:stretch>
                <a:fillRect/>
              </a:stretch>
            </a:blipFill>
          </p:spPr>
          <p:txBody>
            <a:bodyPr wrap="square" lIns="0" tIns="0" rIns="0" bIns="0" rtlCol="0"/>
            <a:lstStyle/>
            <a:p>
              <a:endParaRPr/>
            </a:p>
          </p:txBody>
        </p:sp>
        <p:sp>
          <p:nvSpPr>
            <p:cNvPr id="99" name="object 99"/>
            <p:cNvSpPr/>
            <p:nvPr/>
          </p:nvSpPr>
          <p:spPr>
            <a:xfrm>
              <a:off x="4153246" y="2383566"/>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24427" y="37341"/>
                  </a:lnTo>
                  <a:lnTo>
                    <a:pt x="112533" y="27258"/>
                  </a:lnTo>
                  <a:lnTo>
                    <a:pt x="101246" y="23886"/>
                  </a:lnTo>
                  <a:lnTo>
                    <a:pt x="85216" y="24118"/>
                  </a:lnTo>
                  <a:lnTo>
                    <a:pt x="69732" y="7001"/>
                  </a:lnTo>
                  <a:lnTo>
                    <a:pt x="61779" y="0"/>
                  </a:lnTo>
                  <a:close/>
                </a:path>
              </a:pathLst>
            </a:custGeom>
            <a:solidFill>
              <a:srgbClr val="FFFFFF"/>
            </a:solidFill>
          </p:spPr>
          <p:txBody>
            <a:bodyPr wrap="square" lIns="0" tIns="0" rIns="0" bIns="0" rtlCol="0"/>
            <a:lstStyle/>
            <a:p>
              <a:endParaRPr/>
            </a:p>
          </p:txBody>
        </p:sp>
        <p:sp>
          <p:nvSpPr>
            <p:cNvPr id="100" name="object 100"/>
            <p:cNvSpPr/>
            <p:nvPr/>
          </p:nvSpPr>
          <p:spPr>
            <a:xfrm>
              <a:off x="4081911" y="2303593"/>
              <a:ext cx="237402" cy="337176"/>
            </a:xfrm>
            <a:prstGeom prst="rect">
              <a:avLst/>
            </a:prstGeom>
            <a:blipFill>
              <a:blip r:embed="rId14" cstate="print"/>
              <a:stretch>
                <a:fillRect/>
              </a:stretch>
            </a:blipFill>
          </p:spPr>
          <p:txBody>
            <a:bodyPr wrap="square" lIns="0" tIns="0" rIns="0" bIns="0" rtlCol="0"/>
            <a:lstStyle/>
            <a:p>
              <a:endParaRPr/>
            </a:p>
          </p:txBody>
        </p:sp>
        <p:sp>
          <p:nvSpPr>
            <p:cNvPr id="101" name="object 101"/>
            <p:cNvSpPr/>
            <p:nvPr/>
          </p:nvSpPr>
          <p:spPr>
            <a:xfrm>
              <a:off x="3837521" y="2000001"/>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102" name="object 102"/>
            <p:cNvSpPr/>
            <p:nvPr/>
          </p:nvSpPr>
          <p:spPr>
            <a:xfrm>
              <a:off x="3911096" y="1968425"/>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103" name="object 103"/>
            <p:cNvSpPr/>
            <p:nvPr/>
          </p:nvSpPr>
          <p:spPr>
            <a:xfrm>
              <a:off x="3984450" y="1929327"/>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104" name="object 104"/>
            <p:cNvSpPr/>
            <p:nvPr/>
          </p:nvSpPr>
          <p:spPr>
            <a:xfrm>
              <a:off x="4041555" y="2105265"/>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105" name="object 105"/>
            <p:cNvSpPr/>
            <p:nvPr/>
          </p:nvSpPr>
          <p:spPr>
            <a:xfrm>
              <a:off x="4250072" y="2090008"/>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106" name="object 106"/>
            <p:cNvSpPr/>
            <p:nvPr/>
          </p:nvSpPr>
          <p:spPr>
            <a:xfrm>
              <a:off x="4159757" y="2022507"/>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107" name="object 107"/>
            <p:cNvSpPr/>
            <p:nvPr/>
          </p:nvSpPr>
          <p:spPr>
            <a:xfrm>
              <a:off x="4152567" y="2105262"/>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108" name="object 108"/>
            <p:cNvSpPr/>
            <p:nvPr/>
          </p:nvSpPr>
          <p:spPr>
            <a:xfrm>
              <a:off x="3802050" y="1877315"/>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109" name="object 109"/>
            <p:cNvSpPr/>
            <p:nvPr/>
          </p:nvSpPr>
          <p:spPr>
            <a:xfrm>
              <a:off x="4159757" y="2144460"/>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110" name="object 110"/>
            <p:cNvSpPr/>
            <p:nvPr/>
          </p:nvSpPr>
          <p:spPr>
            <a:xfrm>
              <a:off x="3629601" y="2136667"/>
              <a:ext cx="183375" cy="107561"/>
            </a:xfrm>
            <a:prstGeom prst="rect">
              <a:avLst/>
            </a:prstGeom>
            <a:blipFill>
              <a:blip r:embed="rId15" cstate="print"/>
              <a:stretch>
                <a:fillRect/>
              </a:stretch>
            </a:blipFill>
          </p:spPr>
          <p:txBody>
            <a:bodyPr wrap="square" lIns="0" tIns="0" rIns="0" bIns="0" rtlCol="0"/>
            <a:lstStyle/>
            <a:p>
              <a:endParaRPr/>
            </a:p>
          </p:txBody>
        </p:sp>
        <p:sp>
          <p:nvSpPr>
            <p:cNvPr id="111" name="object 111"/>
            <p:cNvSpPr/>
            <p:nvPr/>
          </p:nvSpPr>
          <p:spPr>
            <a:xfrm>
              <a:off x="2099970" y="1816824"/>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grpSp>
      <p:grpSp>
        <p:nvGrpSpPr>
          <p:cNvPr id="112" name="object 112"/>
          <p:cNvGrpSpPr/>
          <p:nvPr/>
        </p:nvGrpSpPr>
        <p:grpSpPr>
          <a:xfrm>
            <a:off x="4517466" y="1811083"/>
            <a:ext cx="2504440" cy="1316990"/>
            <a:chOff x="4517466" y="1811083"/>
            <a:chExt cx="2504440" cy="1316990"/>
          </a:xfrm>
        </p:grpSpPr>
        <p:sp>
          <p:nvSpPr>
            <p:cNvPr id="113" name="object 113"/>
            <p:cNvSpPr/>
            <p:nvPr/>
          </p:nvSpPr>
          <p:spPr>
            <a:xfrm>
              <a:off x="6354541" y="2325201"/>
              <a:ext cx="440925" cy="449516"/>
            </a:xfrm>
            <a:prstGeom prst="rect">
              <a:avLst/>
            </a:prstGeom>
            <a:blipFill>
              <a:blip r:embed="rId16" cstate="print"/>
              <a:stretch>
                <a:fillRect/>
              </a:stretch>
            </a:blipFill>
          </p:spPr>
          <p:txBody>
            <a:bodyPr wrap="square" lIns="0" tIns="0" rIns="0" bIns="0" rtlCol="0"/>
            <a:lstStyle/>
            <a:p>
              <a:endParaRPr/>
            </a:p>
          </p:txBody>
        </p:sp>
        <p:sp>
          <p:nvSpPr>
            <p:cNvPr id="114" name="object 114"/>
            <p:cNvSpPr/>
            <p:nvPr/>
          </p:nvSpPr>
          <p:spPr>
            <a:xfrm>
              <a:off x="5731459" y="1811083"/>
              <a:ext cx="1283451" cy="1315859"/>
            </a:xfrm>
            <a:prstGeom prst="rect">
              <a:avLst/>
            </a:prstGeom>
            <a:blipFill>
              <a:blip r:embed="rId17" cstate="print"/>
              <a:stretch>
                <a:fillRect/>
              </a:stretch>
            </a:blipFill>
          </p:spPr>
          <p:txBody>
            <a:bodyPr wrap="square" lIns="0" tIns="0" rIns="0" bIns="0" rtlCol="0"/>
            <a:lstStyle/>
            <a:p>
              <a:endParaRPr/>
            </a:p>
          </p:txBody>
        </p:sp>
        <p:sp>
          <p:nvSpPr>
            <p:cNvPr id="115" name="object 115"/>
            <p:cNvSpPr/>
            <p:nvPr/>
          </p:nvSpPr>
          <p:spPr>
            <a:xfrm>
              <a:off x="5149355" y="2195872"/>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116" name="object 116"/>
            <p:cNvSpPr/>
            <p:nvPr/>
          </p:nvSpPr>
          <p:spPr>
            <a:xfrm>
              <a:off x="5135813" y="2203196"/>
              <a:ext cx="48260" cy="711200"/>
            </a:xfrm>
            <a:custGeom>
              <a:avLst/>
              <a:gdLst/>
              <a:ahLst/>
              <a:cxnLst/>
              <a:rect l="l" t="t" r="r" b="b"/>
              <a:pathLst>
                <a:path w="48260" h="711200">
                  <a:moveTo>
                    <a:pt x="1435" y="0"/>
                  </a:moveTo>
                  <a:lnTo>
                    <a:pt x="22624" y="54698"/>
                  </a:lnTo>
                  <a:lnTo>
                    <a:pt x="31329" y="99064"/>
                  </a:lnTo>
                  <a:lnTo>
                    <a:pt x="38460" y="152828"/>
                  </a:lnTo>
                  <a:lnTo>
                    <a:pt x="43783" y="214527"/>
                  </a:lnTo>
                  <a:lnTo>
                    <a:pt x="47065" y="282702"/>
                  </a:lnTo>
                  <a:lnTo>
                    <a:pt x="48069" y="355892"/>
                  </a:lnTo>
                  <a:lnTo>
                    <a:pt x="46671" y="428592"/>
                  </a:lnTo>
                  <a:lnTo>
                    <a:pt x="43057" y="496344"/>
                  </a:lnTo>
                  <a:lnTo>
                    <a:pt x="37463" y="557716"/>
                  </a:lnTo>
                  <a:lnTo>
                    <a:pt x="30125" y="611278"/>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117" name="object 117"/>
            <p:cNvSpPr/>
            <p:nvPr/>
          </p:nvSpPr>
          <p:spPr>
            <a:xfrm>
              <a:off x="5064639" y="2195794"/>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118" name="object 118"/>
            <p:cNvSpPr/>
            <p:nvPr/>
          </p:nvSpPr>
          <p:spPr>
            <a:xfrm>
              <a:off x="5101827" y="2394445"/>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119" name="object 119"/>
            <p:cNvSpPr/>
            <p:nvPr/>
          </p:nvSpPr>
          <p:spPr>
            <a:xfrm>
              <a:off x="5522410" y="2196973"/>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120" name="object 120"/>
            <p:cNvSpPr/>
            <p:nvPr/>
          </p:nvSpPr>
          <p:spPr>
            <a:xfrm>
              <a:off x="5541171" y="2203306"/>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121" name="object 121"/>
            <p:cNvSpPr/>
            <p:nvPr/>
          </p:nvSpPr>
          <p:spPr>
            <a:xfrm>
              <a:off x="5174406" y="2894428"/>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122" name="object 122"/>
            <p:cNvSpPr/>
            <p:nvPr/>
          </p:nvSpPr>
          <p:spPr>
            <a:xfrm>
              <a:off x="5193704" y="2842939"/>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123" name="object 123"/>
            <p:cNvSpPr/>
            <p:nvPr/>
          </p:nvSpPr>
          <p:spPr>
            <a:xfrm>
              <a:off x="5197201" y="2791382"/>
              <a:ext cx="399415" cy="1270"/>
            </a:xfrm>
            <a:custGeom>
              <a:avLst/>
              <a:gdLst/>
              <a:ahLst/>
              <a:cxnLst/>
              <a:rect l="l" t="t" r="r" b="b"/>
              <a:pathLst>
                <a:path w="399414" h="1269">
                  <a:moveTo>
                    <a:pt x="0" y="0"/>
                  </a:moveTo>
                  <a:lnTo>
                    <a:pt x="399326" y="1092"/>
                  </a:lnTo>
                </a:path>
              </a:pathLst>
            </a:custGeom>
            <a:ln w="5918">
              <a:solidFill>
                <a:srgbClr val="231F20"/>
              </a:solidFill>
            </a:ln>
          </p:spPr>
          <p:txBody>
            <a:bodyPr wrap="square" lIns="0" tIns="0" rIns="0" bIns="0" rtlCol="0"/>
            <a:lstStyle/>
            <a:p>
              <a:endParaRPr/>
            </a:p>
          </p:txBody>
        </p:sp>
        <p:sp>
          <p:nvSpPr>
            <p:cNvPr id="124" name="object 124"/>
            <p:cNvSpPr/>
            <p:nvPr/>
          </p:nvSpPr>
          <p:spPr>
            <a:xfrm>
              <a:off x="5204444" y="2739820"/>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125" name="object 125"/>
            <p:cNvSpPr/>
            <p:nvPr/>
          </p:nvSpPr>
          <p:spPr>
            <a:xfrm>
              <a:off x="5209628" y="2688270"/>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126" name="object 126"/>
            <p:cNvSpPr/>
            <p:nvPr/>
          </p:nvSpPr>
          <p:spPr>
            <a:xfrm>
              <a:off x="5212209" y="2636689"/>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127" name="object 127"/>
            <p:cNvSpPr/>
            <p:nvPr/>
          </p:nvSpPr>
          <p:spPr>
            <a:xfrm>
              <a:off x="5215780" y="2585156"/>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128" name="object 128"/>
            <p:cNvSpPr/>
            <p:nvPr/>
          </p:nvSpPr>
          <p:spPr>
            <a:xfrm>
              <a:off x="5212506" y="2533581"/>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129" name="object 129"/>
            <p:cNvSpPr/>
            <p:nvPr/>
          </p:nvSpPr>
          <p:spPr>
            <a:xfrm>
              <a:off x="5210200" y="2482007"/>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130" name="object 130"/>
            <p:cNvSpPr/>
            <p:nvPr/>
          </p:nvSpPr>
          <p:spPr>
            <a:xfrm>
              <a:off x="5208612" y="2430424"/>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131" name="object 131"/>
            <p:cNvSpPr/>
            <p:nvPr/>
          </p:nvSpPr>
          <p:spPr>
            <a:xfrm>
              <a:off x="5206974" y="2378875"/>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132" name="object 132"/>
            <p:cNvSpPr/>
            <p:nvPr/>
          </p:nvSpPr>
          <p:spPr>
            <a:xfrm>
              <a:off x="5201046" y="2327268"/>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133" name="object 133"/>
            <p:cNvSpPr/>
            <p:nvPr/>
          </p:nvSpPr>
          <p:spPr>
            <a:xfrm>
              <a:off x="5195614" y="2275705"/>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134" name="object 134"/>
            <p:cNvSpPr/>
            <p:nvPr/>
          </p:nvSpPr>
          <p:spPr>
            <a:xfrm>
              <a:off x="5178672" y="2224087"/>
              <a:ext cx="389255" cy="1270"/>
            </a:xfrm>
            <a:custGeom>
              <a:avLst/>
              <a:gdLst/>
              <a:ahLst/>
              <a:cxnLst/>
              <a:rect l="l" t="t" r="r" b="b"/>
              <a:pathLst>
                <a:path w="389254" h="1269">
                  <a:moveTo>
                    <a:pt x="0" y="0"/>
                  </a:moveTo>
                  <a:lnTo>
                    <a:pt x="388861" y="1092"/>
                  </a:lnTo>
                </a:path>
              </a:pathLst>
            </a:custGeom>
            <a:ln w="5918">
              <a:solidFill>
                <a:srgbClr val="231F20"/>
              </a:solidFill>
            </a:ln>
          </p:spPr>
          <p:txBody>
            <a:bodyPr wrap="square" lIns="0" tIns="0" rIns="0" bIns="0" rtlCol="0"/>
            <a:lstStyle/>
            <a:p>
              <a:endParaRPr/>
            </a:p>
          </p:txBody>
        </p:sp>
        <p:sp>
          <p:nvSpPr>
            <p:cNvPr id="135" name="object 135"/>
            <p:cNvSpPr/>
            <p:nvPr/>
          </p:nvSpPr>
          <p:spPr>
            <a:xfrm>
              <a:off x="5124400" y="2922097"/>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136" name="object 136"/>
            <p:cNvSpPr/>
            <p:nvPr/>
          </p:nvSpPr>
          <p:spPr>
            <a:xfrm>
              <a:off x="5126285" y="2195872"/>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137" name="object 137"/>
            <p:cNvSpPr/>
            <p:nvPr/>
          </p:nvSpPr>
          <p:spPr>
            <a:xfrm>
              <a:off x="5116487" y="2409533"/>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138" name="object 138"/>
            <p:cNvSpPr/>
            <p:nvPr/>
          </p:nvSpPr>
          <p:spPr>
            <a:xfrm>
              <a:off x="5111135" y="2431572"/>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139" name="object 139"/>
            <p:cNvSpPr/>
            <p:nvPr/>
          </p:nvSpPr>
          <p:spPr>
            <a:xfrm>
              <a:off x="5107481" y="2456228"/>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140" name="object 140"/>
            <p:cNvSpPr/>
            <p:nvPr/>
          </p:nvSpPr>
          <p:spPr>
            <a:xfrm>
              <a:off x="5104803" y="2483141"/>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141" name="object 141"/>
            <p:cNvSpPr/>
            <p:nvPr/>
          </p:nvSpPr>
          <p:spPr>
            <a:xfrm>
              <a:off x="5101822" y="2508349"/>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142" name="object 142"/>
            <p:cNvSpPr/>
            <p:nvPr/>
          </p:nvSpPr>
          <p:spPr>
            <a:xfrm>
              <a:off x="5100933" y="2533581"/>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143" name="object 143"/>
            <p:cNvSpPr/>
            <p:nvPr/>
          </p:nvSpPr>
          <p:spPr>
            <a:xfrm>
              <a:off x="5101822" y="2558981"/>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144" name="object 144"/>
            <p:cNvSpPr/>
            <p:nvPr/>
          </p:nvSpPr>
          <p:spPr>
            <a:xfrm>
              <a:off x="5100933" y="2585156"/>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145" name="object 145"/>
            <p:cNvSpPr/>
            <p:nvPr/>
          </p:nvSpPr>
          <p:spPr>
            <a:xfrm>
              <a:off x="5100933" y="261094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146" name="object 146"/>
            <p:cNvSpPr/>
            <p:nvPr/>
          </p:nvSpPr>
          <p:spPr>
            <a:xfrm>
              <a:off x="5101829" y="2637829"/>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147" name="object 147"/>
            <p:cNvSpPr/>
            <p:nvPr/>
          </p:nvSpPr>
          <p:spPr>
            <a:xfrm>
              <a:off x="5107477" y="2668495"/>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148" name="object 148"/>
            <p:cNvSpPr/>
            <p:nvPr/>
          </p:nvSpPr>
          <p:spPr>
            <a:xfrm>
              <a:off x="5111127" y="2694427"/>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149" name="object 149"/>
            <p:cNvSpPr/>
            <p:nvPr/>
          </p:nvSpPr>
          <p:spPr>
            <a:xfrm>
              <a:off x="5080253" y="2370595"/>
              <a:ext cx="91440" cy="375285"/>
            </a:xfrm>
            <a:custGeom>
              <a:avLst/>
              <a:gdLst/>
              <a:ahLst/>
              <a:cxnLst/>
              <a:rect l="l" t="t" r="r" b="b"/>
              <a:pathLst>
                <a:path w="91439" h="375285">
                  <a:moveTo>
                    <a:pt x="50838" y="375018"/>
                  </a:moveTo>
                  <a:lnTo>
                    <a:pt x="39547" y="375018"/>
                  </a:lnTo>
                  <a:lnTo>
                    <a:pt x="39547" y="365620"/>
                  </a:lnTo>
                  <a:lnTo>
                    <a:pt x="50838" y="365620"/>
                  </a:lnTo>
                  <a:lnTo>
                    <a:pt x="50838" y="375018"/>
                  </a:lnTo>
                  <a:close/>
                </a:path>
                <a:path w="91439" h="375285">
                  <a:moveTo>
                    <a:pt x="50838" y="9385"/>
                  </a:moveTo>
                  <a:lnTo>
                    <a:pt x="39547" y="9385"/>
                  </a:lnTo>
                  <a:lnTo>
                    <a:pt x="39547" y="0"/>
                  </a:lnTo>
                  <a:lnTo>
                    <a:pt x="50838" y="0"/>
                  </a:lnTo>
                  <a:lnTo>
                    <a:pt x="50838" y="9385"/>
                  </a:lnTo>
                  <a:close/>
                </a:path>
                <a:path w="91439" h="375285">
                  <a:moveTo>
                    <a:pt x="91071" y="200113"/>
                  </a:moveTo>
                  <a:lnTo>
                    <a:pt x="81622" y="200113"/>
                  </a:lnTo>
                  <a:lnTo>
                    <a:pt x="81622" y="171691"/>
                  </a:lnTo>
                  <a:lnTo>
                    <a:pt x="91071" y="171691"/>
                  </a:lnTo>
                  <a:lnTo>
                    <a:pt x="91071" y="200113"/>
                  </a:lnTo>
                  <a:close/>
                </a:path>
                <a:path w="91439" h="375285">
                  <a:moveTo>
                    <a:pt x="9423" y="200113"/>
                  </a:moveTo>
                  <a:lnTo>
                    <a:pt x="0" y="200113"/>
                  </a:lnTo>
                  <a:lnTo>
                    <a:pt x="0" y="171691"/>
                  </a:lnTo>
                  <a:lnTo>
                    <a:pt x="9423" y="171691"/>
                  </a:lnTo>
                  <a:lnTo>
                    <a:pt x="9423" y="200113"/>
                  </a:lnTo>
                  <a:close/>
                </a:path>
              </a:pathLst>
            </a:custGeom>
            <a:ln w="3810">
              <a:solidFill>
                <a:srgbClr val="231F20"/>
              </a:solidFill>
            </a:ln>
          </p:spPr>
          <p:txBody>
            <a:bodyPr wrap="square" lIns="0" tIns="0" rIns="0" bIns="0" rtlCol="0"/>
            <a:lstStyle/>
            <a:p>
              <a:endParaRPr/>
            </a:p>
          </p:txBody>
        </p:sp>
        <p:sp>
          <p:nvSpPr>
            <p:cNvPr id="150" name="object 150"/>
            <p:cNvSpPr/>
            <p:nvPr/>
          </p:nvSpPr>
          <p:spPr>
            <a:xfrm>
              <a:off x="5160229" y="2455902"/>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151" name="object 151"/>
            <p:cNvSpPr/>
            <p:nvPr/>
          </p:nvSpPr>
          <p:spPr>
            <a:xfrm>
              <a:off x="5084423" y="2456193"/>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152" name="object 152"/>
            <p:cNvSpPr/>
            <p:nvPr/>
          </p:nvSpPr>
          <p:spPr>
            <a:xfrm>
              <a:off x="5082344" y="2633735"/>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153" name="object 153"/>
            <p:cNvSpPr/>
            <p:nvPr/>
          </p:nvSpPr>
          <p:spPr>
            <a:xfrm>
              <a:off x="5160409" y="2634028"/>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154" name="object 154"/>
            <p:cNvSpPr/>
            <p:nvPr/>
          </p:nvSpPr>
          <p:spPr>
            <a:xfrm>
              <a:off x="5326037" y="2197292"/>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155" name="object 155"/>
            <p:cNvSpPr/>
            <p:nvPr/>
          </p:nvSpPr>
          <p:spPr>
            <a:xfrm>
              <a:off x="5322983" y="2895079"/>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156" name="object 156"/>
            <p:cNvSpPr/>
            <p:nvPr/>
          </p:nvSpPr>
          <p:spPr>
            <a:xfrm>
              <a:off x="4585065" y="2182363"/>
              <a:ext cx="737920" cy="754637"/>
            </a:xfrm>
            <a:prstGeom prst="rect">
              <a:avLst/>
            </a:prstGeom>
            <a:blipFill>
              <a:blip r:embed="rId18" cstate="print"/>
              <a:stretch>
                <a:fillRect/>
              </a:stretch>
            </a:blipFill>
          </p:spPr>
          <p:txBody>
            <a:bodyPr wrap="square" lIns="0" tIns="0" rIns="0" bIns="0" rtlCol="0"/>
            <a:lstStyle/>
            <a:p>
              <a:endParaRPr/>
            </a:p>
          </p:txBody>
        </p:sp>
        <p:sp>
          <p:nvSpPr>
            <p:cNvPr id="157" name="object 157"/>
            <p:cNvSpPr/>
            <p:nvPr/>
          </p:nvSpPr>
          <p:spPr>
            <a:xfrm>
              <a:off x="4692259" y="2197292"/>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158" name="object 158"/>
            <p:cNvSpPr/>
            <p:nvPr/>
          </p:nvSpPr>
          <p:spPr>
            <a:xfrm>
              <a:off x="4585052" y="2182363"/>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159" name="object 159"/>
            <p:cNvSpPr/>
            <p:nvPr/>
          </p:nvSpPr>
          <p:spPr>
            <a:xfrm>
              <a:off x="5265379" y="2195797"/>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160" name="object 160"/>
            <p:cNvSpPr/>
            <p:nvPr/>
          </p:nvSpPr>
          <p:spPr>
            <a:xfrm>
              <a:off x="5126633" y="2002465"/>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44"/>
                  </a:lnTo>
                  <a:lnTo>
                    <a:pt x="332981" y="65150"/>
                  </a:lnTo>
                  <a:lnTo>
                    <a:pt x="224726" y="0"/>
                  </a:lnTo>
                  <a:close/>
                </a:path>
              </a:pathLst>
            </a:custGeom>
            <a:solidFill>
              <a:srgbClr val="58595B"/>
            </a:solidFill>
          </p:spPr>
          <p:txBody>
            <a:bodyPr wrap="square" lIns="0" tIns="0" rIns="0" bIns="0" rtlCol="0"/>
            <a:lstStyle/>
            <a:p>
              <a:endParaRPr/>
            </a:p>
          </p:txBody>
        </p:sp>
        <p:sp>
          <p:nvSpPr>
            <p:cNvPr id="161" name="object 161"/>
            <p:cNvSpPr/>
            <p:nvPr/>
          </p:nvSpPr>
          <p:spPr>
            <a:xfrm>
              <a:off x="4520450" y="181610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grpSp>
      <p:sp>
        <p:nvSpPr>
          <p:cNvPr id="162" name="object 162"/>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848" y="430903"/>
            <a:ext cx="6476365" cy="1686560"/>
          </a:xfrm>
          <a:prstGeom prst="rect">
            <a:avLst/>
          </a:prstGeom>
        </p:spPr>
        <p:txBody>
          <a:bodyPr vert="horz" wrap="square" lIns="0" tIns="63500" rIns="0" bIns="0" rtlCol="0">
            <a:spAutoFit/>
          </a:bodyPr>
          <a:lstStyle/>
          <a:p>
            <a:pPr marL="12700">
              <a:lnSpc>
                <a:spcPct val="100000"/>
              </a:lnSpc>
              <a:spcBef>
                <a:spcPts val="500"/>
              </a:spcBef>
            </a:pPr>
            <a:r>
              <a:rPr sz="1200" b="1" dirty="0">
                <a:solidFill>
                  <a:srgbClr val="231F20"/>
                </a:solidFill>
                <a:latin typeface="Arial Narrow"/>
                <a:cs typeface="Arial Narrow"/>
              </a:rPr>
              <a:t>Tratamiento del</a:t>
            </a:r>
            <a:r>
              <a:rPr sz="1200" b="1" spc="-5" dirty="0">
                <a:solidFill>
                  <a:srgbClr val="231F20"/>
                </a:solidFill>
                <a:latin typeface="Arial Narrow"/>
                <a:cs typeface="Arial Narrow"/>
              </a:rPr>
              <a:t> agua:</a:t>
            </a:r>
            <a:endParaRPr sz="1200">
              <a:latin typeface="Arial Narrow"/>
              <a:cs typeface="Arial Narrow"/>
            </a:endParaRPr>
          </a:p>
          <a:p>
            <a:pPr marL="165100" marR="521334" indent="-152400">
              <a:lnSpc>
                <a:spcPts val="1060"/>
              </a:lnSpc>
              <a:spcBef>
                <a:spcPts val="350"/>
              </a:spcBef>
              <a:buChar char="●"/>
              <a:tabLst>
                <a:tab pos="165100" algn="l"/>
              </a:tabLst>
            </a:pPr>
            <a:r>
              <a:rPr sz="1350" baseline="3086" dirty="0">
                <a:solidFill>
                  <a:srgbClr val="231F20"/>
                </a:solidFill>
                <a:latin typeface="Arial Narrow"/>
                <a:cs typeface="Arial Narrow"/>
              </a:rPr>
              <a:t>En </a:t>
            </a:r>
            <a:r>
              <a:rPr sz="1350" spc="-7" baseline="3086" dirty="0">
                <a:solidFill>
                  <a:srgbClr val="231F20"/>
                </a:solidFill>
                <a:latin typeface="Arial Narrow"/>
                <a:cs typeface="Arial Narrow"/>
              </a:rPr>
              <a:t>un spa instalado, es una buena costumbre mantener </a:t>
            </a:r>
            <a:r>
              <a:rPr sz="1350" baseline="3086" dirty="0">
                <a:solidFill>
                  <a:srgbClr val="231F20"/>
                </a:solidFill>
                <a:latin typeface="Arial Narrow"/>
                <a:cs typeface="Arial Narrow"/>
              </a:rPr>
              <a:t>todos </a:t>
            </a:r>
            <a:r>
              <a:rPr sz="1350" spc="-7" baseline="3086" dirty="0">
                <a:solidFill>
                  <a:srgbClr val="231F20"/>
                </a:solidFill>
                <a:latin typeface="Arial Narrow"/>
                <a:cs typeface="Arial Narrow"/>
              </a:rPr>
              <a:t>los chorros de aire abiertos </a:t>
            </a:r>
            <a:r>
              <a:rPr sz="1350" baseline="3086" dirty="0">
                <a:solidFill>
                  <a:srgbClr val="231F20"/>
                </a:solidFill>
                <a:latin typeface="Arial Narrow"/>
                <a:cs typeface="Arial Narrow"/>
              </a:rPr>
              <a:t>y </a:t>
            </a:r>
            <a:r>
              <a:rPr sz="1350" spc="-7" baseline="3086" dirty="0">
                <a:solidFill>
                  <a:srgbClr val="231F20"/>
                </a:solidFill>
                <a:latin typeface="Arial Narrow"/>
                <a:cs typeface="Arial Narrow"/>
              </a:rPr>
              <a:t>las válvulas cerradas para permitir que el </a:t>
            </a:r>
            <a:r>
              <a:rPr sz="1350" baseline="3086" dirty="0">
                <a:solidFill>
                  <a:srgbClr val="231F20"/>
                </a:solidFill>
                <a:latin typeface="Arial Narrow"/>
                <a:cs typeface="Arial Narrow"/>
              </a:rPr>
              <a:t>agua </a:t>
            </a:r>
            <a:r>
              <a:rPr sz="900" dirty="0">
                <a:solidFill>
                  <a:srgbClr val="231F20"/>
                </a:solidFill>
                <a:latin typeface="Arial Narrow"/>
                <a:cs typeface="Arial Narrow"/>
              </a:rPr>
              <a:t> tratada </a:t>
            </a:r>
            <a:r>
              <a:rPr sz="900" spc="-5" dirty="0">
                <a:solidFill>
                  <a:srgbClr val="231F20"/>
                </a:solidFill>
                <a:latin typeface="Arial Narrow"/>
                <a:cs typeface="Arial Narrow"/>
              </a:rPr>
              <a:t>químicamente </a:t>
            </a:r>
            <a:r>
              <a:rPr sz="900" dirty="0">
                <a:solidFill>
                  <a:srgbClr val="231F20"/>
                </a:solidFill>
                <a:latin typeface="Arial Narrow"/>
                <a:cs typeface="Arial Narrow"/>
              </a:rPr>
              <a:t>fluya </a:t>
            </a:r>
            <a:r>
              <a:rPr sz="900" spc="-5" dirty="0">
                <a:solidFill>
                  <a:srgbClr val="231F20"/>
                </a:solidFill>
                <a:latin typeface="Arial Narrow"/>
                <a:cs typeface="Arial Narrow"/>
              </a:rPr>
              <a:t>por </a:t>
            </a:r>
            <a:r>
              <a:rPr sz="900" dirty="0">
                <a:solidFill>
                  <a:srgbClr val="231F20"/>
                </a:solidFill>
                <a:latin typeface="Arial Narrow"/>
                <a:cs typeface="Arial Narrow"/>
              </a:rPr>
              <a:t>todas </a:t>
            </a:r>
            <a:r>
              <a:rPr sz="900" spc="-5" dirty="0">
                <a:solidFill>
                  <a:srgbClr val="231F20"/>
                </a:solidFill>
                <a:latin typeface="Arial Narrow"/>
                <a:cs typeface="Arial Narrow"/>
              </a:rPr>
              <a:t>las</a:t>
            </a:r>
            <a:r>
              <a:rPr sz="900" spc="-25" dirty="0">
                <a:solidFill>
                  <a:srgbClr val="231F20"/>
                </a:solidFill>
                <a:latin typeface="Arial Narrow"/>
                <a:cs typeface="Arial Narrow"/>
              </a:rPr>
              <a:t> </a:t>
            </a:r>
            <a:r>
              <a:rPr sz="900" dirty="0">
                <a:solidFill>
                  <a:srgbClr val="231F20"/>
                </a:solidFill>
                <a:latin typeface="Arial Narrow"/>
                <a:cs typeface="Arial Narrow"/>
              </a:rPr>
              <a:t>tuberías.</a:t>
            </a:r>
            <a:endParaRPr sz="900">
              <a:latin typeface="Arial Narrow"/>
              <a:cs typeface="Arial Narrow"/>
            </a:endParaRPr>
          </a:p>
          <a:p>
            <a:pPr marL="165100" indent="-152400">
              <a:lnSpc>
                <a:spcPct val="100000"/>
              </a:lnSpc>
              <a:spcBef>
                <a:spcPts val="30"/>
              </a:spcBef>
              <a:buChar char="●"/>
              <a:tabLst>
                <a:tab pos="165100" algn="l"/>
              </a:tabLst>
            </a:pPr>
            <a:r>
              <a:rPr sz="1350" baseline="3086" dirty="0">
                <a:solidFill>
                  <a:srgbClr val="231F20"/>
                </a:solidFill>
                <a:latin typeface="Arial Narrow"/>
                <a:cs typeface="Arial Narrow"/>
              </a:rPr>
              <a:t>Siga </a:t>
            </a:r>
            <a:r>
              <a:rPr sz="1350" spc="-7" baseline="3086" dirty="0">
                <a:solidFill>
                  <a:srgbClr val="231F20"/>
                </a:solidFill>
                <a:latin typeface="Arial Narrow"/>
                <a:cs typeface="Arial Narrow"/>
              </a:rPr>
              <a:t>siempre las instrucciones del </a:t>
            </a:r>
            <a:r>
              <a:rPr sz="1350" baseline="3086" dirty="0">
                <a:solidFill>
                  <a:srgbClr val="231F20"/>
                </a:solidFill>
                <a:latin typeface="Arial Narrow"/>
                <a:cs typeface="Arial Narrow"/>
              </a:rPr>
              <a:t>fabricante </a:t>
            </a:r>
            <a:r>
              <a:rPr sz="1350" spc="-7" baseline="3086" dirty="0">
                <a:solidFill>
                  <a:srgbClr val="231F20"/>
                </a:solidFill>
                <a:latin typeface="Arial Narrow"/>
                <a:cs typeface="Arial Narrow"/>
              </a:rPr>
              <a:t>de los productos químicos </a:t>
            </a:r>
            <a:r>
              <a:rPr sz="1350" baseline="3086" dirty="0">
                <a:solidFill>
                  <a:srgbClr val="231F20"/>
                </a:solidFill>
                <a:latin typeface="Arial Narrow"/>
                <a:cs typeface="Arial Narrow"/>
              </a:rPr>
              <a:t>y </a:t>
            </a:r>
            <a:r>
              <a:rPr sz="1350" spc="-7" baseline="3086" dirty="0">
                <a:solidFill>
                  <a:srgbClr val="231F20"/>
                </a:solidFill>
                <a:latin typeface="Arial Narrow"/>
                <a:cs typeface="Arial Narrow"/>
              </a:rPr>
              <a:t>las advertencias sanitarias </a:t>
            </a:r>
            <a:r>
              <a:rPr sz="1350" baseline="3086" dirty="0">
                <a:solidFill>
                  <a:srgbClr val="231F20"/>
                </a:solidFill>
                <a:latin typeface="Arial Narrow"/>
                <a:cs typeface="Arial Narrow"/>
              </a:rPr>
              <a:t>y </a:t>
            </a:r>
            <a:r>
              <a:rPr sz="1350" spc="-7" baseline="3086" dirty="0">
                <a:solidFill>
                  <a:srgbClr val="231F20"/>
                </a:solidFill>
                <a:latin typeface="Arial Narrow"/>
                <a:cs typeface="Arial Narrow"/>
              </a:rPr>
              <a:t>de</a:t>
            </a:r>
            <a:r>
              <a:rPr sz="1350" spc="-44" baseline="3086" dirty="0">
                <a:solidFill>
                  <a:srgbClr val="231F20"/>
                </a:solidFill>
                <a:latin typeface="Arial Narrow"/>
                <a:cs typeface="Arial Narrow"/>
              </a:rPr>
              <a:t> </a:t>
            </a:r>
            <a:r>
              <a:rPr sz="1350" baseline="3086" dirty="0">
                <a:solidFill>
                  <a:srgbClr val="231F20"/>
                </a:solidFill>
                <a:latin typeface="Arial Narrow"/>
                <a:cs typeface="Arial Narrow"/>
              </a:rPr>
              <a:t>riesgos.</a:t>
            </a:r>
            <a:endParaRPr sz="1350" baseline="3086">
              <a:latin typeface="Arial Narrow"/>
              <a:cs typeface="Arial Narrow"/>
            </a:endParaRPr>
          </a:p>
          <a:p>
            <a:pPr marL="165100" marR="1379855" indent="-152400">
              <a:lnSpc>
                <a:spcPts val="1060"/>
              </a:lnSpc>
              <a:spcBef>
                <a:spcPts val="70"/>
              </a:spcBef>
              <a:buChar char="●"/>
              <a:tabLst>
                <a:tab pos="165100" algn="l"/>
              </a:tabLst>
            </a:pPr>
            <a:r>
              <a:rPr sz="1350" baseline="3086" dirty="0">
                <a:solidFill>
                  <a:srgbClr val="231F20"/>
                </a:solidFill>
                <a:latin typeface="Arial Narrow"/>
                <a:cs typeface="Arial Narrow"/>
              </a:rPr>
              <a:t>No </a:t>
            </a:r>
            <a:r>
              <a:rPr sz="1350" spc="-7" baseline="3086" dirty="0">
                <a:solidFill>
                  <a:srgbClr val="231F20"/>
                </a:solidFill>
                <a:latin typeface="Arial Narrow"/>
                <a:cs typeface="Arial Narrow"/>
              </a:rPr>
              <a:t>mezcle nunca distintos productos químicos. </a:t>
            </a:r>
            <a:r>
              <a:rPr sz="1350" baseline="3086" dirty="0">
                <a:solidFill>
                  <a:srgbClr val="231F20"/>
                </a:solidFill>
                <a:latin typeface="Arial Narrow"/>
                <a:cs typeface="Arial Narrow"/>
              </a:rPr>
              <a:t>Añádalos </a:t>
            </a:r>
            <a:r>
              <a:rPr sz="1350" spc="-7" baseline="3086" dirty="0">
                <a:solidFill>
                  <a:srgbClr val="231F20"/>
                </a:solidFill>
                <a:latin typeface="Arial Narrow"/>
                <a:cs typeface="Arial Narrow"/>
              </a:rPr>
              <a:t>al agua del spa por separado. </a:t>
            </a:r>
            <a:r>
              <a:rPr sz="1350" baseline="3086" dirty="0">
                <a:solidFill>
                  <a:srgbClr val="231F20"/>
                </a:solidFill>
                <a:latin typeface="Arial Narrow"/>
                <a:cs typeface="Arial Narrow"/>
              </a:rPr>
              <a:t>Disuelva </a:t>
            </a:r>
            <a:r>
              <a:rPr sz="1350" spc="-7" baseline="3086" dirty="0">
                <a:solidFill>
                  <a:srgbClr val="231F20"/>
                </a:solidFill>
                <a:latin typeface="Arial Narrow"/>
                <a:cs typeface="Arial Narrow"/>
              </a:rPr>
              <a:t>completamente cada </a:t>
            </a:r>
            <a:r>
              <a:rPr sz="900" spc="-5" dirty="0">
                <a:solidFill>
                  <a:srgbClr val="231F20"/>
                </a:solidFill>
                <a:latin typeface="Arial Narrow"/>
                <a:cs typeface="Arial Narrow"/>
              </a:rPr>
              <a:t> producto químico antes de agregárselo al</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p>
            <a:pPr marL="165100" marR="5080" indent="-152400">
              <a:lnSpc>
                <a:spcPts val="1060"/>
              </a:lnSpc>
              <a:spcBef>
                <a:spcPts val="80"/>
              </a:spcBef>
              <a:buChar char="●"/>
              <a:tabLst>
                <a:tab pos="165100" algn="l"/>
              </a:tabLst>
            </a:pPr>
            <a:r>
              <a:rPr sz="1350" baseline="3086" dirty="0">
                <a:solidFill>
                  <a:srgbClr val="231F20"/>
                </a:solidFill>
                <a:latin typeface="Arial Narrow"/>
                <a:cs typeface="Arial Narrow"/>
              </a:rPr>
              <a:t>Tenga </a:t>
            </a:r>
            <a:r>
              <a:rPr sz="1350" spc="-7" baseline="3086" dirty="0">
                <a:solidFill>
                  <a:srgbClr val="231F20"/>
                </a:solidFill>
                <a:latin typeface="Arial Narrow"/>
                <a:cs typeface="Arial Narrow"/>
              </a:rPr>
              <a:t>en cuenta que los productos de cloro </a:t>
            </a:r>
            <a:r>
              <a:rPr sz="1350" baseline="3086" dirty="0">
                <a:solidFill>
                  <a:srgbClr val="231F20"/>
                </a:solidFill>
                <a:latin typeface="Arial Narrow"/>
                <a:cs typeface="Arial Narrow"/>
              </a:rPr>
              <a:t>y </a:t>
            </a:r>
            <a:r>
              <a:rPr sz="1350" spc="-7" baseline="3086" dirty="0">
                <a:solidFill>
                  <a:srgbClr val="231F20"/>
                </a:solidFill>
                <a:latin typeface="Arial Narrow"/>
                <a:cs typeface="Arial Narrow"/>
              </a:rPr>
              <a:t>bromo no deben mezclarse nunca. </a:t>
            </a:r>
            <a:r>
              <a:rPr sz="1350" baseline="3086" dirty="0">
                <a:solidFill>
                  <a:srgbClr val="231F20"/>
                </a:solidFill>
                <a:latin typeface="Arial Narrow"/>
                <a:cs typeface="Arial Narrow"/>
              </a:rPr>
              <a:t>Es </a:t>
            </a:r>
            <a:r>
              <a:rPr sz="1350" spc="-7" baseline="3086" dirty="0">
                <a:solidFill>
                  <a:srgbClr val="231F20"/>
                </a:solidFill>
                <a:latin typeface="Arial Narrow"/>
                <a:cs typeface="Arial Narrow"/>
              </a:rPr>
              <a:t>algo extremadamente peligroso. </a:t>
            </a:r>
            <a:r>
              <a:rPr sz="1350" baseline="3086" dirty="0">
                <a:solidFill>
                  <a:srgbClr val="231F20"/>
                </a:solidFill>
                <a:latin typeface="Arial Narrow"/>
                <a:cs typeface="Arial Narrow"/>
              </a:rPr>
              <a:t>Si </a:t>
            </a:r>
            <a:r>
              <a:rPr sz="1350" spc="-7" baseline="3086" dirty="0">
                <a:solidFill>
                  <a:srgbClr val="231F20"/>
                </a:solidFill>
                <a:latin typeface="Arial Narrow"/>
                <a:cs typeface="Arial Narrow"/>
              </a:rPr>
              <a:t>utiliza habitualmente productos </a:t>
            </a:r>
            <a:r>
              <a:rPr sz="900" spc="-5" dirty="0">
                <a:solidFill>
                  <a:srgbClr val="231F20"/>
                </a:solidFill>
                <a:latin typeface="Arial Narrow"/>
                <a:cs typeface="Arial Narrow"/>
              </a:rPr>
              <a:t> </a:t>
            </a:r>
            <a:r>
              <a:rPr sz="900" dirty="0">
                <a:solidFill>
                  <a:srgbClr val="231F20"/>
                </a:solidFill>
                <a:latin typeface="Arial Narrow"/>
                <a:cs typeface="Arial Narrow"/>
              </a:rPr>
              <a:t>a </a:t>
            </a:r>
            <a:r>
              <a:rPr sz="900" spc="-5" dirty="0">
                <a:solidFill>
                  <a:srgbClr val="231F20"/>
                </a:solidFill>
                <a:latin typeface="Arial Narrow"/>
                <a:cs typeface="Arial Narrow"/>
              </a:rPr>
              <a:t>base de cloro </a:t>
            </a:r>
            <a:r>
              <a:rPr sz="900" dirty="0">
                <a:solidFill>
                  <a:srgbClr val="231F20"/>
                </a:solidFill>
                <a:latin typeface="Arial Narrow"/>
                <a:cs typeface="Arial Narrow"/>
              </a:rPr>
              <a:t>y </a:t>
            </a:r>
            <a:r>
              <a:rPr sz="900" spc="-5" dirty="0">
                <a:solidFill>
                  <a:srgbClr val="231F20"/>
                </a:solidFill>
                <a:latin typeface="Arial Narrow"/>
                <a:cs typeface="Arial Narrow"/>
              </a:rPr>
              <a:t>quiere cambiar </a:t>
            </a:r>
            <a:r>
              <a:rPr sz="900" dirty="0">
                <a:solidFill>
                  <a:srgbClr val="231F20"/>
                </a:solidFill>
                <a:latin typeface="Arial Narrow"/>
                <a:cs typeface="Arial Narrow"/>
              </a:rPr>
              <a:t>a </a:t>
            </a:r>
            <a:r>
              <a:rPr sz="900" spc="-5" dirty="0">
                <a:solidFill>
                  <a:srgbClr val="231F20"/>
                </a:solidFill>
                <a:latin typeface="Arial Narrow"/>
                <a:cs typeface="Arial Narrow"/>
              </a:rPr>
              <a:t>productos </a:t>
            </a:r>
            <a:r>
              <a:rPr sz="900" dirty="0">
                <a:solidFill>
                  <a:srgbClr val="231F20"/>
                </a:solidFill>
                <a:latin typeface="Arial Narrow"/>
                <a:cs typeface="Arial Narrow"/>
              </a:rPr>
              <a:t>a </a:t>
            </a:r>
            <a:r>
              <a:rPr sz="900" spc="-5" dirty="0">
                <a:solidFill>
                  <a:srgbClr val="231F20"/>
                </a:solidFill>
                <a:latin typeface="Arial Narrow"/>
                <a:cs typeface="Arial Narrow"/>
              </a:rPr>
              <a:t>base de bromo </a:t>
            </a:r>
            <a:r>
              <a:rPr sz="900" dirty="0">
                <a:solidFill>
                  <a:srgbClr val="231F20"/>
                </a:solidFill>
                <a:latin typeface="Arial Narrow"/>
                <a:cs typeface="Arial Narrow"/>
              </a:rPr>
              <a:t>o </a:t>
            </a:r>
            <a:r>
              <a:rPr sz="900" spc="-5" dirty="0">
                <a:solidFill>
                  <a:srgbClr val="231F20"/>
                </a:solidFill>
                <a:latin typeface="Arial Narrow"/>
                <a:cs typeface="Arial Narrow"/>
              </a:rPr>
              <a:t>viceversa, es esencial que cambie primero el agua del</a:t>
            </a:r>
            <a:r>
              <a:rPr sz="900" spc="-3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5100" indent="-152400">
              <a:lnSpc>
                <a:spcPct val="100000"/>
              </a:lnSpc>
              <a:spcBef>
                <a:spcPts val="30"/>
              </a:spcBef>
              <a:buChar char="●"/>
              <a:tabLst>
                <a:tab pos="165100" algn="l"/>
              </a:tabLst>
            </a:pPr>
            <a:r>
              <a:rPr sz="1350" baseline="3086" dirty="0">
                <a:solidFill>
                  <a:srgbClr val="231F20"/>
                </a:solidFill>
                <a:latin typeface="Arial Narrow"/>
                <a:cs typeface="Arial Narrow"/>
              </a:rPr>
              <a:t>No </a:t>
            </a:r>
            <a:r>
              <a:rPr sz="1350" spc="-7" baseline="3086" dirty="0">
                <a:solidFill>
                  <a:srgbClr val="231F20"/>
                </a:solidFill>
                <a:latin typeface="Arial Narrow"/>
                <a:cs typeface="Arial Narrow"/>
              </a:rPr>
              <a:t>añada productos químicos si el spa está ocupado. </a:t>
            </a:r>
            <a:r>
              <a:rPr sz="1350" baseline="3086" dirty="0">
                <a:solidFill>
                  <a:srgbClr val="231F20"/>
                </a:solidFill>
                <a:latin typeface="Arial Narrow"/>
                <a:cs typeface="Arial Narrow"/>
              </a:rPr>
              <a:t>Podría </a:t>
            </a:r>
            <a:r>
              <a:rPr sz="1350" spc="-7" baseline="3086" dirty="0">
                <a:solidFill>
                  <a:srgbClr val="231F20"/>
                </a:solidFill>
                <a:latin typeface="Arial Narrow"/>
                <a:cs typeface="Arial Narrow"/>
              </a:rPr>
              <a:t>causar irritación en la piel </a:t>
            </a:r>
            <a:r>
              <a:rPr sz="1350" baseline="3086" dirty="0">
                <a:solidFill>
                  <a:srgbClr val="231F20"/>
                </a:solidFill>
                <a:latin typeface="Arial Narrow"/>
                <a:cs typeface="Arial Narrow"/>
              </a:rPr>
              <a:t>o </a:t>
            </a:r>
            <a:r>
              <a:rPr sz="1350" spc="-7" baseline="3086" dirty="0">
                <a:solidFill>
                  <a:srgbClr val="231F20"/>
                </a:solidFill>
                <a:latin typeface="Arial Narrow"/>
                <a:cs typeface="Arial Narrow"/>
              </a:rPr>
              <a:t>los</a:t>
            </a:r>
            <a:r>
              <a:rPr sz="1350" spc="-60" baseline="3086" dirty="0">
                <a:solidFill>
                  <a:srgbClr val="231F20"/>
                </a:solidFill>
                <a:latin typeface="Arial Narrow"/>
                <a:cs typeface="Arial Narrow"/>
              </a:rPr>
              <a:t> </a:t>
            </a:r>
            <a:r>
              <a:rPr sz="1350" baseline="3086" dirty="0">
                <a:solidFill>
                  <a:srgbClr val="231F20"/>
                </a:solidFill>
                <a:latin typeface="Arial Narrow"/>
                <a:cs typeface="Arial Narrow"/>
              </a:rPr>
              <a:t>ojos.</a:t>
            </a:r>
            <a:endParaRPr sz="1350" baseline="3086">
              <a:latin typeface="Arial Narrow"/>
              <a:cs typeface="Arial Narrow"/>
            </a:endParaRPr>
          </a:p>
          <a:p>
            <a:pPr marL="165100" marR="1859280" indent="-152400">
              <a:lnSpc>
                <a:spcPts val="1060"/>
              </a:lnSpc>
              <a:spcBef>
                <a:spcPts val="70"/>
              </a:spcBef>
              <a:buChar char="●"/>
              <a:tabLst>
                <a:tab pos="165100" algn="l"/>
              </a:tabLst>
            </a:pPr>
            <a:r>
              <a:rPr sz="1350" baseline="3086" dirty="0">
                <a:solidFill>
                  <a:srgbClr val="231F20"/>
                </a:solidFill>
                <a:latin typeface="Arial Narrow"/>
                <a:cs typeface="Arial Narrow"/>
              </a:rPr>
              <a:t>No </a:t>
            </a:r>
            <a:r>
              <a:rPr sz="1350" spc="-7" baseline="3086" dirty="0">
                <a:solidFill>
                  <a:srgbClr val="231F20"/>
                </a:solidFill>
                <a:latin typeface="Arial Narrow"/>
                <a:cs typeface="Arial Narrow"/>
              </a:rPr>
              <a:t>utilice en exceso productos químicos ni use cloro concentrado. </a:t>
            </a:r>
            <a:r>
              <a:rPr sz="1350" baseline="3086" dirty="0">
                <a:solidFill>
                  <a:srgbClr val="231F20"/>
                </a:solidFill>
                <a:latin typeface="Arial Narrow"/>
                <a:cs typeface="Arial Narrow"/>
              </a:rPr>
              <a:t>Podría </a:t>
            </a:r>
            <a:r>
              <a:rPr sz="1350" spc="-7" baseline="3086" dirty="0">
                <a:solidFill>
                  <a:srgbClr val="231F20"/>
                </a:solidFill>
                <a:latin typeface="Arial Narrow"/>
                <a:cs typeface="Arial Narrow"/>
              </a:rPr>
              <a:t>dañar la bañera del spa </a:t>
            </a:r>
            <a:r>
              <a:rPr sz="1350" baseline="3086" dirty="0">
                <a:solidFill>
                  <a:srgbClr val="231F20"/>
                </a:solidFill>
                <a:latin typeface="Arial Narrow"/>
                <a:cs typeface="Arial Narrow"/>
              </a:rPr>
              <a:t>y </a:t>
            </a:r>
            <a:r>
              <a:rPr sz="1350" spc="-7" baseline="3086" dirty="0">
                <a:solidFill>
                  <a:srgbClr val="231F20"/>
                </a:solidFill>
                <a:latin typeface="Arial Narrow"/>
                <a:cs typeface="Arial Narrow"/>
              </a:rPr>
              <a:t>causar </a:t>
            </a:r>
            <a:r>
              <a:rPr sz="900" spc="-5" dirty="0">
                <a:solidFill>
                  <a:srgbClr val="231F20"/>
                </a:solidFill>
                <a:latin typeface="Arial Narrow"/>
                <a:cs typeface="Arial Narrow"/>
              </a:rPr>
              <a:t> un peligro potencial para su piel. </a:t>
            </a:r>
            <a:r>
              <a:rPr sz="900" dirty="0">
                <a:solidFill>
                  <a:srgbClr val="231F20"/>
                </a:solidFill>
                <a:latin typeface="Arial Narrow"/>
                <a:cs typeface="Arial Narrow"/>
              </a:rPr>
              <a:t>El </a:t>
            </a:r>
            <a:r>
              <a:rPr sz="900" spc="-5" dirty="0">
                <a:solidFill>
                  <a:srgbClr val="231F20"/>
                </a:solidFill>
                <a:latin typeface="Arial Narrow"/>
                <a:cs typeface="Arial Narrow"/>
              </a:rPr>
              <a:t>uso inadecuado de productos químicos anulará la</a:t>
            </a:r>
            <a:r>
              <a:rPr sz="900" spc="-20" dirty="0">
                <a:solidFill>
                  <a:srgbClr val="231F20"/>
                </a:solidFill>
                <a:latin typeface="Arial Narrow"/>
                <a:cs typeface="Arial Narrow"/>
              </a:rPr>
              <a:t> </a:t>
            </a:r>
            <a:r>
              <a:rPr sz="900" dirty="0">
                <a:solidFill>
                  <a:srgbClr val="231F20"/>
                </a:solidFill>
                <a:latin typeface="Arial Narrow"/>
                <a:cs typeface="Arial Narrow"/>
              </a:rPr>
              <a:t>garantía.</a:t>
            </a:r>
            <a:endParaRPr sz="900">
              <a:latin typeface="Arial Narrow"/>
              <a:cs typeface="Arial Narrow"/>
            </a:endParaRPr>
          </a:p>
        </p:txBody>
      </p:sp>
      <p:sp>
        <p:nvSpPr>
          <p:cNvPr id="3" name="object 3"/>
          <p:cNvSpPr txBox="1"/>
          <p:nvPr/>
        </p:nvSpPr>
        <p:spPr>
          <a:xfrm>
            <a:off x="529356" y="2397335"/>
            <a:ext cx="347027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VACIADO, LIMPIEZA Y</a:t>
            </a:r>
            <a:r>
              <a:rPr sz="1600" b="1" spc="-95" dirty="0">
                <a:solidFill>
                  <a:srgbClr val="231F20"/>
                </a:solidFill>
                <a:latin typeface="Arial Narrow"/>
                <a:cs typeface="Arial Narrow"/>
              </a:rPr>
              <a:t> </a:t>
            </a:r>
            <a:r>
              <a:rPr sz="1600" b="1" dirty="0">
                <a:solidFill>
                  <a:srgbClr val="231F20"/>
                </a:solidFill>
                <a:latin typeface="Arial Narrow"/>
                <a:cs typeface="Arial Narrow"/>
              </a:rPr>
              <a:t>ALMACENAMIENTO</a:t>
            </a:r>
            <a:endParaRPr sz="1600">
              <a:latin typeface="Arial Narrow"/>
              <a:cs typeface="Arial Narrow"/>
            </a:endParaRPr>
          </a:p>
        </p:txBody>
      </p:sp>
      <p:sp>
        <p:nvSpPr>
          <p:cNvPr id="4" name="object 4"/>
          <p:cNvSpPr/>
          <p:nvPr/>
        </p:nvSpPr>
        <p:spPr>
          <a:xfrm>
            <a:off x="561251" y="2730620"/>
            <a:ext cx="6457950" cy="0"/>
          </a:xfrm>
          <a:custGeom>
            <a:avLst/>
            <a:gdLst/>
            <a:ahLst/>
            <a:cxnLst/>
            <a:rect l="l" t="t" r="r" b="b"/>
            <a:pathLst>
              <a:path w="6457950">
                <a:moveTo>
                  <a:pt x="0" y="0"/>
                </a:moveTo>
                <a:lnTo>
                  <a:pt x="6457556" y="0"/>
                </a:lnTo>
              </a:path>
            </a:pathLst>
          </a:custGeom>
          <a:ln w="9537">
            <a:solidFill>
              <a:srgbClr val="231F20"/>
            </a:solidFill>
            <a:prstDash val="sysDot"/>
          </a:ln>
        </p:spPr>
        <p:txBody>
          <a:bodyPr wrap="square" lIns="0" tIns="0" rIns="0" bIns="0" rtlCol="0"/>
          <a:lstStyle/>
          <a:p>
            <a:endParaRPr/>
          </a:p>
        </p:txBody>
      </p:sp>
      <p:sp>
        <p:nvSpPr>
          <p:cNvPr id="5" name="object 5"/>
          <p:cNvSpPr txBox="1"/>
          <p:nvPr/>
        </p:nvSpPr>
        <p:spPr>
          <a:xfrm>
            <a:off x="528252" y="2757687"/>
            <a:ext cx="6422390" cy="1779270"/>
          </a:xfrm>
          <a:prstGeom prst="rect">
            <a:avLst/>
          </a:prstGeom>
        </p:spPr>
        <p:txBody>
          <a:bodyPr vert="horz" wrap="square" lIns="0" tIns="48260" rIns="0" bIns="0" rtlCol="0">
            <a:spAutoFit/>
          </a:bodyPr>
          <a:lstStyle/>
          <a:p>
            <a:pPr marL="22225">
              <a:lnSpc>
                <a:spcPct val="100000"/>
              </a:lnSpc>
              <a:spcBef>
                <a:spcPts val="380"/>
              </a:spcBef>
            </a:pPr>
            <a:r>
              <a:rPr sz="1200" b="1" dirty="0">
                <a:solidFill>
                  <a:srgbClr val="231F20"/>
                </a:solidFill>
                <a:latin typeface="Arial Narrow"/>
                <a:cs typeface="Arial Narrow"/>
              </a:rPr>
              <a:t>Vaciar </a:t>
            </a:r>
            <a:r>
              <a:rPr sz="1200" b="1" spc="-5" dirty="0">
                <a:solidFill>
                  <a:srgbClr val="231F20"/>
                </a:solidFill>
                <a:latin typeface="Arial Narrow"/>
                <a:cs typeface="Arial Narrow"/>
              </a:rPr>
              <a:t>la </a:t>
            </a:r>
            <a:r>
              <a:rPr sz="1200" b="1" dirty="0">
                <a:solidFill>
                  <a:srgbClr val="231F20"/>
                </a:solidFill>
                <a:latin typeface="Arial Narrow"/>
                <a:cs typeface="Arial Narrow"/>
              </a:rPr>
              <a:t>bañera del</a:t>
            </a:r>
            <a:r>
              <a:rPr sz="1200" b="1" spc="-5" dirty="0">
                <a:solidFill>
                  <a:srgbClr val="231F20"/>
                </a:solidFill>
                <a:latin typeface="Arial Narrow"/>
                <a:cs typeface="Arial Narrow"/>
              </a:rPr>
              <a:t> spa</a:t>
            </a:r>
            <a:endParaRPr sz="1200">
              <a:latin typeface="Arial Narrow"/>
              <a:cs typeface="Arial Narrow"/>
            </a:endParaRPr>
          </a:p>
          <a:p>
            <a:pPr marL="168910" indent="-156845">
              <a:lnSpc>
                <a:spcPct val="100000"/>
              </a:lnSpc>
              <a:spcBef>
                <a:spcPts val="210"/>
              </a:spcBef>
              <a:buAutoNum type="arabicPeriod"/>
              <a:tabLst>
                <a:tab pos="169545" algn="l"/>
              </a:tabLst>
            </a:pPr>
            <a:r>
              <a:rPr sz="900" dirty="0">
                <a:solidFill>
                  <a:srgbClr val="231F20"/>
                </a:solidFill>
                <a:latin typeface="Arial Narrow"/>
                <a:cs typeface="Arial Narrow"/>
              </a:rPr>
              <a:t>Apague todas </a:t>
            </a:r>
            <a:r>
              <a:rPr sz="900" spc="-5" dirty="0">
                <a:solidFill>
                  <a:srgbClr val="231F20"/>
                </a:solidFill>
                <a:latin typeface="Arial Narrow"/>
                <a:cs typeface="Arial Narrow"/>
              </a:rPr>
              <a:t>las</a:t>
            </a:r>
            <a:r>
              <a:rPr sz="900" spc="-15" dirty="0">
                <a:solidFill>
                  <a:srgbClr val="231F20"/>
                </a:solidFill>
                <a:latin typeface="Arial Narrow"/>
                <a:cs typeface="Arial Narrow"/>
              </a:rPr>
              <a:t> </a:t>
            </a:r>
            <a:r>
              <a:rPr sz="900" dirty="0">
                <a:solidFill>
                  <a:srgbClr val="231F20"/>
                </a:solidFill>
                <a:latin typeface="Arial Narrow"/>
                <a:cs typeface="Arial Narrow"/>
              </a:rPr>
              <a:t>funciones.</a:t>
            </a:r>
            <a:endParaRPr sz="900">
              <a:latin typeface="Arial Narrow"/>
              <a:cs typeface="Arial Narrow"/>
            </a:endParaRPr>
          </a:p>
          <a:p>
            <a:pPr marL="168910" marR="97790" indent="-156845">
              <a:lnSpc>
                <a:spcPct val="111100"/>
              </a:lnSpc>
              <a:buAutoNum type="arabicPeriod"/>
              <a:tabLst>
                <a:tab pos="169545" algn="l"/>
              </a:tabLst>
            </a:pPr>
            <a:r>
              <a:rPr sz="900" dirty="0">
                <a:solidFill>
                  <a:srgbClr val="231F20"/>
                </a:solidFill>
                <a:latin typeface="Arial Narrow"/>
                <a:cs typeface="Arial Narrow"/>
              </a:rPr>
              <a:t>Conecte </a:t>
            </a:r>
            <a:r>
              <a:rPr sz="900" spc="-5" dirty="0">
                <a:solidFill>
                  <a:srgbClr val="231F20"/>
                </a:solidFill>
                <a:latin typeface="Arial Narrow"/>
                <a:cs typeface="Arial Narrow"/>
              </a:rPr>
              <a:t>el adaptador de la válvula de vaciado </a:t>
            </a:r>
            <a:r>
              <a:rPr sz="900" dirty="0">
                <a:solidFill>
                  <a:srgbClr val="231F20"/>
                </a:solidFill>
                <a:latin typeface="Arial Narrow"/>
                <a:cs typeface="Arial Narrow"/>
              </a:rPr>
              <a:t>a </a:t>
            </a:r>
            <a:r>
              <a:rPr sz="900" spc="-5" dirty="0">
                <a:solidFill>
                  <a:srgbClr val="231F20"/>
                </a:solidFill>
                <a:latin typeface="Arial Narrow"/>
                <a:cs typeface="Arial Narrow"/>
              </a:rPr>
              <a:t>una manguera de jardín </a:t>
            </a:r>
            <a:r>
              <a:rPr sz="900" dirty="0">
                <a:solidFill>
                  <a:srgbClr val="231F20"/>
                </a:solidFill>
                <a:latin typeface="Arial Narrow"/>
                <a:cs typeface="Arial Narrow"/>
              </a:rPr>
              <a:t>y </a:t>
            </a:r>
            <a:r>
              <a:rPr sz="900" spc="-5" dirty="0">
                <a:solidFill>
                  <a:srgbClr val="231F20"/>
                </a:solidFill>
                <a:latin typeface="Arial Narrow"/>
                <a:cs typeface="Arial Narrow"/>
              </a:rPr>
              <a:t>apunte el otro extremo de la manguera hacia una zona adecuada para el  vaciado.</a:t>
            </a:r>
            <a:endParaRPr sz="900">
              <a:latin typeface="Arial Narrow"/>
              <a:cs typeface="Arial Narrow"/>
            </a:endParaRPr>
          </a:p>
          <a:p>
            <a:pPr marL="168910" indent="-156845">
              <a:lnSpc>
                <a:spcPct val="100000"/>
              </a:lnSpc>
              <a:spcBef>
                <a:spcPts val="120"/>
              </a:spcBef>
              <a:buAutoNum type="arabicPeriod"/>
              <a:tabLst>
                <a:tab pos="169545" algn="l"/>
              </a:tabLst>
            </a:pPr>
            <a:r>
              <a:rPr sz="900" spc="-5" dirty="0">
                <a:solidFill>
                  <a:srgbClr val="231F20"/>
                </a:solidFill>
                <a:latin typeface="Arial Narrow"/>
                <a:cs typeface="Arial Narrow"/>
              </a:rPr>
              <a:t>Quite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de vaciado de la parte externa de la bañera del spa </a:t>
            </a:r>
            <a:r>
              <a:rPr sz="900" dirty="0">
                <a:solidFill>
                  <a:srgbClr val="231F20"/>
                </a:solidFill>
                <a:latin typeface="Arial Narrow"/>
                <a:cs typeface="Arial Narrow"/>
              </a:rPr>
              <a:t>y </a:t>
            </a:r>
            <a:r>
              <a:rPr sz="900" spc="-5" dirty="0">
                <a:solidFill>
                  <a:srgbClr val="231F20"/>
                </a:solidFill>
                <a:latin typeface="Arial Narrow"/>
                <a:cs typeface="Arial Narrow"/>
              </a:rPr>
              <a:t>conecte el adaptador de la válvula de vaciado </a:t>
            </a:r>
            <a:r>
              <a:rPr sz="900" dirty="0">
                <a:solidFill>
                  <a:srgbClr val="231F20"/>
                </a:solidFill>
                <a:latin typeface="Arial Narrow"/>
                <a:cs typeface="Arial Narrow"/>
              </a:rPr>
              <a:t>a </a:t>
            </a:r>
            <a:r>
              <a:rPr sz="900" spc="-5" dirty="0">
                <a:solidFill>
                  <a:srgbClr val="231F20"/>
                </a:solidFill>
                <a:latin typeface="Arial Narrow"/>
                <a:cs typeface="Arial Narrow"/>
              </a:rPr>
              <a:t>la válvula de</a:t>
            </a:r>
            <a:r>
              <a:rPr sz="900" spc="10" dirty="0">
                <a:solidFill>
                  <a:srgbClr val="231F20"/>
                </a:solidFill>
                <a:latin typeface="Arial Narrow"/>
                <a:cs typeface="Arial Narrow"/>
              </a:rPr>
              <a:t> </a:t>
            </a:r>
            <a:r>
              <a:rPr sz="900" spc="-5" dirty="0">
                <a:solidFill>
                  <a:srgbClr val="231F20"/>
                </a:solidFill>
                <a:latin typeface="Arial Narrow"/>
                <a:cs typeface="Arial Narrow"/>
              </a:rPr>
              <a:t>vaciado.</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En </a:t>
            </a:r>
            <a:r>
              <a:rPr sz="900" spc="-5" dirty="0">
                <a:solidFill>
                  <a:srgbClr val="231F20"/>
                </a:solidFill>
                <a:latin typeface="Arial Narrow"/>
                <a:cs typeface="Arial Narrow"/>
              </a:rPr>
              <a:t>el interior de la bañera del spa, abra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de vaciado. </a:t>
            </a:r>
            <a:r>
              <a:rPr sz="900" dirty="0">
                <a:solidFill>
                  <a:srgbClr val="231F20"/>
                </a:solidFill>
                <a:latin typeface="Arial Narrow"/>
                <a:cs typeface="Arial Narrow"/>
              </a:rPr>
              <a:t>El </a:t>
            </a:r>
            <a:r>
              <a:rPr sz="900" spc="-5" dirty="0">
                <a:solidFill>
                  <a:srgbClr val="231F20"/>
                </a:solidFill>
                <a:latin typeface="Arial Narrow"/>
                <a:cs typeface="Arial Narrow"/>
              </a:rPr>
              <a:t>agua comenzará </a:t>
            </a:r>
            <a:r>
              <a:rPr sz="900" dirty="0">
                <a:solidFill>
                  <a:srgbClr val="231F20"/>
                </a:solidFill>
                <a:latin typeface="Arial Narrow"/>
                <a:cs typeface="Arial Narrow"/>
              </a:rPr>
              <a:t>a </a:t>
            </a:r>
            <a:r>
              <a:rPr sz="900" spc="-5" dirty="0">
                <a:solidFill>
                  <a:srgbClr val="231F20"/>
                </a:solidFill>
                <a:latin typeface="Arial Narrow"/>
                <a:cs typeface="Arial Narrow"/>
              </a:rPr>
              <a:t>salir de la manguera de</a:t>
            </a:r>
            <a:r>
              <a:rPr sz="900" spc="-15" dirty="0">
                <a:solidFill>
                  <a:srgbClr val="231F20"/>
                </a:solidFill>
                <a:latin typeface="Arial Narrow"/>
                <a:cs typeface="Arial Narrow"/>
              </a:rPr>
              <a:t> </a:t>
            </a:r>
            <a:r>
              <a:rPr sz="900" spc="-5" dirty="0">
                <a:solidFill>
                  <a:srgbClr val="231F20"/>
                </a:solidFill>
                <a:latin typeface="Arial Narrow"/>
                <a:cs typeface="Arial Narrow"/>
              </a:rPr>
              <a:t>jardín.</a:t>
            </a:r>
            <a:endParaRPr sz="900">
              <a:latin typeface="Arial Narrow"/>
              <a:cs typeface="Arial Narrow"/>
            </a:endParaRPr>
          </a:p>
          <a:p>
            <a:pPr marL="168910" marR="81915" indent="-156845">
              <a:lnSpc>
                <a:spcPct val="111100"/>
              </a:lnSpc>
              <a:buAutoNum type="arabicPeriod"/>
              <a:tabLst>
                <a:tab pos="169545"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deje de salir agua, levante la pared de la bañera por el lado opuesto al del vaciado, dirigiendo el agua </a:t>
            </a:r>
            <a:r>
              <a:rPr sz="900" dirty="0">
                <a:solidFill>
                  <a:srgbClr val="231F20"/>
                </a:solidFill>
                <a:latin typeface="Arial Narrow"/>
                <a:cs typeface="Arial Narrow"/>
              </a:rPr>
              <a:t>restante </a:t>
            </a:r>
            <a:r>
              <a:rPr sz="900" spc="-5" dirty="0">
                <a:solidFill>
                  <a:srgbClr val="231F20"/>
                </a:solidFill>
                <a:latin typeface="Arial Narrow"/>
                <a:cs typeface="Arial Narrow"/>
              </a:rPr>
              <a:t>hacia el desagüe para vaciar  por completo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dirty="0">
                <a:solidFill>
                  <a:srgbClr val="231F20"/>
                </a:solidFill>
                <a:latin typeface="Arial Narrow"/>
                <a:cs typeface="Arial Narrow"/>
              </a:rPr>
              <a:t>BURBUJAS </a:t>
            </a:r>
            <a:r>
              <a:rPr sz="900" spc="-5" dirty="0">
                <a:solidFill>
                  <a:srgbClr val="231F20"/>
                </a:solidFill>
                <a:latin typeface="Arial Narrow"/>
                <a:cs typeface="Arial Narrow"/>
              </a:rPr>
              <a:t>para secar la bañera del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marR="86995" indent="-156845">
              <a:lnSpc>
                <a:spcPct val="111100"/>
              </a:lnSpc>
              <a:buAutoNum type="arabicPeriod"/>
              <a:tabLst>
                <a:tab pos="169545" algn="l"/>
              </a:tabLst>
            </a:pPr>
            <a:r>
              <a:rPr sz="900" dirty="0">
                <a:solidFill>
                  <a:srgbClr val="231F20"/>
                </a:solidFill>
                <a:latin typeface="Arial Narrow"/>
                <a:cs typeface="Arial Narrow"/>
              </a:rPr>
              <a:t>Use </a:t>
            </a:r>
            <a:r>
              <a:rPr sz="900" spc="-5" dirty="0">
                <a:solidFill>
                  <a:srgbClr val="231F20"/>
                </a:solidFill>
                <a:latin typeface="Arial Narrow"/>
                <a:cs typeface="Arial Narrow"/>
              </a:rPr>
              <a:t>una </a:t>
            </a:r>
            <a:r>
              <a:rPr sz="900" dirty="0">
                <a:solidFill>
                  <a:srgbClr val="231F20"/>
                </a:solidFill>
                <a:latin typeface="Arial Narrow"/>
                <a:cs typeface="Arial Narrow"/>
              </a:rPr>
              <a:t>toalla </a:t>
            </a:r>
            <a:r>
              <a:rPr sz="900" spc="-5" dirty="0">
                <a:solidFill>
                  <a:srgbClr val="231F20"/>
                </a:solidFill>
                <a:latin typeface="Arial Narrow"/>
                <a:cs typeface="Arial Narrow"/>
              </a:rPr>
              <a:t>limpia para secar cualquier </a:t>
            </a:r>
            <a:r>
              <a:rPr sz="900" dirty="0">
                <a:solidFill>
                  <a:srgbClr val="231F20"/>
                </a:solidFill>
                <a:latin typeface="Arial Narrow"/>
                <a:cs typeface="Arial Narrow"/>
              </a:rPr>
              <a:t>resto </a:t>
            </a:r>
            <a:r>
              <a:rPr sz="900" spc="-5" dirty="0">
                <a:solidFill>
                  <a:srgbClr val="231F20"/>
                </a:solidFill>
                <a:latin typeface="Arial Narrow"/>
                <a:cs typeface="Arial Narrow"/>
              </a:rPr>
              <a:t>de agua </a:t>
            </a:r>
            <a:r>
              <a:rPr sz="900" dirty="0">
                <a:solidFill>
                  <a:srgbClr val="231F20"/>
                </a:solidFill>
                <a:latin typeface="Arial Narrow"/>
                <a:cs typeface="Arial Narrow"/>
              </a:rPr>
              <a:t>y </a:t>
            </a:r>
            <a:r>
              <a:rPr sz="900" spc="-5" dirty="0">
                <a:solidFill>
                  <a:srgbClr val="231F20"/>
                </a:solidFill>
                <a:latin typeface="Arial Narrow"/>
                <a:cs typeface="Arial Narrow"/>
              </a:rPr>
              <a:t>humedad de la bañera </a:t>
            </a:r>
            <a:r>
              <a:rPr sz="900" dirty="0">
                <a:solidFill>
                  <a:srgbClr val="231F20"/>
                </a:solidFill>
                <a:latin typeface="Arial Narrow"/>
                <a:cs typeface="Arial Narrow"/>
              </a:rPr>
              <a:t>y </a:t>
            </a:r>
            <a:r>
              <a:rPr sz="900" spc="-5" dirty="0">
                <a:solidFill>
                  <a:srgbClr val="231F20"/>
                </a:solidFill>
                <a:latin typeface="Arial Narrow"/>
                <a:cs typeface="Arial Narrow"/>
              </a:rPr>
              <a:t>de la unidad de control del spa. </a:t>
            </a:r>
            <a:r>
              <a:rPr sz="900" dirty="0">
                <a:solidFill>
                  <a:srgbClr val="231F20"/>
                </a:solidFill>
                <a:latin typeface="Arial Narrow"/>
                <a:cs typeface="Arial Narrow"/>
              </a:rPr>
              <a:t>Asegúrese </a:t>
            </a:r>
            <a:r>
              <a:rPr sz="900" spc="-5" dirty="0">
                <a:solidFill>
                  <a:srgbClr val="231F20"/>
                </a:solidFill>
                <a:latin typeface="Arial Narrow"/>
                <a:cs typeface="Arial Narrow"/>
              </a:rPr>
              <a:t>de que la bañera </a:t>
            </a:r>
            <a:r>
              <a:rPr sz="900" dirty="0">
                <a:solidFill>
                  <a:srgbClr val="231F20"/>
                </a:solidFill>
                <a:latin typeface="Arial Narrow"/>
                <a:cs typeface="Arial Narrow"/>
              </a:rPr>
              <a:t>y </a:t>
            </a:r>
            <a:r>
              <a:rPr sz="900" spc="-5" dirty="0">
                <a:solidFill>
                  <a:srgbClr val="231F20"/>
                </a:solidFill>
                <a:latin typeface="Arial Narrow"/>
                <a:cs typeface="Arial Narrow"/>
              </a:rPr>
              <a:t>la  unidad de control del spa estén bien</a:t>
            </a:r>
            <a:r>
              <a:rPr sz="900" spc="-10" dirty="0">
                <a:solidFill>
                  <a:srgbClr val="231F20"/>
                </a:solidFill>
                <a:latin typeface="Arial Narrow"/>
                <a:cs typeface="Arial Narrow"/>
              </a:rPr>
              <a:t> </a:t>
            </a:r>
            <a:r>
              <a:rPr sz="900" spc="-5" dirty="0">
                <a:solidFill>
                  <a:srgbClr val="231F20"/>
                </a:solidFill>
                <a:latin typeface="Arial Narrow"/>
                <a:cs typeface="Arial Narrow"/>
              </a:rPr>
              <a:t>secas.</a:t>
            </a:r>
            <a:endParaRPr sz="900">
              <a:latin typeface="Arial Narrow"/>
              <a:cs typeface="Arial Narrow"/>
            </a:endParaRPr>
          </a:p>
        </p:txBody>
      </p:sp>
      <p:sp>
        <p:nvSpPr>
          <p:cNvPr id="6" name="object 6"/>
          <p:cNvSpPr txBox="1"/>
          <p:nvPr/>
        </p:nvSpPr>
        <p:spPr>
          <a:xfrm>
            <a:off x="532320" y="7042685"/>
            <a:ext cx="6473825" cy="10325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Limpiar </a:t>
            </a:r>
            <a:r>
              <a:rPr sz="1200" b="1" spc="-5" dirty="0">
                <a:solidFill>
                  <a:srgbClr val="231F20"/>
                </a:solidFill>
                <a:latin typeface="Arial Narrow"/>
                <a:cs typeface="Arial Narrow"/>
              </a:rPr>
              <a:t>la </a:t>
            </a:r>
            <a:r>
              <a:rPr sz="1200" b="1" dirty="0">
                <a:solidFill>
                  <a:srgbClr val="231F20"/>
                </a:solidFill>
                <a:latin typeface="Arial Narrow"/>
                <a:cs typeface="Arial Narrow"/>
              </a:rPr>
              <a:t>bañera del</a:t>
            </a:r>
            <a:r>
              <a:rPr sz="1200" b="1" spc="-5" dirty="0">
                <a:solidFill>
                  <a:srgbClr val="231F20"/>
                </a:solidFill>
                <a:latin typeface="Arial Narrow"/>
                <a:cs typeface="Arial Narrow"/>
              </a:rPr>
              <a:t> spa</a:t>
            </a:r>
            <a:endParaRPr sz="1200">
              <a:latin typeface="Arial Narrow"/>
              <a:cs typeface="Arial Narrow"/>
            </a:endParaRPr>
          </a:p>
          <a:p>
            <a:pPr marL="12700" marR="5080">
              <a:lnSpc>
                <a:spcPct val="111100"/>
              </a:lnSpc>
              <a:spcBef>
                <a:spcPts val="140"/>
              </a:spcBef>
            </a:pPr>
            <a:r>
              <a:rPr sz="900" dirty="0">
                <a:solidFill>
                  <a:srgbClr val="231F20"/>
                </a:solidFill>
                <a:latin typeface="Arial Narrow"/>
                <a:cs typeface="Arial Narrow"/>
              </a:rPr>
              <a:t>Si </a:t>
            </a:r>
            <a:r>
              <a:rPr sz="900" spc="-5" dirty="0">
                <a:solidFill>
                  <a:srgbClr val="231F20"/>
                </a:solidFill>
                <a:latin typeface="Arial Narrow"/>
                <a:cs typeface="Arial Narrow"/>
              </a:rPr>
              <a:t>la suciedad del agua es visible </a:t>
            </a:r>
            <a:r>
              <a:rPr sz="900" dirty="0">
                <a:solidFill>
                  <a:srgbClr val="231F20"/>
                </a:solidFill>
                <a:latin typeface="Arial Narrow"/>
                <a:cs typeface="Arial Narrow"/>
              </a:rPr>
              <a:t>o </a:t>
            </a:r>
            <a:r>
              <a:rPr sz="900" spc="-5" dirty="0">
                <a:solidFill>
                  <a:srgbClr val="231F20"/>
                </a:solidFill>
                <a:latin typeface="Arial Narrow"/>
                <a:cs typeface="Arial Narrow"/>
              </a:rPr>
              <a:t>el agua se enturbia </a:t>
            </a:r>
            <a:r>
              <a:rPr sz="900" dirty="0">
                <a:solidFill>
                  <a:srgbClr val="231F20"/>
                </a:solidFill>
                <a:latin typeface="Arial Narrow"/>
                <a:cs typeface="Arial Narrow"/>
              </a:rPr>
              <a:t>y </a:t>
            </a:r>
            <a:r>
              <a:rPr sz="900" spc="-5" dirty="0">
                <a:solidFill>
                  <a:srgbClr val="231F20"/>
                </a:solidFill>
                <a:latin typeface="Arial Narrow"/>
                <a:cs typeface="Arial Narrow"/>
              </a:rPr>
              <a:t>los correspondientes productos químicos no la aclaran, cambie el agua </a:t>
            </a:r>
            <a:r>
              <a:rPr sz="900" dirty="0">
                <a:solidFill>
                  <a:srgbClr val="231F20"/>
                </a:solidFill>
                <a:latin typeface="Arial Narrow"/>
                <a:cs typeface="Arial Narrow"/>
              </a:rPr>
              <a:t>y </a:t>
            </a:r>
            <a:r>
              <a:rPr sz="900" spc="-5" dirty="0">
                <a:solidFill>
                  <a:srgbClr val="231F20"/>
                </a:solidFill>
                <a:latin typeface="Arial Narrow"/>
                <a:cs typeface="Arial Narrow"/>
              </a:rPr>
              <a:t>limpie la bañera del spa.  </a:t>
            </a:r>
            <a:r>
              <a:rPr sz="900" dirty="0">
                <a:solidFill>
                  <a:srgbClr val="231F20"/>
                </a:solidFill>
                <a:latin typeface="Arial Narrow"/>
                <a:cs typeface="Arial Narrow"/>
              </a:rPr>
              <a:t>Consulte </a:t>
            </a:r>
            <a:r>
              <a:rPr sz="900" spc="-5" dirty="0">
                <a:solidFill>
                  <a:srgbClr val="231F20"/>
                </a:solidFill>
                <a:latin typeface="Arial Narrow"/>
                <a:cs typeface="Arial Narrow"/>
              </a:rPr>
              <a:t>la sección «Vaciar la bañera del spa» para saber cómo vaciar el spa. </a:t>
            </a:r>
            <a:r>
              <a:rPr sz="900" dirty="0">
                <a:solidFill>
                  <a:srgbClr val="231F20"/>
                </a:solidFill>
                <a:latin typeface="Arial Narrow"/>
                <a:cs typeface="Arial Narrow"/>
              </a:rPr>
              <a:t>Cuando </a:t>
            </a:r>
            <a:r>
              <a:rPr sz="900" spc="-5" dirty="0">
                <a:solidFill>
                  <a:srgbClr val="231F20"/>
                </a:solidFill>
                <a:latin typeface="Arial Narrow"/>
                <a:cs typeface="Arial Narrow"/>
              </a:rPr>
              <a:t>esté vacía, límpiela </a:t>
            </a:r>
            <a:r>
              <a:rPr sz="900" dirty="0">
                <a:solidFill>
                  <a:srgbClr val="231F20"/>
                </a:solidFill>
                <a:latin typeface="Arial Narrow"/>
                <a:cs typeface="Arial Narrow"/>
              </a:rPr>
              <a:t>o </a:t>
            </a:r>
            <a:r>
              <a:rPr sz="900" spc="-5" dirty="0">
                <a:solidFill>
                  <a:srgbClr val="231F20"/>
                </a:solidFill>
                <a:latin typeface="Arial Narrow"/>
                <a:cs typeface="Arial Narrow"/>
              </a:rPr>
              <a:t>cambie el cartucho del </a:t>
            </a:r>
            <a:r>
              <a:rPr sz="900" dirty="0">
                <a:solidFill>
                  <a:srgbClr val="231F20"/>
                </a:solidFill>
                <a:latin typeface="Arial Narrow"/>
                <a:cs typeface="Arial Narrow"/>
              </a:rPr>
              <a:t>filtro. Utilice </a:t>
            </a:r>
            <a:r>
              <a:rPr sz="900" spc="-5" dirty="0">
                <a:solidFill>
                  <a:srgbClr val="231F20"/>
                </a:solidFill>
                <a:latin typeface="Arial Narrow"/>
                <a:cs typeface="Arial Narrow"/>
              </a:rPr>
              <a:t>una  esponja </a:t>
            </a:r>
            <a:r>
              <a:rPr sz="900" dirty="0">
                <a:solidFill>
                  <a:srgbClr val="231F20"/>
                </a:solidFill>
                <a:latin typeface="Arial Narrow"/>
                <a:cs typeface="Arial Narrow"/>
              </a:rPr>
              <a:t>y </a:t>
            </a:r>
            <a:r>
              <a:rPr sz="900" spc="-5" dirty="0">
                <a:solidFill>
                  <a:srgbClr val="231F20"/>
                </a:solidFill>
                <a:latin typeface="Arial Narrow"/>
                <a:cs typeface="Arial Narrow"/>
              </a:rPr>
              <a:t>una solución jabonosa suave para limpiar la </a:t>
            </a:r>
            <a:r>
              <a:rPr sz="900" dirty="0">
                <a:solidFill>
                  <a:srgbClr val="231F20"/>
                </a:solidFill>
                <a:latin typeface="Arial Narrow"/>
                <a:cs typeface="Arial Narrow"/>
              </a:rPr>
              <a:t>tierra o </a:t>
            </a:r>
            <a:r>
              <a:rPr sz="900" spc="-5" dirty="0">
                <a:solidFill>
                  <a:srgbClr val="231F20"/>
                </a:solidFill>
                <a:latin typeface="Arial Narrow"/>
                <a:cs typeface="Arial Narrow"/>
              </a:rPr>
              <a:t>las manchas que puedan quedar en el interior de las paredes del spa. </a:t>
            </a:r>
            <a:r>
              <a:rPr sz="900" dirty="0">
                <a:solidFill>
                  <a:srgbClr val="231F20"/>
                </a:solidFill>
                <a:latin typeface="Arial Narrow"/>
                <a:cs typeface="Arial Narrow"/>
              </a:rPr>
              <a:t>Enjuague </a:t>
            </a:r>
            <a:r>
              <a:rPr sz="900" spc="-5" dirty="0">
                <a:solidFill>
                  <a:srgbClr val="231F20"/>
                </a:solidFill>
                <a:latin typeface="Arial Narrow"/>
                <a:cs typeface="Arial Narrow"/>
              </a:rPr>
              <a:t>bien antes  de </a:t>
            </a:r>
            <a:r>
              <a:rPr sz="900" dirty="0">
                <a:solidFill>
                  <a:srgbClr val="231F20"/>
                </a:solidFill>
                <a:latin typeface="Arial Narrow"/>
                <a:cs typeface="Arial Narrow"/>
              </a:rPr>
              <a:t>rellenar </a:t>
            </a:r>
            <a:r>
              <a:rPr sz="900" spc="-5" dirty="0">
                <a:solidFill>
                  <a:srgbClr val="231F20"/>
                </a:solidFill>
                <a:latin typeface="Arial Narrow"/>
                <a:cs typeface="Arial Narrow"/>
              </a:rPr>
              <a:t>con agua</a:t>
            </a:r>
            <a:r>
              <a:rPr sz="900" spc="-10" dirty="0">
                <a:solidFill>
                  <a:srgbClr val="231F20"/>
                </a:solidFill>
                <a:latin typeface="Arial Narrow"/>
                <a:cs typeface="Arial Narrow"/>
              </a:rPr>
              <a:t> </a:t>
            </a:r>
            <a:r>
              <a:rPr sz="900" spc="-5" dirty="0">
                <a:solidFill>
                  <a:srgbClr val="231F20"/>
                </a:solidFill>
                <a:latin typeface="Arial Narrow"/>
                <a:cs typeface="Arial Narrow"/>
              </a:rPr>
              <a:t>limpia.</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IMPORTANTE: </a:t>
            </a:r>
            <a:r>
              <a:rPr sz="900" spc="-5" dirty="0">
                <a:solidFill>
                  <a:srgbClr val="231F20"/>
                </a:solidFill>
                <a:latin typeface="Arial Narrow"/>
                <a:cs typeface="Arial Narrow"/>
              </a:rPr>
              <a:t>no utilice estropajos metálicos, cepillos duros ni limpiadores</a:t>
            </a:r>
            <a:r>
              <a:rPr sz="900" spc="-15" dirty="0">
                <a:solidFill>
                  <a:srgbClr val="231F20"/>
                </a:solidFill>
                <a:latin typeface="Arial Narrow"/>
                <a:cs typeface="Arial Narrow"/>
              </a:rPr>
              <a:t> </a:t>
            </a:r>
            <a:r>
              <a:rPr sz="900" dirty="0">
                <a:solidFill>
                  <a:srgbClr val="231F20"/>
                </a:solidFill>
                <a:latin typeface="Arial Narrow"/>
                <a:cs typeface="Arial Narrow"/>
              </a:rPr>
              <a:t>abrasivos.</a:t>
            </a:r>
            <a:endParaRPr sz="900">
              <a:latin typeface="Arial Narrow"/>
              <a:cs typeface="Arial Narrow"/>
            </a:endParaRPr>
          </a:p>
        </p:txBody>
      </p:sp>
      <p:sp>
        <p:nvSpPr>
          <p:cNvPr id="7" name="object 7"/>
          <p:cNvSpPr txBox="1"/>
          <p:nvPr/>
        </p:nvSpPr>
        <p:spPr>
          <a:xfrm>
            <a:off x="545020" y="8198155"/>
            <a:ext cx="6480175" cy="1524000"/>
          </a:xfrm>
          <a:prstGeom prst="rect">
            <a:avLst/>
          </a:prstGeom>
          <a:ln w="7277">
            <a:solidFill>
              <a:srgbClr val="231F20"/>
            </a:solidFill>
          </a:ln>
        </p:spPr>
        <p:txBody>
          <a:bodyPr vert="horz" wrap="square" lIns="0" tIns="102235" rIns="0" bIns="0" rtlCol="0">
            <a:spAutoFit/>
          </a:bodyPr>
          <a:lstStyle/>
          <a:p>
            <a:pPr marL="2035810">
              <a:lnSpc>
                <a:spcPct val="100000"/>
              </a:lnSpc>
              <a:spcBef>
                <a:spcPts val="805"/>
              </a:spcBef>
            </a:pPr>
            <a:r>
              <a:rPr sz="1200" b="1" spc="-5" dirty="0">
                <a:solidFill>
                  <a:srgbClr val="231F20"/>
                </a:solidFill>
                <a:latin typeface="Arial Narrow"/>
                <a:cs typeface="Arial Narrow"/>
              </a:rPr>
              <a:t>Instrucciones </a:t>
            </a:r>
            <a:r>
              <a:rPr sz="1200" b="1" dirty="0">
                <a:solidFill>
                  <a:srgbClr val="231F20"/>
                </a:solidFill>
                <a:latin typeface="Arial Narrow"/>
                <a:cs typeface="Arial Narrow"/>
              </a:rPr>
              <a:t>de</a:t>
            </a:r>
            <a:r>
              <a:rPr sz="1200" b="1" spc="-5" dirty="0">
                <a:solidFill>
                  <a:srgbClr val="231F20"/>
                </a:solidFill>
                <a:latin typeface="Arial Narrow"/>
                <a:cs typeface="Arial Narrow"/>
              </a:rPr>
              <a:t> </a:t>
            </a:r>
            <a:r>
              <a:rPr sz="1200" b="1" dirty="0">
                <a:solidFill>
                  <a:srgbClr val="231F20"/>
                </a:solidFill>
                <a:latin typeface="Arial Narrow"/>
                <a:cs typeface="Arial Narrow"/>
              </a:rPr>
              <a:t>desinflado</a:t>
            </a:r>
            <a:endParaRPr sz="1200">
              <a:latin typeface="Arial Narrow"/>
              <a:cs typeface="Arial Narrow"/>
            </a:endParaRPr>
          </a:p>
          <a:p>
            <a:pPr marL="2035810">
              <a:lnSpc>
                <a:spcPct val="100000"/>
              </a:lnSpc>
              <a:spcBef>
                <a:spcPts val="60"/>
              </a:spcBef>
            </a:pPr>
            <a:r>
              <a:rPr sz="900" b="1" dirty="0">
                <a:solidFill>
                  <a:srgbClr val="231F20"/>
                </a:solidFill>
                <a:latin typeface="Arial Narrow"/>
                <a:cs typeface="Arial Narrow"/>
              </a:rPr>
              <a:t>Desinflar </a:t>
            </a:r>
            <a:r>
              <a:rPr sz="900" b="1" spc="-5" dirty="0">
                <a:solidFill>
                  <a:srgbClr val="231F20"/>
                </a:solidFill>
                <a:latin typeface="Arial Narrow"/>
                <a:cs typeface="Arial Narrow"/>
              </a:rPr>
              <a:t>el</a:t>
            </a:r>
            <a:r>
              <a:rPr sz="900" b="1" spc="-10"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Para </a:t>
            </a:r>
            <a:r>
              <a:rPr sz="900" spc="-5" dirty="0">
                <a:solidFill>
                  <a:srgbClr val="231F20"/>
                </a:solidFill>
                <a:latin typeface="Arial Narrow"/>
                <a:cs typeface="Arial Narrow"/>
              </a:rPr>
              <a:t>desinflar el spa, desenrosque completamente la</a:t>
            </a:r>
            <a:r>
              <a:rPr sz="900" spc="-15" dirty="0">
                <a:solidFill>
                  <a:srgbClr val="231F20"/>
                </a:solidFill>
                <a:latin typeface="Arial Narrow"/>
                <a:cs typeface="Arial Narrow"/>
              </a:rPr>
              <a:t> </a:t>
            </a:r>
            <a:r>
              <a:rPr sz="900" spc="-5" dirty="0">
                <a:solidFill>
                  <a:srgbClr val="231F20"/>
                </a:solidFill>
                <a:latin typeface="Arial Narrow"/>
                <a:cs typeface="Arial Narrow"/>
              </a:rPr>
              <a:t>válvula.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Una </a:t>
            </a:r>
            <a:r>
              <a:rPr sz="900" spc="-5" dirty="0">
                <a:solidFill>
                  <a:srgbClr val="231F20"/>
                </a:solidFill>
                <a:latin typeface="Arial Narrow"/>
                <a:cs typeface="Arial Narrow"/>
              </a:rPr>
              <a:t>vez que se haya completado el desinflado, vuelva </a:t>
            </a:r>
            <a:r>
              <a:rPr sz="900" dirty="0">
                <a:solidFill>
                  <a:srgbClr val="231F20"/>
                </a:solidFill>
                <a:latin typeface="Arial Narrow"/>
                <a:cs typeface="Arial Narrow"/>
              </a:rPr>
              <a:t>a </a:t>
            </a:r>
            <a:r>
              <a:rPr sz="900" spc="-5" dirty="0">
                <a:solidFill>
                  <a:srgbClr val="231F20"/>
                </a:solidFill>
                <a:latin typeface="Arial Narrow"/>
                <a:cs typeface="Arial Narrow"/>
              </a:rPr>
              <a:t>poner la</a:t>
            </a:r>
            <a:r>
              <a:rPr sz="900" spc="-20" dirty="0">
                <a:solidFill>
                  <a:srgbClr val="231F20"/>
                </a:solidFill>
                <a:latin typeface="Arial Narrow"/>
                <a:cs typeface="Arial Narrow"/>
              </a:rPr>
              <a:t> </a:t>
            </a:r>
            <a:r>
              <a:rPr sz="900" dirty="0">
                <a:solidFill>
                  <a:srgbClr val="231F20"/>
                </a:solidFill>
                <a:latin typeface="Arial Narrow"/>
                <a:cs typeface="Arial Narrow"/>
              </a:rPr>
              <a:t>tapa.</a:t>
            </a:r>
            <a:endParaRPr sz="900">
              <a:latin typeface="Arial Narrow"/>
              <a:cs typeface="Arial Narrow"/>
            </a:endParaRPr>
          </a:p>
          <a:p>
            <a:pPr marL="2035810">
              <a:lnSpc>
                <a:spcPct val="100000"/>
              </a:lnSpc>
              <a:spcBef>
                <a:spcPts val="530"/>
              </a:spcBef>
            </a:pPr>
            <a:r>
              <a:rPr sz="900" b="1" dirty="0">
                <a:solidFill>
                  <a:srgbClr val="231F20"/>
                </a:solidFill>
                <a:latin typeface="Arial Narrow"/>
                <a:cs typeface="Arial Narrow"/>
              </a:rPr>
              <a:t>Desinflar la </a:t>
            </a:r>
            <a:r>
              <a:rPr sz="900" b="1" spc="-5" dirty="0">
                <a:solidFill>
                  <a:srgbClr val="231F20"/>
                </a:solidFill>
                <a:latin typeface="Arial Narrow"/>
                <a:cs typeface="Arial Narrow"/>
              </a:rPr>
              <a:t>cámara </a:t>
            </a:r>
            <a:r>
              <a:rPr sz="900" b="1" dirty="0">
                <a:solidFill>
                  <a:srgbClr val="231F20"/>
                </a:solidFill>
                <a:latin typeface="Arial Narrow"/>
                <a:cs typeface="Arial Narrow"/>
              </a:rPr>
              <a:t>de </a:t>
            </a:r>
            <a:r>
              <a:rPr sz="900" b="1" spc="-5" dirty="0">
                <a:solidFill>
                  <a:srgbClr val="231F20"/>
                </a:solidFill>
                <a:latin typeface="Arial Narrow"/>
                <a:cs typeface="Arial Narrow"/>
              </a:rPr>
              <a:t>aire </a:t>
            </a:r>
            <a:r>
              <a:rPr sz="900" b="1" dirty="0">
                <a:solidFill>
                  <a:srgbClr val="231F20"/>
                </a:solidFill>
                <a:latin typeface="Arial Narrow"/>
                <a:cs typeface="Arial Narrow"/>
              </a:rPr>
              <a:t>del</a:t>
            </a:r>
            <a:r>
              <a:rPr sz="900" b="1" spc="-10"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2165985" marR="76200" indent="-130810">
              <a:lnSpc>
                <a:spcPct val="111100"/>
              </a:lnSpc>
              <a:buAutoNum type="arabicPeriod"/>
              <a:tabLst>
                <a:tab pos="2166620" algn="l"/>
              </a:tabLst>
            </a:pPr>
            <a:r>
              <a:rPr sz="900" dirty="0">
                <a:solidFill>
                  <a:srgbClr val="231F20"/>
                </a:solidFill>
                <a:latin typeface="Arial Narrow"/>
                <a:cs typeface="Arial Narrow"/>
              </a:rPr>
              <a:t>Abra </a:t>
            </a:r>
            <a:r>
              <a:rPr sz="900" spc="-5" dirty="0">
                <a:solidFill>
                  <a:srgbClr val="231F20"/>
                </a:solidFill>
                <a:latin typeface="Arial Narrow"/>
                <a:cs typeface="Arial Narrow"/>
              </a:rPr>
              <a:t>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para desinflar la cámara. </a:t>
            </a:r>
            <a:r>
              <a:rPr sz="900" dirty="0">
                <a:solidFill>
                  <a:srgbClr val="231F20"/>
                </a:solidFill>
                <a:latin typeface="Arial Narrow"/>
                <a:cs typeface="Arial Narrow"/>
              </a:rPr>
              <a:t>Para </a:t>
            </a:r>
            <a:r>
              <a:rPr sz="900" spc="-5" dirty="0">
                <a:solidFill>
                  <a:srgbClr val="231F20"/>
                </a:solidFill>
                <a:latin typeface="Arial Narrow"/>
                <a:cs typeface="Arial Narrow"/>
              </a:rPr>
              <a:t>acelerar el desinflado, inserte en la válvula la  varilla incluida en el kit de</a:t>
            </a:r>
            <a:r>
              <a:rPr sz="900" spc="-10" dirty="0">
                <a:solidFill>
                  <a:srgbClr val="231F20"/>
                </a:solidFill>
                <a:latin typeface="Arial Narrow"/>
                <a:cs typeface="Arial Narrow"/>
              </a:rPr>
              <a:t> </a:t>
            </a:r>
            <a:r>
              <a:rPr sz="900" dirty="0">
                <a:solidFill>
                  <a:srgbClr val="231F20"/>
                </a:solidFill>
                <a:latin typeface="Arial Narrow"/>
                <a:cs typeface="Arial Narrow"/>
              </a:rPr>
              <a:t>reparación.</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Una </a:t>
            </a:r>
            <a:r>
              <a:rPr sz="900" spc="-5" dirty="0">
                <a:solidFill>
                  <a:srgbClr val="231F20"/>
                </a:solidFill>
                <a:latin typeface="Arial Narrow"/>
                <a:cs typeface="Arial Narrow"/>
              </a:rPr>
              <a:t>vez que se haya completado el desinflado, vuelva </a:t>
            </a:r>
            <a:r>
              <a:rPr sz="900" dirty="0">
                <a:solidFill>
                  <a:srgbClr val="231F20"/>
                </a:solidFill>
                <a:latin typeface="Arial Narrow"/>
                <a:cs typeface="Arial Narrow"/>
              </a:rPr>
              <a:t>a </a:t>
            </a:r>
            <a:r>
              <a:rPr sz="900" spc="-5" dirty="0">
                <a:solidFill>
                  <a:srgbClr val="231F20"/>
                </a:solidFill>
                <a:latin typeface="Arial Narrow"/>
                <a:cs typeface="Arial Narrow"/>
              </a:rPr>
              <a:t>poner la</a:t>
            </a:r>
            <a:r>
              <a:rPr sz="900" spc="-20" dirty="0">
                <a:solidFill>
                  <a:srgbClr val="231F20"/>
                </a:solidFill>
                <a:latin typeface="Arial Narrow"/>
                <a:cs typeface="Arial Narrow"/>
              </a:rPr>
              <a:t> </a:t>
            </a:r>
            <a:r>
              <a:rPr sz="900" dirty="0">
                <a:solidFill>
                  <a:srgbClr val="231F20"/>
                </a:solidFill>
                <a:latin typeface="Arial Narrow"/>
                <a:cs typeface="Arial Narrow"/>
              </a:rPr>
              <a:t>tapa.</a:t>
            </a:r>
            <a:endParaRPr sz="900">
              <a:latin typeface="Arial Narrow"/>
              <a:cs typeface="Arial Narrow"/>
            </a:endParaRPr>
          </a:p>
        </p:txBody>
      </p:sp>
      <p:grpSp>
        <p:nvGrpSpPr>
          <p:cNvPr id="8" name="object 8"/>
          <p:cNvGrpSpPr/>
          <p:nvPr/>
        </p:nvGrpSpPr>
        <p:grpSpPr>
          <a:xfrm>
            <a:off x="552698" y="8424098"/>
            <a:ext cx="1471930" cy="1149350"/>
            <a:chOff x="552698" y="8424098"/>
            <a:chExt cx="1471930" cy="1149350"/>
          </a:xfrm>
        </p:grpSpPr>
        <p:sp>
          <p:nvSpPr>
            <p:cNvPr id="9" name="object 9"/>
            <p:cNvSpPr/>
            <p:nvPr/>
          </p:nvSpPr>
          <p:spPr>
            <a:xfrm>
              <a:off x="874725" y="8450548"/>
              <a:ext cx="304800" cy="155575"/>
            </a:xfrm>
            <a:custGeom>
              <a:avLst/>
              <a:gdLst/>
              <a:ahLst/>
              <a:cxnLst/>
              <a:rect l="l" t="t" r="r" b="b"/>
              <a:pathLst>
                <a:path w="304800" h="155575">
                  <a:moveTo>
                    <a:pt x="9791" y="0"/>
                  </a:moveTo>
                  <a:lnTo>
                    <a:pt x="0" y="20065"/>
                  </a:lnTo>
                  <a:lnTo>
                    <a:pt x="149250" y="92836"/>
                  </a:lnTo>
                  <a:lnTo>
                    <a:pt x="119926" y="109931"/>
                  </a:lnTo>
                  <a:lnTo>
                    <a:pt x="304596" y="155346"/>
                  </a:lnTo>
                  <a:lnTo>
                    <a:pt x="155054" y="37871"/>
                  </a:lnTo>
                  <a:lnTo>
                    <a:pt x="159067" y="72720"/>
                  </a:lnTo>
                  <a:lnTo>
                    <a:pt x="9791" y="0"/>
                  </a:lnTo>
                  <a:close/>
                </a:path>
              </a:pathLst>
            </a:custGeom>
            <a:solidFill>
              <a:srgbClr val="414042"/>
            </a:solidFill>
          </p:spPr>
          <p:txBody>
            <a:bodyPr wrap="square" lIns="0" tIns="0" rIns="0" bIns="0" rtlCol="0"/>
            <a:lstStyle/>
            <a:p>
              <a:endParaRPr/>
            </a:p>
          </p:txBody>
        </p:sp>
        <p:sp>
          <p:nvSpPr>
            <p:cNvPr id="10" name="object 10"/>
            <p:cNvSpPr/>
            <p:nvPr/>
          </p:nvSpPr>
          <p:spPr>
            <a:xfrm>
              <a:off x="789112" y="8725775"/>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5"/>
                  </a:lnTo>
                  <a:lnTo>
                    <a:pt x="19096" y="358562"/>
                  </a:lnTo>
                  <a:lnTo>
                    <a:pt x="5357" y="311428"/>
                  </a:lnTo>
                  <a:lnTo>
                    <a:pt x="0" y="257405"/>
                  </a:lnTo>
                  <a:lnTo>
                    <a:pt x="3951" y="198755"/>
                  </a:lnTo>
                  <a:lnTo>
                    <a:pt x="17186" y="141494"/>
                  </a:lnTo>
                  <a:lnTo>
                    <a:pt x="37993" y="91360"/>
                  </a:lnTo>
                  <a:lnTo>
                    <a:pt x="64826" y="50247"/>
                  </a:lnTo>
                  <a:lnTo>
                    <a:pt x="96139" y="20052"/>
                  </a:lnTo>
                  <a:lnTo>
                    <a:pt x="130389" y="2671"/>
                  </a:lnTo>
                  <a:lnTo>
                    <a:pt x="166029" y="0"/>
                  </a:lnTo>
                  <a:lnTo>
                    <a:pt x="199358" y="12904"/>
                  </a:lnTo>
                  <a:lnTo>
                    <a:pt x="227085" y="39479"/>
                  </a:lnTo>
                  <a:lnTo>
                    <a:pt x="248282" y="77465"/>
                  </a:lnTo>
                  <a:lnTo>
                    <a:pt x="262021" y="124600"/>
                  </a:lnTo>
                  <a:lnTo>
                    <a:pt x="267374" y="178623"/>
                  </a:lnTo>
                  <a:lnTo>
                    <a:pt x="263412" y="237274"/>
                  </a:lnTo>
                  <a:close/>
                </a:path>
              </a:pathLst>
            </a:custGeom>
            <a:ln w="7810">
              <a:solidFill>
                <a:srgbClr val="221E1F"/>
              </a:solidFill>
            </a:ln>
          </p:spPr>
          <p:txBody>
            <a:bodyPr wrap="square" lIns="0" tIns="0" rIns="0" bIns="0" rtlCol="0"/>
            <a:lstStyle/>
            <a:p>
              <a:endParaRPr/>
            </a:p>
          </p:txBody>
        </p:sp>
        <p:sp>
          <p:nvSpPr>
            <p:cNvPr id="11" name="object 11"/>
            <p:cNvSpPr/>
            <p:nvPr/>
          </p:nvSpPr>
          <p:spPr>
            <a:xfrm>
              <a:off x="789528" y="8725139"/>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4"/>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12" name="object 12"/>
            <p:cNvSpPr/>
            <p:nvPr/>
          </p:nvSpPr>
          <p:spPr>
            <a:xfrm>
              <a:off x="789653" y="8724576"/>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4"/>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13" name="object 13"/>
            <p:cNvSpPr/>
            <p:nvPr/>
          </p:nvSpPr>
          <p:spPr>
            <a:xfrm>
              <a:off x="817780" y="8737209"/>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14" name="object 14"/>
            <p:cNvSpPr/>
            <p:nvPr/>
          </p:nvSpPr>
          <p:spPr>
            <a:xfrm>
              <a:off x="829583" y="8757671"/>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15" name="object 15"/>
            <p:cNvSpPr/>
            <p:nvPr/>
          </p:nvSpPr>
          <p:spPr>
            <a:xfrm>
              <a:off x="857229" y="8781525"/>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16" name="object 16"/>
            <p:cNvSpPr/>
            <p:nvPr/>
          </p:nvSpPr>
          <p:spPr>
            <a:xfrm>
              <a:off x="869923" y="8793453"/>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25"/>
                  </a:lnTo>
                  <a:lnTo>
                    <a:pt x="35376" y="45462"/>
                  </a:lnTo>
                  <a:lnTo>
                    <a:pt x="19311" y="104952"/>
                  </a:lnTo>
                  <a:lnTo>
                    <a:pt x="4551" y="172772"/>
                  </a:lnTo>
                  <a:lnTo>
                    <a:pt x="0" y="213079"/>
                  </a:lnTo>
                  <a:lnTo>
                    <a:pt x="5990" y="241800"/>
                  </a:lnTo>
                  <a:lnTo>
                    <a:pt x="22855" y="274866"/>
                  </a:lnTo>
                  <a:lnTo>
                    <a:pt x="34985" y="296399"/>
                  </a:lnTo>
                  <a:lnTo>
                    <a:pt x="44981" y="305258"/>
                  </a:lnTo>
                  <a:lnTo>
                    <a:pt x="58202" y="302957"/>
                  </a:lnTo>
                  <a:lnTo>
                    <a:pt x="114523" y="266450"/>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17" name="object 17"/>
            <p:cNvSpPr/>
            <p:nvPr/>
          </p:nvSpPr>
          <p:spPr>
            <a:xfrm>
              <a:off x="897495" y="8806918"/>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18" name="object 18"/>
            <p:cNvSpPr/>
            <p:nvPr/>
          </p:nvSpPr>
          <p:spPr>
            <a:xfrm>
              <a:off x="892783" y="8816548"/>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19" name="object 19"/>
            <p:cNvSpPr/>
            <p:nvPr/>
          </p:nvSpPr>
          <p:spPr>
            <a:xfrm>
              <a:off x="874614" y="8822462"/>
              <a:ext cx="96558" cy="222211"/>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556604" y="9171889"/>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21" name="object 21"/>
            <p:cNvSpPr/>
            <p:nvPr/>
          </p:nvSpPr>
          <p:spPr>
            <a:xfrm>
              <a:off x="1058555" y="8860159"/>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22" name="object 22"/>
            <p:cNvSpPr/>
            <p:nvPr/>
          </p:nvSpPr>
          <p:spPr>
            <a:xfrm>
              <a:off x="1085935" y="8857029"/>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47"/>
                  </a:lnTo>
                  <a:lnTo>
                    <a:pt x="30410" y="85775"/>
                  </a:lnTo>
                  <a:lnTo>
                    <a:pt x="48333" y="52658"/>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23" name="object 23"/>
            <p:cNvSpPr/>
            <p:nvPr/>
          </p:nvSpPr>
          <p:spPr>
            <a:xfrm>
              <a:off x="1107165" y="8865880"/>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24" name="object 24"/>
            <p:cNvSpPr/>
            <p:nvPr/>
          </p:nvSpPr>
          <p:spPr>
            <a:xfrm>
              <a:off x="1131499" y="8873039"/>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25" name="object 25"/>
            <p:cNvSpPr/>
            <p:nvPr/>
          </p:nvSpPr>
          <p:spPr>
            <a:xfrm>
              <a:off x="1157700" y="8882741"/>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26" name="object 26"/>
            <p:cNvSpPr/>
            <p:nvPr/>
          </p:nvSpPr>
          <p:spPr>
            <a:xfrm>
              <a:off x="1180952" y="8887406"/>
              <a:ext cx="98470" cy="246380"/>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1176162" y="8792216"/>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28" name="object 28"/>
            <p:cNvSpPr/>
            <p:nvPr/>
          </p:nvSpPr>
          <p:spPr>
            <a:xfrm>
              <a:off x="1205842" y="9229683"/>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29" name="object 29"/>
            <p:cNvSpPr/>
            <p:nvPr/>
          </p:nvSpPr>
          <p:spPr>
            <a:xfrm>
              <a:off x="1369132" y="8806097"/>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30" name="object 30"/>
            <p:cNvSpPr/>
            <p:nvPr/>
          </p:nvSpPr>
          <p:spPr>
            <a:xfrm>
              <a:off x="1241435" y="8762936"/>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31" name="object 31"/>
            <p:cNvSpPr/>
            <p:nvPr/>
          </p:nvSpPr>
          <p:spPr>
            <a:xfrm>
              <a:off x="1491397" y="8810585"/>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32" name="object 32"/>
            <p:cNvSpPr/>
            <p:nvPr/>
          </p:nvSpPr>
          <p:spPr>
            <a:xfrm>
              <a:off x="1337096" y="8854551"/>
              <a:ext cx="397510" cy="485775"/>
            </a:xfrm>
            <a:custGeom>
              <a:avLst/>
              <a:gdLst/>
              <a:ahLst/>
              <a:cxnLst/>
              <a:rect l="l" t="t" r="r" b="b"/>
              <a:pathLst>
                <a:path w="397510" h="485775">
                  <a:moveTo>
                    <a:pt x="0" y="422823"/>
                  </a:moveTo>
                  <a:lnTo>
                    <a:pt x="129213" y="466283"/>
                  </a:lnTo>
                  <a:lnTo>
                    <a:pt x="200034" y="485375"/>
                  </a:lnTo>
                  <a:lnTo>
                    <a:pt x="237436" y="484243"/>
                  </a:lnTo>
                  <a:lnTo>
                    <a:pt x="284342" y="445425"/>
                  </a:lnTo>
                  <a:lnTo>
                    <a:pt x="305496" y="406668"/>
                  </a:lnTo>
                  <a:lnTo>
                    <a:pt x="328028" y="355806"/>
                  </a:lnTo>
                  <a:lnTo>
                    <a:pt x="350110" y="297882"/>
                  </a:lnTo>
                  <a:lnTo>
                    <a:pt x="369914" y="237941"/>
                  </a:lnTo>
                  <a:lnTo>
                    <a:pt x="385613" y="181029"/>
                  </a:lnTo>
                  <a:lnTo>
                    <a:pt x="395379" y="132191"/>
                  </a:lnTo>
                  <a:lnTo>
                    <a:pt x="397383" y="96471"/>
                  </a:lnTo>
                  <a:lnTo>
                    <a:pt x="397065" y="92788"/>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33" name="object 33"/>
            <p:cNvSpPr/>
            <p:nvPr/>
          </p:nvSpPr>
          <p:spPr>
            <a:xfrm>
              <a:off x="1590873" y="8936587"/>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34" name="object 34"/>
            <p:cNvSpPr/>
            <p:nvPr/>
          </p:nvSpPr>
          <p:spPr>
            <a:xfrm>
              <a:off x="1694115" y="9061070"/>
              <a:ext cx="71957" cy="153606"/>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1237470" y="8829469"/>
              <a:ext cx="238874" cy="481039"/>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1194133" y="8935396"/>
              <a:ext cx="826135" cy="561975"/>
            </a:xfrm>
            <a:custGeom>
              <a:avLst/>
              <a:gdLst/>
              <a:ahLst/>
              <a:cxnLst/>
              <a:rect l="l" t="t" r="r" b="b"/>
              <a:pathLst>
                <a:path w="826135" h="561975">
                  <a:moveTo>
                    <a:pt x="455890" y="275718"/>
                  </a:moveTo>
                  <a:lnTo>
                    <a:pt x="417426" y="279681"/>
                  </a:lnTo>
                  <a:lnTo>
                    <a:pt x="366014" y="306066"/>
                  </a:lnTo>
                  <a:lnTo>
                    <a:pt x="280911" y="361876"/>
                  </a:lnTo>
                  <a:lnTo>
                    <a:pt x="183424" y="370730"/>
                  </a:lnTo>
                  <a:lnTo>
                    <a:pt x="121667" y="384417"/>
                  </a:lnTo>
                  <a:lnTo>
                    <a:pt x="69304" y="412598"/>
                  </a:lnTo>
                  <a:lnTo>
                    <a:pt x="0" y="464936"/>
                  </a:lnTo>
                  <a:lnTo>
                    <a:pt x="685" y="473860"/>
                  </a:lnTo>
                  <a:lnTo>
                    <a:pt x="11088" y="494375"/>
                  </a:lnTo>
                  <a:lnTo>
                    <a:pt x="43725" y="517100"/>
                  </a:lnTo>
                  <a:lnTo>
                    <a:pt x="111112" y="532653"/>
                  </a:lnTo>
                  <a:lnTo>
                    <a:pt x="128732" y="537515"/>
                  </a:lnTo>
                  <a:lnTo>
                    <a:pt x="174944" y="548062"/>
                  </a:lnTo>
                  <a:lnTo>
                    <a:pt x="239769" y="558236"/>
                  </a:lnTo>
                  <a:lnTo>
                    <a:pt x="313232" y="561977"/>
                  </a:lnTo>
                  <a:lnTo>
                    <a:pt x="315696" y="561926"/>
                  </a:lnTo>
                  <a:lnTo>
                    <a:pt x="320573" y="561761"/>
                  </a:lnTo>
                  <a:lnTo>
                    <a:pt x="377799" y="555750"/>
                  </a:lnTo>
                  <a:lnTo>
                    <a:pt x="429557" y="544639"/>
                  </a:lnTo>
                  <a:lnTo>
                    <a:pt x="478689" y="532002"/>
                  </a:lnTo>
                  <a:lnTo>
                    <a:pt x="528036" y="521410"/>
                  </a:lnTo>
                  <a:lnTo>
                    <a:pt x="580440" y="516435"/>
                  </a:lnTo>
                  <a:lnTo>
                    <a:pt x="590910" y="516366"/>
                  </a:lnTo>
                  <a:lnTo>
                    <a:pt x="638697" y="499358"/>
                  </a:lnTo>
                  <a:lnTo>
                    <a:pt x="748370" y="440209"/>
                  </a:lnTo>
                  <a:lnTo>
                    <a:pt x="826042" y="390115"/>
                  </a:lnTo>
                  <a:lnTo>
                    <a:pt x="826042" y="287174"/>
                  </a:lnTo>
                  <a:lnTo>
                    <a:pt x="502145" y="287174"/>
                  </a:lnTo>
                  <a:lnTo>
                    <a:pt x="455890" y="275718"/>
                  </a:lnTo>
                  <a:close/>
                </a:path>
                <a:path w="826135" h="561975">
                  <a:moveTo>
                    <a:pt x="826042" y="0"/>
                  </a:moveTo>
                  <a:lnTo>
                    <a:pt x="798370" y="34793"/>
                  </a:lnTo>
                  <a:lnTo>
                    <a:pt x="742442" y="111990"/>
                  </a:lnTo>
                  <a:lnTo>
                    <a:pt x="650719" y="155147"/>
                  </a:lnTo>
                  <a:lnTo>
                    <a:pt x="595114" y="187781"/>
                  </a:lnTo>
                  <a:lnTo>
                    <a:pt x="553098" y="226315"/>
                  </a:lnTo>
                  <a:lnTo>
                    <a:pt x="502145" y="287174"/>
                  </a:lnTo>
                  <a:lnTo>
                    <a:pt x="826042" y="287174"/>
                  </a:lnTo>
                  <a:lnTo>
                    <a:pt x="826042" y="0"/>
                  </a:lnTo>
                  <a:close/>
                </a:path>
              </a:pathLst>
            </a:custGeom>
            <a:solidFill>
              <a:srgbClr val="FFFFFF"/>
            </a:solidFill>
          </p:spPr>
          <p:txBody>
            <a:bodyPr wrap="square" lIns="0" tIns="0" rIns="0" bIns="0" rtlCol="0"/>
            <a:lstStyle/>
            <a:p>
              <a:endParaRPr/>
            </a:p>
          </p:txBody>
        </p:sp>
        <p:sp>
          <p:nvSpPr>
            <p:cNvPr id="37" name="object 37"/>
            <p:cNvSpPr/>
            <p:nvPr/>
          </p:nvSpPr>
          <p:spPr>
            <a:xfrm>
              <a:off x="1194133" y="8935396"/>
              <a:ext cx="826135" cy="561975"/>
            </a:xfrm>
            <a:custGeom>
              <a:avLst/>
              <a:gdLst/>
              <a:ahLst/>
              <a:cxnLst/>
              <a:rect l="l" t="t" r="r" b="b"/>
              <a:pathLst>
                <a:path w="826135" h="561975">
                  <a:moveTo>
                    <a:pt x="826042" y="0"/>
                  </a:moveTo>
                  <a:lnTo>
                    <a:pt x="826042" y="390115"/>
                  </a:lnTo>
                  <a:lnTo>
                    <a:pt x="748370" y="440209"/>
                  </a:lnTo>
                  <a:lnTo>
                    <a:pt x="638697" y="499358"/>
                  </a:lnTo>
                  <a:lnTo>
                    <a:pt x="590910" y="516366"/>
                  </a:lnTo>
                  <a:lnTo>
                    <a:pt x="580440" y="516435"/>
                  </a:lnTo>
                  <a:lnTo>
                    <a:pt x="528036" y="521410"/>
                  </a:lnTo>
                  <a:lnTo>
                    <a:pt x="478689" y="532002"/>
                  </a:lnTo>
                  <a:lnTo>
                    <a:pt x="429557" y="544639"/>
                  </a:lnTo>
                  <a:lnTo>
                    <a:pt x="377799" y="555750"/>
                  </a:lnTo>
                  <a:lnTo>
                    <a:pt x="320573" y="561761"/>
                  </a:lnTo>
                  <a:lnTo>
                    <a:pt x="318160" y="561850"/>
                  </a:lnTo>
                  <a:lnTo>
                    <a:pt x="315696" y="561926"/>
                  </a:lnTo>
                  <a:lnTo>
                    <a:pt x="313232" y="561977"/>
                  </a:lnTo>
                  <a:lnTo>
                    <a:pt x="239769" y="558236"/>
                  </a:lnTo>
                  <a:lnTo>
                    <a:pt x="174944" y="548062"/>
                  </a:lnTo>
                  <a:lnTo>
                    <a:pt x="128732" y="537515"/>
                  </a:lnTo>
                  <a:lnTo>
                    <a:pt x="111112" y="532653"/>
                  </a:lnTo>
                  <a:lnTo>
                    <a:pt x="43725" y="517100"/>
                  </a:lnTo>
                  <a:lnTo>
                    <a:pt x="11088" y="494375"/>
                  </a:lnTo>
                  <a:lnTo>
                    <a:pt x="685" y="473860"/>
                  </a:lnTo>
                  <a:lnTo>
                    <a:pt x="0" y="464936"/>
                  </a:lnTo>
                  <a:lnTo>
                    <a:pt x="69304" y="412598"/>
                  </a:lnTo>
                  <a:lnTo>
                    <a:pt x="121667" y="384417"/>
                  </a:lnTo>
                  <a:lnTo>
                    <a:pt x="183424" y="370730"/>
                  </a:lnTo>
                  <a:lnTo>
                    <a:pt x="280911" y="361876"/>
                  </a:lnTo>
                  <a:lnTo>
                    <a:pt x="366014" y="306066"/>
                  </a:lnTo>
                  <a:lnTo>
                    <a:pt x="417426" y="279681"/>
                  </a:lnTo>
                  <a:lnTo>
                    <a:pt x="455890" y="275718"/>
                  </a:lnTo>
                  <a:lnTo>
                    <a:pt x="502145" y="287174"/>
                  </a:lnTo>
                  <a:lnTo>
                    <a:pt x="553098" y="226315"/>
                  </a:lnTo>
                  <a:lnTo>
                    <a:pt x="595114" y="187781"/>
                  </a:lnTo>
                  <a:lnTo>
                    <a:pt x="650719" y="155147"/>
                  </a:lnTo>
                  <a:lnTo>
                    <a:pt x="742442" y="111990"/>
                  </a:lnTo>
                  <a:lnTo>
                    <a:pt x="798370" y="34793"/>
                  </a:lnTo>
                  <a:lnTo>
                    <a:pt x="826042" y="0"/>
                  </a:lnTo>
                </a:path>
              </a:pathLst>
            </a:custGeom>
            <a:ln w="8026">
              <a:solidFill>
                <a:srgbClr val="221E1F"/>
              </a:solidFill>
            </a:ln>
          </p:spPr>
          <p:txBody>
            <a:bodyPr wrap="square" lIns="0" tIns="0" rIns="0" bIns="0" rtlCol="0"/>
            <a:lstStyle/>
            <a:p>
              <a:endParaRPr/>
            </a:p>
          </p:txBody>
        </p:sp>
        <p:sp>
          <p:nvSpPr>
            <p:cNvPr id="38" name="object 38"/>
            <p:cNvSpPr/>
            <p:nvPr/>
          </p:nvSpPr>
          <p:spPr>
            <a:xfrm>
              <a:off x="1261231" y="8650597"/>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1"/>
                  </a:lnTo>
                  <a:lnTo>
                    <a:pt x="452086" y="125569"/>
                  </a:lnTo>
                  <a:lnTo>
                    <a:pt x="501034" y="113919"/>
                  </a:lnTo>
                  <a:lnTo>
                    <a:pt x="592586" y="75884"/>
                  </a:lnTo>
                  <a:lnTo>
                    <a:pt x="759167" y="0"/>
                  </a:lnTo>
                  <a:close/>
                </a:path>
              </a:pathLst>
            </a:custGeom>
            <a:solidFill>
              <a:srgbClr val="FFFFFF"/>
            </a:solidFill>
          </p:spPr>
          <p:txBody>
            <a:bodyPr wrap="square" lIns="0" tIns="0" rIns="0" bIns="0" rtlCol="0"/>
            <a:lstStyle/>
            <a:p>
              <a:endParaRPr/>
            </a:p>
          </p:txBody>
        </p:sp>
        <p:sp>
          <p:nvSpPr>
            <p:cNvPr id="39" name="object 39"/>
            <p:cNvSpPr/>
            <p:nvPr/>
          </p:nvSpPr>
          <p:spPr>
            <a:xfrm>
              <a:off x="1261231" y="8650597"/>
              <a:ext cx="759460" cy="214629"/>
            </a:xfrm>
            <a:custGeom>
              <a:avLst/>
              <a:gdLst/>
              <a:ahLst/>
              <a:cxnLst/>
              <a:rect l="l" t="t" r="r" b="b"/>
              <a:pathLst>
                <a:path w="759460" h="214629">
                  <a:moveTo>
                    <a:pt x="0" y="40728"/>
                  </a:moveTo>
                  <a:lnTo>
                    <a:pt x="41026" y="164561"/>
                  </a:lnTo>
                  <a:lnTo>
                    <a:pt x="97756" y="214336"/>
                  </a:lnTo>
                  <a:lnTo>
                    <a:pt x="208938" y="197700"/>
                  </a:lnTo>
                  <a:lnTo>
                    <a:pt x="413321" y="122301"/>
                  </a:lnTo>
                  <a:lnTo>
                    <a:pt x="452086" y="125569"/>
                  </a:lnTo>
                  <a:lnTo>
                    <a:pt x="501034" y="113919"/>
                  </a:lnTo>
                  <a:lnTo>
                    <a:pt x="592586" y="75884"/>
                  </a:lnTo>
                  <a:lnTo>
                    <a:pt x="759167" y="0"/>
                  </a:lnTo>
                </a:path>
              </a:pathLst>
            </a:custGeom>
            <a:ln w="8026">
              <a:solidFill>
                <a:srgbClr val="221E1F"/>
              </a:solidFill>
            </a:ln>
          </p:spPr>
          <p:txBody>
            <a:bodyPr wrap="square" lIns="0" tIns="0" rIns="0" bIns="0" rtlCol="0"/>
            <a:lstStyle/>
            <a:p>
              <a:endParaRPr/>
            </a:p>
          </p:txBody>
        </p:sp>
        <p:sp>
          <p:nvSpPr>
            <p:cNvPr id="40" name="object 40"/>
            <p:cNvSpPr/>
            <p:nvPr/>
          </p:nvSpPr>
          <p:spPr>
            <a:xfrm>
              <a:off x="1217761" y="8601520"/>
              <a:ext cx="271145" cy="105410"/>
            </a:xfrm>
            <a:custGeom>
              <a:avLst/>
              <a:gdLst/>
              <a:ahLst/>
              <a:cxnLst/>
              <a:rect l="l" t="t" r="r" b="b"/>
              <a:pathLst>
                <a:path w="271144" h="105409">
                  <a:moveTo>
                    <a:pt x="250291" y="7443"/>
                  </a:moveTo>
                  <a:lnTo>
                    <a:pt x="265432" y="34214"/>
                  </a:lnTo>
                  <a:lnTo>
                    <a:pt x="271121" y="49977"/>
                  </a:lnTo>
                  <a:lnTo>
                    <a:pt x="267934" y="60883"/>
                  </a:lnTo>
                  <a:lnTo>
                    <a:pt x="256451" y="73089"/>
                  </a:lnTo>
                  <a:lnTo>
                    <a:pt x="226786" y="87257"/>
                  </a:lnTo>
                  <a:lnTo>
                    <a:pt x="179447" y="98564"/>
                  </a:lnTo>
                  <a:lnTo>
                    <a:pt x="130542" y="104905"/>
                  </a:lnTo>
                  <a:lnTo>
                    <a:pt x="96177" y="104179"/>
                  </a:lnTo>
                  <a:lnTo>
                    <a:pt x="48933" y="91860"/>
                  </a:lnTo>
                  <a:lnTo>
                    <a:pt x="10947" y="67196"/>
                  </a:lnTo>
                  <a:lnTo>
                    <a:pt x="0" y="50969"/>
                  </a:lnTo>
                  <a:lnTo>
                    <a:pt x="624" y="51176"/>
                  </a:lnTo>
                  <a:lnTo>
                    <a:pt x="1473" y="52058"/>
                  </a:lnTo>
                  <a:lnTo>
                    <a:pt x="51592" y="18919"/>
                  </a:lnTo>
                  <a:lnTo>
                    <a:pt x="92101" y="3022"/>
                  </a:lnTo>
                  <a:lnTo>
                    <a:pt x="144424" y="0"/>
                  </a:lnTo>
                  <a:lnTo>
                    <a:pt x="229984" y="5487"/>
                  </a:lnTo>
                  <a:lnTo>
                    <a:pt x="236613" y="6008"/>
                  </a:lnTo>
                  <a:lnTo>
                    <a:pt x="243382" y="6655"/>
                  </a:lnTo>
                  <a:lnTo>
                    <a:pt x="250291" y="7443"/>
                  </a:lnTo>
                  <a:close/>
                </a:path>
              </a:pathLst>
            </a:custGeom>
            <a:ln w="8026">
              <a:solidFill>
                <a:srgbClr val="221E1F"/>
              </a:solidFill>
            </a:ln>
          </p:spPr>
          <p:txBody>
            <a:bodyPr wrap="square" lIns="0" tIns="0" rIns="0" bIns="0" rtlCol="0"/>
            <a:lstStyle/>
            <a:p>
              <a:endParaRPr/>
            </a:p>
          </p:txBody>
        </p:sp>
        <p:sp>
          <p:nvSpPr>
            <p:cNvPr id="41" name="object 41"/>
            <p:cNvSpPr/>
            <p:nvPr/>
          </p:nvSpPr>
          <p:spPr>
            <a:xfrm>
              <a:off x="1447746" y="8428111"/>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42" name="object 42"/>
            <p:cNvSpPr/>
            <p:nvPr/>
          </p:nvSpPr>
          <p:spPr>
            <a:xfrm>
              <a:off x="1666500" y="8734331"/>
              <a:ext cx="157594" cy="177952"/>
            </a:xfrm>
            <a:prstGeom prst="rect">
              <a:avLst/>
            </a:prstGeom>
            <a:blipFill>
              <a:blip r:embed="rId6" cstate="print"/>
              <a:stretch>
                <a:fillRect/>
              </a:stretch>
            </a:blipFill>
          </p:spPr>
          <p:txBody>
            <a:bodyPr wrap="square" lIns="0" tIns="0" rIns="0" bIns="0" rtlCol="0"/>
            <a:lstStyle/>
            <a:p>
              <a:endParaRPr/>
            </a:p>
          </p:txBody>
        </p:sp>
        <p:sp>
          <p:nvSpPr>
            <p:cNvPr id="43" name="object 43"/>
            <p:cNvSpPr/>
            <p:nvPr/>
          </p:nvSpPr>
          <p:spPr>
            <a:xfrm>
              <a:off x="1829753" y="8800790"/>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44" name="object 44"/>
            <p:cNvSpPr/>
            <p:nvPr/>
          </p:nvSpPr>
          <p:spPr>
            <a:xfrm>
              <a:off x="1872759" y="8899301"/>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45" name="object 45"/>
            <p:cNvSpPr/>
            <p:nvPr/>
          </p:nvSpPr>
          <p:spPr>
            <a:xfrm>
              <a:off x="1941598" y="8793696"/>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46" name="object 46"/>
            <p:cNvSpPr/>
            <p:nvPr/>
          </p:nvSpPr>
          <p:spPr>
            <a:xfrm>
              <a:off x="1966577" y="8890378"/>
              <a:ext cx="53975" cy="48895"/>
            </a:xfrm>
            <a:custGeom>
              <a:avLst/>
              <a:gdLst/>
              <a:ahLst/>
              <a:cxnLst/>
              <a:rect l="l" t="t" r="r" b="b"/>
              <a:pathLst>
                <a:path w="53975" h="48895">
                  <a:moveTo>
                    <a:pt x="0" y="48419"/>
                  </a:moveTo>
                  <a:lnTo>
                    <a:pt x="30113" y="17980"/>
                  </a:lnTo>
                  <a:lnTo>
                    <a:pt x="50457" y="1364"/>
                  </a:lnTo>
                  <a:lnTo>
                    <a:pt x="53599" y="0"/>
                  </a:lnTo>
                </a:path>
              </a:pathLst>
            </a:custGeom>
            <a:ln w="8026">
              <a:solidFill>
                <a:srgbClr val="221E1F"/>
              </a:solidFill>
            </a:ln>
          </p:spPr>
          <p:txBody>
            <a:bodyPr wrap="square" lIns="0" tIns="0" rIns="0" bIns="0" rtlCol="0"/>
            <a:lstStyle/>
            <a:p>
              <a:endParaRPr/>
            </a:p>
          </p:txBody>
        </p:sp>
        <p:sp>
          <p:nvSpPr>
            <p:cNvPr id="47" name="object 47"/>
            <p:cNvSpPr/>
            <p:nvPr/>
          </p:nvSpPr>
          <p:spPr>
            <a:xfrm>
              <a:off x="1695809" y="9478534"/>
              <a:ext cx="324485" cy="90805"/>
            </a:xfrm>
            <a:custGeom>
              <a:avLst/>
              <a:gdLst/>
              <a:ahLst/>
              <a:cxnLst/>
              <a:rect l="l" t="t" r="r" b="b"/>
              <a:pathLst>
                <a:path w="324485" h="90804">
                  <a:moveTo>
                    <a:pt x="0" y="0"/>
                  </a:moveTo>
                  <a:lnTo>
                    <a:pt x="57226" y="64491"/>
                  </a:lnTo>
                  <a:lnTo>
                    <a:pt x="98528" y="90546"/>
                  </a:lnTo>
                  <a:lnTo>
                    <a:pt x="143909" y="82265"/>
                  </a:lnTo>
                  <a:lnTo>
                    <a:pt x="213372" y="43751"/>
                  </a:lnTo>
                  <a:lnTo>
                    <a:pt x="231288" y="37623"/>
                  </a:lnTo>
                  <a:lnTo>
                    <a:pt x="248497" y="31540"/>
                  </a:lnTo>
                  <a:lnTo>
                    <a:pt x="275112" y="21866"/>
                  </a:lnTo>
                  <a:lnTo>
                    <a:pt x="321246" y="4965"/>
                  </a:lnTo>
                  <a:lnTo>
                    <a:pt x="324366" y="3800"/>
                  </a:lnTo>
                </a:path>
              </a:pathLst>
            </a:custGeom>
            <a:ln w="8026">
              <a:solidFill>
                <a:srgbClr val="221E1F"/>
              </a:solidFill>
            </a:ln>
          </p:spPr>
          <p:txBody>
            <a:bodyPr wrap="square" lIns="0" tIns="0" rIns="0" bIns="0" rtlCol="0"/>
            <a:lstStyle/>
            <a:p>
              <a:endParaRPr/>
            </a:p>
          </p:txBody>
        </p:sp>
        <p:sp>
          <p:nvSpPr>
            <p:cNvPr id="48" name="object 48"/>
            <p:cNvSpPr/>
            <p:nvPr/>
          </p:nvSpPr>
          <p:spPr>
            <a:xfrm>
              <a:off x="1301234" y="9310136"/>
              <a:ext cx="115559" cy="161925"/>
            </a:xfrm>
            <a:prstGeom prst="rect">
              <a:avLst/>
            </a:prstGeom>
            <a:blipFill>
              <a:blip r:embed="rId7" cstate="print"/>
              <a:stretch>
                <a:fillRect/>
              </a:stretch>
            </a:blipFill>
          </p:spPr>
          <p:txBody>
            <a:bodyPr wrap="square" lIns="0" tIns="0" rIns="0" bIns="0" rtlCol="0"/>
            <a:lstStyle/>
            <a:p>
              <a:endParaRPr/>
            </a:p>
          </p:txBody>
        </p:sp>
      </p:grpSp>
      <p:sp>
        <p:nvSpPr>
          <p:cNvPr id="49" name="object 49"/>
          <p:cNvSpPr txBox="1"/>
          <p:nvPr/>
        </p:nvSpPr>
        <p:spPr>
          <a:xfrm>
            <a:off x="546379" y="4764087"/>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50" name="object 50"/>
          <p:cNvSpPr txBox="1"/>
          <p:nvPr/>
        </p:nvSpPr>
        <p:spPr>
          <a:xfrm>
            <a:off x="546379" y="5866712"/>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51" name="object 51"/>
          <p:cNvSpPr txBox="1"/>
          <p:nvPr/>
        </p:nvSpPr>
        <p:spPr>
          <a:xfrm>
            <a:off x="3324262" y="5923000"/>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52" name="object 52"/>
          <p:cNvSpPr txBox="1"/>
          <p:nvPr/>
        </p:nvSpPr>
        <p:spPr>
          <a:xfrm>
            <a:off x="5231688" y="5919889"/>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53" name="object 53"/>
          <p:cNvSpPr txBox="1"/>
          <p:nvPr/>
        </p:nvSpPr>
        <p:spPr>
          <a:xfrm>
            <a:off x="5231688" y="4760239"/>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grpSp>
        <p:nvGrpSpPr>
          <p:cNvPr id="54" name="object 54"/>
          <p:cNvGrpSpPr/>
          <p:nvPr/>
        </p:nvGrpSpPr>
        <p:grpSpPr>
          <a:xfrm>
            <a:off x="5225338" y="4753889"/>
            <a:ext cx="1807210" cy="1056005"/>
            <a:chOff x="5225338" y="4753889"/>
            <a:chExt cx="1807210" cy="1056005"/>
          </a:xfrm>
        </p:grpSpPr>
        <p:sp>
          <p:nvSpPr>
            <p:cNvPr id="55" name="object 55"/>
            <p:cNvSpPr/>
            <p:nvPr/>
          </p:nvSpPr>
          <p:spPr>
            <a:xfrm>
              <a:off x="5511166" y="5026836"/>
              <a:ext cx="43180" cy="177800"/>
            </a:xfrm>
            <a:custGeom>
              <a:avLst/>
              <a:gdLst/>
              <a:ahLst/>
              <a:cxnLst/>
              <a:rect l="l" t="t" r="r" b="b"/>
              <a:pathLst>
                <a:path w="43179" h="177800">
                  <a:moveTo>
                    <a:pt x="31953" y="0"/>
                  </a:moveTo>
                  <a:lnTo>
                    <a:pt x="0" y="96418"/>
                  </a:lnTo>
                  <a:lnTo>
                    <a:pt x="16789" y="88087"/>
                  </a:lnTo>
                  <a:lnTo>
                    <a:pt x="7289" y="176237"/>
                  </a:lnTo>
                  <a:lnTo>
                    <a:pt x="19126" y="177533"/>
                  </a:lnTo>
                  <a:lnTo>
                    <a:pt x="28676" y="89369"/>
                  </a:lnTo>
                  <a:lnTo>
                    <a:pt x="42570" y="101003"/>
                  </a:lnTo>
                  <a:lnTo>
                    <a:pt x="31953" y="0"/>
                  </a:lnTo>
                  <a:close/>
                </a:path>
              </a:pathLst>
            </a:custGeom>
            <a:solidFill>
              <a:srgbClr val="231F20"/>
            </a:solidFill>
          </p:spPr>
          <p:txBody>
            <a:bodyPr wrap="square" lIns="0" tIns="0" rIns="0" bIns="0" rtlCol="0"/>
            <a:lstStyle/>
            <a:p>
              <a:endParaRPr/>
            </a:p>
          </p:txBody>
        </p:sp>
        <p:sp>
          <p:nvSpPr>
            <p:cNvPr id="56" name="object 56"/>
            <p:cNvSpPr/>
            <p:nvPr/>
          </p:nvSpPr>
          <p:spPr>
            <a:xfrm>
              <a:off x="5621233" y="4844564"/>
              <a:ext cx="829310" cy="564515"/>
            </a:xfrm>
            <a:custGeom>
              <a:avLst/>
              <a:gdLst/>
              <a:ahLst/>
              <a:cxnLst/>
              <a:rect l="l" t="t" r="r" b="b"/>
              <a:pathLst>
                <a:path w="829310" h="564514">
                  <a:moveTo>
                    <a:pt x="5722" y="379308"/>
                  </a:moveTo>
                  <a:lnTo>
                    <a:pt x="0" y="345277"/>
                  </a:lnTo>
                  <a:lnTo>
                    <a:pt x="635" y="299978"/>
                  </a:lnTo>
                  <a:lnTo>
                    <a:pt x="3814" y="260365"/>
                  </a:lnTo>
                  <a:lnTo>
                    <a:pt x="5722" y="243393"/>
                  </a:lnTo>
                  <a:lnTo>
                    <a:pt x="8714" y="211366"/>
                  </a:lnTo>
                  <a:lnTo>
                    <a:pt x="16248" y="144427"/>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14"/>
                  </a:lnTo>
                  <a:lnTo>
                    <a:pt x="761664" y="457718"/>
                  </a:lnTo>
                  <a:lnTo>
                    <a:pt x="754962" y="480141"/>
                  </a:lnTo>
                  <a:lnTo>
                    <a:pt x="719819" y="523644"/>
                  </a:lnTo>
                  <a:lnTo>
                    <a:pt x="659638" y="551769"/>
                  </a:lnTo>
                  <a:lnTo>
                    <a:pt x="618701" y="560003"/>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57" name="object 57"/>
            <p:cNvSpPr/>
            <p:nvPr/>
          </p:nvSpPr>
          <p:spPr>
            <a:xfrm>
              <a:off x="5656031" y="4904271"/>
              <a:ext cx="794385" cy="224790"/>
            </a:xfrm>
            <a:custGeom>
              <a:avLst/>
              <a:gdLst/>
              <a:ahLst/>
              <a:cxnLst/>
              <a:rect l="l" t="t" r="r" b="b"/>
              <a:pathLst>
                <a:path w="794385" h="224789">
                  <a:moveTo>
                    <a:pt x="1805" y="0"/>
                  </a:moveTo>
                  <a:lnTo>
                    <a:pt x="14126" y="53590"/>
                  </a:lnTo>
                  <a:lnTo>
                    <a:pt x="57439" y="76455"/>
                  </a:lnTo>
                  <a:lnTo>
                    <a:pt x="143194" y="110515"/>
                  </a:lnTo>
                  <a:lnTo>
                    <a:pt x="188655" y="127453"/>
                  </a:lnTo>
                  <a:lnTo>
                    <a:pt x="235870" y="143629"/>
                  </a:lnTo>
                  <a:lnTo>
                    <a:pt x="284665" y="158857"/>
                  </a:lnTo>
                  <a:lnTo>
                    <a:pt x="334871" y="172947"/>
                  </a:lnTo>
                  <a:lnTo>
                    <a:pt x="386313" y="185713"/>
                  </a:lnTo>
                  <a:lnTo>
                    <a:pt x="438822" y="196966"/>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58" name="object 58"/>
            <p:cNvSpPr/>
            <p:nvPr/>
          </p:nvSpPr>
          <p:spPr>
            <a:xfrm>
              <a:off x="5693332" y="4855868"/>
              <a:ext cx="726440" cy="241935"/>
            </a:xfrm>
            <a:custGeom>
              <a:avLst/>
              <a:gdLst/>
              <a:ahLst/>
              <a:cxnLst/>
              <a:rect l="l" t="t" r="r" b="b"/>
              <a:pathLst>
                <a:path w="726439" h="241935">
                  <a:moveTo>
                    <a:pt x="0" y="39411"/>
                  </a:moveTo>
                  <a:lnTo>
                    <a:pt x="20751" y="80572"/>
                  </a:lnTo>
                  <a:lnTo>
                    <a:pt x="92205" y="126387"/>
                  </a:lnTo>
                  <a:lnTo>
                    <a:pt x="143496" y="149323"/>
                  </a:lnTo>
                  <a:lnTo>
                    <a:pt x="203325" y="171363"/>
                  </a:lnTo>
                  <a:lnTo>
                    <a:pt x="270312" y="191821"/>
                  </a:lnTo>
                  <a:lnTo>
                    <a:pt x="343077" y="210010"/>
                  </a:lnTo>
                  <a:lnTo>
                    <a:pt x="416647" y="224599"/>
                  </a:lnTo>
                  <a:lnTo>
                    <a:pt x="485959" y="234670"/>
                  </a:lnTo>
                  <a:lnTo>
                    <a:pt x="549472" y="240254"/>
                  </a:lnTo>
                  <a:lnTo>
                    <a:pt x="605647" y="241384"/>
                  </a:lnTo>
                  <a:lnTo>
                    <a:pt x="652943" y="238091"/>
                  </a:lnTo>
                  <a:lnTo>
                    <a:pt x="689821" y="230407"/>
                  </a:lnTo>
                  <a:lnTo>
                    <a:pt x="714740" y="218365"/>
                  </a:lnTo>
                  <a:lnTo>
                    <a:pt x="726160" y="201996"/>
                  </a:lnTo>
                  <a:lnTo>
                    <a:pt x="722827" y="182324"/>
                  </a:lnTo>
                  <a:lnTo>
                    <a:pt x="675363" y="138113"/>
                  </a:lnTo>
                  <a:lnTo>
                    <a:pt x="633993" y="114949"/>
                  </a:lnTo>
                  <a:lnTo>
                    <a:pt x="582707" y="91996"/>
                  </a:lnTo>
                  <a:lnTo>
                    <a:pt x="522885" y="69942"/>
                  </a:lnTo>
                  <a:lnTo>
                    <a:pt x="455908" y="49475"/>
                  </a:lnTo>
                  <a:lnTo>
                    <a:pt x="383159" y="31283"/>
                  </a:lnTo>
                  <a:lnTo>
                    <a:pt x="309566" y="16724"/>
                  </a:lnTo>
                  <a:lnTo>
                    <a:pt x="240240" y="6678"/>
                  </a:lnTo>
                  <a:lnTo>
                    <a:pt x="176720" y="1114"/>
                  </a:lnTo>
                  <a:lnTo>
                    <a:pt x="120542" y="0"/>
                  </a:lnTo>
                  <a:lnTo>
                    <a:pt x="73243" y="3304"/>
                  </a:lnTo>
                  <a:lnTo>
                    <a:pt x="36362" y="10995"/>
                  </a:lnTo>
                  <a:lnTo>
                    <a:pt x="11435" y="23041"/>
                  </a:lnTo>
                  <a:lnTo>
                    <a:pt x="0" y="39411"/>
                  </a:lnTo>
                  <a:close/>
                </a:path>
              </a:pathLst>
            </a:custGeom>
            <a:ln w="6350">
              <a:solidFill>
                <a:srgbClr val="0B0C0C"/>
              </a:solidFill>
            </a:ln>
          </p:spPr>
          <p:txBody>
            <a:bodyPr wrap="square" lIns="0" tIns="0" rIns="0" bIns="0" rtlCol="0"/>
            <a:lstStyle/>
            <a:p>
              <a:endParaRPr/>
            </a:p>
          </p:txBody>
        </p:sp>
        <p:sp>
          <p:nvSpPr>
            <p:cNvPr id="59" name="object 59"/>
            <p:cNvSpPr/>
            <p:nvPr/>
          </p:nvSpPr>
          <p:spPr>
            <a:xfrm>
              <a:off x="6368646" y="5302288"/>
              <a:ext cx="335280" cy="123189"/>
            </a:xfrm>
            <a:custGeom>
              <a:avLst/>
              <a:gdLst/>
              <a:ahLst/>
              <a:cxnLst/>
              <a:rect l="l" t="t" r="r" b="b"/>
              <a:pathLst>
                <a:path w="335279" h="123189">
                  <a:moveTo>
                    <a:pt x="14262" y="0"/>
                  </a:moveTo>
                  <a:lnTo>
                    <a:pt x="7212" y="20380"/>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60" name="object 60"/>
            <p:cNvSpPr/>
            <p:nvPr/>
          </p:nvSpPr>
          <p:spPr>
            <a:xfrm>
              <a:off x="6368646" y="5302288"/>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61" name="object 61"/>
            <p:cNvSpPr/>
            <p:nvPr/>
          </p:nvSpPr>
          <p:spPr>
            <a:xfrm>
              <a:off x="6688593" y="5387403"/>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62" name="object 62"/>
            <p:cNvSpPr/>
            <p:nvPr/>
          </p:nvSpPr>
          <p:spPr>
            <a:xfrm>
              <a:off x="6694003" y="5390925"/>
              <a:ext cx="119380" cy="34290"/>
            </a:xfrm>
            <a:custGeom>
              <a:avLst/>
              <a:gdLst/>
              <a:ahLst/>
              <a:cxnLst/>
              <a:rect l="l" t="t" r="r" b="b"/>
              <a:pathLst>
                <a:path w="119379" h="34289">
                  <a:moveTo>
                    <a:pt x="0" y="4813"/>
                  </a:moveTo>
                  <a:lnTo>
                    <a:pt x="5289" y="0"/>
                  </a:lnTo>
                  <a:lnTo>
                    <a:pt x="11980" y="25"/>
                  </a:lnTo>
                  <a:lnTo>
                    <a:pt x="24508" y="6356"/>
                  </a:lnTo>
                  <a:lnTo>
                    <a:pt x="47307" y="20459"/>
                  </a:lnTo>
                  <a:lnTo>
                    <a:pt x="75030" y="32164"/>
                  </a:lnTo>
                  <a:lnTo>
                    <a:pt x="97834" y="33882"/>
                  </a:lnTo>
                  <a:lnTo>
                    <a:pt x="113294" y="30977"/>
                  </a:lnTo>
                  <a:lnTo>
                    <a:pt x="118986" y="28816"/>
                  </a:lnTo>
                </a:path>
              </a:pathLst>
            </a:custGeom>
            <a:ln w="6350">
              <a:solidFill>
                <a:srgbClr val="0A0A0A"/>
              </a:solidFill>
            </a:ln>
          </p:spPr>
          <p:txBody>
            <a:bodyPr wrap="square" lIns="0" tIns="0" rIns="0" bIns="0" rtlCol="0"/>
            <a:lstStyle/>
            <a:p>
              <a:endParaRPr/>
            </a:p>
          </p:txBody>
        </p:sp>
        <p:sp>
          <p:nvSpPr>
            <p:cNvPr id="63" name="object 63"/>
            <p:cNvSpPr/>
            <p:nvPr/>
          </p:nvSpPr>
          <p:spPr>
            <a:xfrm>
              <a:off x="6691497" y="5409680"/>
              <a:ext cx="119380" cy="34290"/>
            </a:xfrm>
            <a:custGeom>
              <a:avLst/>
              <a:gdLst/>
              <a:ahLst/>
              <a:cxnLst/>
              <a:rect l="l" t="t" r="r" b="b"/>
              <a:pathLst>
                <a:path w="119379" h="34289">
                  <a:moveTo>
                    <a:pt x="0" y="4798"/>
                  </a:moveTo>
                  <a:lnTo>
                    <a:pt x="5274" y="0"/>
                  </a:lnTo>
                  <a:lnTo>
                    <a:pt x="11955" y="32"/>
                  </a:lnTo>
                  <a:lnTo>
                    <a:pt x="24472" y="6366"/>
                  </a:lnTo>
                  <a:lnTo>
                    <a:pt x="47256" y="20470"/>
                  </a:lnTo>
                  <a:lnTo>
                    <a:pt x="75005" y="32166"/>
                  </a:lnTo>
                  <a:lnTo>
                    <a:pt x="97815" y="33875"/>
                  </a:lnTo>
                  <a:lnTo>
                    <a:pt x="113272" y="30964"/>
                  </a:lnTo>
                  <a:lnTo>
                    <a:pt x="118960" y="28801"/>
                  </a:lnTo>
                </a:path>
              </a:pathLst>
            </a:custGeom>
            <a:ln w="6350">
              <a:solidFill>
                <a:srgbClr val="0A0A0A"/>
              </a:solidFill>
            </a:ln>
          </p:spPr>
          <p:txBody>
            <a:bodyPr wrap="square" lIns="0" tIns="0" rIns="0" bIns="0" rtlCol="0"/>
            <a:lstStyle/>
            <a:p>
              <a:endParaRPr/>
            </a:p>
          </p:txBody>
        </p:sp>
        <p:sp>
          <p:nvSpPr>
            <p:cNvPr id="64" name="object 64"/>
            <p:cNvSpPr/>
            <p:nvPr/>
          </p:nvSpPr>
          <p:spPr>
            <a:xfrm>
              <a:off x="6691497" y="5398682"/>
              <a:ext cx="119380" cy="34290"/>
            </a:xfrm>
            <a:custGeom>
              <a:avLst/>
              <a:gdLst/>
              <a:ahLst/>
              <a:cxnLst/>
              <a:rect l="l" t="t" r="r" b="b"/>
              <a:pathLst>
                <a:path w="119379" h="34289">
                  <a:moveTo>
                    <a:pt x="0" y="4813"/>
                  </a:moveTo>
                  <a:lnTo>
                    <a:pt x="5274" y="0"/>
                  </a:lnTo>
                  <a:lnTo>
                    <a:pt x="11955" y="26"/>
                  </a:lnTo>
                  <a:lnTo>
                    <a:pt x="24472" y="6361"/>
                  </a:lnTo>
                  <a:lnTo>
                    <a:pt x="47256" y="20472"/>
                  </a:lnTo>
                  <a:lnTo>
                    <a:pt x="75005" y="32174"/>
                  </a:lnTo>
                  <a:lnTo>
                    <a:pt x="97815" y="33873"/>
                  </a:lnTo>
                  <a:lnTo>
                    <a:pt x="113272" y="30948"/>
                  </a:lnTo>
                  <a:lnTo>
                    <a:pt x="118960" y="28778"/>
                  </a:lnTo>
                </a:path>
              </a:pathLst>
            </a:custGeom>
            <a:ln w="6350">
              <a:solidFill>
                <a:srgbClr val="0A0A0A"/>
              </a:solidFill>
            </a:ln>
          </p:spPr>
          <p:txBody>
            <a:bodyPr wrap="square" lIns="0" tIns="0" rIns="0" bIns="0" rtlCol="0"/>
            <a:lstStyle/>
            <a:p>
              <a:endParaRPr/>
            </a:p>
          </p:txBody>
        </p:sp>
        <p:sp>
          <p:nvSpPr>
            <p:cNvPr id="65" name="object 65"/>
            <p:cNvSpPr/>
            <p:nvPr/>
          </p:nvSpPr>
          <p:spPr>
            <a:xfrm>
              <a:off x="5680537" y="5200861"/>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66" name="object 66"/>
            <p:cNvSpPr/>
            <p:nvPr/>
          </p:nvSpPr>
          <p:spPr>
            <a:xfrm>
              <a:off x="5510027" y="5200763"/>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1"/>
                  </a:lnTo>
                  <a:lnTo>
                    <a:pt x="138730" y="48391"/>
                  </a:lnTo>
                  <a:lnTo>
                    <a:pt x="136255" y="50764"/>
                  </a:lnTo>
                  <a:lnTo>
                    <a:pt x="135928" y="51541"/>
                  </a:lnTo>
                  <a:lnTo>
                    <a:pt x="140455" y="66139"/>
                  </a:lnTo>
                  <a:lnTo>
                    <a:pt x="145902" y="74123"/>
                  </a:lnTo>
                  <a:lnTo>
                    <a:pt x="155814" y="78299"/>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67" name="object 67"/>
            <p:cNvSpPr/>
            <p:nvPr/>
          </p:nvSpPr>
          <p:spPr>
            <a:xfrm>
              <a:off x="5747904" y="5322666"/>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68" name="object 68"/>
            <p:cNvSpPr/>
            <p:nvPr/>
          </p:nvSpPr>
          <p:spPr>
            <a:xfrm>
              <a:off x="5446426" y="5434916"/>
              <a:ext cx="1392555" cy="42545"/>
            </a:xfrm>
            <a:custGeom>
              <a:avLst/>
              <a:gdLst/>
              <a:ahLst/>
              <a:cxnLst/>
              <a:rect l="l" t="t" r="r" b="b"/>
              <a:pathLst>
                <a:path w="1392554" h="42545">
                  <a:moveTo>
                    <a:pt x="0" y="17965"/>
                  </a:moveTo>
                  <a:lnTo>
                    <a:pt x="105190" y="10468"/>
                  </a:lnTo>
                  <a:lnTo>
                    <a:pt x="174110" y="9234"/>
                  </a:lnTo>
                  <a:lnTo>
                    <a:pt x="237229" y="15400"/>
                  </a:lnTo>
                  <a:lnTo>
                    <a:pt x="325018" y="30106"/>
                  </a:lnTo>
                  <a:lnTo>
                    <a:pt x="364572" y="35621"/>
                  </a:lnTo>
                  <a:lnTo>
                    <a:pt x="409114" y="39394"/>
                  </a:lnTo>
                  <a:lnTo>
                    <a:pt x="457730" y="41609"/>
                  </a:lnTo>
                  <a:lnTo>
                    <a:pt x="509501" y="42454"/>
                  </a:lnTo>
                  <a:lnTo>
                    <a:pt x="563512" y="42115"/>
                  </a:lnTo>
                  <a:lnTo>
                    <a:pt x="618845" y="40777"/>
                  </a:lnTo>
                  <a:lnTo>
                    <a:pt x="674585" y="38627"/>
                  </a:lnTo>
                  <a:lnTo>
                    <a:pt x="729815" y="35851"/>
                  </a:lnTo>
                  <a:lnTo>
                    <a:pt x="783618" y="32635"/>
                  </a:lnTo>
                  <a:lnTo>
                    <a:pt x="835078" y="29165"/>
                  </a:lnTo>
                  <a:lnTo>
                    <a:pt x="883279" y="25627"/>
                  </a:lnTo>
                  <a:lnTo>
                    <a:pt x="927303" y="22207"/>
                  </a:lnTo>
                  <a:lnTo>
                    <a:pt x="980389" y="17956"/>
                  </a:lnTo>
                  <a:lnTo>
                    <a:pt x="1038198" y="13380"/>
                  </a:lnTo>
                  <a:lnTo>
                    <a:pt x="1098412" y="8890"/>
                  </a:lnTo>
                  <a:lnTo>
                    <a:pt x="1158712" y="4896"/>
                  </a:lnTo>
                  <a:lnTo>
                    <a:pt x="1216780" y="1809"/>
                  </a:lnTo>
                  <a:lnTo>
                    <a:pt x="1270300" y="40"/>
                  </a:lnTo>
                  <a:lnTo>
                    <a:pt x="1316952" y="0"/>
                  </a:lnTo>
                  <a:lnTo>
                    <a:pt x="1354420" y="2099"/>
                  </a:lnTo>
                  <a:lnTo>
                    <a:pt x="1380385" y="6748"/>
                  </a:lnTo>
                  <a:lnTo>
                    <a:pt x="1392529" y="14358"/>
                  </a:lnTo>
                </a:path>
              </a:pathLst>
            </a:custGeom>
            <a:ln w="6350">
              <a:solidFill>
                <a:srgbClr val="0A0A0A"/>
              </a:solidFill>
            </a:ln>
          </p:spPr>
          <p:txBody>
            <a:bodyPr wrap="square" lIns="0" tIns="0" rIns="0" bIns="0" rtlCol="0"/>
            <a:lstStyle/>
            <a:p>
              <a:endParaRPr/>
            </a:p>
          </p:txBody>
        </p:sp>
        <p:sp>
          <p:nvSpPr>
            <p:cNvPr id="69" name="object 69"/>
            <p:cNvSpPr/>
            <p:nvPr/>
          </p:nvSpPr>
          <p:spPr>
            <a:xfrm>
              <a:off x="6696558" y="5430913"/>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70" name="object 70"/>
            <p:cNvSpPr/>
            <p:nvPr/>
          </p:nvSpPr>
          <p:spPr>
            <a:xfrm>
              <a:off x="6259549" y="5483397"/>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71" name="object 71"/>
            <p:cNvSpPr/>
            <p:nvPr/>
          </p:nvSpPr>
          <p:spPr>
            <a:xfrm>
              <a:off x="6394933" y="5466377"/>
              <a:ext cx="185420" cy="41910"/>
            </a:xfrm>
            <a:custGeom>
              <a:avLst/>
              <a:gdLst/>
              <a:ahLst/>
              <a:cxnLst/>
              <a:rect l="l" t="t" r="r" b="b"/>
              <a:pathLst>
                <a:path w="185420" h="41910">
                  <a:moveTo>
                    <a:pt x="0" y="19526"/>
                  </a:moveTo>
                  <a:lnTo>
                    <a:pt x="36010" y="4881"/>
                  </a:lnTo>
                  <a:lnTo>
                    <a:pt x="58153" y="0"/>
                  </a:lnTo>
                  <a:lnTo>
                    <a:pt x="75552" y="4881"/>
                  </a:lnTo>
                  <a:lnTo>
                    <a:pt x="97332" y="19526"/>
                  </a:lnTo>
                  <a:lnTo>
                    <a:pt x="124479" y="34437"/>
                  </a:lnTo>
                  <a:lnTo>
                    <a:pt x="150009" y="41182"/>
                  </a:lnTo>
                  <a:lnTo>
                    <a:pt x="171209" y="41361"/>
                  </a:lnTo>
                  <a:lnTo>
                    <a:pt x="185369" y="36569"/>
                  </a:lnTo>
                </a:path>
              </a:pathLst>
            </a:custGeom>
            <a:ln w="6350">
              <a:solidFill>
                <a:srgbClr val="0A0A0A"/>
              </a:solidFill>
            </a:ln>
          </p:spPr>
          <p:txBody>
            <a:bodyPr wrap="square" lIns="0" tIns="0" rIns="0" bIns="0" rtlCol="0"/>
            <a:lstStyle/>
            <a:p>
              <a:endParaRPr/>
            </a:p>
          </p:txBody>
        </p:sp>
        <p:sp>
          <p:nvSpPr>
            <p:cNvPr id="72" name="object 72"/>
            <p:cNvSpPr/>
            <p:nvPr/>
          </p:nvSpPr>
          <p:spPr>
            <a:xfrm>
              <a:off x="6541157" y="5469424"/>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0"/>
                  </a:lnTo>
                  <a:lnTo>
                    <a:pt x="149958" y="41200"/>
                  </a:lnTo>
                  <a:lnTo>
                    <a:pt x="171148" y="41376"/>
                  </a:lnTo>
                  <a:lnTo>
                    <a:pt x="185293" y="36566"/>
                  </a:lnTo>
                </a:path>
              </a:pathLst>
            </a:custGeom>
            <a:ln w="6350">
              <a:solidFill>
                <a:srgbClr val="0A0A0A"/>
              </a:solidFill>
            </a:ln>
          </p:spPr>
          <p:txBody>
            <a:bodyPr wrap="square" lIns="0" tIns="0" rIns="0" bIns="0" rtlCol="0"/>
            <a:lstStyle/>
            <a:p>
              <a:endParaRPr/>
            </a:p>
          </p:txBody>
        </p:sp>
        <p:sp>
          <p:nvSpPr>
            <p:cNvPr id="73" name="object 73"/>
            <p:cNvSpPr/>
            <p:nvPr/>
          </p:nvSpPr>
          <p:spPr>
            <a:xfrm>
              <a:off x="5998926" y="5483397"/>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74" name="object 74"/>
            <p:cNvSpPr/>
            <p:nvPr/>
          </p:nvSpPr>
          <p:spPr>
            <a:xfrm>
              <a:off x="5489538" y="5466377"/>
              <a:ext cx="185420" cy="41910"/>
            </a:xfrm>
            <a:custGeom>
              <a:avLst/>
              <a:gdLst/>
              <a:ahLst/>
              <a:cxnLst/>
              <a:rect l="l" t="t" r="r" b="b"/>
              <a:pathLst>
                <a:path w="185420" h="41910">
                  <a:moveTo>
                    <a:pt x="0" y="19526"/>
                  </a:moveTo>
                  <a:lnTo>
                    <a:pt x="35996" y="4881"/>
                  </a:lnTo>
                  <a:lnTo>
                    <a:pt x="58137" y="0"/>
                  </a:lnTo>
                  <a:lnTo>
                    <a:pt x="75548" y="4881"/>
                  </a:lnTo>
                  <a:lnTo>
                    <a:pt x="97358" y="19526"/>
                  </a:lnTo>
                  <a:lnTo>
                    <a:pt x="124475" y="34437"/>
                  </a:lnTo>
                  <a:lnTo>
                    <a:pt x="149987" y="41182"/>
                  </a:lnTo>
                  <a:lnTo>
                    <a:pt x="171174" y="41361"/>
                  </a:lnTo>
                  <a:lnTo>
                    <a:pt x="185318" y="36569"/>
                  </a:lnTo>
                </a:path>
              </a:pathLst>
            </a:custGeom>
            <a:ln w="6350">
              <a:solidFill>
                <a:srgbClr val="0A0A0A"/>
              </a:solidFill>
            </a:ln>
          </p:spPr>
          <p:txBody>
            <a:bodyPr wrap="square" lIns="0" tIns="0" rIns="0" bIns="0" rtlCol="0"/>
            <a:lstStyle/>
            <a:p>
              <a:endParaRPr/>
            </a:p>
          </p:txBody>
        </p:sp>
        <p:sp>
          <p:nvSpPr>
            <p:cNvPr id="75" name="object 75"/>
            <p:cNvSpPr/>
            <p:nvPr/>
          </p:nvSpPr>
          <p:spPr>
            <a:xfrm>
              <a:off x="5228513" y="4757064"/>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grpSp>
      <p:sp>
        <p:nvSpPr>
          <p:cNvPr id="76" name="object 76"/>
          <p:cNvSpPr txBox="1"/>
          <p:nvPr/>
        </p:nvSpPr>
        <p:spPr>
          <a:xfrm>
            <a:off x="3598155" y="6325034"/>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77" name="object 77"/>
          <p:cNvSpPr/>
          <p:nvPr/>
        </p:nvSpPr>
        <p:spPr>
          <a:xfrm>
            <a:off x="3500582" y="6256157"/>
            <a:ext cx="429895" cy="446405"/>
          </a:xfrm>
          <a:custGeom>
            <a:avLst/>
            <a:gdLst/>
            <a:ahLst/>
            <a:cxnLst/>
            <a:rect l="l" t="t" r="r" b="b"/>
            <a:pathLst>
              <a:path w="429895" h="446404">
                <a:moveTo>
                  <a:pt x="107175" y="0"/>
                </a:moveTo>
                <a:lnTo>
                  <a:pt x="123672" y="36690"/>
                </a:lnTo>
                <a:lnTo>
                  <a:pt x="82764" y="61820"/>
                </a:lnTo>
                <a:lnTo>
                  <a:pt x="48587" y="95182"/>
                </a:lnTo>
                <a:lnTo>
                  <a:pt x="22497" y="135428"/>
                </a:lnTo>
                <a:lnTo>
                  <a:pt x="5850" y="181213"/>
                </a:lnTo>
                <a:lnTo>
                  <a:pt x="0" y="231190"/>
                </a:lnTo>
                <a:lnTo>
                  <a:pt x="5674" y="280442"/>
                </a:lnTo>
                <a:lnTo>
                  <a:pt x="21836" y="325653"/>
                </a:lnTo>
                <a:lnTo>
                  <a:pt x="47197" y="365535"/>
                </a:lnTo>
                <a:lnTo>
                  <a:pt x="80466" y="398798"/>
                </a:lnTo>
                <a:lnTo>
                  <a:pt x="120352" y="424154"/>
                </a:lnTo>
                <a:lnTo>
                  <a:pt x="165567" y="440313"/>
                </a:lnTo>
                <a:lnTo>
                  <a:pt x="214820" y="445985"/>
                </a:lnTo>
                <a:lnTo>
                  <a:pt x="264080" y="440313"/>
                </a:lnTo>
                <a:lnTo>
                  <a:pt x="309296" y="424154"/>
                </a:lnTo>
                <a:lnTo>
                  <a:pt x="349180" y="398798"/>
                </a:lnTo>
                <a:lnTo>
                  <a:pt x="382444" y="365535"/>
                </a:lnTo>
                <a:lnTo>
                  <a:pt x="407798" y="325653"/>
                </a:lnTo>
                <a:lnTo>
                  <a:pt x="423956" y="280442"/>
                </a:lnTo>
                <a:lnTo>
                  <a:pt x="429628" y="231190"/>
                </a:lnTo>
                <a:lnTo>
                  <a:pt x="424185" y="182929"/>
                </a:lnTo>
                <a:lnTo>
                  <a:pt x="408666" y="138520"/>
                </a:lnTo>
                <a:lnTo>
                  <a:pt x="384279" y="99169"/>
                </a:lnTo>
                <a:lnTo>
                  <a:pt x="352237" y="66085"/>
                </a:lnTo>
                <a:lnTo>
                  <a:pt x="313749" y="40474"/>
                </a:lnTo>
                <a:lnTo>
                  <a:pt x="270027" y="23545"/>
                </a:lnTo>
                <a:lnTo>
                  <a:pt x="270027" y="65557"/>
                </a:lnTo>
                <a:lnTo>
                  <a:pt x="309072" y="84243"/>
                </a:lnTo>
                <a:lnTo>
                  <a:pt x="342013" y="111618"/>
                </a:lnTo>
                <a:lnTo>
                  <a:pt x="367372" y="146212"/>
                </a:lnTo>
                <a:lnTo>
                  <a:pt x="383671" y="186559"/>
                </a:lnTo>
                <a:lnTo>
                  <a:pt x="389432" y="231190"/>
                </a:lnTo>
                <a:lnTo>
                  <a:pt x="383194" y="277600"/>
                </a:lnTo>
                <a:lnTo>
                  <a:pt x="365589" y="319303"/>
                </a:lnTo>
                <a:lnTo>
                  <a:pt x="338283" y="354634"/>
                </a:lnTo>
                <a:lnTo>
                  <a:pt x="302942" y="381931"/>
                </a:lnTo>
                <a:lnTo>
                  <a:pt x="261233" y="399529"/>
                </a:lnTo>
                <a:lnTo>
                  <a:pt x="214820" y="405764"/>
                </a:lnTo>
                <a:lnTo>
                  <a:pt x="168413" y="399529"/>
                </a:lnTo>
                <a:lnTo>
                  <a:pt x="126710" y="381931"/>
                </a:lnTo>
                <a:lnTo>
                  <a:pt x="91374" y="354634"/>
                </a:lnTo>
                <a:lnTo>
                  <a:pt x="64073" y="319303"/>
                </a:lnTo>
                <a:lnTo>
                  <a:pt x="46471" y="277600"/>
                </a:lnTo>
                <a:lnTo>
                  <a:pt x="40233" y="231190"/>
                </a:lnTo>
                <a:lnTo>
                  <a:pt x="47546" y="181061"/>
                </a:lnTo>
                <a:lnTo>
                  <a:pt x="68062" y="136636"/>
                </a:lnTo>
                <a:lnTo>
                  <a:pt x="99651" y="100035"/>
                </a:lnTo>
                <a:lnTo>
                  <a:pt x="140182" y="73380"/>
                </a:lnTo>
                <a:lnTo>
                  <a:pt x="158750" y="114604"/>
                </a:lnTo>
                <a:lnTo>
                  <a:pt x="232194" y="12661"/>
                </a:lnTo>
                <a:lnTo>
                  <a:pt x="107175" y="0"/>
                </a:lnTo>
                <a:close/>
              </a:path>
            </a:pathLst>
          </a:custGeom>
          <a:solidFill>
            <a:srgbClr val="231F20"/>
          </a:solidFill>
        </p:spPr>
        <p:txBody>
          <a:bodyPr wrap="square" lIns="0" tIns="0" rIns="0" bIns="0" rtlCol="0"/>
          <a:lstStyle/>
          <a:p>
            <a:endParaRPr/>
          </a:p>
        </p:txBody>
      </p:sp>
      <p:sp>
        <p:nvSpPr>
          <p:cNvPr id="78" name="object 78"/>
          <p:cNvSpPr txBox="1"/>
          <p:nvPr/>
        </p:nvSpPr>
        <p:spPr>
          <a:xfrm>
            <a:off x="3629074" y="6539190"/>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79" name="object 79"/>
          <p:cNvSpPr/>
          <p:nvPr/>
        </p:nvSpPr>
        <p:spPr>
          <a:xfrm>
            <a:off x="4297279" y="6113545"/>
            <a:ext cx="714660" cy="719201"/>
          </a:xfrm>
          <a:prstGeom prst="rect">
            <a:avLst/>
          </a:prstGeom>
          <a:blipFill>
            <a:blip r:embed="rId8" cstate="print"/>
            <a:stretch>
              <a:fillRect/>
            </a:stretch>
          </a:blipFill>
        </p:spPr>
        <p:txBody>
          <a:bodyPr wrap="square" lIns="0" tIns="0" rIns="0" bIns="0" rtlCol="0"/>
          <a:lstStyle/>
          <a:p>
            <a:endParaRPr/>
          </a:p>
        </p:txBody>
      </p:sp>
      <p:sp>
        <p:nvSpPr>
          <p:cNvPr id="80" name="object 80"/>
          <p:cNvSpPr txBox="1"/>
          <p:nvPr/>
        </p:nvSpPr>
        <p:spPr>
          <a:xfrm>
            <a:off x="4376092" y="6479700"/>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81" name="object 81"/>
          <p:cNvSpPr txBox="1"/>
          <p:nvPr/>
        </p:nvSpPr>
        <p:spPr>
          <a:xfrm>
            <a:off x="4684402" y="6479700"/>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82" name="object 82"/>
          <p:cNvSpPr txBox="1"/>
          <p:nvPr/>
        </p:nvSpPr>
        <p:spPr>
          <a:xfrm>
            <a:off x="4355219" y="6252924"/>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83" name="object 83"/>
          <p:cNvSpPr txBox="1"/>
          <p:nvPr/>
        </p:nvSpPr>
        <p:spPr>
          <a:xfrm>
            <a:off x="4680160" y="6252924"/>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grpSp>
        <p:nvGrpSpPr>
          <p:cNvPr id="84" name="object 84"/>
          <p:cNvGrpSpPr/>
          <p:nvPr/>
        </p:nvGrpSpPr>
        <p:grpSpPr>
          <a:xfrm>
            <a:off x="5225338" y="5913539"/>
            <a:ext cx="1807210" cy="1056005"/>
            <a:chOff x="5225338" y="5913539"/>
            <a:chExt cx="1807210" cy="1056005"/>
          </a:xfrm>
        </p:grpSpPr>
        <p:sp>
          <p:nvSpPr>
            <p:cNvPr id="85" name="object 85"/>
            <p:cNvSpPr/>
            <p:nvPr/>
          </p:nvSpPr>
          <p:spPr>
            <a:xfrm>
              <a:off x="6080367" y="6188312"/>
              <a:ext cx="194310" cy="395605"/>
            </a:xfrm>
            <a:custGeom>
              <a:avLst/>
              <a:gdLst/>
              <a:ahLst/>
              <a:cxnLst/>
              <a:rect l="l" t="t" r="r" b="b"/>
              <a:pathLst>
                <a:path w="194310" h="395604">
                  <a:moveTo>
                    <a:pt x="56249" y="213423"/>
                  </a:moveTo>
                  <a:lnTo>
                    <a:pt x="20266" y="122631"/>
                  </a:lnTo>
                  <a:lnTo>
                    <a:pt x="3074" y="71775"/>
                  </a:lnTo>
                  <a:lnTo>
                    <a:pt x="0" y="42325"/>
                  </a:lnTo>
                  <a:lnTo>
                    <a:pt x="6364" y="15748"/>
                  </a:lnTo>
                  <a:lnTo>
                    <a:pt x="11022" y="1045"/>
                  </a:lnTo>
                  <a:lnTo>
                    <a:pt x="17010" y="0"/>
                  </a:lnTo>
                  <a:lnTo>
                    <a:pt x="28317" y="16080"/>
                  </a:lnTo>
                  <a:lnTo>
                    <a:pt x="48934" y="52755"/>
                  </a:lnTo>
                  <a:lnTo>
                    <a:pt x="61728" y="72202"/>
                  </a:lnTo>
                  <a:lnTo>
                    <a:pt x="69273" y="84694"/>
                  </a:lnTo>
                  <a:lnTo>
                    <a:pt x="74523" y="95641"/>
                  </a:lnTo>
                  <a:lnTo>
                    <a:pt x="80430" y="110451"/>
                  </a:lnTo>
                  <a:lnTo>
                    <a:pt x="87752" y="128613"/>
                  </a:lnTo>
                  <a:lnTo>
                    <a:pt x="95057" y="145368"/>
                  </a:lnTo>
                  <a:lnTo>
                    <a:pt x="102015" y="159731"/>
                  </a:lnTo>
                  <a:lnTo>
                    <a:pt x="108294" y="170713"/>
                  </a:lnTo>
                  <a:lnTo>
                    <a:pt x="113390" y="180087"/>
                  </a:lnTo>
                  <a:lnTo>
                    <a:pt x="117638" y="190814"/>
                  </a:lnTo>
                  <a:lnTo>
                    <a:pt x="121996" y="203603"/>
                  </a:lnTo>
                  <a:lnTo>
                    <a:pt x="127420" y="219163"/>
                  </a:lnTo>
                  <a:lnTo>
                    <a:pt x="145345" y="263774"/>
                  </a:lnTo>
                  <a:lnTo>
                    <a:pt x="168441" y="307632"/>
                  </a:lnTo>
                  <a:lnTo>
                    <a:pt x="178127" y="322333"/>
                  </a:lnTo>
                  <a:lnTo>
                    <a:pt x="185002" y="337726"/>
                  </a:lnTo>
                  <a:lnTo>
                    <a:pt x="190058" y="359979"/>
                  </a:lnTo>
                  <a:lnTo>
                    <a:pt x="194286" y="395262"/>
                  </a:lnTo>
                </a:path>
              </a:pathLst>
            </a:custGeom>
            <a:ln w="6350">
              <a:solidFill>
                <a:srgbClr val="221E1F"/>
              </a:solidFill>
            </a:ln>
          </p:spPr>
          <p:txBody>
            <a:bodyPr wrap="square" lIns="0" tIns="0" rIns="0" bIns="0" rtlCol="0"/>
            <a:lstStyle/>
            <a:p>
              <a:endParaRPr/>
            </a:p>
          </p:txBody>
        </p:sp>
        <p:sp>
          <p:nvSpPr>
            <p:cNvPr id="86" name="object 86"/>
            <p:cNvSpPr/>
            <p:nvPr/>
          </p:nvSpPr>
          <p:spPr>
            <a:xfrm>
              <a:off x="6261185" y="6401681"/>
              <a:ext cx="106680" cy="454659"/>
            </a:xfrm>
            <a:custGeom>
              <a:avLst/>
              <a:gdLst/>
              <a:ahLst/>
              <a:cxnLst/>
              <a:rect l="l" t="t" r="r" b="b"/>
              <a:pathLst>
                <a:path w="106679" h="454659">
                  <a:moveTo>
                    <a:pt x="106438" y="454494"/>
                  </a:moveTo>
                  <a:lnTo>
                    <a:pt x="85771" y="423426"/>
                  </a:lnTo>
                  <a:lnTo>
                    <a:pt x="74401" y="396686"/>
                  </a:lnTo>
                  <a:lnTo>
                    <a:pt x="68296" y="359527"/>
                  </a:lnTo>
                  <a:lnTo>
                    <a:pt x="63423" y="297205"/>
                  </a:lnTo>
                  <a:lnTo>
                    <a:pt x="57620" y="223850"/>
                  </a:lnTo>
                  <a:lnTo>
                    <a:pt x="52027" y="165622"/>
                  </a:lnTo>
                  <a:lnTo>
                    <a:pt x="47570" y="125875"/>
                  </a:lnTo>
                  <a:lnTo>
                    <a:pt x="39085" y="84366"/>
                  </a:lnTo>
                  <a:lnTo>
                    <a:pt x="26911" y="56387"/>
                  </a:lnTo>
                  <a:lnTo>
                    <a:pt x="20372" y="42971"/>
                  </a:lnTo>
                  <a:lnTo>
                    <a:pt x="14451" y="26169"/>
                  </a:lnTo>
                  <a:lnTo>
                    <a:pt x="8032" y="10380"/>
                  </a:lnTo>
                  <a:lnTo>
                    <a:pt x="0" y="0"/>
                  </a:lnTo>
                </a:path>
              </a:pathLst>
            </a:custGeom>
            <a:ln w="6350">
              <a:solidFill>
                <a:srgbClr val="221E1F"/>
              </a:solidFill>
            </a:ln>
          </p:spPr>
          <p:txBody>
            <a:bodyPr wrap="square" lIns="0" tIns="0" rIns="0" bIns="0" rtlCol="0"/>
            <a:lstStyle/>
            <a:p>
              <a:endParaRPr/>
            </a:p>
          </p:txBody>
        </p:sp>
        <p:sp>
          <p:nvSpPr>
            <p:cNvPr id="87" name="object 87"/>
            <p:cNvSpPr/>
            <p:nvPr/>
          </p:nvSpPr>
          <p:spPr>
            <a:xfrm>
              <a:off x="6236142" y="6293395"/>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88" name="object 88"/>
            <p:cNvSpPr/>
            <p:nvPr/>
          </p:nvSpPr>
          <p:spPr>
            <a:xfrm>
              <a:off x="5955345" y="6253606"/>
              <a:ext cx="235585" cy="269240"/>
            </a:xfrm>
            <a:custGeom>
              <a:avLst/>
              <a:gdLst/>
              <a:ahLst/>
              <a:cxnLst/>
              <a:rect l="l" t="t" r="r" b="b"/>
              <a:pathLst>
                <a:path w="235585" h="269240">
                  <a:moveTo>
                    <a:pt x="186828" y="268922"/>
                  </a:moveTo>
                  <a:lnTo>
                    <a:pt x="155516" y="224722"/>
                  </a:lnTo>
                  <a:lnTo>
                    <a:pt x="135834" y="198259"/>
                  </a:lnTo>
                  <a:lnTo>
                    <a:pt x="119462" y="178979"/>
                  </a:lnTo>
                  <a:lnTo>
                    <a:pt x="98080" y="156324"/>
                  </a:lnTo>
                  <a:lnTo>
                    <a:pt x="70494" y="123766"/>
                  </a:lnTo>
                  <a:lnTo>
                    <a:pt x="43954" y="87402"/>
                  </a:lnTo>
                  <a:lnTo>
                    <a:pt x="11403" y="37236"/>
                  </a:lnTo>
                  <a:lnTo>
                    <a:pt x="0" y="4932"/>
                  </a:lnTo>
                  <a:lnTo>
                    <a:pt x="8583" y="0"/>
                  </a:lnTo>
                  <a:lnTo>
                    <a:pt x="23089" y="892"/>
                  </a:lnTo>
                  <a:lnTo>
                    <a:pt x="33734" y="6188"/>
                  </a:lnTo>
                  <a:lnTo>
                    <a:pt x="42557" y="14583"/>
                  </a:lnTo>
                  <a:lnTo>
                    <a:pt x="51598" y="24777"/>
                  </a:lnTo>
                  <a:lnTo>
                    <a:pt x="67280" y="39622"/>
                  </a:lnTo>
                  <a:lnTo>
                    <a:pt x="90024" y="59402"/>
                  </a:lnTo>
                  <a:lnTo>
                    <a:pt x="112893" y="78789"/>
                  </a:lnTo>
                  <a:lnTo>
                    <a:pt x="128954" y="92456"/>
                  </a:lnTo>
                  <a:lnTo>
                    <a:pt x="162609" y="125999"/>
                  </a:lnTo>
                  <a:lnTo>
                    <a:pt x="200226" y="181584"/>
                  </a:lnTo>
                  <a:lnTo>
                    <a:pt x="213787" y="208832"/>
                  </a:lnTo>
                  <a:lnTo>
                    <a:pt x="224998" y="228423"/>
                  </a:lnTo>
                  <a:lnTo>
                    <a:pt x="232627" y="240254"/>
                  </a:lnTo>
                  <a:lnTo>
                    <a:pt x="235443" y="244221"/>
                  </a:lnTo>
                </a:path>
              </a:pathLst>
            </a:custGeom>
            <a:ln w="6350">
              <a:solidFill>
                <a:srgbClr val="221E1F"/>
              </a:solidFill>
            </a:ln>
          </p:spPr>
          <p:txBody>
            <a:bodyPr wrap="square" lIns="0" tIns="0" rIns="0" bIns="0" rtlCol="0"/>
            <a:lstStyle/>
            <a:p>
              <a:endParaRPr/>
            </a:p>
          </p:txBody>
        </p:sp>
        <p:sp>
          <p:nvSpPr>
            <p:cNvPr id="89" name="object 89"/>
            <p:cNvSpPr/>
            <p:nvPr/>
          </p:nvSpPr>
          <p:spPr>
            <a:xfrm>
              <a:off x="5900691" y="6330195"/>
              <a:ext cx="259079" cy="551815"/>
            </a:xfrm>
            <a:custGeom>
              <a:avLst/>
              <a:gdLst/>
              <a:ahLst/>
              <a:cxnLst/>
              <a:rect l="l" t="t" r="r" b="b"/>
              <a:pathLst>
                <a:path w="259079" h="551815">
                  <a:moveTo>
                    <a:pt x="179743" y="113385"/>
                  </a:moveTo>
                  <a:lnTo>
                    <a:pt x="135730" y="76834"/>
                  </a:lnTo>
                  <a:lnTo>
                    <a:pt x="100728" y="50824"/>
                  </a:lnTo>
                  <a:lnTo>
                    <a:pt x="42596" y="8675"/>
                  </a:lnTo>
                  <a:lnTo>
                    <a:pt x="30594" y="0"/>
                  </a:lnTo>
                  <a:lnTo>
                    <a:pt x="5772" y="4537"/>
                  </a:lnTo>
                  <a:lnTo>
                    <a:pt x="0" y="20153"/>
                  </a:lnTo>
                  <a:lnTo>
                    <a:pt x="3619" y="36852"/>
                  </a:lnTo>
                  <a:lnTo>
                    <a:pt x="35541" y="74099"/>
                  </a:lnTo>
                  <a:lnTo>
                    <a:pt x="53492" y="88087"/>
                  </a:lnTo>
                  <a:lnTo>
                    <a:pt x="82681" y="116440"/>
                  </a:lnTo>
                  <a:lnTo>
                    <a:pt x="118657" y="157092"/>
                  </a:lnTo>
                  <a:lnTo>
                    <a:pt x="152788" y="196697"/>
                  </a:lnTo>
                  <a:lnTo>
                    <a:pt x="176441" y="221907"/>
                  </a:lnTo>
                  <a:lnTo>
                    <a:pt x="186764" y="233847"/>
                  </a:lnTo>
                  <a:lnTo>
                    <a:pt x="189253" y="242509"/>
                  </a:lnTo>
                  <a:lnTo>
                    <a:pt x="187855" y="247785"/>
                  </a:lnTo>
                  <a:lnTo>
                    <a:pt x="186512" y="249567"/>
                  </a:lnTo>
                  <a:lnTo>
                    <a:pt x="166091" y="230867"/>
                  </a:lnTo>
                  <a:lnTo>
                    <a:pt x="153735" y="220314"/>
                  </a:lnTo>
                  <a:lnTo>
                    <a:pt x="144448" y="214022"/>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6"/>
                  </a:lnTo>
                  <a:lnTo>
                    <a:pt x="154540" y="299834"/>
                  </a:lnTo>
                  <a:lnTo>
                    <a:pt x="181190" y="341522"/>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90" name="object 90"/>
            <p:cNvSpPr/>
            <p:nvPr/>
          </p:nvSpPr>
          <p:spPr>
            <a:xfrm>
              <a:off x="6069341" y="6459841"/>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91" name="object 91"/>
            <p:cNvSpPr/>
            <p:nvPr/>
          </p:nvSpPr>
          <p:spPr>
            <a:xfrm>
              <a:off x="5754525" y="6001031"/>
              <a:ext cx="576580" cy="895350"/>
            </a:xfrm>
            <a:custGeom>
              <a:avLst/>
              <a:gdLst/>
              <a:ahLst/>
              <a:cxnLst/>
              <a:rect l="l" t="t" r="r" b="b"/>
              <a:pathLst>
                <a:path w="576579" h="895350">
                  <a:moveTo>
                    <a:pt x="340172" y="894900"/>
                  </a:moveTo>
                  <a:lnTo>
                    <a:pt x="309771" y="869869"/>
                  </a:lnTo>
                  <a:lnTo>
                    <a:pt x="269957" y="845048"/>
                  </a:lnTo>
                  <a:lnTo>
                    <a:pt x="223931" y="821303"/>
                  </a:lnTo>
                  <a:lnTo>
                    <a:pt x="174892" y="799502"/>
                  </a:lnTo>
                  <a:lnTo>
                    <a:pt x="126040" y="780513"/>
                  </a:lnTo>
                  <a:lnTo>
                    <a:pt x="80575" y="765203"/>
                  </a:lnTo>
                  <a:lnTo>
                    <a:pt x="41697" y="754438"/>
                  </a:lnTo>
                  <a:lnTo>
                    <a:pt x="4126" y="736554"/>
                  </a:lnTo>
                  <a:lnTo>
                    <a:pt x="0" y="715895"/>
                  </a:lnTo>
                  <a:lnTo>
                    <a:pt x="10975" y="698830"/>
                  </a:lnTo>
                  <a:lnTo>
                    <a:pt x="18710" y="691726"/>
                  </a:lnTo>
                  <a:lnTo>
                    <a:pt x="14607" y="649064"/>
                  </a:lnTo>
                  <a:lnTo>
                    <a:pt x="15490" y="598750"/>
                  </a:lnTo>
                  <a:lnTo>
                    <a:pt x="28555" y="527052"/>
                  </a:lnTo>
                  <a:lnTo>
                    <a:pt x="38783" y="472881"/>
                  </a:lnTo>
                  <a:lnTo>
                    <a:pt x="49563" y="415159"/>
                  </a:lnTo>
                  <a:lnTo>
                    <a:pt x="58898" y="363679"/>
                  </a:lnTo>
                  <a:lnTo>
                    <a:pt x="64785" y="328239"/>
                  </a:lnTo>
                  <a:lnTo>
                    <a:pt x="66258" y="295811"/>
                  </a:lnTo>
                  <a:lnTo>
                    <a:pt x="64881" y="257519"/>
                  </a:lnTo>
                  <a:lnTo>
                    <a:pt x="65132" y="211206"/>
                  </a:lnTo>
                  <a:lnTo>
                    <a:pt x="71491" y="154719"/>
                  </a:lnTo>
                  <a:lnTo>
                    <a:pt x="80652" y="105034"/>
                  </a:lnTo>
                  <a:lnTo>
                    <a:pt x="98664" y="47218"/>
                  </a:lnTo>
                  <a:lnTo>
                    <a:pt x="136829" y="0"/>
                  </a:lnTo>
                  <a:lnTo>
                    <a:pt x="161567" y="12498"/>
                  </a:lnTo>
                  <a:lnTo>
                    <a:pt x="181479" y="34302"/>
                  </a:lnTo>
                  <a:lnTo>
                    <a:pt x="189652" y="45905"/>
                  </a:lnTo>
                  <a:lnTo>
                    <a:pt x="215857" y="77504"/>
                  </a:lnTo>
                  <a:lnTo>
                    <a:pt x="240857" y="92613"/>
                  </a:lnTo>
                  <a:lnTo>
                    <a:pt x="259577" y="97258"/>
                  </a:lnTo>
                  <a:lnTo>
                    <a:pt x="266944" y="97467"/>
                  </a:lnTo>
                  <a:lnTo>
                    <a:pt x="291757" y="88437"/>
                  </a:lnTo>
                  <a:lnTo>
                    <a:pt x="312762" y="96132"/>
                  </a:lnTo>
                  <a:lnTo>
                    <a:pt x="327962" y="111064"/>
                  </a:lnTo>
                  <a:lnTo>
                    <a:pt x="335359" y="123744"/>
                  </a:lnTo>
                  <a:lnTo>
                    <a:pt x="338395" y="135469"/>
                  </a:lnTo>
                  <a:lnTo>
                    <a:pt x="342731" y="150614"/>
                  </a:lnTo>
                  <a:lnTo>
                    <a:pt x="349639" y="164191"/>
                  </a:lnTo>
                  <a:lnTo>
                    <a:pt x="360391" y="171216"/>
                  </a:lnTo>
                  <a:lnTo>
                    <a:pt x="374466" y="174297"/>
                  </a:lnTo>
                  <a:lnTo>
                    <a:pt x="389139" y="179401"/>
                  </a:lnTo>
                  <a:lnTo>
                    <a:pt x="402308" y="186525"/>
                  </a:lnTo>
                  <a:lnTo>
                    <a:pt x="411876" y="195664"/>
                  </a:lnTo>
                  <a:lnTo>
                    <a:pt x="419247" y="205207"/>
                  </a:lnTo>
                  <a:lnTo>
                    <a:pt x="426261" y="213002"/>
                  </a:lnTo>
                  <a:lnTo>
                    <a:pt x="431506" y="218259"/>
                  </a:lnTo>
                  <a:lnTo>
                    <a:pt x="433568" y="220187"/>
                  </a:lnTo>
                  <a:lnTo>
                    <a:pt x="504971" y="226459"/>
                  </a:lnTo>
                  <a:lnTo>
                    <a:pt x="541193" y="251637"/>
                  </a:lnTo>
                  <a:lnTo>
                    <a:pt x="554171" y="279004"/>
                  </a:lnTo>
                  <a:lnTo>
                    <a:pt x="555844" y="291841"/>
                  </a:lnTo>
                  <a:lnTo>
                    <a:pt x="555662" y="320683"/>
                  </a:lnTo>
                  <a:lnTo>
                    <a:pt x="556772" y="338029"/>
                  </a:lnTo>
                  <a:lnTo>
                    <a:pt x="560228" y="350839"/>
                  </a:lnTo>
                  <a:lnTo>
                    <a:pt x="567083" y="366072"/>
                  </a:lnTo>
                  <a:lnTo>
                    <a:pt x="574475" y="391457"/>
                  </a:lnTo>
                  <a:lnTo>
                    <a:pt x="576248" y="425254"/>
                  </a:lnTo>
                  <a:lnTo>
                    <a:pt x="568603" y="460280"/>
                  </a:lnTo>
                  <a:lnTo>
                    <a:pt x="547741" y="489351"/>
                  </a:lnTo>
                </a:path>
              </a:pathLst>
            </a:custGeom>
            <a:ln w="6350">
              <a:solidFill>
                <a:srgbClr val="221E1F"/>
              </a:solidFill>
            </a:ln>
          </p:spPr>
          <p:txBody>
            <a:bodyPr wrap="square" lIns="0" tIns="0" rIns="0" bIns="0" rtlCol="0"/>
            <a:lstStyle/>
            <a:p>
              <a:endParaRPr/>
            </a:p>
          </p:txBody>
        </p:sp>
        <p:sp>
          <p:nvSpPr>
            <p:cNvPr id="92" name="object 92"/>
            <p:cNvSpPr/>
            <p:nvPr/>
          </p:nvSpPr>
          <p:spPr>
            <a:xfrm>
              <a:off x="5830999" y="6043761"/>
              <a:ext cx="468287" cy="353565"/>
            </a:xfrm>
            <a:prstGeom prst="rect">
              <a:avLst/>
            </a:prstGeom>
            <a:blipFill>
              <a:blip r:embed="rId9" cstate="print"/>
              <a:stretch>
                <a:fillRect/>
              </a:stretch>
            </a:blipFill>
          </p:spPr>
          <p:txBody>
            <a:bodyPr wrap="square" lIns="0" tIns="0" rIns="0" bIns="0" rtlCol="0"/>
            <a:lstStyle/>
            <a:p>
              <a:endParaRPr/>
            </a:p>
          </p:txBody>
        </p:sp>
        <p:sp>
          <p:nvSpPr>
            <p:cNvPr id="93" name="object 93"/>
            <p:cNvSpPr/>
            <p:nvPr/>
          </p:nvSpPr>
          <p:spPr>
            <a:xfrm>
              <a:off x="5788483" y="6655588"/>
              <a:ext cx="292735" cy="78740"/>
            </a:xfrm>
            <a:custGeom>
              <a:avLst/>
              <a:gdLst/>
              <a:ahLst/>
              <a:cxnLst/>
              <a:rect l="l" t="t" r="r" b="b"/>
              <a:pathLst>
                <a:path w="292735" h="78740">
                  <a:moveTo>
                    <a:pt x="0" y="78443"/>
                  </a:moveTo>
                  <a:lnTo>
                    <a:pt x="5054" y="65264"/>
                  </a:lnTo>
                  <a:lnTo>
                    <a:pt x="8332" y="58547"/>
                  </a:lnTo>
                  <a:lnTo>
                    <a:pt x="11271" y="56199"/>
                  </a:lnTo>
                  <a:lnTo>
                    <a:pt x="15303" y="56129"/>
                  </a:lnTo>
                  <a:lnTo>
                    <a:pt x="22163" y="56198"/>
                  </a:lnTo>
                  <a:lnTo>
                    <a:pt x="33034" y="54572"/>
                  </a:lnTo>
                  <a:lnTo>
                    <a:pt x="48584" y="49648"/>
                  </a:lnTo>
                  <a:lnTo>
                    <a:pt x="69481" y="39823"/>
                  </a:lnTo>
                  <a:lnTo>
                    <a:pt x="92898" y="26041"/>
                  </a:lnTo>
                  <a:lnTo>
                    <a:pt x="125852" y="10222"/>
                  </a:lnTo>
                  <a:lnTo>
                    <a:pt x="169409" y="0"/>
                  </a:lnTo>
                  <a:lnTo>
                    <a:pt x="224634" y="3008"/>
                  </a:lnTo>
                  <a:lnTo>
                    <a:pt x="292595" y="26881"/>
                  </a:lnTo>
                </a:path>
              </a:pathLst>
            </a:custGeom>
            <a:ln w="6350">
              <a:solidFill>
                <a:srgbClr val="221E1F"/>
              </a:solidFill>
            </a:ln>
          </p:spPr>
          <p:txBody>
            <a:bodyPr wrap="square" lIns="0" tIns="0" rIns="0" bIns="0" rtlCol="0"/>
            <a:lstStyle/>
            <a:p>
              <a:endParaRPr/>
            </a:p>
          </p:txBody>
        </p:sp>
        <p:sp>
          <p:nvSpPr>
            <p:cNvPr id="94" name="object 94"/>
            <p:cNvSpPr/>
            <p:nvPr/>
          </p:nvSpPr>
          <p:spPr>
            <a:xfrm>
              <a:off x="5834794" y="6710181"/>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95" name="object 95"/>
            <p:cNvSpPr/>
            <p:nvPr/>
          </p:nvSpPr>
          <p:spPr>
            <a:xfrm>
              <a:off x="5891004" y="6536040"/>
              <a:ext cx="168910" cy="104775"/>
            </a:xfrm>
            <a:custGeom>
              <a:avLst/>
              <a:gdLst/>
              <a:ahLst/>
              <a:cxnLst/>
              <a:rect l="l" t="t" r="r" b="b"/>
              <a:pathLst>
                <a:path w="168910" h="104775">
                  <a:moveTo>
                    <a:pt x="168719" y="104546"/>
                  </a:moveTo>
                  <a:lnTo>
                    <a:pt x="121104" y="79721"/>
                  </a:lnTo>
                  <a:lnTo>
                    <a:pt x="78136" y="55379"/>
                  </a:lnTo>
                  <a:lnTo>
                    <a:pt x="42942" y="30282"/>
                  </a:lnTo>
                  <a:lnTo>
                    <a:pt x="22432" y="15760"/>
                  </a:lnTo>
                  <a:lnTo>
                    <a:pt x="6445" y="4515"/>
                  </a:lnTo>
                  <a:lnTo>
                    <a:pt x="0" y="0"/>
                  </a:lnTo>
                </a:path>
              </a:pathLst>
            </a:custGeom>
            <a:ln w="6350">
              <a:solidFill>
                <a:srgbClr val="221E1F"/>
              </a:solidFill>
            </a:ln>
          </p:spPr>
          <p:txBody>
            <a:bodyPr wrap="square" lIns="0" tIns="0" rIns="0" bIns="0" rtlCol="0"/>
            <a:lstStyle/>
            <a:p>
              <a:endParaRPr/>
            </a:p>
          </p:txBody>
        </p:sp>
        <p:sp>
          <p:nvSpPr>
            <p:cNvPr id="96" name="object 96"/>
            <p:cNvSpPr/>
            <p:nvPr/>
          </p:nvSpPr>
          <p:spPr>
            <a:xfrm>
              <a:off x="5793792" y="6594031"/>
              <a:ext cx="180340" cy="43815"/>
            </a:xfrm>
            <a:custGeom>
              <a:avLst/>
              <a:gdLst/>
              <a:ahLst/>
              <a:cxnLst/>
              <a:rect l="l" t="t" r="r" b="b"/>
              <a:pathLst>
                <a:path w="180339" h="43815">
                  <a:moveTo>
                    <a:pt x="0" y="43187"/>
                  </a:moveTo>
                  <a:lnTo>
                    <a:pt x="26729" y="12845"/>
                  </a:lnTo>
                  <a:lnTo>
                    <a:pt x="54390" y="0"/>
                  </a:lnTo>
                  <a:lnTo>
                    <a:pt x="99858" y="2191"/>
                  </a:lnTo>
                  <a:lnTo>
                    <a:pt x="180009" y="16962"/>
                  </a:lnTo>
                </a:path>
              </a:pathLst>
            </a:custGeom>
            <a:ln w="6350">
              <a:solidFill>
                <a:srgbClr val="221E1F"/>
              </a:solidFill>
            </a:ln>
          </p:spPr>
          <p:txBody>
            <a:bodyPr wrap="square" lIns="0" tIns="0" rIns="0" bIns="0" rtlCol="0"/>
            <a:lstStyle/>
            <a:p>
              <a:endParaRPr/>
            </a:p>
          </p:txBody>
        </p:sp>
        <p:sp>
          <p:nvSpPr>
            <p:cNvPr id="97" name="object 97"/>
            <p:cNvSpPr/>
            <p:nvPr/>
          </p:nvSpPr>
          <p:spPr>
            <a:xfrm>
              <a:off x="6058927" y="6449808"/>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98" name="object 98"/>
            <p:cNvSpPr/>
            <p:nvPr/>
          </p:nvSpPr>
          <p:spPr>
            <a:xfrm>
              <a:off x="6050690" y="6443048"/>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99" name="object 99"/>
            <p:cNvSpPr/>
            <p:nvPr/>
          </p:nvSpPr>
          <p:spPr>
            <a:xfrm>
              <a:off x="6257438" y="6485880"/>
              <a:ext cx="36195" cy="12700"/>
            </a:xfrm>
            <a:custGeom>
              <a:avLst/>
              <a:gdLst/>
              <a:ahLst/>
              <a:cxnLst/>
              <a:rect l="l" t="t" r="r" b="b"/>
              <a:pathLst>
                <a:path w="36195" h="12700">
                  <a:moveTo>
                    <a:pt x="36118" y="0"/>
                  </a:moveTo>
                  <a:lnTo>
                    <a:pt x="19731" y="2139"/>
                  </a:lnTo>
                  <a:lnTo>
                    <a:pt x="10506" y="4159"/>
                  </a:lnTo>
                  <a:lnTo>
                    <a:pt x="5057" y="7236"/>
                  </a:lnTo>
                  <a:lnTo>
                    <a:pt x="0" y="12547"/>
                  </a:lnTo>
                </a:path>
              </a:pathLst>
            </a:custGeom>
            <a:ln w="6350">
              <a:solidFill>
                <a:srgbClr val="221E1F"/>
              </a:solidFill>
            </a:ln>
          </p:spPr>
          <p:txBody>
            <a:bodyPr wrap="square" lIns="0" tIns="0" rIns="0" bIns="0" rtlCol="0"/>
            <a:lstStyle/>
            <a:p>
              <a:endParaRPr/>
            </a:p>
          </p:txBody>
        </p:sp>
        <p:sp>
          <p:nvSpPr>
            <p:cNvPr id="100" name="object 100"/>
            <p:cNvSpPr/>
            <p:nvPr/>
          </p:nvSpPr>
          <p:spPr>
            <a:xfrm>
              <a:off x="6174395" y="6375816"/>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101" name="object 101"/>
            <p:cNvSpPr/>
            <p:nvPr/>
          </p:nvSpPr>
          <p:spPr>
            <a:xfrm>
              <a:off x="6172832" y="6364174"/>
              <a:ext cx="19050" cy="10795"/>
            </a:xfrm>
            <a:custGeom>
              <a:avLst/>
              <a:gdLst/>
              <a:ahLst/>
              <a:cxnLst/>
              <a:rect l="l" t="t" r="r" b="b"/>
              <a:pathLst>
                <a:path w="19050" h="10795">
                  <a:moveTo>
                    <a:pt x="0" y="10363"/>
                  </a:moveTo>
                  <a:lnTo>
                    <a:pt x="8534" y="2997"/>
                  </a:lnTo>
                  <a:lnTo>
                    <a:pt x="18846" y="0"/>
                  </a:lnTo>
                </a:path>
              </a:pathLst>
            </a:custGeom>
            <a:ln w="6350">
              <a:solidFill>
                <a:srgbClr val="221E1F"/>
              </a:solidFill>
            </a:ln>
          </p:spPr>
          <p:txBody>
            <a:bodyPr wrap="square" lIns="0" tIns="0" rIns="0" bIns="0" rtlCol="0"/>
            <a:lstStyle/>
            <a:p>
              <a:endParaRPr/>
            </a:p>
          </p:txBody>
        </p:sp>
        <p:sp>
          <p:nvSpPr>
            <p:cNvPr id="102" name="object 102"/>
            <p:cNvSpPr/>
            <p:nvPr/>
          </p:nvSpPr>
          <p:spPr>
            <a:xfrm>
              <a:off x="6171120" y="6351341"/>
              <a:ext cx="13970" cy="11430"/>
            </a:xfrm>
            <a:custGeom>
              <a:avLst/>
              <a:gdLst/>
              <a:ahLst/>
              <a:cxnLst/>
              <a:rect l="l" t="t" r="r" b="b"/>
              <a:pathLst>
                <a:path w="13970" h="11429">
                  <a:moveTo>
                    <a:pt x="0" y="11302"/>
                  </a:moveTo>
                  <a:lnTo>
                    <a:pt x="673" y="0"/>
                  </a:lnTo>
                  <a:lnTo>
                    <a:pt x="13716" y="1257"/>
                  </a:lnTo>
                </a:path>
              </a:pathLst>
            </a:custGeom>
            <a:ln w="6350">
              <a:solidFill>
                <a:srgbClr val="221E1F"/>
              </a:solidFill>
            </a:ln>
          </p:spPr>
          <p:txBody>
            <a:bodyPr wrap="square" lIns="0" tIns="0" rIns="0" bIns="0" rtlCol="0"/>
            <a:lstStyle/>
            <a:p>
              <a:endParaRPr/>
            </a:p>
          </p:txBody>
        </p:sp>
        <p:sp>
          <p:nvSpPr>
            <p:cNvPr id="103" name="object 103"/>
            <p:cNvSpPr/>
            <p:nvPr/>
          </p:nvSpPr>
          <p:spPr>
            <a:xfrm>
              <a:off x="6107744" y="6386463"/>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104" name="object 104"/>
            <p:cNvSpPr/>
            <p:nvPr/>
          </p:nvSpPr>
          <p:spPr>
            <a:xfrm>
              <a:off x="6105462" y="6378825"/>
              <a:ext cx="12065" cy="14604"/>
            </a:xfrm>
            <a:custGeom>
              <a:avLst/>
              <a:gdLst/>
              <a:ahLst/>
              <a:cxnLst/>
              <a:rect l="l" t="t" r="r" b="b"/>
              <a:pathLst>
                <a:path w="12064" h="14604">
                  <a:moveTo>
                    <a:pt x="0" y="14439"/>
                  </a:moveTo>
                  <a:lnTo>
                    <a:pt x="2755" y="7239"/>
                  </a:lnTo>
                  <a:lnTo>
                    <a:pt x="11785" y="0"/>
                  </a:lnTo>
                </a:path>
              </a:pathLst>
            </a:custGeom>
            <a:ln w="6350">
              <a:solidFill>
                <a:srgbClr val="221E1F"/>
              </a:solidFill>
            </a:ln>
          </p:spPr>
          <p:txBody>
            <a:bodyPr wrap="square" lIns="0" tIns="0" rIns="0" bIns="0" rtlCol="0"/>
            <a:lstStyle/>
            <a:p>
              <a:endParaRPr/>
            </a:p>
          </p:txBody>
        </p:sp>
        <p:sp>
          <p:nvSpPr>
            <p:cNvPr id="105" name="object 105"/>
            <p:cNvSpPr/>
            <p:nvPr/>
          </p:nvSpPr>
          <p:spPr>
            <a:xfrm>
              <a:off x="6089929" y="6367443"/>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106" name="object 106"/>
            <p:cNvSpPr/>
            <p:nvPr/>
          </p:nvSpPr>
          <p:spPr>
            <a:xfrm>
              <a:off x="6085272" y="6228518"/>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107" name="object 107"/>
            <p:cNvSpPr/>
            <p:nvPr/>
          </p:nvSpPr>
          <p:spPr>
            <a:xfrm>
              <a:off x="5970203" y="6266563"/>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108" name="object 108"/>
            <p:cNvSpPr/>
            <p:nvPr/>
          </p:nvSpPr>
          <p:spPr>
            <a:xfrm>
              <a:off x="5900752" y="6351404"/>
              <a:ext cx="60960" cy="30480"/>
            </a:xfrm>
            <a:custGeom>
              <a:avLst/>
              <a:gdLst/>
              <a:ahLst/>
              <a:cxnLst/>
              <a:rect l="l" t="t" r="r" b="b"/>
              <a:pathLst>
                <a:path w="60960" h="30479">
                  <a:moveTo>
                    <a:pt x="60744" y="622"/>
                  </a:moveTo>
                  <a:lnTo>
                    <a:pt x="57243" y="19169"/>
                  </a:lnTo>
                  <a:lnTo>
                    <a:pt x="53833" y="28128"/>
                  </a:lnTo>
                  <a:lnTo>
                    <a:pt x="48497" y="29999"/>
                  </a:lnTo>
                  <a:lnTo>
                    <a:pt x="39217" y="27279"/>
                  </a:lnTo>
                  <a:lnTo>
                    <a:pt x="26210" y="22049"/>
                  </a:lnTo>
                  <a:lnTo>
                    <a:pt x="13208" y="15259"/>
                  </a:lnTo>
                  <a:lnTo>
                    <a:pt x="3405" y="7659"/>
                  </a:lnTo>
                  <a:lnTo>
                    <a:pt x="0" y="0"/>
                  </a:lnTo>
                </a:path>
              </a:pathLst>
            </a:custGeom>
            <a:ln w="6350">
              <a:solidFill>
                <a:srgbClr val="221E1F"/>
              </a:solidFill>
            </a:ln>
          </p:spPr>
          <p:txBody>
            <a:bodyPr wrap="square" lIns="0" tIns="0" rIns="0" bIns="0" rtlCol="0"/>
            <a:lstStyle/>
            <a:p>
              <a:endParaRPr/>
            </a:p>
          </p:txBody>
        </p:sp>
        <p:sp>
          <p:nvSpPr>
            <p:cNvPr id="109" name="object 109"/>
            <p:cNvSpPr/>
            <p:nvPr/>
          </p:nvSpPr>
          <p:spPr>
            <a:xfrm>
              <a:off x="5915110" y="6481253"/>
              <a:ext cx="50165" cy="39370"/>
            </a:xfrm>
            <a:custGeom>
              <a:avLst/>
              <a:gdLst/>
              <a:ahLst/>
              <a:cxnLst/>
              <a:rect l="l" t="t" r="r" b="b"/>
              <a:pathLst>
                <a:path w="50164" h="39370">
                  <a:moveTo>
                    <a:pt x="14363" y="0"/>
                  </a:moveTo>
                  <a:lnTo>
                    <a:pt x="37383" y="10529"/>
                  </a:lnTo>
                  <a:lnTo>
                    <a:pt x="48220" y="17559"/>
                  </a:lnTo>
                  <a:lnTo>
                    <a:pt x="49719" y="24258"/>
                  </a:lnTo>
                  <a:lnTo>
                    <a:pt x="44729" y="33794"/>
                  </a:lnTo>
                  <a:lnTo>
                    <a:pt x="33636" y="39374"/>
                  </a:lnTo>
                  <a:lnTo>
                    <a:pt x="18716" y="36048"/>
                  </a:lnTo>
                  <a:lnTo>
                    <a:pt x="5620" y="29722"/>
                  </a:lnTo>
                  <a:lnTo>
                    <a:pt x="0" y="26301"/>
                  </a:lnTo>
                </a:path>
              </a:pathLst>
            </a:custGeom>
            <a:ln w="6350">
              <a:solidFill>
                <a:srgbClr val="221E1F"/>
              </a:solidFill>
            </a:ln>
          </p:spPr>
          <p:txBody>
            <a:bodyPr wrap="square" lIns="0" tIns="0" rIns="0" bIns="0" rtlCol="0"/>
            <a:lstStyle/>
            <a:p>
              <a:endParaRPr/>
            </a:p>
          </p:txBody>
        </p:sp>
        <p:sp>
          <p:nvSpPr>
            <p:cNvPr id="110" name="object 110"/>
            <p:cNvSpPr/>
            <p:nvPr/>
          </p:nvSpPr>
          <p:spPr>
            <a:xfrm>
              <a:off x="6046375" y="6558713"/>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111" name="object 111"/>
            <p:cNvSpPr/>
            <p:nvPr/>
          </p:nvSpPr>
          <p:spPr>
            <a:xfrm>
              <a:off x="6025367" y="6550427"/>
              <a:ext cx="21590" cy="36195"/>
            </a:xfrm>
            <a:custGeom>
              <a:avLst/>
              <a:gdLst/>
              <a:ahLst/>
              <a:cxnLst/>
              <a:rect l="l" t="t" r="r" b="b"/>
              <a:pathLst>
                <a:path w="21589" h="36195">
                  <a:moveTo>
                    <a:pt x="21234" y="0"/>
                  </a:moveTo>
                  <a:lnTo>
                    <a:pt x="7749" y="10708"/>
                  </a:lnTo>
                  <a:lnTo>
                    <a:pt x="1267" y="17989"/>
                  </a:lnTo>
                  <a:lnTo>
                    <a:pt x="0" y="25185"/>
                  </a:lnTo>
                  <a:lnTo>
                    <a:pt x="2159" y="35636"/>
                  </a:lnTo>
                </a:path>
              </a:pathLst>
            </a:custGeom>
            <a:ln w="6350">
              <a:solidFill>
                <a:srgbClr val="221E1F"/>
              </a:solidFill>
            </a:ln>
          </p:spPr>
          <p:txBody>
            <a:bodyPr wrap="square" lIns="0" tIns="0" rIns="0" bIns="0" rtlCol="0"/>
            <a:lstStyle/>
            <a:p>
              <a:endParaRPr/>
            </a:p>
          </p:txBody>
        </p:sp>
        <p:sp>
          <p:nvSpPr>
            <p:cNvPr id="112" name="object 112"/>
            <p:cNvSpPr/>
            <p:nvPr/>
          </p:nvSpPr>
          <p:spPr>
            <a:xfrm>
              <a:off x="6039358" y="6560256"/>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113" name="object 113"/>
            <p:cNvSpPr/>
            <p:nvPr/>
          </p:nvSpPr>
          <p:spPr>
            <a:xfrm>
              <a:off x="5228513" y="5916714"/>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grpSp>
      <p:grpSp>
        <p:nvGrpSpPr>
          <p:cNvPr id="114" name="object 114"/>
          <p:cNvGrpSpPr/>
          <p:nvPr/>
        </p:nvGrpSpPr>
        <p:grpSpPr>
          <a:xfrm>
            <a:off x="540029" y="4757737"/>
            <a:ext cx="2712720" cy="2211705"/>
            <a:chOff x="540029" y="4757737"/>
            <a:chExt cx="2712720" cy="2211705"/>
          </a:xfrm>
        </p:grpSpPr>
        <p:sp>
          <p:nvSpPr>
            <p:cNvPr id="115" name="object 115"/>
            <p:cNvSpPr/>
            <p:nvPr/>
          </p:nvSpPr>
          <p:spPr>
            <a:xfrm>
              <a:off x="1549415" y="5206834"/>
              <a:ext cx="147320" cy="294640"/>
            </a:xfrm>
            <a:custGeom>
              <a:avLst/>
              <a:gdLst/>
              <a:ahLst/>
              <a:cxnLst/>
              <a:rect l="l" t="t" r="r" b="b"/>
              <a:pathLst>
                <a:path w="147319" h="294639">
                  <a:moveTo>
                    <a:pt x="139598" y="294411"/>
                  </a:moveTo>
                  <a:lnTo>
                    <a:pt x="97299" y="261564"/>
                  </a:lnTo>
                  <a:lnTo>
                    <a:pt x="69330" y="217885"/>
                  </a:lnTo>
                  <a:lnTo>
                    <a:pt x="41046" y="161747"/>
                  </a:lnTo>
                  <a:lnTo>
                    <a:pt x="17894" y="103323"/>
                  </a:lnTo>
                  <a:lnTo>
                    <a:pt x="3852" y="53422"/>
                  </a:lnTo>
                  <a:lnTo>
                    <a:pt x="0" y="17246"/>
                  </a:lnTo>
                  <a:lnTo>
                    <a:pt x="7416" y="0"/>
                  </a:lnTo>
                  <a:lnTo>
                    <a:pt x="49721" y="32829"/>
                  </a:lnTo>
                  <a:lnTo>
                    <a:pt x="77684" y="76513"/>
                  </a:lnTo>
                  <a:lnTo>
                    <a:pt x="105943" y="132676"/>
                  </a:lnTo>
                  <a:lnTo>
                    <a:pt x="129152" y="191119"/>
                  </a:lnTo>
                  <a:lnTo>
                    <a:pt x="143216" y="241014"/>
                  </a:lnTo>
                  <a:lnTo>
                    <a:pt x="147057" y="277173"/>
                  </a:lnTo>
                  <a:lnTo>
                    <a:pt x="139598" y="294411"/>
                  </a:lnTo>
                  <a:close/>
                </a:path>
              </a:pathLst>
            </a:custGeom>
            <a:ln w="6349">
              <a:solidFill>
                <a:srgbClr val="080909"/>
              </a:solidFill>
            </a:ln>
          </p:spPr>
          <p:txBody>
            <a:bodyPr wrap="square" lIns="0" tIns="0" rIns="0" bIns="0" rtlCol="0"/>
            <a:lstStyle/>
            <a:p>
              <a:endParaRPr/>
            </a:p>
          </p:txBody>
        </p:sp>
        <p:sp>
          <p:nvSpPr>
            <p:cNvPr id="116" name="object 116"/>
            <p:cNvSpPr/>
            <p:nvPr/>
          </p:nvSpPr>
          <p:spPr>
            <a:xfrm>
              <a:off x="543210" y="5206826"/>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8"/>
                  </a:lnTo>
                  <a:lnTo>
                    <a:pt x="1100060" y="254269"/>
                  </a:lnTo>
                  <a:lnTo>
                    <a:pt x="1073629" y="211076"/>
                  </a:lnTo>
                  <a:lnTo>
                    <a:pt x="1048416" y="160342"/>
                  </a:lnTo>
                  <a:lnTo>
                    <a:pt x="1027116" y="107966"/>
                  </a:lnTo>
                  <a:lnTo>
                    <a:pt x="1012422" y="59850"/>
                  </a:lnTo>
                  <a:lnTo>
                    <a:pt x="1007027" y="21894"/>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117" name="object 117"/>
            <p:cNvSpPr/>
            <p:nvPr/>
          </p:nvSpPr>
          <p:spPr>
            <a:xfrm>
              <a:off x="543210" y="5206826"/>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69"/>
                  </a:lnTo>
                  <a:lnTo>
                    <a:pt x="1073629" y="211076"/>
                  </a:lnTo>
                  <a:lnTo>
                    <a:pt x="1048416" y="160342"/>
                  </a:lnTo>
                  <a:lnTo>
                    <a:pt x="1027116" y="107966"/>
                  </a:lnTo>
                  <a:lnTo>
                    <a:pt x="1012422" y="59850"/>
                  </a:lnTo>
                  <a:lnTo>
                    <a:pt x="1007027" y="21894"/>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118" name="object 118"/>
            <p:cNvSpPr/>
            <p:nvPr/>
          </p:nvSpPr>
          <p:spPr>
            <a:xfrm>
              <a:off x="2703644" y="5191437"/>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63"/>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119" name="object 119"/>
            <p:cNvSpPr/>
            <p:nvPr/>
          </p:nvSpPr>
          <p:spPr>
            <a:xfrm>
              <a:off x="2642358" y="5187532"/>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4"/>
                  </a:lnTo>
                  <a:lnTo>
                    <a:pt x="21058" y="263413"/>
                  </a:lnTo>
                  <a:lnTo>
                    <a:pt x="12339" y="300688"/>
                  </a:lnTo>
                  <a:lnTo>
                    <a:pt x="1384" y="321906"/>
                  </a:lnTo>
                  <a:lnTo>
                    <a:pt x="3771" y="324230"/>
                  </a:lnTo>
                  <a:lnTo>
                    <a:pt x="34531" y="268644"/>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120" name="object 120"/>
            <p:cNvSpPr/>
            <p:nvPr/>
          </p:nvSpPr>
          <p:spPr>
            <a:xfrm>
              <a:off x="2833645" y="5198779"/>
              <a:ext cx="59055" cy="306070"/>
            </a:xfrm>
            <a:custGeom>
              <a:avLst/>
              <a:gdLst/>
              <a:ahLst/>
              <a:cxnLst/>
              <a:rect l="l" t="t" r="r" b="b"/>
              <a:pathLst>
                <a:path w="59055" h="306070">
                  <a:moveTo>
                    <a:pt x="7619" y="305765"/>
                  </a:moveTo>
                  <a:lnTo>
                    <a:pt x="34751" y="263156"/>
                  </a:lnTo>
                  <a:lnTo>
                    <a:pt x="51590" y="219097"/>
                  </a:lnTo>
                  <a:lnTo>
                    <a:pt x="58667" y="174244"/>
                  </a:lnTo>
                  <a:lnTo>
                    <a:pt x="56515" y="129252"/>
                  </a:lnTo>
                  <a:lnTo>
                    <a:pt x="45665" y="84777"/>
                  </a:lnTo>
                  <a:lnTo>
                    <a:pt x="26649" y="41474"/>
                  </a:lnTo>
                  <a:lnTo>
                    <a:pt x="0" y="0"/>
                  </a:lnTo>
                </a:path>
              </a:pathLst>
            </a:custGeom>
            <a:ln w="6350">
              <a:solidFill>
                <a:srgbClr val="080909"/>
              </a:solidFill>
            </a:ln>
          </p:spPr>
          <p:txBody>
            <a:bodyPr wrap="square" lIns="0" tIns="0" rIns="0" bIns="0" rtlCol="0"/>
            <a:lstStyle/>
            <a:p>
              <a:endParaRPr/>
            </a:p>
          </p:txBody>
        </p:sp>
        <p:sp>
          <p:nvSpPr>
            <p:cNvPr id="121" name="object 121"/>
            <p:cNvSpPr/>
            <p:nvPr/>
          </p:nvSpPr>
          <p:spPr>
            <a:xfrm>
              <a:off x="2815018" y="5199041"/>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122" name="object 122"/>
            <p:cNvSpPr/>
            <p:nvPr/>
          </p:nvSpPr>
          <p:spPr>
            <a:xfrm>
              <a:off x="2796788" y="5199226"/>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123" name="object 123"/>
            <p:cNvSpPr/>
            <p:nvPr/>
          </p:nvSpPr>
          <p:spPr>
            <a:xfrm>
              <a:off x="2493304" y="5178059"/>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124" name="object 124"/>
            <p:cNvSpPr/>
            <p:nvPr/>
          </p:nvSpPr>
          <p:spPr>
            <a:xfrm>
              <a:off x="2316026" y="5102752"/>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3"/>
                  </a:lnTo>
                  <a:lnTo>
                    <a:pt x="627376" y="178532"/>
                  </a:lnTo>
                  <a:lnTo>
                    <a:pt x="627062" y="267129"/>
                  </a:lnTo>
                  <a:lnTo>
                    <a:pt x="615807" y="336955"/>
                  </a:lnTo>
                  <a:lnTo>
                    <a:pt x="593026" y="377732"/>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125" name="object 125"/>
            <p:cNvSpPr/>
            <p:nvPr/>
          </p:nvSpPr>
          <p:spPr>
            <a:xfrm>
              <a:off x="2377889" y="5171256"/>
              <a:ext cx="61594" cy="3810"/>
            </a:xfrm>
            <a:custGeom>
              <a:avLst/>
              <a:gdLst/>
              <a:ahLst/>
              <a:cxnLst/>
              <a:rect l="l" t="t" r="r" b="b"/>
              <a:pathLst>
                <a:path w="61594" h="3810">
                  <a:moveTo>
                    <a:pt x="-3175" y="1746"/>
                  </a:moveTo>
                  <a:lnTo>
                    <a:pt x="64338" y="1746"/>
                  </a:lnTo>
                </a:path>
              </a:pathLst>
            </a:custGeom>
            <a:ln w="9842">
              <a:solidFill>
                <a:srgbClr val="080909"/>
              </a:solidFill>
            </a:ln>
          </p:spPr>
          <p:txBody>
            <a:bodyPr wrap="square" lIns="0" tIns="0" rIns="0" bIns="0" rtlCol="0"/>
            <a:lstStyle/>
            <a:p>
              <a:endParaRPr/>
            </a:p>
          </p:txBody>
        </p:sp>
        <p:sp>
          <p:nvSpPr>
            <p:cNvPr id="126" name="object 126"/>
            <p:cNvSpPr/>
            <p:nvPr/>
          </p:nvSpPr>
          <p:spPr>
            <a:xfrm>
              <a:off x="2344576" y="5128459"/>
              <a:ext cx="50165" cy="635"/>
            </a:xfrm>
            <a:custGeom>
              <a:avLst/>
              <a:gdLst/>
              <a:ahLst/>
              <a:cxnLst/>
              <a:rect l="l" t="t" r="r" b="b"/>
              <a:pathLst>
                <a:path w="50164" h="635">
                  <a:moveTo>
                    <a:pt x="0" y="126"/>
                  </a:moveTo>
                  <a:lnTo>
                    <a:pt x="49936" y="0"/>
                  </a:lnTo>
                </a:path>
              </a:pathLst>
            </a:custGeom>
            <a:ln w="6350">
              <a:solidFill>
                <a:srgbClr val="080909"/>
              </a:solidFill>
            </a:ln>
          </p:spPr>
          <p:txBody>
            <a:bodyPr wrap="square" lIns="0" tIns="0" rIns="0" bIns="0" rtlCol="0"/>
            <a:lstStyle/>
            <a:p>
              <a:endParaRPr/>
            </a:p>
          </p:txBody>
        </p:sp>
        <p:sp>
          <p:nvSpPr>
            <p:cNvPr id="127" name="object 127"/>
            <p:cNvSpPr/>
            <p:nvPr/>
          </p:nvSpPr>
          <p:spPr>
            <a:xfrm>
              <a:off x="2431263" y="5175194"/>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17"/>
                  </a:lnTo>
                  <a:lnTo>
                    <a:pt x="29041" y="321643"/>
                  </a:lnTo>
                  <a:lnTo>
                    <a:pt x="20781" y="331126"/>
                  </a:lnTo>
                  <a:lnTo>
                    <a:pt x="0" y="341414"/>
                  </a:lnTo>
                </a:path>
              </a:pathLst>
            </a:custGeom>
            <a:ln w="6350">
              <a:solidFill>
                <a:srgbClr val="080909"/>
              </a:solidFill>
            </a:ln>
          </p:spPr>
          <p:txBody>
            <a:bodyPr wrap="square" lIns="0" tIns="0" rIns="0" bIns="0" rtlCol="0"/>
            <a:lstStyle/>
            <a:p>
              <a:endParaRPr/>
            </a:p>
          </p:txBody>
        </p:sp>
        <p:sp>
          <p:nvSpPr>
            <p:cNvPr id="128" name="object 128"/>
            <p:cNvSpPr/>
            <p:nvPr/>
          </p:nvSpPr>
          <p:spPr>
            <a:xfrm>
              <a:off x="2379327" y="5509387"/>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129" name="object 129"/>
            <p:cNvSpPr/>
            <p:nvPr/>
          </p:nvSpPr>
          <p:spPr>
            <a:xfrm>
              <a:off x="2384982" y="5459264"/>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130" name="object 130"/>
            <p:cNvSpPr/>
            <p:nvPr/>
          </p:nvSpPr>
          <p:spPr>
            <a:xfrm>
              <a:off x="2392448" y="5353936"/>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131" name="object 131"/>
            <p:cNvSpPr/>
            <p:nvPr/>
          </p:nvSpPr>
          <p:spPr>
            <a:xfrm>
              <a:off x="2389720" y="5294436"/>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132" name="object 132"/>
            <p:cNvSpPr/>
            <p:nvPr/>
          </p:nvSpPr>
          <p:spPr>
            <a:xfrm>
              <a:off x="1863655" y="5120611"/>
              <a:ext cx="542925" cy="439420"/>
            </a:xfrm>
            <a:custGeom>
              <a:avLst/>
              <a:gdLst/>
              <a:ahLst/>
              <a:cxnLst/>
              <a:rect l="l" t="t" r="r" b="b"/>
              <a:pathLst>
                <a:path w="542925" h="439420">
                  <a:moveTo>
                    <a:pt x="13030" y="270421"/>
                  </a:moveTo>
                  <a:lnTo>
                    <a:pt x="12" y="217373"/>
                  </a:lnTo>
                  <a:lnTo>
                    <a:pt x="0" y="196728"/>
                  </a:lnTo>
                  <a:lnTo>
                    <a:pt x="1579" y="179876"/>
                  </a:lnTo>
                  <a:lnTo>
                    <a:pt x="4489" y="168520"/>
                  </a:lnTo>
                  <a:lnTo>
                    <a:pt x="8470" y="164363"/>
                  </a:lnTo>
                  <a:lnTo>
                    <a:pt x="12852" y="168579"/>
                  </a:lnTo>
                  <a:lnTo>
                    <a:pt x="16766" y="179962"/>
                  </a:lnTo>
                  <a:lnTo>
                    <a:pt x="19800" y="196817"/>
                  </a:lnTo>
                  <a:lnTo>
                    <a:pt x="21539" y="217449"/>
                  </a:lnTo>
                  <a:lnTo>
                    <a:pt x="21550" y="238083"/>
                  </a:lnTo>
                  <a:lnTo>
                    <a:pt x="19965" y="254931"/>
                  </a:lnTo>
                  <a:lnTo>
                    <a:pt x="17040" y="266282"/>
                  </a:lnTo>
                  <a:lnTo>
                    <a:pt x="13030" y="270421"/>
                  </a:lnTo>
                  <a:close/>
                </a:path>
                <a:path w="542925" h="439420">
                  <a:moveTo>
                    <a:pt x="13030" y="270421"/>
                  </a:moveTo>
                  <a:lnTo>
                    <a:pt x="62318" y="264972"/>
                  </a:lnTo>
                  <a:lnTo>
                    <a:pt x="72544" y="273639"/>
                  </a:lnTo>
                  <a:lnTo>
                    <a:pt x="80784" y="278253"/>
                  </a:lnTo>
                  <a:lnTo>
                    <a:pt x="129111" y="282486"/>
                  </a:lnTo>
                  <a:lnTo>
                    <a:pt x="159753" y="283413"/>
                  </a:lnTo>
                  <a:lnTo>
                    <a:pt x="164941" y="297654"/>
                  </a:lnTo>
                  <a:lnTo>
                    <a:pt x="171399" y="305236"/>
                  </a:lnTo>
                  <a:lnTo>
                    <a:pt x="183381" y="308711"/>
                  </a:lnTo>
                  <a:lnTo>
                    <a:pt x="205142" y="310629"/>
                  </a:lnTo>
                  <a:lnTo>
                    <a:pt x="242823" y="307581"/>
                  </a:lnTo>
                  <a:lnTo>
                    <a:pt x="251016" y="308862"/>
                  </a:lnTo>
                  <a:lnTo>
                    <a:pt x="256362" y="306493"/>
                  </a:lnTo>
                  <a:lnTo>
                    <a:pt x="261211" y="297960"/>
                  </a:lnTo>
                  <a:lnTo>
                    <a:pt x="267919" y="280746"/>
                  </a:lnTo>
                  <a:lnTo>
                    <a:pt x="318553" y="285851"/>
                  </a:lnTo>
                  <a:lnTo>
                    <a:pt x="316070" y="323088"/>
                  </a:lnTo>
                  <a:lnTo>
                    <a:pt x="321595" y="342476"/>
                  </a:lnTo>
                  <a:lnTo>
                    <a:pt x="340845" y="350293"/>
                  </a:lnTo>
                  <a:lnTo>
                    <a:pt x="379539" y="352818"/>
                  </a:lnTo>
                  <a:lnTo>
                    <a:pt x="410679" y="352171"/>
                  </a:lnTo>
                  <a:lnTo>
                    <a:pt x="416060" y="367282"/>
                  </a:lnTo>
                  <a:lnTo>
                    <a:pt x="425941" y="382906"/>
                  </a:lnTo>
                  <a:lnTo>
                    <a:pt x="435447" y="395142"/>
                  </a:lnTo>
                  <a:lnTo>
                    <a:pt x="439699" y="400088"/>
                  </a:lnTo>
                  <a:lnTo>
                    <a:pt x="472935" y="438835"/>
                  </a:lnTo>
                  <a:lnTo>
                    <a:pt x="515670" y="388772"/>
                  </a:lnTo>
                  <a:lnTo>
                    <a:pt x="528442" y="377491"/>
                  </a:lnTo>
                  <a:lnTo>
                    <a:pt x="529064" y="360648"/>
                  </a:lnTo>
                  <a:lnTo>
                    <a:pt x="524402" y="345338"/>
                  </a:lnTo>
                  <a:lnTo>
                    <a:pt x="521322" y="338658"/>
                  </a:lnTo>
                  <a:lnTo>
                    <a:pt x="528789" y="233324"/>
                  </a:lnTo>
                  <a:lnTo>
                    <a:pt x="542555" y="215814"/>
                  </a:lnTo>
                  <a:lnTo>
                    <a:pt x="540040" y="196273"/>
                  </a:lnTo>
                  <a:lnTo>
                    <a:pt x="531216" y="180383"/>
                  </a:lnTo>
                  <a:lnTo>
                    <a:pt x="526059" y="173824"/>
                  </a:lnTo>
                  <a:lnTo>
                    <a:pt x="514235" y="50647"/>
                  </a:lnTo>
                  <a:lnTo>
                    <a:pt x="472236" y="0"/>
                  </a:lnTo>
                  <a:lnTo>
                    <a:pt x="427837" y="47459"/>
                  </a:lnTo>
                  <a:lnTo>
                    <a:pt x="430174" y="85369"/>
                  </a:lnTo>
                  <a:lnTo>
                    <a:pt x="361911" y="79336"/>
                  </a:lnTo>
                  <a:lnTo>
                    <a:pt x="339726" y="80198"/>
                  </a:lnTo>
                  <a:lnTo>
                    <a:pt x="327213" y="84988"/>
                  </a:lnTo>
                  <a:lnTo>
                    <a:pt x="319765" y="97760"/>
                  </a:lnTo>
                  <a:lnTo>
                    <a:pt x="312775" y="122567"/>
                  </a:lnTo>
                  <a:lnTo>
                    <a:pt x="269531" y="121094"/>
                  </a:lnTo>
                  <a:lnTo>
                    <a:pt x="238188" y="92176"/>
                  </a:lnTo>
                  <a:lnTo>
                    <a:pt x="218747" y="91552"/>
                  </a:lnTo>
                  <a:lnTo>
                    <a:pt x="196495" y="93213"/>
                  </a:lnTo>
                  <a:lnTo>
                    <a:pt x="154768" y="103766"/>
                  </a:lnTo>
                  <a:lnTo>
                    <a:pt x="141960" y="127076"/>
                  </a:lnTo>
                  <a:lnTo>
                    <a:pt x="98259" y="124256"/>
                  </a:lnTo>
                  <a:lnTo>
                    <a:pt x="72496" y="122668"/>
                  </a:lnTo>
                  <a:lnTo>
                    <a:pt x="59415" y="125788"/>
                  </a:lnTo>
                  <a:lnTo>
                    <a:pt x="54970" y="136903"/>
                  </a:lnTo>
                  <a:lnTo>
                    <a:pt x="55117" y="159296"/>
                  </a:lnTo>
                  <a:lnTo>
                    <a:pt x="6705" y="165112"/>
                  </a:lnTo>
                </a:path>
              </a:pathLst>
            </a:custGeom>
            <a:ln w="6350">
              <a:solidFill>
                <a:srgbClr val="080909"/>
              </a:solidFill>
            </a:ln>
          </p:spPr>
          <p:txBody>
            <a:bodyPr wrap="square" lIns="0" tIns="0" rIns="0" bIns="0" rtlCol="0"/>
            <a:lstStyle/>
            <a:p>
              <a:endParaRPr/>
            </a:p>
          </p:txBody>
        </p:sp>
        <p:sp>
          <p:nvSpPr>
            <p:cNvPr id="133" name="object 133"/>
            <p:cNvSpPr/>
            <p:nvPr/>
          </p:nvSpPr>
          <p:spPr>
            <a:xfrm>
              <a:off x="2002445" y="5208940"/>
              <a:ext cx="145859" cy="225468"/>
            </a:xfrm>
            <a:prstGeom prst="rect">
              <a:avLst/>
            </a:prstGeom>
            <a:blipFill>
              <a:blip r:embed="rId10" cstate="print"/>
              <a:stretch>
                <a:fillRect/>
              </a:stretch>
            </a:blipFill>
          </p:spPr>
          <p:txBody>
            <a:bodyPr wrap="square" lIns="0" tIns="0" rIns="0" bIns="0" rtlCol="0"/>
            <a:lstStyle/>
            <a:p>
              <a:endParaRPr/>
            </a:p>
          </p:txBody>
        </p:sp>
        <p:sp>
          <p:nvSpPr>
            <p:cNvPr id="134" name="object 134"/>
            <p:cNvSpPr/>
            <p:nvPr/>
          </p:nvSpPr>
          <p:spPr>
            <a:xfrm>
              <a:off x="1918784" y="5279898"/>
              <a:ext cx="27305" cy="106045"/>
            </a:xfrm>
            <a:custGeom>
              <a:avLst/>
              <a:gdLst/>
              <a:ahLst/>
              <a:cxnLst/>
              <a:rect l="l" t="t" r="r" b="b"/>
              <a:pathLst>
                <a:path w="27305" h="106045">
                  <a:moveTo>
                    <a:pt x="7188" y="105689"/>
                  </a:moveTo>
                  <a:lnTo>
                    <a:pt x="22370" y="83242"/>
                  </a:lnTo>
                  <a:lnTo>
                    <a:pt x="26682" y="64750"/>
                  </a:lnTo>
                  <a:lnTo>
                    <a:pt x="19450" y="40306"/>
                  </a:lnTo>
                  <a:lnTo>
                    <a:pt x="0" y="0"/>
                  </a:lnTo>
                </a:path>
              </a:pathLst>
            </a:custGeom>
            <a:ln w="6349">
              <a:solidFill>
                <a:srgbClr val="080909"/>
              </a:solidFill>
            </a:ln>
          </p:spPr>
          <p:txBody>
            <a:bodyPr wrap="square" lIns="0" tIns="0" rIns="0" bIns="0" rtlCol="0"/>
            <a:lstStyle/>
            <a:p>
              <a:endParaRPr/>
            </a:p>
          </p:txBody>
        </p:sp>
        <p:sp>
          <p:nvSpPr>
            <p:cNvPr id="135" name="object 135"/>
            <p:cNvSpPr/>
            <p:nvPr/>
          </p:nvSpPr>
          <p:spPr>
            <a:xfrm>
              <a:off x="2179278" y="5245788"/>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136" name="object 136"/>
            <p:cNvSpPr/>
            <p:nvPr/>
          </p:nvSpPr>
          <p:spPr>
            <a:xfrm>
              <a:off x="2224697" y="5201158"/>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137" name="object 137"/>
            <p:cNvSpPr/>
            <p:nvPr/>
          </p:nvSpPr>
          <p:spPr>
            <a:xfrm>
              <a:off x="2243199" y="5203685"/>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138" name="object 138"/>
            <p:cNvSpPr/>
            <p:nvPr/>
          </p:nvSpPr>
          <p:spPr>
            <a:xfrm>
              <a:off x="2275715" y="5205983"/>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139" name="object 139"/>
            <p:cNvSpPr/>
            <p:nvPr/>
          </p:nvSpPr>
          <p:spPr>
            <a:xfrm>
              <a:off x="1349357" y="4982428"/>
              <a:ext cx="786130" cy="189230"/>
            </a:xfrm>
            <a:custGeom>
              <a:avLst/>
              <a:gdLst/>
              <a:ahLst/>
              <a:cxnLst/>
              <a:rect l="l" t="t" r="r" b="b"/>
              <a:pathLst>
                <a:path w="786130" h="189229">
                  <a:moveTo>
                    <a:pt x="343446" y="0"/>
                  </a:moveTo>
                  <a:lnTo>
                    <a:pt x="391096" y="67576"/>
                  </a:lnTo>
                  <a:lnTo>
                    <a:pt x="0" y="85597"/>
                  </a:lnTo>
                  <a:lnTo>
                    <a:pt x="2362" y="138175"/>
                  </a:lnTo>
                  <a:lnTo>
                    <a:pt x="393534" y="120357"/>
                  </a:lnTo>
                  <a:lnTo>
                    <a:pt x="352158" y="188823"/>
                  </a:lnTo>
                  <a:lnTo>
                    <a:pt x="785749" y="74345"/>
                  </a:lnTo>
                  <a:lnTo>
                    <a:pt x="343446" y="0"/>
                  </a:lnTo>
                  <a:close/>
                </a:path>
              </a:pathLst>
            </a:custGeom>
            <a:solidFill>
              <a:srgbClr val="414042"/>
            </a:solidFill>
          </p:spPr>
          <p:txBody>
            <a:bodyPr wrap="square" lIns="0" tIns="0" rIns="0" bIns="0" rtlCol="0"/>
            <a:lstStyle/>
            <a:p>
              <a:endParaRPr/>
            </a:p>
          </p:txBody>
        </p:sp>
        <p:sp>
          <p:nvSpPr>
            <p:cNvPr id="140" name="object 140"/>
            <p:cNvSpPr/>
            <p:nvPr/>
          </p:nvSpPr>
          <p:spPr>
            <a:xfrm>
              <a:off x="799622" y="6632909"/>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5"/>
                  </a:lnTo>
                  <a:lnTo>
                    <a:pt x="174131" y="266997"/>
                  </a:lnTo>
                  <a:lnTo>
                    <a:pt x="216329" y="233115"/>
                  </a:lnTo>
                  <a:lnTo>
                    <a:pt x="266268" y="200161"/>
                  </a:lnTo>
                  <a:lnTo>
                    <a:pt x="319911" y="169203"/>
                  </a:lnTo>
                  <a:lnTo>
                    <a:pt x="373220" y="141312"/>
                  </a:lnTo>
                  <a:lnTo>
                    <a:pt x="422157" y="117558"/>
                  </a:lnTo>
                  <a:lnTo>
                    <a:pt x="462684" y="99010"/>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141" name="object 141"/>
            <p:cNvSpPr/>
            <p:nvPr/>
          </p:nvSpPr>
          <p:spPr>
            <a:xfrm>
              <a:off x="2093976" y="6140474"/>
              <a:ext cx="211454" cy="64135"/>
            </a:xfrm>
            <a:custGeom>
              <a:avLst/>
              <a:gdLst/>
              <a:ahLst/>
              <a:cxnLst/>
              <a:rect l="l" t="t" r="r" b="b"/>
              <a:pathLst>
                <a:path w="211455" h="64135">
                  <a:moveTo>
                    <a:pt x="211061" y="0"/>
                  </a:moveTo>
                  <a:lnTo>
                    <a:pt x="0" y="63893"/>
                  </a:lnTo>
                </a:path>
              </a:pathLst>
            </a:custGeom>
            <a:ln w="6349">
              <a:solidFill>
                <a:srgbClr val="231F20"/>
              </a:solidFill>
            </a:ln>
          </p:spPr>
          <p:txBody>
            <a:bodyPr wrap="square" lIns="0" tIns="0" rIns="0" bIns="0" rtlCol="0"/>
            <a:lstStyle/>
            <a:p>
              <a:endParaRPr/>
            </a:p>
          </p:txBody>
        </p:sp>
        <p:sp>
          <p:nvSpPr>
            <p:cNvPr id="142" name="object 142"/>
            <p:cNvSpPr/>
            <p:nvPr/>
          </p:nvSpPr>
          <p:spPr>
            <a:xfrm>
              <a:off x="2204034" y="6232276"/>
              <a:ext cx="315595" cy="162560"/>
            </a:xfrm>
            <a:custGeom>
              <a:avLst/>
              <a:gdLst/>
              <a:ahLst/>
              <a:cxnLst/>
              <a:rect l="l" t="t" r="r" b="b"/>
              <a:pathLst>
                <a:path w="315594" h="162560">
                  <a:moveTo>
                    <a:pt x="315315" y="0"/>
                  </a:moveTo>
                  <a:lnTo>
                    <a:pt x="0" y="162166"/>
                  </a:lnTo>
                </a:path>
              </a:pathLst>
            </a:custGeom>
            <a:ln w="6349">
              <a:solidFill>
                <a:srgbClr val="231F20"/>
              </a:solidFill>
            </a:ln>
          </p:spPr>
          <p:txBody>
            <a:bodyPr wrap="square" lIns="0" tIns="0" rIns="0" bIns="0" rtlCol="0"/>
            <a:lstStyle/>
            <a:p>
              <a:endParaRPr/>
            </a:p>
          </p:txBody>
        </p:sp>
        <p:sp>
          <p:nvSpPr>
            <p:cNvPr id="143" name="object 143"/>
            <p:cNvSpPr/>
            <p:nvPr/>
          </p:nvSpPr>
          <p:spPr>
            <a:xfrm>
              <a:off x="1833723" y="6272950"/>
              <a:ext cx="200660" cy="257175"/>
            </a:xfrm>
            <a:custGeom>
              <a:avLst/>
              <a:gdLst/>
              <a:ahLst/>
              <a:cxnLst/>
              <a:rect l="l" t="t" r="r" b="b"/>
              <a:pathLst>
                <a:path w="200660" h="257175">
                  <a:moveTo>
                    <a:pt x="0" y="50576"/>
                  </a:moveTo>
                  <a:lnTo>
                    <a:pt x="12579" y="20469"/>
                  </a:lnTo>
                  <a:lnTo>
                    <a:pt x="35816" y="3761"/>
                  </a:lnTo>
                  <a:lnTo>
                    <a:pt x="66129" y="0"/>
                  </a:lnTo>
                  <a:lnTo>
                    <a:pt x="99939" y="8731"/>
                  </a:lnTo>
                  <a:lnTo>
                    <a:pt x="133666" y="29504"/>
                  </a:lnTo>
                  <a:lnTo>
                    <a:pt x="163730" y="61866"/>
                  </a:lnTo>
                  <a:lnTo>
                    <a:pt x="186550" y="105364"/>
                  </a:lnTo>
                  <a:lnTo>
                    <a:pt x="200202" y="166488"/>
                  </a:lnTo>
                  <a:lnTo>
                    <a:pt x="195099" y="212531"/>
                  </a:lnTo>
                  <a:lnTo>
                    <a:pt x="177708" y="242869"/>
                  </a:lnTo>
                  <a:lnTo>
                    <a:pt x="154491" y="256880"/>
                  </a:lnTo>
                  <a:lnTo>
                    <a:pt x="131914" y="253941"/>
                  </a:lnTo>
                </a:path>
              </a:pathLst>
            </a:custGeom>
            <a:ln w="6349">
              <a:solidFill>
                <a:srgbClr val="231F20"/>
              </a:solidFill>
            </a:ln>
          </p:spPr>
          <p:txBody>
            <a:bodyPr wrap="square" lIns="0" tIns="0" rIns="0" bIns="0" rtlCol="0"/>
            <a:lstStyle/>
            <a:p>
              <a:endParaRPr/>
            </a:p>
          </p:txBody>
        </p:sp>
        <p:sp>
          <p:nvSpPr>
            <p:cNvPr id="144" name="object 144"/>
            <p:cNvSpPr/>
            <p:nvPr/>
          </p:nvSpPr>
          <p:spPr>
            <a:xfrm>
              <a:off x="2002147" y="6197210"/>
              <a:ext cx="204928" cy="236217"/>
            </a:xfrm>
            <a:prstGeom prst="rect">
              <a:avLst/>
            </a:prstGeom>
            <a:blipFill>
              <a:blip r:embed="rId11" cstate="print"/>
              <a:stretch>
                <a:fillRect/>
              </a:stretch>
            </a:blipFill>
          </p:spPr>
          <p:txBody>
            <a:bodyPr wrap="square" lIns="0" tIns="0" rIns="0" bIns="0" rtlCol="0"/>
            <a:lstStyle/>
            <a:p>
              <a:endParaRPr/>
            </a:p>
          </p:txBody>
        </p:sp>
        <p:sp>
          <p:nvSpPr>
            <p:cNvPr id="145" name="object 145"/>
            <p:cNvSpPr/>
            <p:nvPr/>
          </p:nvSpPr>
          <p:spPr>
            <a:xfrm>
              <a:off x="1776425" y="6308835"/>
              <a:ext cx="209550" cy="265430"/>
            </a:xfrm>
            <a:custGeom>
              <a:avLst/>
              <a:gdLst/>
              <a:ahLst/>
              <a:cxnLst/>
              <a:rect l="l" t="t" r="r" b="b"/>
              <a:pathLst>
                <a:path w="209550" h="265429">
                  <a:moveTo>
                    <a:pt x="0" y="34696"/>
                  </a:moveTo>
                  <a:lnTo>
                    <a:pt x="49732" y="17266"/>
                  </a:lnTo>
                  <a:lnTo>
                    <a:pt x="76771" y="7842"/>
                  </a:lnTo>
                  <a:lnTo>
                    <a:pt x="90532" y="3171"/>
                  </a:lnTo>
                  <a:lnTo>
                    <a:pt x="100431" y="0"/>
                  </a:lnTo>
                  <a:lnTo>
                    <a:pt x="146175" y="10830"/>
                  </a:lnTo>
                  <a:lnTo>
                    <a:pt x="178739" y="38806"/>
                  </a:lnTo>
                  <a:lnTo>
                    <a:pt x="199317" y="77858"/>
                  </a:lnTo>
                  <a:lnTo>
                    <a:pt x="209098" y="121916"/>
                  </a:lnTo>
                  <a:lnTo>
                    <a:pt x="209275" y="164908"/>
                  </a:lnTo>
                  <a:lnTo>
                    <a:pt x="201040" y="200766"/>
                  </a:lnTo>
                  <a:lnTo>
                    <a:pt x="185585" y="223418"/>
                  </a:lnTo>
                  <a:lnTo>
                    <a:pt x="164509" y="232108"/>
                  </a:lnTo>
                  <a:lnTo>
                    <a:pt x="130502" y="246126"/>
                  </a:lnTo>
                  <a:lnTo>
                    <a:pt x="98870" y="259162"/>
                  </a:lnTo>
                  <a:lnTo>
                    <a:pt x="84924" y="264909"/>
                  </a:lnTo>
                </a:path>
              </a:pathLst>
            </a:custGeom>
            <a:ln w="6350">
              <a:solidFill>
                <a:srgbClr val="231F20"/>
              </a:solidFill>
            </a:ln>
          </p:spPr>
          <p:txBody>
            <a:bodyPr wrap="square" lIns="0" tIns="0" rIns="0" bIns="0" rtlCol="0"/>
            <a:lstStyle/>
            <a:p>
              <a:endParaRPr/>
            </a:p>
          </p:txBody>
        </p:sp>
        <p:sp>
          <p:nvSpPr>
            <p:cNvPr id="146" name="object 146"/>
            <p:cNvSpPr/>
            <p:nvPr/>
          </p:nvSpPr>
          <p:spPr>
            <a:xfrm>
              <a:off x="1723877" y="6340675"/>
              <a:ext cx="177134" cy="239848"/>
            </a:xfrm>
            <a:prstGeom prst="rect">
              <a:avLst/>
            </a:prstGeom>
            <a:blipFill>
              <a:blip r:embed="rId12" cstate="print"/>
              <a:stretch>
                <a:fillRect/>
              </a:stretch>
            </a:blipFill>
          </p:spPr>
          <p:txBody>
            <a:bodyPr wrap="square" lIns="0" tIns="0" rIns="0" bIns="0" rtlCol="0"/>
            <a:lstStyle/>
            <a:p>
              <a:endParaRPr/>
            </a:p>
          </p:txBody>
        </p:sp>
        <p:sp>
          <p:nvSpPr>
            <p:cNvPr id="147" name="object 147"/>
            <p:cNvSpPr/>
            <p:nvPr/>
          </p:nvSpPr>
          <p:spPr>
            <a:xfrm>
              <a:off x="1893775" y="6232257"/>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148" name="object 148"/>
            <p:cNvSpPr/>
            <p:nvPr/>
          </p:nvSpPr>
          <p:spPr>
            <a:xfrm>
              <a:off x="2025364" y="6423970"/>
              <a:ext cx="176530" cy="71120"/>
            </a:xfrm>
            <a:custGeom>
              <a:avLst/>
              <a:gdLst/>
              <a:ahLst/>
              <a:cxnLst/>
              <a:rect l="l" t="t" r="r" b="b"/>
              <a:pathLst>
                <a:path w="176530" h="71120">
                  <a:moveTo>
                    <a:pt x="0" y="70535"/>
                  </a:moveTo>
                  <a:lnTo>
                    <a:pt x="176085" y="0"/>
                  </a:lnTo>
                </a:path>
              </a:pathLst>
            </a:custGeom>
            <a:ln w="6350">
              <a:solidFill>
                <a:srgbClr val="231F20"/>
              </a:solidFill>
            </a:ln>
          </p:spPr>
          <p:txBody>
            <a:bodyPr wrap="square" lIns="0" tIns="0" rIns="0" bIns="0" rtlCol="0"/>
            <a:lstStyle/>
            <a:p>
              <a:endParaRPr/>
            </a:p>
          </p:txBody>
        </p:sp>
        <p:sp>
          <p:nvSpPr>
            <p:cNvPr id="149" name="object 149"/>
            <p:cNvSpPr/>
            <p:nvPr/>
          </p:nvSpPr>
          <p:spPr>
            <a:xfrm>
              <a:off x="1966186" y="6232397"/>
              <a:ext cx="196850" cy="104139"/>
            </a:xfrm>
            <a:custGeom>
              <a:avLst/>
              <a:gdLst/>
              <a:ahLst/>
              <a:cxnLst/>
              <a:rect l="l" t="t" r="r" b="b"/>
              <a:pathLst>
                <a:path w="196850" h="104139">
                  <a:moveTo>
                    <a:pt x="30454" y="104127"/>
                  </a:moveTo>
                  <a:lnTo>
                    <a:pt x="0" y="69100"/>
                  </a:lnTo>
                  <a:lnTo>
                    <a:pt x="169710" y="0"/>
                  </a:lnTo>
                  <a:lnTo>
                    <a:pt x="196646" y="33147"/>
                  </a:lnTo>
                  <a:lnTo>
                    <a:pt x="30454" y="104127"/>
                  </a:lnTo>
                  <a:close/>
                </a:path>
              </a:pathLst>
            </a:custGeom>
            <a:ln w="6350">
              <a:solidFill>
                <a:srgbClr val="231F20"/>
              </a:solidFill>
            </a:ln>
          </p:spPr>
          <p:txBody>
            <a:bodyPr wrap="square" lIns="0" tIns="0" rIns="0" bIns="0" rtlCol="0"/>
            <a:lstStyle/>
            <a:p>
              <a:endParaRPr/>
            </a:p>
          </p:txBody>
        </p:sp>
        <p:sp>
          <p:nvSpPr>
            <p:cNvPr id="150" name="object 150"/>
            <p:cNvSpPr/>
            <p:nvPr/>
          </p:nvSpPr>
          <p:spPr>
            <a:xfrm>
              <a:off x="2061029" y="6066079"/>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151" name="object 151"/>
            <p:cNvSpPr/>
            <p:nvPr/>
          </p:nvSpPr>
          <p:spPr>
            <a:xfrm>
              <a:off x="1964468" y="5863537"/>
              <a:ext cx="1284605" cy="506730"/>
            </a:xfrm>
            <a:custGeom>
              <a:avLst/>
              <a:gdLst/>
              <a:ahLst/>
              <a:cxnLst/>
              <a:rect l="l" t="t" r="r" b="b"/>
              <a:pathLst>
                <a:path w="1284605"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152" name="object 152"/>
            <p:cNvSpPr/>
            <p:nvPr/>
          </p:nvSpPr>
          <p:spPr>
            <a:xfrm>
              <a:off x="2409835" y="6252524"/>
              <a:ext cx="165735" cy="107314"/>
            </a:xfrm>
            <a:custGeom>
              <a:avLst/>
              <a:gdLst/>
              <a:ahLst/>
              <a:cxnLst/>
              <a:rect l="l" t="t" r="r" b="b"/>
              <a:pathLst>
                <a:path w="165735" h="107314">
                  <a:moveTo>
                    <a:pt x="165722" y="0"/>
                  </a:moveTo>
                  <a:lnTo>
                    <a:pt x="0" y="106705"/>
                  </a:lnTo>
                </a:path>
              </a:pathLst>
            </a:custGeom>
            <a:ln w="6350">
              <a:solidFill>
                <a:srgbClr val="131111"/>
              </a:solidFill>
            </a:ln>
          </p:spPr>
          <p:txBody>
            <a:bodyPr wrap="square" lIns="0" tIns="0" rIns="0" bIns="0" rtlCol="0"/>
            <a:lstStyle/>
            <a:p>
              <a:endParaRPr/>
            </a:p>
          </p:txBody>
        </p:sp>
        <p:sp>
          <p:nvSpPr>
            <p:cNvPr id="153" name="object 153"/>
            <p:cNvSpPr/>
            <p:nvPr/>
          </p:nvSpPr>
          <p:spPr>
            <a:xfrm>
              <a:off x="2615250" y="6336524"/>
              <a:ext cx="309880" cy="300990"/>
            </a:xfrm>
            <a:custGeom>
              <a:avLst/>
              <a:gdLst/>
              <a:ahLst/>
              <a:cxnLst/>
              <a:rect l="l" t="t" r="r" b="b"/>
              <a:pathLst>
                <a:path w="309880" h="300990">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154" name="object 154"/>
            <p:cNvSpPr/>
            <p:nvPr/>
          </p:nvSpPr>
          <p:spPr>
            <a:xfrm>
              <a:off x="2363923" y="6367915"/>
              <a:ext cx="257175" cy="297180"/>
            </a:xfrm>
            <a:custGeom>
              <a:avLst/>
              <a:gdLst/>
              <a:ahLst/>
              <a:cxnLst/>
              <a:rect l="l" t="t" r="r" b="b"/>
              <a:pathLst>
                <a:path w="257175" h="297179">
                  <a:moveTo>
                    <a:pt x="0" y="16885"/>
                  </a:moveTo>
                  <a:lnTo>
                    <a:pt x="29766" y="3150"/>
                  </a:lnTo>
                  <a:lnTo>
                    <a:pt x="61909" y="0"/>
                  </a:lnTo>
                  <a:lnTo>
                    <a:pt x="95202" y="6149"/>
                  </a:lnTo>
                  <a:lnTo>
                    <a:pt x="160317" y="41210"/>
                  </a:lnTo>
                  <a:lnTo>
                    <a:pt x="189682" y="67555"/>
                  </a:lnTo>
                  <a:lnTo>
                    <a:pt x="215279" y="98064"/>
                  </a:lnTo>
                  <a:lnTo>
                    <a:pt x="235880" y="131452"/>
                  </a:lnTo>
                  <a:lnTo>
                    <a:pt x="257178" y="201733"/>
                  </a:lnTo>
                  <a:lnTo>
                    <a:pt x="255417" y="236057"/>
                  </a:lnTo>
                  <a:lnTo>
                    <a:pt x="243743" y="268125"/>
                  </a:lnTo>
                  <a:lnTo>
                    <a:pt x="220929" y="296653"/>
                  </a:lnTo>
                </a:path>
              </a:pathLst>
            </a:custGeom>
            <a:ln w="6350">
              <a:solidFill>
                <a:srgbClr val="131111"/>
              </a:solidFill>
            </a:ln>
          </p:spPr>
          <p:txBody>
            <a:bodyPr wrap="square" lIns="0" tIns="0" rIns="0" bIns="0" rtlCol="0"/>
            <a:lstStyle/>
            <a:p>
              <a:endParaRPr/>
            </a:p>
          </p:txBody>
        </p:sp>
        <p:sp>
          <p:nvSpPr>
            <p:cNvPr id="155" name="object 155"/>
            <p:cNvSpPr/>
            <p:nvPr/>
          </p:nvSpPr>
          <p:spPr>
            <a:xfrm>
              <a:off x="2380518" y="6355724"/>
              <a:ext cx="257810" cy="297180"/>
            </a:xfrm>
            <a:custGeom>
              <a:avLst/>
              <a:gdLst/>
              <a:ahLst/>
              <a:cxnLst/>
              <a:rect l="l" t="t" r="r" b="b"/>
              <a:pathLst>
                <a:path w="257810" h="297179">
                  <a:moveTo>
                    <a:pt x="0" y="16885"/>
                  </a:moveTo>
                  <a:lnTo>
                    <a:pt x="29761" y="3150"/>
                  </a:lnTo>
                  <a:lnTo>
                    <a:pt x="61903" y="0"/>
                  </a:lnTo>
                  <a:lnTo>
                    <a:pt x="95195" y="6149"/>
                  </a:lnTo>
                  <a:lnTo>
                    <a:pt x="160314" y="41210"/>
                  </a:lnTo>
                  <a:lnTo>
                    <a:pt x="189683" y="67554"/>
                  </a:lnTo>
                  <a:lnTo>
                    <a:pt x="215284" y="98062"/>
                  </a:lnTo>
                  <a:lnTo>
                    <a:pt x="235890" y="131449"/>
                  </a:lnTo>
                  <a:lnTo>
                    <a:pt x="257197" y="201727"/>
                  </a:lnTo>
                  <a:lnTo>
                    <a:pt x="255439" y="236049"/>
                  </a:lnTo>
                  <a:lnTo>
                    <a:pt x="243768" y="268115"/>
                  </a:lnTo>
                  <a:lnTo>
                    <a:pt x="220954" y="296640"/>
                  </a:lnTo>
                </a:path>
              </a:pathLst>
            </a:custGeom>
            <a:ln w="6350">
              <a:solidFill>
                <a:srgbClr val="131111"/>
              </a:solidFill>
            </a:ln>
          </p:spPr>
          <p:txBody>
            <a:bodyPr wrap="square" lIns="0" tIns="0" rIns="0" bIns="0" rtlCol="0"/>
            <a:lstStyle/>
            <a:p>
              <a:endParaRPr/>
            </a:p>
          </p:txBody>
        </p:sp>
        <p:sp>
          <p:nvSpPr>
            <p:cNvPr id="156" name="object 156"/>
            <p:cNvSpPr/>
            <p:nvPr/>
          </p:nvSpPr>
          <p:spPr>
            <a:xfrm>
              <a:off x="2229110" y="6384802"/>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157" name="object 157"/>
            <p:cNvSpPr/>
            <p:nvPr/>
          </p:nvSpPr>
          <p:spPr>
            <a:xfrm>
              <a:off x="2316591" y="6384800"/>
              <a:ext cx="159385" cy="102870"/>
            </a:xfrm>
            <a:custGeom>
              <a:avLst/>
              <a:gdLst/>
              <a:ahLst/>
              <a:cxnLst/>
              <a:rect l="l" t="t" r="r" b="b"/>
              <a:pathLst>
                <a:path w="159385" h="102870">
                  <a:moveTo>
                    <a:pt x="158978" y="0"/>
                  </a:moveTo>
                  <a:lnTo>
                    <a:pt x="0" y="102400"/>
                  </a:lnTo>
                </a:path>
              </a:pathLst>
            </a:custGeom>
            <a:ln w="6350">
              <a:solidFill>
                <a:srgbClr val="131111"/>
              </a:solidFill>
            </a:ln>
          </p:spPr>
          <p:txBody>
            <a:bodyPr wrap="square" lIns="0" tIns="0" rIns="0" bIns="0" rtlCol="0"/>
            <a:lstStyle/>
            <a:p>
              <a:endParaRPr/>
            </a:p>
          </p:txBody>
        </p:sp>
        <p:sp>
          <p:nvSpPr>
            <p:cNvPr id="158" name="object 158"/>
            <p:cNvSpPr/>
            <p:nvPr/>
          </p:nvSpPr>
          <p:spPr>
            <a:xfrm>
              <a:off x="2185431" y="6459115"/>
              <a:ext cx="290195" cy="342900"/>
            </a:xfrm>
            <a:custGeom>
              <a:avLst/>
              <a:gdLst/>
              <a:ahLst/>
              <a:cxnLst/>
              <a:rect l="l" t="t" r="r" b="b"/>
              <a:pathLst>
                <a:path w="290194" h="342900">
                  <a:moveTo>
                    <a:pt x="282498" y="288163"/>
                  </a:moveTo>
                  <a:lnTo>
                    <a:pt x="290144" y="238036"/>
                  </a:lnTo>
                  <a:lnTo>
                    <a:pt x="236905" y="121411"/>
                  </a:lnTo>
                  <a:lnTo>
                    <a:pt x="131165" y="28079"/>
                  </a:lnTo>
                  <a:lnTo>
                    <a:pt x="43675" y="0"/>
                  </a:lnTo>
                  <a:lnTo>
                    <a:pt x="0" y="37210"/>
                  </a:lnTo>
                  <a:lnTo>
                    <a:pt x="393" y="129920"/>
                  </a:lnTo>
                  <a:lnTo>
                    <a:pt x="56705" y="244970"/>
                  </a:lnTo>
                  <a:lnTo>
                    <a:pt x="119557" y="304888"/>
                  </a:lnTo>
                  <a:lnTo>
                    <a:pt x="192786" y="342645"/>
                  </a:lnTo>
                  <a:lnTo>
                    <a:pt x="282498" y="288163"/>
                  </a:lnTo>
                  <a:close/>
                </a:path>
              </a:pathLst>
            </a:custGeom>
            <a:ln w="6350">
              <a:solidFill>
                <a:srgbClr val="131111"/>
              </a:solidFill>
            </a:ln>
          </p:spPr>
          <p:txBody>
            <a:bodyPr wrap="square" lIns="0" tIns="0" rIns="0" bIns="0" rtlCol="0"/>
            <a:lstStyle/>
            <a:p>
              <a:endParaRPr/>
            </a:p>
          </p:txBody>
        </p:sp>
        <p:sp>
          <p:nvSpPr>
            <p:cNvPr id="159" name="object 159"/>
            <p:cNvSpPr/>
            <p:nvPr/>
          </p:nvSpPr>
          <p:spPr>
            <a:xfrm>
              <a:off x="2185424" y="6496327"/>
              <a:ext cx="226060" cy="305435"/>
            </a:xfrm>
            <a:custGeom>
              <a:avLst/>
              <a:gdLst/>
              <a:ahLst/>
              <a:cxnLst/>
              <a:rect l="l" t="t" r="r" b="b"/>
              <a:pathLst>
                <a:path w="226060" h="305434">
                  <a:moveTo>
                    <a:pt x="192786" y="305435"/>
                  </a:moveTo>
                  <a:lnTo>
                    <a:pt x="225489" y="195556"/>
                  </a:lnTo>
                  <a:lnTo>
                    <a:pt x="221245" y="132878"/>
                  </a:lnTo>
                  <a:lnTo>
                    <a:pt x="166420" y="93953"/>
                  </a:lnTo>
                  <a:lnTo>
                    <a:pt x="47383" y="55333"/>
                  </a:lnTo>
                  <a:lnTo>
                    <a:pt x="29005" y="47454"/>
                  </a:lnTo>
                  <a:lnTo>
                    <a:pt x="17943" y="39063"/>
                  </a:lnTo>
                  <a:lnTo>
                    <a:pt x="9755" y="24974"/>
                  </a:lnTo>
                  <a:lnTo>
                    <a:pt x="0" y="0"/>
                  </a:lnTo>
                </a:path>
              </a:pathLst>
            </a:custGeom>
            <a:ln w="6350">
              <a:solidFill>
                <a:srgbClr val="131111"/>
              </a:solidFill>
            </a:ln>
          </p:spPr>
          <p:txBody>
            <a:bodyPr wrap="square" lIns="0" tIns="0" rIns="0" bIns="0" rtlCol="0"/>
            <a:lstStyle/>
            <a:p>
              <a:endParaRPr/>
            </a:p>
          </p:txBody>
        </p:sp>
        <p:sp>
          <p:nvSpPr>
            <p:cNvPr id="160" name="object 160"/>
            <p:cNvSpPr/>
            <p:nvPr/>
          </p:nvSpPr>
          <p:spPr>
            <a:xfrm>
              <a:off x="2211477" y="6579446"/>
              <a:ext cx="157604" cy="184595"/>
            </a:xfrm>
            <a:prstGeom prst="rect">
              <a:avLst/>
            </a:prstGeom>
            <a:blipFill>
              <a:blip r:embed="rId13" cstate="print"/>
              <a:stretch>
                <a:fillRect/>
              </a:stretch>
            </a:blipFill>
          </p:spPr>
          <p:txBody>
            <a:bodyPr wrap="square" lIns="0" tIns="0" rIns="0" bIns="0" rtlCol="0"/>
            <a:lstStyle/>
            <a:p>
              <a:endParaRPr/>
            </a:p>
          </p:txBody>
        </p:sp>
        <p:sp>
          <p:nvSpPr>
            <p:cNvPr id="161" name="object 161"/>
            <p:cNvSpPr/>
            <p:nvPr/>
          </p:nvSpPr>
          <p:spPr>
            <a:xfrm>
              <a:off x="2467924" y="6652369"/>
              <a:ext cx="133985" cy="95250"/>
            </a:xfrm>
            <a:custGeom>
              <a:avLst/>
              <a:gdLst/>
              <a:ahLst/>
              <a:cxnLst/>
              <a:rect l="l" t="t" r="r" b="b"/>
              <a:pathLst>
                <a:path w="133985" h="95250">
                  <a:moveTo>
                    <a:pt x="133553" y="0"/>
                  </a:moveTo>
                  <a:lnTo>
                    <a:pt x="0" y="94907"/>
                  </a:lnTo>
                </a:path>
              </a:pathLst>
            </a:custGeom>
            <a:ln w="6350">
              <a:solidFill>
                <a:srgbClr val="131111"/>
              </a:solidFill>
            </a:ln>
          </p:spPr>
          <p:txBody>
            <a:bodyPr wrap="square" lIns="0" tIns="0" rIns="0" bIns="0" rtlCol="0"/>
            <a:lstStyle/>
            <a:p>
              <a:endParaRPr/>
            </a:p>
          </p:txBody>
        </p:sp>
        <p:sp>
          <p:nvSpPr>
            <p:cNvPr id="162" name="object 162"/>
            <p:cNvSpPr/>
            <p:nvPr/>
          </p:nvSpPr>
          <p:spPr>
            <a:xfrm>
              <a:off x="1409416" y="6470225"/>
              <a:ext cx="256225" cy="237186"/>
            </a:xfrm>
            <a:prstGeom prst="rect">
              <a:avLst/>
            </a:prstGeom>
            <a:blipFill>
              <a:blip r:embed="rId14" cstate="print"/>
              <a:stretch>
                <a:fillRect/>
              </a:stretch>
            </a:blipFill>
          </p:spPr>
          <p:txBody>
            <a:bodyPr wrap="square" lIns="0" tIns="0" rIns="0" bIns="0" rtlCol="0"/>
            <a:lstStyle/>
            <a:p>
              <a:endParaRPr/>
            </a:p>
          </p:txBody>
        </p:sp>
        <p:sp>
          <p:nvSpPr>
            <p:cNvPr id="163" name="object 163"/>
            <p:cNvSpPr/>
            <p:nvPr/>
          </p:nvSpPr>
          <p:spPr>
            <a:xfrm>
              <a:off x="1314884" y="6463990"/>
              <a:ext cx="375285" cy="297180"/>
            </a:xfrm>
            <a:custGeom>
              <a:avLst/>
              <a:gdLst/>
              <a:ahLst/>
              <a:cxnLst/>
              <a:rect l="l" t="t" r="r" b="b"/>
              <a:pathLst>
                <a:path w="375285" h="297179">
                  <a:moveTo>
                    <a:pt x="0" y="88261"/>
                  </a:moveTo>
                  <a:lnTo>
                    <a:pt x="752" y="72454"/>
                  </a:lnTo>
                  <a:lnTo>
                    <a:pt x="4387" y="64474"/>
                  </a:lnTo>
                  <a:lnTo>
                    <a:pt x="8404" y="61647"/>
                  </a:lnTo>
                  <a:lnTo>
                    <a:pt x="10299" y="61299"/>
                  </a:lnTo>
                  <a:lnTo>
                    <a:pt x="33464" y="52790"/>
                  </a:lnTo>
                  <a:lnTo>
                    <a:pt x="34505" y="65401"/>
                  </a:lnTo>
                  <a:lnTo>
                    <a:pt x="39738" y="67319"/>
                  </a:lnTo>
                  <a:lnTo>
                    <a:pt x="46553" y="70022"/>
                  </a:lnTo>
                  <a:lnTo>
                    <a:pt x="56518" y="74088"/>
                  </a:lnTo>
                  <a:lnTo>
                    <a:pt x="65516" y="77791"/>
                  </a:lnTo>
                  <a:lnTo>
                    <a:pt x="69430" y="79409"/>
                  </a:lnTo>
                  <a:lnTo>
                    <a:pt x="291706" y="3476"/>
                  </a:lnTo>
                  <a:lnTo>
                    <a:pt x="334186" y="6146"/>
                  </a:lnTo>
                  <a:lnTo>
                    <a:pt x="366369" y="73605"/>
                  </a:lnTo>
                  <a:lnTo>
                    <a:pt x="375184" y="111453"/>
                  </a:lnTo>
                  <a:lnTo>
                    <a:pt x="372090" y="136929"/>
                  </a:lnTo>
                  <a:lnTo>
                    <a:pt x="364672" y="151292"/>
                  </a:lnTo>
                  <a:lnTo>
                    <a:pt x="360514" y="155800"/>
                  </a:lnTo>
                  <a:lnTo>
                    <a:pt x="136702" y="254860"/>
                  </a:lnTo>
                  <a:lnTo>
                    <a:pt x="128333" y="281885"/>
                  </a:lnTo>
                  <a:lnTo>
                    <a:pt x="135013" y="294903"/>
                  </a:lnTo>
                  <a:lnTo>
                    <a:pt x="122961" y="296020"/>
                  </a:lnTo>
                  <a:lnTo>
                    <a:pt x="113880" y="296543"/>
                  </a:lnTo>
                  <a:lnTo>
                    <a:pt x="105689" y="296604"/>
                  </a:lnTo>
                  <a:lnTo>
                    <a:pt x="99765" y="296456"/>
                  </a:lnTo>
                  <a:lnTo>
                    <a:pt x="97485" y="296350"/>
                  </a:lnTo>
                </a:path>
              </a:pathLst>
            </a:custGeom>
            <a:ln w="6350">
              <a:solidFill>
                <a:srgbClr val="080909"/>
              </a:solidFill>
            </a:ln>
          </p:spPr>
          <p:txBody>
            <a:bodyPr wrap="square" lIns="0" tIns="0" rIns="0" bIns="0" rtlCol="0"/>
            <a:lstStyle/>
            <a:p>
              <a:endParaRPr/>
            </a:p>
          </p:txBody>
        </p:sp>
        <p:sp>
          <p:nvSpPr>
            <p:cNvPr id="164" name="object 164"/>
            <p:cNvSpPr/>
            <p:nvPr/>
          </p:nvSpPr>
          <p:spPr>
            <a:xfrm>
              <a:off x="1323466" y="6525961"/>
              <a:ext cx="141915" cy="203202"/>
            </a:xfrm>
            <a:prstGeom prst="rect">
              <a:avLst/>
            </a:prstGeom>
            <a:blipFill>
              <a:blip r:embed="rId15" cstate="print"/>
              <a:stretch>
                <a:fillRect/>
              </a:stretch>
            </a:blipFill>
          </p:spPr>
          <p:txBody>
            <a:bodyPr wrap="square" lIns="0" tIns="0" rIns="0" bIns="0" rtlCol="0"/>
            <a:lstStyle/>
            <a:p>
              <a:endParaRPr/>
            </a:p>
          </p:txBody>
        </p:sp>
        <p:sp>
          <p:nvSpPr>
            <p:cNvPr id="165" name="object 165"/>
            <p:cNvSpPr/>
            <p:nvPr/>
          </p:nvSpPr>
          <p:spPr>
            <a:xfrm>
              <a:off x="799616" y="6537371"/>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20"/>
                  </a:lnTo>
                  <a:lnTo>
                    <a:pt x="628182" y="180222"/>
                  </a:lnTo>
                  <a:lnTo>
                    <a:pt x="624989" y="171529"/>
                  </a:lnTo>
                  <a:lnTo>
                    <a:pt x="619428" y="164717"/>
                  </a:lnTo>
                  <a:lnTo>
                    <a:pt x="616470" y="161963"/>
                  </a:lnTo>
                  <a:lnTo>
                    <a:pt x="598335" y="106845"/>
                  </a:lnTo>
                  <a:lnTo>
                    <a:pt x="601677" y="95076"/>
                  </a:lnTo>
                  <a:lnTo>
                    <a:pt x="596325" y="85666"/>
                  </a:lnTo>
                  <a:lnTo>
                    <a:pt x="588530" y="79425"/>
                  </a:lnTo>
                  <a:lnTo>
                    <a:pt x="584542" y="77165"/>
                  </a:lnTo>
                  <a:lnTo>
                    <a:pt x="552869" y="16992"/>
                  </a:lnTo>
                  <a:lnTo>
                    <a:pt x="520966" y="0"/>
                  </a:lnTo>
                  <a:lnTo>
                    <a:pt x="508266" y="33375"/>
                  </a:lnTo>
                  <a:lnTo>
                    <a:pt x="517347" y="52171"/>
                  </a:lnTo>
                  <a:lnTo>
                    <a:pt x="481380" y="63322"/>
                  </a:lnTo>
                  <a:lnTo>
                    <a:pt x="470294" y="68383"/>
                  </a:lnTo>
                  <a:lnTo>
                    <a:pt x="464934" y="73426"/>
                  </a:lnTo>
                  <a:lnTo>
                    <a:pt x="463803" y="81472"/>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166" name="object 166"/>
            <p:cNvSpPr/>
            <p:nvPr/>
          </p:nvSpPr>
          <p:spPr>
            <a:xfrm>
              <a:off x="1263860" y="6586363"/>
              <a:ext cx="132830" cy="155384"/>
            </a:xfrm>
            <a:prstGeom prst="rect">
              <a:avLst/>
            </a:prstGeom>
            <a:blipFill>
              <a:blip r:embed="rId16" cstate="print"/>
              <a:stretch>
                <a:fillRect/>
              </a:stretch>
            </a:blipFill>
          </p:spPr>
          <p:txBody>
            <a:bodyPr wrap="square" lIns="0" tIns="0" rIns="0" bIns="0" rtlCol="0"/>
            <a:lstStyle/>
            <a:p>
              <a:endParaRPr/>
            </a:p>
          </p:txBody>
        </p:sp>
        <p:sp>
          <p:nvSpPr>
            <p:cNvPr id="167" name="object 167"/>
            <p:cNvSpPr/>
            <p:nvPr/>
          </p:nvSpPr>
          <p:spPr>
            <a:xfrm>
              <a:off x="1954076" y="6095720"/>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168" name="object 168"/>
            <p:cNvSpPr/>
            <p:nvPr/>
          </p:nvSpPr>
          <p:spPr>
            <a:xfrm>
              <a:off x="1694444" y="5928955"/>
              <a:ext cx="320675" cy="396875"/>
            </a:xfrm>
            <a:custGeom>
              <a:avLst/>
              <a:gdLst/>
              <a:ahLst/>
              <a:cxnLst/>
              <a:rect l="l" t="t" r="r" b="b"/>
              <a:pathLst>
                <a:path w="320675" h="396875">
                  <a:moveTo>
                    <a:pt x="295970" y="396661"/>
                  </a:moveTo>
                  <a:lnTo>
                    <a:pt x="302477" y="378545"/>
                  </a:lnTo>
                  <a:lnTo>
                    <a:pt x="310867" y="342984"/>
                  </a:lnTo>
                  <a:lnTo>
                    <a:pt x="317829" y="296572"/>
                  </a:lnTo>
                  <a:lnTo>
                    <a:pt x="320052" y="245901"/>
                  </a:lnTo>
                  <a:lnTo>
                    <a:pt x="314226" y="197567"/>
                  </a:lnTo>
                  <a:lnTo>
                    <a:pt x="297040" y="158162"/>
                  </a:lnTo>
                  <a:lnTo>
                    <a:pt x="265185" y="134279"/>
                  </a:lnTo>
                  <a:lnTo>
                    <a:pt x="265490" y="122583"/>
                  </a:lnTo>
                  <a:lnTo>
                    <a:pt x="263826" y="112194"/>
                  </a:lnTo>
                  <a:lnTo>
                    <a:pt x="259749" y="43144"/>
                  </a:lnTo>
                  <a:lnTo>
                    <a:pt x="246545" y="14023"/>
                  </a:lnTo>
                  <a:lnTo>
                    <a:pt x="231028" y="720"/>
                  </a:lnTo>
                  <a:lnTo>
                    <a:pt x="203196" y="0"/>
                  </a:lnTo>
                  <a:lnTo>
                    <a:pt x="153044" y="8626"/>
                  </a:lnTo>
                  <a:lnTo>
                    <a:pt x="101094" y="23357"/>
                  </a:lnTo>
                  <a:lnTo>
                    <a:pt x="71058" y="41415"/>
                  </a:lnTo>
                  <a:lnTo>
                    <a:pt x="57773" y="60148"/>
                  </a:lnTo>
                  <a:lnTo>
                    <a:pt x="56080" y="76901"/>
                  </a:lnTo>
                  <a:lnTo>
                    <a:pt x="58403" y="91987"/>
                  </a:lnTo>
                  <a:lnTo>
                    <a:pt x="60420" y="105835"/>
                  </a:lnTo>
                  <a:lnTo>
                    <a:pt x="61841" y="115963"/>
                  </a:lnTo>
                  <a:lnTo>
                    <a:pt x="62379" y="119890"/>
                  </a:lnTo>
                  <a:lnTo>
                    <a:pt x="21339" y="127971"/>
                  </a:lnTo>
                  <a:lnTo>
                    <a:pt x="2187" y="135292"/>
                  </a:lnTo>
                  <a:lnTo>
                    <a:pt x="0" y="146019"/>
                  </a:lnTo>
                  <a:lnTo>
                    <a:pt x="9852" y="164315"/>
                  </a:lnTo>
                  <a:lnTo>
                    <a:pt x="15808" y="169347"/>
                  </a:lnTo>
                  <a:lnTo>
                    <a:pt x="20785" y="171476"/>
                  </a:lnTo>
                  <a:lnTo>
                    <a:pt x="27473" y="171107"/>
                  </a:lnTo>
                  <a:lnTo>
                    <a:pt x="38566" y="168646"/>
                  </a:lnTo>
                  <a:lnTo>
                    <a:pt x="38131" y="182396"/>
                  </a:lnTo>
                  <a:lnTo>
                    <a:pt x="40181" y="190159"/>
                  </a:lnTo>
                  <a:lnTo>
                    <a:pt x="46690" y="194799"/>
                  </a:lnTo>
                  <a:lnTo>
                    <a:pt x="59636" y="199176"/>
                  </a:lnTo>
                  <a:lnTo>
                    <a:pt x="67319" y="212575"/>
                  </a:lnTo>
                  <a:lnTo>
                    <a:pt x="77022" y="217591"/>
                  </a:lnTo>
                  <a:lnTo>
                    <a:pt x="79397" y="257266"/>
                  </a:lnTo>
                </a:path>
              </a:pathLst>
            </a:custGeom>
            <a:ln w="6350">
              <a:solidFill>
                <a:srgbClr val="231F20"/>
              </a:solidFill>
            </a:ln>
          </p:spPr>
          <p:txBody>
            <a:bodyPr wrap="square" lIns="0" tIns="0" rIns="0" bIns="0" rtlCol="0"/>
            <a:lstStyle/>
            <a:p>
              <a:endParaRPr/>
            </a:p>
          </p:txBody>
        </p:sp>
        <p:sp>
          <p:nvSpPr>
            <p:cNvPr id="169" name="object 169"/>
            <p:cNvSpPr/>
            <p:nvPr/>
          </p:nvSpPr>
          <p:spPr>
            <a:xfrm>
              <a:off x="1733016" y="6032625"/>
              <a:ext cx="271780" cy="282575"/>
            </a:xfrm>
            <a:custGeom>
              <a:avLst/>
              <a:gdLst/>
              <a:ahLst/>
              <a:cxnLst/>
              <a:rect l="l" t="t" r="r" b="b"/>
              <a:pathLst>
                <a:path w="271780" h="282575">
                  <a:moveTo>
                    <a:pt x="0" y="64974"/>
                  </a:moveTo>
                  <a:lnTo>
                    <a:pt x="26771" y="32408"/>
                  </a:lnTo>
                  <a:lnTo>
                    <a:pt x="131593" y="4049"/>
                  </a:lnTo>
                  <a:lnTo>
                    <a:pt x="179928" y="0"/>
                  </a:lnTo>
                  <a:lnTo>
                    <a:pt x="210464" y="14807"/>
                  </a:lnTo>
                  <a:lnTo>
                    <a:pt x="241401" y="50953"/>
                  </a:lnTo>
                  <a:lnTo>
                    <a:pt x="263268" y="93171"/>
                  </a:lnTo>
                  <a:lnTo>
                    <a:pt x="271437" y="141116"/>
                  </a:lnTo>
                  <a:lnTo>
                    <a:pt x="269324" y="191092"/>
                  </a:lnTo>
                  <a:lnTo>
                    <a:pt x="260345" y="239405"/>
                  </a:lnTo>
                  <a:lnTo>
                    <a:pt x="247916" y="282360"/>
                  </a:lnTo>
                </a:path>
              </a:pathLst>
            </a:custGeom>
            <a:ln w="6350">
              <a:solidFill>
                <a:srgbClr val="231F20"/>
              </a:solidFill>
            </a:ln>
          </p:spPr>
          <p:txBody>
            <a:bodyPr wrap="square" lIns="0" tIns="0" rIns="0" bIns="0" rtlCol="0"/>
            <a:lstStyle/>
            <a:p>
              <a:endParaRPr/>
            </a:p>
          </p:txBody>
        </p:sp>
        <p:sp>
          <p:nvSpPr>
            <p:cNvPr id="170" name="object 170"/>
            <p:cNvSpPr/>
            <p:nvPr/>
          </p:nvSpPr>
          <p:spPr>
            <a:xfrm>
              <a:off x="1700131" y="5929926"/>
              <a:ext cx="277309" cy="283988"/>
            </a:xfrm>
            <a:prstGeom prst="rect">
              <a:avLst/>
            </a:prstGeom>
            <a:blipFill>
              <a:blip r:embed="rId17" cstate="print"/>
              <a:stretch>
                <a:fillRect/>
              </a:stretch>
            </a:blipFill>
          </p:spPr>
          <p:txBody>
            <a:bodyPr wrap="square" lIns="0" tIns="0" rIns="0" bIns="0" rtlCol="0"/>
            <a:lstStyle/>
            <a:p>
              <a:endParaRPr/>
            </a:p>
          </p:txBody>
        </p:sp>
        <p:sp>
          <p:nvSpPr>
            <p:cNvPr id="171" name="object 171"/>
            <p:cNvSpPr/>
            <p:nvPr/>
          </p:nvSpPr>
          <p:spPr>
            <a:xfrm>
              <a:off x="543205" y="5863537"/>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172" name="object 172"/>
            <p:cNvSpPr/>
            <p:nvPr/>
          </p:nvSpPr>
          <p:spPr>
            <a:xfrm>
              <a:off x="1056839" y="6238160"/>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280288" y="191211"/>
                  </a:lnTo>
                  <a:lnTo>
                    <a:pt x="564959" y="0"/>
                  </a:lnTo>
                  <a:close/>
                </a:path>
              </a:pathLst>
            </a:custGeom>
            <a:solidFill>
              <a:srgbClr val="414042"/>
            </a:solidFill>
          </p:spPr>
          <p:txBody>
            <a:bodyPr wrap="square" lIns="0" tIns="0" rIns="0" bIns="0" rtlCol="0"/>
            <a:lstStyle/>
            <a:p>
              <a:endParaRPr/>
            </a:p>
          </p:txBody>
        </p:sp>
        <p:sp>
          <p:nvSpPr>
            <p:cNvPr id="173" name="object 173"/>
            <p:cNvSpPr/>
            <p:nvPr/>
          </p:nvSpPr>
          <p:spPr>
            <a:xfrm>
              <a:off x="543204" y="4760912"/>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grpSp>
      <p:grpSp>
        <p:nvGrpSpPr>
          <p:cNvPr id="174" name="object 174"/>
          <p:cNvGrpSpPr/>
          <p:nvPr/>
        </p:nvGrpSpPr>
        <p:grpSpPr>
          <a:xfrm>
            <a:off x="3317911" y="4757013"/>
            <a:ext cx="1807210" cy="1052830"/>
            <a:chOff x="3317911" y="4757013"/>
            <a:chExt cx="1807210" cy="1052830"/>
          </a:xfrm>
        </p:grpSpPr>
        <p:sp>
          <p:nvSpPr>
            <p:cNvPr id="175" name="object 175"/>
            <p:cNvSpPr/>
            <p:nvPr/>
          </p:nvSpPr>
          <p:spPr>
            <a:xfrm>
              <a:off x="3317911" y="4762017"/>
              <a:ext cx="1806702" cy="1022038"/>
            </a:xfrm>
            <a:prstGeom prst="rect">
              <a:avLst/>
            </a:prstGeom>
            <a:blipFill>
              <a:blip r:embed="rId18" cstate="print"/>
              <a:stretch>
                <a:fillRect/>
              </a:stretch>
            </a:blipFill>
          </p:spPr>
          <p:txBody>
            <a:bodyPr wrap="square" lIns="0" tIns="0" rIns="0" bIns="0" rtlCol="0"/>
            <a:lstStyle/>
            <a:p>
              <a:endParaRPr/>
            </a:p>
          </p:txBody>
        </p:sp>
        <p:sp>
          <p:nvSpPr>
            <p:cNvPr id="176" name="object 176"/>
            <p:cNvSpPr/>
            <p:nvPr/>
          </p:nvSpPr>
          <p:spPr>
            <a:xfrm>
              <a:off x="3321088" y="4760188"/>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grpSp>
      <p:sp>
        <p:nvSpPr>
          <p:cNvPr id="177" name="object 177"/>
          <p:cNvSpPr/>
          <p:nvPr/>
        </p:nvSpPr>
        <p:spPr>
          <a:xfrm>
            <a:off x="3321087" y="5919825"/>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178" name="object 178"/>
          <p:cNvSpPr txBox="1"/>
          <p:nvPr/>
        </p:nvSpPr>
        <p:spPr>
          <a:xfrm>
            <a:off x="3324262" y="4763363"/>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179" name="object 179"/>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5144" y="505655"/>
            <a:ext cx="5516245" cy="965200"/>
          </a:xfrm>
          <a:prstGeom prst="rect">
            <a:avLst/>
          </a:prstGeom>
        </p:spPr>
        <p:txBody>
          <a:bodyPr vert="horz" wrap="square" lIns="0" tIns="12700" rIns="0" bIns="0" rtlCol="0">
            <a:spAutoFit/>
          </a:bodyPr>
          <a:lstStyle/>
          <a:p>
            <a:pPr marL="12700">
              <a:lnSpc>
                <a:spcPts val="1420"/>
              </a:lnSpc>
              <a:spcBef>
                <a:spcPts val="100"/>
              </a:spcBef>
            </a:pPr>
            <a:r>
              <a:rPr sz="1200" b="1" dirty="0">
                <a:solidFill>
                  <a:srgbClr val="231F20"/>
                </a:solidFill>
                <a:latin typeface="Arial Narrow"/>
                <a:cs typeface="Arial Narrow"/>
              </a:rPr>
              <a:t>Reparación de </a:t>
            </a:r>
            <a:r>
              <a:rPr sz="1200" b="1" spc="-5" dirty="0">
                <a:solidFill>
                  <a:srgbClr val="231F20"/>
                </a:solidFill>
                <a:latin typeface="Arial Narrow"/>
                <a:cs typeface="Arial Narrow"/>
              </a:rPr>
              <a:t>la </a:t>
            </a:r>
            <a:r>
              <a:rPr sz="1200" b="1" dirty="0">
                <a:solidFill>
                  <a:srgbClr val="231F20"/>
                </a:solidFill>
                <a:latin typeface="Arial Narrow"/>
                <a:cs typeface="Arial Narrow"/>
              </a:rPr>
              <a:t>bañera del </a:t>
            </a:r>
            <a:r>
              <a:rPr sz="1200" b="1" spc="-5" dirty="0">
                <a:solidFill>
                  <a:srgbClr val="231F20"/>
                </a:solidFill>
                <a:latin typeface="Arial Narrow"/>
                <a:cs typeface="Arial Narrow"/>
              </a:rPr>
              <a:t>spa </a:t>
            </a:r>
            <a:r>
              <a:rPr sz="1200" b="1" dirty="0">
                <a:solidFill>
                  <a:srgbClr val="231F20"/>
                </a:solidFill>
                <a:latin typeface="Arial Narrow"/>
                <a:cs typeface="Arial Narrow"/>
              </a:rPr>
              <a:t>y de </a:t>
            </a:r>
            <a:r>
              <a:rPr sz="1200" b="1" spc="-5" dirty="0">
                <a:solidFill>
                  <a:srgbClr val="231F20"/>
                </a:solidFill>
                <a:latin typeface="Arial Narrow"/>
                <a:cs typeface="Arial Narrow"/>
              </a:rPr>
              <a:t>la cámara </a:t>
            </a:r>
            <a:r>
              <a:rPr sz="1200" b="1" dirty="0">
                <a:solidFill>
                  <a:srgbClr val="231F20"/>
                </a:solidFill>
                <a:latin typeface="Arial Narrow"/>
                <a:cs typeface="Arial Narrow"/>
              </a:rPr>
              <a:t>de</a:t>
            </a:r>
            <a:r>
              <a:rPr sz="1200" b="1" spc="-20" dirty="0">
                <a:solidFill>
                  <a:srgbClr val="231F20"/>
                </a:solidFill>
                <a:latin typeface="Arial Narrow"/>
                <a:cs typeface="Arial Narrow"/>
              </a:rPr>
              <a:t> </a:t>
            </a:r>
            <a:r>
              <a:rPr sz="1200" b="1" spc="-5" dirty="0">
                <a:solidFill>
                  <a:srgbClr val="231F20"/>
                </a:solidFill>
                <a:latin typeface="Arial Narrow"/>
                <a:cs typeface="Arial Narrow"/>
              </a:rPr>
              <a:t>aire</a:t>
            </a:r>
            <a:endParaRPr sz="1200">
              <a:latin typeface="Arial Narrow"/>
              <a:cs typeface="Arial Narrow"/>
            </a:endParaRPr>
          </a:p>
          <a:p>
            <a:pPr marL="12700">
              <a:lnSpc>
                <a:spcPts val="1180"/>
              </a:lnSpc>
            </a:pPr>
            <a:r>
              <a:rPr sz="1000" dirty="0">
                <a:solidFill>
                  <a:srgbClr val="231F20"/>
                </a:solidFill>
                <a:latin typeface="Arial Narrow"/>
                <a:cs typeface="Arial Narrow"/>
              </a:rPr>
              <a:t>Use </a:t>
            </a:r>
            <a:r>
              <a:rPr sz="1000" spc="-5" dirty="0">
                <a:solidFill>
                  <a:srgbClr val="231F20"/>
                </a:solidFill>
                <a:latin typeface="Arial Narrow"/>
                <a:cs typeface="Arial Narrow"/>
              </a:rPr>
              <a:t>el parche de </a:t>
            </a:r>
            <a:r>
              <a:rPr sz="1000" dirty="0">
                <a:solidFill>
                  <a:srgbClr val="231F20"/>
                </a:solidFill>
                <a:latin typeface="Arial Narrow"/>
                <a:cs typeface="Arial Narrow"/>
              </a:rPr>
              <a:t>reparación </a:t>
            </a:r>
            <a:r>
              <a:rPr sz="1000" spc="-5" dirty="0">
                <a:solidFill>
                  <a:srgbClr val="231F20"/>
                </a:solidFill>
                <a:latin typeface="Arial Narrow"/>
                <a:cs typeface="Arial Narrow"/>
              </a:rPr>
              <a:t>incluido para </a:t>
            </a:r>
            <a:r>
              <a:rPr sz="1000" dirty="0">
                <a:solidFill>
                  <a:srgbClr val="231F20"/>
                </a:solidFill>
                <a:latin typeface="Arial Narrow"/>
                <a:cs typeface="Arial Narrow"/>
              </a:rPr>
              <a:t>reparar </a:t>
            </a:r>
            <a:r>
              <a:rPr sz="1000" spc="-5" dirty="0">
                <a:solidFill>
                  <a:srgbClr val="231F20"/>
                </a:solidFill>
                <a:latin typeface="Arial Narrow"/>
                <a:cs typeface="Arial Narrow"/>
              </a:rPr>
              <a:t>cualquier</a:t>
            </a:r>
            <a:r>
              <a:rPr sz="1000" spc="-15" dirty="0">
                <a:solidFill>
                  <a:srgbClr val="231F20"/>
                </a:solidFill>
                <a:latin typeface="Arial Narrow"/>
                <a:cs typeface="Arial Narrow"/>
              </a:rPr>
              <a:t> </a:t>
            </a:r>
            <a:r>
              <a:rPr sz="1000" spc="-5" dirty="0">
                <a:solidFill>
                  <a:srgbClr val="231F20"/>
                </a:solidFill>
                <a:latin typeface="Arial Narrow"/>
                <a:cs typeface="Arial Narrow"/>
              </a:rPr>
              <a:t>pinchazo:</a:t>
            </a:r>
            <a:endParaRPr sz="1000">
              <a:latin typeface="Arial Narrow"/>
              <a:cs typeface="Arial Narrow"/>
            </a:endParaRPr>
          </a:p>
          <a:p>
            <a:pPr marL="156845" indent="-144780">
              <a:lnSpc>
                <a:spcPct val="100000"/>
              </a:lnSpc>
              <a:buAutoNum type="arabicPeriod"/>
              <a:tabLst>
                <a:tab pos="157480" algn="l"/>
              </a:tabLst>
            </a:pPr>
            <a:r>
              <a:rPr sz="1000" spc="-5" dirty="0">
                <a:solidFill>
                  <a:srgbClr val="231F20"/>
                </a:solidFill>
                <a:latin typeface="Arial Narrow"/>
                <a:cs typeface="Arial Narrow"/>
              </a:rPr>
              <a:t>Limpie </a:t>
            </a:r>
            <a:r>
              <a:rPr sz="1000" dirty="0">
                <a:solidFill>
                  <a:srgbClr val="231F20"/>
                </a:solidFill>
                <a:latin typeface="Arial Narrow"/>
                <a:cs typeface="Arial Narrow"/>
              </a:rPr>
              <a:t>y </a:t>
            </a:r>
            <a:r>
              <a:rPr sz="1000" spc="-5" dirty="0">
                <a:solidFill>
                  <a:srgbClr val="231F20"/>
                </a:solidFill>
                <a:latin typeface="Arial Narrow"/>
                <a:cs typeface="Arial Narrow"/>
              </a:rPr>
              <a:t>seque por completo el área que se va </a:t>
            </a:r>
            <a:r>
              <a:rPr sz="1000" dirty="0">
                <a:solidFill>
                  <a:srgbClr val="231F20"/>
                </a:solidFill>
                <a:latin typeface="Arial Narrow"/>
                <a:cs typeface="Arial Narrow"/>
              </a:rPr>
              <a:t>a</a:t>
            </a:r>
            <a:r>
              <a:rPr sz="1000" spc="-20" dirty="0">
                <a:solidFill>
                  <a:srgbClr val="231F20"/>
                </a:solidFill>
                <a:latin typeface="Arial Narrow"/>
                <a:cs typeface="Arial Narrow"/>
              </a:rPr>
              <a:t> </a:t>
            </a:r>
            <a:r>
              <a:rPr sz="1000" dirty="0">
                <a:solidFill>
                  <a:srgbClr val="231F20"/>
                </a:solidFill>
                <a:latin typeface="Arial Narrow"/>
                <a:cs typeface="Arial Narrow"/>
              </a:rPr>
              <a:t>reparar</a:t>
            </a:r>
            <a:endParaRPr sz="1000">
              <a:latin typeface="Arial Narrow"/>
              <a:cs typeface="Arial Narrow"/>
            </a:endParaRPr>
          </a:p>
          <a:p>
            <a:pPr marL="157480" indent="-145415">
              <a:lnSpc>
                <a:spcPct val="100000"/>
              </a:lnSpc>
              <a:buAutoNum type="arabicPeriod"/>
              <a:tabLst>
                <a:tab pos="158115" algn="l"/>
              </a:tabLst>
            </a:pPr>
            <a:r>
              <a:rPr sz="1000" spc="-15" dirty="0">
                <a:solidFill>
                  <a:srgbClr val="231F20"/>
                </a:solidFill>
                <a:latin typeface="Arial Narrow"/>
                <a:cs typeface="Arial Narrow"/>
              </a:rPr>
              <a:t>Aplique</a:t>
            </a:r>
            <a:r>
              <a:rPr sz="1000" spc="-5" dirty="0">
                <a:solidFill>
                  <a:srgbClr val="231F20"/>
                </a:solidFill>
                <a:latin typeface="Arial Narrow"/>
                <a:cs typeface="Arial Narrow"/>
              </a:rPr>
              <a:t> </a:t>
            </a:r>
            <a:r>
              <a:rPr sz="1000" spc="-15" dirty="0">
                <a:solidFill>
                  <a:srgbClr val="231F20"/>
                </a:solidFill>
                <a:latin typeface="Arial Narrow"/>
                <a:cs typeface="Arial Narrow"/>
              </a:rPr>
              <a:t>el</a:t>
            </a:r>
            <a:r>
              <a:rPr sz="1000" dirty="0">
                <a:solidFill>
                  <a:srgbClr val="231F20"/>
                </a:solidFill>
                <a:latin typeface="Arial Narrow"/>
                <a:cs typeface="Arial Narrow"/>
              </a:rPr>
              <a:t> </a:t>
            </a:r>
            <a:r>
              <a:rPr sz="1000" spc="-20" dirty="0">
                <a:solidFill>
                  <a:srgbClr val="231F20"/>
                </a:solidFill>
                <a:latin typeface="Arial Narrow"/>
                <a:cs typeface="Arial Narrow"/>
              </a:rPr>
              <a:t>pegamento</a:t>
            </a:r>
            <a:r>
              <a:rPr sz="1000" spc="-5" dirty="0">
                <a:solidFill>
                  <a:srgbClr val="231F20"/>
                </a:solidFill>
                <a:latin typeface="Arial Narrow"/>
                <a:cs typeface="Arial Narrow"/>
              </a:rPr>
              <a:t> </a:t>
            </a:r>
            <a:r>
              <a:rPr sz="1000" spc="-15" dirty="0">
                <a:solidFill>
                  <a:srgbClr val="231F20"/>
                </a:solidFill>
                <a:latin typeface="Arial Narrow"/>
                <a:cs typeface="Arial Narrow"/>
              </a:rPr>
              <a:t>al</a:t>
            </a:r>
            <a:r>
              <a:rPr sz="1000" dirty="0">
                <a:solidFill>
                  <a:srgbClr val="231F20"/>
                </a:solidFill>
                <a:latin typeface="Arial Narrow"/>
                <a:cs typeface="Arial Narrow"/>
              </a:rPr>
              <a:t> </a:t>
            </a:r>
            <a:r>
              <a:rPr sz="1000" spc="-20" dirty="0">
                <a:solidFill>
                  <a:srgbClr val="231F20"/>
                </a:solidFill>
                <a:latin typeface="Arial Narrow"/>
                <a:cs typeface="Arial Narrow"/>
              </a:rPr>
              <a:t>parche</a:t>
            </a:r>
            <a:r>
              <a:rPr sz="1000" spc="-5" dirty="0">
                <a:solidFill>
                  <a:srgbClr val="231F20"/>
                </a:solidFill>
                <a:latin typeface="Arial Narrow"/>
                <a:cs typeface="Arial Narrow"/>
              </a:rPr>
              <a:t> </a:t>
            </a:r>
            <a:r>
              <a:rPr sz="1000" spc="-20" dirty="0">
                <a:solidFill>
                  <a:srgbClr val="231F20"/>
                </a:solidFill>
                <a:latin typeface="Arial Narrow"/>
                <a:cs typeface="Arial Narrow"/>
              </a:rPr>
              <a:t>de</a:t>
            </a:r>
            <a:r>
              <a:rPr sz="1000" dirty="0">
                <a:solidFill>
                  <a:srgbClr val="231F20"/>
                </a:solidFill>
                <a:latin typeface="Arial Narrow"/>
                <a:cs typeface="Arial Narrow"/>
              </a:rPr>
              <a:t> </a:t>
            </a:r>
            <a:r>
              <a:rPr sz="1000" spc="-20" dirty="0">
                <a:solidFill>
                  <a:srgbClr val="231F20"/>
                </a:solidFill>
                <a:latin typeface="Arial Narrow"/>
                <a:cs typeface="Arial Narrow"/>
              </a:rPr>
              <a:t>PVC</a:t>
            </a:r>
            <a:r>
              <a:rPr sz="1000" spc="-5" dirty="0">
                <a:solidFill>
                  <a:srgbClr val="231F20"/>
                </a:solidFill>
                <a:latin typeface="Arial Narrow"/>
                <a:cs typeface="Arial Narrow"/>
              </a:rPr>
              <a:t> </a:t>
            </a:r>
            <a:r>
              <a:rPr sz="1000" spc="-15" dirty="0">
                <a:solidFill>
                  <a:srgbClr val="231F20"/>
                </a:solidFill>
                <a:latin typeface="Arial Narrow"/>
                <a:cs typeface="Arial Narrow"/>
              </a:rPr>
              <a:t>y</a:t>
            </a:r>
            <a:r>
              <a:rPr sz="1000" dirty="0">
                <a:solidFill>
                  <a:srgbClr val="231F20"/>
                </a:solidFill>
                <a:latin typeface="Arial Narrow"/>
                <a:cs typeface="Arial Narrow"/>
              </a:rPr>
              <a:t> </a:t>
            </a:r>
            <a:r>
              <a:rPr sz="1000" spc="-20" dirty="0">
                <a:solidFill>
                  <a:srgbClr val="231F20"/>
                </a:solidFill>
                <a:latin typeface="Arial Narrow"/>
                <a:cs typeface="Arial Narrow"/>
              </a:rPr>
              <a:t>péguelo</a:t>
            </a:r>
            <a:r>
              <a:rPr sz="1000" dirty="0">
                <a:solidFill>
                  <a:srgbClr val="231F20"/>
                </a:solidFill>
                <a:latin typeface="Arial Narrow"/>
                <a:cs typeface="Arial Narrow"/>
              </a:rPr>
              <a:t> </a:t>
            </a:r>
            <a:r>
              <a:rPr sz="1000" spc="-15" dirty="0">
                <a:solidFill>
                  <a:srgbClr val="231F20"/>
                </a:solidFill>
                <a:latin typeface="Arial Narrow"/>
                <a:cs typeface="Arial Narrow"/>
              </a:rPr>
              <a:t>rápidamente</a:t>
            </a:r>
            <a:r>
              <a:rPr sz="1000" spc="-5" dirty="0">
                <a:solidFill>
                  <a:srgbClr val="231F20"/>
                </a:solidFill>
                <a:latin typeface="Arial Narrow"/>
                <a:cs typeface="Arial Narrow"/>
              </a:rPr>
              <a:t> </a:t>
            </a:r>
            <a:r>
              <a:rPr sz="1000" spc="-15" dirty="0">
                <a:solidFill>
                  <a:srgbClr val="231F20"/>
                </a:solidFill>
                <a:latin typeface="Arial Narrow"/>
                <a:cs typeface="Arial Narrow"/>
              </a:rPr>
              <a:t>a</a:t>
            </a:r>
            <a:r>
              <a:rPr sz="1000" dirty="0">
                <a:solidFill>
                  <a:srgbClr val="231F20"/>
                </a:solidFill>
                <a:latin typeface="Arial Narrow"/>
                <a:cs typeface="Arial Narrow"/>
              </a:rPr>
              <a:t> </a:t>
            </a:r>
            <a:r>
              <a:rPr sz="1000" spc="-15" dirty="0">
                <a:solidFill>
                  <a:srgbClr val="231F20"/>
                </a:solidFill>
                <a:latin typeface="Arial Narrow"/>
                <a:cs typeface="Arial Narrow"/>
              </a:rPr>
              <a:t>la</a:t>
            </a:r>
            <a:r>
              <a:rPr sz="1000" spc="-5" dirty="0">
                <a:solidFill>
                  <a:srgbClr val="231F20"/>
                </a:solidFill>
                <a:latin typeface="Arial Narrow"/>
                <a:cs typeface="Arial Narrow"/>
              </a:rPr>
              <a:t> </a:t>
            </a:r>
            <a:r>
              <a:rPr sz="1000" spc="-15" dirty="0">
                <a:solidFill>
                  <a:srgbClr val="231F20"/>
                </a:solidFill>
                <a:latin typeface="Arial Narrow"/>
                <a:cs typeface="Arial Narrow"/>
              </a:rPr>
              <a:t>superficie</a:t>
            </a:r>
            <a:r>
              <a:rPr sz="1000" dirty="0">
                <a:solidFill>
                  <a:srgbClr val="231F20"/>
                </a:solidFill>
                <a:latin typeface="Arial Narrow"/>
                <a:cs typeface="Arial Narrow"/>
              </a:rPr>
              <a:t> </a:t>
            </a:r>
            <a:r>
              <a:rPr sz="1000" spc="-20" dirty="0">
                <a:solidFill>
                  <a:srgbClr val="231F20"/>
                </a:solidFill>
                <a:latin typeface="Arial Narrow"/>
                <a:cs typeface="Arial Narrow"/>
              </a:rPr>
              <a:t>dañada.</a:t>
            </a:r>
            <a:r>
              <a:rPr sz="1000" spc="-5" dirty="0">
                <a:solidFill>
                  <a:srgbClr val="231F20"/>
                </a:solidFill>
                <a:latin typeface="Arial Narrow"/>
                <a:cs typeface="Arial Narrow"/>
              </a:rPr>
              <a:t> </a:t>
            </a:r>
            <a:r>
              <a:rPr sz="1000" spc="-10" dirty="0">
                <a:solidFill>
                  <a:srgbClr val="231F20"/>
                </a:solidFill>
                <a:latin typeface="Arial Narrow"/>
                <a:cs typeface="Arial Narrow"/>
              </a:rPr>
              <a:t>(El</a:t>
            </a:r>
            <a:r>
              <a:rPr sz="1000" dirty="0">
                <a:solidFill>
                  <a:srgbClr val="231F20"/>
                </a:solidFill>
                <a:latin typeface="Arial Narrow"/>
                <a:cs typeface="Arial Narrow"/>
              </a:rPr>
              <a:t> </a:t>
            </a:r>
            <a:r>
              <a:rPr sz="1000" spc="-20" dirty="0">
                <a:solidFill>
                  <a:srgbClr val="231F20"/>
                </a:solidFill>
                <a:latin typeface="Arial Narrow"/>
                <a:cs typeface="Arial Narrow"/>
              </a:rPr>
              <a:t>pegamento</a:t>
            </a:r>
            <a:r>
              <a:rPr sz="1000" spc="-5" dirty="0">
                <a:solidFill>
                  <a:srgbClr val="231F20"/>
                </a:solidFill>
                <a:latin typeface="Arial Narrow"/>
                <a:cs typeface="Arial Narrow"/>
              </a:rPr>
              <a:t> </a:t>
            </a:r>
            <a:r>
              <a:rPr sz="1000" spc="-20" dirty="0">
                <a:solidFill>
                  <a:srgbClr val="231F20"/>
                </a:solidFill>
                <a:latin typeface="Arial Narrow"/>
                <a:cs typeface="Arial Narrow"/>
              </a:rPr>
              <a:t>no</a:t>
            </a:r>
            <a:r>
              <a:rPr sz="1000" dirty="0">
                <a:solidFill>
                  <a:srgbClr val="231F20"/>
                </a:solidFill>
                <a:latin typeface="Arial Narrow"/>
                <a:cs typeface="Arial Narrow"/>
              </a:rPr>
              <a:t> </a:t>
            </a:r>
            <a:r>
              <a:rPr sz="1000" spc="-20" dirty="0">
                <a:solidFill>
                  <a:srgbClr val="231F20"/>
                </a:solidFill>
                <a:latin typeface="Arial Narrow"/>
                <a:cs typeface="Arial Narrow"/>
              </a:rPr>
              <a:t>está</a:t>
            </a:r>
            <a:r>
              <a:rPr sz="1000" dirty="0">
                <a:solidFill>
                  <a:srgbClr val="231F20"/>
                </a:solidFill>
                <a:latin typeface="Arial Narrow"/>
                <a:cs typeface="Arial Narrow"/>
              </a:rPr>
              <a:t> </a:t>
            </a:r>
            <a:r>
              <a:rPr sz="1000" spc="-20" dirty="0">
                <a:solidFill>
                  <a:srgbClr val="231F20"/>
                </a:solidFill>
                <a:latin typeface="Arial Narrow"/>
                <a:cs typeface="Arial Narrow"/>
              </a:rPr>
              <a:t>incluido)</a:t>
            </a:r>
            <a:endParaRPr sz="1000">
              <a:latin typeface="Arial Narrow"/>
              <a:cs typeface="Arial Narrow"/>
            </a:endParaRPr>
          </a:p>
          <a:p>
            <a:pPr marL="157480" indent="-145415">
              <a:lnSpc>
                <a:spcPct val="100000"/>
              </a:lnSpc>
              <a:buAutoNum type="arabicPeriod"/>
              <a:tabLst>
                <a:tab pos="158115" algn="l"/>
              </a:tabLst>
            </a:pPr>
            <a:r>
              <a:rPr sz="1000" spc="-15" dirty="0">
                <a:solidFill>
                  <a:srgbClr val="231F20"/>
                </a:solidFill>
                <a:latin typeface="Arial Narrow"/>
                <a:cs typeface="Arial Narrow"/>
              </a:rPr>
              <a:t>Alise la superficie </a:t>
            </a:r>
            <a:r>
              <a:rPr sz="1000" spc="-20" dirty="0">
                <a:solidFill>
                  <a:srgbClr val="231F20"/>
                </a:solidFill>
                <a:latin typeface="Arial Narrow"/>
                <a:cs typeface="Arial Narrow"/>
              </a:rPr>
              <a:t>para eliminar cualquier burbuja de </a:t>
            </a:r>
            <a:r>
              <a:rPr sz="1000" spc="-15" dirty="0">
                <a:solidFill>
                  <a:srgbClr val="231F20"/>
                </a:solidFill>
                <a:latin typeface="Arial Narrow"/>
                <a:cs typeface="Arial Narrow"/>
              </a:rPr>
              <a:t>aire y </a:t>
            </a:r>
            <a:r>
              <a:rPr sz="1000" spc="-20" dirty="0">
                <a:solidFill>
                  <a:srgbClr val="231F20"/>
                </a:solidFill>
                <a:latin typeface="Arial Narrow"/>
                <a:cs typeface="Arial Narrow"/>
              </a:rPr>
              <a:t>déjela secar durante 5-10</a:t>
            </a:r>
            <a:r>
              <a:rPr sz="1000" spc="135" dirty="0">
                <a:solidFill>
                  <a:srgbClr val="231F20"/>
                </a:solidFill>
                <a:latin typeface="Arial Narrow"/>
                <a:cs typeface="Arial Narrow"/>
              </a:rPr>
              <a:t> </a:t>
            </a:r>
            <a:r>
              <a:rPr sz="1000" spc="-20" dirty="0">
                <a:solidFill>
                  <a:srgbClr val="231F20"/>
                </a:solidFill>
                <a:latin typeface="Arial Narrow"/>
                <a:cs typeface="Arial Narrow"/>
              </a:rPr>
              <a:t>minutos.</a:t>
            </a:r>
            <a:endParaRPr sz="1000">
              <a:latin typeface="Arial Narrow"/>
              <a:cs typeface="Arial Narrow"/>
            </a:endParaRPr>
          </a:p>
          <a:p>
            <a:pPr marL="12700">
              <a:lnSpc>
                <a:spcPct val="100000"/>
              </a:lnSpc>
            </a:pPr>
            <a:r>
              <a:rPr sz="900" b="1" spc="-5" dirty="0">
                <a:solidFill>
                  <a:srgbClr val="231F20"/>
                </a:solidFill>
                <a:latin typeface="Arial Narrow"/>
                <a:cs typeface="Arial Narrow"/>
              </a:rPr>
              <a:t>NOTA</a:t>
            </a:r>
            <a:r>
              <a:rPr sz="1000" spc="-5" dirty="0">
                <a:solidFill>
                  <a:srgbClr val="231F20"/>
                </a:solidFill>
                <a:latin typeface="Arial Narrow"/>
                <a:cs typeface="Arial Narrow"/>
              </a:rPr>
              <a:t>: el pegamento no está</a:t>
            </a:r>
            <a:r>
              <a:rPr sz="1000" spc="-10" dirty="0">
                <a:solidFill>
                  <a:srgbClr val="231F20"/>
                </a:solidFill>
                <a:latin typeface="Arial Narrow"/>
                <a:cs typeface="Arial Narrow"/>
              </a:rPr>
              <a:t> </a:t>
            </a:r>
            <a:r>
              <a:rPr sz="1000" spc="-5" dirty="0">
                <a:solidFill>
                  <a:srgbClr val="231F20"/>
                </a:solidFill>
                <a:latin typeface="Arial Narrow"/>
                <a:cs typeface="Arial Narrow"/>
              </a:rPr>
              <a:t>incluido.</a:t>
            </a:r>
            <a:endParaRPr sz="1000">
              <a:latin typeface="Arial Narrow"/>
              <a:cs typeface="Arial Narrow"/>
            </a:endParaRPr>
          </a:p>
        </p:txBody>
      </p:sp>
      <p:grpSp>
        <p:nvGrpSpPr>
          <p:cNvPr id="3" name="object 3"/>
          <p:cNvGrpSpPr/>
          <p:nvPr/>
        </p:nvGrpSpPr>
        <p:grpSpPr>
          <a:xfrm>
            <a:off x="2218667" y="1622171"/>
            <a:ext cx="4821555" cy="1247775"/>
            <a:chOff x="2218667" y="1622171"/>
            <a:chExt cx="4821555" cy="1247775"/>
          </a:xfrm>
        </p:grpSpPr>
        <p:sp>
          <p:nvSpPr>
            <p:cNvPr id="4" name="object 4"/>
            <p:cNvSpPr/>
            <p:nvPr/>
          </p:nvSpPr>
          <p:spPr>
            <a:xfrm>
              <a:off x="5651760" y="1625346"/>
              <a:ext cx="1387881" cy="123583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18667" y="1625897"/>
              <a:ext cx="1941475" cy="124363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25167" y="1625897"/>
              <a:ext cx="2031141" cy="12358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651766" y="1625346"/>
              <a:ext cx="1382395" cy="1230630"/>
            </a:xfrm>
            <a:custGeom>
              <a:avLst/>
              <a:gdLst/>
              <a:ahLst/>
              <a:cxnLst/>
              <a:rect l="l" t="t" r="r" b="b"/>
              <a:pathLst>
                <a:path w="1382395" h="1230630">
                  <a:moveTo>
                    <a:pt x="1381963" y="1230287"/>
                  </a:moveTo>
                  <a:lnTo>
                    <a:pt x="0" y="1230287"/>
                  </a:lnTo>
                  <a:lnTo>
                    <a:pt x="0" y="0"/>
                  </a:lnTo>
                  <a:lnTo>
                    <a:pt x="1381963" y="0"/>
                  </a:lnTo>
                  <a:lnTo>
                    <a:pt x="1381963" y="1230287"/>
                  </a:lnTo>
                  <a:close/>
                </a:path>
              </a:pathLst>
            </a:custGeom>
            <a:ln w="6350">
              <a:solidFill>
                <a:srgbClr val="231F20"/>
              </a:solidFill>
            </a:ln>
          </p:spPr>
          <p:txBody>
            <a:bodyPr wrap="square" lIns="0" tIns="0" rIns="0" bIns="0" rtlCol="0"/>
            <a:lstStyle/>
            <a:p>
              <a:endParaRPr/>
            </a:p>
          </p:txBody>
        </p:sp>
      </p:grpSp>
      <p:grpSp>
        <p:nvGrpSpPr>
          <p:cNvPr id="8" name="object 8"/>
          <p:cNvGrpSpPr/>
          <p:nvPr/>
        </p:nvGrpSpPr>
        <p:grpSpPr>
          <a:xfrm>
            <a:off x="523106" y="1604664"/>
            <a:ext cx="1255395" cy="1458595"/>
            <a:chOff x="523106" y="1604664"/>
            <a:chExt cx="1255395" cy="1458595"/>
          </a:xfrm>
        </p:grpSpPr>
        <p:sp>
          <p:nvSpPr>
            <p:cNvPr id="9" name="object 9"/>
            <p:cNvSpPr/>
            <p:nvPr/>
          </p:nvSpPr>
          <p:spPr>
            <a:xfrm>
              <a:off x="523106" y="1604664"/>
              <a:ext cx="1255331" cy="145805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69709" y="1625346"/>
              <a:ext cx="1205865" cy="1230630"/>
            </a:xfrm>
            <a:custGeom>
              <a:avLst/>
              <a:gdLst/>
              <a:ahLst/>
              <a:cxnLst/>
              <a:rect l="l" t="t" r="r" b="b"/>
              <a:pathLst>
                <a:path w="1205864" h="1230630">
                  <a:moveTo>
                    <a:pt x="1205458" y="1230287"/>
                  </a:moveTo>
                  <a:lnTo>
                    <a:pt x="0" y="1230287"/>
                  </a:lnTo>
                  <a:lnTo>
                    <a:pt x="0" y="0"/>
                  </a:lnTo>
                  <a:lnTo>
                    <a:pt x="1205458" y="0"/>
                  </a:lnTo>
                  <a:lnTo>
                    <a:pt x="1205458" y="1230287"/>
                  </a:lnTo>
                  <a:close/>
                </a:path>
              </a:pathLst>
            </a:custGeom>
            <a:ln w="6350">
              <a:solidFill>
                <a:srgbClr val="231F20"/>
              </a:solidFill>
            </a:ln>
          </p:spPr>
          <p:txBody>
            <a:bodyPr wrap="square" lIns="0" tIns="0" rIns="0" bIns="0" rtlCol="0"/>
            <a:lstStyle/>
            <a:p>
              <a:endParaRPr/>
            </a:p>
          </p:txBody>
        </p:sp>
      </p:grpSp>
      <p:sp>
        <p:nvSpPr>
          <p:cNvPr id="11" name="object 11"/>
          <p:cNvSpPr txBox="1"/>
          <p:nvPr/>
        </p:nvSpPr>
        <p:spPr>
          <a:xfrm>
            <a:off x="572884" y="1628521"/>
            <a:ext cx="177800" cy="168275"/>
          </a:xfrm>
          <a:prstGeom prst="rect">
            <a:avLst/>
          </a:prstGeom>
          <a:solidFill>
            <a:srgbClr val="58595B"/>
          </a:solidFill>
        </p:spPr>
        <p:txBody>
          <a:bodyPr vert="horz" wrap="square" lIns="0" tIns="0" rIns="0" bIns="0" rtlCol="0">
            <a:spAutoFit/>
          </a:bodyPr>
          <a:lstStyle/>
          <a:p>
            <a:pPr marL="40005">
              <a:lnSpc>
                <a:spcPts val="1315"/>
              </a:lnSpc>
            </a:pPr>
            <a:r>
              <a:rPr sz="1150" dirty="0">
                <a:solidFill>
                  <a:srgbClr val="FFFFFF"/>
                </a:solidFill>
                <a:latin typeface="Arial Narrow"/>
                <a:cs typeface="Arial Narrow"/>
              </a:rPr>
              <a:t>1</a:t>
            </a:r>
            <a:endParaRPr sz="1150">
              <a:latin typeface="Arial Narrow"/>
              <a:cs typeface="Arial Narrow"/>
            </a:endParaRPr>
          </a:p>
        </p:txBody>
      </p:sp>
      <p:sp>
        <p:nvSpPr>
          <p:cNvPr id="12" name="object 12"/>
          <p:cNvSpPr txBox="1"/>
          <p:nvPr/>
        </p:nvSpPr>
        <p:spPr>
          <a:xfrm>
            <a:off x="5654941" y="1628521"/>
            <a:ext cx="177800" cy="168275"/>
          </a:xfrm>
          <a:prstGeom prst="rect">
            <a:avLst/>
          </a:prstGeom>
          <a:solidFill>
            <a:srgbClr val="58595B"/>
          </a:solidFill>
        </p:spPr>
        <p:txBody>
          <a:bodyPr vert="horz" wrap="square" lIns="0" tIns="0" rIns="0" bIns="0" rtlCol="0">
            <a:spAutoFit/>
          </a:bodyPr>
          <a:lstStyle/>
          <a:p>
            <a:pPr marL="60325">
              <a:lnSpc>
                <a:spcPts val="1315"/>
              </a:lnSpc>
            </a:pPr>
            <a:r>
              <a:rPr sz="1150" dirty="0">
                <a:solidFill>
                  <a:srgbClr val="FFFFFF"/>
                </a:solidFill>
                <a:latin typeface="Arial Narrow"/>
                <a:cs typeface="Arial Narrow"/>
              </a:rPr>
              <a:t>3</a:t>
            </a:r>
            <a:endParaRPr sz="1150">
              <a:latin typeface="Arial Narrow"/>
              <a:cs typeface="Arial Narrow"/>
            </a:endParaRPr>
          </a:p>
        </p:txBody>
      </p:sp>
      <p:sp>
        <p:nvSpPr>
          <p:cNvPr id="13" name="object 13"/>
          <p:cNvSpPr/>
          <p:nvPr/>
        </p:nvSpPr>
        <p:spPr>
          <a:xfrm>
            <a:off x="2218664" y="1625346"/>
            <a:ext cx="2995930" cy="1230630"/>
          </a:xfrm>
          <a:custGeom>
            <a:avLst/>
            <a:gdLst/>
            <a:ahLst/>
            <a:cxnLst/>
            <a:rect l="l" t="t" r="r" b="b"/>
            <a:pathLst>
              <a:path w="2995929" h="1230630">
                <a:moveTo>
                  <a:pt x="2995637" y="1230287"/>
                </a:moveTo>
                <a:lnTo>
                  <a:pt x="0" y="1230287"/>
                </a:lnTo>
                <a:lnTo>
                  <a:pt x="0" y="0"/>
                </a:lnTo>
                <a:lnTo>
                  <a:pt x="2995637" y="0"/>
                </a:lnTo>
                <a:lnTo>
                  <a:pt x="2995637" y="1230287"/>
                </a:lnTo>
                <a:close/>
              </a:path>
            </a:pathLst>
          </a:custGeom>
          <a:ln w="6350">
            <a:solidFill>
              <a:srgbClr val="231F20"/>
            </a:solidFill>
          </a:ln>
        </p:spPr>
        <p:txBody>
          <a:bodyPr wrap="square" lIns="0" tIns="0" rIns="0" bIns="0" rtlCol="0"/>
          <a:lstStyle/>
          <a:p>
            <a:endParaRPr/>
          </a:p>
        </p:txBody>
      </p:sp>
      <p:sp>
        <p:nvSpPr>
          <p:cNvPr id="14" name="object 14"/>
          <p:cNvSpPr txBox="1"/>
          <p:nvPr/>
        </p:nvSpPr>
        <p:spPr>
          <a:xfrm>
            <a:off x="2221839" y="1628521"/>
            <a:ext cx="177800" cy="168275"/>
          </a:xfrm>
          <a:prstGeom prst="rect">
            <a:avLst/>
          </a:prstGeom>
          <a:solidFill>
            <a:srgbClr val="58595B"/>
          </a:solidFill>
        </p:spPr>
        <p:txBody>
          <a:bodyPr vert="horz" wrap="square" lIns="0" tIns="0" rIns="0" bIns="0" rtlCol="0">
            <a:spAutoFit/>
          </a:bodyPr>
          <a:lstStyle/>
          <a:p>
            <a:pPr marL="53340">
              <a:lnSpc>
                <a:spcPts val="1315"/>
              </a:lnSpc>
            </a:pPr>
            <a:r>
              <a:rPr sz="1150" dirty="0">
                <a:solidFill>
                  <a:srgbClr val="FFFFFF"/>
                </a:solidFill>
                <a:latin typeface="Arial Narrow"/>
                <a:cs typeface="Arial Narrow"/>
              </a:rPr>
              <a:t>2</a:t>
            </a:r>
            <a:endParaRPr sz="1150">
              <a:latin typeface="Arial Narrow"/>
              <a:cs typeface="Arial Narrow"/>
            </a:endParaRPr>
          </a:p>
        </p:txBody>
      </p:sp>
      <p:grpSp>
        <p:nvGrpSpPr>
          <p:cNvPr id="15" name="object 15"/>
          <p:cNvGrpSpPr/>
          <p:nvPr/>
        </p:nvGrpSpPr>
        <p:grpSpPr>
          <a:xfrm>
            <a:off x="2899704" y="2076729"/>
            <a:ext cx="688975" cy="262890"/>
            <a:chOff x="2899704" y="2076729"/>
            <a:chExt cx="688975" cy="262890"/>
          </a:xfrm>
        </p:grpSpPr>
        <p:sp>
          <p:nvSpPr>
            <p:cNvPr id="16" name="object 16"/>
            <p:cNvSpPr/>
            <p:nvPr/>
          </p:nvSpPr>
          <p:spPr>
            <a:xfrm>
              <a:off x="3126055" y="2305814"/>
              <a:ext cx="35560" cy="34290"/>
            </a:xfrm>
            <a:custGeom>
              <a:avLst/>
              <a:gdLst/>
              <a:ahLst/>
              <a:cxnLst/>
              <a:rect l="l" t="t" r="r" b="b"/>
              <a:pathLst>
                <a:path w="35560" h="34289">
                  <a:moveTo>
                    <a:pt x="27292" y="0"/>
                  </a:moveTo>
                  <a:lnTo>
                    <a:pt x="7874" y="0"/>
                  </a:lnTo>
                  <a:lnTo>
                    <a:pt x="0" y="7543"/>
                  </a:lnTo>
                  <a:lnTo>
                    <a:pt x="0" y="26149"/>
                  </a:lnTo>
                  <a:lnTo>
                    <a:pt x="7874" y="33680"/>
                  </a:lnTo>
                  <a:lnTo>
                    <a:pt x="27292" y="33680"/>
                  </a:lnTo>
                  <a:lnTo>
                    <a:pt x="35153" y="26149"/>
                  </a:lnTo>
                  <a:lnTo>
                    <a:pt x="35153" y="7543"/>
                  </a:lnTo>
                  <a:close/>
                </a:path>
              </a:pathLst>
            </a:custGeom>
            <a:solidFill>
              <a:srgbClr val="FFFFFF"/>
            </a:solidFill>
          </p:spPr>
          <p:txBody>
            <a:bodyPr wrap="square" lIns="0" tIns="0" rIns="0" bIns="0" rtlCol="0"/>
            <a:lstStyle/>
            <a:p>
              <a:endParaRPr/>
            </a:p>
          </p:txBody>
        </p:sp>
        <p:sp>
          <p:nvSpPr>
            <p:cNvPr id="17" name="object 17"/>
            <p:cNvSpPr/>
            <p:nvPr/>
          </p:nvSpPr>
          <p:spPr>
            <a:xfrm>
              <a:off x="2906054" y="2119161"/>
              <a:ext cx="81280" cy="142240"/>
            </a:xfrm>
            <a:custGeom>
              <a:avLst/>
              <a:gdLst/>
              <a:ahLst/>
              <a:cxnLst/>
              <a:rect l="l" t="t" r="r" b="b"/>
              <a:pathLst>
                <a:path w="81280" h="142239">
                  <a:moveTo>
                    <a:pt x="0" y="141909"/>
                  </a:moveTo>
                  <a:lnTo>
                    <a:pt x="21983" y="141909"/>
                  </a:lnTo>
                  <a:lnTo>
                    <a:pt x="21983" y="91084"/>
                  </a:lnTo>
                  <a:lnTo>
                    <a:pt x="26174" y="96659"/>
                  </a:lnTo>
                  <a:lnTo>
                    <a:pt x="30162" y="100520"/>
                  </a:lnTo>
                  <a:lnTo>
                    <a:pt x="33934" y="102654"/>
                  </a:lnTo>
                  <a:lnTo>
                    <a:pt x="37706" y="104774"/>
                  </a:lnTo>
                  <a:lnTo>
                    <a:pt x="41783" y="105841"/>
                  </a:lnTo>
                  <a:lnTo>
                    <a:pt x="46164" y="105841"/>
                  </a:lnTo>
                  <a:lnTo>
                    <a:pt x="78328" y="75025"/>
                  </a:lnTo>
                  <a:lnTo>
                    <a:pt x="80899" y="51955"/>
                  </a:lnTo>
                  <a:lnTo>
                    <a:pt x="80258" y="40225"/>
                  </a:lnTo>
                  <a:lnTo>
                    <a:pt x="59412" y="3382"/>
                  </a:lnTo>
                  <a:lnTo>
                    <a:pt x="46202" y="0"/>
                  </a:lnTo>
                  <a:lnTo>
                    <a:pt x="40932" y="0"/>
                  </a:lnTo>
                  <a:lnTo>
                    <a:pt x="20370" y="17221"/>
                  </a:lnTo>
                  <a:lnTo>
                    <a:pt x="20370" y="2374"/>
                  </a:lnTo>
                  <a:lnTo>
                    <a:pt x="0" y="2374"/>
                  </a:lnTo>
                  <a:lnTo>
                    <a:pt x="0" y="141909"/>
                  </a:lnTo>
                  <a:close/>
                </a:path>
                <a:path w="81280" h="142239">
                  <a:moveTo>
                    <a:pt x="27000" y="28625"/>
                  </a:moveTo>
                  <a:lnTo>
                    <a:pt x="30543" y="23621"/>
                  </a:lnTo>
                  <a:lnTo>
                    <a:pt x="34975" y="21120"/>
                  </a:lnTo>
                  <a:lnTo>
                    <a:pt x="40297" y="21120"/>
                  </a:lnTo>
                  <a:lnTo>
                    <a:pt x="45364" y="21120"/>
                  </a:lnTo>
                  <a:lnTo>
                    <a:pt x="49657" y="23685"/>
                  </a:lnTo>
                  <a:lnTo>
                    <a:pt x="53174" y="28816"/>
                  </a:lnTo>
                  <a:lnTo>
                    <a:pt x="56680" y="33934"/>
                  </a:lnTo>
                  <a:lnTo>
                    <a:pt x="58445" y="41871"/>
                  </a:lnTo>
                  <a:lnTo>
                    <a:pt x="58445" y="52628"/>
                  </a:lnTo>
                  <a:lnTo>
                    <a:pt x="58445" y="63957"/>
                  </a:lnTo>
                  <a:lnTo>
                    <a:pt x="56730" y="72123"/>
                  </a:lnTo>
                  <a:lnTo>
                    <a:pt x="53314" y="77114"/>
                  </a:lnTo>
                  <a:lnTo>
                    <a:pt x="49885" y="82118"/>
                  </a:lnTo>
                  <a:lnTo>
                    <a:pt x="45681" y="84607"/>
                  </a:lnTo>
                  <a:lnTo>
                    <a:pt x="40678" y="84607"/>
                  </a:lnTo>
                  <a:lnTo>
                    <a:pt x="35420" y="84607"/>
                  </a:lnTo>
                  <a:lnTo>
                    <a:pt x="21678" y="51193"/>
                  </a:lnTo>
                  <a:lnTo>
                    <a:pt x="21678" y="41135"/>
                  </a:lnTo>
                  <a:lnTo>
                    <a:pt x="23456" y="33616"/>
                  </a:lnTo>
                  <a:lnTo>
                    <a:pt x="27000" y="28625"/>
                  </a:lnTo>
                  <a:close/>
                </a:path>
              </a:pathLst>
            </a:custGeom>
            <a:ln w="12700">
              <a:solidFill>
                <a:srgbClr val="FFFFFF"/>
              </a:solidFill>
            </a:ln>
          </p:spPr>
          <p:txBody>
            <a:bodyPr wrap="square" lIns="0" tIns="0" rIns="0" bIns="0" rtlCol="0"/>
            <a:lstStyle/>
            <a:p>
              <a:endParaRPr/>
            </a:p>
          </p:txBody>
        </p:sp>
        <p:sp>
          <p:nvSpPr>
            <p:cNvPr id="18" name="object 18"/>
            <p:cNvSpPr/>
            <p:nvPr/>
          </p:nvSpPr>
          <p:spPr>
            <a:xfrm>
              <a:off x="3015367" y="2076729"/>
              <a:ext cx="0" cy="152400"/>
            </a:xfrm>
            <a:custGeom>
              <a:avLst/>
              <a:gdLst/>
              <a:ahLst/>
              <a:cxnLst/>
              <a:rect l="l" t="t" r="r" b="b"/>
              <a:pathLst>
                <a:path h="152400">
                  <a:moveTo>
                    <a:pt x="0" y="0"/>
                  </a:moveTo>
                  <a:lnTo>
                    <a:pt x="0" y="152234"/>
                  </a:lnTo>
                </a:path>
              </a:pathLst>
            </a:custGeom>
            <a:ln w="34683">
              <a:solidFill>
                <a:srgbClr val="FFFFFF"/>
              </a:solidFill>
            </a:ln>
          </p:spPr>
          <p:txBody>
            <a:bodyPr wrap="square" lIns="0" tIns="0" rIns="0" bIns="0" rtlCol="0"/>
            <a:lstStyle/>
            <a:p>
              <a:endParaRPr/>
            </a:p>
          </p:txBody>
        </p:sp>
        <p:sp>
          <p:nvSpPr>
            <p:cNvPr id="19" name="object 19"/>
            <p:cNvSpPr/>
            <p:nvPr/>
          </p:nvSpPr>
          <p:spPr>
            <a:xfrm>
              <a:off x="3048628" y="2119155"/>
              <a:ext cx="76200" cy="103505"/>
            </a:xfrm>
            <a:custGeom>
              <a:avLst/>
              <a:gdLst/>
              <a:ahLst/>
              <a:cxnLst/>
              <a:rect l="l" t="t" r="r" b="b"/>
              <a:pathLst>
                <a:path w="76200" h="103505">
                  <a:moveTo>
                    <a:pt x="75577" y="40589"/>
                  </a:moveTo>
                  <a:lnTo>
                    <a:pt x="75577" y="30683"/>
                  </a:lnTo>
                  <a:lnTo>
                    <a:pt x="74739" y="23114"/>
                  </a:lnTo>
                  <a:lnTo>
                    <a:pt x="73063" y="17868"/>
                  </a:lnTo>
                  <a:lnTo>
                    <a:pt x="71373" y="12623"/>
                  </a:lnTo>
                  <a:lnTo>
                    <a:pt x="68325" y="8331"/>
                  </a:lnTo>
                  <a:lnTo>
                    <a:pt x="63919" y="5003"/>
                  </a:lnTo>
                  <a:lnTo>
                    <a:pt x="59512" y="1676"/>
                  </a:lnTo>
                  <a:lnTo>
                    <a:pt x="54101" y="0"/>
                  </a:lnTo>
                  <a:lnTo>
                    <a:pt x="47688" y="0"/>
                  </a:lnTo>
                  <a:lnTo>
                    <a:pt x="42176" y="0"/>
                  </a:lnTo>
                  <a:lnTo>
                    <a:pt x="37147" y="1435"/>
                  </a:lnTo>
                  <a:lnTo>
                    <a:pt x="32600" y="4292"/>
                  </a:lnTo>
                  <a:lnTo>
                    <a:pt x="28066" y="7137"/>
                  </a:lnTo>
                  <a:lnTo>
                    <a:pt x="23990" y="11430"/>
                  </a:lnTo>
                  <a:lnTo>
                    <a:pt x="20370" y="17132"/>
                  </a:lnTo>
                  <a:lnTo>
                    <a:pt x="20370" y="2387"/>
                  </a:lnTo>
                  <a:lnTo>
                    <a:pt x="0" y="2387"/>
                  </a:lnTo>
                  <a:lnTo>
                    <a:pt x="0" y="103466"/>
                  </a:lnTo>
                  <a:lnTo>
                    <a:pt x="21996" y="103466"/>
                  </a:lnTo>
                  <a:lnTo>
                    <a:pt x="21996" y="57632"/>
                  </a:lnTo>
                  <a:lnTo>
                    <a:pt x="21996" y="45999"/>
                  </a:lnTo>
                  <a:lnTo>
                    <a:pt x="22593" y="38100"/>
                  </a:lnTo>
                  <a:lnTo>
                    <a:pt x="23799" y="33909"/>
                  </a:lnTo>
                  <a:lnTo>
                    <a:pt x="25006" y="29718"/>
                  </a:lnTo>
                  <a:lnTo>
                    <a:pt x="27101" y="26428"/>
                  </a:lnTo>
                  <a:lnTo>
                    <a:pt x="30086" y="24041"/>
                  </a:lnTo>
                  <a:lnTo>
                    <a:pt x="33058" y="21653"/>
                  </a:lnTo>
                  <a:lnTo>
                    <a:pt x="36398" y="20472"/>
                  </a:lnTo>
                  <a:lnTo>
                    <a:pt x="40081" y="20472"/>
                  </a:lnTo>
                  <a:lnTo>
                    <a:pt x="42938" y="20472"/>
                  </a:lnTo>
                  <a:lnTo>
                    <a:pt x="53593" y="41465"/>
                  </a:lnTo>
                  <a:lnTo>
                    <a:pt x="53593" y="51816"/>
                  </a:lnTo>
                  <a:lnTo>
                    <a:pt x="53593" y="103466"/>
                  </a:lnTo>
                  <a:lnTo>
                    <a:pt x="75577" y="103466"/>
                  </a:lnTo>
                  <a:lnTo>
                    <a:pt x="75577" y="40589"/>
                  </a:lnTo>
                  <a:close/>
                </a:path>
              </a:pathLst>
            </a:custGeom>
            <a:ln w="12700">
              <a:solidFill>
                <a:srgbClr val="FFFFFF"/>
              </a:solidFill>
            </a:ln>
          </p:spPr>
          <p:txBody>
            <a:bodyPr wrap="square" lIns="0" tIns="0" rIns="0" bIns="0" rtlCol="0"/>
            <a:lstStyle/>
            <a:p>
              <a:endParaRPr/>
            </a:p>
          </p:txBody>
        </p:sp>
        <p:sp>
          <p:nvSpPr>
            <p:cNvPr id="20" name="object 20"/>
            <p:cNvSpPr/>
            <p:nvPr/>
          </p:nvSpPr>
          <p:spPr>
            <a:xfrm>
              <a:off x="3141625" y="2119156"/>
              <a:ext cx="78740" cy="106045"/>
            </a:xfrm>
            <a:custGeom>
              <a:avLst/>
              <a:gdLst/>
              <a:ahLst/>
              <a:cxnLst/>
              <a:rect l="l" t="t" r="r" b="b"/>
              <a:pathLst>
                <a:path w="78739" h="106044">
                  <a:moveTo>
                    <a:pt x="63995" y="7708"/>
                  </a:moveTo>
                  <a:lnTo>
                    <a:pt x="57861" y="2578"/>
                  </a:lnTo>
                  <a:lnTo>
                    <a:pt x="49936" y="0"/>
                  </a:lnTo>
                  <a:lnTo>
                    <a:pt x="40208" y="0"/>
                  </a:lnTo>
                  <a:lnTo>
                    <a:pt x="6241" y="21158"/>
                  </a:lnTo>
                  <a:lnTo>
                    <a:pt x="0" y="53212"/>
                  </a:lnTo>
                  <a:lnTo>
                    <a:pt x="612" y="63688"/>
                  </a:lnTo>
                  <a:lnTo>
                    <a:pt x="22226" y="101977"/>
                  </a:lnTo>
                  <a:lnTo>
                    <a:pt x="39877" y="105841"/>
                  </a:lnTo>
                  <a:lnTo>
                    <a:pt x="54163" y="103557"/>
                  </a:lnTo>
                  <a:lnTo>
                    <a:pt x="65319" y="96705"/>
                  </a:lnTo>
                  <a:lnTo>
                    <a:pt x="73346" y="85283"/>
                  </a:lnTo>
                  <a:lnTo>
                    <a:pt x="78244" y="69291"/>
                  </a:lnTo>
                  <a:lnTo>
                    <a:pt x="56629" y="64820"/>
                  </a:lnTo>
                  <a:lnTo>
                    <a:pt x="55486" y="71996"/>
                  </a:lnTo>
                  <a:lnTo>
                    <a:pt x="53581" y="76987"/>
                  </a:lnTo>
                  <a:lnTo>
                    <a:pt x="50901" y="79806"/>
                  </a:lnTo>
                  <a:lnTo>
                    <a:pt x="48234" y="82626"/>
                  </a:lnTo>
                  <a:lnTo>
                    <a:pt x="44830" y="84048"/>
                  </a:lnTo>
                  <a:lnTo>
                    <a:pt x="40690" y="84048"/>
                  </a:lnTo>
                  <a:lnTo>
                    <a:pt x="35153" y="84048"/>
                  </a:lnTo>
                  <a:lnTo>
                    <a:pt x="30733" y="81559"/>
                  </a:lnTo>
                  <a:lnTo>
                    <a:pt x="22466" y="51104"/>
                  </a:lnTo>
                  <a:lnTo>
                    <a:pt x="22466" y="40233"/>
                  </a:lnTo>
                  <a:lnTo>
                    <a:pt x="24117" y="32499"/>
                  </a:lnTo>
                  <a:lnTo>
                    <a:pt x="27444" y="27914"/>
                  </a:lnTo>
                  <a:lnTo>
                    <a:pt x="30759" y="23329"/>
                  </a:lnTo>
                  <a:lnTo>
                    <a:pt x="35128" y="21031"/>
                  </a:lnTo>
                  <a:lnTo>
                    <a:pt x="40551" y="21031"/>
                  </a:lnTo>
                  <a:lnTo>
                    <a:pt x="48983" y="21031"/>
                  </a:lnTo>
                  <a:lnTo>
                    <a:pt x="53987" y="26339"/>
                  </a:lnTo>
                  <a:lnTo>
                    <a:pt x="55587" y="36931"/>
                  </a:lnTo>
                  <a:lnTo>
                    <a:pt x="77190" y="32169"/>
                  </a:lnTo>
                  <a:lnTo>
                    <a:pt x="74864" y="24360"/>
                  </a:lnTo>
                  <a:lnTo>
                    <a:pt x="71888" y="17681"/>
                  </a:lnTo>
                  <a:lnTo>
                    <a:pt x="68264" y="12130"/>
                  </a:lnTo>
                  <a:lnTo>
                    <a:pt x="63995" y="7708"/>
                  </a:lnTo>
                  <a:close/>
                </a:path>
              </a:pathLst>
            </a:custGeom>
            <a:ln w="12700">
              <a:solidFill>
                <a:srgbClr val="FFFFFF"/>
              </a:solidFill>
            </a:ln>
          </p:spPr>
          <p:txBody>
            <a:bodyPr wrap="square" lIns="0" tIns="0" rIns="0" bIns="0" rtlCol="0"/>
            <a:lstStyle/>
            <a:p>
              <a:endParaRPr/>
            </a:p>
          </p:txBody>
        </p:sp>
        <p:sp>
          <p:nvSpPr>
            <p:cNvPr id="21" name="object 21"/>
            <p:cNvSpPr/>
            <p:nvPr/>
          </p:nvSpPr>
          <p:spPr>
            <a:xfrm>
              <a:off x="3235288" y="2083084"/>
              <a:ext cx="75565" cy="139700"/>
            </a:xfrm>
            <a:custGeom>
              <a:avLst/>
              <a:gdLst/>
              <a:ahLst/>
              <a:cxnLst/>
              <a:rect l="l" t="t" r="r" b="b"/>
              <a:pathLst>
                <a:path w="75564" h="139700">
                  <a:moveTo>
                    <a:pt x="0" y="0"/>
                  </a:moveTo>
                  <a:lnTo>
                    <a:pt x="0" y="139534"/>
                  </a:lnTo>
                  <a:lnTo>
                    <a:pt x="21983" y="139534"/>
                  </a:lnTo>
                  <a:lnTo>
                    <a:pt x="21983" y="88836"/>
                  </a:lnTo>
                  <a:lnTo>
                    <a:pt x="22276" y="80242"/>
                  </a:lnTo>
                  <a:lnTo>
                    <a:pt x="34188" y="56540"/>
                  </a:lnTo>
                  <a:lnTo>
                    <a:pt x="39827" y="56540"/>
                  </a:lnTo>
                  <a:lnTo>
                    <a:pt x="45135" y="56540"/>
                  </a:lnTo>
                  <a:lnTo>
                    <a:pt x="48907" y="58635"/>
                  </a:lnTo>
                  <a:lnTo>
                    <a:pt x="51117" y="62826"/>
                  </a:lnTo>
                  <a:lnTo>
                    <a:pt x="52692" y="65938"/>
                  </a:lnTo>
                  <a:lnTo>
                    <a:pt x="53492" y="73685"/>
                  </a:lnTo>
                  <a:lnTo>
                    <a:pt x="53492" y="86080"/>
                  </a:lnTo>
                  <a:lnTo>
                    <a:pt x="53492" y="139534"/>
                  </a:lnTo>
                  <a:lnTo>
                    <a:pt x="75476" y="139534"/>
                  </a:lnTo>
                  <a:lnTo>
                    <a:pt x="75476" y="80175"/>
                  </a:lnTo>
                  <a:lnTo>
                    <a:pt x="75476" y="68872"/>
                  </a:lnTo>
                  <a:lnTo>
                    <a:pt x="74777" y="60871"/>
                  </a:lnTo>
                  <a:lnTo>
                    <a:pt x="73380" y="56172"/>
                  </a:lnTo>
                  <a:lnTo>
                    <a:pt x="71475" y="49758"/>
                  </a:lnTo>
                  <a:lnTo>
                    <a:pt x="68300" y="44805"/>
                  </a:lnTo>
                  <a:lnTo>
                    <a:pt x="63868" y="41313"/>
                  </a:lnTo>
                  <a:lnTo>
                    <a:pt x="59423" y="37820"/>
                  </a:lnTo>
                  <a:lnTo>
                    <a:pt x="53898" y="36068"/>
                  </a:lnTo>
                  <a:lnTo>
                    <a:pt x="47307" y="36068"/>
                  </a:lnTo>
                  <a:lnTo>
                    <a:pt x="42354" y="36068"/>
                  </a:lnTo>
                  <a:lnTo>
                    <a:pt x="21983" y="51206"/>
                  </a:lnTo>
                  <a:lnTo>
                    <a:pt x="21983" y="0"/>
                  </a:lnTo>
                  <a:lnTo>
                    <a:pt x="0" y="0"/>
                  </a:lnTo>
                  <a:close/>
                </a:path>
              </a:pathLst>
            </a:custGeom>
            <a:ln w="12700">
              <a:solidFill>
                <a:srgbClr val="FFFFFF"/>
              </a:solidFill>
            </a:ln>
          </p:spPr>
          <p:txBody>
            <a:bodyPr wrap="square" lIns="0" tIns="0" rIns="0" bIns="0" rtlCol="0"/>
            <a:lstStyle/>
            <a:p>
              <a:endParaRPr/>
            </a:p>
          </p:txBody>
        </p:sp>
        <p:sp>
          <p:nvSpPr>
            <p:cNvPr id="22" name="object 22"/>
            <p:cNvSpPr/>
            <p:nvPr/>
          </p:nvSpPr>
          <p:spPr>
            <a:xfrm>
              <a:off x="3327236" y="2119161"/>
              <a:ext cx="78105" cy="106045"/>
            </a:xfrm>
            <a:custGeom>
              <a:avLst/>
              <a:gdLst/>
              <a:ahLst/>
              <a:cxnLst/>
              <a:rect l="l" t="t" r="r" b="b"/>
              <a:pathLst>
                <a:path w="78104" h="106044">
                  <a:moveTo>
                    <a:pt x="27647" y="23126"/>
                  </a:moveTo>
                  <a:lnTo>
                    <a:pt x="29895" y="21348"/>
                  </a:lnTo>
                  <a:lnTo>
                    <a:pt x="32994" y="20459"/>
                  </a:lnTo>
                  <a:lnTo>
                    <a:pt x="36918" y="20459"/>
                  </a:lnTo>
                  <a:lnTo>
                    <a:pt x="40792" y="20459"/>
                  </a:lnTo>
                  <a:lnTo>
                    <a:pt x="51485" y="31877"/>
                  </a:lnTo>
                  <a:lnTo>
                    <a:pt x="51485" y="37490"/>
                  </a:lnTo>
                  <a:lnTo>
                    <a:pt x="47485" y="39535"/>
                  </a:lnTo>
                  <a:lnTo>
                    <a:pt x="40411" y="41719"/>
                  </a:lnTo>
                  <a:lnTo>
                    <a:pt x="30264" y="44069"/>
                  </a:lnTo>
                  <a:lnTo>
                    <a:pt x="21882" y="46050"/>
                  </a:lnTo>
                  <a:lnTo>
                    <a:pt x="15798" y="48298"/>
                  </a:lnTo>
                  <a:lnTo>
                    <a:pt x="11988" y="50838"/>
                  </a:lnTo>
                  <a:lnTo>
                    <a:pt x="8178" y="53378"/>
                  </a:lnTo>
                  <a:lnTo>
                    <a:pt x="5232" y="56781"/>
                  </a:lnTo>
                  <a:lnTo>
                    <a:pt x="3136" y="61036"/>
                  </a:lnTo>
                  <a:lnTo>
                    <a:pt x="1041" y="65290"/>
                  </a:lnTo>
                  <a:lnTo>
                    <a:pt x="0" y="70281"/>
                  </a:lnTo>
                  <a:lnTo>
                    <a:pt x="0" y="76009"/>
                  </a:lnTo>
                  <a:lnTo>
                    <a:pt x="0" y="85026"/>
                  </a:lnTo>
                  <a:lnTo>
                    <a:pt x="2565" y="92252"/>
                  </a:lnTo>
                  <a:lnTo>
                    <a:pt x="7708" y="97688"/>
                  </a:lnTo>
                  <a:lnTo>
                    <a:pt x="12839" y="103124"/>
                  </a:lnTo>
                  <a:lnTo>
                    <a:pt x="19443" y="105841"/>
                  </a:lnTo>
                  <a:lnTo>
                    <a:pt x="27508" y="105841"/>
                  </a:lnTo>
                  <a:lnTo>
                    <a:pt x="32321" y="105841"/>
                  </a:lnTo>
                  <a:lnTo>
                    <a:pt x="53200" y="92417"/>
                  </a:lnTo>
                  <a:lnTo>
                    <a:pt x="56057" y="103454"/>
                  </a:lnTo>
                  <a:lnTo>
                    <a:pt x="77762" y="103454"/>
                  </a:lnTo>
                  <a:lnTo>
                    <a:pt x="75857" y="98628"/>
                  </a:lnTo>
                  <a:lnTo>
                    <a:pt x="74549" y="94068"/>
                  </a:lnTo>
                  <a:lnTo>
                    <a:pt x="73850" y="89789"/>
                  </a:lnTo>
                  <a:lnTo>
                    <a:pt x="73152" y="85496"/>
                  </a:lnTo>
                  <a:lnTo>
                    <a:pt x="72809" y="78968"/>
                  </a:lnTo>
                  <a:lnTo>
                    <a:pt x="72809" y="70205"/>
                  </a:lnTo>
                  <a:lnTo>
                    <a:pt x="72999" y="38963"/>
                  </a:lnTo>
                  <a:lnTo>
                    <a:pt x="72999" y="27152"/>
                  </a:lnTo>
                  <a:lnTo>
                    <a:pt x="47434" y="0"/>
                  </a:lnTo>
                  <a:lnTo>
                    <a:pt x="38163" y="0"/>
                  </a:lnTo>
                  <a:lnTo>
                    <a:pt x="27749" y="0"/>
                  </a:lnTo>
                  <a:lnTo>
                    <a:pt x="2273" y="28740"/>
                  </a:lnTo>
                  <a:lnTo>
                    <a:pt x="22174" y="33121"/>
                  </a:lnTo>
                  <a:lnTo>
                    <a:pt x="23571" y="28232"/>
                  </a:lnTo>
                  <a:lnTo>
                    <a:pt x="25387" y="24904"/>
                  </a:lnTo>
                  <a:lnTo>
                    <a:pt x="27647" y="23126"/>
                  </a:lnTo>
                  <a:close/>
                </a:path>
                <a:path w="78104" h="106044">
                  <a:moveTo>
                    <a:pt x="51485" y="60261"/>
                  </a:moveTo>
                  <a:lnTo>
                    <a:pt x="51485" y="67957"/>
                  </a:lnTo>
                  <a:lnTo>
                    <a:pt x="50901" y="73279"/>
                  </a:lnTo>
                  <a:lnTo>
                    <a:pt x="37274" y="86995"/>
                  </a:lnTo>
                  <a:lnTo>
                    <a:pt x="34163" y="86995"/>
                  </a:lnTo>
                  <a:lnTo>
                    <a:pt x="30670" y="86995"/>
                  </a:lnTo>
                  <a:lnTo>
                    <a:pt x="27774" y="85674"/>
                  </a:lnTo>
                  <a:lnTo>
                    <a:pt x="25463" y="83032"/>
                  </a:lnTo>
                  <a:lnTo>
                    <a:pt x="23139" y="80391"/>
                  </a:lnTo>
                  <a:lnTo>
                    <a:pt x="21983" y="77127"/>
                  </a:lnTo>
                  <a:lnTo>
                    <a:pt x="21983" y="73240"/>
                  </a:lnTo>
                  <a:lnTo>
                    <a:pt x="21983" y="69811"/>
                  </a:lnTo>
                  <a:lnTo>
                    <a:pt x="23025" y="67005"/>
                  </a:lnTo>
                  <a:lnTo>
                    <a:pt x="25120" y="64846"/>
                  </a:lnTo>
                  <a:lnTo>
                    <a:pt x="27216" y="62674"/>
                  </a:lnTo>
                  <a:lnTo>
                    <a:pt x="31661" y="60706"/>
                  </a:lnTo>
                  <a:lnTo>
                    <a:pt x="38455" y="58928"/>
                  </a:lnTo>
                  <a:lnTo>
                    <a:pt x="44348" y="57391"/>
                  </a:lnTo>
                  <a:lnTo>
                    <a:pt x="48691" y="56057"/>
                  </a:lnTo>
                  <a:lnTo>
                    <a:pt x="51485" y="54914"/>
                  </a:lnTo>
                  <a:lnTo>
                    <a:pt x="51485" y="60261"/>
                  </a:lnTo>
                  <a:close/>
                </a:path>
              </a:pathLst>
            </a:custGeom>
            <a:ln w="12700">
              <a:solidFill>
                <a:srgbClr val="FFFFFF"/>
              </a:solidFill>
            </a:ln>
          </p:spPr>
          <p:txBody>
            <a:bodyPr wrap="square" lIns="0" tIns="0" rIns="0" bIns="0" rtlCol="0"/>
            <a:lstStyle/>
            <a:p>
              <a:endParaRPr/>
            </a:p>
          </p:txBody>
        </p:sp>
        <p:sp>
          <p:nvSpPr>
            <p:cNvPr id="23" name="object 23"/>
            <p:cNvSpPr/>
            <p:nvPr/>
          </p:nvSpPr>
          <p:spPr>
            <a:xfrm>
              <a:off x="3413081" y="2121539"/>
              <a:ext cx="74295" cy="101600"/>
            </a:xfrm>
            <a:custGeom>
              <a:avLst/>
              <a:gdLst/>
              <a:ahLst/>
              <a:cxnLst/>
              <a:rect l="l" t="t" r="r" b="b"/>
              <a:pathLst>
                <a:path w="74295" h="101600">
                  <a:moveTo>
                    <a:pt x="74053" y="101079"/>
                  </a:moveTo>
                  <a:lnTo>
                    <a:pt x="74053" y="77571"/>
                  </a:lnTo>
                  <a:lnTo>
                    <a:pt x="40081" y="77571"/>
                  </a:lnTo>
                  <a:lnTo>
                    <a:pt x="38608" y="77571"/>
                  </a:lnTo>
                  <a:lnTo>
                    <a:pt x="34836" y="77800"/>
                  </a:lnTo>
                  <a:lnTo>
                    <a:pt x="28752" y="78231"/>
                  </a:lnTo>
                  <a:lnTo>
                    <a:pt x="39878" y="63487"/>
                  </a:lnTo>
                  <a:lnTo>
                    <a:pt x="71577" y="18935"/>
                  </a:lnTo>
                  <a:lnTo>
                    <a:pt x="71577" y="0"/>
                  </a:lnTo>
                  <a:lnTo>
                    <a:pt x="3048" y="0"/>
                  </a:lnTo>
                  <a:lnTo>
                    <a:pt x="3048" y="22174"/>
                  </a:lnTo>
                  <a:lnTo>
                    <a:pt x="32258" y="21983"/>
                  </a:lnTo>
                  <a:lnTo>
                    <a:pt x="36449" y="21920"/>
                  </a:lnTo>
                  <a:lnTo>
                    <a:pt x="39814" y="21793"/>
                  </a:lnTo>
                  <a:lnTo>
                    <a:pt x="42341" y="21602"/>
                  </a:lnTo>
                  <a:lnTo>
                    <a:pt x="39954" y="24599"/>
                  </a:lnTo>
                  <a:lnTo>
                    <a:pt x="36207" y="29629"/>
                  </a:lnTo>
                  <a:lnTo>
                    <a:pt x="31089" y="36715"/>
                  </a:lnTo>
                  <a:lnTo>
                    <a:pt x="0" y="80238"/>
                  </a:lnTo>
                  <a:lnTo>
                    <a:pt x="0" y="101079"/>
                  </a:lnTo>
                  <a:lnTo>
                    <a:pt x="74053" y="101079"/>
                  </a:lnTo>
                  <a:close/>
                </a:path>
              </a:pathLst>
            </a:custGeom>
            <a:ln w="12700">
              <a:solidFill>
                <a:srgbClr val="FFFFFF"/>
              </a:solidFill>
            </a:ln>
          </p:spPr>
          <p:txBody>
            <a:bodyPr wrap="square" lIns="0" tIns="0" rIns="0" bIns="0" rtlCol="0"/>
            <a:lstStyle/>
            <a:p>
              <a:endParaRPr/>
            </a:p>
          </p:txBody>
        </p:sp>
        <p:sp>
          <p:nvSpPr>
            <p:cNvPr id="24" name="object 24"/>
            <p:cNvSpPr/>
            <p:nvPr/>
          </p:nvSpPr>
          <p:spPr>
            <a:xfrm>
              <a:off x="3496753" y="2119152"/>
              <a:ext cx="85725" cy="106045"/>
            </a:xfrm>
            <a:custGeom>
              <a:avLst/>
              <a:gdLst/>
              <a:ahLst/>
              <a:cxnLst/>
              <a:rect l="l" t="t" r="r" b="b"/>
              <a:pathLst>
                <a:path w="85725" h="106044">
                  <a:moveTo>
                    <a:pt x="12179" y="91732"/>
                  </a:moveTo>
                  <a:lnTo>
                    <a:pt x="18666" y="97906"/>
                  </a:lnTo>
                  <a:lnTo>
                    <a:pt x="25934" y="102315"/>
                  </a:lnTo>
                  <a:lnTo>
                    <a:pt x="33987" y="104960"/>
                  </a:lnTo>
                  <a:lnTo>
                    <a:pt x="42824" y="105841"/>
                  </a:lnTo>
                  <a:lnTo>
                    <a:pt x="50507" y="105841"/>
                  </a:lnTo>
                  <a:lnTo>
                    <a:pt x="79616" y="80581"/>
                  </a:lnTo>
                  <a:lnTo>
                    <a:pt x="85559" y="52349"/>
                  </a:lnTo>
                  <a:lnTo>
                    <a:pt x="84847" y="42193"/>
                  </a:lnTo>
                  <a:lnTo>
                    <a:pt x="60577" y="3922"/>
                  </a:lnTo>
                  <a:lnTo>
                    <a:pt x="42735" y="0"/>
                  </a:lnTo>
                  <a:lnTo>
                    <a:pt x="34798" y="0"/>
                  </a:lnTo>
                  <a:lnTo>
                    <a:pt x="3311" y="30686"/>
                  </a:lnTo>
                  <a:lnTo>
                    <a:pt x="0" y="51498"/>
                  </a:lnTo>
                  <a:lnTo>
                    <a:pt x="760" y="63807"/>
                  </a:lnTo>
                  <a:lnTo>
                    <a:pt x="3041" y="74615"/>
                  </a:lnTo>
                  <a:lnTo>
                    <a:pt x="6847" y="83923"/>
                  </a:lnTo>
                  <a:lnTo>
                    <a:pt x="12179" y="91732"/>
                  </a:lnTo>
                  <a:close/>
                </a:path>
                <a:path w="85725" h="106044">
                  <a:moveTo>
                    <a:pt x="28422" y="29730"/>
                  </a:moveTo>
                  <a:lnTo>
                    <a:pt x="32397" y="24447"/>
                  </a:lnTo>
                  <a:lnTo>
                    <a:pt x="37147" y="21805"/>
                  </a:lnTo>
                  <a:lnTo>
                    <a:pt x="42684" y="21805"/>
                  </a:lnTo>
                  <a:lnTo>
                    <a:pt x="48285" y="21805"/>
                  </a:lnTo>
                  <a:lnTo>
                    <a:pt x="53086" y="24447"/>
                  </a:lnTo>
                  <a:lnTo>
                    <a:pt x="57086" y="29730"/>
                  </a:lnTo>
                  <a:lnTo>
                    <a:pt x="61099" y="35013"/>
                  </a:lnTo>
                  <a:lnTo>
                    <a:pt x="63093" y="42684"/>
                  </a:lnTo>
                  <a:lnTo>
                    <a:pt x="63093" y="52730"/>
                  </a:lnTo>
                  <a:lnTo>
                    <a:pt x="63093" y="63042"/>
                  </a:lnTo>
                  <a:lnTo>
                    <a:pt x="61125" y="70840"/>
                  </a:lnTo>
                  <a:lnTo>
                    <a:pt x="57175" y="76123"/>
                  </a:lnTo>
                  <a:lnTo>
                    <a:pt x="53238" y="81406"/>
                  </a:lnTo>
                  <a:lnTo>
                    <a:pt x="48501" y="84048"/>
                  </a:lnTo>
                  <a:lnTo>
                    <a:pt x="42964" y="84048"/>
                  </a:lnTo>
                  <a:lnTo>
                    <a:pt x="37312" y="84048"/>
                  </a:lnTo>
                  <a:lnTo>
                    <a:pt x="32473" y="81419"/>
                  </a:lnTo>
                  <a:lnTo>
                    <a:pt x="28473" y="76174"/>
                  </a:lnTo>
                  <a:lnTo>
                    <a:pt x="24460" y="70916"/>
                  </a:lnTo>
                  <a:lnTo>
                    <a:pt x="22466" y="63169"/>
                  </a:lnTo>
                  <a:lnTo>
                    <a:pt x="22466" y="52920"/>
                  </a:lnTo>
                  <a:lnTo>
                    <a:pt x="22466" y="42748"/>
                  </a:lnTo>
                  <a:lnTo>
                    <a:pt x="24447" y="35013"/>
                  </a:lnTo>
                  <a:lnTo>
                    <a:pt x="28422" y="29730"/>
                  </a:lnTo>
                  <a:close/>
                </a:path>
              </a:pathLst>
            </a:custGeom>
            <a:ln w="12700">
              <a:solidFill>
                <a:srgbClr val="FFFFFF"/>
              </a:solidFill>
            </a:ln>
          </p:spPr>
          <p:txBody>
            <a:bodyPr wrap="square" lIns="0" tIns="0" rIns="0" bIns="0" rtlCol="0"/>
            <a:lstStyle/>
            <a:p>
              <a:endParaRPr/>
            </a:p>
          </p:txBody>
        </p:sp>
      </p:grpSp>
      <p:sp>
        <p:nvSpPr>
          <p:cNvPr id="25" name="object 25"/>
          <p:cNvSpPr txBox="1"/>
          <p:nvPr/>
        </p:nvSpPr>
        <p:spPr>
          <a:xfrm>
            <a:off x="2895202" y="2014991"/>
            <a:ext cx="706120" cy="259715"/>
          </a:xfrm>
          <a:prstGeom prst="rect">
            <a:avLst/>
          </a:prstGeom>
        </p:spPr>
        <p:txBody>
          <a:bodyPr vert="horz" wrap="square" lIns="0" tIns="17145" rIns="0" bIns="0" rtlCol="0">
            <a:spAutoFit/>
          </a:bodyPr>
          <a:lstStyle/>
          <a:p>
            <a:pPr>
              <a:lnSpc>
                <a:spcPct val="100000"/>
              </a:lnSpc>
              <a:spcBef>
                <a:spcPts val="135"/>
              </a:spcBef>
            </a:pPr>
            <a:r>
              <a:rPr sz="1500" b="1" spc="15" dirty="0">
                <a:solidFill>
                  <a:srgbClr val="231F20"/>
                </a:solidFill>
                <a:latin typeface="Arial Narrow"/>
                <a:cs typeface="Arial Narrow"/>
              </a:rPr>
              <a:t>pinchazo</a:t>
            </a:r>
            <a:endParaRPr sz="1500">
              <a:latin typeface="Arial Narrow"/>
              <a:cs typeface="Arial Narrow"/>
            </a:endParaRPr>
          </a:p>
        </p:txBody>
      </p:sp>
      <p:sp>
        <p:nvSpPr>
          <p:cNvPr id="26" name="object 26"/>
          <p:cNvSpPr txBox="1"/>
          <p:nvPr/>
        </p:nvSpPr>
        <p:spPr>
          <a:xfrm>
            <a:off x="525066" y="2976607"/>
            <a:ext cx="3813175" cy="255587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Almacenamiento y preparación para </a:t>
            </a:r>
            <a:r>
              <a:rPr sz="1200" b="1" spc="-5" dirty="0">
                <a:solidFill>
                  <a:srgbClr val="231F20"/>
                </a:solidFill>
                <a:latin typeface="Arial Narrow"/>
                <a:cs typeface="Arial Narrow"/>
              </a:rPr>
              <a:t>el </a:t>
            </a:r>
            <a:r>
              <a:rPr sz="1200" b="1" dirty="0">
                <a:solidFill>
                  <a:srgbClr val="231F20"/>
                </a:solidFill>
                <a:latin typeface="Arial Narrow"/>
                <a:cs typeface="Arial Narrow"/>
              </a:rPr>
              <a:t>uso</a:t>
            </a:r>
            <a:r>
              <a:rPr sz="1200" b="1" spc="-25" dirty="0">
                <a:solidFill>
                  <a:srgbClr val="231F20"/>
                </a:solidFill>
                <a:latin typeface="Arial Narrow"/>
                <a:cs typeface="Arial Narrow"/>
              </a:rPr>
              <a:t> </a:t>
            </a:r>
            <a:r>
              <a:rPr sz="1200" b="1" dirty="0">
                <a:solidFill>
                  <a:srgbClr val="231F20"/>
                </a:solidFill>
                <a:latin typeface="Arial Narrow"/>
                <a:cs typeface="Arial Narrow"/>
              </a:rPr>
              <a:t>futuro</a:t>
            </a:r>
            <a:endParaRPr sz="1200">
              <a:latin typeface="Arial Narrow"/>
              <a:cs typeface="Arial Narrow"/>
            </a:endParaRPr>
          </a:p>
          <a:p>
            <a:pPr marL="142875" indent="-130810">
              <a:lnSpc>
                <a:spcPct val="100000"/>
              </a:lnSpc>
              <a:spcBef>
                <a:spcPts val="260"/>
              </a:spcBef>
              <a:buAutoNum type="arabicPeriod"/>
              <a:tabLst>
                <a:tab pos="143510" algn="l"/>
              </a:tabLst>
            </a:pPr>
            <a:r>
              <a:rPr sz="900" dirty="0">
                <a:solidFill>
                  <a:srgbClr val="231F20"/>
                </a:solidFill>
                <a:latin typeface="Arial Narrow"/>
                <a:cs typeface="Arial Narrow"/>
              </a:rPr>
              <a:t>Vacíe y </a:t>
            </a:r>
            <a:r>
              <a:rPr sz="900" spc="-5" dirty="0">
                <a:solidFill>
                  <a:srgbClr val="231F20"/>
                </a:solidFill>
                <a:latin typeface="Arial Narrow"/>
                <a:cs typeface="Arial Narrow"/>
              </a:rPr>
              <a:t>limpie el spa siguiendo las instrucciones de las secciones «Vaciado»</a:t>
            </a:r>
            <a:r>
              <a:rPr sz="900" spc="-35" dirty="0">
                <a:solidFill>
                  <a:srgbClr val="231F20"/>
                </a:solidFill>
                <a:latin typeface="Arial Narrow"/>
                <a:cs typeface="Arial Narrow"/>
              </a:rPr>
              <a:t> </a:t>
            </a:r>
            <a:r>
              <a:rPr sz="900" dirty="0">
                <a:solidFill>
                  <a:srgbClr val="231F20"/>
                </a:solidFill>
                <a:latin typeface="Arial Narrow"/>
                <a:cs typeface="Arial Narrow"/>
              </a:rPr>
              <a:t>y</a:t>
            </a:r>
            <a:endParaRPr sz="900">
              <a:latin typeface="Arial Narrow"/>
              <a:cs typeface="Arial Narrow"/>
            </a:endParaRPr>
          </a:p>
          <a:p>
            <a:pPr marL="142875">
              <a:lnSpc>
                <a:spcPct val="100000"/>
              </a:lnSpc>
              <a:spcBef>
                <a:spcPts val="120"/>
              </a:spcBef>
            </a:pPr>
            <a:r>
              <a:rPr sz="900" spc="-5" dirty="0">
                <a:solidFill>
                  <a:srgbClr val="231F20"/>
                </a:solidFill>
                <a:latin typeface="Arial Narrow"/>
                <a:cs typeface="Arial Narrow"/>
              </a:rPr>
              <a:t>«Limpieza del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2875" marR="130175" indent="-130810">
              <a:lnSpc>
                <a:spcPct val="111100"/>
              </a:lnSpc>
              <a:buAutoNum type="arabicPeriod" startAt="2"/>
              <a:tabLst>
                <a:tab pos="143510" algn="l"/>
              </a:tabLst>
            </a:pPr>
            <a:r>
              <a:rPr sz="900" dirty="0">
                <a:solidFill>
                  <a:srgbClr val="231F20"/>
                </a:solidFill>
                <a:latin typeface="Arial Narrow"/>
                <a:cs typeface="Arial Narrow"/>
              </a:rPr>
              <a:t>Consulte </a:t>
            </a:r>
            <a:r>
              <a:rPr sz="900" spc="-5" dirty="0">
                <a:solidFill>
                  <a:srgbClr val="231F20"/>
                </a:solidFill>
                <a:latin typeface="Arial Narrow"/>
                <a:cs typeface="Arial Narrow"/>
              </a:rPr>
              <a:t>las instrucciones para desinflar </a:t>
            </a:r>
            <a:r>
              <a:rPr sz="900" dirty="0">
                <a:solidFill>
                  <a:srgbClr val="231F20"/>
                </a:solidFill>
                <a:latin typeface="Arial Narrow"/>
                <a:cs typeface="Arial Narrow"/>
              </a:rPr>
              <a:t>y </a:t>
            </a:r>
            <a:r>
              <a:rPr sz="900" spc="-5" dirty="0">
                <a:solidFill>
                  <a:srgbClr val="231F20"/>
                </a:solidFill>
                <a:latin typeface="Arial Narrow"/>
                <a:cs typeface="Arial Narrow"/>
              </a:rPr>
              <a:t>desmontar la bañera del spa, la unidad de  control del spa </a:t>
            </a:r>
            <a:r>
              <a:rPr sz="900" dirty="0">
                <a:solidFill>
                  <a:srgbClr val="231F20"/>
                </a:solidFill>
                <a:latin typeface="Arial Narrow"/>
                <a:cs typeface="Arial Narrow"/>
              </a:rPr>
              <a:t>y </a:t>
            </a:r>
            <a:r>
              <a:rPr sz="900" spc="-5" dirty="0">
                <a:solidFill>
                  <a:srgbClr val="231F20"/>
                </a:solidFill>
                <a:latin typeface="Arial Narrow"/>
                <a:cs typeface="Arial Narrow"/>
              </a:rPr>
              <a:t>la cámara de</a:t>
            </a:r>
            <a:r>
              <a:rPr sz="900" spc="-20" dirty="0">
                <a:solidFill>
                  <a:srgbClr val="231F20"/>
                </a:solidFill>
                <a:latin typeface="Arial Narrow"/>
                <a:cs typeface="Arial Narrow"/>
              </a:rPr>
              <a:t> </a:t>
            </a:r>
            <a:r>
              <a:rPr sz="900" dirty="0">
                <a:solidFill>
                  <a:srgbClr val="231F20"/>
                </a:solidFill>
                <a:latin typeface="Arial Narrow"/>
                <a:cs typeface="Arial Narrow"/>
              </a:rPr>
              <a:t>aire.</a:t>
            </a:r>
            <a:endParaRPr sz="900">
              <a:latin typeface="Arial Narrow"/>
              <a:cs typeface="Arial Narrow"/>
            </a:endParaRPr>
          </a:p>
          <a:p>
            <a:pPr marL="142875" marR="10795" indent="-130810">
              <a:lnSpc>
                <a:spcPct val="111100"/>
              </a:lnSpc>
              <a:buAutoNum type="arabicPeriod" startAt="2"/>
              <a:tabLst>
                <a:tab pos="143510" algn="l"/>
              </a:tabLst>
            </a:pPr>
            <a:r>
              <a:rPr sz="900" dirty="0">
                <a:solidFill>
                  <a:srgbClr val="231F20"/>
                </a:solidFill>
                <a:latin typeface="Arial Narrow"/>
                <a:cs typeface="Arial Narrow"/>
              </a:rPr>
              <a:t>Asegúrese </a:t>
            </a:r>
            <a:r>
              <a:rPr sz="900" spc="-5" dirty="0">
                <a:solidFill>
                  <a:srgbClr val="231F20"/>
                </a:solidFill>
                <a:latin typeface="Arial Narrow"/>
                <a:cs typeface="Arial Narrow"/>
              </a:rPr>
              <a:t>de que </a:t>
            </a:r>
            <a:r>
              <a:rPr sz="900" dirty="0">
                <a:solidFill>
                  <a:srgbClr val="231F20"/>
                </a:solidFill>
                <a:latin typeface="Arial Narrow"/>
                <a:cs typeface="Arial Narrow"/>
              </a:rPr>
              <a:t>todos </a:t>
            </a:r>
            <a:r>
              <a:rPr sz="900" spc="-5" dirty="0">
                <a:solidFill>
                  <a:srgbClr val="231F20"/>
                </a:solidFill>
                <a:latin typeface="Arial Narrow"/>
                <a:cs typeface="Arial Narrow"/>
              </a:rPr>
              <a:t>los componentes del spa </a:t>
            </a:r>
            <a:r>
              <a:rPr sz="900" dirty="0">
                <a:solidFill>
                  <a:srgbClr val="231F20"/>
                </a:solidFill>
                <a:latin typeface="Arial Narrow"/>
                <a:cs typeface="Arial Narrow"/>
              </a:rPr>
              <a:t>y </a:t>
            </a:r>
            <a:r>
              <a:rPr sz="900" spc="-5" dirty="0">
                <a:solidFill>
                  <a:srgbClr val="231F20"/>
                </a:solidFill>
                <a:latin typeface="Arial Narrow"/>
                <a:cs typeface="Arial Narrow"/>
              </a:rPr>
              <a:t>los accesorios estén completa  mente limpios </a:t>
            </a:r>
            <a:r>
              <a:rPr sz="900" dirty="0">
                <a:solidFill>
                  <a:srgbClr val="231F20"/>
                </a:solidFill>
                <a:latin typeface="Arial Narrow"/>
                <a:cs typeface="Arial Narrow"/>
              </a:rPr>
              <a:t>y </a:t>
            </a:r>
            <a:r>
              <a:rPr sz="900" spc="-5" dirty="0">
                <a:solidFill>
                  <a:srgbClr val="231F20"/>
                </a:solidFill>
                <a:latin typeface="Arial Narrow"/>
                <a:cs typeface="Arial Narrow"/>
              </a:rPr>
              <a:t>secos antes de guardarlos. </a:t>
            </a:r>
            <a:r>
              <a:rPr sz="900" dirty="0">
                <a:solidFill>
                  <a:srgbClr val="231F20"/>
                </a:solidFill>
                <a:latin typeface="Arial Narrow"/>
                <a:cs typeface="Arial Narrow"/>
              </a:rPr>
              <a:t>Seque </a:t>
            </a:r>
            <a:r>
              <a:rPr sz="900" spc="-5" dirty="0">
                <a:solidFill>
                  <a:srgbClr val="231F20"/>
                </a:solidFill>
                <a:latin typeface="Arial Narrow"/>
                <a:cs typeface="Arial Narrow"/>
              </a:rPr>
              <a:t>la bañera del spa al aire libre con luz  solar suave durante una hora antes de</a:t>
            </a:r>
            <a:r>
              <a:rPr sz="900" spc="-15" dirty="0">
                <a:solidFill>
                  <a:srgbClr val="231F20"/>
                </a:solidFill>
                <a:latin typeface="Arial Narrow"/>
                <a:cs typeface="Arial Narrow"/>
              </a:rPr>
              <a:t> </a:t>
            </a:r>
            <a:r>
              <a:rPr sz="900" dirty="0">
                <a:solidFill>
                  <a:srgbClr val="231F20"/>
                </a:solidFill>
                <a:latin typeface="Arial Narrow"/>
                <a:cs typeface="Arial Narrow"/>
              </a:rPr>
              <a:t>doblarla.</a:t>
            </a:r>
            <a:endParaRPr sz="900">
              <a:latin typeface="Arial Narrow"/>
              <a:cs typeface="Arial Narrow"/>
            </a:endParaRPr>
          </a:p>
          <a:p>
            <a:pPr marL="142875" marR="120014" indent="-130810">
              <a:lnSpc>
                <a:spcPct val="111100"/>
              </a:lnSpc>
              <a:buAutoNum type="arabicPeriod" startAt="2"/>
              <a:tabLst>
                <a:tab pos="143510" algn="l"/>
              </a:tabLst>
            </a:pPr>
            <a:r>
              <a:rPr sz="900" dirty="0">
                <a:solidFill>
                  <a:srgbClr val="231F20"/>
                </a:solidFill>
                <a:latin typeface="Arial Narrow"/>
                <a:cs typeface="Arial Narrow"/>
              </a:rPr>
              <a:t>Doble </a:t>
            </a:r>
            <a:r>
              <a:rPr sz="900" spc="-5" dirty="0">
                <a:solidFill>
                  <a:srgbClr val="231F20"/>
                </a:solidFill>
                <a:latin typeface="Arial Narrow"/>
                <a:cs typeface="Arial Narrow"/>
              </a:rPr>
              <a:t>la bañera del spa sin apretarla </a:t>
            </a:r>
            <a:r>
              <a:rPr sz="900" dirty="0">
                <a:solidFill>
                  <a:srgbClr val="231F20"/>
                </a:solidFill>
                <a:latin typeface="Arial Narrow"/>
                <a:cs typeface="Arial Narrow"/>
              </a:rPr>
              <a:t>y </a:t>
            </a:r>
            <a:r>
              <a:rPr sz="900" spc="-5" dirty="0">
                <a:solidFill>
                  <a:srgbClr val="231F20"/>
                </a:solidFill>
                <a:latin typeface="Arial Narrow"/>
                <a:cs typeface="Arial Narrow"/>
              </a:rPr>
              <a:t>evite cualquier esquina afilada para que no se  dañe ni se perfore el </a:t>
            </a:r>
            <a:r>
              <a:rPr sz="900" dirty="0">
                <a:solidFill>
                  <a:srgbClr val="231F20"/>
                </a:solidFill>
                <a:latin typeface="Arial Narrow"/>
                <a:cs typeface="Arial Narrow"/>
              </a:rPr>
              <a:t>revestimiento </a:t>
            </a:r>
            <a:r>
              <a:rPr sz="900" spc="-5" dirty="0">
                <a:solidFill>
                  <a:srgbClr val="231F20"/>
                </a:solidFill>
                <a:latin typeface="Arial Narrow"/>
                <a:cs typeface="Arial Narrow"/>
              </a:rPr>
              <a:t>del</a:t>
            </a:r>
            <a:r>
              <a:rPr sz="900" spc="-1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2875" indent="-130810">
              <a:lnSpc>
                <a:spcPct val="100000"/>
              </a:lnSpc>
              <a:spcBef>
                <a:spcPts val="120"/>
              </a:spcBef>
              <a:buAutoNum type="arabicPeriod" startAt="2"/>
              <a:tabLst>
                <a:tab pos="143510" algn="l"/>
              </a:tabLst>
            </a:pPr>
            <a:r>
              <a:rPr sz="900" dirty="0">
                <a:solidFill>
                  <a:srgbClr val="231F20"/>
                </a:solidFill>
                <a:latin typeface="Arial Narrow"/>
                <a:cs typeface="Arial Narrow"/>
              </a:rPr>
              <a:t>Prepare </a:t>
            </a:r>
            <a:r>
              <a:rPr sz="900" spc="-5" dirty="0">
                <a:solidFill>
                  <a:srgbClr val="231F20"/>
                </a:solidFill>
                <a:latin typeface="Arial Narrow"/>
                <a:cs typeface="Arial Narrow"/>
              </a:rPr>
              <a:t>un nuevo cartucho adicional para la siguiente vez que lo</a:t>
            </a:r>
            <a:r>
              <a:rPr sz="900" spc="-20" dirty="0">
                <a:solidFill>
                  <a:srgbClr val="231F20"/>
                </a:solidFill>
                <a:latin typeface="Arial Narrow"/>
                <a:cs typeface="Arial Narrow"/>
              </a:rPr>
              <a:t> </a:t>
            </a:r>
            <a:r>
              <a:rPr sz="900" dirty="0">
                <a:solidFill>
                  <a:srgbClr val="231F20"/>
                </a:solidFill>
                <a:latin typeface="Arial Narrow"/>
                <a:cs typeface="Arial Narrow"/>
              </a:rPr>
              <a:t>use.</a:t>
            </a:r>
            <a:endParaRPr sz="900">
              <a:latin typeface="Arial Narrow"/>
              <a:cs typeface="Arial Narrow"/>
            </a:endParaRPr>
          </a:p>
          <a:p>
            <a:pPr marL="143510" marR="5080" indent="-143510">
              <a:lnSpc>
                <a:spcPct val="111100"/>
              </a:lnSpc>
              <a:buAutoNum type="arabicPeriod" startAt="2"/>
              <a:tabLst>
                <a:tab pos="143510" algn="l"/>
              </a:tabLst>
            </a:pPr>
            <a:r>
              <a:rPr sz="900" spc="-5" dirty="0">
                <a:solidFill>
                  <a:srgbClr val="231F20"/>
                </a:solidFill>
                <a:latin typeface="Arial Narrow"/>
                <a:cs typeface="Arial Narrow"/>
              </a:rPr>
              <a:t>Guarde el spa </a:t>
            </a:r>
            <a:r>
              <a:rPr sz="900" dirty="0">
                <a:solidFill>
                  <a:srgbClr val="231F20"/>
                </a:solidFill>
                <a:latin typeface="Arial Narrow"/>
                <a:cs typeface="Arial Narrow"/>
              </a:rPr>
              <a:t>y </a:t>
            </a:r>
            <a:r>
              <a:rPr sz="900" spc="-5" dirty="0">
                <a:solidFill>
                  <a:srgbClr val="231F20"/>
                </a:solidFill>
                <a:latin typeface="Arial Narrow"/>
                <a:cs typeface="Arial Narrow"/>
              </a:rPr>
              <a:t>los accesorios en un lugar seco </a:t>
            </a:r>
            <a:r>
              <a:rPr sz="900" dirty="0">
                <a:solidFill>
                  <a:srgbClr val="231F20"/>
                </a:solidFill>
                <a:latin typeface="Arial Narrow"/>
                <a:cs typeface="Arial Narrow"/>
              </a:rPr>
              <a:t>y </a:t>
            </a:r>
            <a:r>
              <a:rPr sz="900" spc="-5" dirty="0">
                <a:solidFill>
                  <a:srgbClr val="231F20"/>
                </a:solidFill>
                <a:latin typeface="Arial Narrow"/>
                <a:cs typeface="Arial Narrow"/>
              </a:rPr>
              <a:t>de temperatura controlada (entre </a:t>
            </a:r>
            <a:r>
              <a:rPr sz="900" dirty="0">
                <a:solidFill>
                  <a:srgbClr val="231F20"/>
                </a:solidFill>
                <a:latin typeface="Arial Narrow"/>
                <a:cs typeface="Arial Narrow"/>
              </a:rPr>
              <a:t>0 °C  y </a:t>
            </a:r>
            <a:r>
              <a:rPr sz="900" spc="-5" dirty="0">
                <a:solidFill>
                  <a:srgbClr val="231F20"/>
                </a:solidFill>
                <a:latin typeface="Arial Narrow"/>
                <a:cs typeface="Arial Narrow"/>
              </a:rPr>
              <a:t>40 </a:t>
            </a:r>
            <a:r>
              <a:rPr sz="900" dirty="0">
                <a:solidFill>
                  <a:srgbClr val="231F20"/>
                </a:solidFill>
                <a:latin typeface="Arial Narrow"/>
                <a:cs typeface="Arial Narrow"/>
              </a:rPr>
              <a:t>°C </a:t>
            </a:r>
            <a:r>
              <a:rPr sz="900" spc="-5" dirty="0">
                <a:solidFill>
                  <a:srgbClr val="231F20"/>
                </a:solidFill>
                <a:latin typeface="Arial Narrow"/>
                <a:cs typeface="Arial Narrow"/>
              </a:rPr>
              <a:t>[32 °F-104 °F]). Conviene guardar el spa con</a:t>
            </a:r>
            <a:r>
              <a:rPr sz="900" spc="-80" dirty="0">
                <a:solidFill>
                  <a:srgbClr val="231F20"/>
                </a:solidFill>
                <a:latin typeface="Arial Narrow"/>
                <a:cs typeface="Arial Narrow"/>
              </a:rPr>
              <a:t> </a:t>
            </a:r>
            <a:r>
              <a:rPr sz="900" spc="-5" dirty="0">
                <a:solidFill>
                  <a:srgbClr val="231F20"/>
                </a:solidFill>
                <a:latin typeface="Arial Narrow"/>
                <a:cs typeface="Arial Narrow"/>
              </a:rPr>
              <a:t>desecante.</a:t>
            </a:r>
            <a:endParaRPr sz="900">
              <a:latin typeface="Arial Narrow"/>
              <a:cs typeface="Arial Narrow"/>
            </a:endParaRPr>
          </a:p>
          <a:p>
            <a:pPr marL="142875" indent="-130810">
              <a:lnSpc>
                <a:spcPct val="100000"/>
              </a:lnSpc>
              <a:spcBef>
                <a:spcPts val="120"/>
              </a:spcBef>
              <a:buAutoNum type="arabicPeriod" startAt="2"/>
              <a:tabLst>
                <a:tab pos="143510" algn="l"/>
              </a:tabLst>
            </a:pPr>
            <a:r>
              <a:rPr sz="900" spc="-5" dirty="0">
                <a:solidFill>
                  <a:srgbClr val="231F20"/>
                </a:solidFill>
                <a:latin typeface="Arial Narrow"/>
                <a:cs typeface="Arial Narrow"/>
              </a:rPr>
              <a:t>Se recomienda guardar el spa en su embalaje</a:t>
            </a:r>
            <a:r>
              <a:rPr sz="900" spc="-55" dirty="0">
                <a:solidFill>
                  <a:srgbClr val="231F20"/>
                </a:solidFill>
                <a:latin typeface="Arial Narrow"/>
                <a:cs typeface="Arial Narrow"/>
              </a:rPr>
              <a:t> </a:t>
            </a:r>
            <a:r>
              <a:rPr sz="900" spc="-5" dirty="0">
                <a:solidFill>
                  <a:srgbClr val="231F20"/>
                </a:solidFill>
                <a:latin typeface="Arial Narrow"/>
                <a:cs typeface="Arial Narrow"/>
              </a:rPr>
              <a:t>original.</a:t>
            </a:r>
            <a:endParaRPr sz="900">
              <a:latin typeface="Arial Narrow"/>
              <a:cs typeface="Arial Narrow"/>
            </a:endParaRPr>
          </a:p>
          <a:p>
            <a:pPr marL="140970" marR="183515" indent="-128905">
              <a:lnSpc>
                <a:spcPct val="111100"/>
              </a:lnSpc>
              <a:buAutoNum type="arabicPeriod" startAt="2"/>
              <a:tabLst>
                <a:tab pos="143510" algn="l"/>
              </a:tabLst>
            </a:pPr>
            <a:r>
              <a:rPr sz="900" spc="-5" dirty="0">
                <a:solidFill>
                  <a:srgbClr val="231F20"/>
                </a:solidFill>
                <a:latin typeface="Arial Narrow"/>
                <a:cs typeface="Arial Narrow"/>
              </a:rPr>
              <a:t>Después de tenerlo guardado mucho tiempo, llene el spa con agua limpia </a:t>
            </a:r>
            <a:r>
              <a:rPr sz="900" dirty="0">
                <a:solidFill>
                  <a:srgbClr val="231F20"/>
                </a:solidFill>
                <a:latin typeface="Arial Narrow"/>
                <a:cs typeface="Arial Narrow"/>
              </a:rPr>
              <a:t>y </a:t>
            </a:r>
            <a:r>
              <a:rPr sz="900" spc="-5" dirty="0">
                <a:solidFill>
                  <a:srgbClr val="231F20"/>
                </a:solidFill>
                <a:latin typeface="Arial Narrow"/>
                <a:cs typeface="Arial Narrow"/>
              </a:rPr>
              <a:t>desinfec  tante </a:t>
            </a:r>
            <a:r>
              <a:rPr sz="900" dirty="0">
                <a:solidFill>
                  <a:srgbClr val="231F20"/>
                </a:solidFill>
                <a:latin typeface="Arial Narrow"/>
                <a:cs typeface="Arial Narrow"/>
              </a:rPr>
              <a:t>y </a:t>
            </a:r>
            <a:r>
              <a:rPr sz="900" spc="-5" dirty="0">
                <a:solidFill>
                  <a:srgbClr val="231F20"/>
                </a:solidFill>
                <a:latin typeface="Arial Narrow"/>
                <a:cs typeface="Arial Narrow"/>
              </a:rPr>
              <a:t>encienda el FILTRO por lo menos </a:t>
            </a:r>
            <a:r>
              <a:rPr sz="900" dirty="0">
                <a:solidFill>
                  <a:srgbClr val="231F20"/>
                </a:solidFill>
                <a:latin typeface="Arial Narrow"/>
                <a:cs typeface="Arial Narrow"/>
              </a:rPr>
              <a:t>1 </a:t>
            </a:r>
            <a:r>
              <a:rPr sz="900" spc="-5" dirty="0">
                <a:solidFill>
                  <a:srgbClr val="231F20"/>
                </a:solidFill>
                <a:latin typeface="Arial Narrow"/>
                <a:cs typeface="Arial Narrow"/>
              </a:rPr>
              <a:t>hora antes de</a:t>
            </a:r>
            <a:r>
              <a:rPr sz="900" spc="-90" dirty="0">
                <a:solidFill>
                  <a:srgbClr val="231F20"/>
                </a:solidFill>
                <a:latin typeface="Arial Narrow"/>
                <a:cs typeface="Arial Narrow"/>
              </a:rPr>
              <a:t> </a:t>
            </a:r>
            <a:r>
              <a:rPr sz="900" spc="-5" dirty="0">
                <a:solidFill>
                  <a:srgbClr val="231F20"/>
                </a:solidFill>
                <a:latin typeface="Arial Narrow"/>
                <a:cs typeface="Arial Narrow"/>
              </a:rPr>
              <a:t>usarlo.</a:t>
            </a:r>
            <a:endParaRPr sz="900">
              <a:latin typeface="Arial Narrow"/>
              <a:cs typeface="Arial Narrow"/>
            </a:endParaRPr>
          </a:p>
        </p:txBody>
      </p:sp>
      <p:sp>
        <p:nvSpPr>
          <p:cNvPr id="27" name="object 27"/>
          <p:cNvSpPr txBox="1"/>
          <p:nvPr/>
        </p:nvSpPr>
        <p:spPr>
          <a:xfrm>
            <a:off x="532556" y="5687879"/>
            <a:ext cx="423799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ELIMINACIÓN Y PRESERVACIÓN</a:t>
            </a:r>
            <a:r>
              <a:rPr sz="1600" b="1" spc="-90" dirty="0">
                <a:solidFill>
                  <a:srgbClr val="231F20"/>
                </a:solidFill>
                <a:latin typeface="Arial Narrow"/>
                <a:cs typeface="Arial Narrow"/>
              </a:rPr>
              <a:t> </a:t>
            </a:r>
            <a:r>
              <a:rPr sz="1600" b="1" spc="-5" dirty="0">
                <a:solidFill>
                  <a:srgbClr val="231F20"/>
                </a:solidFill>
                <a:latin typeface="Arial Narrow"/>
                <a:cs typeface="Arial Narrow"/>
              </a:rPr>
              <a:t>MEDIOAMBIENTAL</a:t>
            </a:r>
            <a:endParaRPr sz="1600">
              <a:latin typeface="Arial Narrow"/>
              <a:cs typeface="Arial Narrow"/>
            </a:endParaRPr>
          </a:p>
        </p:txBody>
      </p:sp>
      <p:sp>
        <p:nvSpPr>
          <p:cNvPr id="28" name="object 28"/>
          <p:cNvSpPr/>
          <p:nvPr/>
        </p:nvSpPr>
        <p:spPr>
          <a:xfrm>
            <a:off x="551700" y="6021309"/>
            <a:ext cx="6458585" cy="0"/>
          </a:xfrm>
          <a:custGeom>
            <a:avLst/>
            <a:gdLst/>
            <a:ahLst/>
            <a:cxnLst/>
            <a:rect l="l" t="t" r="r" b="b"/>
            <a:pathLst>
              <a:path w="6458584">
                <a:moveTo>
                  <a:pt x="0" y="0"/>
                </a:moveTo>
                <a:lnTo>
                  <a:pt x="6458305" y="0"/>
                </a:lnTo>
              </a:path>
            </a:pathLst>
          </a:custGeom>
          <a:ln w="9525">
            <a:solidFill>
              <a:srgbClr val="231F20"/>
            </a:solidFill>
            <a:prstDash val="sysDot"/>
          </a:ln>
        </p:spPr>
        <p:txBody>
          <a:bodyPr wrap="square" lIns="0" tIns="0" rIns="0" bIns="0" rtlCol="0"/>
          <a:lstStyle/>
          <a:p>
            <a:endParaRPr/>
          </a:p>
        </p:txBody>
      </p:sp>
      <p:sp>
        <p:nvSpPr>
          <p:cNvPr id="29" name="object 29"/>
          <p:cNvSpPr txBox="1"/>
          <p:nvPr/>
        </p:nvSpPr>
        <p:spPr>
          <a:xfrm>
            <a:off x="1498574" y="6167078"/>
            <a:ext cx="5506085" cy="861060"/>
          </a:xfrm>
          <a:prstGeom prst="rect">
            <a:avLst/>
          </a:prstGeom>
        </p:spPr>
        <p:txBody>
          <a:bodyPr vert="horz" wrap="square" lIns="0" tIns="10160" rIns="0" bIns="0" rtlCol="0">
            <a:spAutoFit/>
          </a:bodyPr>
          <a:lstStyle/>
          <a:p>
            <a:pPr marL="12700" marR="5080">
              <a:lnSpc>
                <a:spcPct val="101800"/>
              </a:lnSpc>
              <a:spcBef>
                <a:spcPts val="80"/>
              </a:spcBef>
            </a:pPr>
            <a:r>
              <a:rPr sz="900" dirty="0">
                <a:solidFill>
                  <a:srgbClr val="231F20"/>
                </a:solidFill>
                <a:latin typeface="Arial Narrow"/>
                <a:cs typeface="Arial Narrow"/>
              </a:rPr>
              <a:t>Este </a:t>
            </a:r>
            <a:r>
              <a:rPr sz="900" spc="-5" dirty="0">
                <a:solidFill>
                  <a:srgbClr val="231F20"/>
                </a:solidFill>
                <a:latin typeface="Arial Narrow"/>
                <a:cs typeface="Arial Narrow"/>
              </a:rPr>
              <a:t>símbolo indica que el producto no debe eliminarse con otros </a:t>
            </a:r>
            <a:r>
              <a:rPr sz="900" dirty="0">
                <a:solidFill>
                  <a:srgbClr val="231F20"/>
                </a:solidFill>
                <a:latin typeface="Arial Narrow"/>
                <a:cs typeface="Arial Narrow"/>
              </a:rPr>
              <a:t>residuos </a:t>
            </a:r>
            <a:r>
              <a:rPr sz="900" spc="-5" dirty="0">
                <a:solidFill>
                  <a:srgbClr val="231F20"/>
                </a:solidFill>
                <a:latin typeface="Arial Narrow"/>
                <a:cs typeface="Arial Narrow"/>
              </a:rPr>
              <a:t>domésticos. </a:t>
            </a:r>
            <a:r>
              <a:rPr sz="900" dirty="0">
                <a:solidFill>
                  <a:srgbClr val="231F20"/>
                </a:solidFill>
                <a:latin typeface="Arial Narrow"/>
                <a:cs typeface="Arial Narrow"/>
              </a:rPr>
              <a:t>Para </a:t>
            </a:r>
            <a:r>
              <a:rPr sz="900" spc="-5" dirty="0">
                <a:solidFill>
                  <a:srgbClr val="231F20"/>
                </a:solidFill>
                <a:latin typeface="Arial Narrow"/>
                <a:cs typeface="Arial Narrow"/>
              </a:rPr>
              <a:t>evitar causar daños al medio ambiente  </a:t>
            </a:r>
            <a:r>
              <a:rPr sz="900" dirty="0">
                <a:solidFill>
                  <a:srgbClr val="231F20"/>
                </a:solidFill>
                <a:latin typeface="Arial Narrow"/>
                <a:cs typeface="Arial Narrow"/>
              </a:rPr>
              <a:t>o a </a:t>
            </a:r>
            <a:r>
              <a:rPr sz="900" spc="-5" dirty="0">
                <a:solidFill>
                  <a:srgbClr val="231F20"/>
                </a:solidFill>
                <a:latin typeface="Arial Narrow"/>
                <a:cs typeface="Arial Narrow"/>
              </a:rPr>
              <a:t>la salud humana debido </a:t>
            </a:r>
            <a:r>
              <a:rPr sz="900" dirty="0">
                <a:solidFill>
                  <a:srgbClr val="231F20"/>
                </a:solidFill>
                <a:latin typeface="Arial Narrow"/>
                <a:cs typeface="Arial Narrow"/>
              </a:rPr>
              <a:t>a </a:t>
            </a:r>
            <a:r>
              <a:rPr sz="900" spc="-5" dirty="0">
                <a:solidFill>
                  <a:srgbClr val="231F20"/>
                </a:solidFill>
                <a:latin typeface="Arial Narrow"/>
                <a:cs typeface="Arial Narrow"/>
              </a:rPr>
              <a:t>la eliminación incontrolada de </a:t>
            </a:r>
            <a:r>
              <a:rPr sz="900" dirty="0">
                <a:solidFill>
                  <a:srgbClr val="231F20"/>
                </a:solidFill>
                <a:latin typeface="Arial Narrow"/>
                <a:cs typeface="Arial Narrow"/>
              </a:rPr>
              <a:t>residuos, </a:t>
            </a:r>
            <a:r>
              <a:rPr sz="900" spc="-5" dirty="0">
                <a:solidFill>
                  <a:srgbClr val="231F20"/>
                </a:solidFill>
                <a:latin typeface="Arial Narrow"/>
                <a:cs typeface="Arial Narrow"/>
              </a:rPr>
              <a:t>se debe </a:t>
            </a:r>
            <a:r>
              <a:rPr sz="900" dirty="0">
                <a:solidFill>
                  <a:srgbClr val="231F20"/>
                </a:solidFill>
                <a:latin typeface="Arial Narrow"/>
                <a:cs typeface="Arial Narrow"/>
              </a:rPr>
              <a:t>reciclar </a:t>
            </a:r>
            <a:r>
              <a:rPr sz="900" spc="-5" dirty="0">
                <a:solidFill>
                  <a:srgbClr val="231F20"/>
                </a:solidFill>
                <a:latin typeface="Arial Narrow"/>
                <a:cs typeface="Arial Narrow"/>
              </a:rPr>
              <a:t>el producto de manera </a:t>
            </a:r>
            <a:r>
              <a:rPr sz="900" dirty="0">
                <a:solidFill>
                  <a:srgbClr val="231F20"/>
                </a:solidFill>
                <a:latin typeface="Arial Narrow"/>
                <a:cs typeface="Arial Narrow"/>
              </a:rPr>
              <a:t>responsable </a:t>
            </a:r>
            <a:r>
              <a:rPr sz="900" spc="-5" dirty="0">
                <a:solidFill>
                  <a:srgbClr val="231F20"/>
                </a:solidFill>
                <a:latin typeface="Arial Narrow"/>
                <a:cs typeface="Arial Narrow"/>
              </a:rPr>
              <a:t>para  promover la </a:t>
            </a:r>
            <a:r>
              <a:rPr sz="900" dirty="0">
                <a:solidFill>
                  <a:srgbClr val="231F20"/>
                </a:solidFill>
                <a:latin typeface="Arial Narrow"/>
                <a:cs typeface="Arial Narrow"/>
              </a:rPr>
              <a:t>reutilización </a:t>
            </a:r>
            <a:r>
              <a:rPr sz="900" spc="-5" dirty="0">
                <a:solidFill>
                  <a:srgbClr val="231F20"/>
                </a:solidFill>
                <a:latin typeface="Arial Narrow"/>
                <a:cs typeface="Arial Narrow"/>
              </a:rPr>
              <a:t>sostenible de los </a:t>
            </a:r>
            <a:r>
              <a:rPr sz="900" dirty="0">
                <a:solidFill>
                  <a:srgbClr val="231F20"/>
                </a:solidFill>
                <a:latin typeface="Arial Narrow"/>
                <a:cs typeface="Arial Narrow"/>
              </a:rPr>
              <a:t>recursos </a:t>
            </a:r>
            <a:r>
              <a:rPr sz="900" spc="-5" dirty="0">
                <a:solidFill>
                  <a:srgbClr val="231F20"/>
                </a:solidFill>
                <a:latin typeface="Arial Narrow"/>
                <a:cs typeface="Arial Narrow"/>
              </a:rPr>
              <a:t>materiales. </a:t>
            </a:r>
            <a:r>
              <a:rPr sz="900" dirty="0">
                <a:solidFill>
                  <a:srgbClr val="231F20"/>
                </a:solidFill>
                <a:latin typeface="Arial Narrow"/>
                <a:cs typeface="Arial Narrow"/>
              </a:rPr>
              <a:t>Puede </a:t>
            </a:r>
            <a:r>
              <a:rPr sz="900" spc="-5" dirty="0">
                <a:solidFill>
                  <a:srgbClr val="231F20"/>
                </a:solidFill>
                <a:latin typeface="Arial Narrow"/>
                <a:cs typeface="Arial Narrow"/>
              </a:rPr>
              <a:t>solicitar información sobre la eliminación de </a:t>
            </a:r>
            <a:r>
              <a:rPr sz="900" dirty="0">
                <a:solidFill>
                  <a:srgbClr val="231F20"/>
                </a:solidFill>
                <a:latin typeface="Arial Narrow"/>
                <a:cs typeface="Arial Narrow"/>
              </a:rPr>
              <a:t>residuos a </a:t>
            </a:r>
            <a:r>
              <a:rPr sz="900" spc="-5" dirty="0">
                <a:solidFill>
                  <a:srgbClr val="231F20"/>
                </a:solidFill>
                <a:latin typeface="Arial Narrow"/>
                <a:cs typeface="Arial Narrow"/>
              </a:rPr>
              <a:t>las  autoridades</a:t>
            </a:r>
            <a:r>
              <a:rPr sz="900" spc="-10" dirty="0">
                <a:solidFill>
                  <a:srgbClr val="231F20"/>
                </a:solidFill>
                <a:latin typeface="Arial Narrow"/>
                <a:cs typeface="Arial Narrow"/>
              </a:rPr>
              <a:t> </a:t>
            </a:r>
            <a:r>
              <a:rPr sz="900" spc="-5" dirty="0">
                <a:solidFill>
                  <a:srgbClr val="231F20"/>
                </a:solidFill>
                <a:latin typeface="Arial Narrow"/>
                <a:cs typeface="Arial Narrow"/>
              </a:rPr>
              <a:t>locales.</a:t>
            </a:r>
            <a:endParaRPr sz="900">
              <a:latin typeface="Arial Narrow"/>
              <a:cs typeface="Arial Narrow"/>
            </a:endParaRPr>
          </a:p>
          <a:p>
            <a:pPr marL="12700" marR="150495">
              <a:lnSpc>
                <a:spcPct val="101800"/>
              </a:lnSpc>
            </a:pPr>
            <a:r>
              <a:rPr sz="900" dirty="0">
                <a:solidFill>
                  <a:srgbClr val="231F20"/>
                </a:solidFill>
                <a:latin typeface="Arial Narrow"/>
                <a:cs typeface="Arial Narrow"/>
              </a:rPr>
              <a:t>Para </a:t>
            </a:r>
            <a:r>
              <a:rPr sz="900" spc="-5" dirty="0">
                <a:solidFill>
                  <a:srgbClr val="231F20"/>
                </a:solidFill>
                <a:latin typeface="Arial Narrow"/>
                <a:cs typeface="Arial Narrow"/>
              </a:rPr>
              <a:t>devolver el dispositivo usado, utilice los sistemas de devolución </a:t>
            </a:r>
            <a:r>
              <a:rPr sz="900" dirty="0">
                <a:solidFill>
                  <a:srgbClr val="231F20"/>
                </a:solidFill>
                <a:latin typeface="Arial Narrow"/>
                <a:cs typeface="Arial Narrow"/>
              </a:rPr>
              <a:t>y recogida o </a:t>
            </a:r>
            <a:r>
              <a:rPr sz="900" spc="-5" dirty="0">
                <a:solidFill>
                  <a:srgbClr val="231F20"/>
                </a:solidFill>
                <a:latin typeface="Arial Narrow"/>
                <a:cs typeface="Arial Narrow"/>
              </a:rPr>
              <a:t>póngase en contacto con el distribuidor al que  compró el producto para que lo </a:t>
            </a:r>
            <a:r>
              <a:rPr sz="900" dirty="0">
                <a:solidFill>
                  <a:srgbClr val="231F20"/>
                </a:solidFill>
                <a:latin typeface="Arial Narrow"/>
                <a:cs typeface="Arial Narrow"/>
              </a:rPr>
              <a:t>recicle </a:t>
            </a:r>
            <a:r>
              <a:rPr sz="900" spc="-5" dirty="0">
                <a:solidFill>
                  <a:srgbClr val="231F20"/>
                </a:solidFill>
                <a:latin typeface="Arial Narrow"/>
                <a:cs typeface="Arial Narrow"/>
              </a:rPr>
              <a:t>de </a:t>
            </a:r>
            <a:r>
              <a:rPr sz="900" dirty="0">
                <a:solidFill>
                  <a:srgbClr val="231F20"/>
                </a:solidFill>
                <a:latin typeface="Arial Narrow"/>
                <a:cs typeface="Arial Narrow"/>
              </a:rPr>
              <a:t>forma </a:t>
            </a:r>
            <a:r>
              <a:rPr sz="900" spc="-5" dirty="0">
                <a:solidFill>
                  <a:srgbClr val="231F20"/>
                </a:solidFill>
                <a:latin typeface="Arial Narrow"/>
                <a:cs typeface="Arial Narrow"/>
              </a:rPr>
              <a:t>segura para el medio</a:t>
            </a:r>
            <a:r>
              <a:rPr sz="900" spc="-20" dirty="0">
                <a:solidFill>
                  <a:srgbClr val="231F20"/>
                </a:solidFill>
                <a:latin typeface="Arial Narrow"/>
                <a:cs typeface="Arial Narrow"/>
              </a:rPr>
              <a:t> </a:t>
            </a:r>
            <a:r>
              <a:rPr sz="900" dirty="0">
                <a:solidFill>
                  <a:srgbClr val="231F20"/>
                </a:solidFill>
                <a:latin typeface="Arial Narrow"/>
                <a:cs typeface="Arial Narrow"/>
              </a:rPr>
              <a:t>ambiente.</a:t>
            </a:r>
            <a:endParaRPr sz="900">
              <a:latin typeface="Arial Narrow"/>
              <a:cs typeface="Arial Narrow"/>
            </a:endParaRPr>
          </a:p>
        </p:txBody>
      </p:sp>
      <p:grpSp>
        <p:nvGrpSpPr>
          <p:cNvPr id="30" name="object 30"/>
          <p:cNvGrpSpPr/>
          <p:nvPr/>
        </p:nvGrpSpPr>
        <p:grpSpPr>
          <a:xfrm>
            <a:off x="4826915" y="3500871"/>
            <a:ext cx="2003425" cy="1626870"/>
            <a:chOff x="4826915" y="3500871"/>
            <a:chExt cx="2003425" cy="1626870"/>
          </a:xfrm>
        </p:grpSpPr>
        <p:sp>
          <p:nvSpPr>
            <p:cNvPr id="31" name="object 31"/>
            <p:cNvSpPr/>
            <p:nvPr/>
          </p:nvSpPr>
          <p:spPr>
            <a:xfrm>
              <a:off x="4826915" y="3500871"/>
              <a:ext cx="2003151" cy="1609738"/>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5693054" y="4749051"/>
              <a:ext cx="370840" cy="376555"/>
            </a:xfrm>
            <a:custGeom>
              <a:avLst/>
              <a:gdLst/>
              <a:ahLst/>
              <a:cxnLst/>
              <a:rect l="l" t="t" r="r" b="b"/>
              <a:pathLst>
                <a:path w="370839" h="376554">
                  <a:moveTo>
                    <a:pt x="370281" y="376491"/>
                  </a:moveTo>
                  <a:lnTo>
                    <a:pt x="0" y="376491"/>
                  </a:lnTo>
                  <a:lnTo>
                    <a:pt x="0" y="0"/>
                  </a:lnTo>
                  <a:lnTo>
                    <a:pt x="370281" y="0"/>
                  </a:lnTo>
                  <a:lnTo>
                    <a:pt x="370281" y="376491"/>
                  </a:lnTo>
                  <a:close/>
                </a:path>
              </a:pathLst>
            </a:custGeom>
            <a:ln w="3175">
              <a:solidFill>
                <a:srgbClr val="231F20"/>
              </a:solidFill>
            </a:ln>
          </p:spPr>
          <p:txBody>
            <a:bodyPr wrap="square" lIns="0" tIns="0" rIns="0" bIns="0" rtlCol="0"/>
            <a:lstStyle/>
            <a:p>
              <a:endParaRPr/>
            </a:p>
          </p:txBody>
        </p:sp>
        <p:sp>
          <p:nvSpPr>
            <p:cNvPr id="33" name="object 33"/>
            <p:cNvSpPr/>
            <p:nvPr/>
          </p:nvSpPr>
          <p:spPr>
            <a:xfrm>
              <a:off x="5693048" y="4698275"/>
              <a:ext cx="391795" cy="50800"/>
            </a:xfrm>
            <a:custGeom>
              <a:avLst/>
              <a:gdLst/>
              <a:ahLst/>
              <a:cxnLst/>
              <a:rect l="l" t="t" r="r" b="b"/>
              <a:pathLst>
                <a:path w="391795" h="50800">
                  <a:moveTo>
                    <a:pt x="0" y="50774"/>
                  </a:moveTo>
                  <a:lnTo>
                    <a:pt x="39065" y="0"/>
                  </a:lnTo>
                  <a:lnTo>
                    <a:pt x="391388" y="0"/>
                  </a:lnTo>
                  <a:lnTo>
                    <a:pt x="370281" y="50774"/>
                  </a:lnTo>
                </a:path>
              </a:pathLst>
            </a:custGeom>
            <a:ln w="3175">
              <a:solidFill>
                <a:srgbClr val="231F20"/>
              </a:solidFill>
            </a:ln>
          </p:spPr>
          <p:txBody>
            <a:bodyPr wrap="square" lIns="0" tIns="0" rIns="0" bIns="0" rtlCol="0"/>
            <a:lstStyle/>
            <a:p>
              <a:endParaRPr/>
            </a:p>
          </p:txBody>
        </p:sp>
        <p:sp>
          <p:nvSpPr>
            <p:cNvPr id="34" name="object 34"/>
            <p:cNvSpPr/>
            <p:nvPr/>
          </p:nvSpPr>
          <p:spPr>
            <a:xfrm>
              <a:off x="6084440" y="4698273"/>
              <a:ext cx="0" cy="383540"/>
            </a:xfrm>
            <a:custGeom>
              <a:avLst/>
              <a:gdLst/>
              <a:ahLst/>
              <a:cxnLst/>
              <a:rect l="l" t="t" r="r" b="b"/>
              <a:pathLst>
                <a:path h="383539">
                  <a:moveTo>
                    <a:pt x="0" y="0"/>
                  </a:moveTo>
                  <a:lnTo>
                    <a:pt x="0" y="383019"/>
                  </a:lnTo>
                </a:path>
              </a:pathLst>
            </a:custGeom>
            <a:ln w="3175">
              <a:solidFill>
                <a:srgbClr val="231F20"/>
              </a:solidFill>
            </a:ln>
          </p:spPr>
          <p:txBody>
            <a:bodyPr wrap="square" lIns="0" tIns="0" rIns="0" bIns="0" rtlCol="0"/>
            <a:lstStyle/>
            <a:p>
              <a:endParaRPr/>
            </a:p>
          </p:txBody>
        </p:sp>
        <p:sp>
          <p:nvSpPr>
            <p:cNvPr id="35" name="object 35"/>
            <p:cNvSpPr/>
            <p:nvPr/>
          </p:nvSpPr>
          <p:spPr>
            <a:xfrm>
              <a:off x="6067105" y="5081289"/>
              <a:ext cx="17780" cy="44450"/>
            </a:xfrm>
            <a:custGeom>
              <a:avLst/>
              <a:gdLst/>
              <a:ahLst/>
              <a:cxnLst/>
              <a:rect l="l" t="t" r="r" b="b"/>
              <a:pathLst>
                <a:path w="17779" h="44450">
                  <a:moveTo>
                    <a:pt x="17335" y="0"/>
                  </a:moveTo>
                  <a:lnTo>
                    <a:pt x="0" y="44246"/>
                  </a:lnTo>
                </a:path>
              </a:pathLst>
            </a:custGeom>
            <a:ln w="3175">
              <a:solidFill>
                <a:srgbClr val="231F20"/>
              </a:solidFill>
            </a:ln>
          </p:spPr>
          <p:txBody>
            <a:bodyPr wrap="square" lIns="0" tIns="0" rIns="0" bIns="0" rtlCol="0"/>
            <a:lstStyle/>
            <a:p>
              <a:endParaRPr/>
            </a:p>
          </p:txBody>
        </p:sp>
      </p:grpSp>
      <p:sp>
        <p:nvSpPr>
          <p:cNvPr id="36" name="object 36"/>
          <p:cNvSpPr txBox="1"/>
          <p:nvPr/>
        </p:nvSpPr>
        <p:spPr>
          <a:xfrm>
            <a:off x="4659134" y="3365817"/>
            <a:ext cx="2366010" cy="1862455"/>
          </a:xfrm>
          <a:prstGeom prst="rect">
            <a:avLst/>
          </a:prstGeom>
          <a:ln w="6350">
            <a:solidFill>
              <a:srgbClr val="231F20"/>
            </a:solidFill>
          </a:ln>
        </p:spPr>
        <p:txBody>
          <a:bodyPr vert="horz" wrap="square" lIns="0" tIns="0" rIns="0" bIns="0" rtlCol="0">
            <a:spAutoFit/>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850">
              <a:latin typeface="Times New Roman"/>
              <a:cs typeface="Times New Roman"/>
            </a:endParaRPr>
          </a:p>
          <a:p>
            <a:pPr marL="289560">
              <a:lnSpc>
                <a:spcPct val="100000"/>
              </a:lnSpc>
            </a:pPr>
            <a:r>
              <a:rPr sz="600" spc="-5" dirty="0">
                <a:solidFill>
                  <a:srgbClr val="231F20"/>
                </a:solidFill>
                <a:latin typeface="Arial"/>
                <a:cs typeface="Arial"/>
              </a:rPr>
              <a:t>SUN</a:t>
            </a: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a:lnSpc>
                <a:spcPct val="100000"/>
              </a:lnSpc>
            </a:pPr>
            <a:endParaRPr sz="600">
              <a:latin typeface="Arial"/>
              <a:cs typeface="Arial"/>
            </a:endParaRPr>
          </a:p>
          <a:p>
            <a:pPr marL="316230" algn="ctr">
              <a:lnSpc>
                <a:spcPct val="100000"/>
              </a:lnSpc>
              <a:spcBef>
                <a:spcPts val="395"/>
              </a:spcBef>
            </a:pPr>
            <a:r>
              <a:rPr sz="100" spc="25" dirty="0">
                <a:solidFill>
                  <a:srgbClr val="231F20"/>
                </a:solidFill>
                <a:latin typeface="Arial"/>
                <a:cs typeface="Arial"/>
              </a:rPr>
              <a:t>®</a:t>
            </a:r>
            <a:endParaRPr sz="100">
              <a:latin typeface="Arial"/>
              <a:cs typeface="Arial"/>
            </a:endParaRPr>
          </a:p>
        </p:txBody>
      </p:sp>
      <p:sp>
        <p:nvSpPr>
          <p:cNvPr id="37" name="object 37"/>
          <p:cNvSpPr/>
          <p:nvPr/>
        </p:nvSpPr>
        <p:spPr>
          <a:xfrm>
            <a:off x="642302" y="6869531"/>
            <a:ext cx="459740" cy="114300"/>
          </a:xfrm>
          <a:custGeom>
            <a:avLst/>
            <a:gdLst/>
            <a:ahLst/>
            <a:cxnLst/>
            <a:rect l="l" t="t" r="r" b="b"/>
            <a:pathLst>
              <a:path w="459740" h="114300">
                <a:moveTo>
                  <a:pt x="459651" y="0"/>
                </a:moveTo>
                <a:lnTo>
                  <a:pt x="0" y="0"/>
                </a:lnTo>
                <a:lnTo>
                  <a:pt x="0" y="114185"/>
                </a:lnTo>
                <a:lnTo>
                  <a:pt x="459651" y="114185"/>
                </a:lnTo>
                <a:lnTo>
                  <a:pt x="459651" y="0"/>
                </a:lnTo>
                <a:close/>
              </a:path>
            </a:pathLst>
          </a:custGeom>
          <a:solidFill>
            <a:srgbClr val="231F20"/>
          </a:solidFill>
        </p:spPr>
        <p:txBody>
          <a:bodyPr wrap="square" lIns="0" tIns="0" rIns="0" bIns="0" rtlCol="0"/>
          <a:lstStyle/>
          <a:p>
            <a:endParaRPr/>
          </a:p>
        </p:txBody>
      </p:sp>
      <p:grpSp>
        <p:nvGrpSpPr>
          <p:cNvPr id="38" name="object 38"/>
          <p:cNvGrpSpPr/>
          <p:nvPr/>
        </p:nvGrpSpPr>
        <p:grpSpPr>
          <a:xfrm>
            <a:off x="595845" y="6182280"/>
            <a:ext cx="553720" cy="573405"/>
            <a:chOff x="595845" y="6182280"/>
            <a:chExt cx="553720" cy="573405"/>
          </a:xfrm>
        </p:grpSpPr>
        <p:sp>
          <p:nvSpPr>
            <p:cNvPr id="39" name="object 39"/>
            <p:cNvSpPr/>
            <p:nvPr/>
          </p:nvSpPr>
          <p:spPr>
            <a:xfrm>
              <a:off x="843622" y="6231217"/>
              <a:ext cx="186690" cy="150495"/>
            </a:xfrm>
            <a:custGeom>
              <a:avLst/>
              <a:gdLst/>
              <a:ahLst/>
              <a:cxnLst/>
              <a:rect l="l" t="t" r="r" b="b"/>
              <a:pathLst>
                <a:path w="186690" h="150495">
                  <a:moveTo>
                    <a:pt x="76466" y="0"/>
                  </a:moveTo>
                  <a:lnTo>
                    <a:pt x="0" y="0"/>
                  </a:lnTo>
                  <a:lnTo>
                    <a:pt x="0" y="35191"/>
                  </a:lnTo>
                  <a:lnTo>
                    <a:pt x="76466" y="35191"/>
                  </a:lnTo>
                  <a:lnTo>
                    <a:pt x="76466" y="0"/>
                  </a:lnTo>
                  <a:close/>
                </a:path>
                <a:path w="186690" h="150495">
                  <a:moveTo>
                    <a:pt x="186194" y="94576"/>
                  </a:moveTo>
                  <a:lnTo>
                    <a:pt x="132435" y="94576"/>
                  </a:lnTo>
                  <a:lnTo>
                    <a:pt x="132435" y="150050"/>
                  </a:lnTo>
                  <a:lnTo>
                    <a:pt x="186194" y="150050"/>
                  </a:lnTo>
                  <a:lnTo>
                    <a:pt x="186194" y="94576"/>
                  </a:lnTo>
                  <a:close/>
                </a:path>
              </a:pathLst>
            </a:custGeom>
            <a:solidFill>
              <a:srgbClr val="231F20"/>
            </a:solidFill>
          </p:spPr>
          <p:txBody>
            <a:bodyPr wrap="square" lIns="0" tIns="0" rIns="0" bIns="0" rtlCol="0"/>
            <a:lstStyle/>
            <a:p>
              <a:endParaRPr/>
            </a:p>
          </p:txBody>
        </p:sp>
        <p:sp>
          <p:nvSpPr>
            <p:cNvPr id="40" name="object 40"/>
            <p:cNvSpPr/>
            <p:nvPr/>
          </p:nvSpPr>
          <p:spPr>
            <a:xfrm>
              <a:off x="993108" y="6339186"/>
              <a:ext cx="24130" cy="28575"/>
            </a:xfrm>
            <a:custGeom>
              <a:avLst/>
              <a:gdLst/>
              <a:ahLst/>
              <a:cxnLst/>
              <a:rect l="l" t="t" r="r" b="b"/>
              <a:pathLst>
                <a:path w="24130" h="28575">
                  <a:moveTo>
                    <a:pt x="24066" y="0"/>
                  </a:moveTo>
                  <a:lnTo>
                    <a:pt x="4648" y="228"/>
                  </a:lnTo>
                  <a:lnTo>
                    <a:pt x="2044" y="2590"/>
                  </a:lnTo>
                  <a:lnTo>
                    <a:pt x="0" y="27952"/>
                  </a:lnTo>
                  <a:lnTo>
                    <a:pt x="24066" y="27952"/>
                  </a:lnTo>
                  <a:lnTo>
                    <a:pt x="24066" y="0"/>
                  </a:lnTo>
                  <a:close/>
                </a:path>
              </a:pathLst>
            </a:custGeom>
            <a:solidFill>
              <a:srgbClr val="FFFFFF"/>
            </a:solidFill>
          </p:spPr>
          <p:txBody>
            <a:bodyPr wrap="square" lIns="0" tIns="0" rIns="0" bIns="0" rtlCol="0"/>
            <a:lstStyle/>
            <a:p>
              <a:endParaRPr/>
            </a:p>
          </p:txBody>
        </p:sp>
        <p:sp>
          <p:nvSpPr>
            <p:cNvPr id="41" name="object 41"/>
            <p:cNvSpPr/>
            <p:nvPr/>
          </p:nvSpPr>
          <p:spPr>
            <a:xfrm>
              <a:off x="723976" y="6235979"/>
              <a:ext cx="307340" cy="465455"/>
            </a:xfrm>
            <a:custGeom>
              <a:avLst/>
              <a:gdLst/>
              <a:ahLst/>
              <a:cxnLst/>
              <a:rect l="l" t="t" r="r" b="b"/>
              <a:pathLst>
                <a:path w="307340" h="465454">
                  <a:moveTo>
                    <a:pt x="215595" y="144221"/>
                  </a:moveTo>
                  <a:lnTo>
                    <a:pt x="118071" y="144221"/>
                  </a:lnTo>
                  <a:lnTo>
                    <a:pt x="118071" y="174993"/>
                  </a:lnTo>
                  <a:lnTo>
                    <a:pt x="215595" y="174993"/>
                  </a:lnTo>
                  <a:lnTo>
                    <a:pt x="215595" y="144221"/>
                  </a:lnTo>
                  <a:close/>
                </a:path>
                <a:path w="307340" h="465454">
                  <a:moveTo>
                    <a:pt x="306844" y="44500"/>
                  </a:moveTo>
                  <a:lnTo>
                    <a:pt x="305168" y="36182"/>
                  </a:lnTo>
                  <a:lnTo>
                    <a:pt x="302463" y="32181"/>
                  </a:lnTo>
                  <a:lnTo>
                    <a:pt x="300583" y="29400"/>
                  </a:lnTo>
                  <a:lnTo>
                    <a:pt x="293801" y="24828"/>
                  </a:lnTo>
                  <a:lnTo>
                    <a:pt x="285508" y="23164"/>
                  </a:lnTo>
                  <a:lnTo>
                    <a:pt x="278320" y="23164"/>
                  </a:lnTo>
                  <a:lnTo>
                    <a:pt x="271970" y="26708"/>
                  </a:lnTo>
                  <a:lnTo>
                    <a:pt x="268097" y="32181"/>
                  </a:lnTo>
                  <a:lnTo>
                    <a:pt x="261137" y="24917"/>
                  </a:lnTo>
                  <a:lnTo>
                    <a:pt x="260934" y="24777"/>
                  </a:lnTo>
                  <a:lnTo>
                    <a:pt x="260934" y="62217"/>
                  </a:lnTo>
                  <a:lnTo>
                    <a:pt x="259232" y="97053"/>
                  </a:lnTo>
                  <a:lnTo>
                    <a:pt x="255600" y="146570"/>
                  </a:lnTo>
                  <a:lnTo>
                    <a:pt x="247307" y="244868"/>
                  </a:lnTo>
                  <a:lnTo>
                    <a:pt x="231597" y="426072"/>
                  </a:lnTo>
                  <a:lnTo>
                    <a:pt x="66852" y="426072"/>
                  </a:lnTo>
                  <a:lnTo>
                    <a:pt x="36220" y="62217"/>
                  </a:lnTo>
                  <a:lnTo>
                    <a:pt x="260934" y="62217"/>
                  </a:lnTo>
                  <a:lnTo>
                    <a:pt x="260934" y="24777"/>
                  </a:lnTo>
                  <a:lnTo>
                    <a:pt x="259892" y="24028"/>
                  </a:lnTo>
                  <a:lnTo>
                    <a:pt x="259892" y="45986"/>
                  </a:lnTo>
                  <a:lnTo>
                    <a:pt x="77089" y="45986"/>
                  </a:lnTo>
                  <a:lnTo>
                    <a:pt x="77089" y="45478"/>
                  </a:lnTo>
                  <a:lnTo>
                    <a:pt x="77089" y="31102"/>
                  </a:lnTo>
                  <a:lnTo>
                    <a:pt x="77089" y="21158"/>
                  </a:lnTo>
                  <a:lnTo>
                    <a:pt x="92595" y="18440"/>
                  </a:lnTo>
                  <a:lnTo>
                    <a:pt x="111455" y="16395"/>
                  </a:lnTo>
                  <a:lnTo>
                    <a:pt x="133985" y="15240"/>
                  </a:lnTo>
                  <a:lnTo>
                    <a:pt x="161480" y="15227"/>
                  </a:lnTo>
                  <a:lnTo>
                    <a:pt x="185826" y="16446"/>
                  </a:lnTo>
                  <a:lnTo>
                    <a:pt x="232295" y="26149"/>
                  </a:lnTo>
                  <a:lnTo>
                    <a:pt x="259892" y="45986"/>
                  </a:lnTo>
                  <a:lnTo>
                    <a:pt x="259892" y="24028"/>
                  </a:lnTo>
                  <a:lnTo>
                    <a:pt x="251079" y="17640"/>
                  </a:lnTo>
                  <a:lnTo>
                    <a:pt x="246037" y="15176"/>
                  </a:lnTo>
                  <a:lnTo>
                    <a:pt x="238036" y="11264"/>
                  </a:lnTo>
                  <a:lnTo>
                    <a:pt x="222084" y="6718"/>
                  </a:lnTo>
                  <a:lnTo>
                    <a:pt x="217474" y="6057"/>
                  </a:lnTo>
                  <a:lnTo>
                    <a:pt x="191262" y="2298"/>
                  </a:lnTo>
                  <a:lnTo>
                    <a:pt x="161391" y="266"/>
                  </a:lnTo>
                  <a:lnTo>
                    <a:pt x="134886" y="0"/>
                  </a:lnTo>
                  <a:lnTo>
                    <a:pt x="114160" y="850"/>
                  </a:lnTo>
                  <a:lnTo>
                    <a:pt x="105791" y="1562"/>
                  </a:lnTo>
                  <a:lnTo>
                    <a:pt x="96634" y="2628"/>
                  </a:lnTo>
                  <a:lnTo>
                    <a:pt x="86982" y="4102"/>
                  </a:lnTo>
                  <a:lnTo>
                    <a:pt x="77089" y="6057"/>
                  </a:lnTo>
                  <a:lnTo>
                    <a:pt x="77089" y="3784"/>
                  </a:lnTo>
                  <a:lnTo>
                    <a:pt x="49161" y="3784"/>
                  </a:lnTo>
                  <a:lnTo>
                    <a:pt x="49161" y="14592"/>
                  </a:lnTo>
                  <a:lnTo>
                    <a:pt x="49161" y="31102"/>
                  </a:lnTo>
                  <a:lnTo>
                    <a:pt x="49161" y="45478"/>
                  </a:lnTo>
                  <a:lnTo>
                    <a:pt x="34950" y="45478"/>
                  </a:lnTo>
                  <a:lnTo>
                    <a:pt x="34620" y="43472"/>
                  </a:lnTo>
                  <a:lnTo>
                    <a:pt x="36220" y="37782"/>
                  </a:lnTo>
                  <a:lnTo>
                    <a:pt x="49161" y="31102"/>
                  </a:lnTo>
                  <a:lnTo>
                    <a:pt x="49161" y="14592"/>
                  </a:lnTo>
                  <a:lnTo>
                    <a:pt x="45364" y="16052"/>
                  </a:lnTo>
                  <a:lnTo>
                    <a:pt x="41871" y="18084"/>
                  </a:lnTo>
                  <a:lnTo>
                    <a:pt x="39128" y="19646"/>
                  </a:lnTo>
                  <a:lnTo>
                    <a:pt x="30772" y="25742"/>
                  </a:lnTo>
                  <a:lnTo>
                    <a:pt x="24561" y="32740"/>
                  </a:lnTo>
                  <a:lnTo>
                    <a:pt x="20548" y="39687"/>
                  </a:lnTo>
                  <a:lnTo>
                    <a:pt x="18796" y="45643"/>
                  </a:lnTo>
                  <a:lnTo>
                    <a:pt x="0" y="45643"/>
                  </a:lnTo>
                  <a:lnTo>
                    <a:pt x="0" y="62217"/>
                  </a:lnTo>
                  <a:lnTo>
                    <a:pt x="22148" y="62217"/>
                  </a:lnTo>
                  <a:lnTo>
                    <a:pt x="25603" y="99796"/>
                  </a:lnTo>
                  <a:lnTo>
                    <a:pt x="30657" y="158191"/>
                  </a:lnTo>
                  <a:lnTo>
                    <a:pt x="36563" y="227914"/>
                  </a:lnTo>
                  <a:lnTo>
                    <a:pt x="42545" y="299466"/>
                  </a:lnTo>
                  <a:lnTo>
                    <a:pt x="54140" y="439458"/>
                  </a:lnTo>
                  <a:lnTo>
                    <a:pt x="59410" y="440880"/>
                  </a:lnTo>
                  <a:lnTo>
                    <a:pt x="59410" y="464921"/>
                  </a:lnTo>
                  <a:lnTo>
                    <a:pt x="89103" y="464921"/>
                  </a:lnTo>
                  <a:lnTo>
                    <a:pt x="89103" y="440880"/>
                  </a:lnTo>
                  <a:lnTo>
                    <a:pt x="243979" y="440880"/>
                  </a:lnTo>
                  <a:lnTo>
                    <a:pt x="245186" y="426072"/>
                  </a:lnTo>
                  <a:lnTo>
                    <a:pt x="257276" y="277876"/>
                  </a:lnTo>
                  <a:lnTo>
                    <a:pt x="267512" y="151168"/>
                  </a:lnTo>
                  <a:lnTo>
                    <a:pt x="274497" y="62801"/>
                  </a:lnTo>
                  <a:lnTo>
                    <a:pt x="277723" y="64719"/>
                  </a:lnTo>
                  <a:lnTo>
                    <a:pt x="281482" y="65836"/>
                  </a:lnTo>
                  <a:lnTo>
                    <a:pt x="285508" y="65836"/>
                  </a:lnTo>
                  <a:lnTo>
                    <a:pt x="293801" y="64160"/>
                  </a:lnTo>
                  <a:lnTo>
                    <a:pt x="295821" y="62801"/>
                  </a:lnTo>
                  <a:lnTo>
                    <a:pt x="300583" y="59588"/>
                  </a:lnTo>
                  <a:lnTo>
                    <a:pt x="305168" y="52806"/>
                  </a:lnTo>
                  <a:lnTo>
                    <a:pt x="306539" y="45986"/>
                  </a:lnTo>
                  <a:lnTo>
                    <a:pt x="306844" y="44500"/>
                  </a:lnTo>
                  <a:close/>
                </a:path>
              </a:pathLst>
            </a:custGeom>
            <a:solidFill>
              <a:srgbClr val="231F20"/>
            </a:solidFill>
          </p:spPr>
          <p:txBody>
            <a:bodyPr wrap="square" lIns="0" tIns="0" rIns="0" bIns="0" rtlCol="0"/>
            <a:lstStyle/>
            <a:p>
              <a:endParaRPr/>
            </a:p>
          </p:txBody>
        </p:sp>
        <p:sp>
          <p:nvSpPr>
            <p:cNvPr id="42" name="object 42"/>
            <p:cNvSpPr/>
            <p:nvPr/>
          </p:nvSpPr>
          <p:spPr>
            <a:xfrm>
              <a:off x="918654" y="6607598"/>
              <a:ext cx="91312" cy="91338"/>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595845" y="6182280"/>
              <a:ext cx="553720" cy="573405"/>
            </a:xfrm>
            <a:custGeom>
              <a:avLst/>
              <a:gdLst/>
              <a:ahLst/>
              <a:cxnLst/>
              <a:rect l="l" t="t" r="r" b="b"/>
              <a:pathLst>
                <a:path w="553719" h="573404">
                  <a:moveTo>
                    <a:pt x="553288" y="0"/>
                  </a:moveTo>
                  <a:lnTo>
                    <a:pt x="271221" y="291934"/>
                  </a:lnTo>
                  <a:lnTo>
                    <a:pt x="0" y="1117"/>
                  </a:lnTo>
                  <a:lnTo>
                    <a:pt x="0" y="19938"/>
                  </a:lnTo>
                  <a:lnTo>
                    <a:pt x="262343" y="301104"/>
                  </a:lnTo>
                  <a:lnTo>
                    <a:pt x="8293" y="564057"/>
                  </a:lnTo>
                  <a:lnTo>
                    <a:pt x="17348" y="572846"/>
                  </a:lnTo>
                  <a:lnTo>
                    <a:pt x="271043" y="310426"/>
                  </a:lnTo>
                  <a:lnTo>
                    <a:pt x="515327" y="572223"/>
                  </a:lnTo>
                  <a:lnTo>
                    <a:pt x="524573" y="563626"/>
                  </a:lnTo>
                  <a:lnTo>
                    <a:pt x="279933" y="301269"/>
                  </a:lnTo>
                  <a:lnTo>
                    <a:pt x="552945" y="18808"/>
                  </a:lnTo>
                  <a:lnTo>
                    <a:pt x="553288" y="0"/>
                  </a:lnTo>
                  <a:close/>
                </a:path>
              </a:pathLst>
            </a:custGeom>
            <a:solidFill>
              <a:srgbClr val="231F20"/>
            </a:solidFill>
          </p:spPr>
          <p:txBody>
            <a:bodyPr wrap="square" lIns="0" tIns="0" rIns="0" bIns="0" rtlCol="0"/>
            <a:lstStyle/>
            <a:p>
              <a:endParaRPr/>
            </a:p>
          </p:txBody>
        </p:sp>
        <p:sp>
          <p:nvSpPr>
            <p:cNvPr id="44" name="object 44"/>
            <p:cNvSpPr/>
            <p:nvPr/>
          </p:nvSpPr>
          <p:spPr>
            <a:xfrm>
              <a:off x="857374" y="6244810"/>
              <a:ext cx="49530" cy="8255"/>
            </a:xfrm>
            <a:custGeom>
              <a:avLst/>
              <a:gdLst/>
              <a:ahLst/>
              <a:cxnLst/>
              <a:rect l="l" t="t" r="r" b="b"/>
              <a:pathLst>
                <a:path w="49530" h="8254">
                  <a:moveTo>
                    <a:pt x="49110" y="0"/>
                  </a:moveTo>
                  <a:lnTo>
                    <a:pt x="0" y="0"/>
                  </a:lnTo>
                  <a:lnTo>
                    <a:pt x="0" y="7632"/>
                  </a:lnTo>
                  <a:lnTo>
                    <a:pt x="49110" y="7937"/>
                  </a:lnTo>
                  <a:lnTo>
                    <a:pt x="49110" y="0"/>
                  </a:lnTo>
                  <a:close/>
                </a:path>
              </a:pathLst>
            </a:custGeom>
            <a:solidFill>
              <a:srgbClr val="FFFFFF"/>
            </a:solidFill>
          </p:spPr>
          <p:txBody>
            <a:bodyPr wrap="square" lIns="0" tIns="0" rIns="0" bIns="0" rtlCol="0"/>
            <a:lstStyle/>
            <a:p>
              <a:endParaRPr/>
            </a:p>
          </p:txBody>
        </p:sp>
        <p:sp>
          <p:nvSpPr>
            <p:cNvPr id="45" name="object 45"/>
            <p:cNvSpPr/>
            <p:nvPr/>
          </p:nvSpPr>
          <p:spPr>
            <a:xfrm>
              <a:off x="949151" y="6638850"/>
              <a:ext cx="30480" cy="30480"/>
            </a:xfrm>
            <a:custGeom>
              <a:avLst/>
              <a:gdLst/>
              <a:ahLst/>
              <a:cxnLst/>
              <a:rect l="l" t="t" r="r" b="b"/>
              <a:pathLst>
                <a:path w="30480" h="30479">
                  <a:moveTo>
                    <a:pt x="23456" y="0"/>
                  </a:moveTo>
                  <a:lnTo>
                    <a:pt x="6769" y="0"/>
                  </a:lnTo>
                  <a:lnTo>
                    <a:pt x="0" y="6743"/>
                  </a:lnTo>
                  <a:lnTo>
                    <a:pt x="0" y="23431"/>
                  </a:lnTo>
                  <a:lnTo>
                    <a:pt x="6769" y="30200"/>
                  </a:lnTo>
                  <a:lnTo>
                    <a:pt x="23456" y="30200"/>
                  </a:lnTo>
                  <a:lnTo>
                    <a:pt x="30200" y="23431"/>
                  </a:lnTo>
                  <a:lnTo>
                    <a:pt x="30200" y="6743"/>
                  </a:lnTo>
                  <a:close/>
                </a:path>
              </a:pathLst>
            </a:custGeom>
            <a:solidFill>
              <a:srgbClr val="231F20"/>
            </a:solidFill>
          </p:spPr>
          <p:txBody>
            <a:bodyPr wrap="square" lIns="0" tIns="0" rIns="0" bIns="0" rtlCol="0"/>
            <a:lstStyle/>
            <a:p>
              <a:endParaRPr/>
            </a:p>
          </p:txBody>
        </p:sp>
      </p:grpSp>
      <p:sp>
        <p:nvSpPr>
          <p:cNvPr id="46" name="object 46"/>
          <p:cNvSpPr/>
          <p:nvPr/>
        </p:nvSpPr>
        <p:spPr>
          <a:xfrm>
            <a:off x="535343" y="7549415"/>
            <a:ext cx="6482715" cy="0"/>
          </a:xfrm>
          <a:custGeom>
            <a:avLst/>
            <a:gdLst/>
            <a:ahLst/>
            <a:cxnLst/>
            <a:rect l="l" t="t" r="r" b="b"/>
            <a:pathLst>
              <a:path w="6482715">
                <a:moveTo>
                  <a:pt x="0" y="0"/>
                </a:moveTo>
                <a:lnTo>
                  <a:pt x="6482397" y="0"/>
                </a:lnTo>
              </a:path>
            </a:pathLst>
          </a:custGeom>
          <a:ln w="9525">
            <a:solidFill>
              <a:srgbClr val="231F20"/>
            </a:solidFill>
            <a:prstDash val="sysDot"/>
          </a:ln>
        </p:spPr>
        <p:txBody>
          <a:bodyPr wrap="square" lIns="0" tIns="0" rIns="0" bIns="0" rtlCol="0"/>
          <a:lstStyle/>
          <a:p>
            <a:endParaRPr/>
          </a:p>
        </p:txBody>
      </p:sp>
      <p:sp>
        <p:nvSpPr>
          <p:cNvPr id="47" name="object 47"/>
          <p:cNvSpPr txBox="1"/>
          <p:nvPr/>
        </p:nvSpPr>
        <p:spPr>
          <a:xfrm>
            <a:off x="516173" y="7228675"/>
            <a:ext cx="2294255" cy="61341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SOLUCIÓN DE</a:t>
            </a:r>
            <a:r>
              <a:rPr sz="1600" b="1" spc="-90" dirty="0">
                <a:solidFill>
                  <a:srgbClr val="231F20"/>
                </a:solidFill>
                <a:latin typeface="Arial Narrow"/>
                <a:cs typeface="Arial Narrow"/>
              </a:rPr>
              <a:t> </a:t>
            </a:r>
            <a:r>
              <a:rPr sz="1600" b="1" dirty="0">
                <a:solidFill>
                  <a:srgbClr val="231F20"/>
                </a:solidFill>
                <a:latin typeface="Arial Narrow"/>
                <a:cs typeface="Arial Narrow"/>
              </a:rPr>
              <a:t>PROBLEMAS</a:t>
            </a:r>
            <a:endParaRPr sz="1600">
              <a:latin typeface="Arial Narrow"/>
              <a:cs typeface="Arial Narrow"/>
            </a:endParaRPr>
          </a:p>
          <a:p>
            <a:pPr marL="12700">
              <a:lnSpc>
                <a:spcPct val="100000"/>
              </a:lnSpc>
              <a:spcBef>
                <a:spcPts val="1265"/>
              </a:spcBef>
            </a:pPr>
            <a:r>
              <a:rPr sz="1200" b="1" dirty="0">
                <a:solidFill>
                  <a:srgbClr val="231F20"/>
                </a:solidFill>
                <a:latin typeface="Arial Narrow"/>
                <a:cs typeface="Arial Narrow"/>
              </a:rPr>
              <a:t>TABLA DE CÓDIGOS DE</a:t>
            </a:r>
            <a:r>
              <a:rPr sz="1200" b="1" spc="-30" dirty="0">
                <a:solidFill>
                  <a:srgbClr val="231F20"/>
                </a:solidFill>
                <a:latin typeface="Arial Narrow"/>
                <a:cs typeface="Arial Narrow"/>
              </a:rPr>
              <a:t> </a:t>
            </a:r>
            <a:r>
              <a:rPr sz="1200" b="1" dirty="0">
                <a:solidFill>
                  <a:srgbClr val="231F20"/>
                </a:solidFill>
                <a:latin typeface="Arial Narrow"/>
                <a:cs typeface="Arial Narrow"/>
              </a:rPr>
              <a:t>ERROR</a:t>
            </a:r>
            <a:endParaRPr sz="1200">
              <a:latin typeface="Arial Narrow"/>
              <a:cs typeface="Arial Narrow"/>
            </a:endParaRPr>
          </a:p>
        </p:txBody>
      </p:sp>
      <p:graphicFrame>
        <p:nvGraphicFramePr>
          <p:cNvPr id="48" name="object 48"/>
          <p:cNvGraphicFramePr>
            <a:graphicFrameLocks noGrp="1"/>
          </p:cNvGraphicFramePr>
          <p:nvPr/>
        </p:nvGraphicFramePr>
        <p:xfrm>
          <a:off x="535560" y="7890109"/>
          <a:ext cx="6494780" cy="1826895"/>
        </p:xfrm>
        <a:graphic>
          <a:graphicData uri="http://schemas.openxmlformats.org/drawingml/2006/table">
            <a:tbl>
              <a:tblPr firstRow="1" bandRow="1">
                <a:tableStyleId>{2D5ABB26-0587-4C30-8999-92F81FD0307C}</a:tableStyleId>
              </a:tblPr>
              <a:tblGrid>
                <a:gridCol w="681355">
                  <a:extLst>
                    <a:ext uri="{9D8B030D-6E8A-4147-A177-3AD203B41FA5}">
                      <a16:colId xmlns:a16="http://schemas.microsoft.com/office/drawing/2014/main" val="20000"/>
                    </a:ext>
                  </a:extLst>
                </a:gridCol>
                <a:gridCol w="3007995">
                  <a:extLst>
                    <a:ext uri="{9D8B030D-6E8A-4147-A177-3AD203B41FA5}">
                      <a16:colId xmlns:a16="http://schemas.microsoft.com/office/drawing/2014/main" val="20001"/>
                    </a:ext>
                  </a:extLst>
                </a:gridCol>
                <a:gridCol w="2795904">
                  <a:extLst>
                    <a:ext uri="{9D8B030D-6E8A-4147-A177-3AD203B41FA5}">
                      <a16:colId xmlns:a16="http://schemas.microsoft.com/office/drawing/2014/main" val="20002"/>
                    </a:ext>
                  </a:extLst>
                </a:gridCol>
              </a:tblGrid>
              <a:tr h="231554">
                <a:tc>
                  <a:txBody>
                    <a:bodyPr/>
                    <a:lstStyle/>
                    <a:p>
                      <a:pPr marL="34290">
                        <a:lnSpc>
                          <a:spcPct val="100000"/>
                        </a:lnSpc>
                        <a:spcBef>
                          <a:spcPts val="320"/>
                        </a:spcBef>
                      </a:pPr>
                      <a:r>
                        <a:rPr sz="1000" b="1" spc="-125" dirty="0">
                          <a:solidFill>
                            <a:srgbClr val="FFFFFF"/>
                          </a:solidFill>
                          <a:latin typeface="Arial Narrow"/>
                          <a:cs typeface="Arial Narrow"/>
                        </a:rPr>
                        <a:t>PANTALLA</a:t>
                      </a:r>
                      <a:r>
                        <a:rPr sz="1000" b="1" spc="-80" dirty="0">
                          <a:solidFill>
                            <a:srgbClr val="FFFFFF"/>
                          </a:solidFill>
                          <a:latin typeface="Arial Narrow"/>
                          <a:cs typeface="Arial Narrow"/>
                        </a:rPr>
                        <a:t> </a:t>
                      </a:r>
                      <a:r>
                        <a:rPr sz="1000" b="1" spc="-125" dirty="0">
                          <a:solidFill>
                            <a:srgbClr val="FFFFFF"/>
                          </a:solidFill>
                          <a:latin typeface="Arial Narrow"/>
                          <a:cs typeface="Arial Narrow"/>
                        </a:rPr>
                        <a:t>LED</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R="122555" algn="ctr">
                        <a:lnSpc>
                          <a:spcPct val="100000"/>
                        </a:lnSpc>
                        <a:spcBef>
                          <a:spcPts val="345"/>
                        </a:spcBef>
                      </a:pPr>
                      <a:r>
                        <a:rPr sz="1000" b="1" dirty="0">
                          <a:solidFill>
                            <a:srgbClr val="FFFFFF"/>
                          </a:solidFill>
                          <a:latin typeface="Arial Narrow"/>
                          <a:cs typeface="Arial Narrow"/>
                        </a:rPr>
                        <a:t>CAUSA</a:t>
                      </a:r>
                      <a:endParaRPr sz="1000">
                        <a:latin typeface="Arial Narrow"/>
                        <a:cs typeface="Arial Narrow"/>
                      </a:endParaRPr>
                    </a:p>
                  </a:txBody>
                  <a:tcPr marL="0" marR="0" marT="43815"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78740" algn="ctr">
                        <a:lnSpc>
                          <a:spcPct val="100000"/>
                        </a:lnSpc>
                        <a:spcBef>
                          <a:spcPts val="320"/>
                        </a:spcBef>
                      </a:pPr>
                      <a:r>
                        <a:rPr sz="1000" b="1" dirty="0">
                          <a:solidFill>
                            <a:srgbClr val="FFFFFF"/>
                          </a:solidFill>
                          <a:latin typeface="Arial Narrow"/>
                          <a:cs typeface="Arial Narrow"/>
                        </a:rPr>
                        <a:t>SOLUCIÓN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190500">
                <a:tc rowSpan="2">
                  <a:txBody>
                    <a:bodyPr/>
                    <a:lstStyle/>
                    <a:p>
                      <a:pPr>
                        <a:lnSpc>
                          <a:spcPct val="100000"/>
                        </a:lnSpc>
                        <a:spcBef>
                          <a:spcPts val="35"/>
                        </a:spcBef>
                      </a:pPr>
                      <a:endParaRPr sz="800">
                        <a:latin typeface="Times New Roman"/>
                        <a:cs typeface="Times New Roman"/>
                      </a:endParaRPr>
                    </a:p>
                    <a:p>
                      <a:pPr marL="60960" algn="ctr">
                        <a:lnSpc>
                          <a:spcPct val="100000"/>
                        </a:lnSpc>
                      </a:pPr>
                      <a:r>
                        <a:rPr sz="850" b="1" dirty="0">
                          <a:solidFill>
                            <a:srgbClr val="231F20"/>
                          </a:solidFill>
                          <a:latin typeface="Arial Narrow"/>
                          <a:cs typeface="Arial Narrow"/>
                        </a:rPr>
                        <a:t>- -</a:t>
                      </a:r>
                      <a:r>
                        <a:rPr sz="850" b="1" spc="-20" dirty="0">
                          <a:solidFill>
                            <a:srgbClr val="231F20"/>
                          </a:solidFill>
                          <a:latin typeface="Arial Narrow"/>
                          <a:cs typeface="Arial Narrow"/>
                        </a:rPr>
                        <a:t> </a:t>
                      </a:r>
                      <a:r>
                        <a:rPr sz="850" b="1" dirty="0">
                          <a:solidFill>
                            <a:srgbClr val="231F20"/>
                          </a:solidFill>
                          <a:latin typeface="Arial Narrow"/>
                          <a:cs typeface="Arial Narrow"/>
                        </a:rPr>
                        <a:t>-</a:t>
                      </a:r>
                      <a:endParaRPr sz="85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325"/>
                        </a:spcBef>
                      </a:pPr>
                      <a:r>
                        <a:rPr sz="850" dirty="0">
                          <a:solidFill>
                            <a:srgbClr val="231F20"/>
                          </a:solidFill>
                          <a:latin typeface="Arial Narrow"/>
                          <a:cs typeface="Arial Narrow"/>
                        </a:rPr>
                        <a:t>El </a:t>
                      </a:r>
                      <a:r>
                        <a:rPr sz="850" spc="-5" dirty="0">
                          <a:solidFill>
                            <a:srgbClr val="231F20"/>
                          </a:solidFill>
                          <a:latin typeface="Arial Narrow"/>
                          <a:cs typeface="Arial Narrow"/>
                        </a:rPr>
                        <a:t>cable de señal está</a:t>
                      </a:r>
                      <a:r>
                        <a:rPr sz="850" spc="-10" dirty="0">
                          <a:solidFill>
                            <a:srgbClr val="231F20"/>
                          </a:solidFill>
                          <a:latin typeface="Arial Narrow"/>
                          <a:cs typeface="Arial Narrow"/>
                        </a:rPr>
                        <a:t> </a:t>
                      </a:r>
                      <a:r>
                        <a:rPr sz="850" spc="-5" dirty="0">
                          <a:solidFill>
                            <a:srgbClr val="231F20"/>
                          </a:solidFill>
                          <a:latin typeface="Arial Narrow"/>
                          <a:cs typeface="Arial Narrow"/>
                        </a:rPr>
                        <a:t>suelto</a:t>
                      </a:r>
                      <a:endParaRPr sz="85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30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5"/>
                        </a:spcBef>
                      </a:pPr>
                      <a:r>
                        <a:rPr sz="850" dirty="0">
                          <a:solidFill>
                            <a:srgbClr val="231F20"/>
                          </a:solidFill>
                          <a:latin typeface="Arial Narrow"/>
                          <a:cs typeface="Arial Narrow"/>
                        </a:rPr>
                        <a:t>Error </a:t>
                      </a:r>
                      <a:r>
                        <a:rPr sz="850" spc="-5" dirty="0">
                          <a:solidFill>
                            <a:srgbClr val="231F20"/>
                          </a:solidFill>
                          <a:latin typeface="Arial Narrow"/>
                          <a:cs typeface="Arial Narrow"/>
                        </a:rPr>
                        <a:t>de</a:t>
                      </a:r>
                      <a:r>
                        <a:rPr sz="850" spc="-10" dirty="0">
                          <a:solidFill>
                            <a:srgbClr val="231F20"/>
                          </a:solidFill>
                          <a:latin typeface="Arial Narrow"/>
                          <a:cs typeface="Arial Narrow"/>
                        </a:rPr>
                        <a:t> </a:t>
                      </a:r>
                      <a:r>
                        <a:rPr sz="850" spc="-5" dirty="0">
                          <a:solidFill>
                            <a:srgbClr val="231F20"/>
                          </a:solidFill>
                          <a:latin typeface="Arial Narrow"/>
                          <a:cs typeface="Arial Narrow"/>
                        </a:rPr>
                        <a:t>comunicación</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1029">
                <a:tc rowSpan="2">
                  <a:txBody>
                    <a:bodyPr/>
                    <a:lstStyle/>
                    <a:p>
                      <a:pPr marL="26034" algn="ctr">
                        <a:lnSpc>
                          <a:spcPct val="100000"/>
                        </a:lnSpc>
                        <a:spcBef>
                          <a:spcPts val="885"/>
                        </a:spcBef>
                      </a:pPr>
                      <a:r>
                        <a:rPr sz="850" b="1" dirty="0">
                          <a:solidFill>
                            <a:srgbClr val="231F20"/>
                          </a:solidFill>
                          <a:latin typeface="Arial Narrow"/>
                          <a:cs typeface="Arial Narrow"/>
                        </a:rPr>
                        <a:t>F0</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54"/>
                        </a:spcBef>
                      </a:pPr>
                      <a:r>
                        <a:rPr sz="850" spc="-5" dirty="0">
                          <a:solidFill>
                            <a:srgbClr val="231F20"/>
                          </a:solidFill>
                          <a:latin typeface="Arial Narrow"/>
                          <a:cs typeface="Arial Narrow"/>
                        </a:rPr>
                        <a:t>La </a:t>
                      </a:r>
                      <a:r>
                        <a:rPr sz="850" dirty="0">
                          <a:solidFill>
                            <a:srgbClr val="231F20"/>
                          </a:solidFill>
                          <a:latin typeface="Arial Narrow"/>
                          <a:cs typeface="Arial Narrow"/>
                        </a:rPr>
                        <a:t>temperatura </a:t>
                      </a:r>
                      <a:r>
                        <a:rPr sz="850" spc="-5" dirty="0">
                          <a:solidFill>
                            <a:srgbClr val="231F20"/>
                          </a:solidFill>
                          <a:latin typeface="Arial Narrow"/>
                          <a:cs typeface="Arial Narrow"/>
                        </a:rPr>
                        <a:t>del agua es inferior </a:t>
                      </a:r>
                      <a:r>
                        <a:rPr sz="850" dirty="0">
                          <a:solidFill>
                            <a:srgbClr val="231F20"/>
                          </a:solidFill>
                          <a:latin typeface="Arial Narrow"/>
                          <a:cs typeface="Arial Narrow"/>
                        </a:rPr>
                        <a:t>a </a:t>
                      </a:r>
                      <a:r>
                        <a:rPr sz="850" spc="-5" dirty="0">
                          <a:solidFill>
                            <a:srgbClr val="231F20"/>
                          </a:solidFill>
                          <a:latin typeface="Arial Narrow"/>
                          <a:cs typeface="Arial Narrow"/>
                        </a:rPr>
                        <a:t>cero grados </a:t>
                      </a:r>
                      <a:r>
                        <a:rPr sz="850" dirty="0">
                          <a:solidFill>
                            <a:srgbClr val="231F20"/>
                          </a:solidFill>
                          <a:latin typeface="Arial Narrow"/>
                          <a:cs typeface="Arial Narrow"/>
                        </a:rPr>
                        <a:t>o </a:t>
                      </a:r>
                      <a:r>
                        <a:rPr sz="850" spc="-5" dirty="0">
                          <a:solidFill>
                            <a:srgbClr val="231F20"/>
                          </a:solidFill>
                          <a:latin typeface="Arial Narrow"/>
                          <a:cs typeface="Arial Narrow"/>
                        </a:rPr>
                        <a:t>supera los 50</a:t>
                      </a:r>
                      <a:r>
                        <a:rPr sz="850" spc="-50" dirty="0">
                          <a:solidFill>
                            <a:srgbClr val="231F20"/>
                          </a:solidFill>
                          <a:latin typeface="Arial Narrow"/>
                          <a:cs typeface="Arial Narrow"/>
                        </a:rPr>
                        <a:t> </a:t>
                      </a:r>
                      <a:r>
                        <a:rPr sz="850" dirty="0">
                          <a:solidFill>
                            <a:srgbClr val="231F20"/>
                          </a:solidFill>
                          <a:latin typeface="Arial Narrow"/>
                          <a:cs typeface="Arial Narrow"/>
                        </a:rPr>
                        <a:t>°C</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29"/>
                        </a:spcBef>
                      </a:pPr>
                      <a:r>
                        <a:rPr sz="850" dirty="0">
                          <a:solidFill>
                            <a:srgbClr val="231F20"/>
                          </a:solidFill>
                          <a:latin typeface="Arial Narrow"/>
                          <a:cs typeface="Arial Narrow"/>
                        </a:rPr>
                        <a:t>Cambie </a:t>
                      </a:r>
                      <a:r>
                        <a:rPr sz="850" spc="-5" dirty="0">
                          <a:solidFill>
                            <a:srgbClr val="231F20"/>
                          </a:solidFill>
                          <a:latin typeface="Arial Narrow"/>
                          <a:cs typeface="Arial Narrow"/>
                        </a:rPr>
                        <a:t>el</a:t>
                      </a:r>
                      <a:r>
                        <a:rPr sz="850" spc="-10" dirty="0">
                          <a:solidFill>
                            <a:srgbClr val="231F20"/>
                          </a:solidFill>
                          <a:latin typeface="Arial Narrow"/>
                          <a:cs typeface="Arial Narrow"/>
                        </a:rPr>
                        <a:t> </a:t>
                      </a:r>
                      <a:r>
                        <a:rPr sz="850" spc="-5" dirty="0">
                          <a:solidFill>
                            <a:srgbClr val="231F20"/>
                          </a:solidFill>
                          <a:latin typeface="Arial Narrow"/>
                          <a:cs typeface="Arial Narrow"/>
                        </a:rPr>
                        <a:t>agua</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062">
                <a:tc vMerge="1">
                  <a:txBody>
                    <a:bodyPr/>
                    <a:lstStyle/>
                    <a:p>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175"/>
                        </a:spcBef>
                      </a:pPr>
                      <a:r>
                        <a:rPr sz="850" dirty="0">
                          <a:solidFill>
                            <a:srgbClr val="231F20"/>
                          </a:solidFill>
                          <a:latin typeface="Arial Narrow"/>
                          <a:cs typeface="Arial Narrow"/>
                        </a:rPr>
                        <a:t>Fallo </a:t>
                      </a:r>
                      <a:r>
                        <a:rPr sz="850" spc="-5" dirty="0">
                          <a:solidFill>
                            <a:srgbClr val="231F20"/>
                          </a:solidFill>
                          <a:latin typeface="Arial Narrow"/>
                          <a:cs typeface="Arial Narrow"/>
                        </a:rPr>
                        <a:t>del sensor de</a:t>
                      </a:r>
                      <a:r>
                        <a:rPr sz="850" spc="-10" dirty="0">
                          <a:solidFill>
                            <a:srgbClr val="231F20"/>
                          </a:solidFill>
                          <a:latin typeface="Arial Narrow"/>
                          <a:cs typeface="Arial Narrow"/>
                        </a:rPr>
                        <a:t> </a:t>
                      </a:r>
                      <a:r>
                        <a:rPr sz="850" dirty="0">
                          <a:solidFill>
                            <a:srgbClr val="231F20"/>
                          </a:solidFill>
                          <a:latin typeface="Arial Narrow"/>
                          <a:cs typeface="Arial Narrow"/>
                        </a:rPr>
                        <a:t>temperatura</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15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15168">
                <a:tc rowSpan="2">
                  <a:txBody>
                    <a:bodyPr/>
                    <a:lstStyle/>
                    <a:p>
                      <a:pPr>
                        <a:lnSpc>
                          <a:spcPct val="100000"/>
                        </a:lnSpc>
                      </a:pPr>
                      <a:endParaRPr sz="1000">
                        <a:latin typeface="Times New Roman"/>
                        <a:cs typeface="Times New Roman"/>
                      </a:endParaRPr>
                    </a:p>
                    <a:p>
                      <a:pPr>
                        <a:lnSpc>
                          <a:spcPct val="100000"/>
                        </a:lnSpc>
                        <a:spcBef>
                          <a:spcPts val="15"/>
                        </a:spcBef>
                      </a:pPr>
                      <a:endParaRPr sz="950">
                        <a:latin typeface="Times New Roman"/>
                        <a:cs typeface="Times New Roman"/>
                      </a:endParaRPr>
                    </a:p>
                    <a:p>
                      <a:pPr marL="26034" algn="ctr">
                        <a:lnSpc>
                          <a:spcPct val="100000"/>
                        </a:lnSpc>
                        <a:spcBef>
                          <a:spcPts val="5"/>
                        </a:spcBef>
                      </a:pPr>
                      <a:r>
                        <a:rPr sz="850" b="1" dirty="0">
                          <a:solidFill>
                            <a:srgbClr val="231F20"/>
                          </a:solidFill>
                          <a:latin typeface="Arial Narrow"/>
                          <a:cs typeface="Arial Narrow"/>
                        </a:rPr>
                        <a:t>F1</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689610">
                        <a:lnSpc>
                          <a:spcPts val="1000"/>
                        </a:lnSpc>
                        <a:spcBef>
                          <a:spcPts val="280"/>
                        </a:spcBef>
                      </a:pPr>
                      <a:r>
                        <a:rPr sz="850" dirty="0">
                          <a:solidFill>
                            <a:srgbClr val="231F20"/>
                          </a:solidFill>
                          <a:latin typeface="Arial Narrow"/>
                          <a:cs typeface="Arial Narrow"/>
                        </a:rPr>
                        <a:t>Aparece F1 </a:t>
                      </a:r>
                      <a:r>
                        <a:rPr sz="850" spc="-5" dirty="0">
                          <a:solidFill>
                            <a:srgbClr val="231F20"/>
                          </a:solidFill>
                          <a:latin typeface="Arial Narrow"/>
                          <a:cs typeface="Arial Narrow"/>
                        </a:rPr>
                        <a:t>inmediatamente después de pulsar </a:t>
                      </a:r>
                      <a:r>
                        <a:rPr sz="850" dirty="0">
                          <a:solidFill>
                            <a:srgbClr val="231F20"/>
                          </a:solidFill>
                          <a:latin typeface="Arial Narrow"/>
                          <a:cs typeface="Arial Narrow"/>
                        </a:rPr>
                        <a:t>FILTRO,  </a:t>
                      </a:r>
                      <a:r>
                        <a:rPr sz="850" spc="-5" dirty="0">
                          <a:solidFill>
                            <a:srgbClr val="231F20"/>
                          </a:solidFill>
                          <a:latin typeface="Arial Narrow"/>
                          <a:cs typeface="Arial Narrow"/>
                        </a:rPr>
                        <a:t>CALENTAMIENTO </a:t>
                      </a:r>
                      <a:r>
                        <a:rPr sz="850" dirty="0">
                          <a:solidFill>
                            <a:srgbClr val="231F20"/>
                          </a:solidFill>
                          <a:latin typeface="Arial Narrow"/>
                          <a:cs typeface="Arial Narrow"/>
                        </a:rPr>
                        <a:t>o</a:t>
                      </a:r>
                      <a:r>
                        <a:rPr sz="850" spc="-10" dirty="0">
                          <a:solidFill>
                            <a:srgbClr val="231F20"/>
                          </a:solidFill>
                          <a:latin typeface="Arial Narrow"/>
                          <a:cs typeface="Arial Narrow"/>
                        </a:rPr>
                        <a:t> </a:t>
                      </a:r>
                      <a:r>
                        <a:rPr sz="850" dirty="0">
                          <a:solidFill>
                            <a:srgbClr val="231F20"/>
                          </a:solidFill>
                          <a:latin typeface="Arial Narrow"/>
                          <a:cs typeface="Arial Narrow"/>
                        </a:rPr>
                        <a:t>UVC</a:t>
                      </a:r>
                      <a:endParaRPr sz="85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605"/>
                        </a:spcBef>
                      </a:pPr>
                      <a:r>
                        <a:rPr sz="850" spc="-5" dirty="0">
                          <a:solidFill>
                            <a:srgbClr val="231F20"/>
                          </a:solidFill>
                          <a:latin typeface="Arial Narrow"/>
                          <a:cs typeface="Arial Narrow"/>
                        </a:rPr>
                        <a:t>Limpie las piezas </a:t>
                      </a:r>
                      <a:r>
                        <a:rPr sz="850" dirty="0">
                          <a:solidFill>
                            <a:srgbClr val="231F20"/>
                          </a:solidFill>
                          <a:latin typeface="Arial Narrow"/>
                          <a:cs typeface="Arial Narrow"/>
                        </a:rPr>
                        <a:t>y tuberías </a:t>
                      </a:r>
                      <a:r>
                        <a:rPr sz="850" spc="-5" dirty="0">
                          <a:solidFill>
                            <a:srgbClr val="231F20"/>
                          </a:solidFill>
                          <a:latin typeface="Arial Narrow"/>
                          <a:cs typeface="Arial Narrow"/>
                        </a:rPr>
                        <a:t>por las que pasa el</a:t>
                      </a:r>
                      <a:r>
                        <a:rPr sz="850" spc="-35"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txBody>
                  <a:tcPr marL="0" marR="0" marT="768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48745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812165">
                        <a:lnSpc>
                          <a:spcPts val="1000"/>
                        </a:lnSpc>
                        <a:spcBef>
                          <a:spcPts val="795"/>
                        </a:spcBef>
                      </a:pPr>
                      <a:r>
                        <a:rPr sz="850" dirty="0">
                          <a:solidFill>
                            <a:srgbClr val="231F20"/>
                          </a:solidFill>
                          <a:latin typeface="Arial Narrow"/>
                          <a:cs typeface="Arial Narrow"/>
                        </a:rPr>
                        <a:t>Aparece F1 </a:t>
                      </a:r>
                      <a:r>
                        <a:rPr sz="850" spc="-5" dirty="0">
                          <a:solidFill>
                            <a:srgbClr val="231F20"/>
                          </a:solidFill>
                          <a:latin typeface="Arial Narrow"/>
                          <a:cs typeface="Arial Narrow"/>
                        </a:rPr>
                        <a:t>15 segundos después de pulsar </a:t>
                      </a:r>
                      <a:r>
                        <a:rPr sz="850" dirty="0">
                          <a:solidFill>
                            <a:srgbClr val="231F20"/>
                          </a:solidFill>
                          <a:latin typeface="Arial Narrow"/>
                          <a:cs typeface="Arial Narrow"/>
                        </a:rPr>
                        <a:t>FILTRO,  </a:t>
                      </a:r>
                      <a:r>
                        <a:rPr sz="850" spc="-5" dirty="0">
                          <a:solidFill>
                            <a:srgbClr val="231F20"/>
                          </a:solidFill>
                          <a:latin typeface="Arial Narrow"/>
                          <a:cs typeface="Arial Narrow"/>
                        </a:rPr>
                        <a:t>CALENTAMIENTO </a:t>
                      </a:r>
                      <a:r>
                        <a:rPr sz="850" dirty="0">
                          <a:solidFill>
                            <a:srgbClr val="231F20"/>
                          </a:solidFill>
                          <a:latin typeface="Arial Narrow"/>
                          <a:cs typeface="Arial Narrow"/>
                        </a:rPr>
                        <a:t>o</a:t>
                      </a:r>
                      <a:r>
                        <a:rPr sz="850" spc="-10" dirty="0">
                          <a:solidFill>
                            <a:srgbClr val="231F20"/>
                          </a:solidFill>
                          <a:latin typeface="Arial Narrow"/>
                          <a:cs typeface="Arial Narrow"/>
                        </a:rPr>
                        <a:t> </a:t>
                      </a:r>
                      <a:r>
                        <a:rPr sz="850" dirty="0">
                          <a:solidFill>
                            <a:srgbClr val="231F20"/>
                          </a:solidFill>
                          <a:latin typeface="Arial Narrow"/>
                          <a:cs typeface="Arial Narrow"/>
                        </a:rPr>
                        <a:t>UVC</a:t>
                      </a:r>
                      <a:endParaRPr sz="850">
                        <a:latin typeface="Arial Narrow"/>
                        <a:cs typeface="Arial Narrow"/>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7485" indent="-123825">
                        <a:lnSpc>
                          <a:spcPct val="100000"/>
                        </a:lnSpc>
                        <a:spcBef>
                          <a:spcPts val="225"/>
                        </a:spcBef>
                        <a:buAutoNum type="arabicPeriod"/>
                        <a:tabLst>
                          <a:tab pos="198120" algn="l"/>
                        </a:tabLst>
                      </a:pPr>
                      <a:r>
                        <a:rPr sz="850" dirty="0">
                          <a:solidFill>
                            <a:srgbClr val="231F20"/>
                          </a:solidFill>
                          <a:latin typeface="Arial Narrow"/>
                          <a:cs typeface="Arial Narrow"/>
                        </a:rPr>
                        <a:t>Añada </a:t>
                      </a:r>
                      <a:r>
                        <a:rPr sz="850" spc="-5" dirty="0">
                          <a:solidFill>
                            <a:srgbClr val="231F20"/>
                          </a:solidFill>
                          <a:latin typeface="Arial Narrow"/>
                          <a:cs typeface="Arial Narrow"/>
                        </a:rPr>
                        <a:t>más agua hasta la línea</a:t>
                      </a:r>
                      <a:r>
                        <a:rPr sz="850" spc="-15" dirty="0">
                          <a:solidFill>
                            <a:srgbClr val="231F20"/>
                          </a:solidFill>
                          <a:latin typeface="Arial Narrow"/>
                          <a:cs typeface="Arial Narrow"/>
                        </a:rPr>
                        <a:t> </a:t>
                      </a:r>
                      <a:r>
                        <a:rPr sz="850" spc="-5" dirty="0">
                          <a:solidFill>
                            <a:srgbClr val="231F20"/>
                          </a:solidFill>
                          <a:latin typeface="Arial Narrow"/>
                          <a:cs typeface="Arial Narrow"/>
                        </a:rPr>
                        <a:t>mínima</a:t>
                      </a:r>
                      <a:endParaRPr sz="850">
                        <a:latin typeface="Arial Narrow"/>
                        <a:cs typeface="Arial Narrow"/>
                      </a:endParaRPr>
                    </a:p>
                    <a:p>
                      <a:pPr marL="197485" indent="-123825">
                        <a:lnSpc>
                          <a:spcPct val="100000"/>
                        </a:lnSpc>
                        <a:spcBef>
                          <a:spcPts val="80"/>
                        </a:spcBef>
                        <a:buAutoNum type="arabicPeriod"/>
                        <a:tabLst>
                          <a:tab pos="198120" algn="l"/>
                        </a:tabLst>
                      </a:pPr>
                      <a:r>
                        <a:rPr sz="850" spc="-5" dirty="0">
                          <a:solidFill>
                            <a:srgbClr val="231F20"/>
                          </a:solidFill>
                          <a:latin typeface="Arial Narrow"/>
                          <a:cs typeface="Arial Narrow"/>
                        </a:rPr>
                        <a:t>Limpie las piezas </a:t>
                      </a:r>
                      <a:r>
                        <a:rPr sz="850" dirty="0">
                          <a:solidFill>
                            <a:srgbClr val="231F20"/>
                          </a:solidFill>
                          <a:latin typeface="Arial Narrow"/>
                          <a:cs typeface="Arial Narrow"/>
                        </a:rPr>
                        <a:t>y tuberías </a:t>
                      </a:r>
                      <a:r>
                        <a:rPr sz="850" spc="-5" dirty="0">
                          <a:solidFill>
                            <a:srgbClr val="231F20"/>
                          </a:solidFill>
                          <a:latin typeface="Arial Narrow"/>
                          <a:cs typeface="Arial Narrow"/>
                        </a:rPr>
                        <a:t>por las que pasa el</a:t>
                      </a:r>
                      <a:r>
                        <a:rPr sz="850" spc="-35"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p>
                      <a:pPr marL="197485" indent="-123825">
                        <a:lnSpc>
                          <a:spcPct val="100000"/>
                        </a:lnSpc>
                        <a:spcBef>
                          <a:spcPts val="80"/>
                        </a:spcBef>
                        <a:buAutoNum type="arabicPeriod"/>
                        <a:tabLst>
                          <a:tab pos="198120" algn="l"/>
                        </a:tabLst>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49" name="object 49"/>
          <p:cNvSpPr/>
          <p:nvPr/>
        </p:nvSpPr>
        <p:spPr>
          <a:xfrm>
            <a:off x="5777701" y="4891457"/>
            <a:ext cx="223023" cy="92193"/>
          </a:xfrm>
          <a:prstGeom prst="rect">
            <a:avLst/>
          </a:prstGeom>
          <a:blipFill>
            <a:blip r:embed="rId8" cstate="print"/>
            <a:stretch>
              <a:fillRect/>
            </a:stretch>
          </a:blipFill>
        </p:spPr>
        <p:txBody>
          <a:bodyPr wrap="square" lIns="0" tIns="0" rIns="0" bIns="0" rtlCol="0"/>
          <a:lstStyle/>
          <a:p>
            <a:endParaRPr/>
          </a:p>
        </p:txBody>
      </p:sp>
      <p:sp>
        <p:nvSpPr>
          <p:cNvPr id="50" name="object 50"/>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16</a:t>
            </a:r>
          </a:p>
        </p:txBody>
      </p:sp>
      <p:graphicFrame>
        <p:nvGraphicFramePr>
          <p:cNvPr id="2" name="object 2"/>
          <p:cNvGraphicFramePr>
            <a:graphicFrameLocks noGrp="1"/>
          </p:cNvGraphicFramePr>
          <p:nvPr/>
        </p:nvGraphicFramePr>
        <p:xfrm>
          <a:off x="534156" y="536829"/>
          <a:ext cx="6495415" cy="7952740"/>
        </p:xfrm>
        <a:graphic>
          <a:graphicData uri="http://schemas.openxmlformats.org/drawingml/2006/table">
            <a:tbl>
              <a:tblPr firstRow="1" bandRow="1">
                <a:tableStyleId>{2D5ABB26-0587-4C30-8999-92F81FD0307C}</a:tableStyleId>
              </a:tblPr>
              <a:tblGrid>
                <a:gridCol w="1005205">
                  <a:extLst>
                    <a:ext uri="{9D8B030D-6E8A-4147-A177-3AD203B41FA5}">
                      <a16:colId xmlns:a16="http://schemas.microsoft.com/office/drawing/2014/main" val="20000"/>
                    </a:ext>
                  </a:extLst>
                </a:gridCol>
                <a:gridCol w="1867535">
                  <a:extLst>
                    <a:ext uri="{9D8B030D-6E8A-4147-A177-3AD203B41FA5}">
                      <a16:colId xmlns:a16="http://schemas.microsoft.com/office/drawing/2014/main" val="20001"/>
                    </a:ext>
                  </a:extLst>
                </a:gridCol>
                <a:gridCol w="3613150">
                  <a:extLst>
                    <a:ext uri="{9D8B030D-6E8A-4147-A177-3AD203B41FA5}">
                      <a16:colId xmlns:a16="http://schemas.microsoft.com/office/drawing/2014/main" val="20002"/>
                    </a:ext>
                  </a:extLst>
                </a:gridCol>
              </a:tblGrid>
              <a:tr h="231557">
                <a:tc>
                  <a:txBody>
                    <a:bodyPr/>
                    <a:lstStyle/>
                    <a:p>
                      <a:pPr marL="222250">
                        <a:lnSpc>
                          <a:spcPct val="100000"/>
                        </a:lnSpc>
                        <a:spcBef>
                          <a:spcPts val="320"/>
                        </a:spcBef>
                      </a:pPr>
                      <a:r>
                        <a:rPr sz="1000" b="1" dirty="0">
                          <a:solidFill>
                            <a:srgbClr val="FFFFFF"/>
                          </a:solidFill>
                          <a:latin typeface="Arial Narrow"/>
                          <a:cs typeface="Arial Narrow"/>
                        </a:rPr>
                        <a:t>PROBLEMA</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97790" algn="ctr">
                        <a:lnSpc>
                          <a:spcPct val="100000"/>
                        </a:lnSpc>
                        <a:spcBef>
                          <a:spcPts val="320"/>
                        </a:spcBef>
                      </a:pPr>
                      <a:r>
                        <a:rPr sz="1000" b="1" dirty="0">
                          <a:solidFill>
                            <a:srgbClr val="FFFFFF"/>
                          </a:solidFill>
                          <a:latin typeface="Arial Narrow"/>
                          <a:cs typeface="Arial Narrow"/>
                        </a:rPr>
                        <a:t>CAUSA</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96520" algn="ctr">
                        <a:lnSpc>
                          <a:spcPct val="100000"/>
                        </a:lnSpc>
                        <a:spcBef>
                          <a:spcPts val="320"/>
                        </a:spcBef>
                      </a:pPr>
                      <a:r>
                        <a:rPr sz="1000" b="1" dirty="0">
                          <a:solidFill>
                            <a:srgbClr val="FFFFFF"/>
                          </a:solidFill>
                          <a:latin typeface="Arial Narrow"/>
                          <a:cs typeface="Arial Narrow"/>
                        </a:rPr>
                        <a:t>SOLUCIÓN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15906">
                <a:tc rowSpan="4">
                  <a:txBody>
                    <a:bodyPr/>
                    <a:lstStyle/>
                    <a:p>
                      <a:pPr>
                        <a:lnSpc>
                          <a:spcPct val="100000"/>
                        </a:lnSpc>
                      </a:pPr>
                      <a:endParaRPr sz="1000">
                        <a:latin typeface="Times New Roman"/>
                        <a:cs typeface="Times New Roman"/>
                      </a:endParaRPr>
                    </a:p>
                    <a:p>
                      <a:pPr marL="55880" marR="70485">
                        <a:lnSpc>
                          <a:spcPct val="117700"/>
                        </a:lnSpc>
                        <a:spcBef>
                          <a:spcPts val="825"/>
                        </a:spcBef>
                      </a:pPr>
                      <a:r>
                        <a:rPr sz="850" b="1" dirty="0">
                          <a:solidFill>
                            <a:srgbClr val="231F20"/>
                          </a:solidFill>
                          <a:latin typeface="Arial Narrow"/>
                          <a:cs typeface="Arial Narrow"/>
                        </a:rPr>
                        <a:t>NO </a:t>
                      </a:r>
                      <a:r>
                        <a:rPr sz="850" b="1" spc="-5" dirty="0">
                          <a:solidFill>
                            <a:srgbClr val="231F20"/>
                          </a:solidFill>
                          <a:latin typeface="Arial Narrow"/>
                          <a:cs typeface="Arial Narrow"/>
                        </a:rPr>
                        <a:t>APARECE</a:t>
                      </a:r>
                      <a:r>
                        <a:rPr sz="850" b="1" spc="-70" dirty="0">
                          <a:solidFill>
                            <a:srgbClr val="231F20"/>
                          </a:solidFill>
                          <a:latin typeface="Arial Narrow"/>
                          <a:cs typeface="Arial Narrow"/>
                        </a:rPr>
                        <a:t> </a:t>
                      </a:r>
                      <a:r>
                        <a:rPr sz="850" b="1" dirty="0">
                          <a:solidFill>
                            <a:srgbClr val="231F20"/>
                          </a:solidFill>
                          <a:latin typeface="Arial Narrow"/>
                          <a:cs typeface="Arial Narrow"/>
                        </a:rPr>
                        <a:t>NADA  EN EL PANEL DE  CONTROL</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95"/>
                        </a:spcBef>
                      </a:pPr>
                      <a:r>
                        <a:rPr sz="850" dirty="0">
                          <a:solidFill>
                            <a:srgbClr val="231F20"/>
                          </a:solidFill>
                          <a:latin typeface="Arial Narrow"/>
                          <a:cs typeface="Arial Narrow"/>
                        </a:rPr>
                        <a:t>Fallo </a:t>
                      </a:r>
                      <a:r>
                        <a:rPr sz="850" spc="-5" dirty="0">
                          <a:solidFill>
                            <a:srgbClr val="231F20"/>
                          </a:solidFill>
                          <a:latin typeface="Arial Narrow"/>
                          <a:cs typeface="Arial Narrow"/>
                        </a:rPr>
                        <a:t>en la </a:t>
                      </a:r>
                      <a:r>
                        <a:rPr sz="850" dirty="0">
                          <a:solidFill>
                            <a:srgbClr val="231F20"/>
                          </a:solidFill>
                          <a:latin typeface="Arial Narrow"/>
                          <a:cs typeface="Arial Narrow"/>
                        </a:rPr>
                        <a:t>toma </a:t>
                      </a:r>
                      <a:r>
                        <a:rPr sz="850" spc="-5" dirty="0">
                          <a:solidFill>
                            <a:srgbClr val="231F20"/>
                          </a:solidFill>
                          <a:latin typeface="Arial Narrow"/>
                          <a:cs typeface="Arial Narrow"/>
                        </a:rPr>
                        <a:t>de</a:t>
                      </a:r>
                      <a:r>
                        <a:rPr sz="850" spc="-25" dirty="0">
                          <a:solidFill>
                            <a:srgbClr val="231F20"/>
                          </a:solidFill>
                          <a:latin typeface="Arial Narrow"/>
                          <a:cs typeface="Arial Narrow"/>
                        </a:rPr>
                        <a:t> </a:t>
                      </a:r>
                      <a:r>
                        <a:rPr sz="850" spc="-5" dirty="0">
                          <a:solidFill>
                            <a:srgbClr val="231F20"/>
                          </a:solidFill>
                          <a:latin typeface="Arial Narrow"/>
                          <a:cs typeface="Arial Narrow"/>
                        </a:rPr>
                        <a:t>corriente</a:t>
                      </a:r>
                      <a:endParaRPr sz="850">
                        <a:latin typeface="Arial Narrow"/>
                        <a:cs typeface="Arial Narrow"/>
                      </a:endParaRPr>
                    </a:p>
                  </a:txBody>
                  <a:tcPr marL="0" marR="0" marT="501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400"/>
                        </a:spcBef>
                      </a:pPr>
                      <a:r>
                        <a:rPr sz="850" dirty="0">
                          <a:solidFill>
                            <a:srgbClr val="231F20"/>
                          </a:solidFill>
                          <a:latin typeface="Arial Narrow"/>
                          <a:cs typeface="Arial Narrow"/>
                        </a:rPr>
                        <a:t>Cambie </a:t>
                      </a:r>
                      <a:r>
                        <a:rPr sz="850" spc="-5" dirty="0">
                          <a:solidFill>
                            <a:srgbClr val="231F20"/>
                          </a:solidFill>
                          <a:latin typeface="Arial Narrow"/>
                          <a:cs typeface="Arial Narrow"/>
                        </a:rPr>
                        <a:t>el enchufe </a:t>
                      </a:r>
                      <a:r>
                        <a:rPr sz="850" dirty="0">
                          <a:solidFill>
                            <a:srgbClr val="231F20"/>
                          </a:solidFill>
                          <a:latin typeface="Arial Narrow"/>
                          <a:cs typeface="Arial Narrow"/>
                        </a:rPr>
                        <a:t>o repárelo </a:t>
                      </a:r>
                      <a:r>
                        <a:rPr sz="850" spc="-5" dirty="0">
                          <a:solidFill>
                            <a:srgbClr val="231F20"/>
                          </a:solidFill>
                          <a:latin typeface="Arial Narrow"/>
                          <a:cs typeface="Arial Narrow"/>
                        </a:rPr>
                        <a:t>antes de</a:t>
                      </a:r>
                      <a:r>
                        <a:rPr sz="850" spc="-20" dirty="0">
                          <a:solidFill>
                            <a:srgbClr val="231F20"/>
                          </a:solidFill>
                          <a:latin typeface="Arial Narrow"/>
                          <a:cs typeface="Arial Narrow"/>
                        </a:rPr>
                        <a:t> </a:t>
                      </a:r>
                      <a:r>
                        <a:rPr sz="850" dirty="0">
                          <a:solidFill>
                            <a:srgbClr val="231F20"/>
                          </a:solidFill>
                          <a:latin typeface="Arial Narrow"/>
                          <a:cs typeface="Arial Narrow"/>
                        </a:rPr>
                        <a:t>usarlo</a:t>
                      </a:r>
                      <a:endParaRPr sz="850">
                        <a:latin typeface="Arial Narrow"/>
                        <a:cs typeface="Arial Narrow"/>
                      </a:endParaRPr>
                    </a:p>
                  </a:txBody>
                  <a:tcPr marL="0" marR="0" marT="508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8529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95"/>
                        </a:spcBef>
                      </a:pPr>
                      <a:r>
                        <a:rPr sz="850" dirty="0">
                          <a:solidFill>
                            <a:srgbClr val="231F20"/>
                          </a:solidFill>
                          <a:latin typeface="Arial Narrow"/>
                          <a:cs typeface="Arial Narrow"/>
                        </a:rPr>
                        <a:t>El PRCD </a:t>
                      </a:r>
                      <a:r>
                        <a:rPr sz="850" spc="-5" dirty="0">
                          <a:solidFill>
                            <a:srgbClr val="231F20"/>
                          </a:solidFill>
                          <a:latin typeface="Arial Narrow"/>
                          <a:cs typeface="Arial Narrow"/>
                        </a:rPr>
                        <a:t>está</a:t>
                      </a:r>
                      <a:r>
                        <a:rPr sz="850" spc="-20" dirty="0">
                          <a:solidFill>
                            <a:srgbClr val="231F20"/>
                          </a:solidFill>
                          <a:latin typeface="Arial Narrow"/>
                          <a:cs typeface="Arial Narrow"/>
                        </a:rPr>
                        <a:t> </a:t>
                      </a:r>
                      <a:r>
                        <a:rPr sz="850" dirty="0">
                          <a:solidFill>
                            <a:srgbClr val="231F20"/>
                          </a:solidFill>
                          <a:latin typeface="Arial Narrow"/>
                          <a:cs typeface="Arial Narrow"/>
                        </a:rPr>
                        <a:t>apagado</a:t>
                      </a:r>
                      <a:endParaRPr sz="850">
                        <a:latin typeface="Arial Narrow"/>
                        <a:cs typeface="Arial Narrow"/>
                      </a:endParaRPr>
                    </a:p>
                  </a:txBody>
                  <a:tcPr marL="0" marR="0" marT="374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300"/>
                        </a:spcBef>
                      </a:pPr>
                      <a:r>
                        <a:rPr sz="850" dirty="0">
                          <a:solidFill>
                            <a:srgbClr val="231F20"/>
                          </a:solidFill>
                          <a:latin typeface="Arial Narrow"/>
                          <a:cs typeface="Arial Narrow"/>
                        </a:rPr>
                        <a:t>Reinicie </a:t>
                      </a:r>
                      <a:r>
                        <a:rPr sz="850" spc="-5" dirty="0">
                          <a:solidFill>
                            <a:srgbClr val="231F20"/>
                          </a:solidFill>
                          <a:latin typeface="Arial Narrow"/>
                          <a:cs typeface="Arial Narrow"/>
                        </a:rPr>
                        <a:t>el </a:t>
                      </a:r>
                      <a:r>
                        <a:rPr sz="850" dirty="0">
                          <a:solidFill>
                            <a:srgbClr val="231F20"/>
                          </a:solidFill>
                          <a:latin typeface="Arial Narrow"/>
                          <a:cs typeface="Arial Narrow"/>
                        </a:rPr>
                        <a:t>PRCD </a:t>
                      </a:r>
                      <a:r>
                        <a:rPr sz="850" spc="-5" dirty="0">
                          <a:solidFill>
                            <a:srgbClr val="231F20"/>
                          </a:solidFill>
                          <a:latin typeface="Arial Narrow"/>
                          <a:cs typeface="Arial Narrow"/>
                        </a:rPr>
                        <a:t>siguiendo la sección de prueba del</a:t>
                      </a:r>
                      <a:r>
                        <a:rPr sz="850" spc="-20" dirty="0">
                          <a:solidFill>
                            <a:srgbClr val="231F20"/>
                          </a:solidFill>
                          <a:latin typeface="Arial Narrow"/>
                          <a:cs typeface="Arial Narrow"/>
                        </a:rPr>
                        <a:t> </a:t>
                      </a:r>
                      <a:r>
                        <a:rPr sz="850" dirty="0">
                          <a:solidFill>
                            <a:srgbClr val="231F20"/>
                          </a:solidFill>
                          <a:latin typeface="Arial Narrow"/>
                          <a:cs typeface="Arial Narrow"/>
                        </a:rPr>
                        <a:t>PRCD</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79028">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154305">
                        <a:lnSpc>
                          <a:spcPct val="117700"/>
                        </a:lnSpc>
                        <a:spcBef>
                          <a:spcPts val="259"/>
                        </a:spcBef>
                      </a:pPr>
                      <a:r>
                        <a:rPr sz="850" spc="30" dirty="0">
                          <a:solidFill>
                            <a:srgbClr val="231F20"/>
                          </a:solidFill>
                          <a:latin typeface="Arial Narrow"/>
                          <a:cs typeface="Arial Narrow"/>
                        </a:rPr>
                        <a:t>Pulse </a:t>
                      </a:r>
                      <a:r>
                        <a:rPr sz="850" spc="20" dirty="0">
                          <a:solidFill>
                            <a:srgbClr val="231F20"/>
                          </a:solidFill>
                          <a:latin typeface="Arial Narrow"/>
                          <a:cs typeface="Arial Narrow"/>
                        </a:rPr>
                        <a:t>el </a:t>
                      </a:r>
                      <a:r>
                        <a:rPr sz="850" spc="30" dirty="0">
                          <a:solidFill>
                            <a:srgbClr val="231F20"/>
                          </a:solidFill>
                          <a:latin typeface="Arial Narrow"/>
                          <a:cs typeface="Arial Narrow"/>
                        </a:rPr>
                        <a:t>botón </a:t>
                      </a:r>
                      <a:r>
                        <a:rPr sz="850" spc="25" dirty="0">
                          <a:solidFill>
                            <a:srgbClr val="231F20"/>
                          </a:solidFill>
                          <a:latin typeface="Arial Narrow"/>
                          <a:cs typeface="Arial Narrow"/>
                        </a:rPr>
                        <a:t>Reinicio, </a:t>
                      </a:r>
                      <a:r>
                        <a:rPr sz="850" spc="35" dirty="0">
                          <a:solidFill>
                            <a:srgbClr val="231F20"/>
                          </a:solidFill>
                          <a:latin typeface="Arial Narrow"/>
                          <a:cs typeface="Arial Narrow"/>
                        </a:rPr>
                        <a:t>no </a:t>
                      </a:r>
                      <a:r>
                        <a:rPr sz="850" spc="30" dirty="0">
                          <a:solidFill>
                            <a:srgbClr val="231F20"/>
                          </a:solidFill>
                          <a:latin typeface="Arial Narrow"/>
                          <a:cs typeface="Arial Narrow"/>
                        </a:rPr>
                        <a:t>aparece </a:t>
                      </a:r>
                      <a:r>
                        <a:rPr sz="850" spc="20" dirty="0">
                          <a:solidFill>
                            <a:srgbClr val="231F20"/>
                          </a:solidFill>
                          <a:latin typeface="Arial Narrow"/>
                          <a:cs typeface="Arial Narrow"/>
                        </a:rPr>
                        <a:t>el  </a:t>
                      </a:r>
                      <a:r>
                        <a:rPr sz="850" spc="30" dirty="0">
                          <a:solidFill>
                            <a:srgbClr val="231F20"/>
                          </a:solidFill>
                          <a:latin typeface="Arial Narrow"/>
                          <a:cs typeface="Arial Narrow"/>
                        </a:rPr>
                        <a:t>panel </a:t>
                      </a:r>
                      <a:r>
                        <a:rPr sz="850" spc="35" dirty="0">
                          <a:solidFill>
                            <a:srgbClr val="231F20"/>
                          </a:solidFill>
                          <a:latin typeface="Arial Narrow"/>
                          <a:cs typeface="Arial Narrow"/>
                        </a:rPr>
                        <a:t>de</a:t>
                      </a:r>
                      <a:r>
                        <a:rPr sz="850" spc="-5" dirty="0">
                          <a:solidFill>
                            <a:srgbClr val="231F20"/>
                          </a:solidFill>
                          <a:latin typeface="Arial Narrow"/>
                          <a:cs typeface="Arial Narrow"/>
                        </a:rPr>
                        <a:t> </a:t>
                      </a:r>
                      <a:r>
                        <a:rPr sz="850" spc="20" dirty="0">
                          <a:solidFill>
                            <a:srgbClr val="231F20"/>
                          </a:solidFill>
                          <a:latin typeface="Arial Narrow"/>
                          <a:cs typeface="Arial Narrow"/>
                        </a:rPr>
                        <a:t>control</a:t>
                      </a:r>
                      <a:endParaRPr sz="850">
                        <a:latin typeface="Arial Narrow"/>
                        <a:cs typeface="Arial Narrow"/>
                      </a:endParaRPr>
                    </a:p>
                  </a:txBody>
                  <a:tcPr marL="0" marR="0" marT="330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0"/>
                        </a:spcBef>
                      </a:pPr>
                      <a:endParaRPr sz="800">
                        <a:latin typeface="Times New Roman"/>
                        <a:cs typeface="Times New Roman"/>
                      </a:endParaRPr>
                    </a:p>
                    <a:p>
                      <a:pPr marL="92710">
                        <a:lnSpc>
                          <a:spcPct val="100000"/>
                        </a:lnSpc>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54"/>
                        </a:spcBef>
                      </a:pPr>
                      <a:r>
                        <a:rPr sz="850" dirty="0">
                          <a:solidFill>
                            <a:srgbClr val="231F20"/>
                          </a:solidFill>
                          <a:latin typeface="Arial Narrow"/>
                          <a:cs typeface="Arial Narrow"/>
                        </a:rPr>
                        <a:t>PRCD</a:t>
                      </a:r>
                      <a:r>
                        <a:rPr sz="850" spc="-10" dirty="0">
                          <a:solidFill>
                            <a:srgbClr val="231F20"/>
                          </a:solidFill>
                          <a:latin typeface="Arial Narrow"/>
                          <a:cs typeface="Arial Narrow"/>
                        </a:rPr>
                        <a:t> </a:t>
                      </a:r>
                      <a:r>
                        <a:rPr sz="850" dirty="0">
                          <a:solidFill>
                            <a:srgbClr val="231F20"/>
                          </a:solidFill>
                          <a:latin typeface="Arial Narrow"/>
                          <a:cs typeface="Arial Narrow"/>
                        </a:rPr>
                        <a:t>roto</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54"/>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57794">
                <a:tc rowSpan="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55880">
                        <a:lnSpc>
                          <a:spcPct val="100000"/>
                        </a:lnSpc>
                        <a:spcBef>
                          <a:spcPts val="810"/>
                        </a:spcBef>
                      </a:pPr>
                      <a:r>
                        <a:rPr sz="850" b="1" dirty="0">
                          <a:solidFill>
                            <a:srgbClr val="231F20"/>
                          </a:solidFill>
                          <a:latin typeface="Arial Narrow"/>
                          <a:cs typeface="Arial Narrow"/>
                        </a:rPr>
                        <a:t>FUGA DEL</a:t>
                      </a:r>
                      <a:r>
                        <a:rPr sz="850" b="1" spc="-15" dirty="0">
                          <a:solidFill>
                            <a:srgbClr val="231F20"/>
                          </a:solidFill>
                          <a:latin typeface="Arial Narrow"/>
                          <a:cs typeface="Arial Narrow"/>
                        </a:rPr>
                        <a:t> </a:t>
                      </a:r>
                      <a:r>
                        <a:rPr sz="850" b="1" dirty="0">
                          <a:solidFill>
                            <a:srgbClr val="231F20"/>
                          </a:solidFill>
                          <a:latin typeface="Arial Narrow"/>
                          <a:cs typeface="Arial Narrow"/>
                        </a:rPr>
                        <a:t>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140335">
                        <a:lnSpc>
                          <a:spcPct val="117700"/>
                        </a:lnSpc>
                        <a:spcBef>
                          <a:spcPts val="75"/>
                        </a:spcBef>
                      </a:pPr>
                      <a:r>
                        <a:rPr sz="850" dirty="0">
                          <a:solidFill>
                            <a:srgbClr val="231F20"/>
                          </a:solidFill>
                          <a:latin typeface="Arial Narrow"/>
                          <a:cs typeface="Arial Narrow"/>
                        </a:rPr>
                        <a:t>El </a:t>
                      </a:r>
                      <a:r>
                        <a:rPr sz="850" spc="-5" dirty="0">
                          <a:solidFill>
                            <a:srgbClr val="231F20"/>
                          </a:solidFill>
                          <a:latin typeface="Arial Narrow"/>
                          <a:cs typeface="Arial Narrow"/>
                        </a:rPr>
                        <a:t>conector de entrada </a:t>
                      </a:r>
                      <a:r>
                        <a:rPr sz="850" dirty="0">
                          <a:solidFill>
                            <a:srgbClr val="231F20"/>
                          </a:solidFill>
                          <a:latin typeface="Arial Narrow"/>
                          <a:cs typeface="Arial Narrow"/>
                        </a:rPr>
                        <a:t>y </a:t>
                      </a:r>
                      <a:r>
                        <a:rPr sz="850" spc="-5" dirty="0">
                          <a:solidFill>
                            <a:srgbClr val="231F20"/>
                          </a:solidFill>
                          <a:latin typeface="Arial Narrow"/>
                          <a:cs typeface="Arial Narrow"/>
                        </a:rPr>
                        <a:t>salida del spa </a:t>
                      </a:r>
                      <a:r>
                        <a:rPr sz="850" dirty="0">
                          <a:solidFill>
                            <a:srgbClr val="231F20"/>
                          </a:solidFill>
                          <a:latin typeface="Arial Narrow"/>
                          <a:cs typeface="Arial Narrow"/>
                        </a:rPr>
                        <a:t>no  </a:t>
                      </a:r>
                      <a:r>
                        <a:rPr sz="850" spc="-5" dirty="0">
                          <a:solidFill>
                            <a:srgbClr val="231F20"/>
                          </a:solidFill>
                          <a:latin typeface="Arial Narrow"/>
                          <a:cs typeface="Arial Narrow"/>
                        </a:rPr>
                        <a:t>está bien</a:t>
                      </a:r>
                      <a:r>
                        <a:rPr sz="850" spc="-10" dirty="0">
                          <a:solidFill>
                            <a:srgbClr val="231F20"/>
                          </a:solidFill>
                          <a:latin typeface="Arial Narrow"/>
                          <a:cs typeface="Arial Narrow"/>
                        </a:rPr>
                        <a:t> </a:t>
                      </a:r>
                      <a:r>
                        <a:rPr sz="850" dirty="0">
                          <a:solidFill>
                            <a:srgbClr val="231F20"/>
                          </a:solidFill>
                          <a:latin typeface="Arial Narrow"/>
                          <a:cs typeface="Arial Narrow"/>
                        </a:rPr>
                        <a:t>puesto</a:t>
                      </a:r>
                      <a:endParaRPr sz="85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54"/>
                        </a:spcBef>
                      </a:pPr>
                      <a:r>
                        <a:rPr sz="850" dirty="0">
                          <a:solidFill>
                            <a:srgbClr val="231F20"/>
                          </a:solidFill>
                          <a:latin typeface="Arial Narrow"/>
                          <a:cs typeface="Arial Narrow"/>
                        </a:rPr>
                        <a:t>Ziehen Sie </a:t>
                      </a:r>
                      <a:r>
                        <a:rPr sz="850" spc="-5" dirty="0">
                          <a:solidFill>
                            <a:srgbClr val="231F20"/>
                          </a:solidFill>
                          <a:latin typeface="Arial Narrow"/>
                          <a:cs typeface="Arial Narrow"/>
                        </a:rPr>
                        <a:t>die </a:t>
                      </a:r>
                      <a:r>
                        <a:rPr sz="850" dirty="0">
                          <a:solidFill>
                            <a:srgbClr val="231F20"/>
                          </a:solidFill>
                          <a:latin typeface="Arial Narrow"/>
                          <a:cs typeface="Arial Narrow"/>
                        </a:rPr>
                        <a:t>Ein- </a:t>
                      </a:r>
                      <a:r>
                        <a:rPr sz="850" spc="-5" dirty="0">
                          <a:solidFill>
                            <a:srgbClr val="231F20"/>
                          </a:solidFill>
                          <a:latin typeface="Arial Narrow"/>
                          <a:cs typeface="Arial Narrow"/>
                        </a:rPr>
                        <a:t>und </a:t>
                      </a:r>
                      <a:r>
                        <a:rPr sz="850" dirty="0">
                          <a:solidFill>
                            <a:srgbClr val="231F20"/>
                          </a:solidFill>
                          <a:latin typeface="Arial Narrow"/>
                          <a:cs typeface="Arial Narrow"/>
                        </a:rPr>
                        <a:t>Ausgangsverbindung</a:t>
                      </a:r>
                      <a:r>
                        <a:rPr sz="850" spc="-10" dirty="0">
                          <a:solidFill>
                            <a:srgbClr val="231F20"/>
                          </a:solidFill>
                          <a:latin typeface="Arial Narrow"/>
                          <a:cs typeface="Arial Narrow"/>
                        </a:rPr>
                        <a:t> </a:t>
                      </a:r>
                      <a:r>
                        <a:rPr sz="850" dirty="0">
                          <a:solidFill>
                            <a:srgbClr val="231F20"/>
                          </a:solidFill>
                          <a:latin typeface="Arial Narrow"/>
                          <a:cs typeface="Arial Narrow"/>
                        </a:rPr>
                        <a:t>fest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4912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622935">
                        <a:lnSpc>
                          <a:spcPct val="117700"/>
                        </a:lnSpc>
                        <a:spcBef>
                          <a:spcPts val="55"/>
                        </a:spcBef>
                      </a:pPr>
                      <a:r>
                        <a:rPr sz="850" spc="-5" dirty="0">
                          <a:solidFill>
                            <a:srgbClr val="231F20"/>
                          </a:solidFill>
                          <a:latin typeface="Arial Narrow"/>
                          <a:cs typeface="Arial Narrow"/>
                        </a:rPr>
                        <a:t>La válvula de vaciado no </a:t>
                      </a:r>
                      <a:r>
                        <a:rPr sz="850" dirty="0">
                          <a:solidFill>
                            <a:srgbClr val="231F20"/>
                          </a:solidFill>
                          <a:latin typeface="Arial Narrow"/>
                          <a:cs typeface="Arial Narrow"/>
                        </a:rPr>
                        <a:t>está  </a:t>
                      </a:r>
                      <a:r>
                        <a:rPr sz="850" spc="-5" dirty="0">
                          <a:solidFill>
                            <a:srgbClr val="231F20"/>
                          </a:solidFill>
                          <a:latin typeface="Arial Narrow"/>
                          <a:cs typeface="Arial Narrow"/>
                        </a:rPr>
                        <a:t>completamente</a:t>
                      </a:r>
                      <a:r>
                        <a:rPr sz="850" spc="-15" dirty="0">
                          <a:solidFill>
                            <a:srgbClr val="231F20"/>
                          </a:solidFill>
                          <a:latin typeface="Arial Narrow"/>
                          <a:cs typeface="Arial Narrow"/>
                        </a:rPr>
                        <a:t> </a:t>
                      </a:r>
                      <a:r>
                        <a:rPr sz="850" spc="-5" dirty="0">
                          <a:solidFill>
                            <a:srgbClr val="231F20"/>
                          </a:solidFill>
                          <a:latin typeface="Arial Narrow"/>
                          <a:cs typeface="Arial Narrow"/>
                        </a:rPr>
                        <a:t>cerrada</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marR="220345">
                        <a:lnSpc>
                          <a:spcPct val="117700"/>
                        </a:lnSpc>
                        <a:spcBef>
                          <a:spcPts val="55"/>
                        </a:spcBef>
                      </a:pPr>
                      <a:r>
                        <a:rPr sz="850" dirty="0">
                          <a:solidFill>
                            <a:srgbClr val="231F20"/>
                          </a:solidFill>
                          <a:latin typeface="Arial Narrow"/>
                          <a:cs typeface="Arial Narrow"/>
                        </a:rPr>
                        <a:t>Cierre </a:t>
                      </a:r>
                      <a:r>
                        <a:rPr sz="850" spc="-5" dirty="0">
                          <a:solidFill>
                            <a:srgbClr val="231F20"/>
                          </a:solidFill>
                          <a:latin typeface="Arial Narrow"/>
                          <a:cs typeface="Arial Narrow"/>
                        </a:rPr>
                        <a:t>la válvula de vaciado. </a:t>
                      </a: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 MSpa si el spa  sigue </a:t>
                      </a:r>
                      <a:r>
                        <a:rPr sz="850" dirty="0">
                          <a:solidFill>
                            <a:srgbClr val="231F20"/>
                          </a:solidFill>
                          <a:latin typeface="Arial Narrow"/>
                          <a:cs typeface="Arial Narrow"/>
                        </a:rPr>
                        <a:t>teniendo</a:t>
                      </a:r>
                      <a:r>
                        <a:rPr sz="850" spc="-10" dirty="0">
                          <a:solidFill>
                            <a:srgbClr val="231F20"/>
                          </a:solidFill>
                          <a:latin typeface="Arial Narrow"/>
                          <a:cs typeface="Arial Narrow"/>
                        </a:rPr>
                        <a:t> </a:t>
                      </a:r>
                      <a:r>
                        <a:rPr sz="850" dirty="0">
                          <a:solidFill>
                            <a:srgbClr val="231F20"/>
                          </a:solidFill>
                          <a:latin typeface="Arial Narrow"/>
                          <a:cs typeface="Arial Narrow"/>
                        </a:rPr>
                        <a:t>fugas</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321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90"/>
                        </a:spcBef>
                      </a:pPr>
                      <a:r>
                        <a:rPr sz="850" dirty="0">
                          <a:solidFill>
                            <a:srgbClr val="231F20"/>
                          </a:solidFill>
                          <a:latin typeface="Arial Narrow"/>
                          <a:cs typeface="Arial Narrow"/>
                        </a:rPr>
                        <a:t>Se filtra </a:t>
                      </a:r>
                      <a:r>
                        <a:rPr sz="850" spc="-5" dirty="0">
                          <a:solidFill>
                            <a:srgbClr val="231F20"/>
                          </a:solidFill>
                          <a:latin typeface="Arial Narrow"/>
                          <a:cs typeface="Arial Narrow"/>
                        </a:rPr>
                        <a:t>agua de la bañera del</a:t>
                      </a:r>
                      <a:r>
                        <a:rPr sz="850" spc="-30"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90"/>
                        </a:spcBef>
                      </a:pPr>
                      <a:r>
                        <a:rPr sz="850" dirty="0">
                          <a:solidFill>
                            <a:srgbClr val="231F20"/>
                          </a:solidFill>
                          <a:latin typeface="Arial Narrow"/>
                          <a:cs typeface="Arial Narrow"/>
                        </a:rPr>
                        <a:t>Repare </a:t>
                      </a:r>
                      <a:r>
                        <a:rPr sz="850" spc="-5" dirty="0">
                          <a:solidFill>
                            <a:srgbClr val="231F20"/>
                          </a:solidFill>
                          <a:latin typeface="Arial Narrow"/>
                          <a:cs typeface="Arial Narrow"/>
                        </a:rPr>
                        <a:t>el agujero </a:t>
                      </a:r>
                      <a:r>
                        <a:rPr sz="850" dirty="0">
                          <a:solidFill>
                            <a:srgbClr val="231F20"/>
                          </a:solidFill>
                          <a:latin typeface="Arial Narrow"/>
                          <a:cs typeface="Arial Narrow"/>
                        </a:rPr>
                        <a:t>o </a:t>
                      </a:r>
                      <a:r>
                        <a:rPr sz="850" spc="-5" dirty="0">
                          <a:solidFill>
                            <a:srgbClr val="231F20"/>
                          </a:solidFill>
                          <a:latin typeface="Arial Narrow"/>
                          <a:cs typeface="Arial Narrow"/>
                        </a:rPr>
                        <a:t>la abertura que gotea con el material del kit de</a:t>
                      </a:r>
                      <a:r>
                        <a:rPr sz="850" spc="-30" dirty="0">
                          <a:solidFill>
                            <a:srgbClr val="231F20"/>
                          </a:solidFill>
                          <a:latin typeface="Arial Narrow"/>
                          <a:cs typeface="Arial Narrow"/>
                        </a:rPr>
                        <a:t> </a:t>
                      </a:r>
                      <a:r>
                        <a:rPr sz="850" dirty="0">
                          <a:solidFill>
                            <a:srgbClr val="231F20"/>
                          </a:solidFill>
                          <a:latin typeface="Arial Narrow"/>
                          <a:cs typeface="Arial Narrow"/>
                        </a:rPr>
                        <a:t>reparación</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9556">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0"/>
                        </a:spcBef>
                      </a:pPr>
                      <a:endParaRPr sz="900">
                        <a:latin typeface="Times New Roman"/>
                        <a:cs typeface="Times New Roman"/>
                      </a:endParaRPr>
                    </a:p>
                    <a:p>
                      <a:pPr marL="55880" marR="129539">
                        <a:lnSpc>
                          <a:spcPct val="137300"/>
                        </a:lnSpc>
                      </a:pPr>
                      <a:r>
                        <a:rPr sz="850" b="1" dirty="0">
                          <a:solidFill>
                            <a:srgbClr val="231F20"/>
                          </a:solidFill>
                          <a:latin typeface="Arial Narrow"/>
                          <a:cs typeface="Arial Narrow"/>
                        </a:rPr>
                        <a:t>NO SE CALIENTA  CORREC</a:t>
                      </a:r>
                      <a:r>
                        <a:rPr sz="850" b="1" spc="-5" dirty="0">
                          <a:solidFill>
                            <a:srgbClr val="231F20"/>
                          </a:solidFill>
                          <a:latin typeface="Arial Narrow"/>
                          <a:cs typeface="Arial Narrow"/>
                        </a:rPr>
                        <a:t>T</a:t>
                      </a:r>
                      <a:r>
                        <a:rPr sz="850" b="1" dirty="0">
                          <a:solidFill>
                            <a:srgbClr val="231F20"/>
                          </a:solidFill>
                          <a:latin typeface="Arial Narrow"/>
                          <a:cs typeface="Arial Narrow"/>
                        </a:rPr>
                        <a:t>AMENTE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90"/>
                        </a:spcBef>
                      </a:pPr>
                      <a:r>
                        <a:rPr sz="850" spc="-30" dirty="0">
                          <a:solidFill>
                            <a:srgbClr val="231F20"/>
                          </a:solidFill>
                          <a:latin typeface="Arial Narrow"/>
                          <a:cs typeface="Arial Narrow"/>
                        </a:rPr>
                        <a:t>La </a:t>
                      </a:r>
                      <a:r>
                        <a:rPr sz="850" spc="-25" dirty="0">
                          <a:solidFill>
                            <a:srgbClr val="231F20"/>
                          </a:solidFill>
                          <a:latin typeface="Arial Narrow"/>
                          <a:cs typeface="Arial Narrow"/>
                        </a:rPr>
                        <a:t>temperatura configurada es </a:t>
                      </a:r>
                      <a:r>
                        <a:rPr sz="850" spc="-30" dirty="0">
                          <a:solidFill>
                            <a:srgbClr val="231F20"/>
                          </a:solidFill>
                          <a:latin typeface="Arial Narrow"/>
                          <a:cs typeface="Arial Narrow"/>
                        </a:rPr>
                        <a:t>demasiado</a:t>
                      </a:r>
                      <a:r>
                        <a:rPr sz="850" spc="20" dirty="0">
                          <a:solidFill>
                            <a:srgbClr val="231F20"/>
                          </a:solidFill>
                          <a:latin typeface="Arial Narrow"/>
                          <a:cs typeface="Arial Narrow"/>
                        </a:rPr>
                        <a:t> </a:t>
                      </a:r>
                      <a:r>
                        <a:rPr sz="850" spc="-20" dirty="0">
                          <a:solidFill>
                            <a:srgbClr val="231F20"/>
                          </a:solidFill>
                          <a:latin typeface="Arial Narrow"/>
                          <a:cs typeface="Arial Narrow"/>
                        </a:rPr>
                        <a:t>baja</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90"/>
                        </a:spcBef>
                      </a:pPr>
                      <a:r>
                        <a:rPr sz="850" dirty="0">
                          <a:solidFill>
                            <a:srgbClr val="231F20"/>
                          </a:solidFill>
                          <a:latin typeface="Arial Narrow"/>
                          <a:cs typeface="Arial Narrow"/>
                        </a:rPr>
                        <a:t>Configure </a:t>
                      </a:r>
                      <a:r>
                        <a:rPr sz="850" spc="-5" dirty="0">
                          <a:solidFill>
                            <a:srgbClr val="231F20"/>
                          </a:solidFill>
                          <a:latin typeface="Arial Narrow"/>
                          <a:cs typeface="Arial Narrow"/>
                        </a:rPr>
                        <a:t>una </a:t>
                      </a:r>
                      <a:r>
                        <a:rPr sz="850" dirty="0">
                          <a:solidFill>
                            <a:srgbClr val="231F20"/>
                          </a:solidFill>
                          <a:latin typeface="Arial Narrow"/>
                          <a:cs typeface="Arial Narrow"/>
                        </a:rPr>
                        <a:t>temperatura </a:t>
                      </a:r>
                      <a:r>
                        <a:rPr sz="850" spc="-5" dirty="0">
                          <a:solidFill>
                            <a:srgbClr val="231F20"/>
                          </a:solidFill>
                          <a:latin typeface="Arial Narrow"/>
                          <a:cs typeface="Arial Narrow"/>
                        </a:rPr>
                        <a:t>más</a:t>
                      </a:r>
                      <a:r>
                        <a:rPr sz="850" spc="-15" dirty="0">
                          <a:solidFill>
                            <a:srgbClr val="231F20"/>
                          </a:solidFill>
                          <a:latin typeface="Arial Narrow"/>
                          <a:cs typeface="Arial Narrow"/>
                        </a:rPr>
                        <a:t> </a:t>
                      </a:r>
                      <a:r>
                        <a:rPr sz="850" dirty="0">
                          <a:solidFill>
                            <a:srgbClr val="231F20"/>
                          </a:solidFill>
                          <a:latin typeface="Arial Narrow"/>
                          <a:cs typeface="Arial Narrow"/>
                        </a:rPr>
                        <a:t>alta</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968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40"/>
                        </a:spcBef>
                      </a:pPr>
                      <a:r>
                        <a:rPr sz="850" dirty="0">
                          <a:solidFill>
                            <a:srgbClr val="231F20"/>
                          </a:solidFill>
                          <a:latin typeface="Arial Narrow"/>
                          <a:cs typeface="Arial Narrow"/>
                        </a:rPr>
                        <a:t>Cartucho </a:t>
                      </a:r>
                      <a:r>
                        <a:rPr sz="850" spc="-5" dirty="0">
                          <a:solidFill>
                            <a:srgbClr val="231F20"/>
                          </a:solidFill>
                          <a:latin typeface="Arial Narrow"/>
                          <a:cs typeface="Arial Narrow"/>
                        </a:rPr>
                        <a:t>del </a:t>
                      </a:r>
                      <a:r>
                        <a:rPr sz="850" dirty="0">
                          <a:solidFill>
                            <a:srgbClr val="231F20"/>
                          </a:solidFill>
                          <a:latin typeface="Arial Narrow"/>
                          <a:cs typeface="Arial Narrow"/>
                        </a:rPr>
                        <a:t>filtro</a:t>
                      </a:r>
                      <a:r>
                        <a:rPr sz="850" spc="-15" dirty="0">
                          <a:solidFill>
                            <a:srgbClr val="231F20"/>
                          </a:solidFill>
                          <a:latin typeface="Arial Narrow"/>
                          <a:cs typeface="Arial Narrow"/>
                        </a:rPr>
                        <a:t> </a:t>
                      </a:r>
                      <a:r>
                        <a:rPr sz="850" spc="-5" dirty="0">
                          <a:solidFill>
                            <a:srgbClr val="231F20"/>
                          </a:solidFill>
                          <a:latin typeface="Arial Narrow"/>
                          <a:cs typeface="Arial Narrow"/>
                        </a:rPr>
                        <a:t>sucio</a:t>
                      </a:r>
                      <a:endParaRPr sz="850">
                        <a:latin typeface="Arial Narrow"/>
                        <a:cs typeface="Arial Narrow"/>
                      </a:endParaRPr>
                    </a:p>
                  </a:txBody>
                  <a:tcPr marL="0" marR="0" marT="304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35"/>
                        </a:spcBef>
                      </a:pPr>
                      <a:r>
                        <a:rPr sz="850" spc="-5" dirty="0">
                          <a:solidFill>
                            <a:srgbClr val="231F20"/>
                          </a:solidFill>
                          <a:latin typeface="Arial Narrow"/>
                          <a:cs typeface="Arial Narrow"/>
                        </a:rPr>
                        <a:t>Limpie </a:t>
                      </a:r>
                      <a:r>
                        <a:rPr sz="850" dirty="0">
                          <a:solidFill>
                            <a:srgbClr val="231F20"/>
                          </a:solidFill>
                          <a:latin typeface="Arial Narrow"/>
                          <a:cs typeface="Arial Narrow"/>
                        </a:rPr>
                        <a:t>o </a:t>
                      </a:r>
                      <a:r>
                        <a:rPr sz="850" spc="-5" dirty="0">
                          <a:solidFill>
                            <a:srgbClr val="231F20"/>
                          </a:solidFill>
                          <a:latin typeface="Arial Narrow"/>
                          <a:cs typeface="Arial Narrow"/>
                        </a:rPr>
                        <a:t>cambie el cartucho del</a:t>
                      </a:r>
                      <a:r>
                        <a:rPr sz="850" spc="-15" dirty="0">
                          <a:solidFill>
                            <a:srgbClr val="231F20"/>
                          </a:solidFill>
                          <a:latin typeface="Arial Narrow"/>
                          <a:cs typeface="Arial Narrow"/>
                        </a:rPr>
                        <a:t> </a:t>
                      </a:r>
                      <a:r>
                        <a:rPr sz="850" dirty="0">
                          <a:solidFill>
                            <a:srgbClr val="231F20"/>
                          </a:solidFill>
                          <a:latin typeface="Arial Narrow"/>
                          <a:cs typeface="Arial Narrow"/>
                        </a:rPr>
                        <a:t>filtro</a:t>
                      </a:r>
                      <a:endParaRPr sz="85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5986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76200">
                        <a:lnSpc>
                          <a:spcPct val="117700"/>
                        </a:lnSpc>
                        <a:spcBef>
                          <a:spcPts val="105"/>
                        </a:spcBef>
                      </a:pPr>
                      <a:r>
                        <a:rPr sz="850" dirty="0">
                          <a:solidFill>
                            <a:srgbClr val="231F20"/>
                          </a:solidFill>
                          <a:latin typeface="Arial Narrow"/>
                          <a:cs typeface="Arial Narrow"/>
                        </a:rPr>
                        <a:t>El </a:t>
                      </a:r>
                      <a:r>
                        <a:rPr sz="850" spc="-5" dirty="0">
                          <a:solidFill>
                            <a:srgbClr val="231F20"/>
                          </a:solidFill>
                          <a:latin typeface="Arial Narrow"/>
                          <a:cs typeface="Arial Narrow"/>
                        </a:rPr>
                        <a:t>nivel del agua no está en la línea mínima  de</a:t>
                      </a:r>
                      <a:r>
                        <a:rPr sz="850" spc="-10"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885"/>
                        </a:spcBef>
                      </a:pPr>
                      <a:r>
                        <a:rPr sz="850" dirty="0">
                          <a:solidFill>
                            <a:srgbClr val="231F20"/>
                          </a:solidFill>
                          <a:latin typeface="Arial Narrow"/>
                          <a:cs typeface="Arial Narrow"/>
                        </a:rPr>
                        <a:t>Añada </a:t>
                      </a:r>
                      <a:r>
                        <a:rPr sz="850" spc="-5" dirty="0">
                          <a:solidFill>
                            <a:srgbClr val="231F20"/>
                          </a:solidFill>
                          <a:latin typeface="Arial Narrow"/>
                          <a:cs typeface="Arial Narrow"/>
                        </a:rPr>
                        <a:t>más agua hasta la línea</a:t>
                      </a:r>
                      <a:r>
                        <a:rPr sz="850" spc="-15" dirty="0">
                          <a:solidFill>
                            <a:srgbClr val="231F20"/>
                          </a:solidFill>
                          <a:latin typeface="Arial Narrow"/>
                          <a:cs typeface="Arial Narrow"/>
                        </a:rPr>
                        <a:t> </a:t>
                      </a:r>
                      <a:r>
                        <a:rPr sz="850" spc="-5" dirty="0">
                          <a:solidFill>
                            <a:srgbClr val="231F20"/>
                          </a:solidFill>
                          <a:latin typeface="Arial Narrow"/>
                          <a:cs typeface="Arial Narrow"/>
                        </a:rPr>
                        <a:t>mínima</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968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54"/>
                        </a:spcBef>
                      </a:pPr>
                      <a:r>
                        <a:rPr sz="850" dirty="0">
                          <a:solidFill>
                            <a:srgbClr val="231F20"/>
                          </a:solidFill>
                          <a:latin typeface="Arial Narrow"/>
                          <a:cs typeface="Arial Narrow"/>
                        </a:rPr>
                        <a:t>Fallo </a:t>
                      </a:r>
                      <a:r>
                        <a:rPr sz="850" spc="-5" dirty="0">
                          <a:solidFill>
                            <a:srgbClr val="231F20"/>
                          </a:solidFill>
                          <a:latin typeface="Arial Narrow"/>
                          <a:cs typeface="Arial Narrow"/>
                        </a:rPr>
                        <a:t>del</a:t>
                      </a:r>
                      <a:r>
                        <a:rPr sz="850" spc="-10" dirty="0">
                          <a:solidFill>
                            <a:srgbClr val="231F20"/>
                          </a:solidFill>
                          <a:latin typeface="Arial Narrow"/>
                          <a:cs typeface="Arial Narrow"/>
                        </a:rPr>
                        <a:t> </a:t>
                      </a:r>
                      <a:r>
                        <a:rPr sz="850" spc="-5" dirty="0">
                          <a:solidFill>
                            <a:srgbClr val="231F20"/>
                          </a:solidFill>
                          <a:latin typeface="Arial Narrow"/>
                          <a:cs typeface="Arial Narrow"/>
                        </a:rPr>
                        <a:t>calentador</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155"/>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2155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05"/>
                        </a:spcBef>
                      </a:pPr>
                      <a:r>
                        <a:rPr sz="850" spc="-5" dirty="0">
                          <a:solidFill>
                            <a:srgbClr val="231F20"/>
                          </a:solidFill>
                          <a:latin typeface="Arial Narrow"/>
                          <a:cs typeface="Arial Narrow"/>
                        </a:rPr>
                        <a:t>La bomba del </a:t>
                      </a:r>
                      <a:r>
                        <a:rPr sz="850" dirty="0">
                          <a:solidFill>
                            <a:srgbClr val="231F20"/>
                          </a:solidFill>
                          <a:latin typeface="Arial Narrow"/>
                          <a:cs typeface="Arial Narrow"/>
                        </a:rPr>
                        <a:t>filtro NO</a:t>
                      </a:r>
                      <a:r>
                        <a:rPr sz="850" spc="-20" dirty="0">
                          <a:solidFill>
                            <a:srgbClr val="231F20"/>
                          </a:solidFill>
                          <a:latin typeface="Arial Narrow"/>
                          <a:cs typeface="Arial Narrow"/>
                        </a:rPr>
                        <a:t> </a:t>
                      </a:r>
                      <a:r>
                        <a:rPr sz="850" spc="-5" dirty="0">
                          <a:solidFill>
                            <a:srgbClr val="231F20"/>
                          </a:solidFill>
                          <a:latin typeface="Arial Narrow"/>
                          <a:cs typeface="Arial Narrow"/>
                        </a:rPr>
                        <a:t>FUNCIONA</a:t>
                      </a:r>
                      <a:endParaRPr sz="850">
                        <a:latin typeface="Arial Narrow"/>
                        <a:cs typeface="Arial Narrow"/>
                      </a:endParaRPr>
                    </a:p>
                  </a:txBody>
                  <a:tcPr marL="0" marR="0" marT="387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04"/>
                        </a:spcBef>
                      </a:pPr>
                      <a:r>
                        <a:rPr sz="850" dirty="0">
                          <a:solidFill>
                            <a:srgbClr val="231F20"/>
                          </a:solidFill>
                          <a:latin typeface="Arial Narrow"/>
                          <a:cs typeface="Arial Narrow"/>
                        </a:rPr>
                        <a:t>Consulte </a:t>
                      </a:r>
                      <a:r>
                        <a:rPr sz="850" spc="-5" dirty="0">
                          <a:solidFill>
                            <a:srgbClr val="231F20"/>
                          </a:solidFill>
                          <a:latin typeface="Arial Narrow"/>
                          <a:cs typeface="Arial Narrow"/>
                        </a:rPr>
                        <a:t>la sección «LA </a:t>
                      </a:r>
                      <a:r>
                        <a:rPr sz="850" dirty="0">
                          <a:solidFill>
                            <a:srgbClr val="231F20"/>
                          </a:solidFill>
                          <a:latin typeface="Arial Narrow"/>
                          <a:cs typeface="Arial Narrow"/>
                        </a:rPr>
                        <a:t>BOMBA DEL FILTRO NO</a:t>
                      </a:r>
                      <a:r>
                        <a:rPr sz="850" spc="-15" dirty="0">
                          <a:solidFill>
                            <a:srgbClr val="231F20"/>
                          </a:solidFill>
                          <a:latin typeface="Arial Narrow"/>
                          <a:cs typeface="Arial Narrow"/>
                        </a:rPr>
                        <a:t> </a:t>
                      </a:r>
                      <a:r>
                        <a:rPr sz="850" spc="-5" dirty="0">
                          <a:solidFill>
                            <a:srgbClr val="231F20"/>
                          </a:solidFill>
                          <a:latin typeface="Arial Narrow"/>
                          <a:cs typeface="Arial Narrow"/>
                        </a:rPr>
                        <a:t>FUNCIONA»</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73112">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5"/>
                        </a:spcBef>
                      </a:pPr>
                      <a:endParaRPr sz="1200">
                        <a:latin typeface="Times New Roman"/>
                        <a:cs typeface="Times New Roman"/>
                      </a:endParaRPr>
                    </a:p>
                    <a:p>
                      <a:pPr marL="59055">
                        <a:lnSpc>
                          <a:spcPct val="100000"/>
                        </a:lnSpc>
                      </a:pPr>
                      <a:r>
                        <a:rPr sz="850" b="1" dirty="0">
                          <a:solidFill>
                            <a:srgbClr val="231F20"/>
                          </a:solidFill>
                          <a:latin typeface="Arial Narrow"/>
                          <a:cs typeface="Arial Narrow"/>
                        </a:rPr>
                        <a:t>EL SPA PIERDE</a:t>
                      </a:r>
                      <a:r>
                        <a:rPr sz="850" b="1" spc="-75" dirty="0">
                          <a:solidFill>
                            <a:srgbClr val="231F20"/>
                          </a:solidFill>
                          <a:latin typeface="Arial Narrow"/>
                          <a:cs typeface="Arial Narrow"/>
                        </a:rPr>
                        <a:t> </a:t>
                      </a:r>
                      <a:r>
                        <a:rPr sz="850" b="1" dirty="0">
                          <a:solidFill>
                            <a:srgbClr val="231F20"/>
                          </a:solidFill>
                          <a:latin typeface="Arial Narrow"/>
                          <a:cs typeface="Arial Narrow"/>
                        </a:rPr>
                        <a:t>AIRE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850">
                        <a:latin typeface="Times New Roman"/>
                        <a:cs typeface="Times New Roman"/>
                      </a:endParaRPr>
                    </a:p>
                    <a:p>
                      <a:pPr marL="70485">
                        <a:lnSpc>
                          <a:spcPct val="100000"/>
                        </a:lnSpc>
                      </a:pPr>
                      <a:r>
                        <a:rPr sz="850" spc="-5" dirty="0">
                          <a:solidFill>
                            <a:srgbClr val="231F20"/>
                          </a:solidFill>
                          <a:latin typeface="Arial Narrow"/>
                          <a:cs typeface="Arial Narrow"/>
                        </a:rPr>
                        <a:t>La válvula de aire está</a:t>
                      </a:r>
                      <a:r>
                        <a:rPr sz="850" spc="-20" dirty="0">
                          <a:solidFill>
                            <a:srgbClr val="231F20"/>
                          </a:solidFill>
                          <a:latin typeface="Arial Narrow"/>
                          <a:cs typeface="Arial Narrow"/>
                        </a:rPr>
                        <a:t> </a:t>
                      </a:r>
                      <a:r>
                        <a:rPr sz="850" spc="-5" dirty="0">
                          <a:solidFill>
                            <a:srgbClr val="231F20"/>
                          </a:solidFill>
                          <a:latin typeface="Arial Narrow"/>
                          <a:cs typeface="Arial Narrow"/>
                        </a:rPr>
                        <a:t>suelta</a:t>
                      </a:r>
                      <a:endParaRPr sz="85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marR="132080">
                        <a:lnSpc>
                          <a:spcPct val="117700"/>
                        </a:lnSpc>
                        <a:spcBef>
                          <a:spcPts val="195"/>
                        </a:spcBef>
                      </a:pPr>
                      <a:r>
                        <a:rPr sz="850" dirty="0">
                          <a:solidFill>
                            <a:srgbClr val="231F20"/>
                          </a:solidFill>
                          <a:latin typeface="Arial Narrow"/>
                          <a:cs typeface="Arial Narrow"/>
                        </a:rPr>
                        <a:t>Infle </a:t>
                      </a:r>
                      <a:r>
                        <a:rPr sz="850" spc="-5" dirty="0">
                          <a:solidFill>
                            <a:srgbClr val="231F20"/>
                          </a:solidFill>
                          <a:latin typeface="Arial Narrow"/>
                          <a:cs typeface="Arial Narrow"/>
                        </a:rPr>
                        <a:t>el spa hasta que salga hacia </a:t>
                      </a:r>
                      <a:r>
                        <a:rPr sz="850" dirty="0">
                          <a:solidFill>
                            <a:srgbClr val="231F20"/>
                          </a:solidFill>
                          <a:latin typeface="Arial Narrow"/>
                          <a:cs typeface="Arial Narrow"/>
                        </a:rPr>
                        <a:t>fuera </a:t>
                      </a:r>
                      <a:r>
                        <a:rPr sz="850" spc="-5" dirty="0">
                          <a:solidFill>
                            <a:srgbClr val="231F20"/>
                          </a:solidFill>
                          <a:latin typeface="Arial Narrow"/>
                          <a:cs typeface="Arial Narrow"/>
                        </a:rPr>
                        <a:t>la sección amarilla del manómetro. </a:t>
                      </a:r>
                      <a:r>
                        <a:rPr sz="850" dirty="0">
                          <a:solidFill>
                            <a:srgbClr val="231F20"/>
                          </a:solidFill>
                          <a:latin typeface="Arial Narrow"/>
                          <a:cs typeface="Arial Narrow"/>
                        </a:rPr>
                        <a:t>Asegúrese  </a:t>
                      </a:r>
                      <a:r>
                        <a:rPr sz="850" spc="-5" dirty="0">
                          <a:solidFill>
                            <a:srgbClr val="231F20"/>
                          </a:solidFill>
                          <a:latin typeface="Arial Narrow"/>
                          <a:cs typeface="Arial Narrow"/>
                        </a:rPr>
                        <a:t>de que la válvula esté bien atornillada. </a:t>
                      </a:r>
                      <a:r>
                        <a:rPr sz="850" dirty="0">
                          <a:solidFill>
                            <a:srgbClr val="231F20"/>
                          </a:solidFill>
                          <a:latin typeface="Arial Narrow"/>
                          <a:cs typeface="Arial Narrow"/>
                        </a:rPr>
                        <a:t>Cambie </a:t>
                      </a:r>
                      <a:r>
                        <a:rPr sz="850" spc="-5" dirty="0">
                          <a:solidFill>
                            <a:srgbClr val="231F20"/>
                          </a:solidFill>
                          <a:latin typeface="Arial Narrow"/>
                          <a:cs typeface="Arial Narrow"/>
                        </a:rPr>
                        <a:t>la válvula si es</a:t>
                      </a:r>
                      <a:r>
                        <a:rPr sz="850" spc="-25" dirty="0">
                          <a:solidFill>
                            <a:srgbClr val="231F20"/>
                          </a:solidFill>
                          <a:latin typeface="Arial Narrow"/>
                          <a:cs typeface="Arial Narrow"/>
                        </a:rPr>
                        <a:t> </a:t>
                      </a:r>
                      <a:r>
                        <a:rPr sz="850" dirty="0">
                          <a:solidFill>
                            <a:srgbClr val="231F20"/>
                          </a:solidFill>
                          <a:latin typeface="Arial Narrow"/>
                          <a:cs typeface="Arial Narrow"/>
                        </a:rPr>
                        <a:t>necesario.</a:t>
                      </a:r>
                      <a:endParaRPr sz="850">
                        <a:latin typeface="Arial Narrow"/>
                        <a:cs typeface="Arial Narrow"/>
                      </a:endParaRPr>
                    </a:p>
                  </a:txBody>
                  <a:tcPr marL="0" marR="0" marT="247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65720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1000">
                        <a:latin typeface="Times New Roman"/>
                        <a:cs typeface="Times New Roman"/>
                      </a:endParaRPr>
                    </a:p>
                    <a:p>
                      <a:pPr marL="70485">
                        <a:lnSpc>
                          <a:spcPct val="100000"/>
                        </a:lnSpc>
                        <a:spcBef>
                          <a:spcPts val="840"/>
                        </a:spcBef>
                      </a:pPr>
                      <a:r>
                        <a:rPr sz="850" dirty="0">
                          <a:solidFill>
                            <a:srgbClr val="231F20"/>
                          </a:solidFill>
                          <a:latin typeface="Arial Narrow"/>
                          <a:cs typeface="Arial Narrow"/>
                        </a:rPr>
                        <a:t>Agujero o </a:t>
                      </a:r>
                      <a:r>
                        <a:rPr sz="850" spc="-5" dirty="0">
                          <a:solidFill>
                            <a:srgbClr val="231F20"/>
                          </a:solidFill>
                          <a:latin typeface="Arial Narrow"/>
                          <a:cs typeface="Arial Narrow"/>
                        </a:rPr>
                        <a:t>grieta en la bañera del</a:t>
                      </a:r>
                      <a:r>
                        <a:rPr sz="850" spc="-35"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marR="28575">
                        <a:lnSpc>
                          <a:spcPct val="117700"/>
                        </a:lnSpc>
                        <a:spcBef>
                          <a:spcPts val="60"/>
                        </a:spcBef>
                      </a:pPr>
                      <a:r>
                        <a:rPr sz="850" spc="-5" dirty="0">
                          <a:solidFill>
                            <a:srgbClr val="231F20"/>
                          </a:solidFill>
                          <a:latin typeface="Arial Narrow"/>
                          <a:cs typeface="Arial Narrow"/>
                        </a:rPr>
                        <a:t>Llene un </a:t>
                      </a:r>
                      <a:r>
                        <a:rPr sz="850" dirty="0">
                          <a:solidFill>
                            <a:srgbClr val="231F20"/>
                          </a:solidFill>
                          <a:latin typeface="Arial Narrow"/>
                          <a:cs typeface="Arial Narrow"/>
                        </a:rPr>
                        <a:t>frasco </a:t>
                      </a:r>
                      <a:r>
                        <a:rPr sz="850" spc="-5" dirty="0">
                          <a:solidFill>
                            <a:srgbClr val="231F20"/>
                          </a:solidFill>
                          <a:latin typeface="Arial Narrow"/>
                          <a:cs typeface="Arial Narrow"/>
                        </a:rPr>
                        <a:t>con pulverizador de agua jabonosa </a:t>
                      </a:r>
                      <a:r>
                        <a:rPr sz="850" dirty="0">
                          <a:solidFill>
                            <a:srgbClr val="231F20"/>
                          </a:solidFill>
                          <a:latin typeface="Arial Narrow"/>
                          <a:cs typeface="Arial Narrow"/>
                        </a:rPr>
                        <a:t>y rocíe </a:t>
                      </a:r>
                      <a:r>
                        <a:rPr sz="850" spc="-5" dirty="0">
                          <a:solidFill>
                            <a:srgbClr val="231F20"/>
                          </a:solidFill>
                          <a:latin typeface="Arial Narrow"/>
                          <a:cs typeface="Arial Narrow"/>
                        </a:rPr>
                        <a:t>las costuras. </a:t>
                      </a:r>
                      <a:r>
                        <a:rPr sz="850" dirty="0">
                          <a:solidFill>
                            <a:srgbClr val="231F20"/>
                          </a:solidFill>
                          <a:latin typeface="Arial Narrow"/>
                          <a:cs typeface="Arial Narrow"/>
                        </a:rPr>
                        <a:t>Si </a:t>
                      </a:r>
                      <a:r>
                        <a:rPr sz="850" spc="-5" dirty="0">
                          <a:solidFill>
                            <a:srgbClr val="231F20"/>
                          </a:solidFill>
                          <a:latin typeface="Arial Narrow"/>
                          <a:cs typeface="Arial Narrow"/>
                        </a:rPr>
                        <a:t>hay una </a:t>
                      </a:r>
                      <a:r>
                        <a:rPr sz="850" dirty="0">
                          <a:solidFill>
                            <a:srgbClr val="231F20"/>
                          </a:solidFill>
                          <a:latin typeface="Arial Narrow"/>
                          <a:cs typeface="Arial Narrow"/>
                        </a:rPr>
                        <a:t>fuga,  </a:t>
                      </a:r>
                      <a:r>
                        <a:rPr sz="850" spc="-5" dirty="0">
                          <a:solidFill>
                            <a:srgbClr val="231F20"/>
                          </a:solidFill>
                          <a:latin typeface="Arial Narrow"/>
                          <a:cs typeface="Arial Narrow"/>
                        </a:rPr>
                        <a:t>saldrán pequeñas burbujas. </a:t>
                      </a:r>
                      <a:r>
                        <a:rPr sz="850" dirty="0">
                          <a:solidFill>
                            <a:srgbClr val="231F20"/>
                          </a:solidFill>
                          <a:latin typeface="Arial Narrow"/>
                          <a:cs typeface="Arial Narrow"/>
                        </a:rPr>
                        <a:t>Cuando </a:t>
                      </a:r>
                      <a:r>
                        <a:rPr sz="850" spc="-5" dirty="0">
                          <a:solidFill>
                            <a:srgbClr val="231F20"/>
                          </a:solidFill>
                          <a:latin typeface="Arial Narrow"/>
                          <a:cs typeface="Arial Narrow"/>
                        </a:rPr>
                        <a:t>haya localizado el escape, limpie </a:t>
                      </a:r>
                      <a:r>
                        <a:rPr sz="850" dirty="0">
                          <a:solidFill>
                            <a:srgbClr val="231F20"/>
                          </a:solidFill>
                          <a:latin typeface="Arial Narrow"/>
                          <a:cs typeface="Arial Narrow"/>
                        </a:rPr>
                        <a:t>y </a:t>
                      </a:r>
                      <a:r>
                        <a:rPr sz="850" spc="-5" dirty="0">
                          <a:solidFill>
                            <a:srgbClr val="231F20"/>
                          </a:solidFill>
                          <a:latin typeface="Arial Narrow"/>
                          <a:cs typeface="Arial Narrow"/>
                        </a:rPr>
                        <a:t>seque la zona </a:t>
                      </a:r>
                      <a:r>
                        <a:rPr sz="850" dirty="0">
                          <a:solidFill>
                            <a:srgbClr val="231F20"/>
                          </a:solidFill>
                          <a:latin typeface="Arial Narrow"/>
                          <a:cs typeface="Arial Narrow"/>
                        </a:rPr>
                        <a:t>y  </a:t>
                      </a:r>
                      <a:r>
                        <a:rPr sz="850" spc="-5" dirty="0">
                          <a:solidFill>
                            <a:srgbClr val="231F20"/>
                          </a:solidFill>
                          <a:latin typeface="Arial Narrow"/>
                          <a:cs typeface="Arial Narrow"/>
                        </a:rPr>
                        <a:t>luego aplique el parche de </a:t>
                      </a:r>
                      <a:r>
                        <a:rPr sz="850" dirty="0">
                          <a:solidFill>
                            <a:srgbClr val="231F20"/>
                          </a:solidFill>
                          <a:latin typeface="Arial Narrow"/>
                          <a:cs typeface="Arial Narrow"/>
                        </a:rPr>
                        <a:t>reparación </a:t>
                      </a:r>
                      <a:r>
                        <a:rPr sz="850" spc="-5" dirty="0">
                          <a:solidFill>
                            <a:srgbClr val="231F20"/>
                          </a:solidFill>
                          <a:latin typeface="Arial Narrow"/>
                          <a:cs typeface="Arial Narrow"/>
                        </a:rPr>
                        <a:t>incluido con su spa. </a:t>
                      </a:r>
                      <a:r>
                        <a:rPr sz="850" dirty="0">
                          <a:solidFill>
                            <a:srgbClr val="231F20"/>
                          </a:solidFill>
                          <a:latin typeface="Arial Narrow"/>
                          <a:cs typeface="Arial Narrow"/>
                        </a:rPr>
                        <a:t>Consulte </a:t>
                      </a:r>
                      <a:r>
                        <a:rPr sz="850" spc="-5" dirty="0">
                          <a:solidFill>
                            <a:srgbClr val="231F20"/>
                          </a:solidFill>
                          <a:latin typeface="Arial Narrow"/>
                          <a:cs typeface="Arial Narrow"/>
                        </a:rPr>
                        <a:t>la sección de  </a:t>
                      </a:r>
                      <a:r>
                        <a:rPr sz="850" dirty="0">
                          <a:solidFill>
                            <a:srgbClr val="231F20"/>
                          </a:solidFill>
                          <a:latin typeface="Arial Narrow"/>
                          <a:cs typeface="Arial Narrow"/>
                        </a:rPr>
                        <a:t>reparación </a:t>
                      </a:r>
                      <a:r>
                        <a:rPr sz="850" spc="-5" dirty="0">
                          <a:solidFill>
                            <a:srgbClr val="231F20"/>
                          </a:solidFill>
                          <a:latin typeface="Arial Narrow"/>
                          <a:cs typeface="Arial Narrow"/>
                        </a:rPr>
                        <a:t>de la p.</a:t>
                      </a:r>
                      <a:r>
                        <a:rPr sz="850" spc="-10" dirty="0">
                          <a:solidFill>
                            <a:srgbClr val="231F20"/>
                          </a:solidFill>
                          <a:latin typeface="Arial Narrow"/>
                          <a:cs typeface="Arial Narrow"/>
                        </a:rPr>
                        <a:t> </a:t>
                      </a:r>
                      <a:r>
                        <a:rPr sz="850" dirty="0">
                          <a:solidFill>
                            <a:srgbClr val="231F20"/>
                          </a:solidFill>
                          <a:latin typeface="Arial Narrow"/>
                          <a:cs typeface="Arial Narrow"/>
                        </a:rPr>
                        <a:t>15.</a:t>
                      </a:r>
                      <a:endParaRPr sz="85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67388">
                <a:tc rowSpan="4">
                  <a:txBody>
                    <a:bodyPr/>
                    <a:lstStyle/>
                    <a:p>
                      <a:pPr>
                        <a:lnSpc>
                          <a:spcPct val="100000"/>
                        </a:lnSpc>
                      </a:pPr>
                      <a:endParaRPr sz="1000">
                        <a:latin typeface="Times New Roman"/>
                        <a:cs typeface="Times New Roman"/>
                      </a:endParaRPr>
                    </a:p>
                    <a:p>
                      <a:pPr>
                        <a:lnSpc>
                          <a:spcPct val="100000"/>
                        </a:lnSpc>
                        <a:spcBef>
                          <a:spcPts val="35"/>
                        </a:spcBef>
                      </a:pPr>
                      <a:endParaRPr sz="1350">
                        <a:latin typeface="Times New Roman"/>
                        <a:cs typeface="Times New Roman"/>
                      </a:endParaRPr>
                    </a:p>
                    <a:p>
                      <a:pPr marL="59055" marR="377190">
                        <a:lnSpc>
                          <a:spcPct val="117700"/>
                        </a:lnSpc>
                        <a:spcBef>
                          <a:spcPts val="5"/>
                        </a:spcBef>
                      </a:pPr>
                      <a:r>
                        <a:rPr sz="850" b="1" dirty="0">
                          <a:solidFill>
                            <a:srgbClr val="231F20"/>
                          </a:solidFill>
                          <a:latin typeface="Arial Narrow"/>
                          <a:cs typeface="Arial Narrow"/>
                        </a:rPr>
                        <a:t>EL AGUA</a:t>
                      </a:r>
                      <a:r>
                        <a:rPr sz="850" b="1" spc="-90" dirty="0">
                          <a:solidFill>
                            <a:srgbClr val="231F20"/>
                          </a:solidFill>
                          <a:latin typeface="Arial Narrow"/>
                          <a:cs typeface="Arial Narrow"/>
                        </a:rPr>
                        <a:t> </a:t>
                      </a:r>
                      <a:r>
                        <a:rPr sz="850" b="1" dirty="0">
                          <a:solidFill>
                            <a:srgbClr val="231F20"/>
                          </a:solidFill>
                          <a:latin typeface="Arial Narrow"/>
                          <a:cs typeface="Arial Narrow"/>
                        </a:rPr>
                        <a:t>NO  ESTÁ</a:t>
                      </a:r>
                      <a:r>
                        <a:rPr sz="850" b="1" spc="-95" dirty="0">
                          <a:solidFill>
                            <a:srgbClr val="231F20"/>
                          </a:solidFill>
                          <a:latin typeface="Arial Narrow"/>
                          <a:cs typeface="Arial Narrow"/>
                        </a:rPr>
                        <a:t> </a:t>
                      </a:r>
                      <a:r>
                        <a:rPr sz="850" b="1" dirty="0">
                          <a:solidFill>
                            <a:srgbClr val="231F20"/>
                          </a:solidFill>
                          <a:latin typeface="Arial Narrow"/>
                          <a:cs typeface="Arial Narrow"/>
                        </a:rPr>
                        <a:t>LIMPIA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568325">
                        <a:lnSpc>
                          <a:spcPct val="117700"/>
                        </a:lnSpc>
                        <a:spcBef>
                          <a:spcPts val="135"/>
                        </a:spcBef>
                      </a:pPr>
                      <a:r>
                        <a:rPr sz="850" dirty="0">
                          <a:solidFill>
                            <a:srgbClr val="231F20"/>
                          </a:solidFill>
                          <a:latin typeface="Arial Narrow"/>
                          <a:cs typeface="Arial Narrow"/>
                        </a:rPr>
                        <a:t>Se </a:t>
                      </a:r>
                      <a:r>
                        <a:rPr sz="850" spc="-5" dirty="0">
                          <a:solidFill>
                            <a:srgbClr val="231F20"/>
                          </a:solidFill>
                          <a:latin typeface="Arial Narrow"/>
                          <a:cs typeface="Arial Narrow"/>
                        </a:rPr>
                        <a:t>ha utilizado el agua </a:t>
                      </a:r>
                      <a:r>
                        <a:rPr sz="850" dirty="0">
                          <a:solidFill>
                            <a:srgbClr val="231F20"/>
                          </a:solidFill>
                          <a:latin typeface="Arial Narrow"/>
                          <a:cs typeface="Arial Narrow"/>
                        </a:rPr>
                        <a:t>durante  </a:t>
                      </a:r>
                      <a:r>
                        <a:rPr sz="850" spc="-5" dirty="0">
                          <a:solidFill>
                            <a:srgbClr val="231F20"/>
                          </a:solidFill>
                          <a:latin typeface="Arial Narrow"/>
                          <a:cs typeface="Arial Narrow"/>
                        </a:rPr>
                        <a:t>período de </a:t>
                      </a:r>
                      <a:r>
                        <a:rPr sz="850" dirty="0">
                          <a:solidFill>
                            <a:srgbClr val="231F20"/>
                          </a:solidFill>
                          <a:latin typeface="Arial Narrow"/>
                          <a:cs typeface="Arial Narrow"/>
                        </a:rPr>
                        <a:t>tiempo</a:t>
                      </a:r>
                      <a:r>
                        <a:rPr sz="850" spc="-25" dirty="0">
                          <a:solidFill>
                            <a:srgbClr val="231F20"/>
                          </a:solidFill>
                          <a:latin typeface="Arial Narrow"/>
                          <a:cs typeface="Arial Narrow"/>
                        </a:rPr>
                        <a:t> </a:t>
                      </a:r>
                      <a:r>
                        <a:rPr sz="850" spc="-5" dirty="0">
                          <a:solidFill>
                            <a:srgbClr val="231F20"/>
                          </a:solidFill>
                          <a:latin typeface="Arial Narrow"/>
                          <a:cs typeface="Arial Narrow"/>
                        </a:rPr>
                        <a:t>largo</a:t>
                      </a:r>
                      <a:endParaRPr sz="85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5"/>
                        </a:spcBef>
                      </a:pPr>
                      <a:endParaRPr sz="800">
                        <a:latin typeface="Times New Roman"/>
                        <a:cs typeface="Times New Roman"/>
                      </a:endParaRPr>
                    </a:p>
                    <a:p>
                      <a:pPr marL="92710">
                        <a:lnSpc>
                          <a:spcPct val="100000"/>
                        </a:lnSpc>
                      </a:pPr>
                      <a:r>
                        <a:rPr sz="850" spc="-30" dirty="0">
                          <a:solidFill>
                            <a:srgbClr val="231F20"/>
                          </a:solidFill>
                          <a:latin typeface="Arial Narrow"/>
                          <a:cs typeface="Arial Narrow"/>
                        </a:rPr>
                        <a:t>Cambie </a:t>
                      </a:r>
                      <a:r>
                        <a:rPr sz="850" spc="-25" dirty="0">
                          <a:solidFill>
                            <a:srgbClr val="231F20"/>
                          </a:solidFill>
                          <a:latin typeface="Arial Narrow"/>
                          <a:cs typeface="Arial Narrow"/>
                        </a:rPr>
                        <a:t>el</a:t>
                      </a:r>
                      <a:r>
                        <a:rPr sz="850" spc="-5" dirty="0">
                          <a:solidFill>
                            <a:srgbClr val="231F20"/>
                          </a:solidFill>
                          <a:latin typeface="Arial Narrow"/>
                          <a:cs typeface="Arial Narrow"/>
                        </a:rPr>
                        <a:t> </a:t>
                      </a:r>
                      <a:r>
                        <a:rPr sz="850" spc="-30" dirty="0">
                          <a:solidFill>
                            <a:srgbClr val="231F20"/>
                          </a:solidFill>
                          <a:latin typeface="Arial Narrow"/>
                          <a:cs typeface="Arial Narrow"/>
                        </a:rPr>
                        <a:t>agua</a:t>
                      </a:r>
                      <a:endParaRPr sz="85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19048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20"/>
                        </a:spcBef>
                      </a:pPr>
                      <a:r>
                        <a:rPr sz="850" dirty="0">
                          <a:solidFill>
                            <a:srgbClr val="231F20"/>
                          </a:solidFill>
                          <a:latin typeface="Arial Narrow"/>
                          <a:cs typeface="Arial Narrow"/>
                        </a:rPr>
                        <a:t>Tiempo </a:t>
                      </a:r>
                      <a:r>
                        <a:rPr sz="850" spc="-5" dirty="0">
                          <a:solidFill>
                            <a:srgbClr val="231F20"/>
                          </a:solidFill>
                          <a:latin typeface="Arial Narrow"/>
                          <a:cs typeface="Arial Narrow"/>
                        </a:rPr>
                        <a:t>de </a:t>
                      </a:r>
                      <a:r>
                        <a:rPr sz="850" dirty="0">
                          <a:solidFill>
                            <a:srgbClr val="231F20"/>
                          </a:solidFill>
                          <a:latin typeface="Arial Narrow"/>
                          <a:cs typeface="Arial Narrow"/>
                        </a:rPr>
                        <a:t>filtrado</a:t>
                      </a:r>
                      <a:r>
                        <a:rPr sz="850" spc="-15" dirty="0">
                          <a:solidFill>
                            <a:srgbClr val="231F20"/>
                          </a:solidFill>
                          <a:latin typeface="Arial Narrow"/>
                          <a:cs typeface="Arial Narrow"/>
                        </a:rPr>
                        <a:t> </a:t>
                      </a:r>
                      <a:r>
                        <a:rPr sz="850" spc="-5" dirty="0">
                          <a:solidFill>
                            <a:srgbClr val="231F20"/>
                          </a:solidFill>
                          <a:latin typeface="Arial Narrow"/>
                          <a:cs typeface="Arial Narrow"/>
                        </a:rPr>
                        <a:t>insuficiente</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170"/>
                        </a:spcBef>
                      </a:pPr>
                      <a:r>
                        <a:rPr sz="850" spc="-30" dirty="0">
                          <a:solidFill>
                            <a:srgbClr val="231F20"/>
                          </a:solidFill>
                          <a:latin typeface="Arial Narrow"/>
                          <a:cs typeface="Arial Narrow"/>
                        </a:rPr>
                        <a:t>Aumente </a:t>
                      </a:r>
                      <a:r>
                        <a:rPr sz="850" spc="-25" dirty="0">
                          <a:solidFill>
                            <a:srgbClr val="231F20"/>
                          </a:solidFill>
                          <a:latin typeface="Arial Narrow"/>
                          <a:cs typeface="Arial Narrow"/>
                        </a:rPr>
                        <a:t>el tiempo </a:t>
                      </a:r>
                      <a:r>
                        <a:rPr sz="850" spc="-30" dirty="0">
                          <a:solidFill>
                            <a:srgbClr val="231F20"/>
                          </a:solidFill>
                          <a:latin typeface="Arial Narrow"/>
                          <a:cs typeface="Arial Narrow"/>
                        </a:rPr>
                        <a:t>de</a:t>
                      </a:r>
                      <a:r>
                        <a:rPr sz="850" spc="15" dirty="0">
                          <a:solidFill>
                            <a:srgbClr val="231F20"/>
                          </a:solidFill>
                          <a:latin typeface="Arial Narrow"/>
                          <a:cs typeface="Arial Narrow"/>
                        </a:rPr>
                        <a:t> </a:t>
                      </a:r>
                      <a:r>
                        <a:rPr sz="850" spc="-20" dirty="0">
                          <a:solidFill>
                            <a:srgbClr val="231F20"/>
                          </a:solidFill>
                          <a:latin typeface="Arial Narrow"/>
                          <a:cs typeface="Arial Narrow"/>
                        </a:rPr>
                        <a:t>filtrado</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95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20"/>
                        </a:spcBef>
                      </a:pPr>
                      <a:r>
                        <a:rPr sz="850" dirty="0">
                          <a:solidFill>
                            <a:srgbClr val="231F20"/>
                          </a:solidFill>
                          <a:latin typeface="Arial Narrow"/>
                          <a:cs typeface="Arial Narrow"/>
                        </a:rPr>
                        <a:t>Cartucho </a:t>
                      </a:r>
                      <a:r>
                        <a:rPr sz="850" spc="-5" dirty="0">
                          <a:solidFill>
                            <a:srgbClr val="231F20"/>
                          </a:solidFill>
                          <a:latin typeface="Arial Narrow"/>
                          <a:cs typeface="Arial Narrow"/>
                        </a:rPr>
                        <a:t>del </a:t>
                      </a:r>
                      <a:r>
                        <a:rPr sz="850" dirty="0">
                          <a:solidFill>
                            <a:srgbClr val="231F20"/>
                          </a:solidFill>
                          <a:latin typeface="Arial Narrow"/>
                          <a:cs typeface="Arial Narrow"/>
                        </a:rPr>
                        <a:t>filtro</a:t>
                      </a:r>
                      <a:r>
                        <a:rPr sz="850" spc="-15" dirty="0">
                          <a:solidFill>
                            <a:srgbClr val="231F20"/>
                          </a:solidFill>
                          <a:latin typeface="Arial Narrow"/>
                          <a:cs typeface="Arial Narrow"/>
                        </a:rPr>
                        <a:t> </a:t>
                      </a:r>
                      <a:r>
                        <a:rPr sz="850" spc="-5" dirty="0">
                          <a:solidFill>
                            <a:srgbClr val="231F20"/>
                          </a:solidFill>
                          <a:latin typeface="Arial Narrow"/>
                          <a:cs typeface="Arial Narrow"/>
                        </a:rPr>
                        <a:t>sucio</a:t>
                      </a:r>
                      <a:endParaRPr sz="85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70"/>
                        </a:spcBef>
                      </a:pPr>
                      <a:r>
                        <a:rPr sz="850" spc="-30" dirty="0">
                          <a:solidFill>
                            <a:srgbClr val="231F20"/>
                          </a:solidFill>
                          <a:latin typeface="Arial Narrow"/>
                          <a:cs typeface="Arial Narrow"/>
                        </a:rPr>
                        <a:t>Limpie o </a:t>
                      </a:r>
                      <a:r>
                        <a:rPr sz="850" spc="-35" dirty="0">
                          <a:solidFill>
                            <a:srgbClr val="231F20"/>
                          </a:solidFill>
                          <a:latin typeface="Arial Narrow"/>
                          <a:cs typeface="Arial Narrow"/>
                        </a:rPr>
                        <a:t>cambie </a:t>
                      </a:r>
                      <a:r>
                        <a:rPr sz="850" spc="-25" dirty="0">
                          <a:solidFill>
                            <a:srgbClr val="231F20"/>
                          </a:solidFill>
                          <a:latin typeface="Arial Narrow"/>
                          <a:cs typeface="Arial Narrow"/>
                        </a:rPr>
                        <a:t>el </a:t>
                      </a:r>
                      <a:r>
                        <a:rPr sz="850" spc="-30" dirty="0">
                          <a:solidFill>
                            <a:srgbClr val="231F20"/>
                          </a:solidFill>
                          <a:latin typeface="Arial Narrow"/>
                          <a:cs typeface="Arial Narrow"/>
                        </a:rPr>
                        <a:t>cartucho </a:t>
                      </a:r>
                      <a:r>
                        <a:rPr sz="850" spc="-25" dirty="0">
                          <a:solidFill>
                            <a:srgbClr val="231F20"/>
                          </a:solidFill>
                          <a:latin typeface="Arial Narrow"/>
                          <a:cs typeface="Arial Narrow"/>
                        </a:rPr>
                        <a:t>del </a:t>
                      </a:r>
                      <a:r>
                        <a:rPr sz="850" spc="-20" dirty="0">
                          <a:solidFill>
                            <a:srgbClr val="231F20"/>
                          </a:solidFill>
                          <a:latin typeface="Arial Narrow"/>
                          <a:cs typeface="Arial Narrow"/>
                        </a:rPr>
                        <a:t>filtro </a:t>
                      </a:r>
                      <a:r>
                        <a:rPr sz="850" spc="-30" dirty="0">
                          <a:solidFill>
                            <a:srgbClr val="231F20"/>
                          </a:solidFill>
                          <a:latin typeface="Arial Narrow"/>
                          <a:cs typeface="Arial Narrow"/>
                        </a:rPr>
                        <a:t>a su debido</a:t>
                      </a:r>
                      <a:r>
                        <a:rPr sz="850" spc="105" dirty="0">
                          <a:solidFill>
                            <a:srgbClr val="231F20"/>
                          </a:solidFill>
                          <a:latin typeface="Arial Narrow"/>
                          <a:cs typeface="Arial Narrow"/>
                        </a:rPr>
                        <a:t> </a:t>
                      </a:r>
                      <a:r>
                        <a:rPr sz="850" spc="-25" dirty="0">
                          <a:solidFill>
                            <a:srgbClr val="231F20"/>
                          </a:solidFill>
                          <a:latin typeface="Arial Narrow"/>
                          <a:cs typeface="Arial Narrow"/>
                        </a:rPr>
                        <a:t>tiempo</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1968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70"/>
                        </a:spcBef>
                      </a:pPr>
                      <a:r>
                        <a:rPr sz="850" spc="-5" dirty="0">
                          <a:solidFill>
                            <a:srgbClr val="231F20"/>
                          </a:solidFill>
                          <a:latin typeface="Arial Narrow"/>
                          <a:cs typeface="Arial Narrow"/>
                        </a:rPr>
                        <a:t>Mantenimiento del agua</a:t>
                      </a:r>
                      <a:r>
                        <a:rPr sz="850" spc="-20" dirty="0">
                          <a:solidFill>
                            <a:srgbClr val="231F20"/>
                          </a:solidFill>
                          <a:latin typeface="Arial Narrow"/>
                          <a:cs typeface="Arial Narrow"/>
                        </a:rPr>
                        <a:t> </a:t>
                      </a:r>
                      <a:r>
                        <a:rPr sz="850" spc="-5" dirty="0">
                          <a:solidFill>
                            <a:srgbClr val="231F20"/>
                          </a:solidFill>
                          <a:latin typeface="Arial Narrow"/>
                          <a:cs typeface="Arial Narrow"/>
                        </a:rPr>
                        <a:t>inadecuado</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20"/>
                        </a:spcBef>
                      </a:pPr>
                      <a:r>
                        <a:rPr sz="850" spc="-25" dirty="0">
                          <a:solidFill>
                            <a:srgbClr val="231F20"/>
                          </a:solidFill>
                          <a:latin typeface="Arial Narrow"/>
                          <a:cs typeface="Arial Narrow"/>
                        </a:rPr>
                        <a:t>Consulte las </a:t>
                      </a:r>
                      <a:r>
                        <a:rPr sz="850" spc="-30" dirty="0">
                          <a:solidFill>
                            <a:srgbClr val="231F20"/>
                          </a:solidFill>
                          <a:latin typeface="Arial Narrow"/>
                          <a:cs typeface="Arial Narrow"/>
                        </a:rPr>
                        <a:t>instrucciones </a:t>
                      </a:r>
                      <a:r>
                        <a:rPr sz="850" spc="-25" dirty="0">
                          <a:solidFill>
                            <a:srgbClr val="231F20"/>
                          </a:solidFill>
                          <a:latin typeface="Arial Narrow"/>
                          <a:cs typeface="Arial Narrow"/>
                        </a:rPr>
                        <a:t>del fabricante del </a:t>
                      </a:r>
                      <a:r>
                        <a:rPr sz="850" spc="-30" dirty="0">
                          <a:solidFill>
                            <a:srgbClr val="231F20"/>
                          </a:solidFill>
                          <a:latin typeface="Arial Narrow"/>
                          <a:cs typeface="Arial Narrow"/>
                        </a:rPr>
                        <a:t>producto</a:t>
                      </a:r>
                      <a:r>
                        <a:rPr sz="850" spc="50" dirty="0">
                          <a:solidFill>
                            <a:srgbClr val="231F20"/>
                          </a:solidFill>
                          <a:latin typeface="Arial Narrow"/>
                          <a:cs typeface="Arial Narrow"/>
                        </a:rPr>
                        <a:t> </a:t>
                      </a:r>
                      <a:r>
                        <a:rPr sz="850" spc="-25" dirty="0">
                          <a:solidFill>
                            <a:srgbClr val="231F20"/>
                          </a:solidFill>
                          <a:latin typeface="Arial Narrow"/>
                          <a:cs typeface="Arial Narrow"/>
                        </a:rPr>
                        <a:t>químico</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20786">
                <a:tc>
                  <a:txBody>
                    <a:bodyPr/>
                    <a:lstStyle/>
                    <a:p>
                      <a:pPr marL="59055" marR="62865">
                        <a:lnSpc>
                          <a:spcPts val="1000"/>
                        </a:lnSpc>
                        <a:spcBef>
                          <a:spcPts val="580"/>
                        </a:spcBef>
                      </a:pPr>
                      <a:r>
                        <a:rPr sz="850" b="1" dirty="0">
                          <a:solidFill>
                            <a:srgbClr val="231F20"/>
                          </a:solidFill>
                          <a:latin typeface="Arial Narrow"/>
                          <a:cs typeface="Arial Narrow"/>
                        </a:rPr>
                        <a:t>LA BAÑERA DE</a:t>
                      </a:r>
                      <a:r>
                        <a:rPr sz="850" b="1" spc="-105" dirty="0">
                          <a:solidFill>
                            <a:srgbClr val="231F20"/>
                          </a:solidFill>
                          <a:latin typeface="Arial Narrow"/>
                          <a:cs typeface="Arial Narrow"/>
                        </a:rPr>
                        <a:t> </a:t>
                      </a:r>
                      <a:r>
                        <a:rPr sz="850" b="1" dirty="0">
                          <a:solidFill>
                            <a:srgbClr val="231F20"/>
                          </a:solidFill>
                          <a:latin typeface="Arial Narrow"/>
                          <a:cs typeface="Arial Narrow"/>
                        </a:rPr>
                        <a:t>SPA  TIENE UNA FORMA  ANORMAL</a:t>
                      </a:r>
                      <a:endParaRPr sz="850">
                        <a:latin typeface="Arial Narrow"/>
                        <a:cs typeface="Arial Narrow"/>
                      </a:endParaRPr>
                    </a:p>
                  </a:txBody>
                  <a:tcPr marL="0" marR="0" marT="73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341630">
                        <a:lnSpc>
                          <a:spcPct val="117700"/>
                        </a:lnSpc>
                        <a:spcBef>
                          <a:spcPts val="840"/>
                        </a:spcBef>
                      </a:pPr>
                      <a:r>
                        <a:rPr sz="850" dirty="0">
                          <a:solidFill>
                            <a:srgbClr val="231F20"/>
                          </a:solidFill>
                          <a:latin typeface="Arial Narrow"/>
                          <a:cs typeface="Arial Narrow"/>
                        </a:rPr>
                        <a:t>Presión </a:t>
                      </a:r>
                      <a:r>
                        <a:rPr sz="850" spc="-5" dirty="0">
                          <a:solidFill>
                            <a:srgbClr val="231F20"/>
                          </a:solidFill>
                          <a:latin typeface="Arial Narrow"/>
                          <a:cs typeface="Arial Narrow"/>
                        </a:rPr>
                        <a:t>del aire adicional debido </a:t>
                      </a:r>
                      <a:r>
                        <a:rPr sz="850" dirty="0">
                          <a:solidFill>
                            <a:srgbClr val="231F20"/>
                          </a:solidFill>
                          <a:latin typeface="Arial Narrow"/>
                          <a:cs typeface="Arial Narrow"/>
                        </a:rPr>
                        <a:t>a </a:t>
                      </a:r>
                      <a:r>
                        <a:rPr sz="850" spc="-5" dirty="0">
                          <a:solidFill>
                            <a:srgbClr val="231F20"/>
                          </a:solidFill>
                          <a:latin typeface="Arial Narrow"/>
                          <a:cs typeface="Arial Narrow"/>
                        </a:rPr>
                        <a:t>la  </a:t>
                      </a:r>
                      <a:r>
                        <a:rPr sz="850" dirty="0">
                          <a:solidFill>
                            <a:srgbClr val="231F20"/>
                          </a:solidFill>
                          <a:latin typeface="Arial Narrow"/>
                          <a:cs typeface="Arial Narrow"/>
                        </a:rPr>
                        <a:t>fuerte </a:t>
                      </a:r>
                      <a:r>
                        <a:rPr sz="850" spc="-5" dirty="0">
                          <a:solidFill>
                            <a:srgbClr val="231F20"/>
                          </a:solidFill>
                          <a:latin typeface="Arial Narrow"/>
                          <a:cs typeface="Arial Narrow"/>
                        </a:rPr>
                        <a:t>luz</a:t>
                      </a:r>
                      <a:r>
                        <a:rPr sz="850" spc="-15" dirty="0">
                          <a:solidFill>
                            <a:srgbClr val="231F20"/>
                          </a:solidFill>
                          <a:latin typeface="Arial Narrow"/>
                          <a:cs typeface="Arial Narrow"/>
                        </a:rPr>
                        <a:t> </a:t>
                      </a:r>
                      <a:r>
                        <a:rPr sz="850" spc="-5" dirty="0">
                          <a:solidFill>
                            <a:srgbClr val="231F20"/>
                          </a:solidFill>
                          <a:latin typeface="Arial Narrow"/>
                          <a:cs typeface="Arial Narrow"/>
                        </a:rPr>
                        <a:t>solar</a:t>
                      </a:r>
                      <a:endParaRPr sz="85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70"/>
                        </a:spcBef>
                      </a:pPr>
                      <a:r>
                        <a:rPr sz="850" spc="-25" dirty="0">
                          <a:solidFill>
                            <a:srgbClr val="231F20"/>
                          </a:solidFill>
                          <a:latin typeface="Arial Narrow"/>
                          <a:cs typeface="Arial Narrow"/>
                        </a:rPr>
                        <a:t>Revise la </a:t>
                      </a:r>
                      <a:r>
                        <a:rPr sz="850" spc="-30" dirty="0">
                          <a:solidFill>
                            <a:srgbClr val="231F20"/>
                          </a:solidFill>
                          <a:latin typeface="Arial Narrow"/>
                          <a:cs typeface="Arial Narrow"/>
                        </a:rPr>
                        <a:t>presión </a:t>
                      </a:r>
                      <a:r>
                        <a:rPr sz="850" spc="-25" dirty="0">
                          <a:solidFill>
                            <a:srgbClr val="231F20"/>
                          </a:solidFill>
                          <a:latin typeface="Arial Narrow"/>
                          <a:cs typeface="Arial Narrow"/>
                        </a:rPr>
                        <a:t>del aire y </a:t>
                      </a:r>
                      <a:r>
                        <a:rPr sz="850" spc="-30" dirty="0">
                          <a:solidFill>
                            <a:srgbClr val="231F20"/>
                          </a:solidFill>
                          <a:latin typeface="Arial Narrow"/>
                          <a:cs typeface="Arial Narrow"/>
                        </a:rPr>
                        <a:t>suelte </a:t>
                      </a:r>
                      <a:r>
                        <a:rPr sz="850" spc="-25" dirty="0">
                          <a:solidFill>
                            <a:srgbClr val="231F20"/>
                          </a:solidFill>
                          <a:latin typeface="Arial Narrow"/>
                          <a:cs typeface="Arial Narrow"/>
                        </a:rPr>
                        <a:t>aire si </a:t>
                      </a:r>
                      <a:r>
                        <a:rPr sz="850" spc="-30" dirty="0">
                          <a:solidFill>
                            <a:srgbClr val="231F20"/>
                          </a:solidFill>
                          <a:latin typeface="Arial Narrow"/>
                          <a:cs typeface="Arial Narrow"/>
                        </a:rPr>
                        <a:t>es</a:t>
                      </a:r>
                      <a:r>
                        <a:rPr sz="850" spc="80" dirty="0">
                          <a:solidFill>
                            <a:srgbClr val="231F20"/>
                          </a:solidFill>
                          <a:latin typeface="Arial Narrow"/>
                          <a:cs typeface="Arial Narrow"/>
                        </a:rPr>
                        <a:t> </a:t>
                      </a:r>
                      <a:r>
                        <a:rPr sz="850" spc="-25" dirty="0">
                          <a:solidFill>
                            <a:srgbClr val="231F20"/>
                          </a:solidFill>
                          <a:latin typeface="Arial Narrow"/>
                          <a:cs typeface="Arial Narrow"/>
                        </a:rPr>
                        <a:t>necesario</a:t>
                      </a:r>
                      <a:endParaRPr sz="850">
                        <a:latin typeface="Arial Narrow"/>
                        <a:cs typeface="Arial Narrow"/>
                      </a:endParaRPr>
                    </a:p>
                    <a:p>
                      <a:pPr marL="92710" marR="121285">
                        <a:lnSpc>
                          <a:spcPct val="117700"/>
                        </a:lnSpc>
                      </a:pPr>
                      <a:r>
                        <a:rPr sz="850" spc="-30" dirty="0">
                          <a:solidFill>
                            <a:srgbClr val="231F20"/>
                          </a:solidFill>
                          <a:latin typeface="Arial Narrow"/>
                          <a:cs typeface="Arial Narrow"/>
                        </a:rPr>
                        <a:t>Cuando </a:t>
                      </a:r>
                      <a:r>
                        <a:rPr sz="850" spc="-25" dirty="0">
                          <a:solidFill>
                            <a:srgbClr val="231F20"/>
                          </a:solidFill>
                          <a:latin typeface="Arial Narrow"/>
                          <a:cs typeface="Arial Narrow"/>
                        </a:rPr>
                        <a:t>el tiempo </a:t>
                      </a:r>
                      <a:r>
                        <a:rPr sz="850" spc="-30" dirty="0">
                          <a:solidFill>
                            <a:srgbClr val="231F20"/>
                          </a:solidFill>
                          <a:latin typeface="Arial Narrow"/>
                          <a:cs typeface="Arial Narrow"/>
                        </a:rPr>
                        <a:t>es caluroso, es aconsejable </a:t>
                      </a:r>
                      <a:r>
                        <a:rPr sz="850" spc="-35" dirty="0">
                          <a:solidFill>
                            <a:srgbClr val="231F20"/>
                          </a:solidFill>
                          <a:latin typeface="Arial Narrow"/>
                          <a:cs typeface="Arial Narrow"/>
                        </a:rPr>
                        <a:t>comprobar </a:t>
                      </a:r>
                      <a:r>
                        <a:rPr sz="850" spc="-25" dirty="0">
                          <a:solidFill>
                            <a:srgbClr val="231F20"/>
                          </a:solidFill>
                          <a:latin typeface="Arial Narrow"/>
                          <a:cs typeface="Arial Narrow"/>
                        </a:rPr>
                        <a:t>si </a:t>
                      </a:r>
                      <a:r>
                        <a:rPr sz="850" spc="-30" dirty="0">
                          <a:solidFill>
                            <a:srgbClr val="231F20"/>
                          </a:solidFill>
                          <a:latin typeface="Arial Narrow"/>
                          <a:cs typeface="Arial Narrow"/>
                        </a:rPr>
                        <a:t>se </a:t>
                      </a:r>
                      <a:r>
                        <a:rPr sz="850" spc="-35" dirty="0">
                          <a:solidFill>
                            <a:srgbClr val="231F20"/>
                          </a:solidFill>
                          <a:latin typeface="Arial Narrow"/>
                          <a:cs typeface="Arial Narrow"/>
                        </a:rPr>
                        <a:t>debe </a:t>
                      </a:r>
                      <a:r>
                        <a:rPr sz="850" spc="-25" dirty="0">
                          <a:solidFill>
                            <a:srgbClr val="231F20"/>
                          </a:solidFill>
                          <a:latin typeface="Arial Narrow"/>
                          <a:cs typeface="Arial Narrow"/>
                        </a:rPr>
                        <a:t>liberar </a:t>
                      </a:r>
                      <a:r>
                        <a:rPr sz="850" spc="-30" dirty="0">
                          <a:solidFill>
                            <a:srgbClr val="231F20"/>
                          </a:solidFill>
                          <a:latin typeface="Arial Narrow"/>
                          <a:cs typeface="Arial Narrow"/>
                        </a:rPr>
                        <a:t>algo de </a:t>
                      </a:r>
                      <a:r>
                        <a:rPr sz="850" spc="-25" dirty="0">
                          <a:solidFill>
                            <a:srgbClr val="231F20"/>
                          </a:solidFill>
                          <a:latin typeface="Arial Narrow"/>
                          <a:cs typeface="Arial Narrow"/>
                        </a:rPr>
                        <a:t>aire para  evitar </a:t>
                      </a:r>
                      <a:r>
                        <a:rPr sz="850" spc="-30" dirty="0">
                          <a:solidFill>
                            <a:srgbClr val="231F20"/>
                          </a:solidFill>
                          <a:latin typeface="Arial Narrow"/>
                          <a:cs typeface="Arial Narrow"/>
                        </a:rPr>
                        <a:t>posibles </a:t>
                      </a:r>
                      <a:r>
                        <a:rPr sz="850" spc="-35" dirty="0">
                          <a:solidFill>
                            <a:srgbClr val="231F20"/>
                          </a:solidFill>
                          <a:latin typeface="Arial Narrow"/>
                          <a:cs typeface="Arial Narrow"/>
                        </a:rPr>
                        <a:t>daños </a:t>
                      </a:r>
                      <a:r>
                        <a:rPr sz="850" spc="-30" dirty="0">
                          <a:solidFill>
                            <a:srgbClr val="231F20"/>
                          </a:solidFill>
                          <a:latin typeface="Arial Narrow"/>
                          <a:cs typeface="Arial Narrow"/>
                        </a:rPr>
                        <a:t>en </a:t>
                      </a:r>
                      <a:r>
                        <a:rPr sz="850" spc="-25" dirty="0">
                          <a:solidFill>
                            <a:srgbClr val="231F20"/>
                          </a:solidFill>
                          <a:latin typeface="Arial Narrow"/>
                          <a:cs typeface="Arial Narrow"/>
                        </a:rPr>
                        <a:t>la </a:t>
                      </a:r>
                      <a:r>
                        <a:rPr sz="850" spc="-30" dirty="0">
                          <a:solidFill>
                            <a:srgbClr val="231F20"/>
                          </a:solidFill>
                          <a:latin typeface="Arial Narrow"/>
                          <a:cs typeface="Arial Narrow"/>
                        </a:rPr>
                        <a:t>bañera </a:t>
                      </a:r>
                      <a:r>
                        <a:rPr sz="850" spc="-25" dirty="0">
                          <a:solidFill>
                            <a:srgbClr val="231F20"/>
                          </a:solidFill>
                          <a:latin typeface="Arial Narrow"/>
                          <a:cs typeface="Arial Narrow"/>
                        </a:rPr>
                        <a:t>del</a:t>
                      </a:r>
                      <a:r>
                        <a:rPr sz="850" spc="65" dirty="0">
                          <a:solidFill>
                            <a:srgbClr val="231F20"/>
                          </a:solidFill>
                          <a:latin typeface="Arial Narrow"/>
                          <a:cs typeface="Arial Narrow"/>
                        </a:rPr>
                        <a:t> </a:t>
                      </a:r>
                      <a:r>
                        <a:rPr sz="850" spc="-30" dirty="0">
                          <a:solidFill>
                            <a:srgbClr val="231F20"/>
                          </a:solidFill>
                          <a:latin typeface="Arial Narrow"/>
                          <a:cs typeface="Arial Narrow"/>
                        </a:rPr>
                        <a:t>spa.</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9"/>
                  </a:ext>
                </a:extLst>
              </a:tr>
              <a:tr h="193023">
                <a:tc rowSpan="2">
                  <a:txBody>
                    <a:bodyPr/>
                    <a:lstStyle/>
                    <a:p>
                      <a:pPr marL="59055">
                        <a:lnSpc>
                          <a:spcPts val="940"/>
                        </a:lnSpc>
                      </a:pPr>
                      <a:r>
                        <a:rPr sz="850" b="1" dirty="0">
                          <a:solidFill>
                            <a:srgbClr val="231F20"/>
                          </a:solidFill>
                          <a:latin typeface="Arial Narrow"/>
                          <a:cs typeface="Arial Narrow"/>
                        </a:rPr>
                        <a:t>EL SOPLADOR</a:t>
                      </a:r>
                      <a:r>
                        <a:rPr sz="850" b="1" spc="-25" dirty="0">
                          <a:solidFill>
                            <a:srgbClr val="231F20"/>
                          </a:solidFill>
                          <a:latin typeface="Arial Narrow"/>
                          <a:cs typeface="Arial Narrow"/>
                        </a:rPr>
                        <a:t> </a:t>
                      </a:r>
                      <a:r>
                        <a:rPr sz="850" b="1" dirty="0">
                          <a:solidFill>
                            <a:srgbClr val="231F20"/>
                          </a:solidFill>
                          <a:latin typeface="Arial Narrow"/>
                          <a:cs typeface="Arial Narrow"/>
                        </a:rPr>
                        <a:t>DE</a:t>
                      </a:r>
                      <a:endParaRPr sz="850">
                        <a:latin typeface="Arial Narrow"/>
                        <a:cs typeface="Arial Narrow"/>
                      </a:endParaRPr>
                    </a:p>
                    <a:p>
                      <a:pPr marL="59055" marR="62230">
                        <a:lnSpc>
                          <a:spcPts val="1000"/>
                        </a:lnSpc>
                        <a:spcBef>
                          <a:spcPts val="40"/>
                        </a:spcBef>
                      </a:pPr>
                      <a:r>
                        <a:rPr sz="850" b="1" dirty="0">
                          <a:solidFill>
                            <a:srgbClr val="231F20"/>
                          </a:solidFill>
                          <a:latin typeface="Arial Narrow"/>
                          <a:cs typeface="Arial Narrow"/>
                        </a:rPr>
                        <a:t>AIRE DE</a:t>
                      </a:r>
                      <a:r>
                        <a:rPr sz="850" b="1" spc="-65" dirty="0">
                          <a:solidFill>
                            <a:srgbClr val="231F20"/>
                          </a:solidFill>
                          <a:latin typeface="Arial Narrow"/>
                          <a:cs typeface="Arial Narrow"/>
                        </a:rPr>
                        <a:t> </a:t>
                      </a:r>
                      <a:r>
                        <a:rPr sz="850" b="1" spc="-5" dirty="0">
                          <a:solidFill>
                            <a:srgbClr val="231F20"/>
                          </a:solidFill>
                          <a:latin typeface="Arial Narrow"/>
                          <a:cs typeface="Arial Narrow"/>
                        </a:rPr>
                        <a:t>BURBUJAS  </a:t>
                      </a:r>
                      <a:r>
                        <a:rPr sz="850" b="1" dirty="0">
                          <a:solidFill>
                            <a:srgbClr val="231F20"/>
                          </a:solidFill>
                          <a:latin typeface="Arial Narrow"/>
                          <a:cs typeface="Arial Narrow"/>
                        </a:rPr>
                        <a:t>NO</a:t>
                      </a:r>
                      <a:r>
                        <a:rPr sz="850" b="1" spc="-10" dirty="0">
                          <a:solidFill>
                            <a:srgbClr val="231F20"/>
                          </a:solidFill>
                          <a:latin typeface="Arial Narrow"/>
                          <a:cs typeface="Arial Narrow"/>
                        </a:rPr>
                        <a:t> </a:t>
                      </a:r>
                      <a:r>
                        <a:rPr sz="850" b="1" spc="-5" dirty="0">
                          <a:solidFill>
                            <a:srgbClr val="231F20"/>
                          </a:solidFill>
                          <a:latin typeface="Arial Narrow"/>
                          <a:cs typeface="Arial Narrow"/>
                        </a:rPr>
                        <a:t>FUNCIONA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120"/>
                        </a:spcBef>
                      </a:pPr>
                      <a:r>
                        <a:rPr sz="850" dirty="0">
                          <a:solidFill>
                            <a:srgbClr val="231F20"/>
                          </a:solidFill>
                          <a:latin typeface="Arial Narrow"/>
                          <a:cs typeface="Arial Narrow"/>
                        </a:rPr>
                        <a:t>Apagado </a:t>
                      </a:r>
                      <a:r>
                        <a:rPr sz="850" spc="-5" dirty="0">
                          <a:solidFill>
                            <a:srgbClr val="231F20"/>
                          </a:solidFill>
                          <a:latin typeface="Arial Narrow"/>
                          <a:cs typeface="Arial Narrow"/>
                        </a:rPr>
                        <a:t>automático 10</a:t>
                      </a:r>
                      <a:r>
                        <a:rPr sz="850" spc="-20" dirty="0">
                          <a:solidFill>
                            <a:srgbClr val="231F20"/>
                          </a:solidFill>
                          <a:latin typeface="Arial Narrow"/>
                          <a:cs typeface="Arial Narrow"/>
                        </a:rPr>
                        <a:t> </a:t>
                      </a:r>
                      <a:r>
                        <a:rPr sz="850" spc="-5" dirty="0">
                          <a:solidFill>
                            <a:srgbClr val="231F20"/>
                          </a:solidFill>
                          <a:latin typeface="Arial Narrow"/>
                          <a:cs typeface="Arial Narrow"/>
                        </a:rPr>
                        <a:t>minutos</a:t>
                      </a:r>
                      <a:endParaRPr sz="85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170"/>
                        </a:spcBef>
                      </a:pPr>
                      <a:r>
                        <a:rPr sz="850" spc="-30" dirty="0">
                          <a:solidFill>
                            <a:srgbClr val="231F20"/>
                          </a:solidFill>
                          <a:latin typeface="Arial Narrow"/>
                          <a:cs typeface="Arial Narrow"/>
                        </a:rPr>
                        <a:t>Espere 10 minutos </a:t>
                      </a:r>
                      <a:r>
                        <a:rPr sz="850" spc="-25" dirty="0">
                          <a:solidFill>
                            <a:srgbClr val="231F20"/>
                          </a:solidFill>
                          <a:latin typeface="Arial Narrow"/>
                          <a:cs typeface="Arial Narrow"/>
                        </a:rPr>
                        <a:t>y </a:t>
                      </a:r>
                      <a:r>
                        <a:rPr sz="850" spc="-30" dirty="0">
                          <a:solidFill>
                            <a:srgbClr val="231F20"/>
                          </a:solidFill>
                          <a:latin typeface="Arial Narrow"/>
                          <a:cs typeface="Arial Narrow"/>
                        </a:rPr>
                        <a:t>encienda de </a:t>
                      </a:r>
                      <a:r>
                        <a:rPr sz="850" spc="-35" dirty="0">
                          <a:solidFill>
                            <a:srgbClr val="231F20"/>
                          </a:solidFill>
                          <a:latin typeface="Arial Narrow"/>
                          <a:cs typeface="Arial Narrow"/>
                        </a:rPr>
                        <a:t>nuevo </a:t>
                      </a:r>
                      <a:r>
                        <a:rPr sz="850" spc="-25" dirty="0">
                          <a:solidFill>
                            <a:srgbClr val="231F20"/>
                          </a:solidFill>
                          <a:latin typeface="Arial Narrow"/>
                          <a:cs typeface="Arial Narrow"/>
                        </a:rPr>
                        <a:t>el </a:t>
                      </a:r>
                      <a:r>
                        <a:rPr sz="850" spc="-30" dirty="0">
                          <a:solidFill>
                            <a:srgbClr val="231F20"/>
                          </a:solidFill>
                          <a:latin typeface="Arial Narrow"/>
                          <a:cs typeface="Arial Narrow"/>
                        </a:rPr>
                        <a:t>botón de</a:t>
                      </a:r>
                      <a:r>
                        <a:rPr sz="850" spc="110" dirty="0">
                          <a:solidFill>
                            <a:srgbClr val="231F20"/>
                          </a:solidFill>
                          <a:latin typeface="Arial Narrow"/>
                          <a:cs typeface="Arial Narrow"/>
                        </a:rPr>
                        <a:t> </a:t>
                      </a:r>
                      <a:r>
                        <a:rPr sz="850" spc="-25" dirty="0">
                          <a:solidFill>
                            <a:srgbClr val="231F20"/>
                          </a:solidFill>
                          <a:latin typeface="Arial Narrow"/>
                          <a:cs typeface="Arial Narrow"/>
                        </a:rPr>
                        <a:t>burbujas</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0"/>
                  </a:ext>
                </a:extLst>
              </a:tr>
              <a:tr h="19169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00"/>
                        </a:spcBef>
                      </a:pPr>
                      <a:r>
                        <a:rPr sz="850" dirty="0">
                          <a:solidFill>
                            <a:srgbClr val="231F20"/>
                          </a:solidFill>
                          <a:latin typeface="Arial Narrow"/>
                          <a:cs typeface="Arial Narrow"/>
                        </a:rPr>
                        <a:t>Piezas </a:t>
                      </a:r>
                      <a:r>
                        <a:rPr sz="850" spc="-5" dirty="0">
                          <a:solidFill>
                            <a:srgbClr val="231F20"/>
                          </a:solidFill>
                          <a:latin typeface="Arial Narrow"/>
                          <a:cs typeface="Arial Narrow"/>
                        </a:rPr>
                        <a:t>internas</a:t>
                      </a:r>
                      <a:r>
                        <a:rPr sz="850" spc="-15" dirty="0">
                          <a:solidFill>
                            <a:srgbClr val="231F20"/>
                          </a:solidFill>
                          <a:latin typeface="Arial Narrow"/>
                          <a:cs typeface="Arial Narrow"/>
                        </a:rPr>
                        <a:t> </a:t>
                      </a:r>
                      <a:r>
                        <a:rPr sz="850" dirty="0">
                          <a:solidFill>
                            <a:srgbClr val="231F20"/>
                          </a:solidFill>
                          <a:latin typeface="Arial Narrow"/>
                          <a:cs typeface="Arial Narrow"/>
                        </a:rPr>
                        <a:t>dañadas</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50"/>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58650">
                <a:tc rowSpan="2">
                  <a:txBody>
                    <a:bodyPr/>
                    <a:lstStyle/>
                    <a:p>
                      <a:pPr>
                        <a:lnSpc>
                          <a:spcPct val="100000"/>
                        </a:lnSpc>
                        <a:spcBef>
                          <a:spcPts val="5"/>
                        </a:spcBef>
                      </a:pPr>
                      <a:endParaRPr sz="800">
                        <a:latin typeface="Times New Roman"/>
                        <a:cs typeface="Times New Roman"/>
                      </a:endParaRPr>
                    </a:p>
                    <a:p>
                      <a:pPr marL="59055" marR="259079">
                        <a:lnSpc>
                          <a:spcPts val="900"/>
                        </a:lnSpc>
                      </a:pPr>
                      <a:r>
                        <a:rPr sz="850" b="1" dirty="0">
                          <a:solidFill>
                            <a:srgbClr val="231F20"/>
                          </a:solidFill>
                          <a:latin typeface="Arial Narrow"/>
                          <a:cs typeface="Arial Narrow"/>
                        </a:rPr>
                        <a:t>LA BOMBA</a:t>
                      </a:r>
                      <a:r>
                        <a:rPr sz="850" b="1" spc="-100" dirty="0">
                          <a:solidFill>
                            <a:srgbClr val="231F20"/>
                          </a:solidFill>
                          <a:latin typeface="Arial Narrow"/>
                          <a:cs typeface="Arial Narrow"/>
                        </a:rPr>
                        <a:t> </a:t>
                      </a:r>
                      <a:r>
                        <a:rPr sz="850" b="1" dirty="0">
                          <a:solidFill>
                            <a:srgbClr val="231F20"/>
                          </a:solidFill>
                          <a:latin typeface="Arial Narrow"/>
                          <a:cs typeface="Arial Narrow"/>
                        </a:rPr>
                        <a:t>DEL  FILTRO NO  FUNCIONA</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553085">
                        <a:lnSpc>
                          <a:spcPct val="117700"/>
                        </a:lnSpc>
                        <a:spcBef>
                          <a:spcPts val="110"/>
                        </a:spcBef>
                      </a:pPr>
                      <a:r>
                        <a:rPr sz="850" dirty="0">
                          <a:solidFill>
                            <a:srgbClr val="231F20"/>
                          </a:solidFill>
                          <a:latin typeface="Arial Narrow"/>
                          <a:cs typeface="Arial Narrow"/>
                        </a:rPr>
                        <a:t>Cartucho </a:t>
                      </a:r>
                      <a:r>
                        <a:rPr sz="850" spc="-5" dirty="0">
                          <a:solidFill>
                            <a:srgbClr val="231F20"/>
                          </a:solidFill>
                          <a:latin typeface="Arial Narrow"/>
                          <a:cs typeface="Arial Narrow"/>
                        </a:rPr>
                        <a:t>del </a:t>
                      </a:r>
                      <a:r>
                        <a:rPr sz="850" dirty="0">
                          <a:solidFill>
                            <a:srgbClr val="231F20"/>
                          </a:solidFill>
                          <a:latin typeface="Arial Narrow"/>
                          <a:cs typeface="Arial Narrow"/>
                        </a:rPr>
                        <a:t>filtro </a:t>
                      </a:r>
                      <a:r>
                        <a:rPr sz="850" spc="-5" dirty="0">
                          <a:solidFill>
                            <a:srgbClr val="231F20"/>
                          </a:solidFill>
                          <a:latin typeface="Arial Narrow"/>
                          <a:cs typeface="Arial Narrow"/>
                        </a:rPr>
                        <a:t>obstruido</a:t>
                      </a:r>
                      <a:r>
                        <a:rPr sz="850" spc="-95" dirty="0">
                          <a:solidFill>
                            <a:srgbClr val="231F20"/>
                          </a:solidFill>
                          <a:latin typeface="Arial Narrow"/>
                          <a:cs typeface="Arial Narrow"/>
                        </a:rPr>
                        <a:t> </a:t>
                      </a:r>
                      <a:r>
                        <a:rPr sz="850" dirty="0">
                          <a:solidFill>
                            <a:srgbClr val="231F20"/>
                          </a:solidFill>
                          <a:latin typeface="Arial Narrow"/>
                          <a:cs typeface="Arial Narrow"/>
                        </a:rPr>
                        <a:t>por  </a:t>
                      </a:r>
                      <a:r>
                        <a:rPr sz="850" spc="-5" dirty="0">
                          <a:solidFill>
                            <a:srgbClr val="231F20"/>
                          </a:solidFill>
                          <a:latin typeface="Arial Narrow"/>
                          <a:cs typeface="Arial Narrow"/>
                        </a:rPr>
                        <a:t>suciedad </a:t>
                      </a:r>
                      <a:r>
                        <a:rPr sz="850" dirty="0">
                          <a:solidFill>
                            <a:srgbClr val="231F20"/>
                          </a:solidFill>
                          <a:latin typeface="Arial Narrow"/>
                          <a:cs typeface="Arial Narrow"/>
                        </a:rPr>
                        <a:t>u </a:t>
                      </a:r>
                      <a:r>
                        <a:rPr sz="850" spc="-5" dirty="0">
                          <a:solidFill>
                            <a:srgbClr val="231F20"/>
                          </a:solidFill>
                          <a:latin typeface="Arial Narrow"/>
                          <a:cs typeface="Arial Narrow"/>
                        </a:rPr>
                        <a:t>otros</a:t>
                      </a:r>
                      <a:r>
                        <a:rPr sz="850" spc="-30" dirty="0">
                          <a:solidFill>
                            <a:srgbClr val="231F20"/>
                          </a:solidFill>
                          <a:latin typeface="Arial Narrow"/>
                          <a:cs typeface="Arial Narrow"/>
                        </a:rPr>
                        <a:t> </a:t>
                      </a:r>
                      <a:r>
                        <a:rPr sz="850" dirty="0">
                          <a:solidFill>
                            <a:srgbClr val="231F20"/>
                          </a:solidFill>
                          <a:latin typeface="Arial Narrow"/>
                          <a:cs typeface="Arial Narrow"/>
                        </a:rPr>
                        <a:t>objetos</a:t>
                      </a:r>
                      <a:endParaRPr sz="85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840"/>
                        </a:spcBef>
                      </a:pPr>
                      <a:r>
                        <a:rPr sz="850" spc="-30" dirty="0">
                          <a:solidFill>
                            <a:srgbClr val="231F20"/>
                          </a:solidFill>
                          <a:latin typeface="Arial Narrow"/>
                          <a:cs typeface="Arial Narrow"/>
                        </a:rPr>
                        <a:t>Limpie o </a:t>
                      </a:r>
                      <a:r>
                        <a:rPr sz="850" spc="-35" dirty="0">
                          <a:solidFill>
                            <a:srgbClr val="231F20"/>
                          </a:solidFill>
                          <a:latin typeface="Arial Narrow"/>
                          <a:cs typeface="Arial Narrow"/>
                        </a:rPr>
                        <a:t>cambie </a:t>
                      </a:r>
                      <a:r>
                        <a:rPr sz="850" spc="-25" dirty="0">
                          <a:solidFill>
                            <a:srgbClr val="231F20"/>
                          </a:solidFill>
                          <a:latin typeface="Arial Narrow"/>
                          <a:cs typeface="Arial Narrow"/>
                        </a:rPr>
                        <a:t>el </a:t>
                      </a:r>
                      <a:r>
                        <a:rPr sz="850" spc="-30" dirty="0">
                          <a:solidFill>
                            <a:srgbClr val="231F20"/>
                          </a:solidFill>
                          <a:latin typeface="Arial Narrow"/>
                          <a:cs typeface="Arial Narrow"/>
                        </a:rPr>
                        <a:t>cartucho </a:t>
                      </a:r>
                      <a:r>
                        <a:rPr sz="850" spc="-25" dirty="0">
                          <a:solidFill>
                            <a:srgbClr val="231F20"/>
                          </a:solidFill>
                          <a:latin typeface="Arial Narrow"/>
                          <a:cs typeface="Arial Narrow"/>
                        </a:rPr>
                        <a:t>del</a:t>
                      </a:r>
                      <a:r>
                        <a:rPr sz="850" spc="55" dirty="0">
                          <a:solidFill>
                            <a:srgbClr val="231F20"/>
                          </a:solidFill>
                          <a:latin typeface="Arial Narrow"/>
                          <a:cs typeface="Arial Narrow"/>
                        </a:rPr>
                        <a:t> </a:t>
                      </a:r>
                      <a:r>
                        <a:rPr sz="850" spc="-20" dirty="0">
                          <a:solidFill>
                            <a:srgbClr val="231F20"/>
                          </a:solidFill>
                          <a:latin typeface="Arial Narrow"/>
                          <a:cs typeface="Arial Narrow"/>
                        </a:rPr>
                        <a:t>filtro</a:t>
                      </a:r>
                      <a:endParaRPr sz="85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8967">
                <a:tc vMerge="1">
                  <a:txBody>
                    <a:bodyPr/>
                    <a:lstStyle/>
                    <a:p>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65"/>
                        </a:spcBef>
                      </a:pPr>
                      <a:r>
                        <a:rPr sz="850" dirty="0">
                          <a:solidFill>
                            <a:srgbClr val="231F20"/>
                          </a:solidFill>
                          <a:latin typeface="Arial Narrow"/>
                          <a:cs typeface="Arial Narrow"/>
                        </a:rPr>
                        <a:t>Fallo </a:t>
                      </a:r>
                      <a:r>
                        <a:rPr sz="850" spc="-5" dirty="0">
                          <a:solidFill>
                            <a:srgbClr val="231F20"/>
                          </a:solidFill>
                          <a:latin typeface="Arial Narrow"/>
                          <a:cs typeface="Arial Narrow"/>
                        </a:rPr>
                        <a:t>del sistema de</a:t>
                      </a:r>
                      <a:r>
                        <a:rPr sz="850" spc="-15" dirty="0">
                          <a:solidFill>
                            <a:srgbClr val="231F20"/>
                          </a:solidFill>
                          <a:latin typeface="Arial Narrow"/>
                          <a:cs typeface="Arial Narrow"/>
                        </a:rPr>
                        <a:t> </a:t>
                      </a:r>
                      <a:r>
                        <a:rPr sz="850" dirty="0">
                          <a:solidFill>
                            <a:srgbClr val="231F20"/>
                          </a:solidFill>
                          <a:latin typeface="Arial Narrow"/>
                          <a:cs typeface="Arial Narrow"/>
                        </a:rPr>
                        <a:t>filtrado</a:t>
                      </a:r>
                      <a:endParaRPr sz="850">
                        <a:latin typeface="Arial Narrow"/>
                        <a:cs typeface="Arial Narrow"/>
                      </a:endParaRPr>
                    </a:p>
                  </a:txBody>
                  <a:tcPr marL="0" marR="0" marT="336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15"/>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3"/>
                  </a:ext>
                </a:extLst>
              </a:tr>
              <a:tr h="349331">
                <a:tc rowSpan="3">
                  <a:txBody>
                    <a:bodyPr/>
                    <a:lstStyle/>
                    <a:p>
                      <a:pPr>
                        <a:lnSpc>
                          <a:spcPct val="100000"/>
                        </a:lnSpc>
                      </a:pPr>
                      <a:endParaRPr sz="1000">
                        <a:latin typeface="Times New Roman"/>
                        <a:cs typeface="Times New Roman"/>
                      </a:endParaRPr>
                    </a:p>
                    <a:p>
                      <a:pPr marL="59055" marR="215265">
                        <a:lnSpc>
                          <a:spcPts val="900"/>
                        </a:lnSpc>
                        <a:spcBef>
                          <a:spcPts val="705"/>
                        </a:spcBef>
                      </a:pPr>
                      <a:r>
                        <a:rPr sz="850" b="1" dirty="0">
                          <a:solidFill>
                            <a:srgbClr val="231F20"/>
                          </a:solidFill>
                          <a:latin typeface="Arial Narrow"/>
                          <a:cs typeface="Arial Narrow"/>
                        </a:rPr>
                        <a:t>FALLO DEL  </a:t>
                      </a:r>
                      <a:r>
                        <a:rPr sz="850" b="1" spc="-5" dirty="0">
                          <a:solidFill>
                            <a:srgbClr val="231F20"/>
                          </a:solidFill>
                          <a:latin typeface="Arial Narrow"/>
                          <a:cs typeface="Arial Narrow"/>
                        </a:rPr>
                        <a:t>GENERADOR</a:t>
                      </a:r>
                      <a:r>
                        <a:rPr sz="850" b="1" spc="-75" dirty="0">
                          <a:solidFill>
                            <a:srgbClr val="231F20"/>
                          </a:solidFill>
                          <a:latin typeface="Arial Narrow"/>
                          <a:cs typeface="Arial Narrow"/>
                        </a:rPr>
                        <a:t> </a:t>
                      </a:r>
                      <a:r>
                        <a:rPr sz="850" b="1" dirty="0">
                          <a:solidFill>
                            <a:srgbClr val="231F20"/>
                          </a:solidFill>
                          <a:latin typeface="Arial Narrow"/>
                          <a:cs typeface="Arial Narrow"/>
                        </a:rPr>
                        <a:t>DE  </a:t>
                      </a:r>
                      <a:r>
                        <a:rPr sz="850" b="1" spc="-5" dirty="0">
                          <a:solidFill>
                            <a:srgbClr val="231F20"/>
                          </a:solidFill>
                          <a:latin typeface="Arial Narrow"/>
                          <a:cs typeface="Arial Narrow"/>
                        </a:rPr>
                        <a:t>OZONO</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287655">
                        <a:lnSpc>
                          <a:spcPct val="117700"/>
                        </a:lnSpc>
                        <a:spcBef>
                          <a:spcPts val="40"/>
                        </a:spcBef>
                      </a:pPr>
                      <a:r>
                        <a:rPr sz="850" dirty="0">
                          <a:solidFill>
                            <a:srgbClr val="231F20"/>
                          </a:solidFill>
                          <a:latin typeface="Arial Narrow"/>
                          <a:cs typeface="Arial Narrow"/>
                        </a:rPr>
                        <a:t>El </a:t>
                      </a:r>
                      <a:r>
                        <a:rPr sz="850" spc="-5" dirty="0">
                          <a:solidFill>
                            <a:srgbClr val="231F20"/>
                          </a:solidFill>
                          <a:latin typeface="Arial Narrow"/>
                          <a:cs typeface="Arial Narrow"/>
                        </a:rPr>
                        <a:t>nivel del agua está por debajo de la  línea mínima de</a:t>
                      </a:r>
                      <a:r>
                        <a:rPr sz="850" spc="-15"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770"/>
                        </a:spcBef>
                      </a:pPr>
                      <a:r>
                        <a:rPr sz="850" dirty="0">
                          <a:solidFill>
                            <a:srgbClr val="231F20"/>
                          </a:solidFill>
                          <a:latin typeface="Arial Narrow"/>
                          <a:cs typeface="Arial Narrow"/>
                        </a:rPr>
                        <a:t>Añada </a:t>
                      </a:r>
                      <a:r>
                        <a:rPr sz="850" spc="-5" dirty="0">
                          <a:solidFill>
                            <a:srgbClr val="231F20"/>
                          </a:solidFill>
                          <a:latin typeface="Arial Narrow"/>
                          <a:cs typeface="Arial Narrow"/>
                        </a:rPr>
                        <a:t>agua hasta superar la línea</a:t>
                      </a:r>
                      <a:r>
                        <a:rPr sz="850" spc="-15" dirty="0">
                          <a:solidFill>
                            <a:srgbClr val="231F20"/>
                          </a:solidFill>
                          <a:latin typeface="Arial Narrow"/>
                          <a:cs typeface="Arial Narrow"/>
                        </a:rPr>
                        <a:t> </a:t>
                      </a:r>
                      <a:r>
                        <a:rPr sz="850" spc="-5" dirty="0">
                          <a:solidFill>
                            <a:srgbClr val="231F20"/>
                          </a:solidFill>
                          <a:latin typeface="Arial Narrow"/>
                          <a:cs typeface="Arial Narrow"/>
                        </a:rPr>
                        <a:t>mínima</a:t>
                      </a:r>
                      <a:endParaRPr sz="850">
                        <a:latin typeface="Arial Narrow"/>
                        <a:cs typeface="Arial Narrow"/>
                      </a:endParaRPr>
                    </a:p>
                  </a:txBody>
                  <a:tcPr marL="0" marR="0" marT="9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4"/>
                  </a:ext>
                </a:extLst>
              </a:tr>
              <a:tr h="21590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70"/>
                        </a:spcBef>
                      </a:pPr>
                      <a:r>
                        <a:rPr sz="850" dirty="0">
                          <a:solidFill>
                            <a:srgbClr val="231F20"/>
                          </a:solidFill>
                          <a:latin typeface="Arial Narrow"/>
                          <a:cs typeface="Arial Narrow"/>
                        </a:rPr>
                        <a:t>Piezas </a:t>
                      </a:r>
                      <a:r>
                        <a:rPr sz="850" spc="-5" dirty="0">
                          <a:solidFill>
                            <a:srgbClr val="231F20"/>
                          </a:solidFill>
                          <a:latin typeface="Arial Narrow"/>
                          <a:cs typeface="Arial Narrow"/>
                        </a:rPr>
                        <a:t>internas</a:t>
                      </a:r>
                      <a:r>
                        <a:rPr sz="850" spc="-15" dirty="0">
                          <a:solidFill>
                            <a:srgbClr val="231F20"/>
                          </a:solidFill>
                          <a:latin typeface="Arial Narrow"/>
                          <a:cs typeface="Arial Narrow"/>
                        </a:rPr>
                        <a:t> </a:t>
                      </a:r>
                      <a:r>
                        <a:rPr sz="850" dirty="0">
                          <a:solidFill>
                            <a:srgbClr val="231F20"/>
                          </a:solidFill>
                          <a:latin typeface="Arial Narrow"/>
                          <a:cs typeface="Arial Narrow"/>
                        </a:rPr>
                        <a:t>dañadas</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32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194047">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170"/>
                        </a:spcBef>
                      </a:pPr>
                      <a:r>
                        <a:rPr sz="850" spc="-5" dirty="0">
                          <a:solidFill>
                            <a:srgbClr val="231F20"/>
                          </a:solidFill>
                          <a:latin typeface="Arial Narrow"/>
                          <a:cs typeface="Arial Narrow"/>
                        </a:rPr>
                        <a:t>La bomba del </a:t>
                      </a:r>
                      <a:r>
                        <a:rPr sz="850" dirty="0">
                          <a:solidFill>
                            <a:srgbClr val="231F20"/>
                          </a:solidFill>
                          <a:latin typeface="Arial Narrow"/>
                          <a:cs typeface="Arial Narrow"/>
                        </a:rPr>
                        <a:t>filtro </a:t>
                      </a:r>
                      <a:r>
                        <a:rPr sz="850" spc="-5" dirty="0">
                          <a:solidFill>
                            <a:srgbClr val="231F20"/>
                          </a:solidFill>
                          <a:latin typeface="Arial Narrow"/>
                          <a:cs typeface="Arial Narrow"/>
                        </a:rPr>
                        <a:t>no</a:t>
                      </a:r>
                      <a:r>
                        <a:rPr sz="850" spc="-25" dirty="0">
                          <a:solidFill>
                            <a:srgbClr val="231F20"/>
                          </a:solidFill>
                          <a:latin typeface="Arial Narrow"/>
                          <a:cs typeface="Arial Narrow"/>
                        </a:rPr>
                        <a:t> </a:t>
                      </a:r>
                      <a:r>
                        <a:rPr sz="850" dirty="0">
                          <a:solidFill>
                            <a:srgbClr val="231F20"/>
                          </a:solidFill>
                          <a:latin typeface="Arial Narrow"/>
                          <a:cs typeface="Arial Narrow"/>
                        </a:rPr>
                        <a:t>funciona</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20"/>
                        </a:spcBef>
                      </a:pPr>
                      <a:r>
                        <a:rPr sz="850" spc="-25" dirty="0">
                          <a:solidFill>
                            <a:srgbClr val="231F20"/>
                          </a:solidFill>
                          <a:latin typeface="Arial Narrow"/>
                          <a:cs typeface="Arial Narrow"/>
                        </a:rPr>
                        <a:t>Consulte la </a:t>
                      </a:r>
                      <a:r>
                        <a:rPr sz="850" spc="-30" dirty="0">
                          <a:solidFill>
                            <a:srgbClr val="231F20"/>
                          </a:solidFill>
                          <a:latin typeface="Arial Narrow"/>
                          <a:cs typeface="Arial Narrow"/>
                        </a:rPr>
                        <a:t>sección </a:t>
                      </a:r>
                      <a:r>
                        <a:rPr sz="850" spc="-35" dirty="0">
                          <a:solidFill>
                            <a:srgbClr val="231F20"/>
                          </a:solidFill>
                          <a:latin typeface="Arial Narrow"/>
                          <a:cs typeface="Arial Narrow"/>
                        </a:rPr>
                        <a:t>«LA </a:t>
                      </a:r>
                      <a:r>
                        <a:rPr sz="850" spc="-40" dirty="0">
                          <a:solidFill>
                            <a:srgbClr val="231F20"/>
                          </a:solidFill>
                          <a:latin typeface="Arial Narrow"/>
                          <a:cs typeface="Arial Narrow"/>
                        </a:rPr>
                        <a:t>BOMBA </a:t>
                      </a:r>
                      <a:r>
                        <a:rPr sz="850" spc="-35" dirty="0">
                          <a:solidFill>
                            <a:srgbClr val="231F20"/>
                          </a:solidFill>
                          <a:latin typeface="Arial Narrow"/>
                          <a:cs typeface="Arial Narrow"/>
                        </a:rPr>
                        <a:t>DEL </a:t>
                      </a:r>
                      <a:r>
                        <a:rPr sz="850" spc="-30" dirty="0">
                          <a:solidFill>
                            <a:srgbClr val="231F20"/>
                          </a:solidFill>
                          <a:latin typeface="Arial Narrow"/>
                          <a:cs typeface="Arial Narrow"/>
                        </a:rPr>
                        <a:t>FILTRO </a:t>
                      </a:r>
                      <a:r>
                        <a:rPr sz="850" spc="-40" dirty="0">
                          <a:solidFill>
                            <a:srgbClr val="231F20"/>
                          </a:solidFill>
                          <a:latin typeface="Arial Narrow"/>
                          <a:cs typeface="Arial Narrow"/>
                        </a:rPr>
                        <a:t>NO</a:t>
                      </a:r>
                      <a:r>
                        <a:rPr sz="850" spc="100" dirty="0">
                          <a:solidFill>
                            <a:srgbClr val="231F20"/>
                          </a:solidFill>
                          <a:latin typeface="Arial Narrow"/>
                          <a:cs typeface="Arial Narrow"/>
                        </a:rPr>
                        <a:t> </a:t>
                      </a:r>
                      <a:r>
                        <a:rPr sz="850" spc="-35" dirty="0">
                          <a:solidFill>
                            <a:srgbClr val="231F20"/>
                          </a:solidFill>
                          <a:latin typeface="Arial Narrow"/>
                          <a:cs typeface="Arial Narrow"/>
                        </a:rPr>
                        <a:t>FUNCIONA»</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214815">
                <a:tc rowSpan="2">
                  <a:txBody>
                    <a:bodyPr/>
                    <a:lstStyle/>
                    <a:p>
                      <a:pPr marL="59055" marR="294005">
                        <a:lnSpc>
                          <a:spcPts val="900"/>
                        </a:lnSpc>
                        <a:spcBef>
                          <a:spcPts val="780"/>
                        </a:spcBef>
                      </a:pPr>
                      <a:r>
                        <a:rPr sz="850" b="1" dirty="0">
                          <a:solidFill>
                            <a:srgbClr val="231F20"/>
                          </a:solidFill>
                          <a:latin typeface="Arial Narrow"/>
                          <a:cs typeface="Arial Narrow"/>
                        </a:rPr>
                        <a:t>FALLO DEL  AU</a:t>
                      </a:r>
                      <a:r>
                        <a:rPr sz="850" b="1" spc="-5" dirty="0">
                          <a:solidFill>
                            <a:srgbClr val="231F20"/>
                          </a:solidFill>
                          <a:latin typeface="Arial Narrow"/>
                          <a:cs typeface="Arial Narrow"/>
                        </a:rPr>
                        <a:t>TOINFLADO</a:t>
                      </a:r>
                      <a:endParaRPr sz="850">
                        <a:latin typeface="Arial Narrow"/>
                        <a:cs typeface="Arial Narrow"/>
                      </a:endParaRPr>
                    </a:p>
                  </a:txBody>
                  <a:tcPr marL="0" marR="0" marT="990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40"/>
                        </a:spcBef>
                      </a:pPr>
                      <a:r>
                        <a:rPr sz="850" dirty="0">
                          <a:solidFill>
                            <a:srgbClr val="231F20"/>
                          </a:solidFill>
                          <a:latin typeface="Arial Narrow"/>
                          <a:cs typeface="Arial Narrow"/>
                        </a:rPr>
                        <a:t>El </a:t>
                      </a:r>
                      <a:r>
                        <a:rPr sz="850" spc="-5" dirty="0">
                          <a:solidFill>
                            <a:srgbClr val="231F20"/>
                          </a:solidFill>
                          <a:latin typeface="Arial Narrow"/>
                          <a:cs typeface="Arial Narrow"/>
                        </a:rPr>
                        <a:t>spa no inicia el</a:t>
                      </a:r>
                      <a:r>
                        <a:rPr sz="850" spc="-20" dirty="0">
                          <a:solidFill>
                            <a:srgbClr val="231F20"/>
                          </a:solidFill>
                          <a:latin typeface="Arial Narrow"/>
                          <a:cs typeface="Arial Narrow"/>
                        </a:rPr>
                        <a:t> </a:t>
                      </a:r>
                      <a:r>
                        <a:rPr sz="850" spc="-5" dirty="0">
                          <a:solidFill>
                            <a:srgbClr val="231F20"/>
                          </a:solidFill>
                          <a:latin typeface="Arial Narrow"/>
                          <a:cs typeface="Arial Narrow"/>
                        </a:rPr>
                        <a:t>inflado</a:t>
                      </a:r>
                      <a:endParaRPr sz="850">
                        <a:latin typeface="Arial Narrow"/>
                        <a:cs typeface="Arial Narrow"/>
                      </a:endParaRPr>
                    </a:p>
                  </a:txBody>
                  <a:tcPr marL="0" marR="0" marT="304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95"/>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74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7"/>
                  </a:ext>
                </a:extLst>
              </a:tr>
              <a:tr h="194382">
                <a:tc vMerge="1">
                  <a:txBody>
                    <a:bodyPr/>
                    <a:lstStyle/>
                    <a:p>
                      <a:endParaRPr/>
                    </a:p>
                  </a:txBody>
                  <a:tcPr marL="0" marR="0" marT="990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150"/>
                        </a:spcBef>
                      </a:pPr>
                      <a:r>
                        <a:rPr sz="850" dirty="0">
                          <a:solidFill>
                            <a:srgbClr val="231F20"/>
                          </a:solidFill>
                          <a:latin typeface="Arial Narrow"/>
                          <a:cs typeface="Arial Narrow"/>
                        </a:rPr>
                        <a:t>El </a:t>
                      </a:r>
                      <a:r>
                        <a:rPr sz="850" spc="-5" dirty="0">
                          <a:solidFill>
                            <a:srgbClr val="231F20"/>
                          </a:solidFill>
                          <a:latin typeface="Arial Narrow"/>
                          <a:cs typeface="Arial Narrow"/>
                        </a:rPr>
                        <a:t>spa no detiene el</a:t>
                      </a:r>
                      <a:r>
                        <a:rPr sz="850" spc="-20" dirty="0">
                          <a:solidFill>
                            <a:srgbClr val="231F20"/>
                          </a:solidFill>
                          <a:latin typeface="Arial Narrow"/>
                          <a:cs typeface="Arial Narrow"/>
                        </a:rPr>
                        <a:t> </a:t>
                      </a:r>
                      <a:r>
                        <a:rPr sz="850" spc="-5" dirty="0">
                          <a:solidFill>
                            <a:srgbClr val="231F20"/>
                          </a:solidFill>
                          <a:latin typeface="Arial Narrow"/>
                          <a:cs typeface="Arial Narrow"/>
                        </a:rPr>
                        <a:t>inflado</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00"/>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025" y="538988"/>
            <a:ext cx="6472555" cy="4425950"/>
          </a:xfrm>
          <a:prstGeom prst="rect">
            <a:avLst/>
          </a:prstGeom>
          <a:ln w="25400">
            <a:solidFill>
              <a:srgbClr val="231F20"/>
            </a:solidFill>
          </a:ln>
        </p:spPr>
        <p:txBody>
          <a:bodyPr vert="horz" wrap="square" lIns="0" tIns="6350" rIns="0" bIns="0" rtlCol="0">
            <a:spAutoFit/>
          </a:bodyPr>
          <a:lstStyle/>
          <a:p>
            <a:pPr>
              <a:lnSpc>
                <a:spcPct val="100000"/>
              </a:lnSpc>
              <a:spcBef>
                <a:spcPts val="50"/>
              </a:spcBef>
            </a:pPr>
            <a:endParaRPr sz="950">
              <a:latin typeface="Times New Roman"/>
              <a:cs typeface="Times New Roman"/>
            </a:endParaRPr>
          </a:p>
          <a:p>
            <a:pPr marL="191770">
              <a:lnSpc>
                <a:spcPct val="100000"/>
              </a:lnSpc>
            </a:pPr>
            <a:r>
              <a:rPr sz="800" dirty="0">
                <a:solidFill>
                  <a:srgbClr val="231F20"/>
                </a:solidFill>
                <a:latin typeface="Arial Narrow"/>
                <a:cs typeface="Arial Narrow"/>
              </a:rPr>
              <a:t>¿Dónde </a:t>
            </a:r>
            <a:r>
              <a:rPr sz="800" spc="-5" dirty="0">
                <a:solidFill>
                  <a:srgbClr val="231F20"/>
                </a:solidFill>
                <a:latin typeface="Arial Narrow"/>
                <a:cs typeface="Arial Narrow"/>
              </a:rPr>
              <a:t>puedo encontrar el número de</a:t>
            </a:r>
            <a:r>
              <a:rPr sz="800" spc="-10" dirty="0">
                <a:solidFill>
                  <a:srgbClr val="231F20"/>
                </a:solidFill>
                <a:latin typeface="Arial Narrow"/>
                <a:cs typeface="Arial Narrow"/>
              </a:rPr>
              <a:t> </a:t>
            </a:r>
            <a:r>
              <a:rPr sz="800" spc="-5" dirty="0">
                <a:solidFill>
                  <a:srgbClr val="231F20"/>
                </a:solidFill>
                <a:latin typeface="Arial Narrow"/>
                <a:cs typeface="Arial Narrow"/>
              </a:rPr>
              <a:t>serie?</a:t>
            </a:r>
            <a:endParaRPr sz="800">
              <a:latin typeface="Arial Narrow"/>
              <a:cs typeface="Arial Narrow"/>
            </a:endParaRPr>
          </a:p>
          <a:p>
            <a:pPr marL="191770">
              <a:lnSpc>
                <a:spcPct val="100000"/>
              </a:lnSpc>
              <a:spcBef>
                <a:spcPts val="40"/>
              </a:spcBef>
            </a:pPr>
            <a:r>
              <a:rPr sz="800" dirty="0">
                <a:solidFill>
                  <a:srgbClr val="231F20"/>
                </a:solidFill>
                <a:latin typeface="Arial Narrow"/>
                <a:cs typeface="Arial Narrow"/>
              </a:rPr>
              <a:t>En </a:t>
            </a:r>
            <a:r>
              <a:rPr sz="800" spc="-5" dirty="0">
                <a:solidFill>
                  <a:srgbClr val="231F20"/>
                </a:solidFill>
                <a:latin typeface="Arial Narrow"/>
                <a:cs typeface="Arial Narrow"/>
              </a:rPr>
              <a:t>la parte </a:t>
            </a:r>
            <a:r>
              <a:rPr sz="800" dirty="0">
                <a:solidFill>
                  <a:srgbClr val="231F20"/>
                </a:solidFill>
                <a:latin typeface="Arial Narrow"/>
                <a:cs typeface="Arial Narrow"/>
              </a:rPr>
              <a:t>trasera </a:t>
            </a:r>
            <a:r>
              <a:rPr sz="800" spc="-5" dirty="0">
                <a:solidFill>
                  <a:srgbClr val="231F20"/>
                </a:solidFill>
                <a:latin typeface="Arial Narrow"/>
                <a:cs typeface="Arial Narrow"/>
              </a:rPr>
              <a:t>del mando. </a:t>
            </a:r>
            <a:r>
              <a:rPr sz="800" dirty="0">
                <a:solidFill>
                  <a:srgbClr val="231F20"/>
                </a:solidFill>
                <a:latin typeface="Arial Narrow"/>
                <a:cs typeface="Arial Narrow"/>
              </a:rPr>
              <a:t>O </a:t>
            </a:r>
            <a:r>
              <a:rPr sz="800" spc="-5" dirty="0">
                <a:solidFill>
                  <a:srgbClr val="231F20"/>
                </a:solidFill>
                <a:latin typeface="Arial Narrow"/>
                <a:cs typeface="Arial Narrow"/>
              </a:rPr>
              <a:t>en la base del cuadro de</a:t>
            </a:r>
            <a:r>
              <a:rPr sz="800" spc="-20" dirty="0">
                <a:solidFill>
                  <a:srgbClr val="231F20"/>
                </a:solidFill>
                <a:latin typeface="Arial Narrow"/>
                <a:cs typeface="Arial Narrow"/>
              </a:rPr>
              <a:t> </a:t>
            </a:r>
            <a:r>
              <a:rPr sz="800" spc="-5" dirty="0">
                <a:solidFill>
                  <a:srgbClr val="231F20"/>
                </a:solidFill>
                <a:latin typeface="Arial Narrow"/>
                <a:cs typeface="Arial Narrow"/>
              </a:rPr>
              <a:t>mandos.</a:t>
            </a:r>
            <a:endParaRPr sz="8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spcBef>
                <a:spcPts val="10"/>
              </a:spcBef>
            </a:pPr>
            <a:endParaRPr sz="1300">
              <a:latin typeface="Arial Narrow"/>
              <a:cs typeface="Arial Narrow"/>
            </a:endParaRPr>
          </a:p>
          <a:p>
            <a:pPr marL="185420">
              <a:lnSpc>
                <a:spcPct val="100000"/>
              </a:lnSpc>
            </a:pPr>
            <a:r>
              <a:rPr sz="800" dirty="0">
                <a:solidFill>
                  <a:srgbClr val="231F20"/>
                </a:solidFill>
                <a:latin typeface="Arial Narrow"/>
                <a:cs typeface="Arial Narrow"/>
              </a:rPr>
              <a:t>¿</a:t>
            </a:r>
            <a:r>
              <a:rPr sz="800" dirty="0">
                <a:latin typeface="Arial Narrow"/>
                <a:cs typeface="Arial Narrow"/>
              </a:rPr>
              <a:t>Cómo </a:t>
            </a:r>
            <a:r>
              <a:rPr sz="800" spc="-5" dirty="0">
                <a:latin typeface="Arial Narrow"/>
                <a:cs typeface="Arial Narrow"/>
              </a:rPr>
              <a:t>puedo encontrar el contacto de mi servicio de</a:t>
            </a:r>
            <a:r>
              <a:rPr sz="800" spc="-10" dirty="0">
                <a:latin typeface="Arial Narrow"/>
                <a:cs typeface="Arial Narrow"/>
              </a:rPr>
              <a:t> </a:t>
            </a:r>
            <a:r>
              <a:rPr sz="800" dirty="0">
                <a:latin typeface="Arial Narrow"/>
                <a:cs typeface="Arial Narrow"/>
              </a:rPr>
              <a:t>asistencia?</a:t>
            </a:r>
            <a:endParaRPr sz="800">
              <a:latin typeface="Arial Narrow"/>
              <a:cs typeface="Arial Narrow"/>
            </a:endParaRPr>
          </a:p>
          <a:p>
            <a:pPr marL="185420">
              <a:lnSpc>
                <a:spcPct val="100000"/>
              </a:lnSpc>
              <a:spcBef>
                <a:spcPts val="40"/>
              </a:spcBef>
            </a:pPr>
            <a:r>
              <a:rPr sz="800" dirty="0">
                <a:latin typeface="Arial Narrow"/>
                <a:cs typeface="Arial Narrow"/>
              </a:rPr>
              <a:t>Escanee </a:t>
            </a:r>
            <a:r>
              <a:rPr sz="800" spc="-5" dirty="0">
                <a:latin typeface="Arial Narrow"/>
                <a:cs typeface="Arial Narrow"/>
              </a:rPr>
              <a:t>el siguiente código QR </a:t>
            </a:r>
            <a:r>
              <a:rPr sz="800" dirty="0">
                <a:latin typeface="Arial Narrow"/>
                <a:cs typeface="Arial Narrow"/>
              </a:rPr>
              <a:t>o </a:t>
            </a:r>
            <a:r>
              <a:rPr sz="800" spc="-5" dirty="0">
                <a:latin typeface="Arial Narrow"/>
                <a:cs typeface="Arial Narrow"/>
              </a:rPr>
              <a:t>visite</a:t>
            </a:r>
            <a:r>
              <a:rPr sz="800" spc="-10" dirty="0">
                <a:latin typeface="Arial Narrow"/>
                <a:cs typeface="Arial Narrow"/>
              </a:rPr>
              <a:t> </a:t>
            </a:r>
            <a:r>
              <a:rPr sz="800" dirty="0">
                <a:solidFill>
                  <a:srgbClr val="231F20"/>
                </a:solidFill>
                <a:latin typeface="Arial Narrow"/>
                <a:cs typeface="Arial Narrow"/>
                <a:hlinkClick r:id="rId2"/>
              </a:rPr>
              <a:t>https://www.the-mspa.com/after-sales.</a:t>
            </a:r>
            <a:endParaRPr sz="800">
              <a:latin typeface="Arial Narrow"/>
              <a:cs typeface="Arial Narrow"/>
            </a:endParaRPr>
          </a:p>
          <a:p>
            <a:pPr marL="300990" indent="-116205">
              <a:lnSpc>
                <a:spcPct val="100000"/>
              </a:lnSpc>
              <a:spcBef>
                <a:spcPts val="40"/>
              </a:spcBef>
              <a:buAutoNum type="arabicPeriod"/>
              <a:tabLst>
                <a:tab pos="301625" algn="l"/>
              </a:tabLst>
            </a:pPr>
            <a:r>
              <a:rPr sz="800" dirty="0">
                <a:latin typeface="Arial Narrow"/>
                <a:cs typeface="Arial Narrow"/>
              </a:rPr>
              <a:t>Introduzca </a:t>
            </a:r>
            <a:r>
              <a:rPr sz="800" spc="-5" dirty="0">
                <a:latin typeface="Arial Narrow"/>
                <a:cs typeface="Arial Narrow"/>
              </a:rPr>
              <a:t>el número de serie de su</a:t>
            </a:r>
            <a:r>
              <a:rPr sz="800" spc="-15" dirty="0">
                <a:latin typeface="Arial Narrow"/>
                <a:cs typeface="Arial Narrow"/>
              </a:rPr>
              <a:t> </a:t>
            </a:r>
            <a:r>
              <a:rPr sz="800" spc="-5" dirty="0">
                <a:latin typeface="Arial Narrow"/>
                <a:cs typeface="Arial Narrow"/>
              </a:rPr>
              <a:t>spa.</a:t>
            </a:r>
            <a:endParaRPr sz="800">
              <a:latin typeface="Arial Narrow"/>
              <a:cs typeface="Arial Narrow"/>
            </a:endParaRPr>
          </a:p>
          <a:p>
            <a:pPr marL="300990" indent="-116205">
              <a:lnSpc>
                <a:spcPct val="100000"/>
              </a:lnSpc>
              <a:spcBef>
                <a:spcPts val="40"/>
              </a:spcBef>
              <a:buAutoNum type="arabicPeriod"/>
              <a:tabLst>
                <a:tab pos="301625" algn="l"/>
              </a:tabLst>
            </a:pPr>
            <a:r>
              <a:rPr sz="800" dirty="0">
                <a:latin typeface="Arial Narrow"/>
                <a:cs typeface="Arial Narrow"/>
              </a:rPr>
              <a:t>Aparecerá </a:t>
            </a:r>
            <a:r>
              <a:rPr sz="800" spc="-5" dirty="0">
                <a:latin typeface="Arial Narrow"/>
                <a:cs typeface="Arial Narrow"/>
              </a:rPr>
              <a:t>el correspondiente proveedor de</a:t>
            </a:r>
            <a:r>
              <a:rPr sz="800" spc="-10" dirty="0">
                <a:latin typeface="Arial Narrow"/>
                <a:cs typeface="Arial Narrow"/>
              </a:rPr>
              <a:t> </a:t>
            </a:r>
            <a:r>
              <a:rPr sz="800" spc="-5" dirty="0">
                <a:latin typeface="Arial Narrow"/>
                <a:cs typeface="Arial Narrow"/>
              </a:rPr>
              <a:t>servicios.</a:t>
            </a:r>
            <a:endParaRPr sz="8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pPr>
            <a:endParaRPr sz="900">
              <a:latin typeface="Arial Narrow"/>
              <a:cs typeface="Arial Narrow"/>
            </a:endParaRPr>
          </a:p>
          <a:p>
            <a:pPr>
              <a:lnSpc>
                <a:spcPct val="100000"/>
              </a:lnSpc>
              <a:spcBef>
                <a:spcPts val="45"/>
              </a:spcBef>
            </a:pPr>
            <a:endParaRPr sz="1250">
              <a:latin typeface="Arial Narrow"/>
              <a:cs typeface="Arial Narrow"/>
            </a:endParaRPr>
          </a:p>
          <a:p>
            <a:pPr marL="2506345" marR="247015" indent="-2245360">
              <a:lnSpc>
                <a:spcPct val="104200"/>
              </a:lnSpc>
            </a:pPr>
            <a:r>
              <a:rPr sz="800" dirty="0">
                <a:solidFill>
                  <a:srgbClr val="231F20"/>
                </a:solidFill>
                <a:latin typeface="Arial Narrow"/>
                <a:cs typeface="Arial Narrow"/>
              </a:rPr>
              <a:t>PÓNGASE EN CONTACTO CON SU DISTRIBUIDOR </a:t>
            </a:r>
            <a:r>
              <a:rPr sz="800" spc="-5" dirty="0">
                <a:solidFill>
                  <a:srgbClr val="231F20"/>
                </a:solidFill>
                <a:latin typeface="Arial Narrow"/>
                <a:cs typeface="Arial Narrow"/>
              </a:rPr>
              <a:t>LOCAL </a:t>
            </a:r>
            <a:r>
              <a:rPr sz="800" dirty="0">
                <a:solidFill>
                  <a:srgbClr val="231F20"/>
                </a:solidFill>
                <a:latin typeface="Arial Narrow"/>
                <a:cs typeface="Arial Narrow"/>
              </a:rPr>
              <a:t>DE </a:t>
            </a:r>
            <a:r>
              <a:rPr sz="800" spc="-5" dirty="0">
                <a:solidFill>
                  <a:srgbClr val="231F20"/>
                </a:solidFill>
                <a:latin typeface="Arial Narrow"/>
                <a:cs typeface="Arial Narrow"/>
              </a:rPr>
              <a:t>MSPA </a:t>
            </a:r>
            <a:r>
              <a:rPr sz="800" dirty="0">
                <a:solidFill>
                  <a:srgbClr val="231F20"/>
                </a:solidFill>
                <a:latin typeface="Arial Narrow"/>
                <a:cs typeface="Arial Narrow"/>
              </a:rPr>
              <a:t>O CON EL CENTRO DE ASISTENCIA SI TIENE ALGUNA PREGUNTA O</a:t>
            </a:r>
            <a:r>
              <a:rPr sz="800" spc="-100" dirty="0">
                <a:solidFill>
                  <a:srgbClr val="231F20"/>
                </a:solidFill>
                <a:latin typeface="Arial Narrow"/>
                <a:cs typeface="Arial Narrow"/>
              </a:rPr>
              <a:t> </a:t>
            </a:r>
            <a:r>
              <a:rPr sz="800" dirty="0">
                <a:solidFill>
                  <a:srgbClr val="231F20"/>
                </a:solidFill>
                <a:latin typeface="Arial Narrow"/>
                <a:cs typeface="Arial Narrow"/>
              </a:rPr>
              <a:t>PROBLEMA  RELACIONADO CON EL</a:t>
            </a:r>
            <a:r>
              <a:rPr sz="800" spc="-5" dirty="0">
                <a:solidFill>
                  <a:srgbClr val="231F20"/>
                </a:solidFill>
                <a:latin typeface="Arial Narrow"/>
                <a:cs typeface="Arial Narrow"/>
              </a:rPr>
              <a:t> </a:t>
            </a:r>
            <a:r>
              <a:rPr sz="800" dirty="0">
                <a:solidFill>
                  <a:srgbClr val="231F20"/>
                </a:solidFill>
                <a:latin typeface="Arial Narrow"/>
                <a:cs typeface="Arial Narrow"/>
              </a:rPr>
              <a:t>PRODUCTO.</a:t>
            </a:r>
            <a:endParaRPr sz="800">
              <a:latin typeface="Arial Narrow"/>
              <a:cs typeface="Arial Narrow"/>
            </a:endParaRPr>
          </a:p>
        </p:txBody>
      </p:sp>
      <p:sp>
        <p:nvSpPr>
          <p:cNvPr id="3" name="object 3"/>
          <p:cNvSpPr/>
          <p:nvPr/>
        </p:nvSpPr>
        <p:spPr>
          <a:xfrm>
            <a:off x="535025" y="5130000"/>
            <a:ext cx="6472555" cy="4589145"/>
          </a:xfrm>
          <a:custGeom>
            <a:avLst/>
            <a:gdLst/>
            <a:ahLst/>
            <a:cxnLst/>
            <a:rect l="l" t="t" r="r" b="b"/>
            <a:pathLst>
              <a:path w="6472555" h="4589145">
                <a:moveTo>
                  <a:pt x="6472008" y="4588979"/>
                </a:moveTo>
                <a:lnTo>
                  <a:pt x="0" y="4588979"/>
                </a:lnTo>
                <a:lnTo>
                  <a:pt x="0" y="0"/>
                </a:lnTo>
                <a:lnTo>
                  <a:pt x="6472008" y="0"/>
                </a:lnTo>
                <a:lnTo>
                  <a:pt x="6472008" y="4588979"/>
                </a:lnTo>
                <a:close/>
              </a:path>
            </a:pathLst>
          </a:custGeom>
          <a:ln w="25400">
            <a:solidFill>
              <a:srgbClr val="231F20"/>
            </a:solidFill>
            <a:prstDash val="dash"/>
          </a:ln>
        </p:spPr>
        <p:txBody>
          <a:bodyPr wrap="square" lIns="0" tIns="0" rIns="0" bIns="0" rtlCol="0"/>
          <a:lstStyle/>
          <a:p>
            <a:endParaRPr/>
          </a:p>
        </p:txBody>
      </p:sp>
      <p:sp>
        <p:nvSpPr>
          <p:cNvPr id="4" name="object 4"/>
          <p:cNvSpPr txBox="1"/>
          <p:nvPr/>
        </p:nvSpPr>
        <p:spPr>
          <a:xfrm>
            <a:off x="658440" y="5232834"/>
            <a:ext cx="6224270" cy="4323080"/>
          </a:xfrm>
          <a:prstGeom prst="rect">
            <a:avLst/>
          </a:prstGeom>
        </p:spPr>
        <p:txBody>
          <a:bodyPr vert="horz" wrap="square" lIns="0" tIns="12700" rIns="0" bIns="0" rtlCol="0">
            <a:spAutoFit/>
          </a:bodyPr>
          <a:lstStyle/>
          <a:p>
            <a:pPr marL="635" algn="ctr">
              <a:lnSpc>
                <a:spcPct val="100000"/>
              </a:lnSpc>
              <a:spcBef>
                <a:spcPts val="100"/>
              </a:spcBef>
            </a:pPr>
            <a:r>
              <a:rPr sz="1000" b="1" spc="-5" dirty="0">
                <a:solidFill>
                  <a:srgbClr val="231F20"/>
                </a:solidFill>
                <a:latin typeface="Arial Narrow"/>
                <a:cs typeface="Arial Narrow"/>
              </a:rPr>
              <a:t>GARANTÍA </a:t>
            </a:r>
            <a:r>
              <a:rPr sz="1000" b="1" dirty="0">
                <a:solidFill>
                  <a:srgbClr val="231F20"/>
                </a:solidFill>
                <a:latin typeface="Arial Narrow"/>
                <a:cs typeface="Arial Narrow"/>
              </a:rPr>
              <a:t>LIMITADA DE</a:t>
            </a:r>
            <a:r>
              <a:rPr sz="1000" b="1" spc="-5" dirty="0">
                <a:solidFill>
                  <a:srgbClr val="231F20"/>
                </a:solidFill>
                <a:latin typeface="Arial Narrow"/>
                <a:cs typeface="Arial Narrow"/>
              </a:rPr>
              <a:t> MSPA</a:t>
            </a:r>
            <a:endParaRPr sz="1000">
              <a:latin typeface="Arial Narrow"/>
              <a:cs typeface="Arial Narrow"/>
            </a:endParaRPr>
          </a:p>
          <a:p>
            <a:pPr marL="12700" marR="154305">
              <a:lnSpc>
                <a:spcPts val="1000"/>
              </a:lnSpc>
              <a:spcBef>
                <a:spcPts val="880"/>
              </a:spcBef>
            </a:pPr>
            <a:r>
              <a:rPr sz="900" dirty="0">
                <a:solidFill>
                  <a:srgbClr val="231F20"/>
                </a:solidFill>
                <a:latin typeface="Arial Narrow"/>
                <a:cs typeface="Arial Narrow"/>
              </a:rPr>
              <a:t>Este </a:t>
            </a:r>
            <a:r>
              <a:rPr sz="900" spc="-5" dirty="0">
                <a:solidFill>
                  <a:srgbClr val="231F20"/>
                </a:solidFill>
                <a:latin typeface="Arial Narrow"/>
                <a:cs typeface="Arial Narrow"/>
              </a:rPr>
              <a:t>producto MSpa® se ha </a:t>
            </a:r>
            <a:r>
              <a:rPr sz="900" dirty="0">
                <a:solidFill>
                  <a:srgbClr val="231F20"/>
                </a:solidFill>
                <a:latin typeface="Arial Narrow"/>
                <a:cs typeface="Arial Narrow"/>
              </a:rPr>
              <a:t>fabricado </a:t>
            </a:r>
            <a:r>
              <a:rPr sz="900" spc="-5" dirty="0">
                <a:solidFill>
                  <a:srgbClr val="231F20"/>
                </a:solidFill>
                <a:latin typeface="Arial Narrow"/>
                <a:cs typeface="Arial Narrow"/>
              </a:rPr>
              <a:t>con la </a:t>
            </a:r>
            <a:r>
              <a:rPr sz="900" dirty="0">
                <a:solidFill>
                  <a:srgbClr val="231F20"/>
                </a:solidFill>
                <a:latin typeface="Arial Narrow"/>
                <a:cs typeface="Arial Narrow"/>
              </a:rPr>
              <a:t>fiabilidad y </a:t>
            </a:r>
            <a:r>
              <a:rPr sz="900" spc="-5" dirty="0">
                <a:solidFill>
                  <a:srgbClr val="231F20"/>
                </a:solidFill>
                <a:latin typeface="Arial Narrow"/>
                <a:cs typeface="Arial Narrow"/>
              </a:rPr>
              <a:t>la simplicidad en mente. </a:t>
            </a:r>
            <a:r>
              <a:rPr sz="900" dirty="0">
                <a:solidFill>
                  <a:srgbClr val="231F20"/>
                </a:solidFill>
                <a:latin typeface="Arial Narrow"/>
                <a:cs typeface="Arial Narrow"/>
              </a:rPr>
              <a:t>Todos </a:t>
            </a:r>
            <a:r>
              <a:rPr sz="900" spc="-5" dirty="0">
                <a:solidFill>
                  <a:srgbClr val="231F20"/>
                </a:solidFill>
                <a:latin typeface="Arial Narrow"/>
                <a:cs typeface="Arial Narrow"/>
              </a:rPr>
              <a:t>los productos se inspeccionan antes de salir de la </a:t>
            </a:r>
            <a:r>
              <a:rPr sz="900" dirty="0">
                <a:solidFill>
                  <a:srgbClr val="231F20"/>
                </a:solidFill>
                <a:latin typeface="Arial Narrow"/>
                <a:cs typeface="Arial Narrow"/>
              </a:rPr>
              <a:t>fábrica  </a:t>
            </a:r>
            <a:r>
              <a:rPr sz="900" spc="-5" dirty="0">
                <a:solidFill>
                  <a:srgbClr val="231F20"/>
                </a:solidFill>
                <a:latin typeface="Arial Narrow"/>
                <a:cs typeface="Arial Narrow"/>
              </a:rPr>
              <a:t>para asegurar que no </a:t>
            </a:r>
            <a:r>
              <a:rPr sz="900" dirty="0">
                <a:solidFill>
                  <a:srgbClr val="231F20"/>
                </a:solidFill>
                <a:latin typeface="Arial Narrow"/>
                <a:cs typeface="Arial Narrow"/>
              </a:rPr>
              <a:t>tengan</a:t>
            </a:r>
            <a:r>
              <a:rPr sz="900" spc="-10" dirty="0">
                <a:solidFill>
                  <a:srgbClr val="231F20"/>
                </a:solidFill>
                <a:latin typeface="Arial Narrow"/>
                <a:cs typeface="Arial Narrow"/>
              </a:rPr>
              <a:t> </a:t>
            </a:r>
            <a:r>
              <a:rPr sz="900" dirty="0">
                <a:solidFill>
                  <a:srgbClr val="231F20"/>
                </a:solidFill>
                <a:latin typeface="Arial Narrow"/>
                <a:cs typeface="Arial Narrow"/>
              </a:rPr>
              <a:t>defectos.</a:t>
            </a:r>
            <a:endParaRPr sz="900">
              <a:latin typeface="Arial Narrow"/>
              <a:cs typeface="Arial Narrow"/>
            </a:endParaRPr>
          </a:p>
          <a:p>
            <a:pPr marL="12700" algn="just">
              <a:lnSpc>
                <a:spcPct val="100000"/>
              </a:lnSpc>
              <a:spcBef>
                <a:spcPts val="500"/>
              </a:spcBef>
            </a:pPr>
            <a:r>
              <a:rPr sz="900" spc="-5" dirty="0">
                <a:solidFill>
                  <a:srgbClr val="231F20"/>
                </a:solidFill>
                <a:latin typeface="Arial Narrow"/>
                <a:cs typeface="Arial Narrow"/>
              </a:rPr>
              <a:t>MSpa garantiza este producto contra defectos de material </a:t>
            </a:r>
            <a:r>
              <a:rPr sz="900" dirty="0">
                <a:solidFill>
                  <a:srgbClr val="231F20"/>
                </a:solidFill>
                <a:latin typeface="Arial Narrow"/>
                <a:cs typeface="Arial Narrow"/>
              </a:rPr>
              <a:t>y </a:t>
            </a:r>
            <a:r>
              <a:rPr sz="900" spc="-5" dirty="0">
                <a:solidFill>
                  <a:srgbClr val="231F20"/>
                </a:solidFill>
                <a:latin typeface="Arial Narrow"/>
                <a:cs typeface="Arial Narrow"/>
              </a:rPr>
              <a:t>fabricación durante un plazo de: </a:t>
            </a:r>
            <a:r>
              <a:rPr sz="900" b="1" dirty="0">
                <a:solidFill>
                  <a:srgbClr val="231F20"/>
                </a:solidFill>
                <a:latin typeface="Arial Narrow"/>
                <a:cs typeface="Arial Narrow"/>
              </a:rPr>
              <a:t>UN (1)</a:t>
            </a:r>
            <a:r>
              <a:rPr sz="900" b="1" spc="-5" dirty="0">
                <a:solidFill>
                  <a:srgbClr val="231F20"/>
                </a:solidFill>
                <a:latin typeface="Arial Narrow"/>
                <a:cs typeface="Arial Narrow"/>
              </a:rPr>
              <a:t> </a:t>
            </a:r>
            <a:r>
              <a:rPr sz="900" b="1" dirty="0">
                <a:solidFill>
                  <a:srgbClr val="231F20"/>
                </a:solidFill>
                <a:latin typeface="Arial Narrow"/>
                <a:cs typeface="Arial Narrow"/>
              </a:rPr>
              <a:t>Año.</a:t>
            </a:r>
            <a:endParaRPr sz="900">
              <a:latin typeface="Arial Narrow"/>
              <a:cs typeface="Arial Narrow"/>
            </a:endParaRPr>
          </a:p>
          <a:p>
            <a:pPr marL="12700" marR="34925">
              <a:lnSpc>
                <a:spcPts val="1000"/>
              </a:lnSpc>
              <a:spcBef>
                <a:spcPts val="620"/>
              </a:spcBef>
            </a:pPr>
            <a:r>
              <a:rPr sz="900" dirty="0">
                <a:solidFill>
                  <a:srgbClr val="231F20"/>
                </a:solidFill>
                <a:latin typeface="Arial Narrow"/>
                <a:cs typeface="Arial Narrow"/>
              </a:rPr>
              <a:t>El </a:t>
            </a:r>
            <a:r>
              <a:rPr sz="900" spc="-5" dirty="0">
                <a:solidFill>
                  <a:srgbClr val="231F20"/>
                </a:solidFill>
                <a:latin typeface="Arial Narrow"/>
                <a:cs typeface="Arial Narrow"/>
              </a:rPr>
              <a:t>período de garantía comienza en la </a:t>
            </a:r>
            <a:r>
              <a:rPr sz="900" dirty="0">
                <a:solidFill>
                  <a:srgbClr val="231F20"/>
                </a:solidFill>
                <a:latin typeface="Arial Narrow"/>
                <a:cs typeface="Arial Narrow"/>
              </a:rPr>
              <a:t>fecha </a:t>
            </a:r>
            <a:r>
              <a:rPr sz="900" spc="-5" dirty="0">
                <a:solidFill>
                  <a:srgbClr val="231F20"/>
                </a:solidFill>
                <a:latin typeface="Arial Narrow"/>
                <a:cs typeface="Arial Narrow"/>
              </a:rPr>
              <a:t>de compra </a:t>
            </a:r>
            <a:r>
              <a:rPr sz="900" dirty="0">
                <a:solidFill>
                  <a:srgbClr val="231F20"/>
                </a:solidFill>
                <a:latin typeface="Arial Narrow"/>
                <a:cs typeface="Arial Narrow"/>
              </a:rPr>
              <a:t>y </a:t>
            </a:r>
            <a:r>
              <a:rPr sz="900" spc="-5" dirty="0">
                <a:solidFill>
                  <a:srgbClr val="231F20"/>
                </a:solidFill>
                <a:latin typeface="Arial Narrow"/>
                <a:cs typeface="Arial Narrow"/>
              </a:rPr>
              <a:t>MSpa </a:t>
            </a:r>
            <a:r>
              <a:rPr sz="900" dirty="0">
                <a:solidFill>
                  <a:srgbClr val="231F20"/>
                </a:solidFill>
                <a:latin typeface="Arial Narrow"/>
                <a:cs typeface="Arial Narrow"/>
              </a:rPr>
              <a:t>requiere </a:t>
            </a:r>
            <a:r>
              <a:rPr sz="900" spc="-5" dirty="0">
                <a:solidFill>
                  <a:srgbClr val="231F20"/>
                </a:solidFill>
                <a:latin typeface="Arial Narrow"/>
                <a:cs typeface="Arial Narrow"/>
              </a:rPr>
              <a:t>la presentación del comprobante de compra original para determinar la  </a:t>
            </a:r>
            <a:r>
              <a:rPr sz="900" dirty="0">
                <a:solidFill>
                  <a:srgbClr val="231F20"/>
                </a:solidFill>
                <a:latin typeface="Arial Narrow"/>
                <a:cs typeface="Arial Narrow"/>
              </a:rPr>
              <a:t>fecha. Durante </a:t>
            </a:r>
            <a:r>
              <a:rPr sz="900" spc="-5" dirty="0">
                <a:solidFill>
                  <a:srgbClr val="231F20"/>
                </a:solidFill>
                <a:latin typeface="Arial Narrow"/>
                <a:cs typeface="Arial Narrow"/>
              </a:rPr>
              <a:t>el período de garantía, MSpa </a:t>
            </a:r>
            <a:r>
              <a:rPr sz="900" dirty="0">
                <a:solidFill>
                  <a:srgbClr val="231F20"/>
                </a:solidFill>
                <a:latin typeface="Arial Narrow"/>
                <a:cs typeface="Arial Narrow"/>
              </a:rPr>
              <a:t>reparará o reemplazará, </a:t>
            </a:r>
            <a:r>
              <a:rPr sz="900" spc="-5" dirty="0">
                <a:solidFill>
                  <a:srgbClr val="231F20"/>
                </a:solidFill>
                <a:latin typeface="Arial Narrow"/>
                <a:cs typeface="Arial Narrow"/>
              </a:rPr>
              <a:t>según su criterio, cualquier producto defectuoso. Los productos de </a:t>
            </a:r>
            <a:r>
              <a:rPr sz="900" dirty="0">
                <a:solidFill>
                  <a:srgbClr val="231F20"/>
                </a:solidFill>
                <a:latin typeface="Arial Narrow"/>
                <a:cs typeface="Arial Narrow"/>
              </a:rPr>
              <a:t>recambio o  </a:t>
            </a:r>
            <a:r>
              <a:rPr sz="900" spc="-5" dirty="0">
                <a:solidFill>
                  <a:srgbClr val="231F20"/>
                </a:solidFill>
                <a:latin typeface="Arial Narrow"/>
                <a:cs typeface="Arial Narrow"/>
              </a:rPr>
              <a:t>las piezas </a:t>
            </a:r>
            <a:r>
              <a:rPr sz="900" dirty="0">
                <a:solidFill>
                  <a:srgbClr val="231F20"/>
                </a:solidFill>
                <a:latin typeface="Arial Narrow"/>
                <a:cs typeface="Arial Narrow"/>
              </a:rPr>
              <a:t>reparadas </a:t>
            </a:r>
            <a:r>
              <a:rPr sz="900" spc="-5" dirty="0">
                <a:solidFill>
                  <a:srgbClr val="231F20"/>
                </a:solidFill>
                <a:latin typeface="Arial Narrow"/>
                <a:cs typeface="Arial Narrow"/>
              </a:rPr>
              <a:t>estarán garantizados solo durante la parte no </a:t>
            </a:r>
            <a:r>
              <a:rPr sz="900" dirty="0">
                <a:solidFill>
                  <a:srgbClr val="231F20"/>
                </a:solidFill>
                <a:latin typeface="Arial Narrow"/>
                <a:cs typeface="Arial Narrow"/>
              </a:rPr>
              <a:t>transcurrida </a:t>
            </a:r>
            <a:r>
              <a:rPr sz="900" spc="-5" dirty="0">
                <a:solidFill>
                  <a:srgbClr val="231F20"/>
                </a:solidFill>
                <a:latin typeface="Arial Narrow"/>
                <a:cs typeface="Arial Narrow"/>
              </a:rPr>
              <a:t>del periodo de garantía</a:t>
            </a:r>
            <a:r>
              <a:rPr sz="900" spc="-20" dirty="0">
                <a:solidFill>
                  <a:srgbClr val="231F20"/>
                </a:solidFill>
                <a:latin typeface="Arial Narrow"/>
                <a:cs typeface="Arial Narrow"/>
              </a:rPr>
              <a:t> </a:t>
            </a:r>
            <a:r>
              <a:rPr sz="900" dirty="0">
                <a:solidFill>
                  <a:srgbClr val="231F20"/>
                </a:solidFill>
                <a:latin typeface="Arial Narrow"/>
                <a:cs typeface="Arial Narrow"/>
              </a:rPr>
              <a:t>original.</a:t>
            </a:r>
            <a:endParaRPr sz="900">
              <a:latin typeface="Arial Narrow"/>
              <a:cs typeface="Arial Narrow"/>
            </a:endParaRPr>
          </a:p>
          <a:p>
            <a:pPr marL="12700">
              <a:lnSpc>
                <a:spcPts val="940"/>
              </a:lnSpc>
              <a:spcBef>
                <a:spcPts val="300"/>
              </a:spcBef>
            </a:pPr>
            <a:r>
              <a:rPr sz="900" b="1" dirty="0">
                <a:solidFill>
                  <a:srgbClr val="231F20"/>
                </a:solidFill>
                <a:latin typeface="Arial Narrow"/>
                <a:cs typeface="Arial Narrow"/>
              </a:rPr>
              <a:t>Política de</a:t>
            </a:r>
            <a:r>
              <a:rPr sz="900" b="1" spc="-5" dirty="0">
                <a:solidFill>
                  <a:srgbClr val="231F20"/>
                </a:solidFill>
                <a:latin typeface="Arial Narrow"/>
                <a:cs typeface="Arial Narrow"/>
              </a:rPr>
              <a:t> </a:t>
            </a:r>
            <a:r>
              <a:rPr sz="900" b="1" dirty="0">
                <a:solidFill>
                  <a:srgbClr val="231F20"/>
                </a:solidFill>
                <a:latin typeface="Arial Narrow"/>
                <a:cs typeface="Arial Narrow"/>
              </a:rPr>
              <a:t>envío</a:t>
            </a:r>
            <a:endParaRPr sz="900">
              <a:latin typeface="Arial Narrow"/>
              <a:cs typeface="Arial Narrow"/>
            </a:endParaRPr>
          </a:p>
          <a:p>
            <a:pPr marL="12700">
              <a:lnSpc>
                <a:spcPts val="900"/>
              </a:lnSpc>
            </a:pPr>
            <a:r>
              <a:rPr sz="900" spc="-5" dirty="0">
                <a:solidFill>
                  <a:srgbClr val="231F20"/>
                </a:solidFill>
                <a:latin typeface="Arial Narrow"/>
                <a:cs typeface="Arial Narrow"/>
              </a:rPr>
              <a:t>Los consumidores serán responsables de los costes de envío </a:t>
            </a:r>
            <a:r>
              <a:rPr sz="900" dirty="0">
                <a:solidFill>
                  <a:srgbClr val="231F20"/>
                </a:solidFill>
                <a:latin typeface="Arial Narrow"/>
                <a:cs typeface="Arial Narrow"/>
              </a:rPr>
              <a:t>y transporte </a:t>
            </a:r>
            <a:r>
              <a:rPr sz="900" spc="-5" dirty="0">
                <a:solidFill>
                  <a:srgbClr val="231F20"/>
                </a:solidFill>
                <a:latin typeface="Arial Narrow"/>
                <a:cs typeface="Arial Narrow"/>
              </a:rPr>
              <a:t>cuando devuelvan las piezas defectuosas </a:t>
            </a:r>
            <a:r>
              <a:rPr sz="900" dirty="0">
                <a:solidFill>
                  <a:srgbClr val="231F20"/>
                </a:solidFill>
                <a:latin typeface="Arial Narrow"/>
                <a:cs typeface="Arial Narrow"/>
              </a:rPr>
              <a:t>a </a:t>
            </a:r>
            <a:r>
              <a:rPr sz="900" spc="-5" dirty="0">
                <a:solidFill>
                  <a:srgbClr val="231F20"/>
                </a:solidFill>
                <a:latin typeface="Arial Narrow"/>
                <a:cs typeface="Arial Narrow"/>
              </a:rPr>
              <a:t>un centro de</a:t>
            </a:r>
            <a:r>
              <a:rPr sz="900" dirty="0">
                <a:solidFill>
                  <a:srgbClr val="231F20"/>
                </a:solidFill>
                <a:latin typeface="Arial Narrow"/>
                <a:cs typeface="Arial Narrow"/>
              </a:rPr>
              <a:t> </a:t>
            </a:r>
            <a:r>
              <a:rPr sz="900" spc="-5" dirty="0">
                <a:solidFill>
                  <a:srgbClr val="231F20"/>
                </a:solidFill>
                <a:latin typeface="Arial Narrow"/>
                <a:cs typeface="Arial Narrow"/>
              </a:rPr>
              <a:t>asistencia</a:t>
            </a:r>
            <a:endParaRPr sz="900">
              <a:latin typeface="Arial Narrow"/>
              <a:cs typeface="Arial Narrow"/>
            </a:endParaRPr>
          </a:p>
          <a:p>
            <a:pPr marL="12700">
              <a:lnSpc>
                <a:spcPts val="1040"/>
              </a:lnSpc>
            </a:pPr>
            <a:r>
              <a:rPr sz="900" spc="-5" dirty="0">
                <a:solidFill>
                  <a:srgbClr val="231F20"/>
                </a:solidFill>
                <a:latin typeface="Arial Narrow"/>
                <a:cs typeface="Arial Narrow"/>
              </a:rPr>
              <a:t>autorizado de MSpa </a:t>
            </a:r>
            <a:r>
              <a:rPr sz="900" dirty="0">
                <a:solidFill>
                  <a:srgbClr val="231F20"/>
                </a:solidFill>
                <a:latin typeface="Arial Narrow"/>
                <a:cs typeface="Arial Narrow"/>
              </a:rPr>
              <a:t>o a </a:t>
            </a:r>
            <a:r>
              <a:rPr sz="900" spc="-5" dirty="0">
                <a:solidFill>
                  <a:srgbClr val="231F20"/>
                </a:solidFill>
                <a:latin typeface="Arial Narrow"/>
                <a:cs typeface="Arial Narrow"/>
              </a:rPr>
              <a:t>ORPC </a:t>
            </a:r>
            <a:r>
              <a:rPr sz="900" dirty="0">
                <a:solidFill>
                  <a:srgbClr val="231F20"/>
                </a:solidFill>
                <a:latin typeface="Arial Narrow"/>
                <a:cs typeface="Arial Narrow"/>
              </a:rPr>
              <a:t>- </a:t>
            </a:r>
            <a:r>
              <a:rPr sz="900" spc="-5" dirty="0">
                <a:solidFill>
                  <a:srgbClr val="231F20"/>
                </a:solidFill>
                <a:latin typeface="Arial Narrow"/>
                <a:cs typeface="Arial Narrow"/>
              </a:rPr>
              <a:t>Oriental </a:t>
            </a:r>
            <a:r>
              <a:rPr sz="900" dirty="0">
                <a:solidFill>
                  <a:srgbClr val="231F20"/>
                </a:solidFill>
                <a:latin typeface="Arial Narrow"/>
                <a:cs typeface="Arial Narrow"/>
              </a:rPr>
              <a:t>Recreational Products (Shanghai) Co.,</a:t>
            </a:r>
            <a:r>
              <a:rPr sz="900" spc="-20" dirty="0">
                <a:solidFill>
                  <a:srgbClr val="231F20"/>
                </a:solidFill>
                <a:latin typeface="Arial Narrow"/>
                <a:cs typeface="Arial Narrow"/>
              </a:rPr>
              <a:t> </a:t>
            </a:r>
            <a:r>
              <a:rPr sz="900" dirty="0">
                <a:solidFill>
                  <a:srgbClr val="231F20"/>
                </a:solidFill>
                <a:latin typeface="Arial Narrow"/>
                <a:cs typeface="Arial Narrow"/>
              </a:rPr>
              <a:t>Ltd.</a:t>
            </a:r>
            <a:endParaRPr sz="900">
              <a:latin typeface="Arial Narrow"/>
              <a:cs typeface="Arial Narrow"/>
            </a:endParaRPr>
          </a:p>
          <a:p>
            <a:pPr marL="12700">
              <a:lnSpc>
                <a:spcPts val="1040"/>
              </a:lnSpc>
              <a:spcBef>
                <a:spcPts val="600"/>
              </a:spcBef>
            </a:pPr>
            <a:r>
              <a:rPr sz="900" b="1" dirty="0">
                <a:solidFill>
                  <a:srgbClr val="231F20"/>
                </a:solidFill>
                <a:latin typeface="Arial Narrow"/>
                <a:cs typeface="Arial Narrow"/>
              </a:rPr>
              <a:t>Política de</a:t>
            </a:r>
            <a:r>
              <a:rPr sz="900" b="1" spc="-5" dirty="0">
                <a:solidFill>
                  <a:srgbClr val="231F20"/>
                </a:solidFill>
                <a:latin typeface="Arial Narrow"/>
                <a:cs typeface="Arial Narrow"/>
              </a:rPr>
              <a:t> </a:t>
            </a:r>
            <a:r>
              <a:rPr sz="900" b="1" dirty="0">
                <a:solidFill>
                  <a:srgbClr val="231F20"/>
                </a:solidFill>
                <a:latin typeface="Arial Narrow"/>
                <a:cs typeface="Arial Narrow"/>
              </a:rPr>
              <a:t>garantía</a:t>
            </a:r>
            <a:endParaRPr sz="900">
              <a:latin typeface="Arial Narrow"/>
              <a:cs typeface="Arial Narrow"/>
            </a:endParaRPr>
          </a:p>
          <a:p>
            <a:pPr marL="142875" marR="56515" indent="-130810">
              <a:lnSpc>
                <a:spcPts val="1000"/>
              </a:lnSpc>
              <a:spcBef>
                <a:spcPts val="60"/>
              </a:spcBef>
              <a:buChar char="●"/>
              <a:tabLst>
                <a:tab pos="160020" algn="l"/>
              </a:tabLst>
            </a:pPr>
            <a:r>
              <a:rPr sz="900" dirty="0">
                <a:solidFill>
                  <a:srgbClr val="231F20"/>
                </a:solidFill>
                <a:latin typeface="Arial Narrow"/>
                <a:cs typeface="Arial Narrow"/>
              </a:rPr>
              <a:t>Esta </a:t>
            </a:r>
            <a:r>
              <a:rPr sz="900" spc="-5" dirty="0">
                <a:solidFill>
                  <a:srgbClr val="231F20"/>
                </a:solidFill>
                <a:latin typeface="Arial Narrow"/>
                <a:cs typeface="Arial Narrow"/>
              </a:rPr>
              <a:t>garantía limitada no se aplica </a:t>
            </a:r>
            <a:r>
              <a:rPr sz="900" dirty="0">
                <a:solidFill>
                  <a:srgbClr val="231F20"/>
                </a:solidFill>
                <a:latin typeface="Arial Narrow"/>
                <a:cs typeface="Arial Narrow"/>
              </a:rPr>
              <a:t>a </a:t>
            </a:r>
            <a:r>
              <a:rPr sz="900" spc="-5" dirty="0">
                <a:solidFill>
                  <a:srgbClr val="231F20"/>
                </a:solidFill>
                <a:latin typeface="Arial Narrow"/>
                <a:cs typeface="Arial Narrow"/>
              </a:rPr>
              <a:t>ningún defecto derivado de negligencias, accidentes, uso indebido </a:t>
            </a:r>
            <a:r>
              <a:rPr sz="900" dirty="0">
                <a:solidFill>
                  <a:srgbClr val="231F20"/>
                </a:solidFill>
                <a:latin typeface="Arial Narrow"/>
                <a:cs typeface="Arial Narrow"/>
              </a:rPr>
              <a:t>o </a:t>
            </a:r>
            <a:r>
              <a:rPr sz="900" spc="-5" dirty="0">
                <a:solidFill>
                  <a:srgbClr val="231F20"/>
                </a:solidFill>
                <a:latin typeface="Arial Narrow"/>
                <a:cs typeface="Arial Narrow"/>
              </a:rPr>
              <a:t>cualquier otro motivo que escape al  control </a:t>
            </a:r>
            <a:r>
              <a:rPr sz="900" dirty="0">
                <a:solidFill>
                  <a:srgbClr val="231F20"/>
                </a:solidFill>
                <a:latin typeface="Arial Narrow"/>
                <a:cs typeface="Arial Narrow"/>
              </a:rPr>
              <a:t>razonable </a:t>
            </a:r>
            <a:r>
              <a:rPr sz="900" spc="-5" dirty="0">
                <a:solidFill>
                  <a:srgbClr val="231F20"/>
                </a:solidFill>
                <a:latin typeface="Arial Narrow"/>
                <a:cs typeface="Arial Narrow"/>
              </a:rPr>
              <a:t>de MSpa, incluidos </a:t>
            </a:r>
            <a:r>
              <a:rPr sz="900" dirty="0">
                <a:solidFill>
                  <a:srgbClr val="231F20"/>
                </a:solidFill>
                <a:latin typeface="Arial Narrow"/>
                <a:cs typeface="Arial Narrow"/>
              </a:rPr>
              <a:t>(sin </a:t>
            </a:r>
            <a:r>
              <a:rPr sz="900" spc="-5" dirty="0">
                <a:solidFill>
                  <a:srgbClr val="231F20"/>
                </a:solidFill>
                <a:latin typeface="Arial Narrow"/>
                <a:cs typeface="Arial Narrow"/>
              </a:rPr>
              <a:t>que la lista sea exhaustiva): el </a:t>
            </a:r>
            <a:r>
              <a:rPr sz="900" dirty="0">
                <a:solidFill>
                  <a:srgbClr val="231F20"/>
                </a:solidFill>
                <a:latin typeface="Arial Narrow"/>
                <a:cs typeface="Arial Narrow"/>
              </a:rPr>
              <a:t>desgaste </a:t>
            </a:r>
            <a:r>
              <a:rPr sz="900" spc="-5" dirty="0">
                <a:solidFill>
                  <a:srgbClr val="231F20"/>
                </a:solidFill>
                <a:latin typeface="Arial Narrow"/>
                <a:cs typeface="Arial Narrow"/>
              </a:rPr>
              <a:t>normal, la negligencia </a:t>
            </a:r>
            <a:r>
              <a:rPr sz="900" dirty="0">
                <a:solidFill>
                  <a:srgbClr val="231F20"/>
                </a:solidFill>
                <a:latin typeface="Arial Narrow"/>
                <a:cs typeface="Arial Narrow"/>
              </a:rPr>
              <a:t>o </a:t>
            </a:r>
            <a:r>
              <a:rPr sz="900" spc="-5" dirty="0">
                <a:solidFill>
                  <a:srgbClr val="231F20"/>
                </a:solidFill>
                <a:latin typeface="Arial Narrow"/>
                <a:cs typeface="Arial Narrow"/>
              </a:rPr>
              <a:t>el incumplimiento de las instrucciones  del producto, el mantenimiento inadecuado </a:t>
            </a:r>
            <a:r>
              <a:rPr sz="900" dirty="0">
                <a:solidFill>
                  <a:srgbClr val="231F20"/>
                </a:solidFill>
                <a:latin typeface="Arial Narrow"/>
                <a:cs typeface="Arial Narrow"/>
              </a:rPr>
              <a:t>o </a:t>
            </a:r>
            <a:r>
              <a:rPr sz="900" spc="-5" dirty="0">
                <a:solidFill>
                  <a:srgbClr val="231F20"/>
                </a:solidFill>
                <a:latin typeface="Arial Narrow"/>
                <a:cs typeface="Arial Narrow"/>
              </a:rPr>
              <a:t>indebido, la conexión </a:t>
            </a:r>
            <a:r>
              <a:rPr sz="900" dirty="0">
                <a:solidFill>
                  <a:srgbClr val="231F20"/>
                </a:solidFill>
                <a:latin typeface="Arial Narrow"/>
                <a:cs typeface="Arial Narrow"/>
              </a:rPr>
              <a:t>a </a:t>
            </a:r>
            <a:r>
              <a:rPr sz="900" spc="-5" dirty="0">
                <a:solidFill>
                  <a:srgbClr val="231F20"/>
                </a:solidFill>
                <a:latin typeface="Arial Narrow"/>
                <a:cs typeface="Arial Narrow"/>
              </a:rPr>
              <a:t>una </a:t>
            </a:r>
            <a:r>
              <a:rPr sz="900" dirty="0">
                <a:solidFill>
                  <a:srgbClr val="231F20"/>
                </a:solidFill>
                <a:latin typeface="Arial Narrow"/>
                <a:cs typeface="Arial Narrow"/>
              </a:rPr>
              <a:t>fuente </a:t>
            </a:r>
            <a:r>
              <a:rPr sz="900" spc="-5" dirty="0">
                <a:solidFill>
                  <a:srgbClr val="231F20"/>
                </a:solidFill>
                <a:latin typeface="Arial Narrow"/>
                <a:cs typeface="Arial Narrow"/>
              </a:rPr>
              <a:t>de alimentación inapropiada, los daños químicos por agua, la  pérdida de agua de la bañera, la modificación </a:t>
            </a:r>
            <a:r>
              <a:rPr sz="900" dirty="0">
                <a:solidFill>
                  <a:srgbClr val="231F20"/>
                </a:solidFill>
                <a:latin typeface="Arial Narrow"/>
                <a:cs typeface="Arial Narrow"/>
              </a:rPr>
              <a:t>o reparación </a:t>
            </a:r>
            <a:r>
              <a:rPr sz="900" spc="-5" dirty="0">
                <a:solidFill>
                  <a:srgbClr val="231F20"/>
                </a:solidFill>
                <a:latin typeface="Arial Narrow"/>
                <a:cs typeface="Arial Narrow"/>
              </a:rPr>
              <a:t>no autorizada del producto, el uso con </a:t>
            </a:r>
            <a:r>
              <a:rPr sz="900" dirty="0">
                <a:solidFill>
                  <a:srgbClr val="231F20"/>
                </a:solidFill>
                <a:latin typeface="Arial Narrow"/>
                <a:cs typeface="Arial Narrow"/>
              </a:rPr>
              <a:t>fines </a:t>
            </a:r>
            <a:r>
              <a:rPr sz="900" spc="-5" dirty="0">
                <a:solidFill>
                  <a:srgbClr val="231F20"/>
                </a:solidFill>
                <a:latin typeface="Arial Narrow"/>
                <a:cs typeface="Arial Narrow"/>
              </a:rPr>
              <a:t>comerciales, el fuego, los </a:t>
            </a:r>
            <a:r>
              <a:rPr sz="900" dirty="0">
                <a:solidFill>
                  <a:srgbClr val="231F20"/>
                </a:solidFill>
                <a:latin typeface="Arial Narrow"/>
                <a:cs typeface="Arial Narrow"/>
              </a:rPr>
              <a:t>rayos, </a:t>
            </a:r>
            <a:r>
              <a:rPr sz="900" spc="-5" dirty="0">
                <a:solidFill>
                  <a:srgbClr val="231F20"/>
                </a:solidFill>
                <a:latin typeface="Arial Narrow"/>
                <a:cs typeface="Arial Narrow"/>
              </a:rPr>
              <a:t>las  inundaciones </a:t>
            </a:r>
            <a:r>
              <a:rPr sz="900" dirty="0">
                <a:solidFill>
                  <a:srgbClr val="231F20"/>
                </a:solidFill>
                <a:latin typeface="Arial Narrow"/>
                <a:cs typeface="Arial Narrow"/>
              </a:rPr>
              <a:t>u </a:t>
            </a:r>
            <a:r>
              <a:rPr sz="900" spc="-5" dirty="0">
                <a:solidFill>
                  <a:srgbClr val="231F20"/>
                </a:solidFill>
                <a:latin typeface="Arial Narrow"/>
                <a:cs typeface="Arial Narrow"/>
              </a:rPr>
              <a:t>otras causas</a:t>
            </a:r>
            <a:r>
              <a:rPr sz="900" spc="-10" dirty="0">
                <a:solidFill>
                  <a:srgbClr val="231F20"/>
                </a:solidFill>
                <a:latin typeface="Arial Narrow"/>
                <a:cs typeface="Arial Narrow"/>
              </a:rPr>
              <a:t> </a:t>
            </a:r>
            <a:r>
              <a:rPr sz="900" dirty="0">
                <a:solidFill>
                  <a:srgbClr val="231F20"/>
                </a:solidFill>
                <a:latin typeface="Arial Narrow"/>
                <a:cs typeface="Arial Narrow"/>
              </a:rPr>
              <a:t>externas.</a:t>
            </a:r>
            <a:endParaRPr sz="900">
              <a:latin typeface="Arial Narrow"/>
              <a:cs typeface="Arial Narrow"/>
            </a:endParaRPr>
          </a:p>
          <a:p>
            <a:pPr marL="159385" indent="-147320">
              <a:lnSpc>
                <a:spcPts val="940"/>
              </a:lnSpc>
              <a:buChar char="●"/>
              <a:tabLst>
                <a:tab pos="160020" algn="l"/>
              </a:tabLst>
            </a:pPr>
            <a:r>
              <a:rPr sz="900" spc="-30" dirty="0">
                <a:solidFill>
                  <a:srgbClr val="231F20"/>
                </a:solidFill>
                <a:latin typeface="Arial Narrow"/>
                <a:cs typeface="Arial Narrow"/>
              </a:rPr>
              <a:t>Esta</a:t>
            </a:r>
            <a:r>
              <a:rPr sz="900" spc="-10" dirty="0">
                <a:solidFill>
                  <a:srgbClr val="231F20"/>
                </a:solidFill>
                <a:latin typeface="Arial Narrow"/>
                <a:cs typeface="Arial Narrow"/>
              </a:rPr>
              <a:t> </a:t>
            </a:r>
            <a:r>
              <a:rPr sz="900" spc="-30" dirty="0">
                <a:solidFill>
                  <a:srgbClr val="231F20"/>
                </a:solidFill>
                <a:latin typeface="Arial Narrow"/>
                <a:cs typeface="Arial Narrow"/>
              </a:rPr>
              <a:t>garantía</a:t>
            </a:r>
            <a:r>
              <a:rPr sz="900" spc="-10" dirty="0">
                <a:solidFill>
                  <a:srgbClr val="231F20"/>
                </a:solidFill>
                <a:latin typeface="Arial Narrow"/>
                <a:cs typeface="Arial Narrow"/>
              </a:rPr>
              <a:t> </a:t>
            </a:r>
            <a:r>
              <a:rPr sz="900" spc="-30" dirty="0">
                <a:solidFill>
                  <a:srgbClr val="231F20"/>
                </a:solidFill>
                <a:latin typeface="Arial Narrow"/>
                <a:cs typeface="Arial Narrow"/>
              </a:rPr>
              <a:t>es</a:t>
            </a:r>
            <a:r>
              <a:rPr sz="900" spc="-10" dirty="0">
                <a:solidFill>
                  <a:srgbClr val="231F20"/>
                </a:solidFill>
                <a:latin typeface="Arial Narrow"/>
                <a:cs typeface="Arial Narrow"/>
              </a:rPr>
              <a:t> </a:t>
            </a:r>
            <a:r>
              <a:rPr sz="900" spc="-30" dirty="0">
                <a:solidFill>
                  <a:srgbClr val="231F20"/>
                </a:solidFill>
                <a:latin typeface="Arial Narrow"/>
                <a:cs typeface="Arial Narrow"/>
              </a:rPr>
              <a:t>válida</a:t>
            </a:r>
            <a:r>
              <a:rPr sz="900" spc="-10" dirty="0">
                <a:solidFill>
                  <a:srgbClr val="231F20"/>
                </a:solidFill>
                <a:latin typeface="Arial Narrow"/>
                <a:cs typeface="Arial Narrow"/>
              </a:rPr>
              <a:t> </a:t>
            </a:r>
            <a:r>
              <a:rPr sz="900" spc="-30" dirty="0">
                <a:solidFill>
                  <a:srgbClr val="231F20"/>
                </a:solidFill>
                <a:latin typeface="Arial Narrow"/>
                <a:cs typeface="Arial Narrow"/>
              </a:rPr>
              <a:t>solo</a:t>
            </a:r>
            <a:r>
              <a:rPr sz="900" spc="-10" dirty="0">
                <a:solidFill>
                  <a:srgbClr val="231F20"/>
                </a:solidFill>
                <a:latin typeface="Arial Narrow"/>
                <a:cs typeface="Arial Narrow"/>
              </a:rPr>
              <a:t> </a:t>
            </a:r>
            <a:r>
              <a:rPr sz="900" spc="-35" dirty="0">
                <a:solidFill>
                  <a:srgbClr val="231F20"/>
                </a:solidFill>
                <a:latin typeface="Arial Narrow"/>
                <a:cs typeface="Arial Narrow"/>
              </a:rPr>
              <a:t>en</a:t>
            </a:r>
            <a:r>
              <a:rPr sz="900" spc="-5" dirty="0">
                <a:solidFill>
                  <a:srgbClr val="231F20"/>
                </a:solidFill>
                <a:latin typeface="Arial Narrow"/>
                <a:cs typeface="Arial Narrow"/>
              </a:rPr>
              <a:t> </a:t>
            </a:r>
            <a:r>
              <a:rPr sz="900" spc="-25" dirty="0">
                <a:solidFill>
                  <a:srgbClr val="231F20"/>
                </a:solidFill>
                <a:latin typeface="Arial Narrow"/>
                <a:cs typeface="Arial Narrow"/>
              </a:rPr>
              <a:t>el</a:t>
            </a:r>
            <a:r>
              <a:rPr sz="900" spc="-10" dirty="0">
                <a:solidFill>
                  <a:srgbClr val="231F20"/>
                </a:solidFill>
                <a:latin typeface="Arial Narrow"/>
                <a:cs typeface="Arial Narrow"/>
              </a:rPr>
              <a:t> </a:t>
            </a:r>
            <a:r>
              <a:rPr sz="900" spc="-30" dirty="0">
                <a:solidFill>
                  <a:srgbClr val="231F20"/>
                </a:solidFill>
                <a:latin typeface="Arial Narrow"/>
                <a:cs typeface="Arial Narrow"/>
              </a:rPr>
              <a:t>país</a:t>
            </a:r>
            <a:r>
              <a:rPr sz="900" spc="-10" dirty="0">
                <a:solidFill>
                  <a:srgbClr val="231F20"/>
                </a:solidFill>
                <a:latin typeface="Arial Narrow"/>
                <a:cs typeface="Arial Narrow"/>
              </a:rPr>
              <a:t> </a:t>
            </a:r>
            <a:r>
              <a:rPr sz="900" spc="-35" dirty="0">
                <a:solidFill>
                  <a:srgbClr val="231F20"/>
                </a:solidFill>
                <a:latin typeface="Arial Narrow"/>
                <a:cs typeface="Arial Narrow"/>
              </a:rPr>
              <a:t>de</a:t>
            </a:r>
            <a:r>
              <a:rPr sz="900" spc="-10" dirty="0">
                <a:solidFill>
                  <a:srgbClr val="231F20"/>
                </a:solidFill>
                <a:latin typeface="Arial Narrow"/>
                <a:cs typeface="Arial Narrow"/>
              </a:rPr>
              <a:t> </a:t>
            </a:r>
            <a:r>
              <a:rPr sz="900" spc="-35" dirty="0">
                <a:solidFill>
                  <a:srgbClr val="231F20"/>
                </a:solidFill>
                <a:latin typeface="Arial Narrow"/>
                <a:cs typeface="Arial Narrow"/>
              </a:rPr>
              <a:t>compra</a:t>
            </a:r>
            <a:r>
              <a:rPr sz="900" spc="-10" dirty="0">
                <a:solidFill>
                  <a:srgbClr val="231F20"/>
                </a:solidFill>
                <a:latin typeface="Arial Narrow"/>
                <a:cs typeface="Arial Narrow"/>
              </a:rPr>
              <a:t> </a:t>
            </a:r>
            <a:r>
              <a:rPr sz="900" spc="-35" dirty="0">
                <a:solidFill>
                  <a:srgbClr val="231F20"/>
                </a:solidFill>
                <a:latin typeface="Arial Narrow"/>
                <a:cs typeface="Arial Narrow"/>
              </a:rPr>
              <a:t>en</a:t>
            </a:r>
            <a:r>
              <a:rPr sz="900" spc="-10" dirty="0">
                <a:solidFill>
                  <a:srgbClr val="231F20"/>
                </a:solidFill>
                <a:latin typeface="Arial Narrow"/>
                <a:cs typeface="Arial Narrow"/>
              </a:rPr>
              <a:t> </a:t>
            </a:r>
            <a:r>
              <a:rPr sz="900" spc="-30" dirty="0">
                <a:solidFill>
                  <a:srgbClr val="231F20"/>
                </a:solidFill>
                <a:latin typeface="Arial Narrow"/>
                <a:cs typeface="Arial Narrow"/>
              </a:rPr>
              <a:t>aquellos</a:t>
            </a:r>
            <a:r>
              <a:rPr sz="900" spc="-5" dirty="0">
                <a:solidFill>
                  <a:srgbClr val="231F20"/>
                </a:solidFill>
                <a:latin typeface="Arial Narrow"/>
                <a:cs typeface="Arial Narrow"/>
              </a:rPr>
              <a:t> </a:t>
            </a:r>
            <a:r>
              <a:rPr sz="900" spc="-30" dirty="0">
                <a:solidFill>
                  <a:srgbClr val="231F20"/>
                </a:solidFill>
                <a:latin typeface="Arial Narrow"/>
                <a:cs typeface="Arial Narrow"/>
              </a:rPr>
              <a:t>países</a:t>
            </a:r>
            <a:r>
              <a:rPr sz="900" spc="-10" dirty="0">
                <a:solidFill>
                  <a:srgbClr val="231F20"/>
                </a:solidFill>
                <a:latin typeface="Arial Narrow"/>
                <a:cs typeface="Arial Narrow"/>
              </a:rPr>
              <a:t> </a:t>
            </a:r>
            <a:r>
              <a:rPr sz="900" spc="-35" dirty="0">
                <a:solidFill>
                  <a:srgbClr val="231F20"/>
                </a:solidFill>
                <a:latin typeface="Arial Narrow"/>
                <a:cs typeface="Arial Narrow"/>
              </a:rPr>
              <a:t>donde</a:t>
            </a:r>
            <a:r>
              <a:rPr sz="900" spc="-10" dirty="0">
                <a:solidFill>
                  <a:srgbClr val="231F20"/>
                </a:solidFill>
                <a:latin typeface="Arial Narrow"/>
                <a:cs typeface="Arial Narrow"/>
              </a:rPr>
              <a:t> </a:t>
            </a:r>
            <a:r>
              <a:rPr sz="900" spc="-40" dirty="0">
                <a:solidFill>
                  <a:srgbClr val="231F20"/>
                </a:solidFill>
                <a:latin typeface="Arial Narrow"/>
                <a:cs typeface="Arial Narrow"/>
              </a:rPr>
              <a:t>MSpa</a:t>
            </a:r>
            <a:r>
              <a:rPr sz="900" spc="-10" dirty="0">
                <a:solidFill>
                  <a:srgbClr val="231F20"/>
                </a:solidFill>
                <a:latin typeface="Arial Narrow"/>
                <a:cs typeface="Arial Narrow"/>
              </a:rPr>
              <a:t> </a:t>
            </a:r>
            <a:r>
              <a:rPr sz="900" spc="-35" dirty="0">
                <a:solidFill>
                  <a:srgbClr val="231F20"/>
                </a:solidFill>
                <a:latin typeface="Arial Narrow"/>
                <a:cs typeface="Arial Narrow"/>
              </a:rPr>
              <a:t>vende</a:t>
            </a:r>
            <a:r>
              <a:rPr sz="900" spc="-10" dirty="0">
                <a:solidFill>
                  <a:srgbClr val="231F20"/>
                </a:solidFill>
                <a:latin typeface="Arial Narrow"/>
                <a:cs typeface="Arial Narrow"/>
              </a:rPr>
              <a:t> </a:t>
            </a:r>
            <a:r>
              <a:rPr sz="900" spc="-30" dirty="0">
                <a:solidFill>
                  <a:srgbClr val="231F20"/>
                </a:solidFill>
                <a:latin typeface="Arial Narrow"/>
                <a:cs typeface="Arial Narrow"/>
              </a:rPr>
              <a:t>y</a:t>
            </a:r>
            <a:r>
              <a:rPr sz="900" spc="-5" dirty="0">
                <a:solidFill>
                  <a:srgbClr val="231F20"/>
                </a:solidFill>
                <a:latin typeface="Arial Narrow"/>
                <a:cs typeface="Arial Narrow"/>
              </a:rPr>
              <a:t> </a:t>
            </a:r>
            <a:r>
              <a:rPr sz="900" spc="-25" dirty="0">
                <a:solidFill>
                  <a:srgbClr val="231F20"/>
                </a:solidFill>
                <a:latin typeface="Arial Narrow"/>
                <a:cs typeface="Arial Narrow"/>
              </a:rPr>
              <a:t>repara</a:t>
            </a:r>
            <a:r>
              <a:rPr sz="900" spc="-10" dirty="0">
                <a:solidFill>
                  <a:srgbClr val="231F20"/>
                </a:solidFill>
                <a:latin typeface="Arial Narrow"/>
                <a:cs typeface="Arial Narrow"/>
              </a:rPr>
              <a:t> </a:t>
            </a:r>
            <a:r>
              <a:rPr sz="900" spc="-25" dirty="0">
                <a:solidFill>
                  <a:srgbClr val="231F20"/>
                </a:solidFill>
                <a:latin typeface="Arial Narrow"/>
                <a:cs typeface="Arial Narrow"/>
              </a:rPr>
              <a:t>el</a:t>
            </a:r>
            <a:r>
              <a:rPr sz="900" spc="-10" dirty="0">
                <a:solidFill>
                  <a:srgbClr val="231F20"/>
                </a:solidFill>
                <a:latin typeface="Arial Narrow"/>
                <a:cs typeface="Arial Narrow"/>
              </a:rPr>
              <a:t> </a:t>
            </a:r>
            <a:r>
              <a:rPr sz="900" spc="-35" dirty="0">
                <a:solidFill>
                  <a:srgbClr val="231F20"/>
                </a:solidFill>
                <a:latin typeface="Arial Narrow"/>
                <a:cs typeface="Arial Narrow"/>
              </a:rPr>
              <a:t>mismo</a:t>
            </a:r>
            <a:r>
              <a:rPr sz="900" spc="-10" dirty="0">
                <a:solidFill>
                  <a:srgbClr val="231F20"/>
                </a:solidFill>
                <a:latin typeface="Arial Narrow"/>
                <a:cs typeface="Arial Narrow"/>
              </a:rPr>
              <a:t> </a:t>
            </a:r>
            <a:r>
              <a:rPr sz="900" spc="-35" dirty="0">
                <a:solidFill>
                  <a:srgbClr val="231F20"/>
                </a:solidFill>
                <a:latin typeface="Arial Narrow"/>
                <a:cs typeface="Arial Narrow"/>
              </a:rPr>
              <a:t>modelo</a:t>
            </a:r>
            <a:r>
              <a:rPr sz="900" spc="-10" dirty="0">
                <a:solidFill>
                  <a:srgbClr val="231F20"/>
                </a:solidFill>
                <a:latin typeface="Arial Narrow"/>
                <a:cs typeface="Arial Narrow"/>
              </a:rPr>
              <a:t> </a:t>
            </a:r>
            <a:r>
              <a:rPr sz="900" spc="-35" dirty="0">
                <a:solidFill>
                  <a:srgbClr val="231F20"/>
                </a:solidFill>
                <a:latin typeface="Arial Narrow"/>
                <a:cs typeface="Arial Narrow"/>
              </a:rPr>
              <a:t>con</a:t>
            </a:r>
            <a:r>
              <a:rPr sz="900" spc="-10" dirty="0">
                <a:solidFill>
                  <a:srgbClr val="231F20"/>
                </a:solidFill>
                <a:latin typeface="Arial Narrow"/>
                <a:cs typeface="Arial Narrow"/>
              </a:rPr>
              <a:t> </a:t>
            </a:r>
            <a:r>
              <a:rPr sz="900" spc="-30" dirty="0">
                <a:solidFill>
                  <a:srgbClr val="231F20"/>
                </a:solidFill>
                <a:latin typeface="Arial Narrow"/>
                <a:cs typeface="Arial Narrow"/>
              </a:rPr>
              <a:t>idénticas</a:t>
            </a:r>
            <a:r>
              <a:rPr sz="900" spc="-5" dirty="0">
                <a:solidFill>
                  <a:srgbClr val="231F20"/>
                </a:solidFill>
                <a:latin typeface="Arial Narrow"/>
                <a:cs typeface="Arial Narrow"/>
              </a:rPr>
              <a:t> </a:t>
            </a:r>
            <a:r>
              <a:rPr sz="900" spc="-25" dirty="0">
                <a:solidFill>
                  <a:srgbClr val="231F20"/>
                </a:solidFill>
                <a:latin typeface="Arial Narrow"/>
                <a:cs typeface="Arial Narrow"/>
              </a:rPr>
              <a:t>características</a:t>
            </a:r>
            <a:r>
              <a:rPr sz="900" spc="-10" dirty="0">
                <a:solidFill>
                  <a:srgbClr val="231F20"/>
                </a:solidFill>
                <a:latin typeface="Arial Narrow"/>
                <a:cs typeface="Arial Narrow"/>
              </a:rPr>
              <a:t> </a:t>
            </a:r>
            <a:r>
              <a:rPr sz="900" spc="-25" dirty="0">
                <a:solidFill>
                  <a:srgbClr val="231F20"/>
                </a:solidFill>
                <a:latin typeface="Arial Narrow"/>
                <a:cs typeface="Arial Narrow"/>
              </a:rPr>
              <a:t>técnicas.</a:t>
            </a:r>
            <a:endParaRPr sz="900">
              <a:latin typeface="Arial Narrow"/>
              <a:cs typeface="Arial Narrow"/>
            </a:endParaRPr>
          </a:p>
          <a:p>
            <a:pPr marL="168910" marR="295275" indent="-156845">
              <a:lnSpc>
                <a:spcPts val="1000"/>
              </a:lnSpc>
              <a:spcBef>
                <a:spcPts val="60"/>
              </a:spcBef>
              <a:buChar char="●"/>
              <a:tabLst>
                <a:tab pos="160020" algn="l"/>
              </a:tabLst>
            </a:pPr>
            <a:r>
              <a:rPr sz="900" dirty="0">
                <a:solidFill>
                  <a:srgbClr val="231F20"/>
                </a:solidFill>
                <a:latin typeface="Arial Narrow"/>
                <a:cs typeface="Arial Narrow"/>
              </a:rPr>
              <a:t>El </a:t>
            </a:r>
            <a:r>
              <a:rPr sz="900" spc="-5" dirty="0">
                <a:solidFill>
                  <a:srgbClr val="231F20"/>
                </a:solidFill>
                <a:latin typeface="Arial Narrow"/>
                <a:cs typeface="Arial Narrow"/>
              </a:rPr>
              <a:t>servicio de garantía </a:t>
            </a:r>
            <a:r>
              <a:rPr sz="900" dirty="0">
                <a:solidFill>
                  <a:srgbClr val="231F20"/>
                </a:solidFill>
                <a:latin typeface="Arial Narrow"/>
                <a:cs typeface="Arial Narrow"/>
              </a:rPr>
              <a:t>fuera </a:t>
            </a:r>
            <a:r>
              <a:rPr sz="900" spc="-5" dirty="0">
                <a:solidFill>
                  <a:srgbClr val="231F20"/>
                </a:solidFill>
                <a:latin typeface="Arial Narrow"/>
                <a:cs typeface="Arial Narrow"/>
              </a:rPr>
              <a:t>del país de compra se limita </a:t>
            </a:r>
            <a:r>
              <a:rPr sz="900" dirty="0">
                <a:solidFill>
                  <a:srgbClr val="231F20"/>
                </a:solidFill>
                <a:latin typeface="Arial Narrow"/>
                <a:cs typeface="Arial Narrow"/>
              </a:rPr>
              <a:t>a </a:t>
            </a:r>
            <a:r>
              <a:rPr sz="900" spc="-5" dirty="0">
                <a:solidFill>
                  <a:srgbClr val="231F20"/>
                </a:solidFill>
                <a:latin typeface="Arial Narrow"/>
                <a:cs typeface="Arial Narrow"/>
              </a:rPr>
              <a:t>los </a:t>
            </a:r>
            <a:r>
              <a:rPr sz="900" dirty="0">
                <a:solidFill>
                  <a:srgbClr val="231F20"/>
                </a:solidFill>
                <a:latin typeface="Arial Narrow"/>
                <a:cs typeface="Arial Narrow"/>
              </a:rPr>
              <a:t>términos y </a:t>
            </a:r>
            <a:r>
              <a:rPr sz="900" spc="-5" dirty="0">
                <a:solidFill>
                  <a:srgbClr val="231F20"/>
                </a:solidFill>
                <a:latin typeface="Arial Narrow"/>
                <a:cs typeface="Arial Narrow"/>
              </a:rPr>
              <a:t>condiciones de la garantía correspondiente al país de asistencia.  </a:t>
            </a:r>
            <a:r>
              <a:rPr sz="900" dirty="0">
                <a:solidFill>
                  <a:srgbClr val="231F20"/>
                </a:solidFill>
                <a:latin typeface="Arial Narrow"/>
                <a:cs typeface="Arial Narrow"/>
              </a:rPr>
              <a:t>Cuando </a:t>
            </a:r>
            <a:r>
              <a:rPr sz="900" spc="-5" dirty="0">
                <a:solidFill>
                  <a:srgbClr val="231F20"/>
                </a:solidFill>
                <a:latin typeface="Arial Narrow"/>
                <a:cs typeface="Arial Narrow"/>
              </a:rPr>
              <a:t>el coste de las </a:t>
            </a:r>
            <a:r>
              <a:rPr sz="900" dirty="0">
                <a:solidFill>
                  <a:srgbClr val="231F20"/>
                </a:solidFill>
                <a:latin typeface="Arial Narrow"/>
                <a:cs typeface="Arial Narrow"/>
              </a:rPr>
              <a:t>reparaciones o </a:t>
            </a:r>
            <a:r>
              <a:rPr sz="900" spc="-5" dirty="0">
                <a:solidFill>
                  <a:srgbClr val="231F20"/>
                </a:solidFill>
                <a:latin typeface="Arial Narrow"/>
                <a:cs typeface="Arial Narrow"/>
              </a:rPr>
              <a:t>el </a:t>
            </a:r>
            <a:r>
              <a:rPr sz="900" dirty="0">
                <a:solidFill>
                  <a:srgbClr val="231F20"/>
                </a:solidFill>
                <a:latin typeface="Arial Narrow"/>
                <a:cs typeface="Arial Narrow"/>
              </a:rPr>
              <a:t>recambio </a:t>
            </a:r>
            <a:r>
              <a:rPr sz="900" spc="-5" dirty="0">
                <a:solidFill>
                  <a:srgbClr val="231F20"/>
                </a:solidFill>
                <a:latin typeface="Arial Narrow"/>
                <a:cs typeface="Arial Narrow"/>
              </a:rPr>
              <a:t>no esté cubierto por esta garantía, MSpa avisará al propietario </a:t>
            </a:r>
            <a:r>
              <a:rPr sz="900" dirty="0">
                <a:solidFill>
                  <a:srgbClr val="231F20"/>
                </a:solidFill>
                <a:latin typeface="Arial Narrow"/>
                <a:cs typeface="Arial Narrow"/>
              </a:rPr>
              <a:t>y </a:t>
            </a:r>
            <a:r>
              <a:rPr sz="900" spc="-5" dirty="0">
                <a:solidFill>
                  <a:srgbClr val="231F20"/>
                </a:solidFill>
                <a:latin typeface="Arial Narrow"/>
                <a:cs typeface="Arial Narrow"/>
              </a:rPr>
              <a:t>le cargará el</a:t>
            </a:r>
            <a:r>
              <a:rPr sz="900" spc="-25" dirty="0">
                <a:solidFill>
                  <a:srgbClr val="231F20"/>
                </a:solidFill>
                <a:latin typeface="Arial Narrow"/>
                <a:cs typeface="Arial Narrow"/>
              </a:rPr>
              <a:t> </a:t>
            </a:r>
            <a:r>
              <a:rPr sz="900" spc="-5" dirty="0">
                <a:solidFill>
                  <a:srgbClr val="231F20"/>
                </a:solidFill>
                <a:latin typeface="Arial Narrow"/>
                <a:cs typeface="Arial Narrow"/>
              </a:rPr>
              <a:t>importe.</a:t>
            </a:r>
            <a:endParaRPr sz="900">
              <a:latin typeface="Arial Narrow"/>
              <a:cs typeface="Arial Narrow"/>
            </a:endParaRPr>
          </a:p>
          <a:p>
            <a:pPr marL="159385" indent="-147320">
              <a:lnSpc>
                <a:spcPts val="940"/>
              </a:lnSpc>
              <a:buChar char="●"/>
              <a:tabLst>
                <a:tab pos="160020" algn="l"/>
              </a:tabLst>
            </a:pPr>
            <a:r>
              <a:rPr sz="900" dirty="0">
                <a:solidFill>
                  <a:srgbClr val="231F20"/>
                </a:solidFill>
                <a:latin typeface="Arial Narrow"/>
                <a:cs typeface="Arial Narrow"/>
              </a:rPr>
              <a:t>Esta </a:t>
            </a:r>
            <a:r>
              <a:rPr sz="900" spc="-5" dirty="0">
                <a:solidFill>
                  <a:srgbClr val="231F20"/>
                </a:solidFill>
                <a:latin typeface="Arial Narrow"/>
                <a:cs typeface="Arial Narrow"/>
              </a:rPr>
              <a:t>garantía solo se aplica al comprador original </a:t>
            </a:r>
            <a:r>
              <a:rPr sz="900" dirty="0">
                <a:solidFill>
                  <a:srgbClr val="231F20"/>
                </a:solidFill>
                <a:latin typeface="Arial Narrow"/>
                <a:cs typeface="Arial Narrow"/>
              </a:rPr>
              <a:t>y termina </a:t>
            </a:r>
            <a:r>
              <a:rPr sz="900" spc="-5" dirty="0">
                <a:solidFill>
                  <a:srgbClr val="231F20"/>
                </a:solidFill>
                <a:latin typeface="Arial Narrow"/>
                <a:cs typeface="Arial Narrow"/>
              </a:rPr>
              <a:t>con cualquier </a:t>
            </a:r>
            <a:r>
              <a:rPr sz="900" dirty="0">
                <a:solidFill>
                  <a:srgbClr val="231F20"/>
                </a:solidFill>
                <a:latin typeface="Arial Narrow"/>
                <a:cs typeface="Arial Narrow"/>
              </a:rPr>
              <a:t>transferencia </a:t>
            </a:r>
            <a:r>
              <a:rPr sz="900" spc="-5" dirty="0">
                <a:solidFill>
                  <a:srgbClr val="231F20"/>
                </a:solidFill>
                <a:latin typeface="Arial Narrow"/>
                <a:cs typeface="Arial Narrow"/>
              </a:rPr>
              <a:t>de</a:t>
            </a:r>
            <a:r>
              <a:rPr sz="900" spc="-30" dirty="0">
                <a:solidFill>
                  <a:srgbClr val="231F20"/>
                </a:solidFill>
                <a:latin typeface="Arial Narrow"/>
                <a:cs typeface="Arial Narrow"/>
              </a:rPr>
              <a:t> </a:t>
            </a:r>
            <a:r>
              <a:rPr sz="900" dirty="0">
                <a:solidFill>
                  <a:srgbClr val="231F20"/>
                </a:solidFill>
                <a:latin typeface="Arial Narrow"/>
                <a:cs typeface="Arial Narrow"/>
              </a:rPr>
              <a:t>propiedad.</a:t>
            </a:r>
            <a:endParaRPr sz="900">
              <a:latin typeface="Arial Narrow"/>
              <a:cs typeface="Arial Narrow"/>
            </a:endParaRPr>
          </a:p>
          <a:p>
            <a:pPr marL="168910" marR="190500" indent="-156845">
              <a:lnSpc>
                <a:spcPts val="1000"/>
              </a:lnSpc>
              <a:spcBef>
                <a:spcPts val="60"/>
              </a:spcBef>
              <a:buChar char="●"/>
              <a:tabLst>
                <a:tab pos="160020" algn="l"/>
              </a:tabLst>
            </a:pPr>
            <a:r>
              <a:rPr sz="900" dirty="0">
                <a:solidFill>
                  <a:srgbClr val="231F20"/>
                </a:solidFill>
                <a:latin typeface="Arial Narrow"/>
                <a:cs typeface="Arial Narrow"/>
              </a:rPr>
              <a:t>Todas </a:t>
            </a:r>
            <a:r>
              <a:rPr sz="900" spc="-5" dirty="0">
                <a:solidFill>
                  <a:srgbClr val="231F20"/>
                </a:solidFill>
                <a:latin typeface="Arial Narrow"/>
                <a:cs typeface="Arial Narrow"/>
              </a:rPr>
              <a:t>las </a:t>
            </a:r>
            <a:r>
              <a:rPr sz="900" dirty="0">
                <a:solidFill>
                  <a:srgbClr val="231F20"/>
                </a:solidFill>
                <a:latin typeface="Arial Narrow"/>
                <a:cs typeface="Arial Narrow"/>
              </a:rPr>
              <a:t>reparaciones </a:t>
            </a:r>
            <a:r>
              <a:rPr sz="900" spc="-5" dirty="0">
                <a:solidFill>
                  <a:srgbClr val="231F20"/>
                </a:solidFill>
                <a:latin typeface="Arial Narrow"/>
                <a:cs typeface="Arial Narrow"/>
              </a:rPr>
              <a:t>por las que se </a:t>
            </a:r>
            <a:r>
              <a:rPr sz="900" dirty="0">
                <a:solidFill>
                  <a:srgbClr val="231F20"/>
                </a:solidFill>
                <a:latin typeface="Arial Narrow"/>
                <a:cs typeface="Arial Narrow"/>
              </a:rPr>
              <a:t>reclame </a:t>
            </a:r>
            <a:r>
              <a:rPr sz="900" spc="-5" dirty="0">
                <a:solidFill>
                  <a:srgbClr val="231F20"/>
                </a:solidFill>
                <a:latin typeface="Arial Narrow"/>
                <a:cs typeface="Arial Narrow"/>
              </a:rPr>
              <a:t>la garantía deben ser autorizadas previamente por ORPC </a:t>
            </a:r>
            <a:r>
              <a:rPr sz="900" dirty="0">
                <a:solidFill>
                  <a:srgbClr val="231F20"/>
                </a:solidFill>
                <a:latin typeface="Arial Narrow"/>
                <a:cs typeface="Arial Narrow"/>
              </a:rPr>
              <a:t>a través </a:t>
            </a:r>
            <a:r>
              <a:rPr sz="900" spc="-5" dirty="0">
                <a:solidFill>
                  <a:srgbClr val="231F20"/>
                </a:solidFill>
                <a:latin typeface="Arial Narrow"/>
                <a:cs typeface="Arial Narrow"/>
              </a:rPr>
              <a:t>de un distribuidor </a:t>
            </a:r>
            <a:r>
              <a:rPr sz="900" dirty="0">
                <a:solidFill>
                  <a:srgbClr val="231F20"/>
                </a:solidFill>
                <a:latin typeface="Arial Narrow"/>
                <a:cs typeface="Arial Narrow"/>
              </a:rPr>
              <a:t>o </a:t>
            </a:r>
            <a:r>
              <a:rPr sz="900" spc="-5" dirty="0">
                <a:solidFill>
                  <a:srgbClr val="231F20"/>
                </a:solidFill>
                <a:latin typeface="Arial Narrow"/>
                <a:cs typeface="Arial Narrow"/>
              </a:rPr>
              <a:t>agente  autorizado, siempre que la pieza defectuosa se devuelva al distribuidor </a:t>
            </a:r>
            <a:r>
              <a:rPr sz="900" dirty="0">
                <a:solidFill>
                  <a:srgbClr val="231F20"/>
                </a:solidFill>
                <a:latin typeface="Arial Narrow"/>
                <a:cs typeface="Arial Narrow"/>
              </a:rPr>
              <a:t>o </a:t>
            </a:r>
            <a:r>
              <a:rPr sz="900" spc="-5" dirty="0">
                <a:solidFill>
                  <a:srgbClr val="231F20"/>
                </a:solidFill>
                <a:latin typeface="Arial Narrow"/>
                <a:cs typeface="Arial Narrow"/>
              </a:rPr>
              <a:t>agente con el </a:t>
            </a:r>
            <a:r>
              <a:rPr sz="900" dirty="0">
                <a:solidFill>
                  <a:srgbClr val="231F20"/>
                </a:solidFill>
                <a:latin typeface="Arial Narrow"/>
                <a:cs typeface="Arial Narrow"/>
              </a:rPr>
              <a:t>transporte </a:t>
            </a:r>
            <a:r>
              <a:rPr sz="900" spc="-5" dirty="0">
                <a:solidFill>
                  <a:srgbClr val="231F20"/>
                </a:solidFill>
                <a:latin typeface="Arial Narrow"/>
                <a:cs typeface="Arial Narrow"/>
              </a:rPr>
              <a:t>prepagado, si así se</a:t>
            </a:r>
            <a:r>
              <a:rPr sz="900" spc="-25" dirty="0">
                <a:solidFill>
                  <a:srgbClr val="231F20"/>
                </a:solidFill>
                <a:latin typeface="Arial Narrow"/>
                <a:cs typeface="Arial Narrow"/>
              </a:rPr>
              <a:t> </a:t>
            </a:r>
            <a:r>
              <a:rPr sz="900" spc="-5" dirty="0">
                <a:solidFill>
                  <a:srgbClr val="231F20"/>
                </a:solidFill>
                <a:latin typeface="Arial Narrow"/>
                <a:cs typeface="Arial Narrow"/>
              </a:rPr>
              <a:t>solicita.</a:t>
            </a:r>
            <a:endParaRPr sz="900">
              <a:latin typeface="Arial Narrow"/>
              <a:cs typeface="Arial Narrow"/>
            </a:endParaRPr>
          </a:p>
          <a:p>
            <a:pPr marL="168910" marR="49530" indent="-156845">
              <a:lnSpc>
                <a:spcPts val="1000"/>
              </a:lnSpc>
              <a:buChar char="●"/>
              <a:tabLst>
                <a:tab pos="160020" algn="l"/>
              </a:tabLst>
            </a:pPr>
            <a:r>
              <a:rPr sz="900" dirty="0">
                <a:solidFill>
                  <a:srgbClr val="231F20"/>
                </a:solidFill>
                <a:latin typeface="Arial Narrow"/>
                <a:cs typeface="Arial Narrow"/>
              </a:rPr>
              <a:t>El </a:t>
            </a:r>
            <a:r>
              <a:rPr sz="900" spc="-5" dirty="0">
                <a:solidFill>
                  <a:srgbClr val="231F20"/>
                </a:solidFill>
                <a:latin typeface="Arial Narrow"/>
                <a:cs typeface="Arial Narrow"/>
              </a:rPr>
              <a:t>vendedor autorizado es </a:t>
            </a:r>
            <a:r>
              <a:rPr sz="900" dirty="0">
                <a:solidFill>
                  <a:srgbClr val="231F20"/>
                </a:solidFill>
                <a:latin typeface="Arial Narrow"/>
                <a:cs typeface="Arial Narrow"/>
              </a:rPr>
              <a:t>responsable </a:t>
            </a:r>
            <a:r>
              <a:rPr sz="900" spc="-5" dirty="0">
                <a:solidFill>
                  <a:srgbClr val="231F20"/>
                </a:solidFill>
                <a:latin typeface="Arial Narrow"/>
                <a:cs typeface="Arial Narrow"/>
              </a:rPr>
              <a:t>de </a:t>
            </a:r>
            <a:r>
              <a:rPr sz="900" dirty="0">
                <a:solidFill>
                  <a:srgbClr val="231F20"/>
                </a:solidFill>
                <a:latin typeface="Arial Narrow"/>
                <a:cs typeface="Arial Narrow"/>
              </a:rPr>
              <a:t>todas </a:t>
            </a:r>
            <a:r>
              <a:rPr sz="900" spc="-5" dirty="0">
                <a:solidFill>
                  <a:srgbClr val="231F20"/>
                </a:solidFill>
                <a:latin typeface="Arial Narrow"/>
                <a:cs typeface="Arial Narrow"/>
              </a:rPr>
              <a:t>las </a:t>
            </a:r>
            <a:r>
              <a:rPr sz="900" dirty="0">
                <a:solidFill>
                  <a:srgbClr val="231F20"/>
                </a:solidFill>
                <a:latin typeface="Arial Narrow"/>
                <a:cs typeface="Arial Narrow"/>
              </a:rPr>
              <a:t>tareas </a:t>
            </a:r>
            <a:r>
              <a:rPr sz="900" spc="-5" dirty="0">
                <a:solidFill>
                  <a:srgbClr val="231F20"/>
                </a:solidFill>
                <a:latin typeface="Arial Narrow"/>
                <a:cs typeface="Arial Narrow"/>
              </a:rPr>
              <a:t>de asistencia </a:t>
            </a:r>
            <a:r>
              <a:rPr sz="900" dirty="0">
                <a:solidFill>
                  <a:srgbClr val="231F20"/>
                </a:solidFill>
                <a:latin typeface="Arial Narrow"/>
                <a:cs typeface="Arial Narrow"/>
              </a:rPr>
              <a:t>realizadas </a:t>
            </a:r>
            <a:r>
              <a:rPr sz="900" spc="-5" dirty="0">
                <a:solidFill>
                  <a:srgbClr val="231F20"/>
                </a:solidFill>
                <a:latin typeface="Arial Narrow"/>
                <a:cs typeface="Arial Narrow"/>
              </a:rPr>
              <a:t>in situ en su producto MSpa. ORPC no será </a:t>
            </a:r>
            <a:r>
              <a:rPr sz="900" dirty="0">
                <a:solidFill>
                  <a:srgbClr val="231F20"/>
                </a:solidFill>
                <a:latin typeface="Arial Narrow"/>
                <a:cs typeface="Arial Narrow"/>
              </a:rPr>
              <a:t>responsable </a:t>
            </a:r>
            <a:r>
              <a:rPr sz="900" spc="-5" dirty="0">
                <a:solidFill>
                  <a:srgbClr val="231F20"/>
                </a:solidFill>
                <a:latin typeface="Arial Narrow"/>
                <a:cs typeface="Arial Narrow"/>
              </a:rPr>
              <a:t>del  coste de ninguna </a:t>
            </a:r>
            <a:r>
              <a:rPr sz="900" dirty="0">
                <a:solidFill>
                  <a:srgbClr val="231F20"/>
                </a:solidFill>
                <a:latin typeface="Arial Narrow"/>
                <a:cs typeface="Arial Narrow"/>
              </a:rPr>
              <a:t>tarea </a:t>
            </a:r>
            <a:r>
              <a:rPr sz="900" spc="-5" dirty="0">
                <a:solidFill>
                  <a:srgbClr val="231F20"/>
                </a:solidFill>
                <a:latin typeface="Arial Narrow"/>
                <a:cs typeface="Arial Narrow"/>
              </a:rPr>
              <a:t>efectuada por un profesional no</a:t>
            </a:r>
            <a:r>
              <a:rPr sz="900" spc="-15" dirty="0">
                <a:solidFill>
                  <a:srgbClr val="231F20"/>
                </a:solidFill>
                <a:latin typeface="Arial Narrow"/>
                <a:cs typeface="Arial Narrow"/>
              </a:rPr>
              <a:t> </a:t>
            </a:r>
            <a:r>
              <a:rPr sz="900" dirty="0">
                <a:solidFill>
                  <a:srgbClr val="231F20"/>
                </a:solidFill>
                <a:latin typeface="Arial Narrow"/>
                <a:cs typeface="Arial Narrow"/>
              </a:rPr>
              <a:t>autorizado.</a:t>
            </a:r>
            <a:endParaRPr sz="900">
              <a:latin typeface="Arial Narrow"/>
              <a:cs typeface="Arial Narrow"/>
            </a:endParaRPr>
          </a:p>
          <a:p>
            <a:pPr marL="159385" indent="-147320">
              <a:lnSpc>
                <a:spcPts val="980"/>
              </a:lnSpc>
              <a:buChar char="●"/>
              <a:tabLst>
                <a:tab pos="160020" algn="l"/>
              </a:tabLst>
            </a:pPr>
            <a:r>
              <a:rPr sz="900" spc="-5" dirty="0">
                <a:solidFill>
                  <a:srgbClr val="231F20"/>
                </a:solidFill>
                <a:latin typeface="Arial Narrow"/>
                <a:cs typeface="Arial Narrow"/>
              </a:rPr>
              <a:t>Los productos marcados con MSpa </a:t>
            </a:r>
            <a:r>
              <a:rPr sz="900" dirty="0">
                <a:solidFill>
                  <a:srgbClr val="231F20"/>
                </a:solidFill>
                <a:latin typeface="Arial Narrow"/>
                <a:cs typeface="Arial Narrow"/>
              </a:rPr>
              <a:t>e </a:t>
            </a:r>
            <a:r>
              <a:rPr sz="900" spc="-5" dirty="0">
                <a:solidFill>
                  <a:srgbClr val="231F20"/>
                </a:solidFill>
                <a:latin typeface="Arial Narrow"/>
                <a:cs typeface="Arial Narrow"/>
              </a:rPr>
              <a:t>importador se </a:t>
            </a:r>
            <a:r>
              <a:rPr sz="900" dirty="0">
                <a:solidFill>
                  <a:srgbClr val="231F20"/>
                </a:solidFill>
                <a:latin typeface="Arial Narrow"/>
                <a:cs typeface="Arial Narrow"/>
              </a:rPr>
              <a:t>rigen </a:t>
            </a:r>
            <a:r>
              <a:rPr sz="900" spc="-5" dirty="0">
                <a:solidFill>
                  <a:srgbClr val="231F20"/>
                </a:solidFill>
                <a:latin typeface="Arial Narrow"/>
                <a:cs typeface="Arial Narrow"/>
              </a:rPr>
              <a:t>exclusivamente por la garantía proporcionada por el</a:t>
            </a:r>
            <a:r>
              <a:rPr sz="900" spc="-15" dirty="0">
                <a:solidFill>
                  <a:srgbClr val="231F20"/>
                </a:solidFill>
                <a:latin typeface="Arial Narrow"/>
                <a:cs typeface="Arial Narrow"/>
              </a:rPr>
              <a:t> </a:t>
            </a:r>
            <a:r>
              <a:rPr sz="900" spc="-5" dirty="0">
                <a:solidFill>
                  <a:srgbClr val="231F20"/>
                </a:solidFill>
                <a:latin typeface="Arial Narrow"/>
                <a:cs typeface="Arial Narrow"/>
              </a:rPr>
              <a:t>importador.</a:t>
            </a:r>
            <a:endParaRPr sz="900">
              <a:latin typeface="Arial Narrow"/>
              <a:cs typeface="Arial Narrow"/>
            </a:endParaRPr>
          </a:p>
          <a:p>
            <a:pPr marL="12700" algn="just">
              <a:lnSpc>
                <a:spcPct val="100000"/>
              </a:lnSpc>
              <a:spcBef>
                <a:spcPts val="520"/>
              </a:spcBef>
            </a:pPr>
            <a:r>
              <a:rPr sz="900" b="1" dirty="0">
                <a:solidFill>
                  <a:srgbClr val="231F20"/>
                </a:solidFill>
                <a:latin typeface="Arial Narrow"/>
                <a:cs typeface="Arial Narrow"/>
              </a:rPr>
              <a:t>Registro de la</a:t>
            </a:r>
            <a:r>
              <a:rPr sz="900" b="1" spc="-10" dirty="0">
                <a:solidFill>
                  <a:srgbClr val="231F20"/>
                </a:solidFill>
                <a:latin typeface="Arial Narrow"/>
                <a:cs typeface="Arial Narrow"/>
              </a:rPr>
              <a:t> </a:t>
            </a:r>
            <a:r>
              <a:rPr sz="900" b="1" dirty="0">
                <a:solidFill>
                  <a:srgbClr val="231F20"/>
                </a:solidFill>
                <a:latin typeface="Arial Narrow"/>
                <a:cs typeface="Arial Narrow"/>
              </a:rPr>
              <a:t>garantía</a:t>
            </a:r>
            <a:endParaRPr sz="900">
              <a:latin typeface="Arial Narrow"/>
              <a:cs typeface="Arial Narrow"/>
            </a:endParaRPr>
          </a:p>
          <a:p>
            <a:pPr marL="12700" marR="5080" algn="just">
              <a:lnSpc>
                <a:spcPts val="1000"/>
              </a:lnSpc>
              <a:spcBef>
                <a:spcPts val="120"/>
              </a:spcBef>
            </a:pPr>
            <a:r>
              <a:rPr sz="900" dirty="0">
                <a:solidFill>
                  <a:srgbClr val="231F20"/>
                </a:solidFill>
                <a:latin typeface="Arial Narrow"/>
                <a:cs typeface="Arial Narrow"/>
              </a:rPr>
              <a:t>Por</a:t>
            </a:r>
            <a:r>
              <a:rPr sz="900" spc="-40" dirty="0">
                <a:solidFill>
                  <a:srgbClr val="231F20"/>
                </a:solidFill>
                <a:latin typeface="Arial Narrow"/>
                <a:cs typeface="Arial Narrow"/>
              </a:rPr>
              <a:t> </a:t>
            </a:r>
            <a:r>
              <a:rPr sz="900" dirty="0">
                <a:solidFill>
                  <a:srgbClr val="231F20"/>
                </a:solidFill>
                <a:latin typeface="Arial Narrow"/>
                <a:cs typeface="Arial Narrow"/>
              </a:rPr>
              <a:t>favor,</a:t>
            </a:r>
            <a:r>
              <a:rPr sz="900" spc="-35" dirty="0">
                <a:solidFill>
                  <a:srgbClr val="231F20"/>
                </a:solidFill>
                <a:latin typeface="Arial Narrow"/>
                <a:cs typeface="Arial Narrow"/>
              </a:rPr>
              <a:t> </a:t>
            </a:r>
            <a:r>
              <a:rPr sz="900" spc="-5" dirty="0">
                <a:solidFill>
                  <a:srgbClr val="231F20"/>
                </a:solidFill>
                <a:latin typeface="Arial Narrow"/>
                <a:cs typeface="Arial Narrow"/>
              </a:rPr>
              <a:t>guarde</a:t>
            </a:r>
            <a:r>
              <a:rPr sz="900" spc="-35" dirty="0">
                <a:solidFill>
                  <a:srgbClr val="231F20"/>
                </a:solidFill>
                <a:latin typeface="Arial Narrow"/>
                <a:cs typeface="Arial Narrow"/>
              </a:rPr>
              <a:t> </a:t>
            </a:r>
            <a:r>
              <a:rPr sz="900" spc="-5" dirty="0">
                <a:solidFill>
                  <a:srgbClr val="231F20"/>
                </a:solidFill>
                <a:latin typeface="Arial Narrow"/>
                <a:cs typeface="Arial Narrow"/>
              </a:rPr>
              <a:t>siempre</a:t>
            </a:r>
            <a:r>
              <a:rPr sz="900" spc="-35" dirty="0">
                <a:solidFill>
                  <a:srgbClr val="231F20"/>
                </a:solidFill>
                <a:latin typeface="Arial Narrow"/>
                <a:cs typeface="Arial Narrow"/>
              </a:rPr>
              <a:t> </a:t>
            </a:r>
            <a:r>
              <a:rPr sz="900" spc="-5" dirty="0">
                <a:solidFill>
                  <a:srgbClr val="231F20"/>
                </a:solidFill>
                <a:latin typeface="Arial Narrow"/>
                <a:cs typeface="Arial Narrow"/>
              </a:rPr>
              <a:t>el</a:t>
            </a:r>
            <a:r>
              <a:rPr sz="900" spc="-35" dirty="0">
                <a:solidFill>
                  <a:srgbClr val="231F20"/>
                </a:solidFill>
                <a:latin typeface="Arial Narrow"/>
                <a:cs typeface="Arial Narrow"/>
              </a:rPr>
              <a:t> </a:t>
            </a:r>
            <a:r>
              <a:rPr sz="900" dirty="0">
                <a:solidFill>
                  <a:srgbClr val="231F20"/>
                </a:solidFill>
                <a:latin typeface="Arial Narrow"/>
                <a:cs typeface="Arial Narrow"/>
              </a:rPr>
              <a:t>recibo</a:t>
            </a:r>
            <a:r>
              <a:rPr sz="900" spc="-35" dirty="0">
                <a:solidFill>
                  <a:srgbClr val="231F20"/>
                </a:solidFill>
                <a:latin typeface="Arial Narrow"/>
                <a:cs typeface="Arial Narrow"/>
              </a:rPr>
              <a:t> </a:t>
            </a:r>
            <a:r>
              <a:rPr sz="900" spc="-5" dirty="0">
                <a:solidFill>
                  <a:srgbClr val="231F20"/>
                </a:solidFill>
                <a:latin typeface="Arial Narrow"/>
                <a:cs typeface="Arial Narrow"/>
              </a:rPr>
              <a:t>de</a:t>
            </a:r>
            <a:r>
              <a:rPr sz="900" spc="-35" dirty="0">
                <a:solidFill>
                  <a:srgbClr val="231F20"/>
                </a:solidFill>
                <a:latin typeface="Arial Narrow"/>
                <a:cs typeface="Arial Narrow"/>
              </a:rPr>
              <a:t> </a:t>
            </a:r>
            <a:r>
              <a:rPr sz="900" spc="-5" dirty="0">
                <a:solidFill>
                  <a:srgbClr val="231F20"/>
                </a:solidFill>
                <a:latin typeface="Arial Narrow"/>
                <a:cs typeface="Arial Narrow"/>
              </a:rPr>
              <a:t>compra</a:t>
            </a:r>
            <a:r>
              <a:rPr sz="900" spc="-35" dirty="0">
                <a:solidFill>
                  <a:srgbClr val="231F20"/>
                </a:solidFill>
                <a:latin typeface="Arial Narrow"/>
                <a:cs typeface="Arial Narrow"/>
              </a:rPr>
              <a:t> </a:t>
            </a:r>
            <a:r>
              <a:rPr sz="900" dirty="0">
                <a:solidFill>
                  <a:srgbClr val="231F20"/>
                </a:solidFill>
                <a:latin typeface="Arial Narrow"/>
                <a:cs typeface="Arial Narrow"/>
              </a:rPr>
              <a:t>y</a:t>
            </a:r>
            <a:r>
              <a:rPr sz="900" spc="-35" dirty="0">
                <a:solidFill>
                  <a:srgbClr val="231F20"/>
                </a:solidFill>
                <a:latin typeface="Arial Narrow"/>
                <a:cs typeface="Arial Narrow"/>
              </a:rPr>
              <a:t> </a:t>
            </a:r>
            <a:r>
              <a:rPr sz="900" spc="-5" dirty="0">
                <a:solidFill>
                  <a:srgbClr val="231F20"/>
                </a:solidFill>
                <a:latin typeface="Arial Narrow"/>
                <a:cs typeface="Arial Narrow"/>
              </a:rPr>
              <a:t>la</a:t>
            </a:r>
            <a:r>
              <a:rPr sz="900" spc="-35" dirty="0">
                <a:solidFill>
                  <a:srgbClr val="231F20"/>
                </a:solidFill>
                <a:latin typeface="Arial Narrow"/>
                <a:cs typeface="Arial Narrow"/>
              </a:rPr>
              <a:t> </a:t>
            </a:r>
            <a:r>
              <a:rPr sz="900" dirty="0">
                <a:solidFill>
                  <a:srgbClr val="231F20"/>
                </a:solidFill>
                <a:latin typeface="Arial Narrow"/>
                <a:cs typeface="Arial Narrow"/>
              </a:rPr>
              <a:t>tarjeta</a:t>
            </a:r>
            <a:r>
              <a:rPr sz="900" spc="-35" dirty="0">
                <a:solidFill>
                  <a:srgbClr val="231F20"/>
                </a:solidFill>
                <a:latin typeface="Arial Narrow"/>
                <a:cs typeface="Arial Narrow"/>
              </a:rPr>
              <a:t> </a:t>
            </a:r>
            <a:r>
              <a:rPr sz="900" spc="-5" dirty="0">
                <a:solidFill>
                  <a:srgbClr val="231F20"/>
                </a:solidFill>
                <a:latin typeface="Arial Narrow"/>
                <a:cs typeface="Arial Narrow"/>
              </a:rPr>
              <a:t>de</a:t>
            </a:r>
            <a:r>
              <a:rPr sz="900" spc="-35" dirty="0">
                <a:solidFill>
                  <a:srgbClr val="231F20"/>
                </a:solidFill>
                <a:latin typeface="Arial Narrow"/>
                <a:cs typeface="Arial Narrow"/>
              </a:rPr>
              <a:t> </a:t>
            </a:r>
            <a:r>
              <a:rPr sz="900" spc="-5" dirty="0">
                <a:solidFill>
                  <a:srgbClr val="231F20"/>
                </a:solidFill>
                <a:latin typeface="Arial Narrow"/>
                <a:cs typeface="Arial Narrow"/>
              </a:rPr>
              <a:t>garantía</a:t>
            </a:r>
            <a:r>
              <a:rPr sz="900" spc="-40" dirty="0">
                <a:solidFill>
                  <a:srgbClr val="231F20"/>
                </a:solidFill>
                <a:latin typeface="Arial Narrow"/>
                <a:cs typeface="Arial Narrow"/>
              </a:rPr>
              <a:t> </a:t>
            </a:r>
            <a:r>
              <a:rPr sz="900" spc="-5" dirty="0">
                <a:solidFill>
                  <a:srgbClr val="231F20"/>
                </a:solidFill>
                <a:latin typeface="Arial Narrow"/>
                <a:cs typeface="Arial Narrow"/>
              </a:rPr>
              <a:t>para</a:t>
            </a:r>
            <a:r>
              <a:rPr sz="900" spc="-35" dirty="0">
                <a:solidFill>
                  <a:srgbClr val="231F20"/>
                </a:solidFill>
                <a:latin typeface="Arial Narrow"/>
                <a:cs typeface="Arial Narrow"/>
              </a:rPr>
              <a:t> </a:t>
            </a:r>
            <a:r>
              <a:rPr sz="900" dirty="0">
                <a:solidFill>
                  <a:srgbClr val="231F20"/>
                </a:solidFill>
                <a:latin typeface="Arial Narrow"/>
                <a:cs typeface="Arial Narrow"/>
              </a:rPr>
              <a:t>futuras</a:t>
            </a:r>
            <a:r>
              <a:rPr sz="900" spc="-35" dirty="0">
                <a:solidFill>
                  <a:srgbClr val="231F20"/>
                </a:solidFill>
                <a:latin typeface="Arial Narrow"/>
                <a:cs typeface="Arial Narrow"/>
              </a:rPr>
              <a:t> </a:t>
            </a:r>
            <a:r>
              <a:rPr sz="900" spc="-5" dirty="0">
                <a:solidFill>
                  <a:srgbClr val="231F20"/>
                </a:solidFill>
                <a:latin typeface="Arial Narrow"/>
                <a:cs typeface="Arial Narrow"/>
              </a:rPr>
              <a:t>consultas</a:t>
            </a:r>
            <a:r>
              <a:rPr sz="900" spc="-35" dirty="0">
                <a:solidFill>
                  <a:srgbClr val="231F20"/>
                </a:solidFill>
                <a:latin typeface="Arial Narrow"/>
                <a:cs typeface="Arial Narrow"/>
              </a:rPr>
              <a:t> </a:t>
            </a:r>
            <a:r>
              <a:rPr sz="900" spc="-5" dirty="0">
                <a:solidFill>
                  <a:srgbClr val="231F20"/>
                </a:solidFill>
                <a:latin typeface="Arial Narrow"/>
                <a:cs typeface="Arial Narrow"/>
              </a:rPr>
              <a:t>sobre</a:t>
            </a:r>
            <a:r>
              <a:rPr sz="900" spc="-35" dirty="0">
                <a:solidFill>
                  <a:srgbClr val="231F20"/>
                </a:solidFill>
                <a:latin typeface="Arial Narrow"/>
                <a:cs typeface="Arial Narrow"/>
              </a:rPr>
              <a:t> </a:t>
            </a:r>
            <a:r>
              <a:rPr sz="900" spc="-5" dirty="0">
                <a:solidFill>
                  <a:srgbClr val="231F20"/>
                </a:solidFill>
                <a:latin typeface="Arial Narrow"/>
                <a:cs typeface="Arial Narrow"/>
              </a:rPr>
              <a:t>la</a:t>
            </a:r>
            <a:r>
              <a:rPr sz="900" spc="-35" dirty="0">
                <a:solidFill>
                  <a:srgbClr val="231F20"/>
                </a:solidFill>
                <a:latin typeface="Arial Narrow"/>
                <a:cs typeface="Arial Narrow"/>
              </a:rPr>
              <a:t> </a:t>
            </a:r>
            <a:r>
              <a:rPr sz="900" spc="-5" dirty="0">
                <a:solidFill>
                  <a:srgbClr val="231F20"/>
                </a:solidFill>
                <a:latin typeface="Arial Narrow"/>
                <a:cs typeface="Arial Narrow"/>
              </a:rPr>
              <a:t>garantía.</a:t>
            </a:r>
            <a:r>
              <a:rPr sz="900" spc="-35" dirty="0">
                <a:solidFill>
                  <a:srgbClr val="231F20"/>
                </a:solidFill>
                <a:latin typeface="Arial Narrow"/>
                <a:cs typeface="Arial Narrow"/>
              </a:rPr>
              <a:t> </a:t>
            </a:r>
            <a:r>
              <a:rPr sz="900" dirty="0">
                <a:solidFill>
                  <a:srgbClr val="231F20"/>
                </a:solidFill>
                <a:latin typeface="Arial Narrow"/>
                <a:cs typeface="Arial Narrow"/>
              </a:rPr>
              <a:t>Todas</a:t>
            </a:r>
            <a:r>
              <a:rPr sz="900" spc="-35" dirty="0">
                <a:solidFill>
                  <a:srgbClr val="231F20"/>
                </a:solidFill>
                <a:latin typeface="Arial Narrow"/>
                <a:cs typeface="Arial Narrow"/>
              </a:rPr>
              <a:t> </a:t>
            </a:r>
            <a:r>
              <a:rPr sz="900" spc="-5" dirty="0">
                <a:solidFill>
                  <a:srgbClr val="231F20"/>
                </a:solidFill>
                <a:latin typeface="Arial Narrow"/>
                <a:cs typeface="Arial Narrow"/>
              </a:rPr>
              <a:t>las</a:t>
            </a:r>
            <a:r>
              <a:rPr sz="900" spc="-35" dirty="0">
                <a:solidFill>
                  <a:srgbClr val="231F20"/>
                </a:solidFill>
                <a:latin typeface="Arial Narrow"/>
                <a:cs typeface="Arial Narrow"/>
              </a:rPr>
              <a:t> </a:t>
            </a:r>
            <a:r>
              <a:rPr sz="900" dirty="0">
                <a:solidFill>
                  <a:srgbClr val="231F20"/>
                </a:solidFill>
                <a:latin typeface="Arial Narrow"/>
                <a:cs typeface="Arial Narrow"/>
              </a:rPr>
              <a:t>reclamaciones</a:t>
            </a:r>
            <a:r>
              <a:rPr sz="900" spc="-35" dirty="0">
                <a:solidFill>
                  <a:srgbClr val="231F20"/>
                </a:solidFill>
                <a:latin typeface="Arial Narrow"/>
                <a:cs typeface="Arial Narrow"/>
              </a:rPr>
              <a:t> </a:t>
            </a:r>
            <a:r>
              <a:rPr sz="900" spc="-5" dirty="0">
                <a:solidFill>
                  <a:srgbClr val="231F20"/>
                </a:solidFill>
                <a:latin typeface="Arial Narrow"/>
                <a:cs typeface="Arial Narrow"/>
              </a:rPr>
              <a:t>deben</a:t>
            </a:r>
            <a:r>
              <a:rPr sz="900" spc="-35" dirty="0">
                <a:solidFill>
                  <a:srgbClr val="231F20"/>
                </a:solidFill>
                <a:latin typeface="Arial Narrow"/>
                <a:cs typeface="Arial Narrow"/>
              </a:rPr>
              <a:t> </a:t>
            </a:r>
            <a:r>
              <a:rPr sz="900" dirty="0">
                <a:solidFill>
                  <a:srgbClr val="231F20"/>
                </a:solidFill>
                <a:latin typeface="Arial Narrow"/>
                <a:cs typeface="Arial Narrow"/>
              </a:rPr>
              <a:t>presen-  tarse </a:t>
            </a:r>
            <a:r>
              <a:rPr sz="900" spc="-5" dirty="0">
                <a:solidFill>
                  <a:srgbClr val="231F20"/>
                </a:solidFill>
                <a:latin typeface="Arial Narrow"/>
                <a:cs typeface="Arial Narrow"/>
              </a:rPr>
              <a:t>ante un distribuidor </a:t>
            </a:r>
            <a:r>
              <a:rPr sz="900" dirty="0">
                <a:solidFill>
                  <a:srgbClr val="231F20"/>
                </a:solidFill>
                <a:latin typeface="Arial Narrow"/>
                <a:cs typeface="Arial Narrow"/>
              </a:rPr>
              <a:t>o </a:t>
            </a:r>
            <a:r>
              <a:rPr sz="900" spc="-5" dirty="0">
                <a:solidFill>
                  <a:srgbClr val="231F20"/>
                </a:solidFill>
                <a:latin typeface="Arial Narrow"/>
                <a:cs typeface="Arial Narrow"/>
              </a:rPr>
              <a:t>colaborador autorizado de MSpa. Los datos de contacto de la garantía </a:t>
            </a:r>
            <a:r>
              <a:rPr sz="900" dirty="0">
                <a:solidFill>
                  <a:srgbClr val="231F20"/>
                </a:solidFill>
                <a:latin typeface="Arial Narrow"/>
                <a:cs typeface="Arial Narrow"/>
              </a:rPr>
              <a:t>figuran </a:t>
            </a:r>
            <a:r>
              <a:rPr sz="900" spc="-5" dirty="0">
                <a:solidFill>
                  <a:srgbClr val="231F20"/>
                </a:solidFill>
                <a:latin typeface="Arial Narrow"/>
                <a:cs typeface="Arial Narrow"/>
              </a:rPr>
              <a:t>en el </a:t>
            </a:r>
            <a:r>
              <a:rPr sz="900" dirty="0">
                <a:solidFill>
                  <a:srgbClr val="231F20"/>
                </a:solidFill>
                <a:latin typeface="Arial Narrow"/>
                <a:cs typeface="Arial Narrow"/>
              </a:rPr>
              <a:t>reverso </a:t>
            </a:r>
            <a:r>
              <a:rPr sz="900" spc="-5" dirty="0">
                <a:solidFill>
                  <a:srgbClr val="231F20"/>
                </a:solidFill>
                <a:latin typeface="Arial Narrow"/>
                <a:cs typeface="Arial Narrow"/>
              </a:rPr>
              <a:t>de la </a:t>
            </a:r>
            <a:r>
              <a:rPr sz="900" dirty="0">
                <a:solidFill>
                  <a:srgbClr val="231F20"/>
                </a:solidFill>
                <a:latin typeface="Arial Narrow"/>
                <a:cs typeface="Arial Narrow"/>
              </a:rPr>
              <a:t>tarjeta </a:t>
            </a:r>
            <a:r>
              <a:rPr sz="900" spc="-5" dirty="0">
                <a:solidFill>
                  <a:srgbClr val="231F20"/>
                </a:solidFill>
                <a:latin typeface="Arial Narrow"/>
                <a:cs typeface="Arial Narrow"/>
              </a:rPr>
              <a:t>de garantía. </a:t>
            </a:r>
            <a:r>
              <a:rPr sz="900" dirty="0">
                <a:solidFill>
                  <a:srgbClr val="231F20"/>
                </a:solidFill>
                <a:latin typeface="Arial Narrow"/>
                <a:cs typeface="Arial Narrow"/>
              </a:rPr>
              <a:t>Es  </a:t>
            </a:r>
            <a:r>
              <a:rPr sz="900" spc="-5" dirty="0">
                <a:solidFill>
                  <a:srgbClr val="231F20"/>
                </a:solidFill>
                <a:latin typeface="Arial Narrow"/>
                <a:cs typeface="Arial Narrow"/>
              </a:rPr>
              <a:t>esencial que, en </a:t>
            </a:r>
            <a:r>
              <a:rPr sz="900" dirty="0">
                <a:solidFill>
                  <a:srgbClr val="231F20"/>
                </a:solidFill>
                <a:latin typeface="Arial Narrow"/>
                <a:cs typeface="Arial Narrow"/>
              </a:rPr>
              <a:t>todas </a:t>
            </a:r>
            <a:r>
              <a:rPr sz="900" spc="-5" dirty="0">
                <a:solidFill>
                  <a:srgbClr val="231F20"/>
                </a:solidFill>
                <a:latin typeface="Arial Narrow"/>
                <a:cs typeface="Arial Narrow"/>
              </a:rPr>
              <a:t>las </a:t>
            </a:r>
            <a:r>
              <a:rPr sz="900" dirty="0">
                <a:solidFill>
                  <a:srgbClr val="231F20"/>
                </a:solidFill>
                <a:latin typeface="Arial Narrow"/>
                <a:cs typeface="Arial Narrow"/>
              </a:rPr>
              <a:t>reclamaciones </a:t>
            </a:r>
            <a:r>
              <a:rPr sz="900" spc="-5" dirty="0">
                <a:solidFill>
                  <a:srgbClr val="231F20"/>
                </a:solidFill>
                <a:latin typeface="Arial Narrow"/>
                <a:cs typeface="Arial Narrow"/>
              </a:rPr>
              <a:t>presentadas, </a:t>
            </a:r>
            <a:r>
              <a:rPr sz="900" dirty="0">
                <a:solidFill>
                  <a:srgbClr val="231F20"/>
                </a:solidFill>
                <a:latin typeface="Arial Narrow"/>
                <a:cs typeface="Arial Narrow"/>
              </a:rPr>
              <a:t>figure toda </a:t>
            </a:r>
            <a:r>
              <a:rPr sz="900" spc="-5" dirty="0">
                <a:solidFill>
                  <a:srgbClr val="231F20"/>
                </a:solidFill>
                <a:latin typeface="Arial Narrow"/>
                <a:cs typeface="Arial Narrow"/>
              </a:rPr>
              <a:t>la información necesaria, incluyendo el nombre del cliente, el </a:t>
            </a:r>
            <a:r>
              <a:rPr sz="900" dirty="0">
                <a:solidFill>
                  <a:srgbClr val="231F20"/>
                </a:solidFill>
                <a:latin typeface="Arial Narrow"/>
                <a:cs typeface="Arial Narrow"/>
              </a:rPr>
              <a:t>recibo </a:t>
            </a:r>
            <a:r>
              <a:rPr sz="900" spc="-5" dirty="0">
                <a:solidFill>
                  <a:srgbClr val="231F20"/>
                </a:solidFill>
                <a:latin typeface="Arial Narrow"/>
                <a:cs typeface="Arial Narrow"/>
              </a:rPr>
              <a:t>de compra, el  número de serie, el número de producto, el problema </a:t>
            </a:r>
            <a:r>
              <a:rPr sz="900" dirty="0">
                <a:solidFill>
                  <a:srgbClr val="231F20"/>
                </a:solidFill>
                <a:latin typeface="Arial Narrow"/>
                <a:cs typeface="Arial Narrow"/>
              </a:rPr>
              <a:t>y </a:t>
            </a:r>
            <a:r>
              <a:rPr sz="900" spc="-5" dirty="0">
                <a:solidFill>
                  <a:srgbClr val="231F20"/>
                </a:solidFill>
                <a:latin typeface="Arial Narrow"/>
                <a:cs typeface="Arial Narrow"/>
              </a:rPr>
              <a:t>las piezas</a:t>
            </a:r>
            <a:r>
              <a:rPr sz="900" spc="-15" dirty="0">
                <a:solidFill>
                  <a:srgbClr val="231F20"/>
                </a:solidFill>
                <a:latin typeface="Arial Narrow"/>
                <a:cs typeface="Arial Narrow"/>
              </a:rPr>
              <a:t> </a:t>
            </a:r>
            <a:r>
              <a:rPr sz="900" spc="-5" dirty="0">
                <a:solidFill>
                  <a:srgbClr val="231F20"/>
                </a:solidFill>
                <a:latin typeface="Arial Narrow"/>
                <a:cs typeface="Arial Narrow"/>
              </a:rPr>
              <a:t>solicitadas.</a:t>
            </a:r>
            <a:endParaRPr sz="900">
              <a:latin typeface="Arial Narrow"/>
              <a:cs typeface="Arial Narrow"/>
            </a:endParaRPr>
          </a:p>
        </p:txBody>
      </p:sp>
      <p:grpSp>
        <p:nvGrpSpPr>
          <p:cNvPr id="5" name="object 5"/>
          <p:cNvGrpSpPr/>
          <p:nvPr/>
        </p:nvGrpSpPr>
        <p:grpSpPr>
          <a:xfrm>
            <a:off x="732317" y="1151424"/>
            <a:ext cx="2145665" cy="1363980"/>
            <a:chOff x="732317" y="1151424"/>
            <a:chExt cx="2145665" cy="1363980"/>
          </a:xfrm>
        </p:grpSpPr>
        <p:sp>
          <p:nvSpPr>
            <p:cNvPr id="6" name="object 6"/>
            <p:cNvSpPr/>
            <p:nvPr/>
          </p:nvSpPr>
          <p:spPr>
            <a:xfrm>
              <a:off x="1646889" y="1677057"/>
              <a:ext cx="409575" cy="604520"/>
            </a:xfrm>
            <a:custGeom>
              <a:avLst/>
              <a:gdLst/>
              <a:ahLst/>
              <a:cxnLst/>
              <a:rect l="l" t="t" r="r" b="b"/>
              <a:pathLst>
                <a:path w="409575" h="604519">
                  <a:moveTo>
                    <a:pt x="0" y="43603"/>
                  </a:moveTo>
                  <a:lnTo>
                    <a:pt x="24815" y="562703"/>
                  </a:lnTo>
                  <a:lnTo>
                    <a:pt x="26339" y="590738"/>
                  </a:lnTo>
                  <a:lnTo>
                    <a:pt x="37006" y="603529"/>
                  </a:lnTo>
                  <a:lnTo>
                    <a:pt x="65958" y="604178"/>
                  </a:lnTo>
                  <a:lnTo>
                    <a:pt x="122339" y="595787"/>
                  </a:lnTo>
                  <a:lnTo>
                    <a:pt x="370344" y="592916"/>
                  </a:lnTo>
                  <a:lnTo>
                    <a:pt x="395035" y="591037"/>
                  </a:lnTo>
                  <a:lnTo>
                    <a:pt x="406707" y="583215"/>
                  </a:lnTo>
                  <a:lnTo>
                    <a:pt x="408460" y="562975"/>
                  </a:lnTo>
                  <a:lnTo>
                    <a:pt x="403390" y="523841"/>
                  </a:lnTo>
                  <a:lnTo>
                    <a:pt x="404876" y="51858"/>
                  </a:lnTo>
                  <a:lnTo>
                    <a:pt x="409129" y="22111"/>
                  </a:lnTo>
                  <a:lnTo>
                    <a:pt x="403848" y="7096"/>
                  </a:lnTo>
                  <a:lnTo>
                    <a:pt x="383007" y="2222"/>
                  </a:lnTo>
                  <a:lnTo>
                    <a:pt x="340575" y="2900"/>
                  </a:lnTo>
                  <a:lnTo>
                    <a:pt x="174190" y="969"/>
                  </a:lnTo>
                  <a:lnTo>
                    <a:pt x="88247" y="77"/>
                  </a:lnTo>
                  <a:lnTo>
                    <a:pt x="55313" y="0"/>
                  </a:lnTo>
                  <a:lnTo>
                    <a:pt x="47955" y="512"/>
                  </a:lnTo>
                  <a:lnTo>
                    <a:pt x="38372" y="1584"/>
                  </a:lnTo>
                  <a:lnTo>
                    <a:pt x="22120" y="6208"/>
                  </a:lnTo>
                  <a:lnTo>
                    <a:pt x="6796" y="18757"/>
                  </a:lnTo>
                  <a:lnTo>
                    <a:pt x="0" y="43603"/>
                  </a:lnTo>
                  <a:close/>
                </a:path>
              </a:pathLst>
            </a:custGeom>
            <a:ln w="5346">
              <a:solidFill>
                <a:srgbClr val="414042"/>
              </a:solidFill>
            </a:ln>
          </p:spPr>
          <p:txBody>
            <a:bodyPr wrap="square" lIns="0" tIns="0" rIns="0" bIns="0" rtlCol="0"/>
            <a:lstStyle/>
            <a:p>
              <a:endParaRPr/>
            </a:p>
          </p:txBody>
        </p:sp>
        <p:sp>
          <p:nvSpPr>
            <p:cNvPr id="7" name="object 7"/>
            <p:cNvSpPr/>
            <p:nvPr/>
          </p:nvSpPr>
          <p:spPr>
            <a:xfrm>
              <a:off x="1773177" y="1645306"/>
              <a:ext cx="177266" cy="29386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655612" y="2344933"/>
              <a:ext cx="67210" cy="7222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994339" y="2339320"/>
              <a:ext cx="68197" cy="7499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34991" y="1318374"/>
              <a:ext cx="2140585" cy="1029969"/>
            </a:xfrm>
            <a:custGeom>
              <a:avLst/>
              <a:gdLst/>
              <a:ahLst/>
              <a:cxnLst/>
              <a:rect l="l" t="t" r="r" b="b"/>
              <a:pathLst>
                <a:path w="2140585" h="1029969">
                  <a:moveTo>
                    <a:pt x="27275" y="28194"/>
                  </a:moveTo>
                  <a:lnTo>
                    <a:pt x="2781" y="68381"/>
                  </a:lnTo>
                  <a:lnTo>
                    <a:pt x="0" y="101954"/>
                  </a:lnTo>
                  <a:lnTo>
                    <a:pt x="825" y="133788"/>
                  </a:lnTo>
                  <a:lnTo>
                    <a:pt x="2588" y="178230"/>
                  </a:lnTo>
                  <a:lnTo>
                    <a:pt x="5114" y="232186"/>
                  </a:lnTo>
                  <a:lnTo>
                    <a:pt x="8228" y="292557"/>
                  </a:lnTo>
                  <a:lnTo>
                    <a:pt x="11754" y="356247"/>
                  </a:lnTo>
                  <a:lnTo>
                    <a:pt x="15517" y="420160"/>
                  </a:lnTo>
                  <a:lnTo>
                    <a:pt x="19341" y="481199"/>
                  </a:lnTo>
                  <a:lnTo>
                    <a:pt x="23053" y="536268"/>
                  </a:lnTo>
                  <a:lnTo>
                    <a:pt x="26475" y="582269"/>
                  </a:lnTo>
                  <a:lnTo>
                    <a:pt x="25606" y="594972"/>
                  </a:lnTo>
                  <a:lnTo>
                    <a:pt x="25027" y="607985"/>
                  </a:lnTo>
                  <a:lnTo>
                    <a:pt x="24753" y="621329"/>
                  </a:lnTo>
                  <a:lnTo>
                    <a:pt x="24798" y="635025"/>
                  </a:lnTo>
                  <a:lnTo>
                    <a:pt x="33728" y="682937"/>
                  </a:lnTo>
                  <a:lnTo>
                    <a:pt x="58264" y="729527"/>
                  </a:lnTo>
                  <a:lnTo>
                    <a:pt x="97444" y="774356"/>
                  </a:lnTo>
                  <a:lnTo>
                    <a:pt x="150304" y="816990"/>
                  </a:lnTo>
                  <a:lnTo>
                    <a:pt x="215882" y="856990"/>
                  </a:lnTo>
                  <a:lnTo>
                    <a:pt x="253139" y="875866"/>
                  </a:lnTo>
                  <a:lnTo>
                    <a:pt x="293215" y="893920"/>
                  </a:lnTo>
                  <a:lnTo>
                    <a:pt x="335990" y="911098"/>
                  </a:lnTo>
                  <a:lnTo>
                    <a:pt x="381342" y="927344"/>
                  </a:lnTo>
                  <a:lnTo>
                    <a:pt x="429151" y="942604"/>
                  </a:lnTo>
                  <a:lnTo>
                    <a:pt x="479298" y="956823"/>
                  </a:lnTo>
                  <a:lnTo>
                    <a:pt x="531661" y="969948"/>
                  </a:lnTo>
                  <a:lnTo>
                    <a:pt x="586121" y="981922"/>
                  </a:lnTo>
                  <a:lnTo>
                    <a:pt x="642558" y="992693"/>
                  </a:lnTo>
                  <a:lnTo>
                    <a:pt x="700850" y="1002205"/>
                  </a:lnTo>
                  <a:lnTo>
                    <a:pt x="760877" y="1010403"/>
                  </a:lnTo>
                  <a:lnTo>
                    <a:pt x="822520" y="1017232"/>
                  </a:lnTo>
                  <a:lnTo>
                    <a:pt x="885657" y="1022640"/>
                  </a:lnTo>
                  <a:lnTo>
                    <a:pt x="950169" y="1026570"/>
                  </a:lnTo>
                  <a:lnTo>
                    <a:pt x="1015935" y="1028968"/>
                  </a:lnTo>
                  <a:lnTo>
                    <a:pt x="1082835" y="1029779"/>
                  </a:lnTo>
                  <a:lnTo>
                    <a:pt x="1152358" y="1028971"/>
                  </a:lnTo>
                  <a:lnTo>
                    <a:pt x="1220615" y="1026579"/>
                  </a:lnTo>
                  <a:lnTo>
                    <a:pt x="1287474" y="1022653"/>
                  </a:lnTo>
                  <a:lnTo>
                    <a:pt x="1352803" y="1017244"/>
                  </a:lnTo>
                  <a:lnTo>
                    <a:pt x="1416469" y="1010402"/>
                  </a:lnTo>
                  <a:lnTo>
                    <a:pt x="1478341" y="1002177"/>
                  </a:lnTo>
                  <a:lnTo>
                    <a:pt x="1538287" y="992619"/>
                  </a:lnTo>
                  <a:lnTo>
                    <a:pt x="1596173" y="981778"/>
                  </a:lnTo>
                  <a:lnTo>
                    <a:pt x="1651868" y="969704"/>
                  </a:lnTo>
                  <a:lnTo>
                    <a:pt x="1705240" y="956447"/>
                  </a:lnTo>
                  <a:lnTo>
                    <a:pt x="1756157" y="942057"/>
                  </a:lnTo>
                  <a:lnTo>
                    <a:pt x="1804485" y="926585"/>
                  </a:lnTo>
                  <a:lnTo>
                    <a:pt x="1850094" y="910080"/>
                  </a:lnTo>
                  <a:lnTo>
                    <a:pt x="1892851" y="892593"/>
                  </a:lnTo>
                  <a:lnTo>
                    <a:pt x="1932624" y="874174"/>
                  </a:lnTo>
                  <a:lnTo>
                    <a:pt x="1969280" y="854872"/>
                  </a:lnTo>
                  <a:lnTo>
                    <a:pt x="2002688" y="834738"/>
                  </a:lnTo>
                  <a:lnTo>
                    <a:pt x="2059229" y="792174"/>
                  </a:lnTo>
                  <a:lnTo>
                    <a:pt x="2101189" y="746882"/>
                  </a:lnTo>
                  <a:lnTo>
                    <a:pt x="2127512" y="699264"/>
                  </a:lnTo>
                  <a:lnTo>
                    <a:pt x="2137139" y="649719"/>
                  </a:lnTo>
                  <a:lnTo>
                    <a:pt x="2137201" y="636375"/>
                  </a:lnTo>
                  <a:lnTo>
                    <a:pt x="2136888" y="623350"/>
                  </a:lnTo>
                  <a:lnTo>
                    <a:pt x="2136217" y="610635"/>
                  </a:lnTo>
                  <a:lnTo>
                    <a:pt x="2135208" y="598220"/>
                  </a:lnTo>
                  <a:lnTo>
                    <a:pt x="2136828" y="556016"/>
                  </a:lnTo>
                  <a:lnTo>
                    <a:pt x="2138156" y="502413"/>
                  </a:lnTo>
                  <a:lnTo>
                    <a:pt x="2139161" y="440892"/>
                  </a:lnTo>
                  <a:lnTo>
                    <a:pt x="2139814" y="374935"/>
                  </a:lnTo>
                  <a:lnTo>
                    <a:pt x="2140085" y="308021"/>
                  </a:lnTo>
                  <a:lnTo>
                    <a:pt x="2139945" y="243631"/>
                  </a:lnTo>
                  <a:lnTo>
                    <a:pt x="2139363" y="185245"/>
                  </a:lnTo>
                  <a:lnTo>
                    <a:pt x="2138311" y="136345"/>
                  </a:lnTo>
                  <a:lnTo>
                    <a:pt x="2134675" y="80924"/>
                  </a:lnTo>
                  <a:lnTo>
                    <a:pt x="2120113" y="34480"/>
                  </a:lnTo>
                  <a:lnTo>
                    <a:pt x="2108630" y="16262"/>
                  </a:lnTo>
                  <a:lnTo>
                    <a:pt x="2091749" y="0"/>
                  </a:lnTo>
                </a:path>
              </a:pathLst>
            </a:custGeom>
            <a:ln w="5346">
              <a:solidFill>
                <a:srgbClr val="242021"/>
              </a:solidFill>
            </a:ln>
          </p:spPr>
          <p:txBody>
            <a:bodyPr wrap="square" lIns="0" tIns="0" rIns="0" bIns="0" rtlCol="0"/>
            <a:lstStyle/>
            <a:p>
              <a:endParaRPr/>
            </a:p>
          </p:txBody>
        </p:sp>
        <p:sp>
          <p:nvSpPr>
            <p:cNvPr id="11" name="object 11"/>
            <p:cNvSpPr/>
            <p:nvPr/>
          </p:nvSpPr>
          <p:spPr>
            <a:xfrm>
              <a:off x="753621" y="1463064"/>
              <a:ext cx="36830" cy="488315"/>
            </a:xfrm>
            <a:custGeom>
              <a:avLst/>
              <a:gdLst/>
              <a:ahLst/>
              <a:cxnLst/>
              <a:rect l="l" t="t" r="r" b="b"/>
              <a:pathLst>
                <a:path w="36829" h="488314">
                  <a:moveTo>
                    <a:pt x="0" y="0"/>
                  </a:moveTo>
                  <a:lnTo>
                    <a:pt x="36817" y="487883"/>
                  </a:lnTo>
                </a:path>
              </a:pathLst>
            </a:custGeom>
            <a:ln w="5346">
              <a:solidFill>
                <a:srgbClr val="242021"/>
              </a:solidFill>
            </a:ln>
          </p:spPr>
          <p:txBody>
            <a:bodyPr wrap="square" lIns="0" tIns="0" rIns="0" bIns="0" rtlCol="0"/>
            <a:lstStyle/>
            <a:p>
              <a:endParaRPr/>
            </a:p>
          </p:txBody>
        </p:sp>
        <p:sp>
          <p:nvSpPr>
            <p:cNvPr id="12" name="object 12"/>
            <p:cNvSpPr/>
            <p:nvPr/>
          </p:nvSpPr>
          <p:spPr>
            <a:xfrm>
              <a:off x="789167" y="1482647"/>
              <a:ext cx="40640" cy="554355"/>
            </a:xfrm>
            <a:custGeom>
              <a:avLst/>
              <a:gdLst/>
              <a:ahLst/>
              <a:cxnLst/>
              <a:rect l="l" t="t" r="r" b="b"/>
              <a:pathLst>
                <a:path w="40640" h="554355">
                  <a:moveTo>
                    <a:pt x="0" y="0"/>
                  </a:moveTo>
                  <a:lnTo>
                    <a:pt x="40474" y="554113"/>
                  </a:lnTo>
                </a:path>
              </a:pathLst>
            </a:custGeom>
            <a:ln w="5346">
              <a:solidFill>
                <a:srgbClr val="242021"/>
              </a:solidFill>
            </a:ln>
          </p:spPr>
          <p:txBody>
            <a:bodyPr wrap="square" lIns="0" tIns="0" rIns="0" bIns="0" rtlCol="0"/>
            <a:lstStyle/>
            <a:p>
              <a:endParaRPr/>
            </a:p>
          </p:txBody>
        </p:sp>
        <p:sp>
          <p:nvSpPr>
            <p:cNvPr id="13" name="object 13"/>
            <p:cNvSpPr/>
            <p:nvPr/>
          </p:nvSpPr>
          <p:spPr>
            <a:xfrm>
              <a:off x="845610" y="1504717"/>
              <a:ext cx="40640" cy="565785"/>
            </a:xfrm>
            <a:custGeom>
              <a:avLst/>
              <a:gdLst/>
              <a:ahLst/>
              <a:cxnLst/>
              <a:rect l="l" t="t" r="r" b="b"/>
              <a:pathLst>
                <a:path w="40640" h="565785">
                  <a:moveTo>
                    <a:pt x="0" y="0"/>
                  </a:moveTo>
                  <a:lnTo>
                    <a:pt x="40411" y="565162"/>
                  </a:lnTo>
                </a:path>
              </a:pathLst>
            </a:custGeom>
            <a:ln w="5346">
              <a:solidFill>
                <a:srgbClr val="242021"/>
              </a:solidFill>
            </a:ln>
          </p:spPr>
          <p:txBody>
            <a:bodyPr wrap="square" lIns="0" tIns="0" rIns="0" bIns="0" rtlCol="0"/>
            <a:lstStyle/>
            <a:p>
              <a:endParaRPr/>
            </a:p>
          </p:txBody>
        </p:sp>
        <p:sp>
          <p:nvSpPr>
            <p:cNvPr id="14" name="object 14"/>
            <p:cNvSpPr/>
            <p:nvPr/>
          </p:nvSpPr>
          <p:spPr>
            <a:xfrm>
              <a:off x="930182" y="1532914"/>
              <a:ext cx="36830" cy="571500"/>
            </a:xfrm>
            <a:custGeom>
              <a:avLst/>
              <a:gdLst/>
              <a:ahLst/>
              <a:cxnLst/>
              <a:rect l="l" t="t" r="r" b="b"/>
              <a:pathLst>
                <a:path w="36830" h="571500">
                  <a:moveTo>
                    <a:pt x="0" y="0"/>
                  </a:moveTo>
                  <a:lnTo>
                    <a:pt x="36779" y="571271"/>
                  </a:lnTo>
                </a:path>
              </a:pathLst>
            </a:custGeom>
            <a:ln w="5346">
              <a:solidFill>
                <a:srgbClr val="242021"/>
              </a:solidFill>
            </a:ln>
          </p:spPr>
          <p:txBody>
            <a:bodyPr wrap="square" lIns="0" tIns="0" rIns="0" bIns="0" rtlCol="0"/>
            <a:lstStyle/>
            <a:p>
              <a:endParaRPr/>
            </a:p>
          </p:txBody>
        </p:sp>
        <p:sp>
          <p:nvSpPr>
            <p:cNvPr id="15" name="object 15"/>
            <p:cNvSpPr/>
            <p:nvPr/>
          </p:nvSpPr>
          <p:spPr>
            <a:xfrm>
              <a:off x="1035596" y="1548851"/>
              <a:ext cx="24765" cy="593725"/>
            </a:xfrm>
            <a:custGeom>
              <a:avLst/>
              <a:gdLst/>
              <a:ahLst/>
              <a:cxnLst/>
              <a:rect l="l" t="t" r="r" b="b"/>
              <a:pathLst>
                <a:path w="24765" h="593725">
                  <a:moveTo>
                    <a:pt x="0" y="0"/>
                  </a:moveTo>
                  <a:lnTo>
                    <a:pt x="24523" y="593394"/>
                  </a:lnTo>
                </a:path>
              </a:pathLst>
            </a:custGeom>
            <a:ln w="5346">
              <a:solidFill>
                <a:srgbClr val="242021"/>
              </a:solidFill>
            </a:ln>
          </p:spPr>
          <p:txBody>
            <a:bodyPr wrap="square" lIns="0" tIns="0" rIns="0" bIns="0" rtlCol="0"/>
            <a:lstStyle/>
            <a:p>
              <a:endParaRPr/>
            </a:p>
          </p:txBody>
        </p:sp>
        <p:sp>
          <p:nvSpPr>
            <p:cNvPr id="16" name="object 16"/>
            <p:cNvSpPr/>
            <p:nvPr/>
          </p:nvSpPr>
          <p:spPr>
            <a:xfrm>
              <a:off x="1158205" y="1574598"/>
              <a:ext cx="20955" cy="601345"/>
            </a:xfrm>
            <a:custGeom>
              <a:avLst/>
              <a:gdLst/>
              <a:ahLst/>
              <a:cxnLst/>
              <a:rect l="l" t="t" r="r" b="b"/>
              <a:pathLst>
                <a:path w="20955" h="601344">
                  <a:moveTo>
                    <a:pt x="0" y="0"/>
                  </a:moveTo>
                  <a:lnTo>
                    <a:pt x="20828" y="600722"/>
                  </a:lnTo>
                </a:path>
              </a:pathLst>
            </a:custGeom>
            <a:ln w="5346">
              <a:solidFill>
                <a:srgbClr val="242021"/>
              </a:solidFill>
            </a:ln>
          </p:spPr>
          <p:txBody>
            <a:bodyPr wrap="square" lIns="0" tIns="0" rIns="0" bIns="0" rtlCol="0"/>
            <a:lstStyle/>
            <a:p>
              <a:endParaRPr/>
            </a:p>
          </p:txBody>
        </p:sp>
        <p:sp>
          <p:nvSpPr>
            <p:cNvPr id="17" name="object 17"/>
            <p:cNvSpPr/>
            <p:nvPr/>
          </p:nvSpPr>
          <p:spPr>
            <a:xfrm>
              <a:off x="1293055" y="1596674"/>
              <a:ext cx="18415" cy="607060"/>
            </a:xfrm>
            <a:custGeom>
              <a:avLst/>
              <a:gdLst/>
              <a:ahLst/>
              <a:cxnLst/>
              <a:rect l="l" t="t" r="r" b="b"/>
              <a:pathLst>
                <a:path w="18415" h="607060">
                  <a:moveTo>
                    <a:pt x="0" y="0"/>
                  </a:moveTo>
                  <a:lnTo>
                    <a:pt x="18415" y="606831"/>
                  </a:lnTo>
                </a:path>
              </a:pathLst>
            </a:custGeom>
            <a:ln w="5346">
              <a:solidFill>
                <a:srgbClr val="242021"/>
              </a:solidFill>
            </a:ln>
          </p:spPr>
          <p:txBody>
            <a:bodyPr wrap="square" lIns="0" tIns="0" rIns="0" bIns="0" rtlCol="0"/>
            <a:lstStyle/>
            <a:p>
              <a:endParaRPr/>
            </a:p>
          </p:txBody>
        </p:sp>
        <p:sp>
          <p:nvSpPr>
            <p:cNvPr id="18" name="object 18"/>
            <p:cNvSpPr/>
            <p:nvPr/>
          </p:nvSpPr>
          <p:spPr>
            <a:xfrm>
              <a:off x="1442609" y="1602801"/>
              <a:ext cx="16510" cy="620395"/>
            </a:xfrm>
            <a:custGeom>
              <a:avLst/>
              <a:gdLst/>
              <a:ahLst/>
              <a:cxnLst/>
              <a:rect l="l" t="t" r="r" b="b"/>
              <a:pathLst>
                <a:path w="16509" h="620394">
                  <a:moveTo>
                    <a:pt x="0" y="0"/>
                  </a:moveTo>
                  <a:lnTo>
                    <a:pt x="16002" y="620318"/>
                  </a:lnTo>
                </a:path>
              </a:pathLst>
            </a:custGeom>
            <a:ln w="5346">
              <a:solidFill>
                <a:srgbClr val="242021"/>
              </a:solidFill>
            </a:ln>
          </p:spPr>
          <p:txBody>
            <a:bodyPr wrap="square" lIns="0" tIns="0" rIns="0" bIns="0" rtlCol="0"/>
            <a:lstStyle/>
            <a:p>
              <a:endParaRPr/>
            </a:p>
          </p:txBody>
        </p:sp>
        <p:sp>
          <p:nvSpPr>
            <p:cNvPr id="19" name="object 19"/>
            <p:cNvSpPr/>
            <p:nvPr/>
          </p:nvSpPr>
          <p:spPr>
            <a:xfrm>
              <a:off x="2233602" y="1634798"/>
              <a:ext cx="8890" cy="600710"/>
            </a:xfrm>
            <a:custGeom>
              <a:avLst/>
              <a:gdLst/>
              <a:ahLst/>
              <a:cxnLst/>
              <a:rect l="l" t="t" r="r" b="b"/>
              <a:pathLst>
                <a:path w="8889" h="600710">
                  <a:moveTo>
                    <a:pt x="8610" y="0"/>
                  </a:moveTo>
                  <a:lnTo>
                    <a:pt x="0" y="600646"/>
                  </a:lnTo>
                </a:path>
              </a:pathLst>
            </a:custGeom>
            <a:ln w="5346">
              <a:solidFill>
                <a:srgbClr val="242021"/>
              </a:solidFill>
            </a:ln>
          </p:spPr>
          <p:txBody>
            <a:bodyPr wrap="square" lIns="0" tIns="0" rIns="0" bIns="0" rtlCol="0"/>
            <a:lstStyle/>
            <a:p>
              <a:endParaRPr/>
            </a:p>
          </p:txBody>
        </p:sp>
        <p:sp>
          <p:nvSpPr>
            <p:cNvPr id="20" name="object 20"/>
            <p:cNvSpPr/>
            <p:nvPr/>
          </p:nvSpPr>
          <p:spPr>
            <a:xfrm>
              <a:off x="2372179" y="1620084"/>
              <a:ext cx="20955" cy="587375"/>
            </a:xfrm>
            <a:custGeom>
              <a:avLst/>
              <a:gdLst/>
              <a:ahLst/>
              <a:cxnLst/>
              <a:rect l="l" t="t" r="r" b="b"/>
              <a:pathLst>
                <a:path w="20955" h="587375">
                  <a:moveTo>
                    <a:pt x="20827" y="0"/>
                  </a:moveTo>
                  <a:lnTo>
                    <a:pt x="0" y="586994"/>
                  </a:lnTo>
                </a:path>
              </a:pathLst>
            </a:custGeom>
            <a:ln w="5346">
              <a:solidFill>
                <a:srgbClr val="242021"/>
              </a:solidFill>
            </a:ln>
          </p:spPr>
          <p:txBody>
            <a:bodyPr wrap="square" lIns="0" tIns="0" rIns="0" bIns="0" rtlCol="0"/>
            <a:lstStyle/>
            <a:p>
              <a:endParaRPr/>
            </a:p>
          </p:txBody>
        </p:sp>
        <p:sp>
          <p:nvSpPr>
            <p:cNvPr id="21" name="object 21"/>
            <p:cNvSpPr/>
            <p:nvPr/>
          </p:nvSpPr>
          <p:spPr>
            <a:xfrm>
              <a:off x="2503288" y="1574473"/>
              <a:ext cx="13970" cy="600710"/>
            </a:xfrm>
            <a:custGeom>
              <a:avLst/>
              <a:gdLst/>
              <a:ahLst/>
              <a:cxnLst/>
              <a:rect l="l" t="t" r="r" b="b"/>
              <a:pathLst>
                <a:path w="13969" h="600710">
                  <a:moveTo>
                    <a:pt x="13550" y="0"/>
                  </a:moveTo>
                  <a:lnTo>
                    <a:pt x="0" y="600710"/>
                  </a:lnTo>
                </a:path>
              </a:pathLst>
            </a:custGeom>
            <a:ln w="5346">
              <a:solidFill>
                <a:srgbClr val="242021"/>
              </a:solidFill>
            </a:ln>
          </p:spPr>
          <p:txBody>
            <a:bodyPr wrap="square" lIns="0" tIns="0" rIns="0" bIns="0" rtlCol="0"/>
            <a:lstStyle/>
            <a:p>
              <a:endParaRPr/>
            </a:p>
          </p:txBody>
        </p:sp>
        <p:sp>
          <p:nvSpPr>
            <p:cNvPr id="22" name="object 22"/>
            <p:cNvSpPr/>
            <p:nvPr/>
          </p:nvSpPr>
          <p:spPr>
            <a:xfrm>
              <a:off x="2612458" y="1557327"/>
              <a:ext cx="8890" cy="566420"/>
            </a:xfrm>
            <a:custGeom>
              <a:avLst/>
              <a:gdLst/>
              <a:ahLst/>
              <a:cxnLst/>
              <a:rect l="l" t="t" r="r" b="b"/>
              <a:pathLst>
                <a:path w="8889" h="566419">
                  <a:moveTo>
                    <a:pt x="8572" y="0"/>
                  </a:moveTo>
                  <a:lnTo>
                    <a:pt x="0" y="566381"/>
                  </a:lnTo>
                </a:path>
              </a:pathLst>
            </a:custGeom>
            <a:ln w="5346">
              <a:solidFill>
                <a:srgbClr val="242021"/>
              </a:solidFill>
            </a:ln>
          </p:spPr>
          <p:txBody>
            <a:bodyPr wrap="square" lIns="0" tIns="0" rIns="0" bIns="0" rtlCol="0"/>
            <a:lstStyle/>
            <a:p>
              <a:endParaRPr/>
            </a:p>
          </p:txBody>
        </p:sp>
        <p:sp>
          <p:nvSpPr>
            <p:cNvPr id="23" name="object 23"/>
            <p:cNvSpPr/>
            <p:nvPr/>
          </p:nvSpPr>
          <p:spPr>
            <a:xfrm>
              <a:off x="2704410" y="1527902"/>
              <a:ext cx="8890" cy="554355"/>
            </a:xfrm>
            <a:custGeom>
              <a:avLst/>
              <a:gdLst/>
              <a:ahLst/>
              <a:cxnLst/>
              <a:rect l="l" t="t" r="r" b="b"/>
              <a:pathLst>
                <a:path w="8889" h="554355">
                  <a:moveTo>
                    <a:pt x="8521" y="0"/>
                  </a:moveTo>
                  <a:lnTo>
                    <a:pt x="6691" y="88125"/>
                  </a:lnTo>
                  <a:lnTo>
                    <a:pt x="3817" y="278434"/>
                  </a:lnTo>
                  <a:lnTo>
                    <a:pt x="1165" y="468058"/>
                  </a:lnTo>
                  <a:lnTo>
                    <a:pt x="0" y="554126"/>
                  </a:lnTo>
                </a:path>
              </a:pathLst>
            </a:custGeom>
            <a:ln w="5346">
              <a:solidFill>
                <a:srgbClr val="242021"/>
              </a:solidFill>
            </a:ln>
          </p:spPr>
          <p:txBody>
            <a:bodyPr wrap="square" lIns="0" tIns="0" rIns="0" bIns="0" rtlCol="0"/>
            <a:lstStyle/>
            <a:p>
              <a:endParaRPr/>
            </a:p>
          </p:txBody>
        </p:sp>
        <p:sp>
          <p:nvSpPr>
            <p:cNvPr id="24" name="object 24"/>
            <p:cNvSpPr/>
            <p:nvPr/>
          </p:nvSpPr>
          <p:spPr>
            <a:xfrm>
              <a:off x="2771814" y="1497269"/>
              <a:ext cx="1270" cy="544830"/>
            </a:xfrm>
            <a:custGeom>
              <a:avLst/>
              <a:gdLst/>
              <a:ahLst/>
              <a:cxnLst/>
              <a:rect l="l" t="t" r="r" b="b"/>
              <a:pathLst>
                <a:path w="1269" h="544830">
                  <a:moveTo>
                    <a:pt x="1231" y="0"/>
                  </a:moveTo>
                  <a:lnTo>
                    <a:pt x="0" y="544296"/>
                  </a:lnTo>
                </a:path>
              </a:pathLst>
            </a:custGeom>
            <a:ln w="5346">
              <a:solidFill>
                <a:srgbClr val="242021"/>
              </a:solidFill>
            </a:ln>
          </p:spPr>
          <p:txBody>
            <a:bodyPr wrap="square" lIns="0" tIns="0" rIns="0" bIns="0" rtlCol="0"/>
            <a:lstStyle/>
            <a:p>
              <a:endParaRPr/>
            </a:p>
          </p:txBody>
        </p:sp>
        <p:sp>
          <p:nvSpPr>
            <p:cNvPr id="25" name="object 25"/>
            <p:cNvSpPr/>
            <p:nvPr/>
          </p:nvSpPr>
          <p:spPr>
            <a:xfrm>
              <a:off x="2834121" y="1456888"/>
              <a:ext cx="1270" cy="505459"/>
            </a:xfrm>
            <a:custGeom>
              <a:avLst/>
              <a:gdLst/>
              <a:ahLst/>
              <a:cxnLst/>
              <a:rect l="l" t="t" r="r" b="b"/>
              <a:pathLst>
                <a:path w="1269" h="505460">
                  <a:moveTo>
                    <a:pt x="0" y="0"/>
                  </a:moveTo>
                  <a:lnTo>
                    <a:pt x="1181" y="505104"/>
                  </a:lnTo>
                </a:path>
              </a:pathLst>
            </a:custGeom>
            <a:ln w="5346">
              <a:solidFill>
                <a:srgbClr val="242021"/>
              </a:solidFill>
            </a:ln>
          </p:spPr>
          <p:txBody>
            <a:bodyPr wrap="square" lIns="0" tIns="0" rIns="0" bIns="0" rtlCol="0"/>
            <a:lstStyle/>
            <a:p>
              <a:endParaRPr/>
            </a:p>
          </p:txBody>
        </p:sp>
        <p:sp>
          <p:nvSpPr>
            <p:cNvPr id="26" name="object 26"/>
            <p:cNvSpPr/>
            <p:nvPr/>
          </p:nvSpPr>
          <p:spPr>
            <a:xfrm>
              <a:off x="762270" y="1154097"/>
              <a:ext cx="2089150" cy="421640"/>
            </a:xfrm>
            <a:custGeom>
              <a:avLst/>
              <a:gdLst/>
              <a:ahLst/>
              <a:cxnLst/>
              <a:rect l="l" t="t" r="r" b="b"/>
              <a:pathLst>
                <a:path w="2089150" h="421640">
                  <a:moveTo>
                    <a:pt x="2088984" y="205054"/>
                  </a:moveTo>
                  <a:lnTo>
                    <a:pt x="2065912" y="250429"/>
                  </a:lnTo>
                  <a:lnTo>
                    <a:pt x="2026367" y="278911"/>
                  </a:lnTo>
                  <a:lnTo>
                    <a:pt x="1969141" y="305635"/>
                  </a:lnTo>
                  <a:lnTo>
                    <a:pt x="1895648" y="330311"/>
                  </a:lnTo>
                  <a:lnTo>
                    <a:pt x="1853243" y="341789"/>
                  </a:lnTo>
                  <a:lnTo>
                    <a:pt x="1807301" y="352645"/>
                  </a:lnTo>
                  <a:lnTo>
                    <a:pt x="1757999" y="362843"/>
                  </a:lnTo>
                  <a:lnTo>
                    <a:pt x="1705514" y="372345"/>
                  </a:lnTo>
                  <a:lnTo>
                    <a:pt x="1650022" y="381116"/>
                  </a:lnTo>
                  <a:lnTo>
                    <a:pt x="1591700" y="389119"/>
                  </a:lnTo>
                  <a:lnTo>
                    <a:pt x="1530726" y="396318"/>
                  </a:lnTo>
                  <a:lnTo>
                    <a:pt x="1467275" y="402675"/>
                  </a:lnTo>
                  <a:lnTo>
                    <a:pt x="1401524" y="408154"/>
                  </a:lnTo>
                  <a:lnTo>
                    <a:pt x="1333650" y="412720"/>
                  </a:lnTo>
                  <a:lnTo>
                    <a:pt x="1263830" y="416334"/>
                  </a:lnTo>
                  <a:lnTo>
                    <a:pt x="1192241" y="418961"/>
                  </a:lnTo>
                  <a:lnTo>
                    <a:pt x="1119059" y="420564"/>
                  </a:lnTo>
                  <a:lnTo>
                    <a:pt x="1044460" y="421106"/>
                  </a:lnTo>
                  <a:lnTo>
                    <a:pt x="969873" y="420564"/>
                  </a:lnTo>
                  <a:lnTo>
                    <a:pt x="896700" y="418961"/>
                  </a:lnTo>
                  <a:lnTo>
                    <a:pt x="825119" y="416334"/>
                  </a:lnTo>
                  <a:lnTo>
                    <a:pt x="755307" y="412720"/>
                  </a:lnTo>
                  <a:lnTo>
                    <a:pt x="687440" y="408154"/>
                  </a:lnTo>
                  <a:lnTo>
                    <a:pt x="621694" y="402675"/>
                  </a:lnTo>
                  <a:lnTo>
                    <a:pt x="558248" y="396318"/>
                  </a:lnTo>
                  <a:lnTo>
                    <a:pt x="497277" y="389119"/>
                  </a:lnTo>
                  <a:lnTo>
                    <a:pt x="438959" y="381116"/>
                  </a:lnTo>
                  <a:lnTo>
                    <a:pt x="383469" y="372345"/>
                  </a:lnTo>
                  <a:lnTo>
                    <a:pt x="330986" y="362843"/>
                  </a:lnTo>
                  <a:lnTo>
                    <a:pt x="281685" y="352645"/>
                  </a:lnTo>
                  <a:lnTo>
                    <a:pt x="235744" y="341789"/>
                  </a:lnTo>
                  <a:lnTo>
                    <a:pt x="193339" y="330311"/>
                  </a:lnTo>
                  <a:lnTo>
                    <a:pt x="154647" y="318247"/>
                  </a:lnTo>
                  <a:lnTo>
                    <a:pt x="89110" y="292511"/>
                  </a:lnTo>
                  <a:lnTo>
                    <a:pt x="40547" y="264871"/>
                  </a:lnTo>
                  <a:lnTo>
                    <a:pt x="10372" y="235622"/>
                  </a:lnTo>
                  <a:lnTo>
                    <a:pt x="0" y="205054"/>
                  </a:lnTo>
                  <a:lnTo>
                    <a:pt x="2622" y="189684"/>
                  </a:lnTo>
                  <a:lnTo>
                    <a:pt x="40547" y="146118"/>
                  </a:lnTo>
                  <a:lnTo>
                    <a:pt x="89110" y="119452"/>
                  </a:lnTo>
                  <a:lnTo>
                    <a:pt x="154647" y="94926"/>
                  </a:lnTo>
                  <a:lnTo>
                    <a:pt x="193339" y="83531"/>
                  </a:lnTo>
                  <a:lnTo>
                    <a:pt x="235744" y="72748"/>
                  </a:lnTo>
                  <a:lnTo>
                    <a:pt x="281685" y="62603"/>
                  </a:lnTo>
                  <a:lnTo>
                    <a:pt x="330986" y="53122"/>
                  </a:lnTo>
                  <a:lnTo>
                    <a:pt x="383469" y="44331"/>
                  </a:lnTo>
                  <a:lnTo>
                    <a:pt x="438959" y="36255"/>
                  </a:lnTo>
                  <a:lnTo>
                    <a:pt x="497277" y="28920"/>
                  </a:lnTo>
                  <a:lnTo>
                    <a:pt x="558248" y="22352"/>
                  </a:lnTo>
                  <a:lnTo>
                    <a:pt x="621694" y="16576"/>
                  </a:lnTo>
                  <a:lnTo>
                    <a:pt x="687440" y="11618"/>
                  </a:lnTo>
                  <a:lnTo>
                    <a:pt x="755307" y="7504"/>
                  </a:lnTo>
                  <a:lnTo>
                    <a:pt x="825119" y="4259"/>
                  </a:lnTo>
                  <a:lnTo>
                    <a:pt x="896700" y="1910"/>
                  </a:lnTo>
                  <a:lnTo>
                    <a:pt x="969873" y="481"/>
                  </a:lnTo>
                  <a:lnTo>
                    <a:pt x="1044460" y="0"/>
                  </a:lnTo>
                  <a:lnTo>
                    <a:pt x="1119059" y="481"/>
                  </a:lnTo>
                  <a:lnTo>
                    <a:pt x="1192241" y="1910"/>
                  </a:lnTo>
                  <a:lnTo>
                    <a:pt x="1263830" y="4259"/>
                  </a:lnTo>
                  <a:lnTo>
                    <a:pt x="1333650" y="7504"/>
                  </a:lnTo>
                  <a:lnTo>
                    <a:pt x="1401524" y="11618"/>
                  </a:lnTo>
                  <a:lnTo>
                    <a:pt x="1467275" y="16576"/>
                  </a:lnTo>
                  <a:lnTo>
                    <a:pt x="1530726" y="22352"/>
                  </a:lnTo>
                  <a:lnTo>
                    <a:pt x="1591700" y="28920"/>
                  </a:lnTo>
                  <a:lnTo>
                    <a:pt x="1650022" y="36255"/>
                  </a:lnTo>
                  <a:lnTo>
                    <a:pt x="1705514" y="44331"/>
                  </a:lnTo>
                  <a:lnTo>
                    <a:pt x="1757999" y="53122"/>
                  </a:lnTo>
                  <a:lnTo>
                    <a:pt x="1807301" y="62603"/>
                  </a:lnTo>
                  <a:lnTo>
                    <a:pt x="1853243" y="72748"/>
                  </a:lnTo>
                  <a:lnTo>
                    <a:pt x="1895648" y="83531"/>
                  </a:lnTo>
                  <a:lnTo>
                    <a:pt x="1934340" y="94926"/>
                  </a:lnTo>
                  <a:lnTo>
                    <a:pt x="1999876" y="119452"/>
                  </a:lnTo>
                  <a:lnTo>
                    <a:pt x="2048438" y="146118"/>
                  </a:lnTo>
                  <a:lnTo>
                    <a:pt x="2078612" y="174721"/>
                  </a:lnTo>
                  <a:lnTo>
                    <a:pt x="2088984" y="205054"/>
                  </a:lnTo>
                  <a:close/>
                </a:path>
              </a:pathLst>
            </a:custGeom>
            <a:ln w="5346">
              <a:solidFill>
                <a:srgbClr val="242021"/>
              </a:solidFill>
            </a:ln>
          </p:spPr>
          <p:txBody>
            <a:bodyPr wrap="square" lIns="0" tIns="0" rIns="0" bIns="0" rtlCol="0"/>
            <a:lstStyle/>
            <a:p>
              <a:endParaRPr/>
            </a:p>
          </p:txBody>
        </p:sp>
        <p:sp>
          <p:nvSpPr>
            <p:cNvPr id="27" name="object 27"/>
            <p:cNvSpPr/>
            <p:nvPr/>
          </p:nvSpPr>
          <p:spPr>
            <a:xfrm>
              <a:off x="764256" y="1155236"/>
              <a:ext cx="2089785" cy="205740"/>
            </a:xfrm>
            <a:custGeom>
              <a:avLst/>
              <a:gdLst/>
              <a:ahLst/>
              <a:cxnLst/>
              <a:rect l="l" t="t" r="r" b="b"/>
              <a:pathLst>
                <a:path w="2089785" h="205740">
                  <a:moveTo>
                    <a:pt x="0" y="191604"/>
                  </a:moveTo>
                  <a:lnTo>
                    <a:pt x="39164" y="148158"/>
                  </a:lnTo>
                  <a:lnTo>
                    <a:pt x="88450" y="121409"/>
                  </a:lnTo>
                  <a:lnTo>
                    <a:pt x="154611" y="96703"/>
                  </a:lnTo>
                  <a:lnTo>
                    <a:pt x="193574" y="85188"/>
                  </a:lnTo>
                  <a:lnTo>
                    <a:pt x="236221" y="74272"/>
                  </a:lnTo>
                  <a:lnTo>
                    <a:pt x="282373" y="63982"/>
                  </a:lnTo>
                  <a:lnTo>
                    <a:pt x="331852" y="54349"/>
                  </a:lnTo>
                  <a:lnTo>
                    <a:pt x="384480" y="45401"/>
                  </a:lnTo>
                  <a:lnTo>
                    <a:pt x="440077" y="37167"/>
                  </a:lnTo>
                  <a:lnTo>
                    <a:pt x="498467" y="29677"/>
                  </a:lnTo>
                  <a:lnTo>
                    <a:pt x="559469" y="22958"/>
                  </a:lnTo>
                  <a:lnTo>
                    <a:pt x="622907" y="17042"/>
                  </a:lnTo>
                  <a:lnTo>
                    <a:pt x="688601" y="11955"/>
                  </a:lnTo>
                  <a:lnTo>
                    <a:pt x="756374" y="7729"/>
                  </a:lnTo>
                  <a:lnTo>
                    <a:pt x="826046" y="4391"/>
                  </a:lnTo>
                  <a:lnTo>
                    <a:pt x="897439" y="1971"/>
                  </a:lnTo>
                  <a:lnTo>
                    <a:pt x="970375" y="497"/>
                  </a:lnTo>
                  <a:lnTo>
                    <a:pt x="1044676" y="0"/>
                  </a:lnTo>
                  <a:lnTo>
                    <a:pt x="1119275" y="481"/>
                  </a:lnTo>
                  <a:lnTo>
                    <a:pt x="1192458" y="1909"/>
                  </a:lnTo>
                  <a:lnTo>
                    <a:pt x="1264048" y="4258"/>
                  </a:lnTo>
                  <a:lnTo>
                    <a:pt x="1333869" y="7502"/>
                  </a:lnTo>
                  <a:lnTo>
                    <a:pt x="1401745" y="11615"/>
                  </a:lnTo>
                  <a:lnTo>
                    <a:pt x="1467497" y="16572"/>
                  </a:lnTo>
                  <a:lnTo>
                    <a:pt x="1530950" y="22347"/>
                  </a:lnTo>
                  <a:lnTo>
                    <a:pt x="1591927" y="28914"/>
                  </a:lnTo>
                  <a:lnTo>
                    <a:pt x="1650251" y="36248"/>
                  </a:lnTo>
                  <a:lnTo>
                    <a:pt x="1705745" y="44323"/>
                  </a:lnTo>
                  <a:lnTo>
                    <a:pt x="1758233" y="53113"/>
                  </a:lnTo>
                  <a:lnTo>
                    <a:pt x="1807537" y="62593"/>
                  </a:lnTo>
                  <a:lnTo>
                    <a:pt x="1853481" y="72737"/>
                  </a:lnTo>
                  <a:lnTo>
                    <a:pt x="1895889" y="83520"/>
                  </a:lnTo>
                  <a:lnTo>
                    <a:pt x="1934583" y="94915"/>
                  </a:lnTo>
                  <a:lnTo>
                    <a:pt x="2000124" y="119441"/>
                  </a:lnTo>
                  <a:lnTo>
                    <a:pt x="2048689" y="146109"/>
                  </a:lnTo>
                  <a:lnTo>
                    <a:pt x="2078865" y="174715"/>
                  </a:lnTo>
                  <a:lnTo>
                    <a:pt x="2089238" y="205054"/>
                  </a:lnTo>
                  <a:lnTo>
                    <a:pt x="2089238" y="205231"/>
                  </a:lnTo>
                </a:path>
              </a:pathLst>
            </a:custGeom>
            <a:ln w="5346">
              <a:solidFill>
                <a:srgbClr val="242021"/>
              </a:solidFill>
            </a:ln>
          </p:spPr>
          <p:txBody>
            <a:bodyPr wrap="square" lIns="0" tIns="0" rIns="0" bIns="0" rtlCol="0"/>
            <a:lstStyle/>
            <a:p>
              <a:endParaRPr/>
            </a:p>
          </p:txBody>
        </p:sp>
        <p:sp>
          <p:nvSpPr>
            <p:cNvPr id="28" name="object 28"/>
            <p:cNvSpPr/>
            <p:nvPr/>
          </p:nvSpPr>
          <p:spPr>
            <a:xfrm>
              <a:off x="2800108" y="1623921"/>
              <a:ext cx="37465" cy="88900"/>
            </a:xfrm>
            <a:custGeom>
              <a:avLst/>
              <a:gdLst/>
              <a:ahLst/>
              <a:cxnLst/>
              <a:rect l="l" t="t" r="r" b="b"/>
              <a:pathLst>
                <a:path w="37464" h="88900">
                  <a:moveTo>
                    <a:pt x="0" y="44475"/>
                  </a:moveTo>
                  <a:lnTo>
                    <a:pt x="1454" y="61757"/>
                  </a:lnTo>
                  <a:lnTo>
                    <a:pt x="5422" y="75879"/>
                  </a:lnTo>
                  <a:lnTo>
                    <a:pt x="11315" y="85405"/>
                  </a:lnTo>
                  <a:lnTo>
                    <a:pt x="18542" y="88899"/>
                  </a:lnTo>
                  <a:lnTo>
                    <a:pt x="25758" y="85405"/>
                  </a:lnTo>
                  <a:lnTo>
                    <a:pt x="31643" y="75879"/>
                  </a:lnTo>
                  <a:lnTo>
                    <a:pt x="35606" y="61757"/>
                  </a:lnTo>
                  <a:lnTo>
                    <a:pt x="37058" y="44475"/>
                  </a:lnTo>
                  <a:lnTo>
                    <a:pt x="35606" y="27164"/>
                  </a:lnTo>
                  <a:lnTo>
                    <a:pt x="31643" y="13027"/>
                  </a:lnTo>
                  <a:lnTo>
                    <a:pt x="25758" y="3495"/>
                  </a:lnTo>
                  <a:lnTo>
                    <a:pt x="18542" y="0"/>
                  </a:lnTo>
                  <a:lnTo>
                    <a:pt x="11315" y="3495"/>
                  </a:lnTo>
                  <a:lnTo>
                    <a:pt x="5422" y="13027"/>
                  </a:lnTo>
                  <a:lnTo>
                    <a:pt x="1454" y="27164"/>
                  </a:lnTo>
                  <a:lnTo>
                    <a:pt x="0" y="44475"/>
                  </a:lnTo>
                  <a:close/>
                </a:path>
              </a:pathLst>
            </a:custGeom>
            <a:ln w="5346">
              <a:solidFill>
                <a:srgbClr val="242021"/>
              </a:solidFill>
            </a:ln>
          </p:spPr>
          <p:txBody>
            <a:bodyPr wrap="square" lIns="0" tIns="0" rIns="0" bIns="0" rtlCol="0"/>
            <a:lstStyle/>
            <a:p>
              <a:endParaRPr/>
            </a:p>
          </p:txBody>
        </p:sp>
        <p:sp>
          <p:nvSpPr>
            <p:cNvPr id="29" name="object 29"/>
            <p:cNvSpPr/>
            <p:nvPr/>
          </p:nvSpPr>
          <p:spPr>
            <a:xfrm>
              <a:off x="2812049" y="1638358"/>
              <a:ext cx="20320" cy="60960"/>
            </a:xfrm>
            <a:custGeom>
              <a:avLst/>
              <a:gdLst/>
              <a:ahLst/>
              <a:cxnLst/>
              <a:rect l="l" t="t" r="r" b="b"/>
              <a:pathLst>
                <a:path w="20319" h="60960">
                  <a:moveTo>
                    <a:pt x="20205" y="30175"/>
                  </a:moveTo>
                  <a:lnTo>
                    <a:pt x="19415" y="41921"/>
                  </a:lnTo>
                  <a:lnTo>
                    <a:pt x="17257" y="51517"/>
                  </a:lnTo>
                  <a:lnTo>
                    <a:pt x="14049" y="57989"/>
                  </a:lnTo>
                  <a:lnTo>
                    <a:pt x="10109" y="60363"/>
                  </a:lnTo>
                  <a:lnTo>
                    <a:pt x="6166" y="57989"/>
                  </a:lnTo>
                  <a:lnTo>
                    <a:pt x="2954" y="51517"/>
                  </a:lnTo>
                  <a:lnTo>
                    <a:pt x="791" y="41921"/>
                  </a:lnTo>
                  <a:lnTo>
                    <a:pt x="0" y="30175"/>
                  </a:lnTo>
                  <a:lnTo>
                    <a:pt x="791" y="18430"/>
                  </a:lnTo>
                  <a:lnTo>
                    <a:pt x="2954" y="8839"/>
                  </a:lnTo>
                  <a:lnTo>
                    <a:pt x="6166" y="2371"/>
                  </a:lnTo>
                  <a:lnTo>
                    <a:pt x="10109" y="0"/>
                  </a:lnTo>
                  <a:lnTo>
                    <a:pt x="14049" y="2371"/>
                  </a:lnTo>
                  <a:lnTo>
                    <a:pt x="17257" y="8839"/>
                  </a:lnTo>
                  <a:lnTo>
                    <a:pt x="19415" y="18430"/>
                  </a:lnTo>
                  <a:lnTo>
                    <a:pt x="20205" y="30175"/>
                  </a:lnTo>
                  <a:close/>
                </a:path>
              </a:pathLst>
            </a:custGeom>
            <a:ln w="5346">
              <a:solidFill>
                <a:srgbClr val="242021"/>
              </a:solidFill>
            </a:ln>
          </p:spPr>
          <p:txBody>
            <a:bodyPr wrap="square" lIns="0" tIns="0" rIns="0" bIns="0" rtlCol="0"/>
            <a:lstStyle/>
            <a:p>
              <a:endParaRPr/>
            </a:p>
          </p:txBody>
        </p:sp>
        <p:sp>
          <p:nvSpPr>
            <p:cNvPr id="30" name="object 30"/>
            <p:cNvSpPr/>
            <p:nvPr/>
          </p:nvSpPr>
          <p:spPr>
            <a:xfrm>
              <a:off x="812514" y="1663189"/>
              <a:ext cx="40005" cy="95885"/>
            </a:xfrm>
            <a:custGeom>
              <a:avLst/>
              <a:gdLst/>
              <a:ahLst/>
              <a:cxnLst/>
              <a:rect l="l" t="t" r="r" b="b"/>
              <a:pathLst>
                <a:path w="40005" h="95885">
                  <a:moveTo>
                    <a:pt x="39700" y="45961"/>
                  </a:moveTo>
                  <a:lnTo>
                    <a:pt x="39860" y="64672"/>
                  </a:lnTo>
                  <a:lnTo>
                    <a:pt x="37025" y="80229"/>
                  </a:lnTo>
                  <a:lnTo>
                    <a:pt x="31683" y="91027"/>
                  </a:lnTo>
                  <a:lnTo>
                    <a:pt x="24320" y="95465"/>
                  </a:lnTo>
                  <a:lnTo>
                    <a:pt x="16274" y="92434"/>
                  </a:lnTo>
                  <a:lnTo>
                    <a:pt x="9053" y="82786"/>
                  </a:lnTo>
                  <a:lnTo>
                    <a:pt x="3430" y="68007"/>
                  </a:lnTo>
                  <a:lnTo>
                    <a:pt x="177" y="49580"/>
                  </a:lnTo>
                  <a:lnTo>
                    <a:pt x="0" y="30850"/>
                  </a:lnTo>
                  <a:lnTo>
                    <a:pt x="2830" y="15274"/>
                  </a:lnTo>
                  <a:lnTo>
                    <a:pt x="8173" y="4457"/>
                  </a:lnTo>
                  <a:lnTo>
                    <a:pt x="15532" y="0"/>
                  </a:lnTo>
                  <a:lnTo>
                    <a:pt x="23584" y="3047"/>
                  </a:lnTo>
                  <a:lnTo>
                    <a:pt x="30816" y="12707"/>
                  </a:lnTo>
                  <a:lnTo>
                    <a:pt x="36449" y="27505"/>
                  </a:lnTo>
                  <a:lnTo>
                    <a:pt x="39700" y="45961"/>
                  </a:lnTo>
                  <a:close/>
                </a:path>
              </a:pathLst>
            </a:custGeom>
            <a:ln w="5346">
              <a:solidFill>
                <a:srgbClr val="242021"/>
              </a:solidFill>
            </a:ln>
          </p:spPr>
          <p:txBody>
            <a:bodyPr wrap="square" lIns="0" tIns="0" rIns="0" bIns="0" rtlCol="0"/>
            <a:lstStyle/>
            <a:p>
              <a:endParaRPr/>
            </a:p>
          </p:txBody>
        </p:sp>
        <p:sp>
          <p:nvSpPr>
            <p:cNvPr id="31" name="object 31"/>
            <p:cNvSpPr/>
            <p:nvPr/>
          </p:nvSpPr>
          <p:spPr>
            <a:xfrm>
              <a:off x="817272" y="1679204"/>
              <a:ext cx="27940" cy="65405"/>
            </a:xfrm>
            <a:custGeom>
              <a:avLst/>
              <a:gdLst/>
              <a:ahLst/>
              <a:cxnLst/>
              <a:rect l="l" t="t" r="r" b="b"/>
              <a:pathLst>
                <a:path w="27940" h="65405">
                  <a:moveTo>
                    <a:pt x="26706" y="30733"/>
                  </a:moveTo>
                  <a:lnTo>
                    <a:pt x="27596" y="43606"/>
                  </a:lnTo>
                  <a:lnTo>
                    <a:pt x="26383" y="54408"/>
                  </a:lnTo>
                  <a:lnTo>
                    <a:pt x="23331" y="62021"/>
                  </a:lnTo>
                  <a:lnTo>
                    <a:pt x="18705" y="65328"/>
                  </a:lnTo>
                  <a:lnTo>
                    <a:pt x="13298" y="63530"/>
                  </a:lnTo>
                  <a:lnTo>
                    <a:pt x="8152" y="57143"/>
                  </a:lnTo>
                  <a:lnTo>
                    <a:pt x="3825" y="47165"/>
                  </a:lnTo>
                  <a:lnTo>
                    <a:pt x="875" y="34594"/>
                  </a:lnTo>
                  <a:lnTo>
                    <a:pt x="0" y="21733"/>
                  </a:lnTo>
                  <a:lnTo>
                    <a:pt x="1208" y="10939"/>
                  </a:lnTo>
                  <a:lnTo>
                    <a:pt x="4250" y="3324"/>
                  </a:lnTo>
                  <a:lnTo>
                    <a:pt x="8876" y="0"/>
                  </a:lnTo>
                  <a:lnTo>
                    <a:pt x="14280" y="1810"/>
                  </a:lnTo>
                  <a:lnTo>
                    <a:pt x="19439" y="8199"/>
                  </a:lnTo>
                  <a:lnTo>
                    <a:pt x="23774" y="18171"/>
                  </a:lnTo>
                  <a:lnTo>
                    <a:pt x="26706" y="30733"/>
                  </a:lnTo>
                  <a:close/>
                </a:path>
              </a:pathLst>
            </a:custGeom>
            <a:ln w="5346">
              <a:solidFill>
                <a:srgbClr val="242021"/>
              </a:solidFill>
            </a:ln>
          </p:spPr>
          <p:txBody>
            <a:bodyPr wrap="square" lIns="0" tIns="0" rIns="0" bIns="0" rtlCol="0"/>
            <a:lstStyle/>
            <a:p>
              <a:endParaRPr/>
            </a:p>
          </p:txBody>
        </p:sp>
        <p:sp>
          <p:nvSpPr>
            <p:cNvPr id="32" name="object 32"/>
            <p:cNvSpPr/>
            <p:nvPr/>
          </p:nvSpPr>
          <p:spPr>
            <a:xfrm>
              <a:off x="989817" y="1231341"/>
              <a:ext cx="1637030" cy="212090"/>
            </a:xfrm>
            <a:custGeom>
              <a:avLst/>
              <a:gdLst/>
              <a:ahLst/>
              <a:cxnLst/>
              <a:rect l="l" t="t" r="r" b="b"/>
              <a:pathLst>
                <a:path w="1637030" h="212090">
                  <a:moveTo>
                    <a:pt x="1637030" y="105727"/>
                  </a:moveTo>
                  <a:lnTo>
                    <a:pt x="1604340" y="135405"/>
                  </a:lnTo>
                  <a:lnTo>
                    <a:pt x="1549083" y="153455"/>
                  </a:lnTo>
                  <a:lnTo>
                    <a:pt x="1470253" y="169702"/>
                  </a:lnTo>
                  <a:lnTo>
                    <a:pt x="1422855" y="177038"/>
                  </a:lnTo>
                  <a:lnTo>
                    <a:pt x="1370593" y="183791"/>
                  </a:lnTo>
                  <a:lnTo>
                    <a:pt x="1313809" y="189915"/>
                  </a:lnTo>
                  <a:lnTo>
                    <a:pt x="1252845" y="195367"/>
                  </a:lnTo>
                  <a:lnTo>
                    <a:pt x="1188046" y="200101"/>
                  </a:lnTo>
                  <a:lnTo>
                    <a:pt x="1119753" y="204075"/>
                  </a:lnTo>
                  <a:lnTo>
                    <a:pt x="1048309" y="207242"/>
                  </a:lnTo>
                  <a:lnTo>
                    <a:pt x="974058" y="209560"/>
                  </a:lnTo>
                  <a:lnTo>
                    <a:pt x="897341" y="210983"/>
                  </a:lnTo>
                  <a:lnTo>
                    <a:pt x="818502" y="211467"/>
                  </a:lnTo>
                  <a:lnTo>
                    <a:pt x="739677" y="210983"/>
                  </a:lnTo>
                  <a:lnTo>
                    <a:pt x="662971" y="209560"/>
                  </a:lnTo>
                  <a:lnTo>
                    <a:pt x="588728" y="207242"/>
                  </a:lnTo>
                  <a:lnTo>
                    <a:pt x="517291" y="204075"/>
                  </a:lnTo>
                  <a:lnTo>
                    <a:pt x="449002" y="200101"/>
                  </a:lnTo>
                  <a:lnTo>
                    <a:pt x="384205" y="195367"/>
                  </a:lnTo>
                  <a:lnTo>
                    <a:pt x="323242" y="189915"/>
                  </a:lnTo>
                  <a:lnTo>
                    <a:pt x="266458" y="183791"/>
                  </a:lnTo>
                  <a:lnTo>
                    <a:pt x="214194" y="177038"/>
                  </a:lnTo>
                  <a:lnTo>
                    <a:pt x="166794" y="169702"/>
                  </a:lnTo>
                  <a:lnTo>
                    <a:pt x="124600" y="161826"/>
                  </a:lnTo>
                  <a:lnTo>
                    <a:pt x="57207" y="144634"/>
                  </a:lnTo>
                  <a:lnTo>
                    <a:pt x="14759" y="125815"/>
                  </a:lnTo>
                  <a:lnTo>
                    <a:pt x="0" y="105727"/>
                  </a:lnTo>
                  <a:lnTo>
                    <a:pt x="3747" y="95542"/>
                  </a:lnTo>
                  <a:lnTo>
                    <a:pt x="57207" y="66812"/>
                  </a:lnTo>
                  <a:lnTo>
                    <a:pt x="124600" y="49620"/>
                  </a:lnTo>
                  <a:lnTo>
                    <a:pt x="166794" y="41746"/>
                  </a:lnTo>
                  <a:lnTo>
                    <a:pt x="214194" y="34411"/>
                  </a:lnTo>
                  <a:lnTo>
                    <a:pt x="266458" y="27661"/>
                  </a:lnTo>
                  <a:lnTo>
                    <a:pt x="323242" y="21539"/>
                  </a:lnTo>
                  <a:lnTo>
                    <a:pt x="384205" y="16090"/>
                  </a:lnTo>
                  <a:lnTo>
                    <a:pt x="449002" y="11358"/>
                  </a:lnTo>
                  <a:lnTo>
                    <a:pt x="517291" y="7387"/>
                  </a:lnTo>
                  <a:lnTo>
                    <a:pt x="588728" y="4221"/>
                  </a:lnTo>
                  <a:lnTo>
                    <a:pt x="662971" y="1905"/>
                  </a:lnTo>
                  <a:lnTo>
                    <a:pt x="739677" y="483"/>
                  </a:lnTo>
                  <a:lnTo>
                    <a:pt x="818502" y="0"/>
                  </a:lnTo>
                  <a:lnTo>
                    <a:pt x="897341" y="483"/>
                  </a:lnTo>
                  <a:lnTo>
                    <a:pt x="974058" y="1905"/>
                  </a:lnTo>
                  <a:lnTo>
                    <a:pt x="1048309" y="4221"/>
                  </a:lnTo>
                  <a:lnTo>
                    <a:pt x="1119753" y="7387"/>
                  </a:lnTo>
                  <a:lnTo>
                    <a:pt x="1188046" y="11358"/>
                  </a:lnTo>
                  <a:lnTo>
                    <a:pt x="1252845" y="16090"/>
                  </a:lnTo>
                  <a:lnTo>
                    <a:pt x="1313809" y="21539"/>
                  </a:lnTo>
                  <a:lnTo>
                    <a:pt x="1370593" y="27661"/>
                  </a:lnTo>
                  <a:lnTo>
                    <a:pt x="1422855" y="34411"/>
                  </a:lnTo>
                  <a:lnTo>
                    <a:pt x="1470253" y="41746"/>
                  </a:lnTo>
                  <a:lnTo>
                    <a:pt x="1512443" y="49620"/>
                  </a:lnTo>
                  <a:lnTo>
                    <a:pt x="1579829" y="66812"/>
                  </a:lnTo>
                  <a:lnTo>
                    <a:pt x="1622272" y="85632"/>
                  </a:lnTo>
                  <a:lnTo>
                    <a:pt x="1637030" y="105727"/>
                  </a:lnTo>
                  <a:close/>
                </a:path>
              </a:pathLst>
            </a:custGeom>
            <a:ln w="5346">
              <a:solidFill>
                <a:srgbClr val="242021"/>
              </a:solidFill>
            </a:ln>
          </p:spPr>
          <p:txBody>
            <a:bodyPr wrap="square" lIns="0" tIns="0" rIns="0" bIns="0" rtlCol="0"/>
            <a:lstStyle/>
            <a:p>
              <a:endParaRPr/>
            </a:p>
          </p:txBody>
        </p:sp>
        <p:sp>
          <p:nvSpPr>
            <p:cNvPr id="33" name="object 33"/>
            <p:cNvSpPr/>
            <p:nvPr/>
          </p:nvSpPr>
          <p:spPr>
            <a:xfrm>
              <a:off x="814095" y="1657997"/>
              <a:ext cx="31115" cy="61594"/>
            </a:xfrm>
            <a:custGeom>
              <a:avLst/>
              <a:gdLst/>
              <a:ahLst/>
              <a:cxnLst/>
              <a:rect l="l" t="t" r="r" b="b"/>
              <a:pathLst>
                <a:path w="31115" h="61594">
                  <a:moveTo>
                    <a:pt x="31089" y="13411"/>
                  </a:moveTo>
                  <a:lnTo>
                    <a:pt x="30861" y="1955"/>
                  </a:lnTo>
                  <a:lnTo>
                    <a:pt x="685" y="0"/>
                  </a:lnTo>
                  <a:lnTo>
                    <a:pt x="1625" y="114"/>
                  </a:lnTo>
                  <a:lnTo>
                    <a:pt x="800" y="10693"/>
                  </a:lnTo>
                  <a:lnTo>
                    <a:pt x="7747" y="16179"/>
                  </a:lnTo>
                  <a:lnTo>
                    <a:pt x="6210" y="22339"/>
                  </a:lnTo>
                  <a:lnTo>
                    <a:pt x="0" y="27178"/>
                  </a:lnTo>
                  <a:lnTo>
                    <a:pt x="889" y="54876"/>
                  </a:lnTo>
                  <a:lnTo>
                    <a:pt x="6108" y="60921"/>
                  </a:lnTo>
                  <a:lnTo>
                    <a:pt x="19037" y="61328"/>
                  </a:lnTo>
                  <a:lnTo>
                    <a:pt x="27609" y="58750"/>
                  </a:lnTo>
                  <a:lnTo>
                    <a:pt x="30721" y="35166"/>
                  </a:lnTo>
                  <a:lnTo>
                    <a:pt x="20789" y="22720"/>
                  </a:lnTo>
                  <a:lnTo>
                    <a:pt x="22745" y="18605"/>
                  </a:lnTo>
                  <a:lnTo>
                    <a:pt x="24714" y="14528"/>
                  </a:lnTo>
                  <a:lnTo>
                    <a:pt x="31089" y="13411"/>
                  </a:lnTo>
                  <a:close/>
                </a:path>
              </a:pathLst>
            </a:custGeom>
            <a:solidFill>
              <a:srgbClr val="FFFFFF"/>
            </a:solidFill>
          </p:spPr>
          <p:txBody>
            <a:bodyPr wrap="square" lIns="0" tIns="0" rIns="0" bIns="0" rtlCol="0"/>
            <a:lstStyle/>
            <a:p>
              <a:endParaRPr/>
            </a:p>
          </p:txBody>
        </p:sp>
        <p:sp>
          <p:nvSpPr>
            <p:cNvPr id="34" name="object 34"/>
            <p:cNvSpPr/>
            <p:nvPr/>
          </p:nvSpPr>
          <p:spPr>
            <a:xfrm>
              <a:off x="814108" y="1657989"/>
              <a:ext cx="31115" cy="61594"/>
            </a:xfrm>
            <a:custGeom>
              <a:avLst/>
              <a:gdLst/>
              <a:ahLst/>
              <a:cxnLst/>
              <a:rect l="l" t="t" r="r" b="b"/>
              <a:pathLst>
                <a:path w="31115" h="61594">
                  <a:moveTo>
                    <a:pt x="1625" y="114"/>
                  </a:moveTo>
                  <a:lnTo>
                    <a:pt x="800" y="10693"/>
                  </a:lnTo>
                  <a:lnTo>
                    <a:pt x="7747" y="16179"/>
                  </a:lnTo>
                  <a:lnTo>
                    <a:pt x="6972" y="19253"/>
                  </a:lnTo>
                  <a:lnTo>
                    <a:pt x="6210" y="22339"/>
                  </a:lnTo>
                  <a:lnTo>
                    <a:pt x="0" y="27178"/>
                  </a:lnTo>
                  <a:lnTo>
                    <a:pt x="889" y="54876"/>
                  </a:lnTo>
                  <a:lnTo>
                    <a:pt x="6108" y="60921"/>
                  </a:lnTo>
                  <a:lnTo>
                    <a:pt x="12534" y="61125"/>
                  </a:lnTo>
                  <a:lnTo>
                    <a:pt x="19024" y="61328"/>
                  </a:lnTo>
                  <a:lnTo>
                    <a:pt x="27597" y="58750"/>
                  </a:lnTo>
                  <a:lnTo>
                    <a:pt x="30708" y="35166"/>
                  </a:lnTo>
                  <a:lnTo>
                    <a:pt x="20777" y="22720"/>
                  </a:lnTo>
                  <a:lnTo>
                    <a:pt x="22733" y="18605"/>
                  </a:lnTo>
                  <a:lnTo>
                    <a:pt x="24701" y="14528"/>
                  </a:lnTo>
                  <a:lnTo>
                    <a:pt x="31076" y="13411"/>
                  </a:lnTo>
                  <a:lnTo>
                    <a:pt x="30848" y="1955"/>
                  </a:lnTo>
                  <a:lnTo>
                    <a:pt x="685" y="0"/>
                  </a:lnTo>
                </a:path>
              </a:pathLst>
            </a:custGeom>
            <a:ln w="5346">
              <a:solidFill>
                <a:srgbClr val="242021"/>
              </a:solidFill>
            </a:ln>
          </p:spPr>
          <p:txBody>
            <a:bodyPr wrap="square" lIns="0" tIns="0" rIns="0" bIns="0" rtlCol="0"/>
            <a:lstStyle/>
            <a:p>
              <a:endParaRPr/>
            </a:p>
          </p:txBody>
        </p:sp>
        <p:sp>
          <p:nvSpPr>
            <p:cNvPr id="35" name="object 35"/>
            <p:cNvSpPr/>
            <p:nvPr/>
          </p:nvSpPr>
          <p:spPr>
            <a:xfrm>
              <a:off x="817834" y="1696799"/>
              <a:ext cx="20955" cy="16510"/>
            </a:xfrm>
            <a:custGeom>
              <a:avLst/>
              <a:gdLst/>
              <a:ahLst/>
              <a:cxnLst/>
              <a:rect l="l" t="t" r="r" b="b"/>
              <a:pathLst>
                <a:path w="20955" h="16510">
                  <a:moveTo>
                    <a:pt x="38" y="0"/>
                  </a:moveTo>
                  <a:lnTo>
                    <a:pt x="0" y="14744"/>
                  </a:lnTo>
                  <a:lnTo>
                    <a:pt x="20815" y="16459"/>
                  </a:lnTo>
                  <a:lnTo>
                    <a:pt x="20624" y="406"/>
                  </a:lnTo>
                  <a:lnTo>
                    <a:pt x="38" y="0"/>
                  </a:lnTo>
                  <a:close/>
                </a:path>
              </a:pathLst>
            </a:custGeom>
            <a:ln w="5346">
              <a:solidFill>
                <a:srgbClr val="242021"/>
              </a:solidFill>
            </a:ln>
          </p:spPr>
          <p:txBody>
            <a:bodyPr wrap="square" lIns="0" tIns="0" rIns="0" bIns="0" rtlCol="0"/>
            <a:lstStyle/>
            <a:p>
              <a:endParaRPr/>
            </a:p>
          </p:txBody>
        </p:sp>
        <p:sp>
          <p:nvSpPr>
            <p:cNvPr id="36" name="object 36"/>
            <p:cNvSpPr/>
            <p:nvPr/>
          </p:nvSpPr>
          <p:spPr>
            <a:xfrm>
              <a:off x="2788921" y="1612459"/>
              <a:ext cx="46990" cy="65405"/>
            </a:xfrm>
            <a:custGeom>
              <a:avLst/>
              <a:gdLst/>
              <a:ahLst/>
              <a:cxnLst/>
              <a:rect l="l" t="t" r="r" b="b"/>
              <a:pathLst>
                <a:path w="46989" h="65405">
                  <a:moveTo>
                    <a:pt x="31926" y="11531"/>
                  </a:moveTo>
                  <a:lnTo>
                    <a:pt x="787" y="11531"/>
                  </a:lnTo>
                  <a:lnTo>
                    <a:pt x="5054" y="21501"/>
                  </a:lnTo>
                  <a:lnTo>
                    <a:pt x="13804" y="23355"/>
                  </a:lnTo>
                  <a:lnTo>
                    <a:pt x="14528" y="26581"/>
                  </a:lnTo>
                  <a:lnTo>
                    <a:pt x="15303" y="29667"/>
                  </a:lnTo>
                  <a:lnTo>
                    <a:pt x="11798" y="36931"/>
                  </a:lnTo>
                  <a:lnTo>
                    <a:pt x="25438" y="61760"/>
                  </a:lnTo>
                  <a:lnTo>
                    <a:pt x="32981" y="64884"/>
                  </a:lnTo>
                  <a:lnTo>
                    <a:pt x="44792" y="59423"/>
                  </a:lnTo>
                  <a:lnTo>
                    <a:pt x="46951" y="57569"/>
                  </a:lnTo>
                  <a:lnTo>
                    <a:pt x="43256" y="30314"/>
                  </a:lnTo>
                  <a:lnTo>
                    <a:pt x="28575" y="23444"/>
                  </a:lnTo>
                  <a:lnTo>
                    <a:pt x="28435" y="18834"/>
                  </a:lnTo>
                  <a:lnTo>
                    <a:pt x="28359" y="14211"/>
                  </a:lnTo>
                  <a:lnTo>
                    <a:pt x="31926" y="11531"/>
                  </a:lnTo>
                  <a:close/>
                </a:path>
                <a:path w="46989" h="65405">
                  <a:moveTo>
                    <a:pt x="28041" y="0"/>
                  </a:moveTo>
                  <a:lnTo>
                    <a:pt x="0" y="11849"/>
                  </a:lnTo>
                  <a:lnTo>
                    <a:pt x="787" y="11531"/>
                  </a:lnTo>
                  <a:lnTo>
                    <a:pt x="31926" y="11531"/>
                  </a:lnTo>
                  <a:lnTo>
                    <a:pt x="33566" y="10299"/>
                  </a:lnTo>
                  <a:lnTo>
                    <a:pt x="28041" y="0"/>
                  </a:lnTo>
                  <a:close/>
                </a:path>
              </a:pathLst>
            </a:custGeom>
            <a:solidFill>
              <a:srgbClr val="FFFFFF"/>
            </a:solidFill>
          </p:spPr>
          <p:txBody>
            <a:bodyPr wrap="square" lIns="0" tIns="0" rIns="0" bIns="0" rtlCol="0"/>
            <a:lstStyle/>
            <a:p>
              <a:endParaRPr/>
            </a:p>
          </p:txBody>
        </p:sp>
        <p:sp>
          <p:nvSpPr>
            <p:cNvPr id="37" name="object 37"/>
            <p:cNvSpPr/>
            <p:nvPr/>
          </p:nvSpPr>
          <p:spPr>
            <a:xfrm>
              <a:off x="2790506" y="1612627"/>
              <a:ext cx="42545" cy="65405"/>
            </a:xfrm>
            <a:custGeom>
              <a:avLst/>
              <a:gdLst/>
              <a:ahLst/>
              <a:cxnLst/>
              <a:rect l="l" t="t" r="r" b="b"/>
              <a:pathLst>
                <a:path w="42544" h="65405">
                  <a:moveTo>
                    <a:pt x="876" y="9398"/>
                  </a:moveTo>
                  <a:lnTo>
                    <a:pt x="4330" y="19646"/>
                  </a:lnTo>
                  <a:lnTo>
                    <a:pt x="12941" y="22186"/>
                  </a:lnTo>
                  <a:lnTo>
                    <a:pt x="13334" y="25450"/>
                  </a:lnTo>
                  <a:lnTo>
                    <a:pt x="13868" y="28625"/>
                  </a:lnTo>
                  <a:lnTo>
                    <a:pt x="9855" y="35598"/>
                  </a:lnTo>
                  <a:lnTo>
                    <a:pt x="21539" y="61366"/>
                  </a:lnTo>
                  <a:lnTo>
                    <a:pt x="28803" y="65062"/>
                  </a:lnTo>
                  <a:lnTo>
                    <a:pt x="34886" y="62801"/>
                  </a:lnTo>
                  <a:lnTo>
                    <a:pt x="41020" y="60528"/>
                  </a:lnTo>
                  <a:lnTo>
                    <a:pt x="42151" y="57835"/>
                  </a:lnTo>
                  <a:lnTo>
                    <a:pt x="41706" y="31381"/>
                  </a:lnTo>
                  <a:lnTo>
                    <a:pt x="27584" y="23418"/>
                  </a:lnTo>
                  <a:lnTo>
                    <a:pt x="27838" y="18821"/>
                  </a:lnTo>
                  <a:lnTo>
                    <a:pt x="28130" y="14185"/>
                  </a:lnTo>
                  <a:lnTo>
                    <a:pt x="33604" y="10680"/>
                  </a:lnTo>
                  <a:lnTo>
                    <a:pt x="28854" y="0"/>
                  </a:lnTo>
                  <a:lnTo>
                    <a:pt x="0" y="9639"/>
                  </a:lnTo>
                </a:path>
              </a:pathLst>
            </a:custGeom>
            <a:ln w="5346">
              <a:solidFill>
                <a:srgbClr val="242021"/>
              </a:solidFill>
            </a:ln>
          </p:spPr>
          <p:txBody>
            <a:bodyPr wrap="square" lIns="0" tIns="0" rIns="0" bIns="0" rtlCol="0"/>
            <a:lstStyle/>
            <a:p>
              <a:endParaRPr/>
            </a:p>
          </p:txBody>
        </p:sp>
        <p:sp>
          <p:nvSpPr>
            <p:cNvPr id="38" name="object 38"/>
            <p:cNvSpPr/>
            <p:nvPr/>
          </p:nvSpPr>
          <p:spPr>
            <a:xfrm>
              <a:off x="2809558" y="1649354"/>
              <a:ext cx="24130" cy="22860"/>
            </a:xfrm>
            <a:custGeom>
              <a:avLst/>
              <a:gdLst/>
              <a:ahLst/>
              <a:cxnLst/>
              <a:rect l="l" t="t" r="r" b="b"/>
              <a:pathLst>
                <a:path w="24130" h="22860">
                  <a:moveTo>
                    <a:pt x="0" y="8940"/>
                  </a:moveTo>
                  <a:lnTo>
                    <a:pt x="6781" y="22339"/>
                  </a:lnTo>
                  <a:lnTo>
                    <a:pt x="23634" y="14528"/>
                  </a:lnTo>
                  <a:lnTo>
                    <a:pt x="18770" y="0"/>
                  </a:lnTo>
                  <a:lnTo>
                    <a:pt x="0" y="8940"/>
                  </a:lnTo>
                  <a:close/>
                </a:path>
              </a:pathLst>
            </a:custGeom>
            <a:ln w="5346">
              <a:solidFill>
                <a:srgbClr val="242021"/>
              </a:solidFill>
            </a:ln>
          </p:spPr>
          <p:txBody>
            <a:bodyPr wrap="square" lIns="0" tIns="0" rIns="0" bIns="0" rtlCol="0"/>
            <a:lstStyle/>
            <a:p>
              <a:endParaRPr/>
            </a:p>
          </p:txBody>
        </p:sp>
        <p:sp>
          <p:nvSpPr>
            <p:cNvPr id="39" name="object 39"/>
            <p:cNvSpPr/>
            <p:nvPr/>
          </p:nvSpPr>
          <p:spPr>
            <a:xfrm>
              <a:off x="1888048" y="2228860"/>
              <a:ext cx="282575" cy="282575"/>
            </a:xfrm>
            <a:custGeom>
              <a:avLst/>
              <a:gdLst/>
              <a:ahLst/>
              <a:cxnLst/>
              <a:rect l="l" t="t" r="r" b="b"/>
              <a:pathLst>
                <a:path w="282575" h="282575">
                  <a:moveTo>
                    <a:pt x="281978" y="140995"/>
                  </a:moveTo>
                  <a:lnTo>
                    <a:pt x="274790" y="185563"/>
                  </a:lnTo>
                  <a:lnTo>
                    <a:pt x="254776" y="224268"/>
                  </a:lnTo>
                  <a:lnTo>
                    <a:pt x="224255" y="254788"/>
                  </a:lnTo>
                  <a:lnTo>
                    <a:pt x="185550" y="274803"/>
                  </a:lnTo>
                  <a:lnTo>
                    <a:pt x="140982" y="281990"/>
                  </a:lnTo>
                  <a:lnTo>
                    <a:pt x="96420" y="274803"/>
                  </a:lnTo>
                  <a:lnTo>
                    <a:pt x="57719" y="254788"/>
                  </a:lnTo>
                  <a:lnTo>
                    <a:pt x="27201" y="224268"/>
                  </a:lnTo>
                  <a:lnTo>
                    <a:pt x="7187" y="185563"/>
                  </a:lnTo>
                  <a:lnTo>
                    <a:pt x="0" y="140995"/>
                  </a:lnTo>
                  <a:lnTo>
                    <a:pt x="7187" y="96432"/>
                  </a:lnTo>
                  <a:lnTo>
                    <a:pt x="27201" y="57727"/>
                  </a:lnTo>
                  <a:lnTo>
                    <a:pt x="57719" y="27205"/>
                  </a:lnTo>
                  <a:lnTo>
                    <a:pt x="96420" y="7188"/>
                  </a:lnTo>
                  <a:lnTo>
                    <a:pt x="140982" y="0"/>
                  </a:lnTo>
                  <a:lnTo>
                    <a:pt x="185550" y="7188"/>
                  </a:lnTo>
                  <a:lnTo>
                    <a:pt x="224255" y="27205"/>
                  </a:lnTo>
                  <a:lnTo>
                    <a:pt x="254776" y="57727"/>
                  </a:lnTo>
                  <a:lnTo>
                    <a:pt x="274790" y="96432"/>
                  </a:lnTo>
                  <a:lnTo>
                    <a:pt x="281978" y="140995"/>
                  </a:lnTo>
                  <a:close/>
                </a:path>
              </a:pathLst>
            </a:custGeom>
            <a:ln w="8013">
              <a:solidFill>
                <a:srgbClr val="231F20"/>
              </a:solidFill>
            </a:ln>
          </p:spPr>
          <p:txBody>
            <a:bodyPr wrap="square" lIns="0" tIns="0" rIns="0" bIns="0" rtlCol="0"/>
            <a:lstStyle/>
            <a:p>
              <a:endParaRPr/>
            </a:p>
          </p:txBody>
        </p:sp>
        <p:sp>
          <p:nvSpPr>
            <p:cNvPr id="40" name="object 40"/>
            <p:cNvSpPr/>
            <p:nvPr/>
          </p:nvSpPr>
          <p:spPr>
            <a:xfrm>
              <a:off x="1708536" y="1568441"/>
              <a:ext cx="282575" cy="282575"/>
            </a:xfrm>
            <a:custGeom>
              <a:avLst/>
              <a:gdLst/>
              <a:ahLst/>
              <a:cxnLst/>
              <a:rect l="l" t="t" r="r" b="b"/>
              <a:pathLst>
                <a:path w="282575" h="282575">
                  <a:moveTo>
                    <a:pt x="281978" y="140995"/>
                  </a:moveTo>
                  <a:lnTo>
                    <a:pt x="274790" y="185559"/>
                  </a:lnTo>
                  <a:lnTo>
                    <a:pt x="254776" y="224267"/>
                  </a:lnTo>
                  <a:lnTo>
                    <a:pt x="224255" y="254793"/>
                  </a:lnTo>
                  <a:lnTo>
                    <a:pt x="185550" y="274813"/>
                  </a:lnTo>
                  <a:lnTo>
                    <a:pt x="140982" y="282003"/>
                  </a:lnTo>
                  <a:lnTo>
                    <a:pt x="96420" y="274813"/>
                  </a:lnTo>
                  <a:lnTo>
                    <a:pt x="57719" y="254793"/>
                  </a:lnTo>
                  <a:lnTo>
                    <a:pt x="27201" y="224267"/>
                  </a:lnTo>
                  <a:lnTo>
                    <a:pt x="7187" y="185559"/>
                  </a:lnTo>
                  <a:lnTo>
                    <a:pt x="0" y="140995"/>
                  </a:lnTo>
                  <a:lnTo>
                    <a:pt x="7187" y="96432"/>
                  </a:lnTo>
                  <a:lnTo>
                    <a:pt x="27201" y="57727"/>
                  </a:lnTo>
                  <a:lnTo>
                    <a:pt x="57719" y="27205"/>
                  </a:lnTo>
                  <a:lnTo>
                    <a:pt x="96420" y="7188"/>
                  </a:lnTo>
                  <a:lnTo>
                    <a:pt x="140982" y="0"/>
                  </a:lnTo>
                  <a:lnTo>
                    <a:pt x="185550" y="7188"/>
                  </a:lnTo>
                  <a:lnTo>
                    <a:pt x="224255" y="27205"/>
                  </a:lnTo>
                  <a:lnTo>
                    <a:pt x="254776" y="57727"/>
                  </a:lnTo>
                  <a:lnTo>
                    <a:pt x="274790" y="96432"/>
                  </a:lnTo>
                  <a:lnTo>
                    <a:pt x="281978" y="140995"/>
                  </a:lnTo>
                  <a:close/>
                </a:path>
              </a:pathLst>
            </a:custGeom>
            <a:ln w="8013">
              <a:solidFill>
                <a:srgbClr val="231F20"/>
              </a:solidFill>
            </a:ln>
          </p:spPr>
          <p:txBody>
            <a:bodyPr wrap="square" lIns="0" tIns="0" rIns="0" bIns="0" rtlCol="0"/>
            <a:lstStyle/>
            <a:p>
              <a:endParaRPr/>
            </a:p>
          </p:txBody>
        </p:sp>
      </p:grpSp>
      <p:sp>
        <p:nvSpPr>
          <p:cNvPr id="41" name="object 41"/>
          <p:cNvSpPr/>
          <p:nvPr/>
        </p:nvSpPr>
        <p:spPr>
          <a:xfrm>
            <a:off x="751170" y="3360510"/>
            <a:ext cx="985360" cy="985353"/>
          </a:xfrm>
          <a:prstGeom prst="rect">
            <a:avLst/>
          </a:prstGeom>
          <a:blipFill>
            <a:blip r:embed="rId6" cstate="print"/>
            <a:stretch>
              <a:fillRect/>
            </a:stretch>
          </a:blipFill>
        </p:spPr>
        <p:txBody>
          <a:bodyPr wrap="square" lIns="0" tIns="0" rIns="0" bIns="0" rtlCol="0"/>
          <a:lstStyle/>
          <a:p>
            <a:endParaRPr/>
          </a:p>
        </p:txBody>
      </p:sp>
      <p:sp>
        <p:nvSpPr>
          <p:cNvPr id="42" name="object 42"/>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r>
              <a:rPr dirty="0"/>
              <a:t>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972" y="455004"/>
            <a:ext cx="3858878" cy="26924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СПЕЦИФИКАЦИЯ ПРОДУКТА</a:t>
            </a:r>
            <a:endParaRPr lang="ru-RU" sz="1600" dirty="0">
              <a:latin typeface="Arial Narrow"/>
              <a:cs typeface="Arial Narrow"/>
            </a:endParaRPr>
          </a:p>
        </p:txBody>
      </p:sp>
      <p:sp>
        <p:nvSpPr>
          <p:cNvPr id="3" name="object 3"/>
          <p:cNvSpPr/>
          <p:nvPr/>
        </p:nvSpPr>
        <p:spPr>
          <a:xfrm>
            <a:off x="549351" y="793159"/>
            <a:ext cx="6463665" cy="0"/>
          </a:xfrm>
          <a:custGeom>
            <a:avLst/>
            <a:gdLst/>
            <a:ahLst/>
            <a:cxnLst/>
            <a:rect l="l" t="t" r="r" b="b"/>
            <a:pathLst>
              <a:path w="6463665">
                <a:moveTo>
                  <a:pt x="0" y="0"/>
                </a:moveTo>
                <a:lnTo>
                  <a:pt x="6463233" y="0"/>
                </a:lnTo>
              </a:path>
            </a:pathLst>
          </a:custGeom>
          <a:ln w="11290">
            <a:solidFill>
              <a:srgbClr val="231F20"/>
            </a:solidFill>
            <a:prstDash val="sysDot"/>
          </a:ln>
        </p:spPr>
        <p:txBody>
          <a:bodyPr wrap="square" lIns="0" tIns="0" rIns="0" bIns="0" rtlCol="0"/>
          <a:lstStyle/>
          <a:p>
            <a:endParaRPr/>
          </a:p>
        </p:txBody>
      </p:sp>
      <p:sp>
        <p:nvSpPr>
          <p:cNvPr id="4" name="object 4"/>
          <p:cNvSpPr/>
          <p:nvPr/>
        </p:nvSpPr>
        <p:spPr>
          <a:xfrm>
            <a:off x="547687" y="5878715"/>
            <a:ext cx="6465570" cy="0"/>
          </a:xfrm>
          <a:custGeom>
            <a:avLst/>
            <a:gdLst/>
            <a:ahLst/>
            <a:cxnLst/>
            <a:rect l="l" t="t" r="r" b="b"/>
            <a:pathLst>
              <a:path w="6465570">
                <a:moveTo>
                  <a:pt x="0" y="0"/>
                </a:moveTo>
                <a:lnTo>
                  <a:pt x="6465290" y="0"/>
                </a:lnTo>
              </a:path>
            </a:pathLst>
          </a:custGeom>
          <a:ln w="11150">
            <a:solidFill>
              <a:srgbClr val="231F20"/>
            </a:solidFill>
            <a:prstDash val="sysDot"/>
          </a:ln>
        </p:spPr>
        <p:txBody>
          <a:bodyPr wrap="square" lIns="0" tIns="0" rIns="0" bIns="0" rtlCol="0"/>
          <a:lstStyle/>
          <a:p>
            <a:endParaRPr/>
          </a:p>
        </p:txBody>
      </p:sp>
      <p:sp>
        <p:nvSpPr>
          <p:cNvPr id="5" name="object 5"/>
          <p:cNvSpPr txBox="1"/>
          <p:nvPr/>
        </p:nvSpPr>
        <p:spPr>
          <a:xfrm>
            <a:off x="527434" y="5557812"/>
            <a:ext cx="1793875" cy="70612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ОБЗОР ПРОДУКТА</a:t>
            </a:r>
            <a:endParaRPr lang="ru-RU" sz="1600" dirty="0">
              <a:latin typeface="Arial Narrow"/>
              <a:cs typeface="Arial Narrow"/>
            </a:endParaRPr>
          </a:p>
          <a:p>
            <a:pPr>
              <a:lnSpc>
                <a:spcPct val="100000"/>
              </a:lnSpc>
              <a:spcBef>
                <a:spcPts val="30"/>
              </a:spcBef>
            </a:pPr>
            <a:endParaRPr sz="1500" dirty="0">
              <a:latin typeface="Arial Narrow"/>
              <a:cs typeface="Arial Narrow"/>
            </a:endParaRPr>
          </a:p>
          <a:p>
            <a:pPr marL="13970">
              <a:lnSpc>
                <a:spcPct val="100000"/>
              </a:lnSpc>
              <a:spcBef>
                <a:spcPts val="5"/>
              </a:spcBef>
            </a:pPr>
            <a:r>
              <a:rPr lang="ru-RU" sz="1400" b="1" dirty="0">
                <a:solidFill>
                  <a:srgbClr val="231F20"/>
                </a:solidFill>
                <a:latin typeface="Arial Narrow"/>
                <a:cs typeface="Arial Narrow"/>
              </a:rPr>
              <a:t>Содержание упаковки</a:t>
            </a:r>
            <a:endParaRPr sz="1400" dirty="0">
              <a:latin typeface="Arial Narrow"/>
              <a:cs typeface="Arial Narrow"/>
            </a:endParaRPr>
          </a:p>
        </p:txBody>
      </p:sp>
      <p:sp>
        <p:nvSpPr>
          <p:cNvPr id="6" name="object 6"/>
          <p:cNvSpPr txBox="1"/>
          <p:nvPr/>
        </p:nvSpPr>
        <p:spPr>
          <a:xfrm>
            <a:off x="3865240" y="9174038"/>
            <a:ext cx="3265810" cy="782265"/>
          </a:xfrm>
          <a:prstGeom prst="rect">
            <a:avLst/>
          </a:prstGeom>
        </p:spPr>
        <p:txBody>
          <a:bodyPr vert="horz" wrap="square" lIns="0" tIns="12700" rIns="0" bIns="0" rtlCol="0">
            <a:spAutoFit/>
          </a:bodyPr>
          <a:lstStyle/>
          <a:p>
            <a:pPr marL="12700">
              <a:lnSpc>
                <a:spcPts val="1040"/>
              </a:lnSpc>
              <a:spcBef>
                <a:spcPts val="1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Чертеж демонстрируется в качестве наглядной иллюстрации. Фактические изделия могут отличаться от изображения. Выполнено не в масштабе</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Из соображений безопасности </a:t>
            </a:r>
            <a:r>
              <a:rPr lang="ru-RU" sz="900" spc="-5" dirty="0">
                <a:solidFill>
                  <a:srgbClr val="231F20"/>
                </a:solidFill>
                <a:latin typeface="Arial Narrow"/>
                <a:cs typeface="Arial Narrow"/>
              </a:rPr>
              <a:t>используйте аксессуары, предоставленные исключительно сервисным центром</a:t>
            </a:r>
            <a:r>
              <a:rPr lang="ru-RU" sz="900" dirty="0">
                <a:solidFill>
                  <a:srgbClr val="231F20"/>
                </a:solidFill>
                <a:latin typeface="Arial Narrow"/>
                <a:cs typeface="Arial Narrow"/>
              </a:rPr>
              <a:t>.</a:t>
            </a:r>
            <a:endParaRPr lang="ru-RU" sz="900" dirty="0">
              <a:latin typeface="Arial Narrow"/>
              <a:cs typeface="Arial Narrow"/>
            </a:endParaRPr>
          </a:p>
          <a:p>
            <a:pPr marL="12700">
              <a:lnSpc>
                <a:spcPts val="980"/>
              </a:lnSpc>
            </a:pPr>
            <a:r>
              <a:rPr lang="ru-RU" sz="900" dirty="0">
                <a:solidFill>
                  <a:srgbClr val="231F20"/>
                </a:solidFill>
                <a:latin typeface="Arial Narrow"/>
                <a:cs typeface="Arial Narrow"/>
              </a:rPr>
              <a:t>При заказе деталей обязательно указывайте номер модели СПА-бассейна и ее описание. </a:t>
            </a:r>
            <a:endParaRPr sz="900" dirty="0">
              <a:latin typeface="Arial Narrow"/>
              <a:cs typeface="Arial Narrow"/>
            </a:endParaRPr>
          </a:p>
        </p:txBody>
      </p:sp>
      <p:graphicFrame>
        <p:nvGraphicFramePr>
          <p:cNvPr id="7" name="object 7"/>
          <p:cNvGraphicFramePr>
            <a:graphicFrameLocks noGrp="1"/>
          </p:cNvGraphicFramePr>
          <p:nvPr>
            <p:extLst>
              <p:ext uri="{D42A27DB-BD31-4B8C-83A1-F6EECF244321}">
                <p14:modId xmlns:p14="http://schemas.microsoft.com/office/powerpoint/2010/main" val="1080022737"/>
              </p:ext>
            </p:extLst>
          </p:nvPr>
        </p:nvGraphicFramePr>
        <p:xfrm>
          <a:off x="538149" y="3300468"/>
          <a:ext cx="6478905" cy="2059764"/>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222820">
                <a:tc>
                  <a:txBody>
                    <a:bodyPr/>
                    <a:lstStyle/>
                    <a:p>
                      <a:pPr marL="1270" algn="ctr">
                        <a:lnSpc>
                          <a:spcPct val="100000"/>
                        </a:lnSpc>
                        <a:spcBef>
                          <a:spcPts val="730"/>
                        </a:spcBef>
                      </a:pPr>
                      <a:r>
                        <a:rPr lang="ru-RU" sz="1000" b="1" dirty="0">
                          <a:solidFill>
                            <a:srgbClr val="FFFFFF"/>
                          </a:solidFill>
                          <a:latin typeface="Arial Narrow"/>
                          <a:cs typeface="Arial Narrow"/>
                        </a:rPr>
                        <a:t>Спецификация блока управления</a:t>
                      </a:r>
                      <a:endParaRPr lang="ru-RU" sz="1000" dirty="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58595B"/>
                    </a:solidFill>
                  </a:tcPr>
                </a:tc>
                <a:tc>
                  <a:txBody>
                    <a:bodyPr/>
                    <a:lstStyle/>
                    <a:p>
                      <a:pPr marL="158115" algn="ctr">
                        <a:lnSpc>
                          <a:spcPct val="100000"/>
                        </a:lnSpc>
                        <a:spcBef>
                          <a:spcPts val="165"/>
                        </a:spcBef>
                      </a:pPr>
                      <a:r>
                        <a:rPr sz="1000" b="1" dirty="0">
                          <a:solidFill>
                            <a:srgbClr val="FFFFFF"/>
                          </a:solidFill>
                          <a:latin typeface="Arial Narrow"/>
                          <a:cs typeface="Arial Narrow"/>
                        </a:rPr>
                        <a:t>U-NE021 / U-AU061 / U-RB061 /</a:t>
                      </a:r>
                      <a:r>
                        <a:rPr sz="1000" b="1" spc="-30" dirty="0">
                          <a:solidFill>
                            <a:srgbClr val="FFFFFF"/>
                          </a:solidFill>
                          <a:latin typeface="Arial Narrow"/>
                          <a:cs typeface="Arial Narrow"/>
                        </a:rPr>
                        <a:t> </a:t>
                      </a:r>
                      <a:r>
                        <a:rPr sz="1000" b="1" dirty="0">
                          <a:solidFill>
                            <a:srgbClr val="FFFFFF"/>
                          </a:solidFill>
                          <a:latin typeface="Arial Narrow"/>
                          <a:cs typeface="Arial Narrow"/>
                        </a:rPr>
                        <a:t>U-VT061</a:t>
                      </a:r>
                      <a:endParaRPr sz="100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217834">
                <a:tc>
                  <a:txBody>
                    <a:bodyPr/>
                    <a:lstStyle/>
                    <a:p>
                      <a:pPr marR="22225" algn="ctr">
                        <a:lnSpc>
                          <a:spcPct val="100000"/>
                        </a:lnSpc>
                        <a:spcBef>
                          <a:spcPts val="405"/>
                        </a:spcBef>
                      </a:pPr>
                      <a:r>
                        <a:rPr lang="ru-RU" sz="900" b="1" dirty="0">
                          <a:solidFill>
                            <a:srgbClr val="231F20"/>
                          </a:solidFill>
                          <a:latin typeface="Arial Narrow"/>
                          <a:cs typeface="Arial Narrow"/>
                        </a:rPr>
                        <a:t>Блок управления</a:t>
                      </a:r>
                      <a:endParaRPr sz="900" dirty="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370"/>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46990"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02184">
                <a:tc>
                  <a:txBody>
                    <a:bodyPr/>
                    <a:lstStyle/>
                    <a:p>
                      <a:pPr marR="22225" algn="ctr">
                        <a:lnSpc>
                          <a:spcPct val="100000"/>
                        </a:lnSpc>
                        <a:spcBef>
                          <a:spcPts val="525"/>
                        </a:spcBef>
                      </a:pPr>
                      <a:r>
                        <a:rPr lang="ru-RU" sz="900" b="1" dirty="0">
                          <a:solidFill>
                            <a:srgbClr val="231F20"/>
                          </a:solidFill>
                          <a:latin typeface="Arial Narrow"/>
                          <a:cs typeface="Arial Narrow"/>
                        </a:rPr>
                        <a:t>Общая мощность</a:t>
                      </a:r>
                      <a:endParaRPr sz="900" dirty="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254"/>
                        </a:spcBef>
                      </a:pPr>
                      <a:r>
                        <a:rPr sz="900" dirty="0">
                          <a:solidFill>
                            <a:srgbClr val="231F20"/>
                          </a:solidFill>
                          <a:latin typeface="Arial Narrow"/>
                          <a:cs typeface="Arial Narrow"/>
                        </a:rPr>
                        <a:t>2300</a:t>
                      </a:r>
                      <a:r>
                        <a:rPr lang="ru-RU" sz="900" dirty="0">
                          <a:solidFill>
                            <a:srgbClr val="231F20"/>
                          </a:solidFill>
                          <a:latin typeface="Arial Narrow"/>
                          <a:cs typeface="Arial Narrow"/>
                        </a:rPr>
                        <a:t>Вт</a:t>
                      </a:r>
                      <a:endParaRPr sz="900" dirty="0">
                        <a:latin typeface="Arial Narrow"/>
                        <a:cs typeface="Arial Narrow"/>
                      </a:endParaRPr>
                    </a:p>
                  </a:txBody>
                  <a:tcPr marL="0" marR="0" marT="32384"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2182">
                <a:tc>
                  <a:txBody>
                    <a:bodyPr/>
                    <a:lstStyle/>
                    <a:p>
                      <a:pPr marR="22225" algn="ctr">
                        <a:lnSpc>
                          <a:spcPct val="100000"/>
                        </a:lnSpc>
                        <a:spcBef>
                          <a:spcPts val="505"/>
                        </a:spcBef>
                      </a:pPr>
                      <a:r>
                        <a:rPr lang="ru-RU" sz="900" b="1" dirty="0">
                          <a:solidFill>
                            <a:srgbClr val="231F20"/>
                          </a:solidFill>
                          <a:latin typeface="Arial Narrow"/>
                          <a:cs typeface="Arial Narrow"/>
                        </a:rPr>
                        <a:t>Мощность нагревателя</a:t>
                      </a:r>
                      <a:endParaRPr sz="900" dirty="0">
                        <a:latin typeface="Arial Narrow"/>
                        <a:cs typeface="Arial Narrow"/>
                      </a:endParaRPr>
                    </a:p>
                  </a:txBody>
                  <a:tcPr marL="0" marR="0" marT="641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265"/>
                        </a:spcBef>
                      </a:pPr>
                      <a:r>
                        <a:rPr sz="900" dirty="0">
                          <a:solidFill>
                            <a:srgbClr val="231F20"/>
                          </a:solidFill>
                          <a:latin typeface="Arial Narrow"/>
                          <a:cs typeface="Arial Narrow"/>
                        </a:rPr>
                        <a:t>1500</a:t>
                      </a:r>
                      <a:r>
                        <a:rPr lang="ru-RU" sz="900" dirty="0">
                          <a:solidFill>
                            <a:srgbClr val="231F20"/>
                          </a:solidFill>
                          <a:latin typeface="Arial Narrow"/>
                          <a:cs typeface="Arial Narrow"/>
                        </a:rPr>
                        <a:t>Вт</a:t>
                      </a:r>
                      <a:endParaRPr sz="900" dirty="0">
                        <a:latin typeface="Arial Narrow"/>
                        <a:cs typeface="Arial Narrow"/>
                      </a:endParaRPr>
                    </a:p>
                  </a:txBody>
                  <a:tcPr marL="0" marR="0" marT="3365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2182">
                <a:tc>
                  <a:txBody>
                    <a:bodyPr/>
                    <a:lstStyle/>
                    <a:p>
                      <a:pPr marR="22225" algn="ctr">
                        <a:lnSpc>
                          <a:spcPct val="100000"/>
                        </a:lnSpc>
                        <a:spcBef>
                          <a:spcPts val="490"/>
                        </a:spcBef>
                      </a:pPr>
                      <a:r>
                        <a:rPr lang="ru-RU" sz="900" b="1" spc="-5" dirty="0">
                          <a:solidFill>
                            <a:srgbClr val="231F20"/>
                          </a:solidFill>
                          <a:latin typeface="Arial Narrow"/>
                          <a:cs typeface="Arial Narrow"/>
                        </a:rPr>
                        <a:t>Мощность массажного компрессора</a:t>
                      </a:r>
                      <a:endParaRPr sz="900" dirty="0">
                        <a:latin typeface="Arial Narrow"/>
                        <a:cs typeface="Arial Narrow"/>
                      </a:endParaRPr>
                    </a:p>
                  </a:txBody>
                  <a:tcPr marL="0" marR="0" marT="622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marR="0" lvl="0" indent="0" algn="ctr" defTabSz="914400" eaLnBrk="1" fontAlgn="auto" latinLnBrk="0" hangingPunct="1">
                        <a:lnSpc>
                          <a:spcPct val="100000"/>
                        </a:lnSpc>
                        <a:spcBef>
                          <a:spcPts val="490"/>
                        </a:spcBef>
                        <a:spcAft>
                          <a:spcPts val="0"/>
                        </a:spcAft>
                        <a:buClrTx/>
                        <a:buSzTx/>
                        <a:buFontTx/>
                        <a:buNone/>
                        <a:tabLst/>
                        <a:defRPr/>
                      </a:pPr>
                      <a:r>
                        <a:rPr kumimoji="0" lang="ru-RU" sz="900" b="0" i="0" u="none" strike="noStrike" kern="0" cap="none" spc="0" normalizeH="0" baseline="0" noProof="0">
                          <a:ln>
                            <a:noFill/>
                          </a:ln>
                          <a:solidFill>
                            <a:srgbClr val="231F20"/>
                          </a:solidFill>
                          <a:effectLst/>
                          <a:uLnTx/>
                          <a:uFillTx/>
                          <a:latin typeface="Arial Narrow"/>
                          <a:ea typeface="+mn-ea"/>
                          <a:cs typeface="Arial Narrow"/>
                        </a:rPr>
                        <a:t>3 </a:t>
                      </a:r>
                      <a:r>
                        <a:rPr kumimoji="0" lang="ru-RU" sz="900" b="0" i="0" u="none" strike="noStrike" kern="0" cap="none" spc="-5" normalizeH="0" baseline="0" noProof="0">
                          <a:ln>
                            <a:noFill/>
                          </a:ln>
                          <a:solidFill>
                            <a:srgbClr val="231F20"/>
                          </a:solidFill>
                          <a:effectLst/>
                          <a:uLnTx/>
                          <a:uFillTx/>
                          <a:latin typeface="Arial Narrow"/>
                          <a:ea typeface="+mn-ea"/>
                          <a:cs typeface="Arial Narrow"/>
                        </a:rPr>
                        <a:t>уровня </a:t>
                      </a:r>
                      <a:r>
                        <a:rPr kumimoji="0" lang="ru-RU" sz="900" b="0" i="0" u="none" strike="noStrike" kern="0" cap="none" spc="0" normalizeH="0" baseline="0" noProof="0">
                          <a:ln>
                            <a:noFill/>
                          </a:ln>
                          <a:solidFill>
                            <a:srgbClr val="231F20"/>
                          </a:solidFill>
                          <a:effectLst/>
                          <a:uLnTx/>
                          <a:uFillTx/>
                          <a:latin typeface="Arial Narrow"/>
                          <a:ea typeface="+mn-ea"/>
                          <a:cs typeface="Arial Narrow"/>
                        </a:rPr>
                        <a:t>(Уровень </a:t>
                      </a:r>
                      <a:r>
                        <a:rPr kumimoji="0" lang="ru-RU" sz="900" b="0" i="0" u="none" strike="noStrike" kern="0" cap="none" spc="-5" normalizeH="0" baseline="0" noProof="0">
                          <a:ln>
                            <a:noFill/>
                          </a:ln>
                          <a:solidFill>
                            <a:srgbClr val="231F20"/>
                          </a:solidFill>
                          <a:effectLst/>
                          <a:uLnTx/>
                          <a:uFillTx/>
                          <a:latin typeface="Arial Narrow"/>
                          <a:ea typeface="+mn-ea"/>
                          <a:cs typeface="Arial Narrow"/>
                        </a:rPr>
                        <a:t>1: 300Вт, Уровень 2: 500Вт, Уровень 3:</a:t>
                      </a:r>
                      <a:r>
                        <a:rPr kumimoji="0" lang="ru-RU" sz="900" b="0" i="0" u="none" strike="noStrike" kern="0" cap="none" spc="-25" normalizeH="0" baseline="0" noProof="0">
                          <a:ln>
                            <a:noFill/>
                          </a:ln>
                          <a:solidFill>
                            <a:srgbClr val="231F20"/>
                          </a:solidFill>
                          <a:effectLst/>
                          <a:uLnTx/>
                          <a:uFillTx/>
                          <a:latin typeface="Arial Narrow"/>
                          <a:ea typeface="+mn-ea"/>
                          <a:cs typeface="Arial Narrow"/>
                        </a:rPr>
                        <a:t> </a:t>
                      </a:r>
                      <a:r>
                        <a:rPr kumimoji="0" lang="ru-RU" sz="900" b="0" i="0" u="none" strike="noStrike" kern="0" cap="none" spc="0" normalizeH="0" baseline="0" noProof="0">
                          <a:ln>
                            <a:noFill/>
                          </a:ln>
                          <a:solidFill>
                            <a:srgbClr val="231F20"/>
                          </a:solidFill>
                          <a:effectLst/>
                          <a:uLnTx/>
                          <a:uFillTx/>
                          <a:latin typeface="Arial Narrow"/>
                          <a:ea typeface="+mn-ea"/>
                          <a:cs typeface="Arial Narrow"/>
                        </a:rPr>
                        <a:t>720Вт)</a:t>
                      </a:r>
                      <a:endParaRPr kumimoji="0" lang="ru-RU" sz="900" b="0" i="0" u="none" strike="noStrike" kern="0" cap="none" spc="0" normalizeH="0" baseline="0" noProof="0" dirty="0">
                        <a:ln>
                          <a:noFill/>
                        </a:ln>
                        <a:solidFill>
                          <a:prstClr val="black"/>
                        </a:solidFill>
                        <a:effectLst/>
                        <a:uLnTx/>
                        <a:uFillTx/>
                        <a:latin typeface="Arial Narrow"/>
                        <a:ea typeface="+mn-ea"/>
                        <a:cs typeface="Arial Narrow"/>
                      </a:endParaRPr>
                    </a:p>
                  </a:txBody>
                  <a:tcPr marL="0" marR="0" marT="3492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r h="202182">
                <a:tc>
                  <a:txBody>
                    <a:bodyPr/>
                    <a:lstStyle/>
                    <a:p>
                      <a:pPr marR="22225" algn="ctr">
                        <a:lnSpc>
                          <a:spcPct val="100000"/>
                        </a:lnSpc>
                        <a:spcBef>
                          <a:spcPts val="475"/>
                        </a:spcBef>
                      </a:pPr>
                      <a:r>
                        <a:rPr lang="ru-RU" sz="900" b="1" dirty="0">
                          <a:solidFill>
                            <a:srgbClr val="231F20"/>
                          </a:solidFill>
                          <a:latin typeface="Arial Narrow"/>
                          <a:cs typeface="Arial Narrow"/>
                        </a:rPr>
                        <a:t>Производительность насоса</a:t>
                      </a:r>
                      <a:endParaRPr sz="900" dirty="0">
                        <a:latin typeface="Arial Narrow"/>
                        <a:cs typeface="Arial Narrow"/>
                      </a:endParaRPr>
                    </a:p>
                  </a:txBody>
                  <a:tcPr marL="0" marR="0" marT="60325"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tcPr>
                </a:tc>
                <a:tc>
                  <a:txBody>
                    <a:bodyPr/>
                    <a:lstStyle/>
                    <a:p>
                      <a:pPr marL="157480" algn="ctr">
                        <a:lnSpc>
                          <a:spcPct val="100000"/>
                        </a:lnSpc>
                        <a:spcBef>
                          <a:spcPts val="475"/>
                        </a:spcBef>
                      </a:pPr>
                      <a:r>
                        <a:rPr sz="900" dirty="0">
                          <a:solidFill>
                            <a:srgbClr val="231F20"/>
                          </a:solidFill>
                          <a:latin typeface="Arial Narrow"/>
                          <a:cs typeface="Arial Narrow"/>
                        </a:rPr>
                        <a:t>1800</a:t>
                      </a:r>
                      <a:r>
                        <a:rPr lang="ru-RU" sz="900" dirty="0">
                          <a:solidFill>
                            <a:srgbClr val="231F20"/>
                          </a:solidFill>
                          <a:latin typeface="Arial Narrow"/>
                          <a:cs typeface="Arial Narrow"/>
                        </a:rPr>
                        <a:t>л</a:t>
                      </a:r>
                      <a:r>
                        <a:rPr sz="900" dirty="0">
                          <a:solidFill>
                            <a:srgbClr val="231F20"/>
                          </a:solidFill>
                          <a:latin typeface="Arial Narrow"/>
                          <a:cs typeface="Arial Narrow"/>
                        </a:rPr>
                        <a:t>/</a:t>
                      </a:r>
                      <a:r>
                        <a:rPr lang="ru-RU" sz="900" dirty="0">
                          <a:solidFill>
                            <a:srgbClr val="231F20"/>
                          </a:solidFill>
                          <a:latin typeface="Arial Narrow"/>
                          <a:cs typeface="Arial Narrow"/>
                        </a:rPr>
                        <a:t>час</a:t>
                      </a:r>
                      <a:endParaRPr sz="900" dirty="0">
                        <a:latin typeface="Arial Narrow"/>
                        <a:cs typeface="Arial Narrow"/>
                      </a:endParaRPr>
                    </a:p>
                  </a:txBody>
                  <a:tcPr marL="0" marR="0" marT="6032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02182">
                <a:tc>
                  <a:txBody>
                    <a:bodyPr/>
                    <a:lstStyle/>
                    <a:p>
                      <a:pPr marR="22860" algn="ctr">
                        <a:lnSpc>
                          <a:spcPct val="100000"/>
                        </a:lnSpc>
                        <a:spcBef>
                          <a:spcPts val="455"/>
                        </a:spcBef>
                      </a:pPr>
                      <a:r>
                        <a:rPr lang="ru-RU" sz="900" b="1" dirty="0">
                          <a:solidFill>
                            <a:srgbClr val="231F20"/>
                          </a:solidFill>
                          <a:latin typeface="Arial Narrow"/>
                          <a:cs typeface="Arial Narrow"/>
                        </a:rPr>
                        <a:t>Встроенный озоновый генератор </a:t>
                      </a:r>
                      <a:endParaRPr sz="900" dirty="0">
                        <a:latin typeface="Arial Narrow"/>
                        <a:cs typeface="Arial Narrow"/>
                      </a:endParaRPr>
                    </a:p>
                  </a:txBody>
                  <a:tcPr marL="0" marR="0" marT="57785"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tcPr>
                </a:tc>
                <a:tc>
                  <a:txBody>
                    <a:bodyPr/>
                    <a:lstStyle/>
                    <a:p>
                      <a:pPr marL="156845" algn="ctr">
                        <a:lnSpc>
                          <a:spcPct val="100000"/>
                        </a:lnSpc>
                        <a:spcBef>
                          <a:spcPts val="455"/>
                        </a:spcBef>
                      </a:pPr>
                      <a:r>
                        <a:rPr sz="900" spc="-5" dirty="0">
                          <a:solidFill>
                            <a:srgbClr val="231F20"/>
                          </a:solidFill>
                          <a:latin typeface="Arial Narrow"/>
                          <a:cs typeface="Arial Narrow"/>
                        </a:rPr>
                        <a:t>5.5</a:t>
                      </a:r>
                      <a:r>
                        <a:rPr lang="ru-RU" sz="900" spc="-5" dirty="0">
                          <a:solidFill>
                            <a:srgbClr val="231F20"/>
                          </a:solidFill>
                          <a:latin typeface="Arial Narrow"/>
                          <a:cs typeface="Arial Narrow"/>
                        </a:rPr>
                        <a:t>Вт</a:t>
                      </a:r>
                      <a:r>
                        <a:rPr sz="900" spc="-5" dirty="0">
                          <a:solidFill>
                            <a:srgbClr val="231F20"/>
                          </a:solidFill>
                          <a:latin typeface="Arial Narrow"/>
                          <a:cs typeface="Arial Narrow"/>
                        </a:rPr>
                        <a:t>,</a:t>
                      </a:r>
                      <a:r>
                        <a:rPr lang="ru-RU" sz="900" spc="-10" dirty="0">
                          <a:solidFill>
                            <a:srgbClr val="231F20"/>
                          </a:solidFill>
                          <a:latin typeface="Arial Narrow"/>
                          <a:cs typeface="Arial Narrow"/>
                        </a:rPr>
                        <a:t> </a:t>
                      </a:r>
                      <a:r>
                        <a:rPr lang="ru-RU" sz="900" dirty="0">
                          <a:solidFill>
                            <a:srgbClr val="231F20"/>
                          </a:solidFill>
                          <a:latin typeface="Arial Narrow"/>
                          <a:cs typeface="Arial Narrow"/>
                        </a:rPr>
                        <a:t>3</a:t>
                      </a:r>
                      <a:r>
                        <a:rPr sz="900" dirty="0">
                          <a:solidFill>
                            <a:srgbClr val="231F20"/>
                          </a:solidFill>
                          <a:latin typeface="Arial Narrow"/>
                          <a:cs typeface="Arial Narrow"/>
                        </a:rPr>
                        <a:t>0-50</a:t>
                      </a:r>
                      <a:r>
                        <a:rPr lang="ru-RU" sz="900" dirty="0">
                          <a:solidFill>
                            <a:srgbClr val="231F20"/>
                          </a:solidFill>
                          <a:latin typeface="Arial Narrow"/>
                          <a:cs typeface="Arial Narrow"/>
                        </a:rPr>
                        <a:t>мг</a:t>
                      </a:r>
                      <a:r>
                        <a:rPr sz="900" dirty="0">
                          <a:solidFill>
                            <a:srgbClr val="231F20"/>
                          </a:solidFill>
                          <a:latin typeface="Arial Narrow"/>
                          <a:cs typeface="Arial Narrow"/>
                        </a:rPr>
                        <a:t>/</a:t>
                      </a:r>
                      <a:r>
                        <a:rPr lang="ru-RU" sz="900" dirty="0">
                          <a:solidFill>
                            <a:srgbClr val="231F20"/>
                          </a:solidFill>
                          <a:latin typeface="Arial Narrow"/>
                          <a:cs typeface="Arial Narrow"/>
                        </a:rPr>
                        <a:t>час</a:t>
                      </a:r>
                      <a:endParaRPr sz="900" dirty="0">
                        <a:latin typeface="Arial Narrow"/>
                        <a:cs typeface="Arial Narrow"/>
                      </a:endParaRPr>
                    </a:p>
                  </a:txBody>
                  <a:tcPr marL="0" marR="0" marT="5778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2183">
                <a:tc>
                  <a:txBody>
                    <a:bodyPr/>
                    <a:lstStyle/>
                    <a:p>
                      <a:pPr marR="22225" algn="ctr">
                        <a:lnSpc>
                          <a:spcPct val="100000"/>
                        </a:lnSpc>
                        <a:spcBef>
                          <a:spcPts val="440"/>
                        </a:spcBef>
                      </a:pPr>
                      <a:r>
                        <a:rPr lang="ru-RU" sz="900" b="1" dirty="0">
                          <a:solidFill>
                            <a:srgbClr val="231F20"/>
                          </a:solidFill>
                          <a:latin typeface="Arial Narrow"/>
                          <a:cs typeface="Arial Narrow"/>
                        </a:rPr>
                        <a:t>Интенсивность УФ излучения</a:t>
                      </a:r>
                      <a:endParaRPr sz="900" dirty="0">
                        <a:latin typeface="Arial Narrow"/>
                        <a:cs typeface="Arial Narrow"/>
                      </a:endParaRPr>
                    </a:p>
                  </a:txBody>
                  <a:tcPr marL="0" marR="0" marT="558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300"/>
                        </a:spcBef>
                      </a:pPr>
                      <a:r>
                        <a:rPr sz="900" dirty="0">
                          <a:solidFill>
                            <a:srgbClr val="231F20"/>
                          </a:solidFill>
                          <a:latin typeface="Arial Narrow"/>
                          <a:cs typeface="Arial Narrow"/>
                        </a:rPr>
                        <a:t>2000uW</a:t>
                      </a:r>
                      <a:endParaRPr sz="900" dirty="0">
                        <a:latin typeface="Arial Narrow"/>
                        <a:cs typeface="Arial Narrow"/>
                      </a:endParaRPr>
                    </a:p>
                  </a:txBody>
                  <a:tcPr marL="0" marR="0" marT="38100" marB="0">
                    <a:lnL w="6350" cap="flat" cmpd="sng" algn="ctr">
                      <a:solidFill>
                        <a:srgbClr val="231F20"/>
                      </a:solidFill>
                      <a:prstDash val="solid"/>
                      <a:round/>
                      <a:headEnd type="none" w="med" len="med"/>
                      <a:tailEnd type="none" w="med" len="me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7"/>
                  </a:ext>
                </a:extLst>
              </a:tr>
              <a:tr h="202182">
                <a:tc>
                  <a:txBody>
                    <a:bodyPr/>
                    <a:lstStyle/>
                    <a:p>
                      <a:pPr marR="22225" algn="ctr">
                        <a:lnSpc>
                          <a:spcPct val="100000"/>
                        </a:lnSpc>
                        <a:spcBef>
                          <a:spcPts val="425"/>
                        </a:spcBef>
                      </a:pPr>
                      <a:r>
                        <a:rPr lang="ru-RU" sz="900" b="1" dirty="0">
                          <a:solidFill>
                            <a:srgbClr val="231F20"/>
                          </a:solidFill>
                          <a:latin typeface="Arial Narrow"/>
                          <a:cs typeface="Arial Narrow"/>
                        </a:rPr>
                        <a:t>Крышка гидромассажной ванны</a:t>
                      </a:r>
                      <a:endParaRPr sz="900" dirty="0">
                        <a:latin typeface="Arial Narrow"/>
                        <a:cs typeface="Arial Narrow"/>
                      </a:endParaRPr>
                    </a:p>
                  </a:txBody>
                  <a:tcPr marL="0" marR="0" marT="539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8115" algn="ctr">
                        <a:lnSpc>
                          <a:spcPct val="100000"/>
                        </a:lnSpc>
                        <a:spcBef>
                          <a:spcPts val="305"/>
                        </a:spcBef>
                      </a:pPr>
                      <a:r>
                        <a:rPr sz="900" dirty="0">
                          <a:solidFill>
                            <a:srgbClr val="231F20"/>
                          </a:solidFill>
                          <a:latin typeface="Arial Narrow"/>
                          <a:cs typeface="Arial Narrow"/>
                        </a:rPr>
                        <a:t>Rhino-Tech™ </a:t>
                      </a:r>
                      <a:r>
                        <a:rPr lang="ru-RU" sz="900" dirty="0">
                          <a:solidFill>
                            <a:srgbClr val="231F20"/>
                          </a:solidFill>
                          <a:latin typeface="Arial Narrow"/>
                          <a:cs typeface="Arial Narrow"/>
                        </a:rPr>
                        <a:t>армированный ПВХ</a:t>
                      </a:r>
                      <a:endParaRPr sz="900" dirty="0">
                        <a:latin typeface="Arial Narrow"/>
                        <a:cs typeface="Arial Narrow"/>
                      </a:endParaRPr>
                    </a:p>
                  </a:txBody>
                  <a:tcPr marL="0" marR="0" marT="3873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02182">
                <a:tc>
                  <a:txBody>
                    <a:bodyPr/>
                    <a:lstStyle/>
                    <a:p>
                      <a:pPr marR="22860" algn="ctr">
                        <a:lnSpc>
                          <a:spcPct val="100000"/>
                        </a:lnSpc>
                        <a:spcBef>
                          <a:spcPts val="409"/>
                        </a:spcBef>
                      </a:pPr>
                      <a:r>
                        <a:rPr lang="ru-RU" sz="900" b="1" dirty="0">
                          <a:solidFill>
                            <a:srgbClr val="231F20"/>
                          </a:solidFill>
                          <a:latin typeface="Arial Narrow"/>
                          <a:cs typeface="Arial Narrow"/>
                        </a:rPr>
                        <a:t>Материал гидромассажной ванны</a:t>
                      </a:r>
                      <a:endParaRPr sz="900" dirty="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8115" algn="ctr">
                        <a:lnSpc>
                          <a:spcPct val="100000"/>
                        </a:lnSpc>
                        <a:spcBef>
                          <a:spcPts val="315"/>
                        </a:spcBef>
                      </a:pPr>
                      <a:r>
                        <a:rPr lang="ru-RU" sz="900" dirty="0">
                          <a:solidFill>
                            <a:srgbClr val="231F20"/>
                          </a:solidFill>
                          <a:latin typeface="Arial Narrow"/>
                          <a:cs typeface="Arial Narrow"/>
                        </a:rPr>
                        <a:t>ПВХ</a:t>
                      </a:r>
                      <a:r>
                        <a:rPr sz="900" dirty="0">
                          <a:solidFill>
                            <a:srgbClr val="231F20"/>
                          </a:solidFill>
                          <a:latin typeface="Arial Narrow"/>
                          <a:cs typeface="Arial Narrow"/>
                        </a:rPr>
                        <a:t> + Premium Rhino-Tech™ </a:t>
                      </a:r>
                      <a:r>
                        <a:rPr lang="ru-RU" sz="900" dirty="0">
                          <a:solidFill>
                            <a:srgbClr val="231F20"/>
                          </a:solidFill>
                          <a:latin typeface="Arial Narrow"/>
                          <a:cs typeface="Arial Narrow"/>
                        </a:rPr>
                        <a:t>армированный ПВХ</a:t>
                      </a:r>
                      <a:endParaRPr sz="900" dirty="0">
                        <a:latin typeface="Arial Narrow"/>
                        <a:cs typeface="Arial Narrow"/>
                      </a:endParaRPr>
                    </a:p>
                  </a:txBody>
                  <a:tcPr marL="0" marR="0" marT="4000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bl>
          </a:graphicData>
        </a:graphic>
      </p:graphicFrame>
      <p:sp>
        <p:nvSpPr>
          <p:cNvPr id="8" name="object 8"/>
          <p:cNvSpPr/>
          <p:nvPr/>
        </p:nvSpPr>
        <p:spPr>
          <a:xfrm>
            <a:off x="2051469" y="1688254"/>
            <a:ext cx="64668" cy="16048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051469" y="2044977"/>
            <a:ext cx="64668" cy="16048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051469" y="2401699"/>
            <a:ext cx="64668" cy="160481"/>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051469" y="2758422"/>
            <a:ext cx="64668" cy="160481"/>
          </a:xfrm>
          <a:prstGeom prst="rect">
            <a:avLst/>
          </a:prstGeom>
          <a:blipFill>
            <a:blip r:embed="rId2"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extLst>
              <p:ext uri="{D42A27DB-BD31-4B8C-83A1-F6EECF244321}">
                <p14:modId xmlns:p14="http://schemas.microsoft.com/office/powerpoint/2010/main" val="3372990760"/>
              </p:ext>
            </p:extLst>
          </p:nvPr>
        </p:nvGraphicFramePr>
        <p:xfrm>
          <a:off x="536959" y="1026319"/>
          <a:ext cx="6497566" cy="2241118"/>
        </p:xfrm>
        <a:graphic>
          <a:graphicData uri="http://schemas.openxmlformats.org/drawingml/2006/table">
            <a:tbl>
              <a:tblPr firstRow="1" bandRow="1">
                <a:tableStyleId>{2D5ABB26-0587-4C30-8999-92F81FD0307C}</a:tableStyleId>
              </a:tblPr>
              <a:tblGrid>
                <a:gridCol w="717921">
                  <a:extLst>
                    <a:ext uri="{9D8B030D-6E8A-4147-A177-3AD203B41FA5}">
                      <a16:colId xmlns:a16="http://schemas.microsoft.com/office/drawing/2014/main" val="20000"/>
                    </a:ext>
                  </a:extLst>
                </a:gridCol>
                <a:gridCol w="498980">
                  <a:extLst>
                    <a:ext uri="{9D8B030D-6E8A-4147-A177-3AD203B41FA5}">
                      <a16:colId xmlns:a16="http://schemas.microsoft.com/office/drawing/2014/main" val="20001"/>
                    </a:ext>
                  </a:extLst>
                </a:gridCol>
                <a:gridCol w="543533">
                  <a:extLst>
                    <a:ext uri="{9D8B030D-6E8A-4147-A177-3AD203B41FA5}">
                      <a16:colId xmlns:a16="http://schemas.microsoft.com/office/drawing/2014/main" val="20002"/>
                    </a:ext>
                  </a:extLst>
                </a:gridCol>
                <a:gridCol w="628180">
                  <a:extLst>
                    <a:ext uri="{9D8B030D-6E8A-4147-A177-3AD203B41FA5}">
                      <a16:colId xmlns:a16="http://schemas.microsoft.com/office/drawing/2014/main" val="20003"/>
                    </a:ext>
                  </a:extLst>
                </a:gridCol>
                <a:gridCol w="1195899">
                  <a:extLst>
                    <a:ext uri="{9D8B030D-6E8A-4147-A177-3AD203B41FA5}">
                      <a16:colId xmlns:a16="http://schemas.microsoft.com/office/drawing/2014/main" val="20004"/>
                    </a:ext>
                  </a:extLst>
                </a:gridCol>
                <a:gridCol w="1342283">
                  <a:extLst>
                    <a:ext uri="{9D8B030D-6E8A-4147-A177-3AD203B41FA5}">
                      <a16:colId xmlns:a16="http://schemas.microsoft.com/office/drawing/2014/main" val="20005"/>
                    </a:ext>
                  </a:extLst>
                </a:gridCol>
                <a:gridCol w="679097">
                  <a:extLst>
                    <a:ext uri="{9D8B030D-6E8A-4147-A177-3AD203B41FA5}">
                      <a16:colId xmlns:a16="http://schemas.microsoft.com/office/drawing/2014/main" val="20006"/>
                    </a:ext>
                  </a:extLst>
                </a:gridCol>
                <a:gridCol w="891673">
                  <a:extLst>
                    <a:ext uri="{9D8B030D-6E8A-4147-A177-3AD203B41FA5}">
                      <a16:colId xmlns:a16="http://schemas.microsoft.com/office/drawing/2014/main" val="20007"/>
                    </a:ext>
                  </a:extLst>
                </a:gridCol>
              </a:tblGrid>
              <a:tr h="273050">
                <a:tc gridSpan="8">
                  <a:txBody>
                    <a:bodyPr/>
                    <a:lstStyle/>
                    <a:p>
                      <a:pPr algn="ctr">
                        <a:lnSpc>
                          <a:spcPct val="100000"/>
                        </a:lnSpc>
                        <a:spcBef>
                          <a:spcPts val="470"/>
                        </a:spcBef>
                      </a:pPr>
                      <a:r>
                        <a:rPr lang="ru-RU" sz="1000" b="1" dirty="0">
                          <a:solidFill>
                            <a:srgbClr val="FFFFFF"/>
                          </a:solidFill>
                          <a:latin typeface="Arial Narrow"/>
                          <a:cs typeface="Arial Narrow"/>
                        </a:rPr>
                        <a:t>ГИДРОМАССАЖНЫЕ ВАННЫ</a:t>
                      </a:r>
                      <a:endParaRPr lang="ru-RU" sz="1000" dirty="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0">
                <a:tc>
                  <a:txBody>
                    <a:bodyPr/>
                    <a:lstStyle/>
                    <a:p>
                      <a:pPr algn="ctr">
                        <a:lnSpc>
                          <a:spcPts val="1040"/>
                        </a:lnSpc>
                        <a:spcBef>
                          <a:spcPts val="185"/>
                        </a:spcBef>
                      </a:pPr>
                      <a:r>
                        <a:rPr lang="ru-RU" sz="900" b="1" spc="-5" dirty="0">
                          <a:solidFill>
                            <a:srgbClr val="231F20"/>
                          </a:solidFill>
                          <a:latin typeface="Arial Narrow"/>
                          <a:cs typeface="Arial Narrow"/>
                        </a:rPr>
                        <a:t>Модель</a:t>
                      </a:r>
                      <a:r>
                        <a:rPr sz="900" b="1" dirty="0">
                          <a:solidFill>
                            <a:srgbClr val="231F20"/>
                          </a:solidFill>
                          <a:latin typeface="Arial Narrow"/>
                          <a:cs typeface="Arial Narrow"/>
                        </a:rPr>
                        <a:t>.</a:t>
                      </a:r>
                      <a:endParaRPr sz="900" b="1" dirty="0">
                        <a:latin typeface="Arial Narrow"/>
                        <a:cs typeface="Arial Narrow"/>
                      </a:endParaRPr>
                    </a:p>
                    <a:p>
                      <a:pPr algn="ctr">
                        <a:lnSpc>
                          <a:spcPts val="1040"/>
                        </a:lnSpc>
                      </a:pPr>
                      <a:r>
                        <a:rPr sz="900" b="1" dirty="0">
                          <a:solidFill>
                            <a:srgbClr val="231F20"/>
                          </a:solidFill>
                          <a:latin typeface="Arial Narrow"/>
                          <a:cs typeface="Arial Narrow"/>
                        </a:rPr>
                        <a:t>/</a:t>
                      </a:r>
                      <a:r>
                        <a:rPr sz="900" b="1" spc="-20" dirty="0">
                          <a:solidFill>
                            <a:srgbClr val="231F20"/>
                          </a:solidFill>
                          <a:latin typeface="Arial Narrow"/>
                          <a:cs typeface="Arial Narrow"/>
                        </a:rPr>
                        <a:t> </a:t>
                      </a:r>
                      <a:r>
                        <a:rPr lang="ru-RU" sz="900" b="1" spc="-20" dirty="0">
                          <a:solidFill>
                            <a:srgbClr val="231F20"/>
                          </a:solidFill>
                          <a:latin typeface="Arial Narrow"/>
                          <a:cs typeface="Arial Narrow"/>
                        </a:rPr>
                        <a:t>Артикул</a:t>
                      </a:r>
                      <a:endParaRPr sz="900" b="1" dirty="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3664" algn="ctr">
                        <a:lnSpc>
                          <a:spcPct val="100000"/>
                        </a:lnSpc>
                        <a:spcBef>
                          <a:spcPts val="685"/>
                        </a:spcBef>
                      </a:pPr>
                      <a:r>
                        <a:rPr lang="ru-RU" sz="900" b="1" dirty="0">
                          <a:solidFill>
                            <a:srgbClr val="231F20"/>
                          </a:solidFill>
                          <a:latin typeface="Arial Narrow"/>
                          <a:cs typeface="Arial Narrow"/>
                        </a:rPr>
                        <a:t>Форма</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1755" marR="71755" indent="26034" algn="ctr">
                        <a:lnSpc>
                          <a:spcPts val="900"/>
                        </a:lnSpc>
                        <a:spcBef>
                          <a:spcPts val="414"/>
                        </a:spcBef>
                      </a:pPr>
                      <a:r>
                        <a:rPr lang="ru-RU" sz="900" b="1" dirty="0">
                          <a:solidFill>
                            <a:srgbClr val="231F20"/>
                          </a:solidFill>
                          <a:latin typeface="Arial Narrow"/>
                          <a:cs typeface="Arial Narrow"/>
                        </a:rPr>
                        <a:t>Макс. кол-во сидячих мест</a:t>
                      </a:r>
                      <a:endParaRPr sz="900" b="1" dirty="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marR="106680" indent="64769" algn="ctr">
                        <a:lnSpc>
                          <a:spcPts val="900"/>
                        </a:lnSpc>
                        <a:spcBef>
                          <a:spcPts val="414"/>
                        </a:spcBef>
                      </a:pPr>
                      <a:r>
                        <a:rPr lang="ru-RU" sz="900" b="1" dirty="0">
                          <a:solidFill>
                            <a:srgbClr val="231F20"/>
                          </a:solidFill>
                          <a:latin typeface="Arial Narrow"/>
                          <a:cs typeface="Arial Narrow"/>
                        </a:rPr>
                        <a:t>Вместимость воды</a:t>
                      </a:r>
                      <a:endParaRPr sz="900" b="1" dirty="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1590" algn="ctr">
                        <a:lnSpc>
                          <a:spcPct val="100000"/>
                        </a:lnSpc>
                        <a:spcBef>
                          <a:spcPts val="685"/>
                        </a:spcBef>
                      </a:pPr>
                      <a:r>
                        <a:rPr lang="ru-RU" sz="900" b="1" spc="-5" dirty="0">
                          <a:solidFill>
                            <a:srgbClr val="231F20"/>
                          </a:solidFill>
                          <a:latin typeface="Arial Narrow"/>
                          <a:cs typeface="Arial Narrow"/>
                        </a:rPr>
                        <a:t>Внешние размеры</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05" algn="ctr">
                        <a:lnSpc>
                          <a:spcPct val="100000"/>
                        </a:lnSpc>
                        <a:spcBef>
                          <a:spcPts val="685"/>
                        </a:spcBef>
                      </a:pPr>
                      <a:r>
                        <a:rPr lang="ru-RU" sz="900" b="1" dirty="0">
                          <a:solidFill>
                            <a:srgbClr val="231F20"/>
                          </a:solidFill>
                          <a:latin typeface="Arial Narrow"/>
                          <a:cs typeface="Arial Narrow"/>
                        </a:rPr>
                        <a:t>Внутренние размеры</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0955" algn="ctr">
                        <a:lnSpc>
                          <a:spcPct val="100000"/>
                        </a:lnSpc>
                        <a:spcBef>
                          <a:spcPts val="685"/>
                        </a:spcBef>
                      </a:pPr>
                      <a:r>
                        <a:rPr lang="ru-RU" sz="900" b="1" dirty="0">
                          <a:solidFill>
                            <a:srgbClr val="231F20"/>
                          </a:solidFill>
                          <a:latin typeface="Arial Narrow"/>
                          <a:cs typeface="Arial Narrow"/>
                        </a:rPr>
                        <a:t>Высота</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94005" algn="ctr">
                        <a:lnSpc>
                          <a:spcPct val="100000"/>
                        </a:lnSpc>
                        <a:spcBef>
                          <a:spcPts val="685"/>
                        </a:spcBef>
                      </a:pPr>
                      <a:r>
                        <a:rPr lang="ru-RU" sz="900" b="1" dirty="0">
                          <a:solidFill>
                            <a:srgbClr val="231F20"/>
                          </a:solidFill>
                          <a:latin typeface="Arial Narrow"/>
                          <a:cs typeface="Arial Narrow"/>
                        </a:rPr>
                        <a:t>Вес</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49449">
                <a:tc>
                  <a:txBody>
                    <a:bodyPr/>
                    <a:lstStyle/>
                    <a:p>
                      <a:pPr algn="ctr">
                        <a:lnSpc>
                          <a:spcPct val="100000"/>
                        </a:lnSpc>
                        <a:spcBef>
                          <a:spcPts val="135"/>
                        </a:spcBef>
                      </a:pPr>
                      <a:r>
                        <a:rPr sz="900" b="1" dirty="0">
                          <a:solidFill>
                            <a:srgbClr val="231F20"/>
                          </a:solidFill>
                          <a:latin typeface="Arial Narrow"/>
                          <a:cs typeface="Arial Narrow"/>
                        </a:rPr>
                        <a:t>U-NE021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Nest</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R="145415" algn="r">
                        <a:lnSpc>
                          <a:spcPct val="100000"/>
                        </a:lnSpc>
                        <a:spcBef>
                          <a:spcPts val="665"/>
                        </a:spcBef>
                      </a:pPr>
                      <a:r>
                        <a:rPr lang="ru-RU" sz="900" spc="-5" dirty="0">
                          <a:solidFill>
                            <a:srgbClr val="231F20"/>
                          </a:solidFill>
                          <a:latin typeface="Arial Narrow"/>
                          <a:cs typeface="Arial Narrow"/>
                        </a:rPr>
                        <a:t>Овальный</a:t>
                      </a:r>
                      <a:r>
                        <a:rPr sz="900" spc="-5" dirty="0">
                          <a:solidFill>
                            <a:srgbClr val="231F20"/>
                          </a:solidFill>
                          <a:latin typeface="Arial Narrow"/>
                          <a:cs typeface="Arial Narrow"/>
                        </a:rPr>
                        <a:t>l</a:t>
                      </a:r>
                      <a:endParaRPr sz="900" dirty="0">
                        <a:latin typeface="Arial Narrow"/>
                        <a:cs typeface="Arial Narrow"/>
                      </a:endParaRPr>
                    </a:p>
                  </a:txBody>
                  <a:tcPr marL="0" marR="0" marT="8445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92405">
                        <a:lnSpc>
                          <a:spcPct val="100000"/>
                        </a:lnSpc>
                        <a:spcBef>
                          <a:spcPts val="665"/>
                        </a:spcBef>
                      </a:pPr>
                      <a:r>
                        <a:rPr sz="900" dirty="0">
                          <a:solidFill>
                            <a:srgbClr val="231F20"/>
                          </a:solidFill>
                          <a:latin typeface="Arial Narrow"/>
                          <a:cs typeface="Arial Narrow"/>
                        </a:rPr>
                        <a:t>2</a:t>
                      </a:r>
                      <a:endParaRPr sz="900">
                        <a:latin typeface="Arial Narrow"/>
                        <a:cs typeface="Arial Narrow"/>
                      </a:endParaRPr>
                    </a:p>
                  </a:txBody>
                  <a:tcPr marL="0" marR="0" marT="8445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5715" algn="ctr">
                        <a:lnSpc>
                          <a:spcPct val="100000"/>
                        </a:lnSpc>
                        <a:spcBef>
                          <a:spcPts val="130"/>
                        </a:spcBef>
                      </a:pPr>
                      <a:r>
                        <a:rPr sz="900" spc="-5" dirty="0">
                          <a:solidFill>
                            <a:srgbClr val="231F20"/>
                          </a:solidFill>
                          <a:latin typeface="Arial Narrow"/>
                          <a:cs typeface="Arial Narrow"/>
                        </a:rPr>
                        <a:t>550</a:t>
                      </a:r>
                      <a:r>
                        <a:rPr sz="900" spc="-20" dirty="0">
                          <a:solidFill>
                            <a:srgbClr val="231F20"/>
                          </a:solidFill>
                          <a:latin typeface="Arial Narrow"/>
                          <a:cs typeface="Arial Narrow"/>
                        </a:rPr>
                        <a:t> </a:t>
                      </a:r>
                      <a:r>
                        <a:rPr lang="ru-RU" sz="900" spc="-20" dirty="0">
                          <a:solidFill>
                            <a:srgbClr val="231F20"/>
                          </a:solidFill>
                          <a:latin typeface="Arial Narrow"/>
                          <a:cs typeface="Arial Narrow"/>
                        </a:rPr>
                        <a:t>л</a:t>
                      </a:r>
                      <a:endParaRPr sz="900" dirty="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(145</a:t>
                      </a:r>
                      <a:r>
                        <a:rPr sz="900" spc="-25" dirty="0">
                          <a:solidFill>
                            <a:srgbClr val="231F20"/>
                          </a:solidFill>
                          <a:latin typeface="Arial Narrow"/>
                          <a:cs typeface="Arial Narrow"/>
                        </a:rPr>
                        <a:t> </a:t>
                      </a:r>
                      <a:r>
                        <a:rPr lang="ru-RU" sz="900" spc="-5" dirty="0" err="1">
                          <a:solidFill>
                            <a:srgbClr val="231F20"/>
                          </a:solidFill>
                          <a:latin typeface="Arial Narrow"/>
                          <a:cs typeface="Arial Narrow"/>
                        </a:rPr>
                        <a:t>гал</a:t>
                      </a:r>
                      <a:r>
                        <a:rPr sz="900" spc="-5" dirty="0">
                          <a:solidFill>
                            <a:srgbClr val="231F20"/>
                          </a:solidFill>
                          <a:latin typeface="Arial Narrow"/>
                          <a:cs typeface="Arial Narrow"/>
                        </a:rPr>
                        <a:t>.)</a:t>
                      </a:r>
                      <a:endParaRPr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algn="ctr">
                        <a:lnSpc>
                          <a:spcPct val="100000"/>
                        </a:lnSpc>
                        <a:spcBef>
                          <a:spcPts val="670"/>
                        </a:spcBef>
                      </a:pPr>
                      <a:r>
                        <a:rPr sz="900" spc="-25" dirty="0">
                          <a:solidFill>
                            <a:srgbClr val="231F20"/>
                          </a:solidFill>
                          <a:latin typeface="Arial Narrow"/>
                          <a:cs typeface="Arial Narrow"/>
                        </a:rPr>
                        <a:t>1.86 </a:t>
                      </a:r>
                      <a:r>
                        <a:rPr sz="900" spc="-20" dirty="0">
                          <a:solidFill>
                            <a:srgbClr val="231F20"/>
                          </a:solidFill>
                          <a:latin typeface="Arial Narrow"/>
                          <a:cs typeface="Arial Narrow"/>
                        </a:rPr>
                        <a:t>x </a:t>
                      </a:r>
                      <a:r>
                        <a:rPr sz="900" spc="-25" dirty="0">
                          <a:solidFill>
                            <a:srgbClr val="231F20"/>
                          </a:solidFill>
                          <a:latin typeface="Arial Narrow"/>
                          <a:cs typeface="Arial Narrow"/>
                        </a:rPr>
                        <a:t>1.25 </a:t>
                      </a:r>
                      <a:r>
                        <a:rPr lang="ru-RU" sz="900" spc="-25" dirty="0">
                          <a:solidFill>
                            <a:srgbClr val="231F20"/>
                          </a:solidFill>
                          <a:latin typeface="Arial Narrow"/>
                          <a:cs typeface="Arial Narrow"/>
                        </a:rPr>
                        <a:t>м</a:t>
                      </a:r>
                      <a:r>
                        <a:rPr sz="900" spc="-35" dirty="0">
                          <a:solidFill>
                            <a:srgbClr val="231F20"/>
                          </a:solidFill>
                          <a:latin typeface="Arial Narrow"/>
                          <a:cs typeface="Arial Narrow"/>
                        </a:rPr>
                        <a:t> </a:t>
                      </a:r>
                      <a:r>
                        <a:rPr sz="900" spc="-20" dirty="0">
                          <a:solidFill>
                            <a:srgbClr val="231F20"/>
                          </a:solidFill>
                          <a:latin typeface="Arial Narrow"/>
                          <a:cs typeface="Arial Narrow"/>
                        </a:rPr>
                        <a:t>(73.5” x</a:t>
                      </a:r>
                      <a:r>
                        <a:rPr sz="900" spc="15" dirty="0">
                          <a:solidFill>
                            <a:srgbClr val="231F20"/>
                          </a:solidFill>
                          <a:latin typeface="Arial Narrow"/>
                          <a:cs typeface="Arial Narrow"/>
                        </a:rPr>
                        <a:t> </a:t>
                      </a:r>
                      <a:r>
                        <a:rPr sz="900" spc="-20" dirty="0">
                          <a:solidFill>
                            <a:srgbClr val="231F20"/>
                          </a:solidFill>
                          <a:latin typeface="Arial Narrow"/>
                          <a:cs typeface="Arial Narrow"/>
                        </a:rPr>
                        <a:t>49.5”)</a:t>
                      </a:r>
                      <a:endParaRPr sz="900" dirty="0">
                        <a:latin typeface="Arial Narrow"/>
                        <a:cs typeface="Arial Narrow"/>
                      </a:endParaRPr>
                    </a:p>
                  </a:txBody>
                  <a:tcPr marL="0" marR="0" marT="850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R="6350" algn="ctr">
                        <a:lnSpc>
                          <a:spcPct val="100000"/>
                        </a:lnSpc>
                        <a:spcBef>
                          <a:spcPts val="735"/>
                        </a:spcBef>
                      </a:pPr>
                      <a:r>
                        <a:rPr sz="900" spc="-5" dirty="0">
                          <a:solidFill>
                            <a:srgbClr val="231F20"/>
                          </a:solidFill>
                          <a:latin typeface="Arial Narrow"/>
                          <a:cs typeface="Arial Narrow"/>
                        </a:rPr>
                        <a:t>1.46 </a:t>
                      </a:r>
                      <a:r>
                        <a:rPr sz="900" dirty="0">
                          <a:solidFill>
                            <a:srgbClr val="231F20"/>
                          </a:solidFill>
                          <a:latin typeface="Arial Narrow"/>
                          <a:cs typeface="Arial Narrow"/>
                        </a:rPr>
                        <a:t>x </a:t>
                      </a:r>
                      <a:r>
                        <a:rPr sz="900" spc="-5" dirty="0">
                          <a:solidFill>
                            <a:srgbClr val="231F20"/>
                          </a:solidFill>
                          <a:latin typeface="Arial Narrow"/>
                          <a:cs typeface="Arial Narrow"/>
                        </a:rPr>
                        <a:t>0.85 </a:t>
                      </a:r>
                      <a:r>
                        <a:rPr lang="ru-RU" sz="900" spc="-5" dirty="0">
                          <a:solidFill>
                            <a:srgbClr val="231F20"/>
                          </a:solidFill>
                          <a:latin typeface="Arial Narrow"/>
                          <a:cs typeface="Arial Narrow"/>
                        </a:rPr>
                        <a:t>м</a:t>
                      </a:r>
                      <a:r>
                        <a:rPr sz="900" dirty="0">
                          <a:solidFill>
                            <a:srgbClr val="231F20"/>
                          </a:solidFill>
                          <a:latin typeface="Arial Narrow"/>
                          <a:cs typeface="Arial Narrow"/>
                        </a:rPr>
                        <a:t> (57.5” x</a:t>
                      </a:r>
                      <a:r>
                        <a:rPr sz="900" spc="-80" dirty="0">
                          <a:solidFill>
                            <a:srgbClr val="231F20"/>
                          </a:solidFill>
                          <a:latin typeface="Arial Narrow"/>
                          <a:cs typeface="Arial Narrow"/>
                        </a:rPr>
                        <a:t> </a:t>
                      </a:r>
                      <a:r>
                        <a:rPr sz="900" dirty="0">
                          <a:solidFill>
                            <a:srgbClr val="231F20"/>
                          </a:solidFill>
                          <a:latin typeface="Arial Narrow"/>
                          <a:cs typeface="Arial Narrow"/>
                        </a:rPr>
                        <a:t>33.5”)</a:t>
                      </a:r>
                      <a:endParaRPr sz="900" dirty="0">
                        <a:latin typeface="Arial Narrow"/>
                        <a:cs typeface="Arial Narrow"/>
                      </a:endParaRPr>
                    </a:p>
                  </a:txBody>
                  <a:tcPr marL="0" marR="0" marT="9334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algn="ctr">
                        <a:lnSpc>
                          <a:spcPct val="100000"/>
                        </a:lnSpc>
                        <a:spcBef>
                          <a:spcPts val="745"/>
                        </a:spcBef>
                      </a:pPr>
                      <a:r>
                        <a:rPr sz="900" spc="-5" dirty="0">
                          <a:solidFill>
                            <a:srgbClr val="231F20"/>
                          </a:solidFill>
                          <a:latin typeface="Arial Narrow"/>
                          <a:cs typeface="Arial Narrow"/>
                        </a:rPr>
                        <a:t>0.68</a:t>
                      </a:r>
                      <a:r>
                        <a:rPr lang="ru-RU" sz="900" spc="-5" dirty="0">
                          <a:solidFill>
                            <a:srgbClr val="231F20"/>
                          </a:solidFill>
                          <a:latin typeface="Arial Narrow"/>
                          <a:cs typeface="Arial Narrow"/>
                        </a:rPr>
                        <a:t>м</a:t>
                      </a:r>
                      <a:r>
                        <a:rPr sz="900" spc="-25" dirty="0">
                          <a:solidFill>
                            <a:srgbClr val="231F20"/>
                          </a:solidFill>
                          <a:latin typeface="Arial Narrow"/>
                          <a:cs typeface="Arial Narrow"/>
                        </a:rPr>
                        <a:t> </a:t>
                      </a:r>
                      <a:r>
                        <a:rPr sz="900" dirty="0">
                          <a:solidFill>
                            <a:srgbClr val="231F20"/>
                          </a:solidFill>
                          <a:latin typeface="Arial Narrow"/>
                          <a:cs typeface="Arial Narrow"/>
                        </a:rPr>
                        <a:t>(27”)</a:t>
                      </a:r>
                      <a:endParaRPr sz="900" dirty="0">
                        <a:latin typeface="Arial Narrow"/>
                        <a:cs typeface="Arial Narrow"/>
                      </a:endParaRPr>
                    </a:p>
                  </a:txBody>
                  <a:tcPr marL="0" marR="0" marT="9461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0160" algn="ctr">
                        <a:lnSpc>
                          <a:spcPct val="100000"/>
                        </a:lnSpc>
                        <a:spcBef>
                          <a:spcPts val="725"/>
                        </a:spcBef>
                      </a:pPr>
                      <a:r>
                        <a:rPr sz="900" spc="-5" dirty="0">
                          <a:solidFill>
                            <a:srgbClr val="231F20"/>
                          </a:solidFill>
                          <a:latin typeface="Arial Narrow"/>
                          <a:cs typeface="Arial Narrow"/>
                        </a:rPr>
                        <a:t>29 </a:t>
                      </a:r>
                      <a:r>
                        <a:rPr lang="ru-RU" sz="900" spc="-5" dirty="0">
                          <a:solidFill>
                            <a:srgbClr val="231F20"/>
                          </a:solidFill>
                          <a:latin typeface="Arial Narrow"/>
                          <a:cs typeface="Arial Narrow"/>
                        </a:rPr>
                        <a:t>кг</a:t>
                      </a:r>
                      <a:r>
                        <a:rPr sz="900" spc="-5" dirty="0">
                          <a:solidFill>
                            <a:srgbClr val="231F20"/>
                          </a:solidFill>
                          <a:latin typeface="Arial Narrow"/>
                          <a:cs typeface="Arial Narrow"/>
                        </a:rPr>
                        <a:t> </a:t>
                      </a:r>
                      <a:r>
                        <a:rPr sz="900" dirty="0">
                          <a:solidFill>
                            <a:srgbClr val="231F20"/>
                          </a:solidFill>
                          <a:latin typeface="Arial Narrow"/>
                          <a:cs typeface="Arial Narrow"/>
                        </a:rPr>
                        <a:t>(63.9</a:t>
                      </a:r>
                      <a:r>
                        <a:rPr sz="900" spc="-40" dirty="0">
                          <a:solidFill>
                            <a:srgbClr val="231F20"/>
                          </a:solidFill>
                          <a:latin typeface="Arial Narrow"/>
                          <a:cs typeface="Arial Narrow"/>
                        </a:rPr>
                        <a:t> </a:t>
                      </a:r>
                      <a:r>
                        <a:rPr lang="ru-RU" sz="900" spc="-5" dirty="0">
                          <a:solidFill>
                            <a:srgbClr val="231F20"/>
                          </a:solidFill>
                          <a:latin typeface="Arial Narrow"/>
                          <a:cs typeface="Arial Narrow"/>
                        </a:rPr>
                        <a:t>фунтов</a:t>
                      </a:r>
                      <a:r>
                        <a:rPr sz="900" spc="-5" dirty="0">
                          <a:solidFill>
                            <a:srgbClr val="231F20"/>
                          </a:solidFill>
                          <a:latin typeface="Arial Narrow"/>
                          <a:cs typeface="Arial Narrow"/>
                        </a:rPr>
                        <a:t>)</a:t>
                      </a:r>
                      <a:endParaRPr sz="900" dirty="0">
                        <a:latin typeface="Arial Narrow"/>
                        <a:cs typeface="Arial Narrow"/>
                      </a:endParaRPr>
                    </a:p>
                  </a:txBody>
                  <a:tcPr marL="0" marR="0" marT="9207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2"/>
                  </a:ext>
                </a:extLst>
              </a:tr>
              <a:tr h="349441">
                <a:tc>
                  <a:txBody>
                    <a:bodyPr/>
                    <a:lstStyle/>
                    <a:p>
                      <a:pPr marL="162560">
                        <a:lnSpc>
                          <a:spcPct val="100000"/>
                        </a:lnSpc>
                        <a:spcBef>
                          <a:spcPts val="180"/>
                        </a:spcBef>
                      </a:pPr>
                      <a:r>
                        <a:rPr sz="900" b="1" dirty="0">
                          <a:solidFill>
                            <a:srgbClr val="231F20"/>
                          </a:solidFill>
                          <a:latin typeface="Arial Narrow"/>
                          <a:cs typeface="Arial Narrow"/>
                        </a:rPr>
                        <a:t>U-AU061</a:t>
                      </a:r>
                      <a:endParaRPr sz="900">
                        <a:latin typeface="Arial Narrow"/>
                        <a:cs typeface="Arial Narrow"/>
                      </a:endParaRPr>
                    </a:p>
                    <a:p>
                      <a:pPr marL="204470">
                        <a:lnSpc>
                          <a:spcPct val="100000"/>
                        </a:lnSpc>
                        <a:spcBef>
                          <a:spcPts val="20"/>
                        </a:spcBef>
                      </a:pPr>
                      <a:r>
                        <a:rPr sz="900" b="1" dirty="0">
                          <a:solidFill>
                            <a:srgbClr val="231F20"/>
                          </a:solidFill>
                          <a:latin typeface="Arial Narrow"/>
                          <a:cs typeface="Arial Narrow"/>
                        </a:rPr>
                        <a:t>Aurora</a:t>
                      </a:r>
                      <a:endParaRPr sz="90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03505" algn="r">
                        <a:lnSpc>
                          <a:spcPct val="100000"/>
                        </a:lnSpc>
                        <a:spcBef>
                          <a:spcPts val="715"/>
                        </a:spcBef>
                      </a:pPr>
                      <a:r>
                        <a:rPr lang="ru-RU" sz="900" spc="-10" dirty="0">
                          <a:solidFill>
                            <a:srgbClr val="231F20"/>
                          </a:solidFill>
                          <a:latin typeface="Arial Narrow"/>
                          <a:cs typeface="Arial Narrow"/>
                        </a:rPr>
                        <a:t>Круглый</a:t>
                      </a:r>
                      <a:endParaRPr sz="900" dirty="0">
                        <a:latin typeface="Arial Narrow"/>
                        <a:cs typeface="Arial Narrow"/>
                      </a:endParaRPr>
                    </a:p>
                  </a:txBody>
                  <a:tcPr marL="0" marR="0" marT="908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715"/>
                        </a:spcBef>
                      </a:pPr>
                      <a:r>
                        <a:rPr sz="900" dirty="0">
                          <a:solidFill>
                            <a:srgbClr val="231F20"/>
                          </a:solidFill>
                          <a:latin typeface="Arial Narrow"/>
                          <a:cs typeface="Arial Narrow"/>
                        </a:rPr>
                        <a:t>6</a:t>
                      </a:r>
                      <a:endParaRPr sz="900">
                        <a:latin typeface="Arial Narrow"/>
                        <a:cs typeface="Arial Narrow"/>
                      </a:endParaRPr>
                    </a:p>
                  </a:txBody>
                  <a:tcPr marL="0" marR="0" marT="908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180"/>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lang="ru-RU" sz="900" spc="-20" dirty="0">
                          <a:solidFill>
                            <a:srgbClr val="231F20"/>
                          </a:solidFill>
                          <a:latin typeface="Arial Narrow"/>
                          <a:cs typeface="Arial Narrow"/>
                        </a:rPr>
                        <a:t>л</a:t>
                      </a:r>
                      <a:endParaRPr sz="900" dirty="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lang="ru-RU" sz="900" spc="-5" dirty="0" err="1">
                          <a:solidFill>
                            <a:srgbClr val="231F20"/>
                          </a:solidFill>
                          <a:latin typeface="Arial Narrow"/>
                          <a:cs typeface="Arial Narrow"/>
                        </a:rPr>
                        <a:t>гал</a:t>
                      </a:r>
                      <a:r>
                        <a:rPr sz="900" spc="-5" dirty="0">
                          <a:solidFill>
                            <a:srgbClr val="231F20"/>
                          </a:solidFill>
                          <a:latin typeface="Arial Narrow"/>
                          <a:cs typeface="Arial Narrow"/>
                        </a:rPr>
                        <a:t>.)</a:t>
                      </a:r>
                      <a:endParaRPr sz="900" dirty="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720"/>
                        </a:spcBef>
                      </a:pPr>
                      <a:r>
                        <a:rPr sz="900" spc="-5" dirty="0">
                          <a:solidFill>
                            <a:srgbClr val="231F20"/>
                          </a:solidFill>
                          <a:latin typeface="Arial Narrow"/>
                          <a:cs typeface="Arial Narrow"/>
                        </a:rPr>
                        <a:t>Ø2.04 </a:t>
                      </a:r>
                      <a:r>
                        <a:rPr lang="ru-RU" sz="900" spc="-5" dirty="0">
                          <a:solidFill>
                            <a:srgbClr val="231F20"/>
                          </a:solidFill>
                          <a:latin typeface="Arial Narrow"/>
                          <a:cs typeface="Arial Narrow"/>
                        </a:rPr>
                        <a:t>м</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dirty="0">
                        <a:latin typeface="Arial Narrow"/>
                        <a:cs typeface="Arial Narrow"/>
                      </a:endParaRPr>
                    </a:p>
                  </a:txBody>
                  <a:tcPr marL="0" marR="0" marT="914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785"/>
                        </a:spcBef>
                      </a:pPr>
                      <a:r>
                        <a:rPr sz="900" spc="-5" dirty="0">
                          <a:solidFill>
                            <a:srgbClr val="231F20"/>
                          </a:solidFill>
                          <a:latin typeface="Arial Narrow"/>
                          <a:cs typeface="Arial Narrow"/>
                        </a:rPr>
                        <a:t>Ø1.6 </a:t>
                      </a:r>
                      <a:r>
                        <a:rPr lang="ru-RU" sz="900" spc="-5" dirty="0">
                          <a:solidFill>
                            <a:srgbClr val="231F20"/>
                          </a:solidFill>
                          <a:latin typeface="Arial Narrow"/>
                          <a:cs typeface="Arial Narrow"/>
                        </a:rPr>
                        <a:t>м</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dirty="0">
                        <a:latin typeface="Arial Narrow"/>
                        <a:cs typeface="Arial Narrow"/>
                      </a:endParaRPr>
                    </a:p>
                  </a:txBody>
                  <a:tcPr marL="0" marR="0" marT="996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790"/>
                        </a:spcBef>
                      </a:pPr>
                      <a:r>
                        <a:rPr sz="900" spc="-5" dirty="0">
                          <a:solidFill>
                            <a:srgbClr val="231F20"/>
                          </a:solidFill>
                          <a:latin typeface="Arial Narrow"/>
                          <a:cs typeface="Arial Narrow"/>
                        </a:rPr>
                        <a:t>0.70</a:t>
                      </a:r>
                      <a:r>
                        <a:rPr lang="ru-RU" sz="900" spc="-5" dirty="0">
                          <a:solidFill>
                            <a:srgbClr val="231F20"/>
                          </a:solidFill>
                          <a:latin typeface="Arial Narrow"/>
                          <a:cs typeface="Arial Narrow"/>
                        </a:rPr>
                        <a:t>м</a:t>
                      </a:r>
                      <a:r>
                        <a:rPr sz="900" spc="-25" dirty="0">
                          <a:solidFill>
                            <a:srgbClr val="231F20"/>
                          </a:solidFill>
                          <a:latin typeface="Arial Narrow"/>
                          <a:cs typeface="Arial Narrow"/>
                        </a:rPr>
                        <a:t> </a:t>
                      </a:r>
                      <a:r>
                        <a:rPr sz="900" dirty="0">
                          <a:solidFill>
                            <a:srgbClr val="231F20"/>
                          </a:solidFill>
                          <a:latin typeface="Arial Narrow"/>
                          <a:cs typeface="Arial Narrow"/>
                        </a:rPr>
                        <a:t>(28”)</a:t>
                      </a:r>
                      <a:endParaRPr sz="900" dirty="0">
                        <a:latin typeface="Arial Narrow"/>
                        <a:cs typeface="Arial Narrow"/>
                      </a:endParaRPr>
                    </a:p>
                  </a:txBody>
                  <a:tcPr marL="0" marR="0" marT="1003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7630">
                        <a:lnSpc>
                          <a:spcPct val="100000"/>
                        </a:lnSpc>
                        <a:spcBef>
                          <a:spcPts val="775"/>
                        </a:spcBef>
                      </a:pPr>
                      <a:r>
                        <a:rPr sz="900" spc="-5" dirty="0">
                          <a:solidFill>
                            <a:srgbClr val="231F20"/>
                          </a:solidFill>
                          <a:latin typeface="Arial Narrow"/>
                          <a:cs typeface="Arial Narrow"/>
                        </a:rPr>
                        <a:t>34.4 </a:t>
                      </a:r>
                      <a:r>
                        <a:rPr lang="ru-RU" sz="900" spc="-5" dirty="0">
                          <a:solidFill>
                            <a:srgbClr val="231F20"/>
                          </a:solidFill>
                          <a:latin typeface="Arial Narrow"/>
                          <a:cs typeface="Arial Narrow"/>
                        </a:rPr>
                        <a:t>кг</a:t>
                      </a:r>
                      <a:r>
                        <a:rPr sz="900" spc="-5" dirty="0">
                          <a:solidFill>
                            <a:srgbClr val="231F20"/>
                          </a:solidFill>
                          <a:latin typeface="Arial Narrow"/>
                          <a:cs typeface="Arial Narrow"/>
                        </a:rPr>
                        <a:t> </a:t>
                      </a:r>
                      <a:r>
                        <a:rPr sz="900" dirty="0">
                          <a:solidFill>
                            <a:srgbClr val="231F20"/>
                          </a:solidFill>
                          <a:latin typeface="Arial Narrow"/>
                          <a:cs typeface="Arial Narrow"/>
                        </a:rPr>
                        <a:t>(75.8</a:t>
                      </a:r>
                      <a:r>
                        <a:rPr sz="900" spc="-45" dirty="0">
                          <a:solidFill>
                            <a:srgbClr val="231F20"/>
                          </a:solidFill>
                          <a:latin typeface="Arial Narrow"/>
                          <a:cs typeface="Arial Narrow"/>
                        </a:rPr>
                        <a:t> </a:t>
                      </a:r>
                      <a:r>
                        <a:rPr lang="ru-RU" sz="900" spc="-5" dirty="0">
                          <a:solidFill>
                            <a:srgbClr val="231F20"/>
                          </a:solidFill>
                          <a:latin typeface="Arial Narrow"/>
                          <a:cs typeface="Arial Narrow"/>
                        </a:rPr>
                        <a:t>фунтов</a:t>
                      </a:r>
                      <a:r>
                        <a:rPr sz="900" spc="-5" dirty="0">
                          <a:solidFill>
                            <a:srgbClr val="231F20"/>
                          </a:solidFill>
                          <a:latin typeface="Arial Narrow"/>
                          <a:cs typeface="Arial Narrow"/>
                        </a:rPr>
                        <a:t>)</a:t>
                      </a:r>
                      <a:endParaRPr sz="900" dirty="0">
                        <a:latin typeface="Arial Narrow"/>
                        <a:cs typeface="Arial Narrow"/>
                      </a:endParaRPr>
                    </a:p>
                  </a:txBody>
                  <a:tcPr marL="0" marR="0" marT="984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349454">
                <a:tc>
                  <a:txBody>
                    <a:bodyPr/>
                    <a:lstStyle/>
                    <a:p>
                      <a:pPr marL="162560">
                        <a:lnSpc>
                          <a:spcPct val="100000"/>
                        </a:lnSpc>
                        <a:spcBef>
                          <a:spcPts val="229"/>
                        </a:spcBef>
                      </a:pPr>
                      <a:r>
                        <a:rPr sz="900" b="1" dirty="0">
                          <a:solidFill>
                            <a:srgbClr val="231F20"/>
                          </a:solidFill>
                          <a:latin typeface="Arial Narrow"/>
                          <a:cs typeface="Arial Narrow"/>
                        </a:rPr>
                        <a:t>U-RB061</a:t>
                      </a:r>
                      <a:endParaRPr sz="900">
                        <a:latin typeface="Arial Narrow"/>
                        <a:cs typeface="Arial Narrow"/>
                      </a:endParaRPr>
                    </a:p>
                    <a:p>
                      <a:pPr marL="214629">
                        <a:lnSpc>
                          <a:spcPct val="100000"/>
                        </a:lnSpc>
                        <a:spcBef>
                          <a:spcPts val="20"/>
                        </a:spcBef>
                      </a:pPr>
                      <a:r>
                        <a:rPr sz="900" b="1" dirty="0">
                          <a:solidFill>
                            <a:srgbClr val="231F20"/>
                          </a:solidFill>
                          <a:latin typeface="Arial Narrow"/>
                          <a:cs typeface="Arial Narrow"/>
                        </a:rPr>
                        <a:t>Rimba</a:t>
                      </a:r>
                      <a:endParaRPr sz="90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03505" algn="r">
                        <a:lnSpc>
                          <a:spcPct val="100000"/>
                        </a:lnSpc>
                        <a:spcBef>
                          <a:spcPts val="765"/>
                        </a:spcBef>
                      </a:pPr>
                      <a:r>
                        <a:rPr lang="ru-RU" sz="900" spc="-10" dirty="0">
                          <a:solidFill>
                            <a:srgbClr val="231F20"/>
                          </a:solidFill>
                          <a:latin typeface="Arial Narrow"/>
                          <a:cs typeface="Arial Narrow"/>
                        </a:rPr>
                        <a:t>Круглый</a:t>
                      </a:r>
                      <a:endParaRPr sz="900" dirty="0">
                        <a:latin typeface="Arial Narrow"/>
                        <a:cs typeface="Arial Narrow"/>
                      </a:endParaRPr>
                    </a:p>
                  </a:txBody>
                  <a:tcPr marL="0" marR="0" marT="971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765"/>
                        </a:spcBef>
                      </a:pPr>
                      <a:r>
                        <a:rPr sz="900" dirty="0">
                          <a:solidFill>
                            <a:srgbClr val="231F20"/>
                          </a:solidFill>
                          <a:latin typeface="Arial Narrow"/>
                          <a:cs typeface="Arial Narrow"/>
                        </a:rPr>
                        <a:t>6</a:t>
                      </a:r>
                      <a:endParaRPr sz="900" dirty="0">
                        <a:latin typeface="Arial Narrow"/>
                        <a:cs typeface="Arial Narrow"/>
                      </a:endParaRPr>
                    </a:p>
                  </a:txBody>
                  <a:tcPr marL="0" marR="0" marT="971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229"/>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lang="ru-RU" sz="900" spc="-20" dirty="0">
                          <a:solidFill>
                            <a:srgbClr val="231F20"/>
                          </a:solidFill>
                          <a:latin typeface="Arial Narrow"/>
                          <a:cs typeface="Arial Narrow"/>
                        </a:rPr>
                        <a:t>л</a:t>
                      </a:r>
                      <a:endParaRPr sz="900" dirty="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lang="ru-RU" sz="900" spc="-5" dirty="0" err="1">
                          <a:solidFill>
                            <a:srgbClr val="231F20"/>
                          </a:solidFill>
                          <a:latin typeface="Arial Narrow"/>
                          <a:cs typeface="Arial Narrow"/>
                        </a:rPr>
                        <a:t>гал</a:t>
                      </a:r>
                      <a:r>
                        <a:rPr sz="900" spc="-5" dirty="0">
                          <a:solidFill>
                            <a:srgbClr val="231F20"/>
                          </a:solidFill>
                          <a:latin typeface="Arial Narrow"/>
                          <a:cs typeface="Arial Narrow"/>
                        </a:rPr>
                        <a:t>.)</a:t>
                      </a:r>
                      <a:endParaRPr sz="900" dirty="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765"/>
                        </a:spcBef>
                      </a:pPr>
                      <a:r>
                        <a:rPr sz="900" spc="-5" dirty="0">
                          <a:solidFill>
                            <a:srgbClr val="231F20"/>
                          </a:solidFill>
                          <a:latin typeface="Arial Narrow"/>
                          <a:cs typeface="Arial Narrow"/>
                        </a:rPr>
                        <a:t>Ø2.04 </a:t>
                      </a:r>
                      <a:r>
                        <a:rPr lang="ru-RU" sz="900" spc="-5" dirty="0">
                          <a:solidFill>
                            <a:srgbClr val="231F20"/>
                          </a:solidFill>
                          <a:latin typeface="Arial Narrow"/>
                          <a:cs typeface="Arial Narrow"/>
                        </a:rPr>
                        <a:t>м</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dirty="0">
                        <a:latin typeface="Arial Narrow"/>
                        <a:cs typeface="Arial Narrow"/>
                      </a:endParaRPr>
                    </a:p>
                  </a:txBody>
                  <a:tcPr marL="0" marR="0" marT="971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35"/>
                        </a:spcBef>
                      </a:pPr>
                      <a:r>
                        <a:rPr sz="900" spc="-5" dirty="0">
                          <a:solidFill>
                            <a:srgbClr val="231F20"/>
                          </a:solidFill>
                          <a:latin typeface="Arial Narrow"/>
                          <a:cs typeface="Arial Narrow"/>
                        </a:rPr>
                        <a:t>Ø1.6 </a:t>
                      </a:r>
                      <a:r>
                        <a:rPr lang="ru-RU" sz="900" spc="-5" dirty="0">
                          <a:solidFill>
                            <a:srgbClr val="231F20"/>
                          </a:solidFill>
                          <a:latin typeface="Arial Narrow"/>
                          <a:cs typeface="Arial Narrow"/>
                        </a:rPr>
                        <a:t>м</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dirty="0">
                        <a:latin typeface="Arial Narrow"/>
                        <a:cs typeface="Arial Narrow"/>
                      </a:endParaRPr>
                    </a:p>
                  </a:txBody>
                  <a:tcPr marL="0" marR="0" marT="1060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40"/>
                        </a:spcBef>
                      </a:pPr>
                      <a:r>
                        <a:rPr sz="900" spc="-5" dirty="0">
                          <a:solidFill>
                            <a:srgbClr val="231F20"/>
                          </a:solidFill>
                          <a:latin typeface="Arial Narrow"/>
                          <a:cs typeface="Arial Narrow"/>
                        </a:rPr>
                        <a:t>0.70</a:t>
                      </a:r>
                      <a:r>
                        <a:rPr lang="ru-RU" sz="900" spc="-5" dirty="0">
                          <a:solidFill>
                            <a:srgbClr val="231F20"/>
                          </a:solidFill>
                          <a:latin typeface="Arial Narrow"/>
                          <a:cs typeface="Arial Narrow"/>
                        </a:rPr>
                        <a:t>м</a:t>
                      </a:r>
                      <a:r>
                        <a:rPr sz="900" spc="-25" dirty="0">
                          <a:solidFill>
                            <a:srgbClr val="231F20"/>
                          </a:solidFill>
                          <a:latin typeface="Arial Narrow"/>
                          <a:cs typeface="Arial Narrow"/>
                        </a:rPr>
                        <a:t> </a:t>
                      </a:r>
                      <a:r>
                        <a:rPr sz="900" dirty="0">
                          <a:solidFill>
                            <a:srgbClr val="231F20"/>
                          </a:solidFill>
                          <a:latin typeface="Arial Narrow"/>
                          <a:cs typeface="Arial Narrow"/>
                        </a:rPr>
                        <a:t>(28”)</a:t>
                      </a:r>
                      <a:endParaRPr sz="900" dirty="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0160" algn="ctr">
                        <a:lnSpc>
                          <a:spcPct val="100000"/>
                        </a:lnSpc>
                        <a:spcBef>
                          <a:spcPts val="825"/>
                        </a:spcBef>
                      </a:pPr>
                      <a:r>
                        <a:rPr sz="900" spc="-5" dirty="0">
                          <a:solidFill>
                            <a:srgbClr val="231F20"/>
                          </a:solidFill>
                          <a:latin typeface="Arial Narrow"/>
                          <a:cs typeface="Arial Narrow"/>
                        </a:rPr>
                        <a:t>34 </a:t>
                      </a:r>
                      <a:r>
                        <a:rPr lang="ru-RU" sz="900" spc="-5" dirty="0">
                          <a:solidFill>
                            <a:srgbClr val="231F20"/>
                          </a:solidFill>
                          <a:latin typeface="Arial Narrow"/>
                          <a:cs typeface="Arial Narrow"/>
                        </a:rPr>
                        <a:t>кг</a:t>
                      </a:r>
                      <a:r>
                        <a:rPr sz="900" spc="-5" dirty="0">
                          <a:solidFill>
                            <a:srgbClr val="231F20"/>
                          </a:solidFill>
                          <a:latin typeface="Arial Narrow"/>
                          <a:cs typeface="Arial Narrow"/>
                        </a:rPr>
                        <a:t> </a:t>
                      </a:r>
                      <a:r>
                        <a:rPr sz="900" dirty="0">
                          <a:solidFill>
                            <a:srgbClr val="231F20"/>
                          </a:solidFill>
                          <a:latin typeface="Arial Narrow"/>
                          <a:cs typeface="Arial Narrow"/>
                        </a:rPr>
                        <a:t>(74.9</a:t>
                      </a:r>
                      <a:r>
                        <a:rPr sz="900" spc="-40" dirty="0">
                          <a:solidFill>
                            <a:srgbClr val="231F20"/>
                          </a:solidFill>
                          <a:latin typeface="Arial Narrow"/>
                          <a:cs typeface="Arial Narrow"/>
                        </a:rPr>
                        <a:t> </a:t>
                      </a:r>
                      <a:r>
                        <a:rPr lang="ru-RU" sz="900" spc="-5" dirty="0">
                          <a:solidFill>
                            <a:srgbClr val="231F20"/>
                          </a:solidFill>
                          <a:latin typeface="Arial Narrow"/>
                          <a:cs typeface="Arial Narrow"/>
                        </a:rPr>
                        <a:t>фунтов</a:t>
                      </a:r>
                      <a:r>
                        <a:rPr sz="900" spc="-5" dirty="0">
                          <a:solidFill>
                            <a:srgbClr val="231F20"/>
                          </a:solidFill>
                          <a:latin typeface="Arial Narrow"/>
                          <a:cs typeface="Arial Narrow"/>
                        </a:rPr>
                        <a:t>)</a:t>
                      </a:r>
                      <a:endParaRPr sz="900" dirty="0">
                        <a:latin typeface="Arial Narrow"/>
                        <a:cs typeface="Arial Narrow"/>
                      </a:endParaRPr>
                    </a:p>
                  </a:txBody>
                  <a:tcPr marL="0" marR="0" marT="1047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49443">
                <a:tc>
                  <a:txBody>
                    <a:bodyPr/>
                    <a:lstStyle/>
                    <a:p>
                      <a:pPr algn="ctr">
                        <a:lnSpc>
                          <a:spcPct val="100000"/>
                        </a:lnSpc>
                        <a:spcBef>
                          <a:spcPts val="280"/>
                        </a:spcBef>
                      </a:pPr>
                      <a:r>
                        <a:rPr sz="900" b="1" dirty="0">
                          <a:solidFill>
                            <a:srgbClr val="231F20"/>
                          </a:solidFill>
                          <a:latin typeface="Arial Narrow"/>
                          <a:cs typeface="Arial Narrow"/>
                        </a:rPr>
                        <a:t>U-VT061</a:t>
                      </a:r>
                      <a:endParaRPr sz="900">
                        <a:latin typeface="Arial Narrow"/>
                        <a:cs typeface="Arial Narrow"/>
                      </a:endParaRPr>
                    </a:p>
                    <a:p>
                      <a:pPr algn="ctr">
                        <a:lnSpc>
                          <a:spcPct val="100000"/>
                        </a:lnSpc>
                        <a:spcBef>
                          <a:spcPts val="20"/>
                        </a:spcBef>
                      </a:pPr>
                      <a:r>
                        <a:rPr sz="900" b="1" dirty="0">
                          <a:solidFill>
                            <a:srgbClr val="231F20"/>
                          </a:solidFill>
                          <a:latin typeface="Arial Narrow"/>
                          <a:cs typeface="Arial Narrow"/>
                        </a:rPr>
                        <a:t>Vito</a:t>
                      </a:r>
                      <a:endParaRPr sz="90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90170" algn="r">
                        <a:lnSpc>
                          <a:spcPct val="100000"/>
                        </a:lnSpc>
                        <a:spcBef>
                          <a:spcPts val="810"/>
                        </a:spcBef>
                      </a:pPr>
                      <a:r>
                        <a:rPr lang="ru-RU" sz="900" dirty="0">
                          <a:solidFill>
                            <a:srgbClr val="231F20"/>
                          </a:solidFill>
                          <a:latin typeface="Arial Narrow"/>
                          <a:cs typeface="Arial Narrow"/>
                        </a:rPr>
                        <a:t>Квадратный</a:t>
                      </a:r>
                      <a:endParaRPr sz="900" dirty="0">
                        <a:latin typeface="Arial Narrow"/>
                        <a:cs typeface="Arial Narrow"/>
                      </a:endParaRPr>
                    </a:p>
                  </a:txBody>
                  <a:tcPr marL="0" marR="0" marT="1028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2405">
                        <a:lnSpc>
                          <a:spcPct val="100000"/>
                        </a:lnSpc>
                        <a:spcBef>
                          <a:spcPts val="810"/>
                        </a:spcBef>
                      </a:pPr>
                      <a:r>
                        <a:rPr sz="900" dirty="0">
                          <a:solidFill>
                            <a:srgbClr val="231F20"/>
                          </a:solidFill>
                          <a:latin typeface="Arial Narrow"/>
                          <a:cs typeface="Arial Narrow"/>
                        </a:rPr>
                        <a:t>6</a:t>
                      </a:r>
                      <a:endParaRPr sz="900">
                        <a:latin typeface="Arial Narrow"/>
                        <a:cs typeface="Arial Narrow"/>
                      </a:endParaRPr>
                    </a:p>
                  </a:txBody>
                  <a:tcPr marL="0" marR="0" marT="1028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27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lang="ru-RU" sz="900" spc="-20" dirty="0">
                          <a:solidFill>
                            <a:srgbClr val="231F20"/>
                          </a:solidFill>
                          <a:latin typeface="Arial Narrow"/>
                          <a:cs typeface="Arial Narrow"/>
                        </a:rPr>
                        <a:t>л</a:t>
                      </a:r>
                      <a:endParaRPr sz="900" dirty="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lang="ru-RU" sz="900" spc="-5" dirty="0" err="1">
                          <a:solidFill>
                            <a:srgbClr val="231F20"/>
                          </a:solidFill>
                          <a:latin typeface="Arial Narrow"/>
                          <a:cs typeface="Arial Narrow"/>
                        </a:rPr>
                        <a:t>гал</a:t>
                      </a:r>
                      <a:r>
                        <a:rPr sz="900" spc="-5" dirty="0">
                          <a:solidFill>
                            <a:srgbClr val="231F20"/>
                          </a:solidFill>
                          <a:latin typeface="Arial Narrow"/>
                          <a:cs typeface="Arial Narrow"/>
                        </a:rPr>
                        <a:t>.)</a:t>
                      </a:r>
                      <a:endParaRPr sz="900" dirty="0">
                        <a:latin typeface="Arial Narrow"/>
                        <a:cs typeface="Arial Narrow"/>
                      </a:endParaRPr>
                    </a:p>
                  </a:txBody>
                  <a:tcPr marL="0" marR="0" marT="349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15"/>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lang="ru-RU" sz="900" spc="-5" dirty="0">
                          <a:solidFill>
                            <a:srgbClr val="231F20"/>
                          </a:solidFill>
                          <a:latin typeface="Arial Narrow"/>
                          <a:cs typeface="Arial Narrow"/>
                        </a:rPr>
                        <a:t>м</a:t>
                      </a:r>
                      <a:r>
                        <a:rPr sz="900" dirty="0">
                          <a:solidFill>
                            <a:srgbClr val="231F20"/>
                          </a:solidFill>
                          <a:latin typeface="Arial Narrow"/>
                          <a:cs typeface="Arial Narrow"/>
                        </a:rPr>
                        <a:t>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dirty="0">
                        <a:latin typeface="Arial Narrow"/>
                        <a:cs typeface="Arial Narrow"/>
                      </a:endParaRPr>
                    </a:p>
                  </a:txBody>
                  <a:tcPr marL="0" marR="0" marT="1035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0"/>
                        </a:spcBef>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lang="ru-RU" sz="900" spc="-5" dirty="0">
                          <a:solidFill>
                            <a:srgbClr val="231F20"/>
                          </a:solidFill>
                          <a:latin typeface="Arial Narrow"/>
                          <a:cs typeface="Arial Narrow"/>
                        </a:rPr>
                        <a:t>м</a:t>
                      </a:r>
                      <a:r>
                        <a:rPr sz="900" dirty="0">
                          <a:solidFill>
                            <a:srgbClr val="231F20"/>
                          </a:solidFill>
                          <a:latin typeface="Arial Narrow"/>
                          <a:cs typeface="Arial Narrow"/>
                        </a:rPr>
                        <a:t> (57” x</a:t>
                      </a:r>
                      <a:r>
                        <a:rPr sz="900" spc="-60" dirty="0">
                          <a:solidFill>
                            <a:srgbClr val="231F20"/>
                          </a:solidFill>
                          <a:latin typeface="Arial Narrow"/>
                          <a:cs typeface="Arial Narrow"/>
                        </a:rPr>
                        <a:t> </a:t>
                      </a:r>
                      <a:r>
                        <a:rPr sz="900" dirty="0">
                          <a:solidFill>
                            <a:srgbClr val="231F20"/>
                          </a:solidFill>
                          <a:latin typeface="Arial Narrow"/>
                          <a:cs typeface="Arial Narrow"/>
                        </a:rPr>
                        <a:t>57”)</a:t>
                      </a:r>
                      <a:endParaRPr sz="900" dirty="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90"/>
                        </a:spcBef>
                      </a:pPr>
                      <a:r>
                        <a:rPr sz="900" spc="-5" dirty="0">
                          <a:solidFill>
                            <a:srgbClr val="231F20"/>
                          </a:solidFill>
                          <a:latin typeface="Arial Narrow"/>
                          <a:cs typeface="Arial Narrow"/>
                        </a:rPr>
                        <a:t>0.68</a:t>
                      </a:r>
                      <a:r>
                        <a:rPr lang="ru-RU" sz="900" spc="-5" dirty="0">
                          <a:solidFill>
                            <a:srgbClr val="231F20"/>
                          </a:solidFill>
                          <a:latin typeface="Arial Narrow"/>
                          <a:cs typeface="Arial Narrow"/>
                        </a:rPr>
                        <a:t>м</a:t>
                      </a:r>
                      <a:r>
                        <a:rPr sz="900" spc="-25" dirty="0">
                          <a:solidFill>
                            <a:srgbClr val="231F20"/>
                          </a:solidFill>
                          <a:latin typeface="Arial Narrow"/>
                          <a:cs typeface="Arial Narrow"/>
                        </a:rPr>
                        <a:t> </a:t>
                      </a:r>
                      <a:r>
                        <a:rPr sz="900" dirty="0">
                          <a:solidFill>
                            <a:srgbClr val="231F20"/>
                          </a:solidFill>
                          <a:latin typeface="Arial Narrow"/>
                          <a:cs typeface="Arial Narrow"/>
                        </a:rPr>
                        <a:t>(27”)</a:t>
                      </a:r>
                      <a:endParaRPr sz="900" dirty="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0160" algn="ctr">
                        <a:lnSpc>
                          <a:spcPct val="100000"/>
                        </a:lnSpc>
                        <a:spcBef>
                          <a:spcPts val="869"/>
                        </a:spcBef>
                      </a:pPr>
                      <a:r>
                        <a:rPr sz="900" spc="-5" dirty="0">
                          <a:solidFill>
                            <a:srgbClr val="231F20"/>
                          </a:solidFill>
                          <a:latin typeface="Arial Narrow"/>
                          <a:cs typeface="Arial Narrow"/>
                        </a:rPr>
                        <a:t>34 </a:t>
                      </a:r>
                      <a:r>
                        <a:rPr lang="ru-RU" sz="900" spc="-5" dirty="0">
                          <a:solidFill>
                            <a:srgbClr val="231F20"/>
                          </a:solidFill>
                          <a:latin typeface="Arial Narrow"/>
                          <a:cs typeface="Arial Narrow"/>
                        </a:rPr>
                        <a:t>кг</a:t>
                      </a:r>
                      <a:r>
                        <a:rPr sz="900" spc="-5" dirty="0">
                          <a:solidFill>
                            <a:srgbClr val="231F20"/>
                          </a:solidFill>
                          <a:latin typeface="Arial Narrow"/>
                          <a:cs typeface="Arial Narrow"/>
                        </a:rPr>
                        <a:t> </a:t>
                      </a:r>
                      <a:r>
                        <a:rPr sz="900" dirty="0">
                          <a:solidFill>
                            <a:srgbClr val="231F20"/>
                          </a:solidFill>
                          <a:latin typeface="Arial Narrow"/>
                          <a:cs typeface="Arial Narrow"/>
                        </a:rPr>
                        <a:t>(74.9</a:t>
                      </a:r>
                      <a:r>
                        <a:rPr sz="900" spc="-40" dirty="0">
                          <a:solidFill>
                            <a:srgbClr val="231F20"/>
                          </a:solidFill>
                          <a:latin typeface="Arial Narrow"/>
                          <a:cs typeface="Arial Narrow"/>
                        </a:rPr>
                        <a:t> </a:t>
                      </a:r>
                      <a:r>
                        <a:rPr lang="ru-RU" sz="900" spc="-5" dirty="0">
                          <a:solidFill>
                            <a:srgbClr val="231F20"/>
                          </a:solidFill>
                          <a:latin typeface="Arial Narrow"/>
                          <a:cs typeface="Arial Narrow"/>
                        </a:rPr>
                        <a:t>фунтов</a:t>
                      </a:r>
                      <a:r>
                        <a:rPr sz="900" spc="-5" dirty="0">
                          <a:solidFill>
                            <a:srgbClr val="231F20"/>
                          </a:solidFill>
                          <a:latin typeface="Arial Narrow"/>
                          <a:cs typeface="Arial Narrow"/>
                        </a:rPr>
                        <a:t>)</a:t>
                      </a:r>
                      <a:endParaRPr sz="900" dirty="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graphicFrame>
        <p:nvGraphicFramePr>
          <p:cNvPr id="13" name="object 13"/>
          <p:cNvGraphicFramePr>
            <a:graphicFrameLocks noGrp="1"/>
          </p:cNvGraphicFramePr>
          <p:nvPr>
            <p:extLst>
              <p:ext uri="{D42A27DB-BD31-4B8C-83A1-F6EECF244321}">
                <p14:modId xmlns:p14="http://schemas.microsoft.com/office/powerpoint/2010/main" val="2295062382"/>
              </p:ext>
            </p:extLst>
          </p:nvPr>
        </p:nvGraphicFramePr>
        <p:xfrm>
          <a:off x="3869295" y="6350470"/>
          <a:ext cx="3147060" cy="2794710"/>
        </p:xfrm>
        <a:graphic>
          <a:graphicData uri="http://schemas.openxmlformats.org/drawingml/2006/table">
            <a:tbl>
              <a:tblPr firstRow="1" bandRow="1">
                <a:tableStyleId>{2D5ABB26-0587-4C30-8999-92F81FD0307C}</a:tableStyleId>
              </a:tblPr>
              <a:tblGrid>
                <a:gridCol w="481330">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marL="6985" algn="ctr">
                        <a:lnSpc>
                          <a:spcPct val="100000"/>
                        </a:lnSpc>
                        <a:spcBef>
                          <a:spcPts val="195"/>
                        </a:spcBef>
                      </a:pPr>
                      <a:r>
                        <a:rPr lang="ru-RU" sz="1000" b="1" dirty="0">
                          <a:solidFill>
                            <a:srgbClr val="FFFFFF"/>
                          </a:solidFill>
                          <a:latin typeface="Arial Narrow"/>
                          <a:cs typeface="Arial Narrow"/>
                        </a:rPr>
                        <a:t>Рис.</a:t>
                      </a:r>
                      <a:endParaRPr sz="1000" dirty="0">
                        <a:latin typeface="Arial Narrow"/>
                        <a:cs typeface="Arial Narrow"/>
                      </a:endParaRPr>
                    </a:p>
                  </a:txBody>
                  <a:tcPr marL="0" marR="0" marT="24765" marB="0">
                    <a:lnL w="6350">
                      <a:solidFill>
                        <a:srgbClr val="231F20"/>
                      </a:solidFill>
                      <a:prstDash val="solid"/>
                    </a:lnL>
                    <a:lnR w="6350" cap="flat" cmpd="sng" algn="ctr">
                      <a:solidFill>
                        <a:srgbClr val="231F20"/>
                      </a:solidFill>
                      <a:prstDash val="solid"/>
                      <a:round/>
                      <a:headEnd type="none" w="med" len="med"/>
                      <a:tailEnd type="none" w="med" len="med"/>
                    </a:lnR>
                    <a:solidFill>
                      <a:srgbClr val="58595B"/>
                    </a:solidFill>
                  </a:tcPr>
                </a:tc>
                <a:tc>
                  <a:txBody>
                    <a:bodyPr/>
                    <a:lstStyle/>
                    <a:p>
                      <a:pPr marL="160020" algn="ctr">
                        <a:lnSpc>
                          <a:spcPct val="100000"/>
                        </a:lnSpc>
                        <a:spcBef>
                          <a:spcPts val="195"/>
                        </a:spcBef>
                      </a:pPr>
                      <a:r>
                        <a:rPr lang="ru-RU" sz="1000" b="1" dirty="0">
                          <a:solidFill>
                            <a:srgbClr val="FFFFFF"/>
                          </a:solidFill>
                          <a:latin typeface="Arial Narrow"/>
                          <a:cs typeface="Arial Narrow"/>
                        </a:rPr>
                        <a:t>Описание деталей</a:t>
                      </a:r>
                      <a:endParaRPr sz="1000" dirty="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extLst>
                  <a:ext uri="{0D108BD9-81ED-4DB2-BD59-A6C34878D82A}">
                    <a16:rowId xmlns:a16="http://schemas.microsoft.com/office/drawing/2014/main" val="10000"/>
                  </a:ext>
                </a:extLst>
              </a:tr>
              <a:tr h="215315">
                <a:tc>
                  <a:txBody>
                    <a:bodyPr/>
                    <a:lstStyle/>
                    <a:p>
                      <a:pPr marR="6985" algn="ctr">
                        <a:lnSpc>
                          <a:spcPct val="100000"/>
                        </a:lnSpc>
                        <a:spcBef>
                          <a:spcPts val="420"/>
                        </a:spcBef>
                      </a:pPr>
                      <a:r>
                        <a:rPr sz="900" b="1" dirty="0">
                          <a:solidFill>
                            <a:srgbClr val="231F20"/>
                          </a:solidFill>
                          <a:latin typeface="Arial Narrow"/>
                          <a:cs typeface="Arial Narrow"/>
                        </a:rPr>
                        <a:t>A</a:t>
                      </a:r>
                      <a:endParaRPr sz="900">
                        <a:latin typeface="Arial Narrow"/>
                        <a:cs typeface="Arial Narrow"/>
                      </a:endParaRPr>
                    </a:p>
                  </a:txBody>
                  <a:tcPr marL="0" marR="0" marT="53340" marB="0">
                    <a:lnL w="6350">
                      <a:solidFill>
                        <a:srgbClr val="231F20"/>
                      </a:solidFill>
                      <a:prstDash val="solid"/>
                    </a:lnL>
                    <a:lnR w="6350" cap="flat" cmpd="sng" algn="ctr">
                      <a:solidFill>
                        <a:srgbClr val="231F20"/>
                      </a:solidFill>
                      <a:prstDash val="solid"/>
                      <a:round/>
                      <a:headEnd type="none" w="med" len="med"/>
                      <a:tailEnd type="none" w="med" len="med"/>
                    </a:lnR>
                    <a:lnB w="6350">
                      <a:solidFill>
                        <a:srgbClr val="231F20"/>
                      </a:solidFill>
                      <a:prstDash val="solid"/>
                    </a:lnB>
                  </a:tcPr>
                </a:tc>
                <a:tc>
                  <a:txBody>
                    <a:bodyPr/>
                    <a:lstStyle/>
                    <a:p>
                      <a:pPr marL="151765" algn="ctr">
                        <a:lnSpc>
                          <a:spcPct val="100000"/>
                        </a:lnSpc>
                        <a:spcBef>
                          <a:spcPts val="365"/>
                        </a:spcBef>
                      </a:pPr>
                      <a:r>
                        <a:rPr lang="ru-RU" sz="900" dirty="0">
                          <a:solidFill>
                            <a:srgbClr val="231F20"/>
                          </a:solidFill>
                          <a:latin typeface="Arial Narrow"/>
                          <a:cs typeface="Arial Narrow"/>
                        </a:rPr>
                        <a:t>Крышка СПА-бассейна с застежкой и надувной камерой</a:t>
                      </a:r>
                      <a:endParaRPr sz="900" dirty="0">
                        <a:latin typeface="Arial Narrow"/>
                        <a:cs typeface="Arial Narrow"/>
                      </a:endParaRPr>
                    </a:p>
                  </a:txBody>
                  <a:tcPr marL="0" marR="0" marT="46355"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204410">
                <a:tc>
                  <a:txBody>
                    <a:bodyPr/>
                    <a:lstStyle/>
                    <a:p>
                      <a:pPr marR="6985" algn="ctr">
                        <a:lnSpc>
                          <a:spcPct val="100000"/>
                        </a:lnSpc>
                        <a:spcBef>
                          <a:spcPts val="325"/>
                        </a:spcBef>
                      </a:pPr>
                      <a:r>
                        <a:rPr sz="900" b="1" dirty="0">
                          <a:solidFill>
                            <a:srgbClr val="231F20"/>
                          </a:solidFill>
                          <a:latin typeface="Arial Narrow"/>
                          <a:cs typeface="Arial Narrow"/>
                        </a:rPr>
                        <a:t>B</a:t>
                      </a:r>
                      <a:endParaRPr sz="900">
                        <a:latin typeface="Arial Narrow"/>
                        <a:cs typeface="Arial Narrow"/>
                      </a:endParaRPr>
                    </a:p>
                  </a:txBody>
                  <a:tcPr marL="0" marR="0" marT="41275"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tcPr>
                </a:tc>
                <a:tc>
                  <a:txBody>
                    <a:bodyPr/>
                    <a:lstStyle/>
                    <a:p>
                      <a:pPr marL="151765" algn="ctr">
                        <a:lnSpc>
                          <a:spcPct val="100000"/>
                        </a:lnSpc>
                        <a:spcBef>
                          <a:spcPts val="70"/>
                        </a:spcBef>
                      </a:pPr>
                      <a:r>
                        <a:rPr lang="ru-RU" sz="900" dirty="0">
                          <a:solidFill>
                            <a:srgbClr val="231F20"/>
                          </a:solidFill>
                          <a:latin typeface="Arial Narrow"/>
                          <a:cs typeface="Arial Narrow"/>
                        </a:rPr>
                        <a:t>Чаша ванны</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4402">
                <a:tc>
                  <a:txBody>
                    <a:bodyPr/>
                    <a:lstStyle/>
                    <a:p>
                      <a:pPr marR="6985" algn="ctr">
                        <a:lnSpc>
                          <a:spcPct val="100000"/>
                        </a:lnSpc>
                        <a:spcBef>
                          <a:spcPts val="315"/>
                        </a:spcBef>
                      </a:pPr>
                      <a:r>
                        <a:rPr sz="900" b="1" dirty="0">
                          <a:solidFill>
                            <a:srgbClr val="231F20"/>
                          </a:solidFill>
                          <a:latin typeface="Arial Narrow"/>
                          <a:cs typeface="Arial Narrow"/>
                        </a:rPr>
                        <a:t>C</a:t>
                      </a:r>
                      <a:endParaRPr sz="900">
                        <a:latin typeface="Arial Narrow"/>
                        <a:cs typeface="Arial Narrow"/>
                      </a:endParaRPr>
                    </a:p>
                  </a:txBody>
                  <a:tcPr marL="0" marR="0" marT="400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260"/>
                        </a:spcBef>
                      </a:pPr>
                      <a:r>
                        <a:rPr lang="ru-RU" sz="900" dirty="0">
                          <a:solidFill>
                            <a:srgbClr val="231F20"/>
                          </a:solidFill>
                          <a:latin typeface="Arial Narrow"/>
                          <a:cs typeface="Arial Narrow"/>
                        </a:rPr>
                        <a:t>Блок управления</a:t>
                      </a:r>
                      <a:endParaRPr sz="900" dirty="0">
                        <a:latin typeface="Arial Narrow"/>
                        <a:cs typeface="Arial Narrow"/>
                      </a:endParaRPr>
                    </a:p>
                  </a:txBody>
                  <a:tcPr marL="0" marR="0" marT="3302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3"/>
                  </a:ext>
                </a:extLst>
              </a:tr>
              <a:tr h="204409">
                <a:tc>
                  <a:txBody>
                    <a:bodyPr/>
                    <a:lstStyle/>
                    <a:p>
                      <a:pPr marR="6985" algn="ctr">
                        <a:lnSpc>
                          <a:spcPct val="100000"/>
                        </a:lnSpc>
                        <a:spcBef>
                          <a:spcPts val="305"/>
                        </a:spcBef>
                      </a:pPr>
                      <a:r>
                        <a:rPr sz="900" b="1" dirty="0">
                          <a:solidFill>
                            <a:srgbClr val="231F20"/>
                          </a:solidFill>
                          <a:latin typeface="Arial Narrow"/>
                          <a:cs typeface="Arial Narrow"/>
                        </a:rPr>
                        <a:t>D</a:t>
                      </a:r>
                      <a:endParaRPr sz="900">
                        <a:latin typeface="Arial Narrow"/>
                        <a:cs typeface="Arial Narrow"/>
                      </a:endParaRPr>
                    </a:p>
                  </a:txBody>
                  <a:tcPr marL="0" marR="0" marT="387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gn="ctr">
                        <a:lnSpc>
                          <a:spcPct val="100000"/>
                        </a:lnSpc>
                        <a:spcBef>
                          <a:spcPts val="60"/>
                        </a:spcBef>
                      </a:pPr>
                      <a:r>
                        <a:rPr lang="ru-RU" sz="900" dirty="0">
                          <a:solidFill>
                            <a:srgbClr val="231F20"/>
                          </a:solidFill>
                          <a:latin typeface="Arial Narrow"/>
                          <a:cs typeface="Arial Narrow"/>
                        </a:rPr>
                        <a:t>Коврик из пенопласта для сохранения тепла</a:t>
                      </a:r>
                      <a:endParaRPr lang="ru-RU"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04409">
                <a:tc>
                  <a:txBody>
                    <a:bodyPr/>
                    <a:lstStyle/>
                    <a:p>
                      <a:pPr marR="6985" algn="ctr">
                        <a:lnSpc>
                          <a:spcPct val="100000"/>
                        </a:lnSpc>
                        <a:spcBef>
                          <a:spcPts val="295"/>
                        </a:spcBef>
                      </a:pPr>
                      <a:r>
                        <a:rPr sz="900" b="1" dirty="0">
                          <a:solidFill>
                            <a:srgbClr val="231F20"/>
                          </a:solidFill>
                          <a:latin typeface="Arial Narrow"/>
                          <a:cs typeface="Arial Narrow"/>
                        </a:rPr>
                        <a:t>E</a:t>
                      </a:r>
                      <a:endParaRPr sz="900">
                        <a:latin typeface="Arial Narrow"/>
                        <a:cs typeface="Arial Narrow"/>
                      </a:endParaRPr>
                    </a:p>
                  </a:txBody>
                  <a:tcPr marL="0" marR="0" marT="374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240"/>
                        </a:spcBef>
                      </a:pPr>
                      <a:r>
                        <a:rPr lang="ru-RU" sz="900" dirty="0">
                          <a:solidFill>
                            <a:srgbClr val="231F20"/>
                          </a:solidFill>
                          <a:latin typeface="Arial Narrow"/>
                          <a:cs typeface="Arial Narrow"/>
                        </a:rPr>
                        <a:t>Фильтрующий картридж с сетчатой крышкой 2 шт. + Основание для фильтрующего картриджа</a:t>
                      </a:r>
                      <a:r>
                        <a:rPr lang="ru-RU" sz="900" spc="-20" dirty="0">
                          <a:solidFill>
                            <a:srgbClr val="231F20"/>
                          </a:solidFill>
                          <a:latin typeface="Arial Narrow"/>
                          <a:cs typeface="Arial Narrow"/>
                        </a:rPr>
                        <a:t> </a:t>
                      </a:r>
                      <a:r>
                        <a:rPr lang="ru-RU" sz="900" dirty="0">
                          <a:solidFill>
                            <a:srgbClr val="231F20"/>
                          </a:solidFill>
                          <a:latin typeface="Arial Narrow"/>
                          <a:cs typeface="Arial Narrow"/>
                        </a:rPr>
                        <a:t>1 </a:t>
                      </a:r>
                      <a:r>
                        <a:rPr lang="ru-RU" sz="900" dirty="0" err="1">
                          <a:solidFill>
                            <a:srgbClr val="231F20"/>
                          </a:solidFill>
                          <a:latin typeface="Arial Narrow"/>
                          <a:cs typeface="Arial Narrow"/>
                        </a:rPr>
                        <a:t>шт</a:t>
                      </a:r>
                      <a:endParaRPr sz="900" dirty="0">
                        <a:latin typeface="Arial Narrow"/>
                        <a:cs typeface="Arial Narrow"/>
                      </a:endParaRPr>
                    </a:p>
                  </a:txBody>
                  <a:tcPr marL="0" marR="0" marT="304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04402">
                <a:tc>
                  <a:txBody>
                    <a:bodyPr/>
                    <a:lstStyle/>
                    <a:p>
                      <a:pPr marR="6985" algn="ctr">
                        <a:lnSpc>
                          <a:spcPct val="100000"/>
                        </a:lnSpc>
                        <a:spcBef>
                          <a:spcPts val="285"/>
                        </a:spcBef>
                      </a:pPr>
                      <a:r>
                        <a:rPr sz="900" b="1" dirty="0">
                          <a:solidFill>
                            <a:srgbClr val="231F20"/>
                          </a:solidFill>
                          <a:latin typeface="Arial Narrow"/>
                          <a:cs typeface="Arial Narrow"/>
                        </a:rPr>
                        <a:t>F</a:t>
                      </a:r>
                      <a:endParaRPr sz="900">
                        <a:latin typeface="Arial Narrow"/>
                        <a:cs typeface="Arial Narrow"/>
                      </a:endParaRPr>
                    </a:p>
                  </a:txBody>
                  <a:tcPr marL="0" marR="0" marT="361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229"/>
                        </a:spcBef>
                      </a:pPr>
                      <a:r>
                        <a:rPr lang="ru-RU" sz="900" dirty="0">
                          <a:solidFill>
                            <a:srgbClr val="231F20"/>
                          </a:solidFill>
                          <a:latin typeface="Arial Narrow"/>
                          <a:cs typeface="Arial Narrow"/>
                        </a:rPr>
                        <a:t>Надувной шланг</a:t>
                      </a:r>
                      <a:endParaRPr sz="900" dirty="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4410">
                <a:tc>
                  <a:txBody>
                    <a:bodyPr/>
                    <a:lstStyle/>
                    <a:p>
                      <a:pPr marR="6985" algn="ctr">
                        <a:lnSpc>
                          <a:spcPct val="100000"/>
                        </a:lnSpc>
                        <a:spcBef>
                          <a:spcPts val="275"/>
                        </a:spcBef>
                      </a:pPr>
                      <a:r>
                        <a:rPr sz="900" b="1" dirty="0">
                          <a:solidFill>
                            <a:srgbClr val="231F20"/>
                          </a:solidFill>
                          <a:latin typeface="Arial Narrow"/>
                          <a:cs typeface="Arial Narrow"/>
                        </a:rPr>
                        <a:t>G</a:t>
                      </a:r>
                      <a:endParaRPr sz="900">
                        <a:latin typeface="Arial Narrow"/>
                        <a:cs typeface="Arial Narrow"/>
                      </a:endParaRPr>
                    </a:p>
                  </a:txBody>
                  <a:tcPr marL="0" marR="0" marT="349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220"/>
                        </a:spcBef>
                      </a:pPr>
                      <a:r>
                        <a:rPr lang="ru-RU" sz="900" dirty="0">
                          <a:solidFill>
                            <a:srgbClr val="231F20"/>
                          </a:solidFill>
                          <a:latin typeface="Arial Narrow"/>
                          <a:cs typeface="Arial Narrow"/>
                        </a:rPr>
                        <a:t>Надувная камера</a:t>
                      </a:r>
                      <a:endParaRPr sz="900" dirty="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4402">
                <a:tc>
                  <a:txBody>
                    <a:bodyPr/>
                    <a:lstStyle/>
                    <a:p>
                      <a:pPr marR="6985" algn="ctr">
                        <a:lnSpc>
                          <a:spcPct val="100000"/>
                        </a:lnSpc>
                        <a:spcBef>
                          <a:spcPts val="265"/>
                        </a:spcBef>
                      </a:pPr>
                      <a:r>
                        <a:rPr sz="900" b="1" dirty="0">
                          <a:solidFill>
                            <a:srgbClr val="231F20"/>
                          </a:solidFill>
                          <a:latin typeface="Arial Narrow"/>
                          <a:cs typeface="Arial Narrow"/>
                        </a:rPr>
                        <a:t>H</a:t>
                      </a:r>
                      <a:endParaRPr sz="900">
                        <a:latin typeface="Arial Narrow"/>
                        <a:cs typeface="Arial Narrow"/>
                      </a:endParaRPr>
                    </a:p>
                  </a:txBody>
                  <a:tcPr marL="0" marR="0" marT="336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215"/>
                        </a:spcBef>
                      </a:pPr>
                      <a:r>
                        <a:rPr lang="ru-RU" sz="900" spc="-5" dirty="0">
                          <a:solidFill>
                            <a:srgbClr val="231F20"/>
                          </a:solidFill>
                          <a:latin typeface="Arial Narrow"/>
                          <a:cs typeface="Arial Narrow"/>
                        </a:rPr>
                        <a:t>Переходник для садового шланга</a:t>
                      </a:r>
                      <a:endParaRPr sz="900" dirty="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04409">
                <a:tc>
                  <a:txBody>
                    <a:bodyPr/>
                    <a:lstStyle/>
                    <a:p>
                      <a:pPr marR="6985" algn="ctr">
                        <a:lnSpc>
                          <a:spcPct val="100000"/>
                        </a:lnSpc>
                        <a:spcBef>
                          <a:spcPts val="254"/>
                        </a:spcBef>
                      </a:pPr>
                      <a:r>
                        <a:rPr sz="900" b="1" dirty="0">
                          <a:solidFill>
                            <a:srgbClr val="231F20"/>
                          </a:solidFill>
                          <a:latin typeface="Arial Narrow"/>
                          <a:cs typeface="Arial Narrow"/>
                        </a:rPr>
                        <a:t>I</a:t>
                      </a:r>
                      <a:endParaRPr sz="90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204"/>
                        </a:spcBef>
                      </a:pPr>
                      <a:r>
                        <a:rPr lang="ru-RU" sz="900" dirty="0">
                          <a:solidFill>
                            <a:srgbClr val="231F20"/>
                          </a:solidFill>
                          <a:latin typeface="Arial Narrow"/>
                          <a:cs typeface="Arial Narrow"/>
                        </a:rPr>
                        <a:t>Гаечный ключ</a:t>
                      </a:r>
                      <a:endParaRPr sz="900" dirty="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04402">
                <a:tc>
                  <a:txBody>
                    <a:bodyPr/>
                    <a:lstStyle/>
                    <a:p>
                      <a:pPr marR="6985" algn="ctr">
                        <a:lnSpc>
                          <a:spcPct val="100000"/>
                        </a:lnSpc>
                        <a:spcBef>
                          <a:spcPts val="250"/>
                        </a:spcBef>
                      </a:pPr>
                      <a:r>
                        <a:rPr sz="900" b="1" dirty="0">
                          <a:solidFill>
                            <a:srgbClr val="231F20"/>
                          </a:solidFill>
                          <a:latin typeface="Arial Narrow"/>
                          <a:cs typeface="Arial Narrow"/>
                        </a:rPr>
                        <a:t>J</a:t>
                      </a:r>
                      <a:endParaRPr sz="90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gn="ctr">
                        <a:lnSpc>
                          <a:spcPct val="100000"/>
                        </a:lnSpc>
                        <a:spcBef>
                          <a:spcPts val="55"/>
                        </a:spcBef>
                      </a:pPr>
                      <a:r>
                        <a:rPr lang="ru-RU" sz="900" dirty="0">
                          <a:solidFill>
                            <a:srgbClr val="231F20"/>
                          </a:solidFill>
                          <a:latin typeface="Arial Narrow"/>
                          <a:cs typeface="Arial Narrow"/>
                        </a:rPr>
                        <a:t>Рем. Комплект</a:t>
                      </a:r>
                      <a:endParaRPr lang="ru-RU" sz="900" dirty="0">
                        <a:latin typeface="Arial Narrow"/>
                        <a:cs typeface="Arial Narrow"/>
                      </a:endParaRPr>
                    </a:p>
                  </a:txBody>
                  <a:tcPr marL="0" marR="0" marT="247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204409">
                <a:tc>
                  <a:txBody>
                    <a:bodyPr/>
                    <a:lstStyle/>
                    <a:p>
                      <a:pPr marR="6985" algn="ctr">
                        <a:lnSpc>
                          <a:spcPct val="100000"/>
                        </a:lnSpc>
                        <a:spcBef>
                          <a:spcPts val="240"/>
                        </a:spcBef>
                      </a:pPr>
                      <a:r>
                        <a:rPr sz="900" b="1" dirty="0">
                          <a:solidFill>
                            <a:srgbClr val="231F20"/>
                          </a:solidFill>
                          <a:latin typeface="Arial Narrow"/>
                          <a:cs typeface="Arial Narrow"/>
                        </a:rPr>
                        <a:t>K</a:t>
                      </a:r>
                      <a:endParaRPr sz="900">
                        <a:latin typeface="Arial Narrow"/>
                        <a:cs typeface="Arial Narrow"/>
                      </a:endParaRPr>
                    </a:p>
                  </a:txBody>
                  <a:tcPr marL="0" marR="0" marT="304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85"/>
                        </a:spcBef>
                      </a:pPr>
                      <a:r>
                        <a:rPr lang="ru-RU" sz="900" dirty="0">
                          <a:solidFill>
                            <a:srgbClr val="231F20"/>
                          </a:solidFill>
                          <a:latin typeface="Arial Narrow"/>
                          <a:cs typeface="Arial Narrow"/>
                        </a:rPr>
                        <a:t>Плетеная боковая панель </a:t>
                      </a:r>
                      <a:r>
                        <a:rPr sz="900" dirty="0">
                          <a:solidFill>
                            <a:srgbClr val="231F20"/>
                          </a:solidFill>
                          <a:latin typeface="Arial Narrow"/>
                          <a:cs typeface="Arial Narrow"/>
                        </a:rPr>
                        <a:t>(</a:t>
                      </a:r>
                      <a:r>
                        <a:rPr lang="ru-RU" sz="900" dirty="0">
                          <a:solidFill>
                            <a:srgbClr val="231F20"/>
                          </a:solidFill>
                          <a:latin typeface="Arial Narrow"/>
                          <a:cs typeface="Arial Narrow"/>
                        </a:rPr>
                        <a:t>только для модели</a:t>
                      </a:r>
                      <a:r>
                        <a:rPr sz="900" spc="-20" dirty="0">
                          <a:solidFill>
                            <a:srgbClr val="231F20"/>
                          </a:solidFill>
                          <a:latin typeface="Arial Narrow"/>
                          <a:cs typeface="Arial Narrow"/>
                        </a:rPr>
                        <a:t> </a:t>
                      </a:r>
                      <a:r>
                        <a:rPr sz="900" dirty="0">
                          <a:solidFill>
                            <a:srgbClr val="231F20"/>
                          </a:solidFill>
                          <a:latin typeface="Arial Narrow"/>
                          <a:cs typeface="Arial Narrow"/>
                        </a:rPr>
                        <a:t>Nest)</a:t>
                      </a:r>
                      <a:endParaRPr sz="900" dirty="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04410">
                <a:tc>
                  <a:txBody>
                    <a:bodyPr/>
                    <a:lstStyle/>
                    <a:p>
                      <a:pPr marR="6985" algn="ctr">
                        <a:lnSpc>
                          <a:spcPct val="100000"/>
                        </a:lnSpc>
                        <a:spcBef>
                          <a:spcPts val="229"/>
                        </a:spcBef>
                      </a:pPr>
                      <a:r>
                        <a:rPr sz="900" b="1" dirty="0">
                          <a:solidFill>
                            <a:srgbClr val="231F20"/>
                          </a:solidFill>
                          <a:latin typeface="Arial Narrow"/>
                          <a:cs typeface="Arial Narrow"/>
                        </a:rPr>
                        <a:t>L</a:t>
                      </a:r>
                      <a:endParaRPr sz="90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175"/>
                        </a:spcBef>
                      </a:pPr>
                      <a:r>
                        <a:rPr lang="ru-RU" sz="900" spc="-5" dirty="0">
                          <a:solidFill>
                            <a:srgbClr val="231F20"/>
                          </a:solidFill>
                          <a:latin typeface="Arial Narrow"/>
                          <a:cs typeface="Arial Narrow"/>
                        </a:rPr>
                        <a:t>Светодиодная световая лента </a:t>
                      </a:r>
                      <a:r>
                        <a:rPr sz="900" dirty="0">
                          <a:solidFill>
                            <a:srgbClr val="231F20"/>
                          </a:solidFill>
                          <a:latin typeface="Arial Narrow"/>
                          <a:cs typeface="Arial Narrow"/>
                        </a:rPr>
                        <a:t>(</a:t>
                      </a:r>
                      <a:r>
                        <a:rPr lang="ru-RU" sz="900" dirty="0">
                          <a:solidFill>
                            <a:srgbClr val="231F20"/>
                          </a:solidFill>
                          <a:latin typeface="Arial Narrow"/>
                          <a:cs typeface="Arial Narrow"/>
                        </a:rPr>
                        <a:t>только для модели</a:t>
                      </a:r>
                      <a:r>
                        <a:rPr lang="ru-RU" sz="900" spc="-20" dirty="0">
                          <a:solidFill>
                            <a:srgbClr val="231F20"/>
                          </a:solidFill>
                          <a:latin typeface="Arial Narrow"/>
                          <a:cs typeface="Arial Narrow"/>
                        </a:rPr>
                        <a:t> </a:t>
                      </a:r>
                      <a:r>
                        <a:rPr sz="900" dirty="0">
                          <a:solidFill>
                            <a:srgbClr val="231F20"/>
                          </a:solidFill>
                          <a:latin typeface="Arial Narrow"/>
                          <a:cs typeface="Arial Narrow"/>
                        </a:rPr>
                        <a:t>Aurora)</a:t>
                      </a:r>
                      <a:endParaRPr sz="900" dirty="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bl>
          </a:graphicData>
        </a:graphic>
      </p:graphicFrame>
      <p:grpSp>
        <p:nvGrpSpPr>
          <p:cNvPr id="14" name="object 14"/>
          <p:cNvGrpSpPr/>
          <p:nvPr/>
        </p:nvGrpSpPr>
        <p:grpSpPr>
          <a:xfrm>
            <a:off x="1827286" y="8245171"/>
            <a:ext cx="570230" cy="471805"/>
            <a:chOff x="1827286" y="8245171"/>
            <a:chExt cx="570230" cy="471805"/>
          </a:xfrm>
        </p:grpSpPr>
        <p:sp>
          <p:nvSpPr>
            <p:cNvPr id="15" name="object 15"/>
            <p:cNvSpPr/>
            <p:nvPr/>
          </p:nvSpPr>
          <p:spPr>
            <a:xfrm>
              <a:off x="2085733" y="8267720"/>
              <a:ext cx="288232" cy="27519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983939" y="8246594"/>
              <a:ext cx="412115" cy="379095"/>
            </a:xfrm>
            <a:custGeom>
              <a:avLst/>
              <a:gdLst/>
              <a:ahLst/>
              <a:cxnLst/>
              <a:rect l="l" t="t" r="r" b="b"/>
              <a:pathLst>
                <a:path w="412114" h="379095">
                  <a:moveTo>
                    <a:pt x="3896" y="187117"/>
                  </a:moveTo>
                  <a:lnTo>
                    <a:pt x="0" y="170172"/>
                  </a:lnTo>
                  <a:lnTo>
                    <a:pt x="1483" y="160654"/>
                  </a:lnTo>
                  <a:lnTo>
                    <a:pt x="4899" y="156474"/>
                  </a:lnTo>
                  <a:lnTo>
                    <a:pt x="6804" y="155545"/>
                  </a:lnTo>
                  <a:lnTo>
                    <a:pt x="28826" y="139708"/>
                  </a:lnTo>
                  <a:lnTo>
                    <a:pt x="33703" y="152738"/>
                  </a:lnTo>
                  <a:lnTo>
                    <a:pt x="39735" y="153246"/>
                  </a:lnTo>
                  <a:lnTo>
                    <a:pt x="47754" y="154095"/>
                  </a:lnTo>
                  <a:lnTo>
                    <a:pt x="59503" y="155454"/>
                  </a:lnTo>
                  <a:lnTo>
                    <a:pt x="70117" y="156716"/>
                  </a:lnTo>
                  <a:lnTo>
                    <a:pt x="74736" y="157272"/>
                  </a:lnTo>
                  <a:lnTo>
                    <a:pt x="287588" y="11349"/>
                  </a:lnTo>
                  <a:lnTo>
                    <a:pt x="314099" y="0"/>
                  </a:lnTo>
                  <a:lnTo>
                    <a:pt x="333323" y="1657"/>
                  </a:lnTo>
                  <a:lnTo>
                    <a:pt x="354606" y="21220"/>
                  </a:lnTo>
                  <a:lnTo>
                    <a:pt x="387296" y="63584"/>
                  </a:lnTo>
                  <a:lnTo>
                    <a:pt x="407788" y="101021"/>
                  </a:lnTo>
                  <a:lnTo>
                    <a:pt x="412032" y="128886"/>
                  </a:lnTo>
                  <a:lnTo>
                    <a:pt x="408424" y="146271"/>
                  </a:lnTo>
                  <a:lnTo>
                    <a:pt x="405355" y="152268"/>
                  </a:lnTo>
                  <a:lnTo>
                    <a:pt x="197634" y="323109"/>
                  </a:lnTo>
                  <a:lnTo>
                    <a:pt x="196783" y="354186"/>
                  </a:lnTo>
                  <a:lnTo>
                    <a:pt x="202910" y="361088"/>
                  </a:lnTo>
                  <a:lnTo>
                    <a:pt x="204794" y="365112"/>
                  </a:lnTo>
                  <a:lnTo>
                    <a:pt x="202291" y="367811"/>
                  </a:lnTo>
                  <a:lnTo>
                    <a:pt x="195259" y="370734"/>
                  </a:lnTo>
                  <a:lnTo>
                    <a:pt x="185806" y="373970"/>
                  </a:lnTo>
                  <a:lnTo>
                    <a:pt x="177157" y="376458"/>
                  </a:lnTo>
                  <a:lnTo>
                    <a:pt x="170844" y="378056"/>
                  </a:lnTo>
                  <a:lnTo>
                    <a:pt x="168399" y="378620"/>
                  </a:lnTo>
                </a:path>
              </a:pathLst>
            </a:custGeom>
            <a:ln w="3175">
              <a:solidFill>
                <a:srgbClr val="58595B"/>
              </a:solidFill>
            </a:ln>
          </p:spPr>
          <p:txBody>
            <a:bodyPr wrap="square" lIns="0" tIns="0" rIns="0" bIns="0" rtlCol="0"/>
            <a:lstStyle/>
            <a:p>
              <a:endParaRPr/>
            </a:p>
          </p:txBody>
        </p:sp>
        <p:sp>
          <p:nvSpPr>
            <p:cNvPr id="17" name="object 17"/>
            <p:cNvSpPr/>
            <p:nvPr/>
          </p:nvSpPr>
          <p:spPr>
            <a:xfrm>
              <a:off x="1995106" y="8396873"/>
              <a:ext cx="194407" cy="19004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28708" y="8416278"/>
              <a:ext cx="327660" cy="299085"/>
            </a:xfrm>
            <a:custGeom>
              <a:avLst/>
              <a:gdLst/>
              <a:ahLst/>
              <a:cxnLst/>
              <a:rect l="l" t="t" r="r" b="b"/>
              <a:pathLst>
                <a:path w="327660" h="299084">
                  <a:moveTo>
                    <a:pt x="41998" y="299021"/>
                  </a:moveTo>
                  <a:lnTo>
                    <a:pt x="8481" y="268718"/>
                  </a:lnTo>
                  <a:lnTo>
                    <a:pt x="185" y="253617"/>
                  </a:lnTo>
                  <a:lnTo>
                    <a:pt x="546" y="250164"/>
                  </a:lnTo>
                  <a:lnTo>
                    <a:pt x="34108" y="280454"/>
                  </a:lnTo>
                  <a:lnTo>
                    <a:pt x="42388" y="295563"/>
                  </a:lnTo>
                  <a:lnTo>
                    <a:pt x="41998" y="299021"/>
                  </a:lnTo>
                  <a:close/>
                </a:path>
                <a:path w="327660" h="299084">
                  <a:moveTo>
                    <a:pt x="41998" y="299021"/>
                  </a:moveTo>
                  <a:lnTo>
                    <a:pt x="63474" y="278155"/>
                  </a:lnTo>
                  <a:lnTo>
                    <a:pt x="71566" y="278496"/>
                  </a:lnTo>
                  <a:lnTo>
                    <a:pt x="77206" y="277642"/>
                  </a:lnTo>
                  <a:lnTo>
                    <a:pt x="109726" y="256041"/>
                  </a:lnTo>
                  <a:lnTo>
                    <a:pt x="116751" y="250850"/>
                  </a:lnTo>
                  <a:lnTo>
                    <a:pt x="124505" y="255705"/>
                  </a:lnTo>
                  <a:lnTo>
                    <a:pt x="130395" y="256925"/>
                  </a:lnTo>
                  <a:lnTo>
                    <a:pt x="137398" y="254152"/>
                  </a:lnTo>
                  <a:lnTo>
                    <a:pt x="148488" y="247027"/>
                  </a:lnTo>
                  <a:lnTo>
                    <a:pt x="165315" y="231571"/>
                  </a:lnTo>
                  <a:lnTo>
                    <a:pt x="169704" y="229162"/>
                  </a:lnTo>
                  <a:lnTo>
                    <a:pt x="171375" y="226059"/>
                  </a:lnTo>
                  <a:lnTo>
                    <a:pt x="170514" y="220195"/>
                  </a:lnTo>
                  <a:lnTo>
                    <a:pt x="167309" y="209499"/>
                  </a:lnTo>
                  <a:lnTo>
                    <a:pt x="193332" y="193205"/>
                  </a:lnTo>
                  <a:lnTo>
                    <a:pt x="205961" y="211866"/>
                  </a:lnTo>
                  <a:lnTo>
                    <a:pt x="215787" y="219055"/>
                  </a:lnTo>
                  <a:lnTo>
                    <a:pt x="227863" y="215643"/>
                  </a:lnTo>
                  <a:lnTo>
                    <a:pt x="247243" y="202501"/>
                  </a:lnTo>
                  <a:lnTo>
                    <a:pt x="261861" y="190665"/>
                  </a:lnTo>
                  <a:lnTo>
                    <a:pt x="270009" y="195879"/>
                  </a:lnTo>
                  <a:lnTo>
                    <a:pt x="280504" y="199661"/>
                  </a:lnTo>
                  <a:lnTo>
                    <a:pt x="289571" y="201964"/>
                  </a:lnTo>
                  <a:lnTo>
                    <a:pt x="293433" y="202742"/>
                  </a:lnTo>
                  <a:lnTo>
                    <a:pt x="323634" y="208940"/>
                  </a:lnTo>
                  <a:lnTo>
                    <a:pt x="325424" y="169214"/>
                  </a:lnTo>
                  <a:lnTo>
                    <a:pt x="327365" y="159107"/>
                  </a:lnTo>
                  <a:lnTo>
                    <a:pt x="321430" y="150852"/>
                  </a:lnTo>
                  <a:lnTo>
                    <a:pt x="313534" y="145285"/>
                  </a:lnTo>
                  <a:lnTo>
                    <a:pt x="309587" y="143243"/>
                  </a:lnTo>
                  <a:lnTo>
                    <a:pt x="274129" y="90246"/>
                  </a:lnTo>
                  <a:lnTo>
                    <a:pt x="274218" y="76819"/>
                  </a:lnTo>
                  <a:lnTo>
                    <a:pt x="265784" y="68441"/>
                  </a:lnTo>
                  <a:lnTo>
                    <a:pt x="255689" y="64134"/>
                  </a:lnTo>
                  <a:lnTo>
                    <a:pt x="250799" y="62915"/>
                  </a:lnTo>
                  <a:lnTo>
                    <a:pt x="199491" y="8585"/>
                  </a:lnTo>
                  <a:lnTo>
                    <a:pt x="160743" y="0"/>
                  </a:lnTo>
                  <a:lnTo>
                    <a:pt x="157124" y="39052"/>
                  </a:lnTo>
                  <a:lnTo>
                    <a:pt x="172300" y="56273"/>
                  </a:lnTo>
                  <a:lnTo>
                    <a:pt x="137540" y="78676"/>
                  </a:lnTo>
                  <a:lnTo>
                    <a:pt x="127280" y="87319"/>
                  </a:lnTo>
                  <a:lnTo>
                    <a:pt x="123088" y="94243"/>
                  </a:lnTo>
                  <a:lnTo>
                    <a:pt x="124267" y="103086"/>
                  </a:lnTo>
                  <a:lnTo>
                    <a:pt x="130124" y="117487"/>
                  </a:lnTo>
                  <a:lnTo>
                    <a:pt x="108978" y="132816"/>
                  </a:lnTo>
                  <a:lnTo>
                    <a:pt x="100462" y="128024"/>
                  </a:lnTo>
                  <a:lnTo>
                    <a:pt x="94948" y="126199"/>
                  </a:lnTo>
                  <a:lnTo>
                    <a:pt x="90029" y="127137"/>
                  </a:lnTo>
                  <a:lnTo>
                    <a:pt x="55908" y="154420"/>
                  </a:lnTo>
                  <a:lnTo>
                    <a:pt x="47832" y="167052"/>
                  </a:lnTo>
                  <a:lnTo>
                    <a:pt x="48288" y="172991"/>
                  </a:lnTo>
                  <a:lnTo>
                    <a:pt x="50380" y="182943"/>
                  </a:lnTo>
                  <a:lnTo>
                    <a:pt x="28460" y="197751"/>
                  </a:lnTo>
                  <a:lnTo>
                    <a:pt x="15605" y="206556"/>
                  </a:lnTo>
                  <a:lnTo>
                    <a:pt x="10534" y="212896"/>
                  </a:lnTo>
                  <a:lnTo>
                    <a:pt x="12540" y="219836"/>
                  </a:lnTo>
                  <a:lnTo>
                    <a:pt x="20916" y="230441"/>
                  </a:lnTo>
                  <a:lnTo>
                    <a:pt x="0" y="251142"/>
                  </a:lnTo>
                </a:path>
              </a:pathLst>
            </a:custGeom>
            <a:ln w="3175">
              <a:solidFill>
                <a:srgbClr val="58595B"/>
              </a:solidFill>
            </a:ln>
          </p:spPr>
          <p:txBody>
            <a:bodyPr wrap="square" lIns="0" tIns="0" rIns="0" bIns="0" rtlCol="0"/>
            <a:lstStyle/>
            <a:p>
              <a:endParaRPr/>
            </a:p>
          </p:txBody>
        </p:sp>
        <p:sp>
          <p:nvSpPr>
            <p:cNvPr id="19" name="object 19"/>
            <p:cNvSpPr/>
            <p:nvPr/>
          </p:nvSpPr>
          <p:spPr>
            <a:xfrm>
              <a:off x="1848195" y="8471132"/>
              <a:ext cx="263908" cy="224723"/>
            </a:xfrm>
            <a:prstGeom prst="rect">
              <a:avLst/>
            </a:prstGeom>
            <a:blipFill>
              <a:blip r:embed="rId5" cstate="print"/>
              <a:stretch>
                <a:fillRect/>
              </a:stretch>
            </a:blipFill>
          </p:spPr>
          <p:txBody>
            <a:bodyPr wrap="square" lIns="0" tIns="0" rIns="0" bIns="0" rtlCol="0"/>
            <a:lstStyle/>
            <a:p>
              <a:endParaRPr/>
            </a:p>
          </p:txBody>
        </p:sp>
      </p:grpSp>
      <p:grpSp>
        <p:nvGrpSpPr>
          <p:cNvPr id="20" name="object 20"/>
          <p:cNvGrpSpPr/>
          <p:nvPr/>
        </p:nvGrpSpPr>
        <p:grpSpPr>
          <a:xfrm>
            <a:off x="1723209" y="6514147"/>
            <a:ext cx="769620" cy="582295"/>
            <a:chOff x="1723209" y="6514147"/>
            <a:chExt cx="769620" cy="582295"/>
          </a:xfrm>
        </p:grpSpPr>
        <p:sp>
          <p:nvSpPr>
            <p:cNvPr id="21" name="object 21"/>
            <p:cNvSpPr/>
            <p:nvPr/>
          </p:nvSpPr>
          <p:spPr>
            <a:xfrm>
              <a:off x="1726883" y="6572636"/>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8"/>
                  </a:lnTo>
                  <a:lnTo>
                    <a:pt x="664250" y="228660"/>
                  </a:lnTo>
                  <a:lnTo>
                    <a:pt x="699749" y="211148"/>
                  </a:lnTo>
                  <a:lnTo>
                    <a:pt x="741830" y="173624"/>
                  </a:lnTo>
                  <a:lnTo>
                    <a:pt x="757351" y="132880"/>
                  </a:lnTo>
                  <a:lnTo>
                    <a:pt x="755466" y="119115"/>
                  </a:lnTo>
                  <a:lnTo>
                    <a:pt x="732459" y="83108"/>
                  </a:lnTo>
                  <a:lnTo>
                    <a:pt x="669824" y="41230"/>
                  </a:lnTo>
                  <a:lnTo>
                    <a:pt x="611047" y="13334"/>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6"/>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6"/>
                  </a:lnTo>
                  <a:lnTo>
                    <a:pt x="29503" y="58368"/>
                  </a:lnTo>
                  <a:lnTo>
                    <a:pt x="69808" y="25399"/>
                  </a:lnTo>
                  <a:lnTo>
                    <a:pt x="106279" y="6243"/>
                  </a:lnTo>
                  <a:lnTo>
                    <a:pt x="122186" y="0"/>
                  </a:lnTo>
                </a:path>
              </a:pathLst>
            </a:custGeom>
            <a:ln w="3352">
              <a:solidFill>
                <a:srgbClr val="080909"/>
              </a:solidFill>
            </a:ln>
          </p:spPr>
          <p:txBody>
            <a:bodyPr wrap="square" lIns="0" tIns="0" rIns="0" bIns="0" rtlCol="0"/>
            <a:lstStyle/>
            <a:p>
              <a:endParaRPr/>
            </a:p>
          </p:txBody>
        </p:sp>
        <p:sp>
          <p:nvSpPr>
            <p:cNvPr id="22" name="object 22"/>
            <p:cNvSpPr/>
            <p:nvPr/>
          </p:nvSpPr>
          <p:spPr>
            <a:xfrm>
              <a:off x="1724886" y="6665968"/>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23" name="object 23"/>
            <p:cNvSpPr/>
            <p:nvPr/>
          </p:nvSpPr>
          <p:spPr>
            <a:xfrm>
              <a:off x="1824781" y="6571303"/>
              <a:ext cx="569595" cy="196850"/>
            </a:xfrm>
            <a:custGeom>
              <a:avLst/>
              <a:gdLst/>
              <a:ahLst/>
              <a:cxnLst/>
              <a:rect l="l" t="t" r="r" b="b"/>
              <a:pathLst>
                <a:path w="569594" h="196850">
                  <a:moveTo>
                    <a:pt x="80975" y="160286"/>
                  </a:moveTo>
                  <a:lnTo>
                    <a:pt x="80975" y="158953"/>
                  </a:lnTo>
                  <a:lnTo>
                    <a:pt x="78308" y="158953"/>
                  </a:lnTo>
                  <a:lnTo>
                    <a:pt x="78308" y="160286"/>
                  </a:lnTo>
                  <a:lnTo>
                    <a:pt x="78701" y="159003"/>
                  </a:lnTo>
                  <a:lnTo>
                    <a:pt x="73110" y="157191"/>
                  </a:lnTo>
                  <a:lnTo>
                    <a:pt x="64060" y="153741"/>
                  </a:lnTo>
                  <a:lnTo>
                    <a:pt x="27984" y="133653"/>
                  </a:lnTo>
                  <a:lnTo>
                    <a:pt x="3263" y="99377"/>
                  </a:lnTo>
                  <a:lnTo>
                    <a:pt x="2717" y="95427"/>
                  </a:lnTo>
                  <a:lnTo>
                    <a:pt x="2717" y="93471"/>
                  </a:lnTo>
                  <a:lnTo>
                    <a:pt x="26499" y="56362"/>
                  </a:lnTo>
                  <a:lnTo>
                    <a:pt x="75337" y="31095"/>
                  </a:lnTo>
                  <a:lnTo>
                    <a:pt x="104140" y="21450"/>
                  </a:lnTo>
                  <a:lnTo>
                    <a:pt x="103759" y="20180"/>
                  </a:lnTo>
                  <a:lnTo>
                    <a:pt x="104089" y="21462"/>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2"/>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49"/>
                  </a:lnTo>
                  <a:lnTo>
                    <a:pt x="300342" y="196849"/>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1"/>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24" name="object 24"/>
            <p:cNvSpPr/>
            <p:nvPr/>
          </p:nvSpPr>
          <p:spPr>
            <a:xfrm>
              <a:off x="1867763" y="6588557"/>
              <a:ext cx="452755" cy="158750"/>
            </a:xfrm>
            <a:custGeom>
              <a:avLst/>
              <a:gdLst/>
              <a:ahLst/>
              <a:cxnLst/>
              <a:rect l="l" t="t" r="r" b="b"/>
              <a:pathLst>
                <a:path w="452755" h="158750">
                  <a:moveTo>
                    <a:pt x="0" y="102450"/>
                  </a:moveTo>
                  <a:lnTo>
                    <a:pt x="2679" y="102450"/>
                  </a:lnTo>
                  <a:lnTo>
                    <a:pt x="2679" y="43726"/>
                  </a:lnTo>
                  <a:lnTo>
                    <a:pt x="0" y="43726"/>
                  </a:lnTo>
                  <a:lnTo>
                    <a:pt x="0" y="102450"/>
                  </a:lnTo>
                  <a:close/>
                </a:path>
                <a:path w="452755" h="158750">
                  <a:moveTo>
                    <a:pt x="53670" y="121196"/>
                  </a:moveTo>
                  <a:lnTo>
                    <a:pt x="56375" y="121196"/>
                  </a:lnTo>
                  <a:lnTo>
                    <a:pt x="56375" y="27470"/>
                  </a:lnTo>
                  <a:lnTo>
                    <a:pt x="53670" y="27470"/>
                  </a:lnTo>
                  <a:lnTo>
                    <a:pt x="53670" y="121196"/>
                  </a:lnTo>
                  <a:close/>
                </a:path>
                <a:path w="452755" h="158750">
                  <a:moveTo>
                    <a:pt x="127406" y="151180"/>
                  </a:moveTo>
                  <a:lnTo>
                    <a:pt x="130149" y="151180"/>
                  </a:lnTo>
                  <a:lnTo>
                    <a:pt x="130149" y="4965"/>
                  </a:lnTo>
                  <a:lnTo>
                    <a:pt x="127406" y="4965"/>
                  </a:lnTo>
                  <a:lnTo>
                    <a:pt x="127406" y="151180"/>
                  </a:lnTo>
                  <a:close/>
                </a:path>
                <a:path w="452755" h="158750">
                  <a:moveTo>
                    <a:pt x="219900" y="158673"/>
                  </a:moveTo>
                  <a:lnTo>
                    <a:pt x="222580" y="158673"/>
                  </a:lnTo>
                  <a:lnTo>
                    <a:pt x="222580" y="0"/>
                  </a:lnTo>
                  <a:lnTo>
                    <a:pt x="219900" y="0"/>
                  </a:lnTo>
                  <a:lnTo>
                    <a:pt x="219900" y="158673"/>
                  </a:lnTo>
                  <a:close/>
                </a:path>
                <a:path w="452755" h="158750">
                  <a:moveTo>
                    <a:pt x="297332" y="157441"/>
                  </a:moveTo>
                  <a:lnTo>
                    <a:pt x="300050" y="157441"/>
                  </a:lnTo>
                  <a:lnTo>
                    <a:pt x="300050" y="16243"/>
                  </a:lnTo>
                  <a:lnTo>
                    <a:pt x="297332" y="16243"/>
                  </a:lnTo>
                  <a:lnTo>
                    <a:pt x="297332" y="157441"/>
                  </a:lnTo>
                  <a:close/>
                </a:path>
                <a:path w="452755" h="158750">
                  <a:moveTo>
                    <a:pt x="377355" y="144945"/>
                  </a:moveTo>
                  <a:lnTo>
                    <a:pt x="380034" y="144945"/>
                  </a:lnTo>
                  <a:lnTo>
                    <a:pt x="380034" y="31216"/>
                  </a:lnTo>
                  <a:lnTo>
                    <a:pt x="377355" y="31216"/>
                  </a:lnTo>
                  <a:lnTo>
                    <a:pt x="377355" y="144945"/>
                  </a:lnTo>
                  <a:close/>
                </a:path>
                <a:path w="452755" h="158750">
                  <a:moveTo>
                    <a:pt x="449808" y="137426"/>
                  </a:moveTo>
                  <a:lnTo>
                    <a:pt x="452488" y="137426"/>
                  </a:lnTo>
                  <a:lnTo>
                    <a:pt x="452488" y="59982"/>
                  </a:lnTo>
                  <a:lnTo>
                    <a:pt x="449808" y="59982"/>
                  </a:lnTo>
                  <a:lnTo>
                    <a:pt x="449808" y="137426"/>
                  </a:lnTo>
                  <a:close/>
                </a:path>
              </a:pathLst>
            </a:custGeom>
            <a:ln w="3352">
              <a:solidFill>
                <a:srgbClr val="080909"/>
              </a:solidFill>
            </a:ln>
          </p:spPr>
          <p:txBody>
            <a:bodyPr wrap="square" lIns="0" tIns="0" rIns="0" bIns="0" rtlCol="0"/>
            <a:lstStyle/>
            <a:p>
              <a:endParaRPr/>
            </a:p>
          </p:txBody>
        </p:sp>
        <p:sp>
          <p:nvSpPr>
            <p:cNvPr id="25" name="object 25"/>
            <p:cNvSpPr/>
            <p:nvPr/>
          </p:nvSpPr>
          <p:spPr>
            <a:xfrm>
              <a:off x="2079129" y="6792531"/>
              <a:ext cx="79375" cy="34925"/>
            </a:xfrm>
            <a:custGeom>
              <a:avLst/>
              <a:gdLst/>
              <a:ahLst/>
              <a:cxnLst/>
              <a:rect l="l" t="t" r="r" b="b"/>
              <a:pathLst>
                <a:path w="79375" h="34925">
                  <a:moveTo>
                    <a:pt x="40119" y="0"/>
                  </a:moveTo>
                  <a:lnTo>
                    <a:pt x="35814" y="520"/>
                  </a:lnTo>
                  <a:lnTo>
                    <a:pt x="22860" y="520"/>
                  </a:lnTo>
                  <a:lnTo>
                    <a:pt x="22123" y="2578"/>
                  </a:lnTo>
                  <a:lnTo>
                    <a:pt x="21615" y="469"/>
                  </a:lnTo>
                  <a:lnTo>
                    <a:pt x="19024" y="673"/>
                  </a:lnTo>
                  <a:lnTo>
                    <a:pt x="2184" y="673"/>
                  </a:lnTo>
                  <a:lnTo>
                    <a:pt x="1270" y="889"/>
                  </a:lnTo>
                  <a:lnTo>
                    <a:pt x="2057" y="1473"/>
                  </a:lnTo>
                  <a:lnTo>
                    <a:pt x="3136" y="1651"/>
                  </a:lnTo>
                  <a:lnTo>
                    <a:pt x="5829" y="1993"/>
                  </a:lnTo>
                  <a:lnTo>
                    <a:pt x="4178" y="7772"/>
                  </a:lnTo>
                  <a:lnTo>
                    <a:pt x="0" y="27101"/>
                  </a:lnTo>
                  <a:lnTo>
                    <a:pt x="1066" y="27203"/>
                  </a:lnTo>
                  <a:lnTo>
                    <a:pt x="4432" y="27266"/>
                  </a:lnTo>
                  <a:lnTo>
                    <a:pt x="7480" y="27266"/>
                  </a:lnTo>
                  <a:lnTo>
                    <a:pt x="7696" y="25539"/>
                  </a:lnTo>
                  <a:lnTo>
                    <a:pt x="10325" y="13970"/>
                  </a:lnTo>
                  <a:lnTo>
                    <a:pt x="11658" y="6464"/>
                  </a:lnTo>
                  <a:lnTo>
                    <a:pt x="13055" y="6883"/>
                  </a:lnTo>
                  <a:lnTo>
                    <a:pt x="13931" y="6883"/>
                  </a:lnTo>
                  <a:lnTo>
                    <a:pt x="18034" y="7048"/>
                  </a:lnTo>
                  <a:lnTo>
                    <a:pt x="17462" y="8572"/>
                  </a:lnTo>
                  <a:lnTo>
                    <a:pt x="14592" y="21983"/>
                  </a:lnTo>
                  <a:lnTo>
                    <a:pt x="13754" y="25539"/>
                  </a:lnTo>
                  <a:lnTo>
                    <a:pt x="13373" y="27012"/>
                  </a:lnTo>
                  <a:lnTo>
                    <a:pt x="14808" y="27266"/>
                  </a:lnTo>
                  <a:lnTo>
                    <a:pt x="17005" y="27266"/>
                  </a:lnTo>
                  <a:lnTo>
                    <a:pt x="21221" y="27381"/>
                  </a:lnTo>
                  <a:lnTo>
                    <a:pt x="21285" y="25057"/>
                  </a:lnTo>
                  <a:lnTo>
                    <a:pt x="23901" y="12217"/>
                  </a:lnTo>
                  <a:lnTo>
                    <a:pt x="24739" y="8572"/>
                  </a:lnTo>
                  <a:lnTo>
                    <a:pt x="25120" y="6718"/>
                  </a:lnTo>
                  <a:lnTo>
                    <a:pt x="26492" y="6972"/>
                  </a:lnTo>
                  <a:lnTo>
                    <a:pt x="28638" y="6921"/>
                  </a:lnTo>
                  <a:lnTo>
                    <a:pt x="31508" y="6921"/>
                  </a:lnTo>
                  <a:lnTo>
                    <a:pt x="30835" y="8928"/>
                  </a:lnTo>
                  <a:lnTo>
                    <a:pt x="27647" y="23482"/>
                  </a:lnTo>
                  <a:lnTo>
                    <a:pt x="26695" y="27419"/>
                  </a:lnTo>
                  <a:lnTo>
                    <a:pt x="28079" y="27381"/>
                  </a:lnTo>
                  <a:lnTo>
                    <a:pt x="34480" y="27381"/>
                  </a:lnTo>
                  <a:lnTo>
                    <a:pt x="34658" y="25057"/>
                  </a:lnTo>
                  <a:lnTo>
                    <a:pt x="37515" y="12217"/>
                  </a:lnTo>
                  <a:lnTo>
                    <a:pt x="38646" y="6921"/>
                  </a:lnTo>
                  <a:lnTo>
                    <a:pt x="38696" y="6718"/>
                  </a:lnTo>
                  <a:lnTo>
                    <a:pt x="38747" y="6464"/>
                  </a:lnTo>
                  <a:lnTo>
                    <a:pt x="39573" y="2578"/>
                  </a:lnTo>
                  <a:lnTo>
                    <a:pt x="40119" y="0"/>
                  </a:lnTo>
                  <a:close/>
                </a:path>
                <a:path w="79375" h="34925">
                  <a:moveTo>
                    <a:pt x="79311" y="28765"/>
                  </a:moveTo>
                  <a:lnTo>
                    <a:pt x="77685" y="28714"/>
                  </a:lnTo>
                  <a:lnTo>
                    <a:pt x="68681" y="29337"/>
                  </a:lnTo>
                  <a:lnTo>
                    <a:pt x="68643" y="28867"/>
                  </a:lnTo>
                  <a:lnTo>
                    <a:pt x="68732" y="28740"/>
                  </a:lnTo>
                  <a:lnTo>
                    <a:pt x="69786" y="28168"/>
                  </a:lnTo>
                  <a:lnTo>
                    <a:pt x="70091" y="27863"/>
                  </a:lnTo>
                  <a:lnTo>
                    <a:pt x="70307" y="27647"/>
                  </a:lnTo>
                  <a:lnTo>
                    <a:pt x="70269" y="27216"/>
                  </a:lnTo>
                  <a:lnTo>
                    <a:pt x="70167" y="27051"/>
                  </a:lnTo>
                  <a:lnTo>
                    <a:pt x="68668" y="27393"/>
                  </a:lnTo>
                  <a:lnTo>
                    <a:pt x="68529" y="27647"/>
                  </a:lnTo>
                  <a:lnTo>
                    <a:pt x="68427" y="26847"/>
                  </a:lnTo>
                  <a:lnTo>
                    <a:pt x="68275" y="26873"/>
                  </a:lnTo>
                  <a:lnTo>
                    <a:pt x="68275" y="27914"/>
                  </a:lnTo>
                  <a:lnTo>
                    <a:pt x="65176" y="29083"/>
                  </a:lnTo>
                  <a:lnTo>
                    <a:pt x="62382" y="30022"/>
                  </a:lnTo>
                  <a:lnTo>
                    <a:pt x="62890" y="28981"/>
                  </a:lnTo>
                  <a:lnTo>
                    <a:pt x="62979" y="28803"/>
                  </a:lnTo>
                  <a:lnTo>
                    <a:pt x="67513" y="27863"/>
                  </a:lnTo>
                  <a:lnTo>
                    <a:pt x="68275" y="27914"/>
                  </a:lnTo>
                  <a:lnTo>
                    <a:pt x="68275" y="26873"/>
                  </a:lnTo>
                  <a:lnTo>
                    <a:pt x="64617" y="27216"/>
                  </a:lnTo>
                  <a:lnTo>
                    <a:pt x="61150" y="28790"/>
                  </a:lnTo>
                  <a:lnTo>
                    <a:pt x="60807" y="28790"/>
                  </a:lnTo>
                  <a:lnTo>
                    <a:pt x="61912" y="27965"/>
                  </a:lnTo>
                  <a:lnTo>
                    <a:pt x="61937" y="27584"/>
                  </a:lnTo>
                  <a:lnTo>
                    <a:pt x="61772" y="26987"/>
                  </a:lnTo>
                  <a:lnTo>
                    <a:pt x="61010" y="26860"/>
                  </a:lnTo>
                  <a:lnTo>
                    <a:pt x="61010" y="27965"/>
                  </a:lnTo>
                  <a:lnTo>
                    <a:pt x="58242" y="29133"/>
                  </a:lnTo>
                  <a:lnTo>
                    <a:pt x="57289" y="29286"/>
                  </a:lnTo>
                  <a:lnTo>
                    <a:pt x="56502" y="29375"/>
                  </a:lnTo>
                  <a:lnTo>
                    <a:pt x="55232" y="29578"/>
                  </a:lnTo>
                  <a:lnTo>
                    <a:pt x="55549" y="29133"/>
                  </a:lnTo>
                  <a:lnTo>
                    <a:pt x="57035" y="28473"/>
                  </a:lnTo>
                  <a:lnTo>
                    <a:pt x="59029" y="27584"/>
                  </a:lnTo>
                  <a:lnTo>
                    <a:pt x="61010" y="27965"/>
                  </a:lnTo>
                  <a:lnTo>
                    <a:pt x="61010" y="26860"/>
                  </a:lnTo>
                  <a:lnTo>
                    <a:pt x="56756" y="27774"/>
                  </a:lnTo>
                  <a:lnTo>
                    <a:pt x="56337" y="28473"/>
                  </a:lnTo>
                  <a:lnTo>
                    <a:pt x="56680" y="27838"/>
                  </a:lnTo>
                  <a:lnTo>
                    <a:pt x="56896" y="27393"/>
                  </a:lnTo>
                  <a:lnTo>
                    <a:pt x="57111" y="26860"/>
                  </a:lnTo>
                  <a:lnTo>
                    <a:pt x="54991" y="27101"/>
                  </a:lnTo>
                  <a:lnTo>
                    <a:pt x="54876" y="27647"/>
                  </a:lnTo>
                  <a:lnTo>
                    <a:pt x="49847" y="28587"/>
                  </a:lnTo>
                  <a:lnTo>
                    <a:pt x="48679" y="28841"/>
                  </a:lnTo>
                  <a:lnTo>
                    <a:pt x="51041" y="27470"/>
                  </a:lnTo>
                  <a:lnTo>
                    <a:pt x="48475" y="26123"/>
                  </a:lnTo>
                  <a:lnTo>
                    <a:pt x="41795" y="25603"/>
                  </a:lnTo>
                  <a:lnTo>
                    <a:pt x="38950" y="25476"/>
                  </a:lnTo>
                  <a:lnTo>
                    <a:pt x="38023" y="25146"/>
                  </a:lnTo>
                  <a:lnTo>
                    <a:pt x="38709" y="25019"/>
                  </a:lnTo>
                  <a:lnTo>
                    <a:pt x="40309" y="23812"/>
                  </a:lnTo>
                  <a:lnTo>
                    <a:pt x="49326" y="22186"/>
                  </a:lnTo>
                  <a:lnTo>
                    <a:pt x="52628" y="21856"/>
                  </a:lnTo>
                  <a:lnTo>
                    <a:pt x="54940" y="22212"/>
                  </a:lnTo>
                  <a:lnTo>
                    <a:pt x="56578" y="22440"/>
                  </a:lnTo>
                  <a:lnTo>
                    <a:pt x="56502" y="22961"/>
                  </a:lnTo>
                  <a:lnTo>
                    <a:pt x="56832" y="23164"/>
                  </a:lnTo>
                  <a:lnTo>
                    <a:pt x="53073" y="23558"/>
                  </a:lnTo>
                  <a:lnTo>
                    <a:pt x="53213" y="23977"/>
                  </a:lnTo>
                  <a:lnTo>
                    <a:pt x="56908" y="23977"/>
                  </a:lnTo>
                  <a:lnTo>
                    <a:pt x="57569" y="23368"/>
                  </a:lnTo>
                  <a:lnTo>
                    <a:pt x="58204" y="22745"/>
                  </a:lnTo>
                  <a:lnTo>
                    <a:pt x="58331" y="21856"/>
                  </a:lnTo>
                  <a:lnTo>
                    <a:pt x="58381" y="21513"/>
                  </a:lnTo>
                  <a:lnTo>
                    <a:pt x="55435" y="20878"/>
                  </a:lnTo>
                  <a:lnTo>
                    <a:pt x="52565" y="20231"/>
                  </a:lnTo>
                  <a:lnTo>
                    <a:pt x="45821" y="21361"/>
                  </a:lnTo>
                  <a:lnTo>
                    <a:pt x="41402" y="22440"/>
                  </a:lnTo>
                  <a:lnTo>
                    <a:pt x="36906" y="23977"/>
                  </a:lnTo>
                  <a:lnTo>
                    <a:pt x="36791" y="25019"/>
                  </a:lnTo>
                  <a:lnTo>
                    <a:pt x="36677" y="26631"/>
                  </a:lnTo>
                  <a:lnTo>
                    <a:pt x="43459" y="26758"/>
                  </a:lnTo>
                  <a:lnTo>
                    <a:pt x="45262" y="27127"/>
                  </a:lnTo>
                  <a:lnTo>
                    <a:pt x="46824" y="27470"/>
                  </a:lnTo>
                  <a:lnTo>
                    <a:pt x="47244" y="27774"/>
                  </a:lnTo>
                  <a:lnTo>
                    <a:pt x="47320" y="27965"/>
                  </a:lnTo>
                  <a:lnTo>
                    <a:pt x="45008" y="29133"/>
                  </a:lnTo>
                  <a:lnTo>
                    <a:pt x="44310" y="29540"/>
                  </a:lnTo>
                  <a:lnTo>
                    <a:pt x="40119" y="30353"/>
                  </a:lnTo>
                  <a:lnTo>
                    <a:pt x="40119" y="31089"/>
                  </a:lnTo>
                  <a:lnTo>
                    <a:pt x="39878" y="31369"/>
                  </a:lnTo>
                  <a:lnTo>
                    <a:pt x="36487" y="31800"/>
                  </a:lnTo>
                  <a:lnTo>
                    <a:pt x="35369" y="31800"/>
                  </a:lnTo>
                  <a:lnTo>
                    <a:pt x="40119" y="31089"/>
                  </a:lnTo>
                  <a:lnTo>
                    <a:pt x="40119" y="30353"/>
                  </a:lnTo>
                  <a:lnTo>
                    <a:pt x="39382" y="30492"/>
                  </a:lnTo>
                  <a:lnTo>
                    <a:pt x="33299" y="31470"/>
                  </a:lnTo>
                  <a:lnTo>
                    <a:pt x="33121" y="32651"/>
                  </a:lnTo>
                  <a:lnTo>
                    <a:pt x="34480" y="32727"/>
                  </a:lnTo>
                  <a:lnTo>
                    <a:pt x="40868" y="31800"/>
                  </a:lnTo>
                  <a:lnTo>
                    <a:pt x="42621" y="31546"/>
                  </a:lnTo>
                  <a:lnTo>
                    <a:pt x="43395" y="31089"/>
                  </a:lnTo>
                  <a:lnTo>
                    <a:pt x="44399" y="30492"/>
                  </a:lnTo>
                  <a:lnTo>
                    <a:pt x="52324" y="28841"/>
                  </a:lnTo>
                  <a:lnTo>
                    <a:pt x="53848" y="28524"/>
                  </a:lnTo>
                  <a:lnTo>
                    <a:pt x="54991" y="27838"/>
                  </a:lnTo>
                  <a:lnTo>
                    <a:pt x="54013" y="28714"/>
                  </a:lnTo>
                  <a:lnTo>
                    <a:pt x="53238" y="29629"/>
                  </a:lnTo>
                  <a:lnTo>
                    <a:pt x="51879" y="30365"/>
                  </a:lnTo>
                  <a:lnTo>
                    <a:pt x="51879" y="30746"/>
                  </a:lnTo>
                  <a:lnTo>
                    <a:pt x="50469" y="32054"/>
                  </a:lnTo>
                  <a:lnTo>
                    <a:pt x="49644" y="32727"/>
                  </a:lnTo>
                  <a:lnTo>
                    <a:pt x="48768" y="33388"/>
                  </a:lnTo>
                  <a:lnTo>
                    <a:pt x="49441" y="32054"/>
                  </a:lnTo>
                  <a:lnTo>
                    <a:pt x="51879" y="30746"/>
                  </a:lnTo>
                  <a:lnTo>
                    <a:pt x="51879" y="30365"/>
                  </a:lnTo>
                  <a:lnTo>
                    <a:pt x="51625" y="30492"/>
                  </a:lnTo>
                  <a:lnTo>
                    <a:pt x="48729" y="31978"/>
                  </a:lnTo>
                  <a:lnTo>
                    <a:pt x="47713" y="33591"/>
                  </a:lnTo>
                  <a:lnTo>
                    <a:pt x="48768" y="34518"/>
                  </a:lnTo>
                  <a:lnTo>
                    <a:pt x="50419" y="33388"/>
                  </a:lnTo>
                  <a:lnTo>
                    <a:pt x="51701" y="32512"/>
                  </a:lnTo>
                  <a:lnTo>
                    <a:pt x="53682" y="30746"/>
                  </a:lnTo>
                  <a:lnTo>
                    <a:pt x="54597" y="29921"/>
                  </a:lnTo>
                  <a:lnTo>
                    <a:pt x="54762" y="30581"/>
                  </a:lnTo>
                  <a:lnTo>
                    <a:pt x="58216" y="30086"/>
                  </a:lnTo>
                  <a:lnTo>
                    <a:pt x="58762" y="29921"/>
                  </a:lnTo>
                  <a:lnTo>
                    <a:pt x="58928" y="29870"/>
                  </a:lnTo>
                  <a:lnTo>
                    <a:pt x="59537" y="29578"/>
                  </a:lnTo>
                  <a:lnTo>
                    <a:pt x="60185" y="29273"/>
                  </a:lnTo>
                  <a:lnTo>
                    <a:pt x="61290" y="28981"/>
                  </a:lnTo>
                  <a:lnTo>
                    <a:pt x="61099" y="29870"/>
                  </a:lnTo>
                  <a:lnTo>
                    <a:pt x="60972" y="30822"/>
                  </a:lnTo>
                  <a:lnTo>
                    <a:pt x="64592" y="30086"/>
                  </a:lnTo>
                  <a:lnTo>
                    <a:pt x="64731" y="30022"/>
                  </a:lnTo>
                  <a:lnTo>
                    <a:pt x="67144" y="28867"/>
                  </a:lnTo>
                  <a:lnTo>
                    <a:pt x="66776" y="30022"/>
                  </a:lnTo>
                  <a:lnTo>
                    <a:pt x="68770" y="29959"/>
                  </a:lnTo>
                  <a:lnTo>
                    <a:pt x="72491" y="29629"/>
                  </a:lnTo>
                  <a:lnTo>
                    <a:pt x="75260" y="29337"/>
                  </a:lnTo>
                  <a:lnTo>
                    <a:pt x="78371" y="29006"/>
                  </a:lnTo>
                  <a:lnTo>
                    <a:pt x="79311" y="28765"/>
                  </a:lnTo>
                  <a:close/>
                </a:path>
              </a:pathLst>
            </a:custGeom>
            <a:solidFill>
              <a:srgbClr val="231F20"/>
            </a:solidFill>
          </p:spPr>
          <p:txBody>
            <a:bodyPr wrap="square" lIns="0" tIns="0" rIns="0" bIns="0" rtlCol="0"/>
            <a:lstStyle/>
            <a:p>
              <a:endParaRPr/>
            </a:p>
          </p:txBody>
        </p:sp>
        <p:sp>
          <p:nvSpPr>
            <p:cNvPr id="26" name="object 26"/>
            <p:cNvSpPr/>
            <p:nvPr/>
          </p:nvSpPr>
          <p:spPr>
            <a:xfrm>
              <a:off x="1849065" y="6515823"/>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27" name="object 27"/>
            <p:cNvSpPr/>
            <p:nvPr/>
          </p:nvSpPr>
          <p:spPr>
            <a:xfrm>
              <a:off x="1849697" y="6518345"/>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grpSp>
      <p:grpSp>
        <p:nvGrpSpPr>
          <p:cNvPr id="28" name="object 28"/>
          <p:cNvGrpSpPr/>
          <p:nvPr/>
        </p:nvGrpSpPr>
        <p:grpSpPr>
          <a:xfrm>
            <a:off x="731923" y="9094260"/>
            <a:ext cx="659765" cy="507365"/>
            <a:chOff x="731923" y="9094260"/>
            <a:chExt cx="659765" cy="507365"/>
          </a:xfrm>
        </p:grpSpPr>
        <p:sp>
          <p:nvSpPr>
            <p:cNvPr id="29" name="object 29"/>
            <p:cNvSpPr/>
            <p:nvPr/>
          </p:nvSpPr>
          <p:spPr>
            <a:xfrm>
              <a:off x="837695" y="9231704"/>
              <a:ext cx="385445" cy="238760"/>
            </a:xfrm>
            <a:custGeom>
              <a:avLst/>
              <a:gdLst/>
              <a:ahLst/>
              <a:cxnLst/>
              <a:rect l="l" t="t" r="r" b="b"/>
              <a:pathLst>
                <a:path w="385444"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30" name="object 30"/>
            <p:cNvSpPr/>
            <p:nvPr/>
          </p:nvSpPr>
          <p:spPr>
            <a:xfrm>
              <a:off x="837695" y="9231704"/>
              <a:ext cx="385445" cy="238760"/>
            </a:xfrm>
            <a:custGeom>
              <a:avLst/>
              <a:gdLst/>
              <a:ahLst/>
              <a:cxnLst/>
              <a:rect l="l" t="t" r="r" b="b"/>
              <a:pathLst>
                <a:path w="385444"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31" name="object 31"/>
            <p:cNvSpPr/>
            <p:nvPr/>
          </p:nvSpPr>
          <p:spPr>
            <a:xfrm>
              <a:off x="935501" y="9256483"/>
              <a:ext cx="385445" cy="238760"/>
            </a:xfrm>
            <a:custGeom>
              <a:avLst/>
              <a:gdLst/>
              <a:ahLst/>
              <a:cxnLst/>
              <a:rect l="l" t="t" r="r" b="b"/>
              <a:pathLst>
                <a:path w="385444"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32" name="object 32"/>
            <p:cNvSpPr/>
            <p:nvPr/>
          </p:nvSpPr>
          <p:spPr>
            <a:xfrm>
              <a:off x="935501" y="9256483"/>
              <a:ext cx="385445" cy="238760"/>
            </a:xfrm>
            <a:custGeom>
              <a:avLst/>
              <a:gdLst/>
              <a:ahLst/>
              <a:cxnLst/>
              <a:rect l="l" t="t" r="r" b="b"/>
              <a:pathLst>
                <a:path w="385444"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33" name="object 33"/>
            <p:cNvSpPr/>
            <p:nvPr/>
          </p:nvSpPr>
          <p:spPr>
            <a:xfrm>
              <a:off x="733511" y="9095847"/>
              <a:ext cx="656590" cy="504190"/>
            </a:xfrm>
            <a:custGeom>
              <a:avLst/>
              <a:gdLst/>
              <a:ahLst/>
              <a:cxnLst/>
              <a:rect l="l" t="t" r="r" b="b"/>
              <a:pathLst>
                <a:path w="656590"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34" name="object 34"/>
            <p:cNvSpPr/>
            <p:nvPr/>
          </p:nvSpPr>
          <p:spPr>
            <a:xfrm>
              <a:off x="740084" y="9108260"/>
              <a:ext cx="355600" cy="107314"/>
            </a:xfrm>
            <a:custGeom>
              <a:avLst/>
              <a:gdLst/>
              <a:ahLst/>
              <a:cxnLst/>
              <a:rect l="l" t="t" r="r" b="b"/>
              <a:pathLst>
                <a:path w="355600" h="107315">
                  <a:moveTo>
                    <a:pt x="0" y="106933"/>
                  </a:moveTo>
                  <a:lnTo>
                    <a:pt x="355053" y="0"/>
                  </a:lnTo>
                </a:path>
              </a:pathLst>
            </a:custGeom>
            <a:ln w="3175">
              <a:solidFill>
                <a:srgbClr val="231F20"/>
              </a:solidFill>
            </a:ln>
          </p:spPr>
          <p:txBody>
            <a:bodyPr wrap="square" lIns="0" tIns="0" rIns="0" bIns="0" rtlCol="0"/>
            <a:lstStyle/>
            <a:p>
              <a:endParaRPr/>
            </a:p>
          </p:txBody>
        </p:sp>
        <p:sp>
          <p:nvSpPr>
            <p:cNvPr id="35" name="object 35"/>
            <p:cNvSpPr/>
            <p:nvPr/>
          </p:nvSpPr>
          <p:spPr>
            <a:xfrm>
              <a:off x="743756" y="9119596"/>
              <a:ext cx="363220" cy="106045"/>
            </a:xfrm>
            <a:custGeom>
              <a:avLst/>
              <a:gdLst/>
              <a:ahLst/>
              <a:cxnLst/>
              <a:rect l="l" t="t" r="r" b="b"/>
              <a:pathLst>
                <a:path w="363219" h="106045">
                  <a:moveTo>
                    <a:pt x="0" y="105879"/>
                  </a:moveTo>
                  <a:lnTo>
                    <a:pt x="362635" y="0"/>
                  </a:lnTo>
                </a:path>
              </a:pathLst>
            </a:custGeom>
            <a:ln w="3175">
              <a:solidFill>
                <a:srgbClr val="231F20"/>
              </a:solidFill>
            </a:ln>
          </p:spPr>
          <p:txBody>
            <a:bodyPr wrap="square" lIns="0" tIns="0" rIns="0" bIns="0" rtlCol="0"/>
            <a:lstStyle/>
            <a:p>
              <a:endParaRPr/>
            </a:p>
          </p:txBody>
        </p:sp>
      </p:grpSp>
      <p:grpSp>
        <p:nvGrpSpPr>
          <p:cNvPr id="36" name="object 36"/>
          <p:cNvGrpSpPr/>
          <p:nvPr/>
        </p:nvGrpSpPr>
        <p:grpSpPr>
          <a:xfrm>
            <a:off x="1682473" y="7354539"/>
            <a:ext cx="833755" cy="577850"/>
            <a:chOff x="1682473" y="7354539"/>
            <a:chExt cx="833755" cy="577850"/>
          </a:xfrm>
        </p:grpSpPr>
        <p:sp>
          <p:nvSpPr>
            <p:cNvPr id="37" name="object 37"/>
            <p:cNvSpPr/>
            <p:nvPr/>
          </p:nvSpPr>
          <p:spPr>
            <a:xfrm>
              <a:off x="2123161" y="7400639"/>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38" name="object 38"/>
            <p:cNvSpPr/>
            <p:nvPr/>
          </p:nvSpPr>
          <p:spPr>
            <a:xfrm>
              <a:off x="2127290" y="7393745"/>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39" name="object 39"/>
            <p:cNvSpPr/>
            <p:nvPr/>
          </p:nvSpPr>
          <p:spPr>
            <a:xfrm>
              <a:off x="2123197" y="7357459"/>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1"/>
                  </a:lnTo>
                  <a:lnTo>
                    <a:pt x="367880" y="35852"/>
                  </a:lnTo>
                  <a:lnTo>
                    <a:pt x="366433" y="37007"/>
                  </a:lnTo>
                </a:path>
              </a:pathLst>
            </a:custGeom>
            <a:ln w="3175">
              <a:solidFill>
                <a:srgbClr val="231F20"/>
              </a:solidFill>
            </a:ln>
          </p:spPr>
          <p:txBody>
            <a:bodyPr wrap="square" lIns="0" tIns="0" rIns="0" bIns="0" rtlCol="0"/>
            <a:lstStyle/>
            <a:p>
              <a:endParaRPr/>
            </a:p>
          </p:txBody>
        </p:sp>
        <p:sp>
          <p:nvSpPr>
            <p:cNvPr id="40" name="object 40"/>
            <p:cNvSpPr/>
            <p:nvPr/>
          </p:nvSpPr>
          <p:spPr>
            <a:xfrm>
              <a:off x="2224460" y="7376424"/>
              <a:ext cx="168275" cy="25400"/>
            </a:xfrm>
            <a:custGeom>
              <a:avLst/>
              <a:gdLst/>
              <a:ahLst/>
              <a:cxnLst/>
              <a:rect l="l" t="t" r="r" b="b"/>
              <a:pathLst>
                <a:path w="168275" h="25400">
                  <a:moveTo>
                    <a:pt x="167678" y="12700"/>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700"/>
                  </a:lnTo>
                  <a:close/>
                </a:path>
              </a:pathLst>
            </a:custGeom>
            <a:ln w="3175">
              <a:solidFill>
                <a:srgbClr val="231F20"/>
              </a:solidFill>
            </a:ln>
          </p:spPr>
          <p:txBody>
            <a:bodyPr wrap="square" lIns="0" tIns="0" rIns="0" bIns="0" rtlCol="0"/>
            <a:lstStyle/>
            <a:p>
              <a:endParaRPr/>
            </a:p>
          </p:txBody>
        </p:sp>
        <p:sp>
          <p:nvSpPr>
            <p:cNvPr id="41" name="object 41"/>
            <p:cNvSpPr/>
            <p:nvPr/>
          </p:nvSpPr>
          <p:spPr>
            <a:xfrm>
              <a:off x="2122595" y="7590801"/>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42" name="object 42"/>
            <p:cNvSpPr/>
            <p:nvPr/>
          </p:nvSpPr>
          <p:spPr>
            <a:xfrm>
              <a:off x="2125882" y="7600386"/>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43" name="object 43"/>
            <p:cNvSpPr/>
            <p:nvPr/>
          </p:nvSpPr>
          <p:spPr>
            <a:xfrm>
              <a:off x="2136712" y="7413420"/>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44" name="object 44"/>
            <p:cNvSpPr/>
            <p:nvPr/>
          </p:nvSpPr>
          <p:spPr>
            <a:xfrm>
              <a:off x="2149833" y="7417456"/>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5" name="object 45"/>
            <p:cNvSpPr/>
            <p:nvPr/>
          </p:nvSpPr>
          <p:spPr>
            <a:xfrm>
              <a:off x="2162967" y="7423249"/>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6" name="object 46"/>
            <p:cNvSpPr/>
            <p:nvPr/>
          </p:nvSpPr>
          <p:spPr>
            <a:xfrm>
              <a:off x="2176101" y="7423279"/>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7" name="object 47"/>
            <p:cNvSpPr/>
            <p:nvPr/>
          </p:nvSpPr>
          <p:spPr>
            <a:xfrm>
              <a:off x="2189236" y="7425028"/>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8" name="object 48"/>
            <p:cNvSpPr/>
            <p:nvPr/>
          </p:nvSpPr>
          <p:spPr>
            <a:xfrm>
              <a:off x="2202370" y="7428674"/>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9" name="object 49"/>
            <p:cNvSpPr/>
            <p:nvPr/>
          </p:nvSpPr>
          <p:spPr>
            <a:xfrm>
              <a:off x="2215516" y="7428723"/>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50" name="object 50"/>
            <p:cNvSpPr/>
            <p:nvPr/>
          </p:nvSpPr>
          <p:spPr>
            <a:xfrm>
              <a:off x="2228663" y="7430448"/>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51" name="object 51"/>
            <p:cNvSpPr/>
            <p:nvPr/>
          </p:nvSpPr>
          <p:spPr>
            <a:xfrm>
              <a:off x="2241784" y="7431354"/>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52" name="object 52"/>
            <p:cNvSpPr/>
            <p:nvPr/>
          </p:nvSpPr>
          <p:spPr>
            <a:xfrm>
              <a:off x="2254944" y="7432649"/>
              <a:ext cx="635" cy="203835"/>
            </a:xfrm>
            <a:custGeom>
              <a:avLst/>
              <a:gdLst/>
              <a:ahLst/>
              <a:cxnLst/>
              <a:rect l="l" t="t" r="r" b="b"/>
              <a:pathLst>
                <a:path w="635" h="203834">
                  <a:moveTo>
                    <a:pt x="546" y="0"/>
                  </a:moveTo>
                  <a:lnTo>
                    <a:pt x="0" y="203453"/>
                  </a:lnTo>
                </a:path>
              </a:pathLst>
            </a:custGeom>
            <a:ln w="3175">
              <a:solidFill>
                <a:srgbClr val="231F20"/>
              </a:solidFill>
            </a:ln>
          </p:spPr>
          <p:txBody>
            <a:bodyPr wrap="square" lIns="0" tIns="0" rIns="0" bIns="0" rtlCol="0"/>
            <a:lstStyle/>
            <a:p>
              <a:endParaRPr/>
            </a:p>
          </p:txBody>
        </p:sp>
        <p:sp>
          <p:nvSpPr>
            <p:cNvPr id="53" name="object 53"/>
            <p:cNvSpPr/>
            <p:nvPr/>
          </p:nvSpPr>
          <p:spPr>
            <a:xfrm>
              <a:off x="2268052" y="7432681"/>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54" name="object 54"/>
            <p:cNvSpPr/>
            <p:nvPr/>
          </p:nvSpPr>
          <p:spPr>
            <a:xfrm>
              <a:off x="2281199" y="7433847"/>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55" name="object 55"/>
            <p:cNvSpPr/>
            <p:nvPr/>
          </p:nvSpPr>
          <p:spPr>
            <a:xfrm>
              <a:off x="2294332" y="7434503"/>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56" name="object 56"/>
            <p:cNvSpPr/>
            <p:nvPr/>
          </p:nvSpPr>
          <p:spPr>
            <a:xfrm>
              <a:off x="2307492" y="7432780"/>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57" name="object 57"/>
            <p:cNvSpPr/>
            <p:nvPr/>
          </p:nvSpPr>
          <p:spPr>
            <a:xfrm>
              <a:off x="2320626" y="7432842"/>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58" name="object 58"/>
            <p:cNvSpPr/>
            <p:nvPr/>
          </p:nvSpPr>
          <p:spPr>
            <a:xfrm>
              <a:off x="2333785" y="7432854"/>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59" name="object 59"/>
            <p:cNvSpPr/>
            <p:nvPr/>
          </p:nvSpPr>
          <p:spPr>
            <a:xfrm>
              <a:off x="2346919" y="7431657"/>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60" name="object 60"/>
            <p:cNvSpPr/>
            <p:nvPr/>
          </p:nvSpPr>
          <p:spPr>
            <a:xfrm>
              <a:off x="2360065" y="7430795"/>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61" name="object 61"/>
            <p:cNvSpPr/>
            <p:nvPr/>
          </p:nvSpPr>
          <p:spPr>
            <a:xfrm>
              <a:off x="2373186" y="7430857"/>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62" name="object 62"/>
            <p:cNvSpPr/>
            <p:nvPr/>
          </p:nvSpPr>
          <p:spPr>
            <a:xfrm>
              <a:off x="2386333" y="7430882"/>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63" name="object 63"/>
            <p:cNvSpPr/>
            <p:nvPr/>
          </p:nvSpPr>
          <p:spPr>
            <a:xfrm>
              <a:off x="2399504" y="7430014"/>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64" name="object 64"/>
            <p:cNvSpPr/>
            <p:nvPr/>
          </p:nvSpPr>
          <p:spPr>
            <a:xfrm>
              <a:off x="2412664" y="7428618"/>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65" name="object 65"/>
            <p:cNvSpPr/>
            <p:nvPr/>
          </p:nvSpPr>
          <p:spPr>
            <a:xfrm>
              <a:off x="2425810" y="7427000"/>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66" name="object 66"/>
            <p:cNvSpPr/>
            <p:nvPr/>
          </p:nvSpPr>
          <p:spPr>
            <a:xfrm>
              <a:off x="2438970" y="7424855"/>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67" name="object 67"/>
            <p:cNvSpPr/>
            <p:nvPr/>
          </p:nvSpPr>
          <p:spPr>
            <a:xfrm>
              <a:off x="2452128" y="7424221"/>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68" name="object 68"/>
            <p:cNvSpPr/>
            <p:nvPr/>
          </p:nvSpPr>
          <p:spPr>
            <a:xfrm>
              <a:off x="2465263" y="7420377"/>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69" name="object 69"/>
            <p:cNvSpPr/>
            <p:nvPr/>
          </p:nvSpPr>
          <p:spPr>
            <a:xfrm>
              <a:off x="2478435" y="7415597"/>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70" name="object 70"/>
            <p:cNvSpPr/>
            <p:nvPr/>
          </p:nvSpPr>
          <p:spPr>
            <a:xfrm>
              <a:off x="2123156" y="7387927"/>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71" name="object 71"/>
            <p:cNvSpPr/>
            <p:nvPr/>
          </p:nvSpPr>
          <p:spPr>
            <a:xfrm>
              <a:off x="2493366" y="7388900"/>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72" name="object 72"/>
            <p:cNvSpPr/>
            <p:nvPr/>
          </p:nvSpPr>
          <p:spPr>
            <a:xfrm>
              <a:off x="2104517" y="7354539"/>
              <a:ext cx="411147" cy="308283"/>
            </a:xfrm>
            <a:prstGeom prst="rect">
              <a:avLst/>
            </a:prstGeom>
            <a:blipFill>
              <a:blip r:embed="rId6" cstate="print"/>
              <a:stretch>
                <a:fillRect/>
              </a:stretch>
            </a:blipFill>
          </p:spPr>
          <p:txBody>
            <a:bodyPr wrap="square" lIns="0" tIns="0" rIns="0" bIns="0" rtlCol="0"/>
            <a:lstStyle/>
            <a:p>
              <a:endParaRPr/>
            </a:p>
          </p:txBody>
        </p:sp>
        <p:sp>
          <p:nvSpPr>
            <p:cNvPr id="73" name="object 73"/>
            <p:cNvSpPr/>
            <p:nvPr/>
          </p:nvSpPr>
          <p:spPr>
            <a:xfrm>
              <a:off x="1703440" y="7574058"/>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74" name="object 74"/>
            <p:cNvSpPr/>
            <p:nvPr/>
          </p:nvSpPr>
          <p:spPr>
            <a:xfrm>
              <a:off x="1708100" y="7566303"/>
              <a:ext cx="407670" cy="27940"/>
            </a:xfrm>
            <a:custGeom>
              <a:avLst/>
              <a:gdLst/>
              <a:ahLst/>
              <a:cxnLst/>
              <a:rect l="l" t="t" r="r" b="b"/>
              <a:pathLst>
                <a:path w="407669" h="27940">
                  <a:moveTo>
                    <a:pt x="407428" y="838"/>
                  </a:moveTo>
                  <a:lnTo>
                    <a:pt x="381484" y="11594"/>
                  </a:lnTo>
                  <a:lnTo>
                    <a:pt x="335848" y="20118"/>
                  </a:lnTo>
                  <a:lnTo>
                    <a:pt x="275005" y="25682"/>
                  </a:lnTo>
                  <a:lnTo>
                    <a:pt x="203441" y="27559"/>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75" name="object 75"/>
            <p:cNvSpPr/>
            <p:nvPr/>
          </p:nvSpPr>
          <p:spPr>
            <a:xfrm>
              <a:off x="1703477" y="7525505"/>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76" name="object 76"/>
            <p:cNvSpPr/>
            <p:nvPr/>
          </p:nvSpPr>
          <p:spPr>
            <a:xfrm>
              <a:off x="1817373" y="7546839"/>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77" name="object 77"/>
            <p:cNvSpPr/>
            <p:nvPr/>
          </p:nvSpPr>
          <p:spPr>
            <a:xfrm>
              <a:off x="1702831" y="7787897"/>
              <a:ext cx="416559" cy="76835"/>
            </a:xfrm>
            <a:custGeom>
              <a:avLst/>
              <a:gdLst/>
              <a:ahLst/>
              <a:cxnLst/>
              <a:rect l="l" t="t" r="r" b="b"/>
              <a:pathLst>
                <a:path w="416560" h="76834">
                  <a:moveTo>
                    <a:pt x="399973" y="762"/>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78" name="object 78"/>
            <p:cNvSpPr/>
            <p:nvPr/>
          </p:nvSpPr>
          <p:spPr>
            <a:xfrm>
              <a:off x="1706528" y="7798666"/>
              <a:ext cx="408940" cy="45720"/>
            </a:xfrm>
            <a:custGeom>
              <a:avLst/>
              <a:gdLst/>
              <a:ahLst/>
              <a:cxnLst/>
              <a:rect l="l" t="t" r="r" b="b"/>
              <a:pathLst>
                <a:path w="408939" h="45720">
                  <a:moveTo>
                    <a:pt x="408927" y="1130"/>
                  </a:moveTo>
                  <a:lnTo>
                    <a:pt x="383511" y="18717"/>
                  </a:lnTo>
                  <a:lnTo>
                    <a:pt x="337858" y="32710"/>
                  </a:lnTo>
                  <a:lnTo>
                    <a:pt x="276592" y="41905"/>
                  </a:lnTo>
                  <a:lnTo>
                    <a:pt x="204343"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79" name="object 79"/>
            <p:cNvSpPr/>
            <p:nvPr/>
          </p:nvSpPr>
          <p:spPr>
            <a:xfrm>
              <a:off x="1718689" y="7588435"/>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80" name="object 80"/>
            <p:cNvSpPr/>
            <p:nvPr/>
          </p:nvSpPr>
          <p:spPr>
            <a:xfrm>
              <a:off x="1733448" y="7592980"/>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81" name="object 81"/>
            <p:cNvSpPr/>
            <p:nvPr/>
          </p:nvSpPr>
          <p:spPr>
            <a:xfrm>
              <a:off x="1748207" y="7599474"/>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82" name="object 82"/>
            <p:cNvSpPr/>
            <p:nvPr/>
          </p:nvSpPr>
          <p:spPr>
            <a:xfrm>
              <a:off x="1762978" y="7599523"/>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83" name="object 83"/>
            <p:cNvSpPr/>
            <p:nvPr/>
          </p:nvSpPr>
          <p:spPr>
            <a:xfrm>
              <a:off x="1777737" y="7601494"/>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84" name="object 84"/>
            <p:cNvSpPr/>
            <p:nvPr/>
          </p:nvSpPr>
          <p:spPr>
            <a:xfrm>
              <a:off x="1792533" y="7605594"/>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85" name="object 85"/>
            <p:cNvSpPr/>
            <p:nvPr/>
          </p:nvSpPr>
          <p:spPr>
            <a:xfrm>
              <a:off x="1807291" y="7605624"/>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86" name="object 86"/>
            <p:cNvSpPr/>
            <p:nvPr/>
          </p:nvSpPr>
          <p:spPr>
            <a:xfrm>
              <a:off x="1822088" y="7607566"/>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87" name="object 87"/>
            <p:cNvSpPr/>
            <p:nvPr/>
          </p:nvSpPr>
          <p:spPr>
            <a:xfrm>
              <a:off x="1836846" y="7608601"/>
              <a:ext cx="1270" cy="229870"/>
            </a:xfrm>
            <a:custGeom>
              <a:avLst/>
              <a:gdLst/>
              <a:ahLst/>
              <a:cxnLst/>
              <a:rect l="l" t="t" r="r" b="b"/>
              <a:pathLst>
                <a:path w="1269" h="229870">
                  <a:moveTo>
                    <a:pt x="647" y="0"/>
                  </a:moveTo>
                  <a:lnTo>
                    <a:pt x="0" y="229870"/>
                  </a:lnTo>
                </a:path>
              </a:pathLst>
            </a:custGeom>
            <a:ln w="3175">
              <a:solidFill>
                <a:srgbClr val="231F20"/>
              </a:solidFill>
            </a:ln>
          </p:spPr>
          <p:txBody>
            <a:bodyPr wrap="square" lIns="0" tIns="0" rIns="0" bIns="0" rtlCol="0"/>
            <a:lstStyle/>
            <a:p>
              <a:endParaRPr/>
            </a:p>
          </p:txBody>
        </p:sp>
        <p:sp>
          <p:nvSpPr>
            <p:cNvPr id="88" name="object 88"/>
            <p:cNvSpPr/>
            <p:nvPr/>
          </p:nvSpPr>
          <p:spPr>
            <a:xfrm>
              <a:off x="1851630" y="7610040"/>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89" name="object 89"/>
            <p:cNvSpPr/>
            <p:nvPr/>
          </p:nvSpPr>
          <p:spPr>
            <a:xfrm>
              <a:off x="1866388" y="7610077"/>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90" name="object 90"/>
            <p:cNvSpPr/>
            <p:nvPr/>
          </p:nvSpPr>
          <p:spPr>
            <a:xfrm>
              <a:off x="1881160" y="7611391"/>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91" name="object 91"/>
            <p:cNvSpPr/>
            <p:nvPr/>
          </p:nvSpPr>
          <p:spPr>
            <a:xfrm>
              <a:off x="1895930" y="7612148"/>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92" name="object 92"/>
            <p:cNvSpPr/>
            <p:nvPr/>
          </p:nvSpPr>
          <p:spPr>
            <a:xfrm>
              <a:off x="1910715" y="7610214"/>
              <a:ext cx="1270" cy="233679"/>
            </a:xfrm>
            <a:custGeom>
              <a:avLst/>
              <a:gdLst/>
              <a:ahLst/>
              <a:cxnLst/>
              <a:rect l="l" t="t" r="r" b="b"/>
              <a:pathLst>
                <a:path w="1269" h="233679">
                  <a:moveTo>
                    <a:pt x="660" y="0"/>
                  </a:moveTo>
                  <a:lnTo>
                    <a:pt x="0" y="233553"/>
                  </a:lnTo>
                </a:path>
              </a:pathLst>
            </a:custGeom>
            <a:ln w="3175">
              <a:solidFill>
                <a:srgbClr val="231F20"/>
              </a:solidFill>
            </a:ln>
          </p:spPr>
          <p:txBody>
            <a:bodyPr wrap="square" lIns="0" tIns="0" rIns="0" bIns="0" rtlCol="0"/>
            <a:lstStyle/>
            <a:p>
              <a:endParaRPr/>
            </a:p>
          </p:txBody>
        </p:sp>
        <p:sp>
          <p:nvSpPr>
            <p:cNvPr id="93" name="object 93"/>
            <p:cNvSpPr/>
            <p:nvPr/>
          </p:nvSpPr>
          <p:spPr>
            <a:xfrm>
              <a:off x="1925510" y="7610251"/>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94" name="object 94"/>
            <p:cNvSpPr/>
            <p:nvPr/>
          </p:nvSpPr>
          <p:spPr>
            <a:xfrm>
              <a:off x="1940307" y="7610281"/>
              <a:ext cx="635" cy="230504"/>
            </a:xfrm>
            <a:custGeom>
              <a:avLst/>
              <a:gdLst/>
              <a:ahLst/>
              <a:cxnLst/>
              <a:rect l="l" t="t" r="r" b="b"/>
              <a:pathLst>
                <a:path w="635" h="230504">
                  <a:moveTo>
                    <a:pt x="635" y="0"/>
                  </a:moveTo>
                  <a:lnTo>
                    <a:pt x="0" y="230377"/>
                  </a:lnTo>
                </a:path>
              </a:pathLst>
            </a:custGeom>
            <a:ln w="3175">
              <a:solidFill>
                <a:srgbClr val="231F20"/>
              </a:solidFill>
            </a:ln>
          </p:spPr>
          <p:txBody>
            <a:bodyPr wrap="square" lIns="0" tIns="0" rIns="0" bIns="0" rtlCol="0"/>
            <a:lstStyle/>
            <a:p>
              <a:endParaRPr/>
            </a:p>
          </p:txBody>
        </p:sp>
        <p:sp>
          <p:nvSpPr>
            <p:cNvPr id="95" name="object 95"/>
            <p:cNvSpPr/>
            <p:nvPr/>
          </p:nvSpPr>
          <p:spPr>
            <a:xfrm>
              <a:off x="1955053" y="7608949"/>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96" name="object 96"/>
            <p:cNvSpPr/>
            <p:nvPr/>
          </p:nvSpPr>
          <p:spPr>
            <a:xfrm>
              <a:off x="1969848" y="7607981"/>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97" name="object 97"/>
            <p:cNvSpPr/>
            <p:nvPr/>
          </p:nvSpPr>
          <p:spPr>
            <a:xfrm>
              <a:off x="1984632" y="7608037"/>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98" name="object 98"/>
            <p:cNvSpPr/>
            <p:nvPr/>
          </p:nvSpPr>
          <p:spPr>
            <a:xfrm>
              <a:off x="1999404" y="7608061"/>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99" name="object 99"/>
            <p:cNvSpPr/>
            <p:nvPr/>
          </p:nvSpPr>
          <p:spPr>
            <a:xfrm>
              <a:off x="2014174" y="7607089"/>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100" name="object 100"/>
            <p:cNvSpPr/>
            <p:nvPr/>
          </p:nvSpPr>
          <p:spPr>
            <a:xfrm>
              <a:off x="2028983" y="7605514"/>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101" name="object 101"/>
            <p:cNvSpPr/>
            <p:nvPr/>
          </p:nvSpPr>
          <p:spPr>
            <a:xfrm>
              <a:off x="2043741" y="7603703"/>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102" name="object 102"/>
            <p:cNvSpPr/>
            <p:nvPr/>
          </p:nvSpPr>
          <p:spPr>
            <a:xfrm>
              <a:off x="2058550" y="7601296"/>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103" name="object 103"/>
            <p:cNvSpPr/>
            <p:nvPr/>
          </p:nvSpPr>
          <p:spPr>
            <a:xfrm>
              <a:off x="2073360" y="7600584"/>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104" name="object 104"/>
            <p:cNvSpPr/>
            <p:nvPr/>
          </p:nvSpPr>
          <p:spPr>
            <a:xfrm>
              <a:off x="2088131" y="7596267"/>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105" name="object 105"/>
            <p:cNvSpPr/>
            <p:nvPr/>
          </p:nvSpPr>
          <p:spPr>
            <a:xfrm>
              <a:off x="2102952" y="7590866"/>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106" name="object 106"/>
            <p:cNvSpPr/>
            <p:nvPr/>
          </p:nvSpPr>
          <p:spPr>
            <a:xfrm>
              <a:off x="1703437" y="7559760"/>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107" name="object 107"/>
            <p:cNvSpPr/>
            <p:nvPr/>
          </p:nvSpPr>
          <p:spPr>
            <a:xfrm>
              <a:off x="2119746" y="7560838"/>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108" name="object 108"/>
            <p:cNvSpPr/>
            <p:nvPr/>
          </p:nvSpPr>
          <p:spPr>
            <a:xfrm>
              <a:off x="1682473" y="7522213"/>
              <a:ext cx="462339" cy="346658"/>
            </a:xfrm>
            <a:prstGeom prst="rect">
              <a:avLst/>
            </a:prstGeom>
            <a:blipFill>
              <a:blip r:embed="rId7" cstate="print"/>
              <a:stretch>
                <a:fillRect/>
              </a:stretch>
            </a:blipFill>
          </p:spPr>
          <p:txBody>
            <a:bodyPr wrap="square" lIns="0" tIns="0" rIns="0" bIns="0" rtlCol="0"/>
            <a:lstStyle/>
            <a:p>
              <a:endParaRPr/>
            </a:p>
          </p:txBody>
        </p:sp>
        <p:sp>
          <p:nvSpPr>
            <p:cNvPr id="109" name="object 109"/>
            <p:cNvSpPr/>
            <p:nvPr/>
          </p:nvSpPr>
          <p:spPr>
            <a:xfrm>
              <a:off x="2234939" y="7707516"/>
              <a:ext cx="172542" cy="224629"/>
            </a:xfrm>
            <a:prstGeom prst="rect">
              <a:avLst/>
            </a:prstGeom>
            <a:blipFill>
              <a:blip r:embed="rId8" cstate="print"/>
              <a:stretch>
                <a:fillRect/>
              </a:stretch>
            </a:blipFill>
          </p:spPr>
          <p:txBody>
            <a:bodyPr wrap="square" lIns="0" tIns="0" rIns="0" bIns="0" rtlCol="0"/>
            <a:lstStyle/>
            <a:p>
              <a:endParaRPr/>
            </a:p>
          </p:txBody>
        </p:sp>
      </p:grpSp>
      <p:sp>
        <p:nvSpPr>
          <p:cNvPr id="110" name="object 110"/>
          <p:cNvSpPr/>
          <p:nvPr/>
        </p:nvSpPr>
        <p:spPr>
          <a:xfrm>
            <a:off x="972432" y="6698584"/>
            <a:ext cx="159264" cy="77558"/>
          </a:xfrm>
          <a:prstGeom prst="rect">
            <a:avLst/>
          </a:prstGeom>
          <a:blipFill>
            <a:blip r:embed="rId9" cstate="print"/>
            <a:stretch>
              <a:fillRect/>
            </a:stretch>
          </a:blipFill>
        </p:spPr>
        <p:txBody>
          <a:bodyPr wrap="square" lIns="0" tIns="0" rIns="0" bIns="0" rtlCol="0"/>
          <a:lstStyle/>
          <a:p>
            <a:endParaRPr/>
          </a:p>
        </p:txBody>
      </p:sp>
      <p:sp>
        <p:nvSpPr>
          <p:cNvPr id="111" name="object 111"/>
          <p:cNvSpPr txBox="1"/>
          <p:nvPr/>
        </p:nvSpPr>
        <p:spPr>
          <a:xfrm rot="20280000">
            <a:off x="1117693" y="6710581"/>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grpSp>
        <p:nvGrpSpPr>
          <p:cNvPr id="112" name="object 112"/>
          <p:cNvGrpSpPr/>
          <p:nvPr/>
        </p:nvGrpSpPr>
        <p:grpSpPr>
          <a:xfrm>
            <a:off x="654157" y="6612303"/>
            <a:ext cx="812800" cy="400050"/>
            <a:chOff x="654157" y="6612303"/>
            <a:chExt cx="812800" cy="400050"/>
          </a:xfrm>
        </p:grpSpPr>
        <p:sp>
          <p:nvSpPr>
            <p:cNvPr id="113" name="object 113"/>
            <p:cNvSpPr/>
            <p:nvPr/>
          </p:nvSpPr>
          <p:spPr>
            <a:xfrm>
              <a:off x="662363" y="6701990"/>
              <a:ext cx="802005" cy="267970"/>
            </a:xfrm>
            <a:custGeom>
              <a:avLst/>
              <a:gdLst/>
              <a:ahLst/>
              <a:cxnLst/>
              <a:rect l="l" t="t" r="r" b="b"/>
              <a:pathLst>
                <a:path w="802005" h="267970">
                  <a:moveTo>
                    <a:pt x="792022" y="115100"/>
                  </a:moveTo>
                  <a:lnTo>
                    <a:pt x="697453" y="177154"/>
                  </a:lnTo>
                  <a:lnTo>
                    <a:pt x="583960" y="216715"/>
                  </a:lnTo>
                  <a:lnTo>
                    <a:pt x="484261" y="243128"/>
                  </a:lnTo>
                  <a:lnTo>
                    <a:pt x="441452" y="252742"/>
                  </a:lnTo>
                  <a:lnTo>
                    <a:pt x="381848" y="264734"/>
                  </a:lnTo>
                  <a:lnTo>
                    <a:pt x="330030" y="267479"/>
                  </a:lnTo>
                  <a:lnTo>
                    <a:pt x="293463" y="265678"/>
                  </a:lnTo>
                  <a:lnTo>
                    <a:pt x="136484" y="210978"/>
                  </a:lnTo>
                  <a:lnTo>
                    <a:pt x="52035" y="147467"/>
                  </a:lnTo>
                  <a:lnTo>
                    <a:pt x="11900" y="94188"/>
                  </a:lnTo>
                  <a:lnTo>
                    <a:pt x="0" y="0"/>
                  </a:lnTo>
                  <a:lnTo>
                    <a:pt x="64955" y="70742"/>
                  </a:lnTo>
                  <a:lnTo>
                    <a:pt x="110593" y="111452"/>
                  </a:lnTo>
                  <a:lnTo>
                    <a:pt x="158500" y="137545"/>
                  </a:lnTo>
                  <a:lnTo>
                    <a:pt x="230263" y="164439"/>
                  </a:lnTo>
                  <a:lnTo>
                    <a:pt x="297255" y="178501"/>
                  </a:lnTo>
                  <a:lnTo>
                    <a:pt x="341045" y="182830"/>
                  </a:lnTo>
                  <a:lnTo>
                    <a:pt x="380950" y="177103"/>
                  </a:lnTo>
                  <a:lnTo>
                    <a:pt x="436283" y="160997"/>
                  </a:lnTo>
                  <a:lnTo>
                    <a:pt x="612338" y="126782"/>
                  </a:lnTo>
                  <a:lnTo>
                    <a:pt x="709056" y="103158"/>
                  </a:lnTo>
                  <a:lnTo>
                    <a:pt x="760670" y="79130"/>
                  </a:lnTo>
                  <a:lnTo>
                    <a:pt x="801408" y="43700"/>
                  </a:lnTo>
                </a:path>
              </a:pathLst>
            </a:custGeom>
            <a:ln w="5321">
              <a:solidFill>
                <a:srgbClr val="221914"/>
              </a:solidFill>
            </a:ln>
          </p:spPr>
          <p:txBody>
            <a:bodyPr wrap="square" lIns="0" tIns="0" rIns="0" bIns="0" rtlCol="0"/>
            <a:lstStyle/>
            <a:p>
              <a:endParaRPr/>
            </a:p>
          </p:txBody>
        </p:sp>
        <p:sp>
          <p:nvSpPr>
            <p:cNvPr id="114" name="object 114"/>
            <p:cNvSpPr/>
            <p:nvPr/>
          </p:nvSpPr>
          <p:spPr>
            <a:xfrm>
              <a:off x="922016" y="6966793"/>
              <a:ext cx="40640" cy="42545"/>
            </a:xfrm>
            <a:custGeom>
              <a:avLst/>
              <a:gdLst/>
              <a:ahLst/>
              <a:cxnLst/>
              <a:rect l="l" t="t" r="r" b="b"/>
              <a:pathLst>
                <a:path w="40640" h="42545">
                  <a:moveTo>
                    <a:pt x="6311" y="0"/>
                  </a:moveTo>
                  <a:lnTo>
                    <a:pt x="0" y="10325"/>
                  </a:lnTo>
                  <a:lnTo>
                    <a:pt x="9715" y="16040"/>
                  </a:lnTo>
                  <a:lnTo>
                    <a:pt x="10871" y="27495"/>
                  </a:lnTo>
                  <a:lnTo>
                    <a:pt x="3441" y="27495"/>
                  </a:lnTo>
                  <a:lnTo>
                    <a:pt x="4559" y="36068"/>
                  </a:lnTo>
                  <a:lnTo>
                    <a:pt x="37211" y="42379"/>
                  </a:lnTo>
                  <a:lnTo>
                    <a:pt x="36093" y="33197"/>
                  </a:lnTo>
                  <a:lnTo>
                    <a:pt x="28654" y="32336"/>
                  </a:lnTo>
                  <a:lnTo>
                    <a:pt x="25876" y="30502"/>
                  </a:lnTo>
                  <a:lnTo>
                    <a:pt x="27488" y="26300"/>
                  </a:lnTo>
                  <a:lnTo>
                    <a:pt x="33223" y="18338"/>
                  </a:lnTo>
                  <a:lnTo>
                    <a:pt x="40627" y="12623"/>
                  </a:lnTo>
                  <a:lnTo>
                    <a:pt x="37211" y="5727"/>
                  </a:lnTo>
                  <a:lnTo>
                    <a:pt x="6311" y="0"/>
                  </a:lnTo>
                  <a:close/>
                </a:path>
              </a:pathLst>
            </a:custGeom>
            <a:ln w="5321">
              <a:solidFill>
                <a:srgbClr val="221914"/>
              </a:solidFill>
            </a:ln>
          </p:spPr>
          <p:txBody>
            <a:bodyPr wrap="square" lIns="0" tIns="0" rIns="0" bIns="0" rtlCol="0"/>
            <a:lstStyle/>
            <a:p>
              <a:endParaRPr/>
            </a:p>
          </p:txBody>
        </p:sp>
        <p:sp>
          <p:nvSpPr>
            <p:cNvPr id="115" name="object 115"/>
            <p:cNvSpPr/>
            <p:nvPr/>
          </p:nvSpPr>
          <p:spPr>
            <a:xfrm>
              <a:off x="924297" y="6969081"/>
              <a:ext cx="33655" cy="13970"/>
            </a:xfrm>
            <a:custGeom>
              <a:avLst/>
              <a:gdLst/>
              <a:ahLst/>
              <a:cxnLst/>
              <a:rect l="l" t="t" r="r" b="b"/>
              <a:pathLst>
                <a:path w="33655" h="13970">
                  <a:moveTo>
                    <a:pt x="6896" y="0"/>
                  </a:moveTo>
                  <a:lnTo>
                    <a:pt x="0" y="9144"/>
                  </a:lnTo>
                  <a:lnTo>
                    <a:pt x="14909" y="10312"/>
                  </a:lnTo>
                  <a:lnTo>
                    <a:pt x="26740" y="13444"/>
                  </a:lnTo>
                  <a:lnTo>
                    <a:pt x="32354" y="13890"/>
                  </a:lnTo>
                  <a:lnTo>
                    <a:pt x="33256" y="11112"/>
                  </a:lnTo>
                  <a:lnTo>
                    <a:pt x="30949" y="4572"/>
                  </a:lnTo>
                </a:path>
              </a:pathLst>
            </a:custGeom>
            <a:ln w="5321">
              <a:solidFill>
                <a:srgbClr val="221914"/>
              </a:solidFill>
            </a:ln>
          </p:spPr>
          <p:txBody>
            <a:bodyPr wrap="square" lIns="0" tIns="0" rIns="0" bIns="0" rtlCol="0"/>
            <a:lstStyle/>
            <a:p>
              <a:endParaRPr/>
            </a:p>
          </p:txBody>
        </p:sp>
        <p:sp>
          <p:nvSpPr>
            <p:cNvPr id="116" name="object 116"/>
            <p:cNvSpPr/>
            <p:nvPr/>
          </p:nvSpPr>
          <p:spPr>
            <a:xfrm>
              <a:off x="725156" y="6865137"/>
              <a:ext cx="5080" cy="29209"/>
            </a:xfrm>
            <a:custGeom>
              <a:avLst/>
              <a:gdLst/>
              <a:ahLst/>
              <a:cxnLst/>
              <a:rect l="l" t="t" r="r" b="b"/>
              <a:pathLst>
                <a:path w="5079" h="29209">
                  <a:moveTo>
                    <a:pt x="3035" y="0"/>
                  </a:moveTo>
                  <a:lnTo>
                    <a:pt x="0" y="6477"/>
                  </a:lnTo>
                  <a:lnTo>
                    <a:pt x="4940" y="11404"/>
                  </a:lnTo>
                  <a:lnTo>
                    <a:pt x="2285" y="24688"/>
                  </a:lnTo>
                  <a:lnTo>
                    <a:pt x="4203" y="28867"/>
                  </a:lnTo>
                </a:path>
              </a:pathLst>
            </a:custGeom>
            <a:ln w="5321">
              <a:solidFill>
                <a:srgbClr val="221914"/>
              </a:solidFill>
            </a:ln>
          </p:spPr>
          <p:txBody>
            <a:bodyPr wrap="square" lIns="0" tIns="0" rIns="0" bIns="0" rtlCol="0"/>
            <a:lstStyle/>
            <a:p>
              <a:endParaRPr/>
            </a:p>
          </p:txBody>
        </p:sp>
        <p:sp>
          <p:nvSpPr>
            <p:cNvPr id="117" name="object 117"/>
            <p:cNvSpPr/>
            <p:nvPr/>
          </p:nvSpPr>
          <p:spPr>
            <a:xfrm>
              <a:off x="725576" y="6867426"/>
              <a:ext cx="13335" cy="8890"/>
            </a:xfrm>
            <a:custGeom>
              <a:avLst/>
              <a:gdLst/>
              <a:ahLst/>
              <a:cxnLst/>
              <a:rect l="l" t="t" r="r" b="b"/>
              <a:pathLst>
                <a:path w="13334" h="8890">
                  <a:moveTo>
                    <a:pt x="4152" y="0"/>
                  </a:moveTo>
                  <a:lnTo>
                    <a:pt x="0" y="3797"/>
                  </a:lnTo>
                  <a:lnTo>
                    <a:pt x="10629" y="8369"/>
                  </a:lnTo>
                  <a:lnTo>
                    <a:pt x="12903" y="5334"/>
                  </a:lnTo>
                </a:path>
              </a:pathLst>
            </a:custGeom>
            <a:ln w="5321">
              <a:solidFill>
                <a:srgbClr val="221914"/>
              </a:solidFill>
            </a:ln>
          </p:spPr>
          <p:txBody>
            <a:bodyPr wrap="square" lIns="0" tIns="0" rIns="0" bIns="0" rtlCol="0"/>
            <a:lstStyle/>
            <a:p>
              <a:endParaRPr/>
            </a:p>
          </p:txBody>
        </p:sp>
        <p:sp>
          <p:nvSpPr>
            <p:cNvPr id="118" name="object 118"/>
            <p:cNvSpPr/>
            <p:nvPr/>
          </p:nvSpPr>
          <p:spPr>
            <a:xfrm>
              <a:off x="728976" y="6878833"/>
              <a:ext cx="14604" cy="22860"/>
            </a:xfrm>
            <a:custGeom>
              <a:avLst/>
              <a:gdLst/>
              <a:ahLst/>
              <a:cxnLst/>
              <a:rect l="l" t="t" r="r" b="b"/>
              <a:pathLst>
                <a:path w="14604" h="22859">
                  <a:moveTo>
                    <a:pt x="393" y="15176"/>
                  </a:moveTo>
                  <a:lnTo>
                    <a:pt x="6070" y="21272"/>
                  </a:lnTo>
                  <a:lnTo>
                    <a:pt x="10274" y="22783"/>
                  </a:lnTo>
                  <a:lnTo>
                    <a:pt x="12560" y="16306"/>
                  </a:lnTo>
                  <a:lnTo>
                    <a:pt x="0" y="10261"/>
                  </a:lnTo>
                  <a:lnTo>
                    <a:pt x="7988" y="3048"/>
                  </a:lnTo>
                  <a:lnTo>
                    <a:pt x="14439" y="2298"/>
                  </a:lnTo>
                  <a:lnTo>
                    <a:pt x="14439" y="0"/>
                  </a:lnTo>
                </a:path>
              </a:pathLst>
            </a:custGeom>
            <a:ln w="5321">
              <a:solidFill>
                <a:srgbClr val="221914"/>
              </a:solidFill>
            </a:ln>
          </p:spPr>
          <p:txBody>
            <a:bodyPr wrap="square" lIns="0" tIns="0" rIns="0" bIns="0" rtlCol="0"/>
            <a:lstStyle/>
            <a:p>
              <a:endParaRPr/>
            </a:p>
          </p:txBody>
        </p:sp>
        <p:sp>
          <p:nvSpPr>
            <p:cNvPr id="119" name="object 119"/>
            <p:cNvSpPr/>
            <p:nvPr/>
          </p:nvSpPr>
          <p:spPr>
            <a:xfrm>
              <a:off x="656818" y="6773824"/>
              <a:ext cx="7620" cy="30480"/>
            </a:xfrm>
            <a:custGeom>
              <a:avLst/>
              <a:gdLst/>
              <a:ahLst/>
              <a:cxnLst/>
              <a:rect l="l" t="t" r="r" b="b"/>
              <a:pathLst>
                <a:path w="7620" h="30479">
                  <a:moveTo>
                    <a:pt x="7264" y="0"/>
                  </a:moveTo>
                  <a:lnTo>
                    <a:pt x="0" y="7378"/>
                  </a:lnTo>
                  <a:lnTo>
                    <a:pt x="4076" y="13042"/>
                  </a:lnTo>
                  <a:lnTo>
                    <a:pt x="2590" y="25730"/>
                  </a:lnTo>
                  <a:lnTo>
                    <a:pt x="3810" y="30162"/>
                  </a:lnTo>
                </a:path>
              </a:pathLst>
            </a:custGeom>
            <a:ln w="5321">
              <a:solidFill>
                <a:srgbClr val="221914"/>
              </a:solidFill>
            </a:ln>
          </p:spPr>
          <p:txBody>
            <a:bodyPr wrap="square" lIns="0" tIns="0" rIns="0" bIns="0" rtlCol="0"/>
            <a:lstStyle/>
            <a:p>
              <a:endParaRPr/>
            </a:p>
          </p:txBody>
        </p:sp>
        <p:sp>
          <p:nvSpPr>
            <p:cNvPr id="120" name="object 120"/>
            <p:cNvSpPr/>
            <p:nvPr/>
          </p:nvSpPr>
          <p:spPr>
            <a:xfrm>
              <a:off x="657271" y="6777278"/>
              <a:ext cx="12700" cy="10160"/>
            </a:xfrm>
            <a:custGeom>
              <a:avLst/>
              <a:gdLst/>
              <a:ahLst/>
              <a:cxnLst/>
              <a:rect l="l" t="t" r="r" b="b"/>
              <a:pathLst>
                <a:path w="12700" h="10159">
                  <a:moveTo>
                    <a:pt x="8039" y="0"/>
                  </a:moveTo>
                  <a:lnTo>
                    <a:pt x="0" y="3606"/>
                  </a:lnTo>
                  <a:lnTo>
                    <a:pt x="9779" y="9804"/>
                  </a:lnTo>
                  <a:lnTo>
                    <a:pt x="12509" y="7188"/>
                  </a:lnTo>
                </a:path>
              </a:pathLst>
            </a:custGeom>
            <a:ln w="5321">
              <a:solidFill>
                <a:srgbClr val="221914"/>
              </a:solidFill>
            </a:ln>
          </p:spPr>
          <p:txBody>
            <a:bodyPr wrap="square" lIns="0" tIns="0" rIns="0" bIns="0" rtlCol="0"/>
            <a:lstStyle/>
            <a:p>
              <a:endParaRPr/>
            </a:p>
          </p:txBody>
        </p:sp>
        <p:sp>
          <p:nvSpPr>
            <p:cNvPr id="121" name="object 121"/>
            <p:cNvSpPr/>
            <p:nvPr/>
          </p:nvSpPr>
          <p:spPr>
            <a:xfrm>
              <a:off x="657791" y="6791248"/>
              <a:ext cx="16510" cy="21590"/>
            </a:xfrm>
            <a:custGeom>
              <a:avLst/>
              <a:gdLst/>
              <a:ahLst/>
              <a:cxnLst/>
              <a:rect l="l" t="t" r="r" b="b"/>
              <a:pathLst>
                <a:path w="16509" h="21590">
                  <a:moveTo>
                    <a:pt x="2832" y="12738"/>
                  </a:moveTo>
                  <a:lnTo>
                    <a:pt x="8077" y="19227"/>
                  </a:lnTo>
                  <a:lnTo>
                    <a:pt x="11988" y="21374"/>
                  </a:lnTo>
                  <a:lnTo>
                    <a:pt x="11988" y="12738"/>
                  </a:lnTo>
                  <a:lnTo>
                    <a:pt x="0" y="7823"/>
                  </a:lnTo>
                  <a:lnTo>
                    <a:pt x="9042" y="1981"/>
                  </a:lnTo>
                  <a:lnTo>
                    <a:pt x="15557" y="2247"/>
                  </a:lnTo>
                  <a:lnTo>
                    <a:pt x="15900" y="0"/>
                  </a:lnTo>
                </a:path>
              </a:pathLst>
            </a:custGeom>
            <a:ln w="5321">
              <a:solidFill>
                <a:srgbClr val="221914"/>
              </a:solidFill>
            </a:ln>
          </p:spPr>
          <p:txBody>
            <a:bodyPr wrap="square" lIns="0" tIns="0" rIns="0" bIns="0" rtlCol="0"/>
            <a:lstStyle/>
            <a:p>
              <a:endParaRPr/>
            </a:p>
          </p:txBody>
        </p:sp>
        <p:sp>
          <p:nvSpPr>
            <p:cNvPr id="122" name="object 122"/>
            <p:cNvSpPr/>
            <p:nvPr/>
          </p:nvSpPr>
          <p:spPr>
            <a:xfrm>
              <a:off x="1280344" y="6904104"/>
              <a:ext cx="27940" cy="41275"/>
            </a:xfrm>
            <a:custGeom>
              <a:avLst/>
              <a:gdLst/>
              <a:ahLst/>
              <a:cxnLst/>
              <a:rect l="l" t="t" r="r" b="b"/>
              <a:pathLst>
                <a:path w="27940" h="41275">
                  <a:moveTo>
                    <a:pt x="24866" y="0"/>
                  </a:moveTo>
                  <a:lnTo>
                    <a:pt x="24866" y="6578"/>
                  </a:lnTo>
                  <a:lnTo>
                    <a:pt x="23201" y="16196"/>
                  </a:lnTo>
                  <a:lnTo>
                    <a:pt x="24477" y="25011"/>
                  </a:lnTo>
                  <a:lnTo>
                    <a:pt x="26704" y="31451"/>
                  </a:lnTo>
                  <a:lnTo>
                    <a:pt x="27889" y="33947"/>
                  </a:lnTo>
                  <a:lnTo>
                    <a:pt x="3555" y="41008"/>
                  </a:lnTo>
                  <a:lnTo>
                    <a:pt x="2082" y="33947"/>
                  </a:lnTo>
                  <a:lnTo>
                    <a:pt x="8153" y="31927"/>
                  </a:lnTo>
                  <a:lnTo>
                    <a:pt x="9690" y="23812"/>
                  </a:lnTo>
                  <a:lnTo>
                    <a:pt x="0" y="8102"/>
                  </a:lnTo>
                  <a:lnTo>
                    <a:pt x="3086" y="7086"/>
                  </a:lnTo>
                </a:path>
              </a:pathLst>
            </a:custGeom>
            <a:ln w="5321">
              <a:solidFill>
                <a:srgbClr val="221914"/>
              </a:solidFill>
            </a:ln>
          </p:spPr>
          <p:txBody>
            <a:bodyPr wrap="square" lIns="0" tIns="0" rIns="0" bIns="0" rtlCol="0"/>
            <a:lstStyle/>
            <a:p>
              <a:endParaRPr/>
            </a:p>
          </p:txBody>
        </p:sp>
        <p:sp>
          <p:nvSpPr>
            <p:cNvPr id="123" name="object 123"/>
            <p:cNvSpPr/>
            <p:nvPr/>
          </p:nvSpPr>
          <p:spPr>
            <a:xfrm>
              <a:off x="1284437" y="6905630"/>
              <a:ext cx="19050" cy="12700"/>
            </a:xfrm>
            <a:custGeom>
              <a:avLst/>
              <a:gdLst/>
              <a:ahLst/>
              <a:cxnLst/>
              <a:rect l="l" t="t" r="r" b="b"/>
              <a:pathLst>
                <a:path w="19050" h="12700">
                  <a:moveTo>
                    <a:pt x="2057" y="5054"/>
                  </a:moveTo>
                  <a:lnTo>
                    <a:pt x="0" y="12166"/>
                  </a:lnTo>
                  <a:lnTo>
                    <a:pt x="3543" y="11645"/>
                  </a:lnTo>
                  <a:lnTo>
                    <a:pt x="18745" y="6070"/>
                  </a:lnTo>
                  <a:lnTo>
                    <a:pt x="17716" y="0"/>
                  </a:lnTo>
                </a:path>
              </a:pathLst>
            </a:custGeom>
            <a:ln w="5321">
              <a:solidFill>
                <a:srgbClr val="221914"/>
              </a:solidFill>
            </a:ln>
          </p:spPr>
          <p:txBody>
            <a:bodyPr wrap="square" lIns="0" tIns="0" rIns="0" bIns="0" rtlCol="0"/>
            <a:lstStyle/>
            <a:p>
              <a:endParaRPr/>
            </a:p>
          </p:txBody>
        </p:sp>
        <p:sp>
          <p:nvSpPr>
            <p:cNvPr id="124" name="object 124"/>
            <p:cNvSpPr/>
            <p:nvPr/>
          </p:nvSpPr>
          <p:spPr>
            <a:xfrm>
              <a:off x="1281026" y="6913481"/>
              <a:ext cx="5715" cy="22860"/>
            </a:xfrm>
            <a:custGeom>
              <a:avLst/>
              <a:gdLst/>
              <a:ahLst/>
              <a:cxnLst/>
              <a:rect l="l" t="t" r="r" b="b"/>
              <a:pathLst>
                <a:path w="5715" h="22859">
                  <a:moveTo>
                    <a:pt x="0" y="0"/>
                  </a:moveTo>
                  <a:lnTo>
                    <a:pt x="5359" y="15951"/>
                  </a:lnTo>
                  <a:lnTo>
                    <a:pt x="1905" y="22771"/>
                  </a:lnTo>
                </a:path>
              </a:pathLst>
            </a:custGeom>
            <a:ln w="5321">
              <a:solidFill>
                <a:srgbClr val="221914"/>
              </a:solidFill>
            </a:ln>
          </p:spPr>
          <p:txBody>
            <a:bodyPr wrap="square" lIns="0" tIns="0" rIns="0" bIns="0" rtlCol="0"/>
            <a:lstStyle/>
            <a:p>
              <a:endParaRPr/>
            </a:p>
          </p:txBody>
        </p:sp>
        <p:sp>
          <p:nvSpPr>
            <p:cNvPr id="125" name="object 125"/>
            <p:cNvSpPr/>
            <p:nvPr/>
          </p:nvSpPr>
          <p:spPr>
            <a:xfrm>
              <a:off x="1436594" y="6819130"/>
              <a:ext cx="24765" cy="45085"/>
            </a:xfrm>
            <a:custGeom>
              <a:avLst/>
              <a:gdLst/>
              <a:ahLst/>
              <a:cxnLst/>
              <a:rect l="l" t="t" r="r" b="b"/>
              <a:pathLst>
                <a:path w="24765" h="45084">
                  <a:moveTo>
                    <a:pt x="17729" y="0"/>
                  </a:moveTo>
                  <a:lnTo>
                    <a:pt x="19926" y="6159"/>
                  </a:lnTo>
                  <a:lnTo>
                    <a:pt x="19939" y="19469"/>
                  </a:lnTo>
                  <a:lnTo>
                    <a:pt x="24396" y="29171"/>
                  </a:lnTo>
                  <a:lnTo>
                    <a:pt x="10121" y="44564"/>
                  </a:lnTo>
                  <a:lnTo>
                    <a:pt x="10045" y="34505"/>
                  </a:lnTo>
                  <a:lnTo>
                    <a:pt x="14325" y="30861"/>
                  </a:lnTo>
                  <a:lnTo>
                    <a:pt x="13169" y="26682"/>
                  </a:lnTo>
                  <a:lnTo>
                    <a:pt x="0" y="14820"/>
                  </a:lnTo>
                  <a:lnTo>
                    <a:pt x="4254" y="15811"/>
                  </a:lnTo>
                </a:path>
              </a:pathLst>
            </a:custGeom>
            <a:ln w="5321">
              <a:solidFill>
                <a:srgbClr val="221914"/>
              </a:solidFill>
            </a:ln>
          </p:spPr>
          <p:txBody>
            <a:bodyPr wrap="square" lIns="0" tIns="0" rIns="0" bIns="0" rtlCol="0"/>
            <a:lstStyle/>
            <a:p>
              <a:endParaRPr/>
            </a:p>
          </p:txBody>
        </p:sp>
        <p:sp>
          <p:nvSpPr>
            <p:cNvPr id="126" name="object 126"/>
            <p:cNvSpPr/>
            <p:nvPr/>
          </p:nvSpPr>
          <p:spPr>
            <a:xfrm>
              <a:off x="1437580" y="6834943"/>
              <a:ext cx="10160" cy="20955"/>
            </a:xfrm>
            <a:custGeom>
              <a:avLst/>
              <a:gdLst/>
              <a:ahLst/>
              <a:cxnLst/>
              <a:rect l="l" t="t" r="r" b="b"/>
              <a:pathLst>
                <a:path w="10159" h="20954">
                  <a:moveTo>
                    <a:pt x="0" y="0"/>
                  </a:moveTo>
                  <a:lnTo>
                    <a:pt x="9677" y="13360"/>
                  </a:lnTo>
                  <a:lnTo>
                    <a:pt x="9131" y="20739"/>
                  </a:lnTo>
                </a:path>
              </a:pathLst>
            </a:custGeom>
            <a:ln w="5321">
              <a:solidFill>
                <a:srgbClr val="221914"/>
              </a:solidFill>
            </a:ln>
          </p:spPr>
          <p:txBody>
            <a:bodyPr wrap="square" lIns="0" tIns="0" rIns="0" bIns="0" rtlCol="0"/>
            <a:lstStyle/>
            <a:p>
              <a:endParaRPr/>
            </a:p>
          </p:txBody>
        </p:sp>
        <p:sp>
          <p:nvSpPr>
            <p:cNvPr id="127" name="object 127"/>
            <p:cNvSpPr/>
            <p:nvPr/>
          </p:nvSpPr>
          <p:spPr>
            <a:xfrm>
              <a:off x="662362" y="6614964"/>
              <a:ext cx="802005" cy="202565"/>
            </a:xfrm>
            <a:custGeom>
              <a:avLst/>
              <a:gdLst/>
              <a:ahLst/>
              <a:cxnLst/>
              <a:rect l="l" t="t" r="r" b="b"/>
              <a:pathLst>
                <a:path w="802005" h="202565">
                  <a:moveTo>
                    <a:pt x="375094" y="0"/>
                  </a:moveTo>
                  <a:lnTo>
                    <a:pt x="208649" y="11896"/>
                  </a:lnTo>
                  <a:lnTo>
                    <a:pt x="114095" y="24926"/>
                  </a:lnTo>
                  <a:lnTo>
                    <a:pt x="56267" y="47248"/>
                  </a:lnTo>
                  <a:lnTo>
                    <a:pt x="0" y="87020"/>
                  </a:lnTo>
                </a:path>
                <a:path w="802005" h="202565">
                  <a:moveTo>
                    <a:pt x="375094" y="0"/>
                  </a:moveTo>
                  <a:lnTo>
                    <a:pt x="614399" y="54306"/>
                  </a:lnTo>
                  <a:lnTo>
                    <a:pt x="738574" y="86026"/>
                  </a:lnTo>
                  <a:lnTo>
                    <a:pt x="787588" y="107416"/>
                  </a:lnTo>
                  <a:lnTo>
                    <a:pt x="801408" y="130733"/>
                  </a:lnTo>
                  <a:lnTo>
                    <a:pt x="792022" y="202133"/>
                  </a:lnTo>
                </a:path>
              </a:pathLst>
            </a:custGeom>
            <a:ln w="5321">
              <a:solidFill>
                <a:srgbClr val="221914"/>
              </a:solidFill>
            </a:ln>
          </p:spPr>
          <p:txBody>
            <a:bodyPr wrap="square" lIns="0" tIns="0" rIns="0" bIns="0" rtlCol="0"/>
            <a:lstStyle/>
            <a:p>
              <a:endParaRPr/>
            </a:p>
          </p:txBody>
        </p:sp>
      </p:grpSp>
      <p:sp>
        <p:nvSpPr>
          <p:cNvPr id="128" name="object 128"/>
          <p:cNvSpPr/>
          <p:nvPr/>
        </p:nvSpPr>
        <p:spPr>
          <a:xfrm>
            <a:off x="3039816" y="6529562"/>
            <a:ext cx="258737" cy="567283"/>
          </a:xfrm>
          <a:prstGeom prst="rect">
            <a:avLst/>
          </a:prstGeom>
          <a:blipFill>
            <a:blip r:embed="rId10" cstate="print"/>
            <a:stretch>
              <a:fillRect/>
            </a:stretch>
          </a:blipFill>
        </p:spPr>
        <p:txBody>
          <a:bodyPr wrap="square" lIns="0" tIns="0" rIns="0" bIns="0" rtlCol="0"/>
          <a:lstStyle/>
          <a:p>
            <a:endParaRPr/>
          </a:p>
        </p:txBody>
      </p:sp>
      <p:grpSp>
        <p:nvGrpSpPr>
          <p:cNvPr id="129" name="object 129"/>
          <p:cNvGrpSpPr/>
          <p:nvPr/>
        </p:nvGrpSpPr>
        <p:grpSpPr>
          <a:xfrm>
            <a:off x="2798183" y="7266147"/>
            <a:ext cx="713740" cy="744855"/>
            <a:chOff x="2798183" y="7266147"/>
            <a:chExt cx="713740" cy="744855"/>
          </a:xfrm>
        </p:grpSpPr>
        <p:sp>
          <p:nvSpPr>
            <p:cNvPr id="130" name="object 130"/>
            <p:cNvSpPr/>
            <p:nvPr/>
          </p:nvSpPr>
          <p:spPr>
            <a:xfrm>
              <a:off x="3333982" y="7558253"/>
              <a:ext cx="177744" cy="201359"/>
            </a:xfrm>
            <a:prstGeom prst="rect">
              <a:avLst/>
            </a:prstGeom>
            <a:blipFill>
              <a:blip r:embed="rId11" cstate="print"/>
              <a:stretch>
                <a:fillRect/>
              </a:stretch>
            </a:blipFill>
          </p:spPr>
          <p:txBody>
            <a:bodyPr wrap="square" lIns="0" tIns="0" rIns="0" bIns="0" rtlCol="0"/>
            <a:lstStyle/>
            <a:p>
              <a:endParaRPr/>
            </a:p>
          </p:txBody>
        </p:sp>
        <p:sp>
          <p:nvSpPr>
            <p:cNvPr id="131" name="object 131"/>
            <p:cNvSpPr/>
            <p:nvPr/>
          </p:nvSpPr>
          <p:spPr>
            <a:xfrm>
              <a:off x="2869143" y="7496734"/>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132" name="object 132"/>
            <p:cNvSpPr/>
            <p:nvPr/>
          </p:nvSpPr>
          <p:spPr>
            <a:xfrm>
              <a:off x="3111610" y="7266147"/>
              <a:ext cx="219657" cy="180648"/>
            </a:xfrm>
            <a:prstGeom prst="rect">
              <a:avLst/>
            </a:prstGeom>
            <a:blipFill>
              <a:blip r:embed="rId12" cstate="print"/>
              <a:stretch>
                <a:fillRect/>
              </a:stretch>
            </a:blipFill>
          </p:spPr>
          <p:txBody>
            <a:bodyPr wrap="square" lIns="0" tIns="0" rIns="0" bIns="0" rtlCol="0"/>
            <a:lstStyle/>
            <a:p>
              <a:endParaRPr/>
            </a:p>
          </p:txBody>
        </p:sp>
        <p:sp>
          <p:nvSpPr>
            <p:cNvPr id="133" name="object 133"/>
            <p:cNvSpPr/>
            <p:nvPr/>
          </p:nvSpPr>
          <p:spPr>
            <a:xfrm>
              <a:off x="2799834" y="7401151"/>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134" name="object 134"/>
            <p:cNvSpPr/>
            <p:nvPr/>
          </p:nvSpPr>
          <p:spPr>
            <a:xfrm>
              <a:off x="3316845" y="7744600"/>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135" name="object 135"/>
            <p:cNvSpPr/>
            <p:nvPr/>
          </p:nvSpPr>
          <p:spPr>
            <a:xfrm>
              <a:off x="3289052" y="7773050"/>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136" name="object 136"/>
            <p:cNvSpPr/>
            <p:nvPr/>
          </p:nvSpPr>
          <p:spPr>
            <a:xfrm>
              <a:off x="3253357" y="7805811"/>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137" name="object 137"/>
            <p:cNvSpPr/>
            <p:nvPr/>
          </p:nvSpPr>
          <p:spPr>
            <a:xfrm>
              <a:off x="3203289" y="7840247"/>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138" name="object 138"/>
            <p:cNvSpPr/>
            <p:nvPr/>
          </p:nvSpPr>
          <p:spPr>
            <a:xfrm>
              <a:off x="3134804" y="7863060"/>
              <a:ext cx="7620" cy="60960"/>
            </a:xfrm>
            <a:custGeom>
              <a:avLst/>
              <a:gdLst/>
              <a:ahLst/>
              <a:cxnLst/>
              <a:rect l="l" t="t" r="r" b="b"/>
              <a:pathLst>
                <a:path w="7619" h="60959">
                  <a:moveTo>
                    <a:pt x="0" y="0"/>
                  </a:moveTo>
                  <a:lnTo>
                    <a:pt x="7581" y="60833"/>
                  </a:lnTo>
                </a:path>
              </a:pathLst>
            </a:custGeom>
            <a:ln w="3302">
              <a:solidFill>
                <a:srgbClr val="58595B"/>
              </a:solidFill>
            </a:ln>
          </p:spPr>
          <p:txBody>
            <a:bodyPr wrap="square" lIns="0" tIns="0" rIns="0" bIns="0" rtlCol="0"/>
            <a:lstStyle/>
            <a:p>
              <a:endParaRPr/>
            </a:p>
          </p:txBody>
        </p:sp>
        <p:sp>
          <p:nvSpPr>
            <p:cNvPr id="139" name="object 139"/>
            <p:cNvSpPr/>
            <p:nvPr/>
          </p:nvSpPr>
          <p:spPr>
            <a:xfrm>
              <a:off x="3047970" y="7859792"/>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140" name="object 140"/>
            <p:cNvSpPr/>
            <p:nvPr/>
          </p:nvSpPr>
          <p:spPr>
            <a:xfrm>
              <a:off x="2865278" y="7750490"/>
              <a:ext cx="136734" cy="141330"/>
            </a:xfrm>
            <a:prstGeom prst="rect">
              <a:avLst/>
            </a:prstGeom>
            <a:blipFill>
              <a:blip r:embed="rId13" cstate="print"/>
              <a:stretch>
                <a:fillRect/>
              </a:stretch>
            </a:blipFill>
          </p:spPr>
          <p:txBody>
            <a:bodyPr wrap="square" lIns="0" tIns="0" rIns="0" bIns="0" rtlCol="0"/>
            <a:lstStyle/>
            <a:p>
              <a:endParaRPr/>
            </a:p>
          </p:txBody>
        </p:sp>
        <p:sp>
          <p:nvSpPr>
            <p:cNvPr id="141" name="object 141"/>
            <p:cNvSpPr/>
            <p:nvPr/>
          </p:nvSpPr>
          <p:spPr>
            <a:xfrm>
              <a:off x="2842872" y="7695202"/>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142" name="object 142"/>
            <p:cNvSpPr/>
            <p:nvPr/>
          </p:nvSpPr>
          <p:spPr>
            <a:xfrm>
              <a:off x="2846860" y="7615060"/>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143" name="object 143"/>
            <p:cNvSpPr/>
            <p:nvPr/>
          </p:nvSpPr>
          <p:spPr>
            <a:xfrm>
              <a:off x="2876796" y="7480738"/>
              <a:ext cx="105178" cy="95817"/>
            </a:xfrm>
            <a:prstGeom prst="rect">
              <a:avLst/>
            </a:prstGeom>
            <a:blipFill>
              <a:blip r:embed="rId14" cstate="print"/>
              <a:stretch>
                <a:fillRect/>
              </a:stretch>
            </a:blipFill>
          </p:spPr>
          <p:txBody>
            <a:bodyPr wrap="square" lIns="0" tIns="0" rIns="0" bIns="0" rtlCol="0"/>
            <a:lstStyle/>
            <a:p>
              <a:endParaRPr/>
            </a:p>
          </p:txBody>
        </p:sp>
        <p:sp>
          <p:nvSpPr>
            <p:cNvPr id="144" name="object 144"/>
            <p:cNvSpPr/>
            <p:nvPr/>
          </p:nvSpPr>
          <p:spPr>
            <a:xfrm>
              <a:off x="3021111" y="7443031"/>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145" name="object 145"/>
            <p:cNvSpPr/>
            <p:nvPr/>
          </p:nvSpPr>
          <p:spPr>
            <a:xfrm>
              <a:off x="3113262" y="7432972"/>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146" name="object 146"/>
            <p:cNvSpPr/>
            <p:nvPr/>
          </p:nvSpPr>
          <p:spPr>
            <a:xfrm>
              <a:off x="3182872" y="7477272"/>
              <a:ext cx="116561" cy="109655"/>
            </a:xfrm>
            <a:prstGeom prst="rect">
              <a:avLst/>
            </a:prstGeom>
            <a:blipFill>
              <a:blip r:embed="rId15" cstate="print"/>
              <a:stretch>
                <a:fillRect/>
              </a:stretch>
            </a:blipFill>
          </p:spPr>
          <p:txBody>
            <a:bodyPr wrap="square" lIns="0" tIns="0" rIns="0" bIns="0" rtlCol="0"/>
            <a:lstStyle/>
            <a:p>
              <a:endParaRPr/>
            </a:p>
          </p:txBody>
        </p:sp>
        <p:sp>
          <p:nvSpPr>
            <p:cNvPr id="147" name="object 147"/>
            <p:cNvSpPr/>
            <p:nvPr/>
          </p:nvSpPr>
          <p:spPr>
            <a:xfrm>
              <a:off x="3262119" y="7632135"/>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148" name="object 148"/>
            <p:cNvSpPr/>
            <p:nvPr/>
          </p:nvSpPr>
          <p:spPr>
            <a:xfrm>
              <a:off x="3267967" y="7707461"/>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149" name="object 149"/>
            <p:cNvSpPr/>
            <p:nvPr/>
          </p:nvSpPr>
          <p:spPr>
            <a:xfrm>
              <a:off x="3256631" y="7760828"/>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150" name="object 150"/>
            <p:cNvSpPr/>
            <p:nvPr/>
          </p:nvSpPr>
          <p:spPr>
            <a:xfrm>
              <a:off x="2929364" y="7507188"/>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151" name="object 151"/>
            <p:cNvSpPr/>
            <p:nvPr/>
          </p:nvSpPr>
          <p:spPr>
            <a:xfrm>
              <a:off x="2976599" y="7538590"/>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152" name="object 152"/>
            <p:cNvSpPr/>
            <p:nvPr/>
          </p:nvSpPr>
          <p:spPr>
            <a:xfrm>
              <a:off x="2935907" y="7573162"/>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153" name="object 153"/>
            <p:cNvSpPr/>
            <p:nvPr/>
          </p:nvSpPr>
          <p:spPr>
            <a:xfrm>
              <a:off x="2917799" y="7623594"/>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154" name="object 154"/>
            <p:cNvSpPr/>
            <p:nvPr/>
          </p:nvSpPr>
          <p:spPr>
            <a:xfrm>
              <a:off x="2914004" y="7674472"/>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155" name="object 155"/>
            <p:cNvSpPr/>
            <p:nvPr/>
          </p:nvSpPr>
          <p:spPr>
            <a:xfrm>
              <a:off x="3059807" y="7403963"/>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156" name="object 156"/>
            <p:cNvSpPr/>
            <p:nvPr/>
          </p:nvSpPr>
          <p:spPr>
            <a:xfrm>
              <a:off x="2878311" y="7804423"/>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157" name="object 157"/>
            <p:cNvSpPr/>
            <p:nvPr/>
          </p:nvSpPr>
          <p:spPr>
            <a:xfrm>
              <a:off x="2935908" y="7873187"/>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158" name="object 158"/>
            <p:cNvSpPr/>
            <p:nvPr/>
          </p:nvSpPr>
          <p:spPr>
            <a:xfrm>
              <a:off x="2984011" y="7903877"/>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159" name="object 159"/>
            <p:cNvSpPr/>
            <p:nvPr/>
          </p:nvSpPr>
          <p:spPr>
            <a:xfrm>
              <a:off x="3051805" y="7925011"/>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grpSp>
      <p:sp>
        <p:nvSpPr>
          <p:cNvPr id="160" name="object 160"/>
          <p:cNvSpPr/>
          <p:nvPr/>
        </p:nvSpPr>
        <p:spPr>
          <a:xfrm>
            <a:off x="654559" y="7304862"/>
            <a:ext cx="814336" cy="623328"/>
          </a:xfrm>
          <a:prstGeom prst="rect">
            <a:avLst/>
          </a:prstGeom>
          <a:blipFill>
            <a:blip r:embed="rId16" cstate="print"/>
            <a:stretch>
              <a:fillRect/>
            </a:stretch>
          </a:blipFill>
        </p:spPr>
        <p:txBody>
          <a:bodyPr wrap="square" lIns="0" tIns="0" rIns="0" bIns="0" rtlCol="0"/>
          <a:lstStyle/>
          <a:p>
            <a:endParaRPr/>
          </a:p>
        </p:txBody>
      </p:sp>
      <p:grpSp>
        <p:nvGrpSpPr>
          <p:cNvPr id="161" name="object 161"/>
          <p:cNvGrpSpPr/>
          <p:nvPr/>
        </p:nvGrpSpPr>
        <p:grpSpPr>
          <a:xfrm>
            <a:off x="622788" y="8338266"/>
            <a:ext cx="752475" cy="480695"/>
            <a:chOff x="622788" y="8338266"/>
            <a:chExt cx="752475" cy="480695"/>
          </a:xfrm>
        </p:grpSpPr>
        <p:sp>
          <p:nvSpPr>
            <p:cNvPr id="162" name="object 162"/>
            <p:cNvSpPr/>
            <p:nvPr/>
          </p:nvSpPr>
          <p:spPr>
            <a:xfrm>
              <a:off x="624376" y="8339853"/>
              <a:ext cx="749300" cy="477520"/>
            </a:xfrm>
            <a:custGeom>
              <a:avLst/>
              <a:gdLst/>
              <a:ahLst/>
              <a:cxnLst/>
              <a:rect l="l" t="t" r="r" b="b"/>
              <a:pathLst>
                <a:path w="749300" h="477520">
                  <a:moveTo>
                    <a:pt x="745350" y="238518"/>
                  </a:moveTo>
                  <a:lnTo>
                    <a:pt x="741616" y="238518"/>
                  </a:lnTo>
                  <a:lnTo>
                    <a:pt x="734285" y="284698"/>
                  </a:lnTo>
                  <a:lnTo>
                    <a:pt x="713111" y="327872"/>
                  </a:lnTo>
                  <a:lnTo>
                    <a:pt x="679469" y="367099"/>
                  </a:lnTo>
                  <a:lnTo>
                    <a:pt x="634733" y="401434"/>
                  </a:lnTo>
                  <a:lnTo>
                    <a:pt x="591936" y="424676"/>
                  </a:lnTo>
                  <a:lnTo>
                    <a:pt x="543747" y="443613"/>
                  </a:lnTo>
                  <a:lnTo>
                    <a:pt x="490934" y="457751"/>
                  </a:lnTo>
                  <a:lnTo>
                    <a:pt x="434266" y="466593"/>
                  </a:lnTo>
                  <a:lnTo>
                    <a:pt x="374510" y="469645"/>
                  </a:lnTo>
                  <a:lnTo>
                    <a:pt x="314743" y="466593"/>
                  </a:lnTo>
                  <a:lnTo>
                    <a:pt x="258061" y="457751"/>
                  </a:lnTo>
                  <a:lnTo>
                    <a:pt x="205239" y="443613"/>
                  </a:lnTo>
                  <a:lnTo>
                    <a:pt x="157052" y="424676"/>
                  </a:lnTo>
                  <a:lnTo>
                    <a:pt x="114274" y="401434"/>
                  </a:lnTo>
                  <a:lnTo>
                    <a:pt x="69534" y="367099"/>
                  </a:lnTo>
                  <a:lnTo>
                    <a:pt x="35893" y="327872"/>
                  </a:lnTo>
                  <a:lnTo>
                    <a:pt x="14715" y="284698"/>
                  </a:lnTo>
                  <a:lnTo>
                    <a:pt x="7365" y="238518"/>
                  </a:lnTo>
                  <a:lnTo>
                    <a:pt x="14715" y="192336"/>
                  </a:lnTo>
                  <a:lnTo>
                    <a:pt x="35893" y="149156"/>
                  </a:lnTo>
                  <a:lnTo>
                    <a:pt x="69534" y="109922"/>
                  </a:lnTo>
                  <a:lnTo>
                    <a:pt x="114274" y="75577"/>
                  </a:lnTo>
                  <a:lnTo>
                    <a:pt x="157052" y="52344"/>
                  </a:lnTo>
                  <a:lnTo>
                    <a:pt x="205239" y="33416"/>
                  </a:lnTo>
                  <a:lnTo>
                    <a:pt x="258061" y="19286"/>
                  </a:lnTo>
                  <a:lnTo>
                    <a:pt x="314743" y="10447"/>
                  </a:lnTo>
                  <a:lnTo>
                    <a:pt x="374510" y="7391"/>
                  </a:lnTo>
                  <a:lnTo>
                    <a:pt x="434266" y="10447"/>
                  </a:lnTo>
                  <a:lnTo>
                    <a:pt x="490934" y="19286"/>
                  </a:lnTo>
                  <a:lnTo>
                    <a:pt x="543747" y="33416"/>
                  </a:lnTo>
                  <a:lnTo>
                    <a:pt x="591936" y="52344"/>
                  </a:lnTo>
                  <a:lnTo>
                    <a:pt x="634733" y="75577"/>
                  </a:lnTo>
                  <a:lnTo>
                    <a:pt x="679469" y="109922"/>
                  </a:lnTo>
                  <a:lnTo>
                    <a:pt x="713111" y="149156"/>
                  </a:lnTo>
                  <a:lnTo>
                    <a:pt x="734285" y="192336"/>
                  </a:lnTo>
                  <a:lnTo>
                    <a:pt x="741616" y="238518"/>
                  </a:lnTo>
                  <a:lnTo>
                    <a:pt x="749020" y="238518"/>
                  </a:lnTo>
                  <a:lnTo>
                    <a:pt x="741295" y="190048"/>
                  </a:lnTo>
                  <a:lnTo>
                    <a:pt x="719245" y="145068"/>
                  </a:lnTo>
                  <a:lnTo>
                    <a:pt x="684498" y="104523"/>
                  </a:lnTo>
                  <a:lnTo>
                    <a:pt x="638683" y="69354"/>
                  </a:lnTo>
                  <a:lnTo>
                    <a:pt x="602707" y="49310"/>
                  </a:lnTo>
                  <a:lnTo>
                    <a:pt x="562929" y="32298"/>
                  </a:lnTo>
                  <a:lnTo>
                    <a:pt x="519784" y="18589"/>
                  </a:lnTo>
                  <a:lnTo>
                    <a:pt x="473708" y="8455"/>
                  </a:lnTo>
                  <a:lnTo>
                    <a:pt x="425138" y="2168"/>
                  </a:lnTo>
                  <a:lnTo>
                    <a:pt x="374510" y="0"/>
                  </a:lnTo>
                  <a:lnTo>
                    <a:pt x="323866" y="2168"/>
                  </a:lnTo>
                  <a:lnTo>
                    <a:pt x="275286" y="8455"/>
                  </a:lnTo>
                  <a:lnTo>
                    <a:pt x="229206" y="18589"/>
                  </a:lnTo>
                  <a:lnTo>
                    <a:pt x="186062" y="32298"/>
                  </a:lnTo>
                  <a:lnTo>
                    <a:pt x="146289" y="49310"/>
                  </a:lnTo>
                  <a:lnTo>
                    <a:pt x="110324" y="69354"/>
                  </a:lnTo>
                  <a:lnTo>
                    <a:pt x="64509" y="104523"/>
                  </a:lnTo>
                  <a:lnTo>
                    <a:pt x="29764" y="145068"/>
                  </a:lnTo>
                  <a:lnTo>
                    <a:pt x="7717" y="190048"/>
                  </a:lnTo>
                  <a:lnTo>
                    <a:pt x="0" y="238518"/>
                  </a:lnTo>
                  <a:lnTo>
                    <a:pt x="7717" y="286979"/>
                  </a:lnTo>
                  <a:lnTo>
                    <a:pt x="29764" y="331951"/>
                  </a:lnTo>
                  <a:lnTo>
                    <a:pt x="64509" y="372490"/>
                  </a:lnTo>
                  <a:lnTo>
                    <a:pt x="110324" y="407657"/>
                  </a:lnTo>
                  <a:lnTo>
                    <a:pt x="146289" y="427707"/>
                  </a:lnTo>
                  <a:lnTo>
                    <a:pt x="186062" y="444724"/>
                  </a:lnTo>
                  <a:lnTo>
                    <a:pt x="229206" y="458435"/>
                  </a:lnTo>
                  <a:lnTo>
                    <a:pt x="275286" y="468566"/>
                  </a:lnTo>
                  <a:lnTo>
                    <a:pt x="323866" y="474845"/>
                  </a:lnTo>
                  <a:lnTo>
                    <a:pt x="374510" y="476999"/>
                  </a:lnTo>
                  <a:lnTo>
                    <a:pt x="425138" y="474845"/>
                  </a:lnTo>
                  <a:lnTo>
                    <a:pt x="473708" y="468566"/>
                  </a:lnTo>
                  <a:lnTo>
                    <a:pt x="519784" y="458435"/>
                  </a:lnTo>
                  <a:lnTo>
                    <a:pt x="562929" y="444724"/>
                  </a:lnTo>
                  <a:lnTo>
                    <a:pt x="602707" y="427707"/>
                  </a:lnTo>
                  <a:lnTo>
                    <a:pt x="638683" y="407657"/>
                  </a:lnTo>
                  <a:lnTo>
                    <a:pt x="684498" y="372490"/>
                  </a:lnTo>
                  <a:lnTo>
                    <a:pt x="719245" y="331951"/>
                  </a:lnTo>
                  <a:lnTo>
                    <a:pt x="741295" y="286979"/>
                  </a:lnTo>
                  <a:lnTo>
                    <a:pt x="749020" y="238518"/>
                  </a:lnTo>
                </a:path>
              </a:pathLst>
            </a:custGeom>
            <a:ln w="3175">
              <a:solidFill>
                <a:srgbClr val="080909"/>
              </a:solidFill>
            </a:ln>
          </p:spPr>
          <p:txBody>
            <a:bodyPr wrap="square" lIns="0" tIns="0" rIns="0" bIns="0" rtlCol="0"/>
            <a:lstStyle/>
            <a:p>
              <a:endParaRPr/>
            </a:p>
          </p:txBody>
        </p:sp>
        <p:sp>
          <p:nvSpPr>
            <p:cNvPr id="163" name="object 163"/>
            <p:cNvSpPr/>
            <p:nvPr/>
          </p:nvSpPr>
          <p:spPr>
            <a:xfrm>
              <a:off x="679107" y="8355794"/>
              <a:ext cx="643890" cy="381635"/>
            </a:xfrm>
            <a:custGeom>
              <a:avLst/>
              <a:gdLst/>
              <a:ahLst/>
              <a:cxnLst/>
              <a:rect l="l" t="t" r="r" b="b"/>
              <a:pathLst>
                <a:path w="643890" h="381634">
                  <a:moveTo>
                    <a:pt x="640092" y="190703"/>
                  </a:moveTo>
                  <a:lnTo>
                    <a:pt x="636422" y="190703"/>
                  </a:lnTo>
                  <a:lnTo>
                    <a:pt x="630167" y="227179"/>
                  </a:lnTo>
                  <a:lnTo>
                    <a:pt x="612100" y="261361"/>
                  </a:lnTo>
                  <a:lnTo>
                    <a:pt x="583353" y="292478"/>
                  </a:lnTo>
                  <a:lnTo>
                    <a:pt x="545058" y="319760"/>
                  </a:lnTo>
                  <a:lnTo>
                    <a:pt x="508372" y="338241"/>
                  </a:lnTo>
                  <a:lnTo>
                    <a:pt x="467057" y="353307"/>
                  </a:lnTo>
                  <a:lnTo>
                    <a:pt x="421770" y="364560"/>
                  </a:lnTo>
                  <a:lnTo>
                    <a:pt x="373168" y="371604"/>
                  </a:lnTo>
                  <a:lnTo>
                    <a:pt x="321906" y="374040"/>
                  </a:lnTo>
                  <a:lnTo>
                    <a:pt x="270636" y="371604"/>
                  </a:lnTo>
                  <a:lnTo>
                    <a:pt x="222027" y="364560"/>
                  </a:lnTo>
                  <a:lnTo>
                    <a:pt x="176738" y="353307"/>
                  </a:lnTo>
                  <a:lnTo>
                    <a:pt x="135431" y="338241"/>
                  </a:lnTo>
                  <a:lnTo>
                    <a:pt x="98767" y="319760"/>
                  </a:lnTo>
                  <a:lnTo>
                    <a:pt x="60473" y="292478"/>
                  </a:lnTo>
                  <a:lnTo>
                    <a:pt x="31727" y="261361"/>
                  </a:lnTo>
                  <a:lnTo>
                    <a:pt x="13664" y="227179"/>
                  </a:lnTo>
                  <a:lnTo>
                    <a:pt x="7416" y="190703"/>
                  </a:lnTo>
                  <a:lnTo>
                    <a:pt x="13664" y="154243"/>
                  </a:lnTo>
                  <a:lnTo>
                    <a:pt x="31727" y="120068"/>
                  </a:lnTo>
                  <a:lnTo>
                    <a:pt x="60473" y="88947"/>
                  </a:lnTo>
                  <a:lnTo>
                    <a:pt x="98767" y="61645"/>
                  </a:lnTo>
                  <a:lnTo>
                    <a:pt x="135431" y="43163"/>
                  </a:lnTo>
                  <a:lnTo>
                    <a:pt x="176738" y="28096"/>
                  </a:lnTo>
                  <a:lnTo>
                    <a:pt x="222027" y="16842"/>
                  </a:lnTo>
                  <a:lnTo>
                    <a:pt x="270636" y="9803"/>
                  </a:lnTo>
                  <a:lnTo>
                    <a:pt x="321906" y="7378"/>
                  </a:lnTo>
                  <a:lnTo>
                    <a:pt x="373168" y="9803"/>
                  </a:lnTo>
                  <a:lnTo>
                    <a:pt x="421770" y="16842"/>
                  </a:lnTo>
                  <a:lnTo>
                    <a:pt x="467057" y="28096"/>
                  </a:lnTo>
                  <a:lnTo>
                    <a:pt x="508372" y="43163"/>
                  </a:lnTo>
                  <a:lnTo>
                    <a:pt x="545058" y="61645"/>
                  </a:lnTo>
                  <a:lnTo>
                    <a:pt x="583353" y="88947"/>
                  </a:lnTo>
                  <a:lnTo>
                    <a:pt x="612100" y="120068"/>
                  </a:lnTo>
                  <a:lnTo>
                    <a:pt x="630167" y="154243"/>
                  </a:lnTo>
                  <a:lnTo>
                    <a:pt x="636422" y="190703"/>
                  </a:lnTo>
                  <a:lnTo>
                    <a:pt x="643788" y="190703"/>
                  </a:lnTo>
                  <a:lnTo>
                    <a:pt x="637122" y="151806"/>
                  </a:lnTo>
                  <a:lnTo>
                    <a:pt x="618113" y="115787"/>
                  </a:lnTo>
                  <a:lnTo>
                    <a:pt x="588186" y="83380"/>
                  </a:lnTo>
                  <a:lnTo>
                    <a:pt x="548767" y="55321"/>
                  </a:lnTo>
                  <a:lnTo>
                    <a:pt x="511295" y="36412"/>
                  </a:lnTo>
                  <a:lnTo>
                    <a:pt x="469221" y="21053"/>
                  </a:lnTo>
                  <a:lnTo>
                    <a:pt x="423197" y="9615"/>
                  </a:lnTo>
                  <a:lnTo>
                    <a:pt x="373874" y="2473"/>
                  </a:lnTo>
                  <a:lnTo>
                    <a:pt x="321906" y="0"/>
                  </a:lnTo>
                  <a:lnTo>
                    <a:pt x="269937" y="2473"/>
                  </a:lnTo>
                  <a:lnTo>
                    <a:pt x="220623" y="9615"/>
                  </a:lnTo>
                  <a:lnTo>
                    <a:pt x="174608" y="21053"/>
                  </a:lnTo>
                  <a:lnTo>
                    <a:pt x="132538" y="36412"/>
                  </a:lnTo>
                  <a:lnTo>
                    <a:pt x="95059" y="55321"/>
                  </a:lnTo>
                  <a:lnTo>
                    <a:pt x="55630" y="83380"/>
                  </a:lnTo>
                  <a:lnTo>
                    <a:pt x="25693" y="115787"/>
                  </a:lnTo>
                  <a:lnTo>
                    <a:pt x="6675" y="151806"/>
                  </a:lnTo>
                  <a:lnTo>
                    <a:pt x="0" y="190703"/>
                  </a:lnTo>
                  <a:lnTo>
                    <a:pt x="6675" y="229607"/>
                  </a:lnTo>
                  <a:lnTo>
                    <a:pt x="25693" y="265634"/>
                  </a:lnTo>
                  <a:lnTo>
                    <a:pt x="55630" y="298054"/>
                  </a:lnTo>
                  <a:lnTo>
                    <a:pt x="95059" y="326136"/>
                  </a:lnTo>
                  <a:lnTo>
                    <a:pt x="132538" y="345025"/>
                  </a:lnTo>
                  <a:lnTo>
                    <a:pt x="174608" y="360374"/>
                  </a:lnTo>
                  <a:lnTo>
                    <a:pt x="220623" y="371805"/>
                  </a:lnTo>
                  <a:lnTo>
                    <a:pt x="269937" y="378945"/>
                  </a:lnTo>
                  <a:lnTo>
                    <a:pt x="321906" y="381419"/>
                  </a:lnTo>
                  <a:lnTo>
                    <a:pt x="373874" y="378945"/>
                  </a:lnTo>
                  <a:lnTo>
                    <a:pt x="423197" y="371805"/>
                  </a:lnTo>
                  <a:lnTo>
                    <a:pt x="469221" y="360374"/>
                  </a:lnTo>
                  <a:lnTo>
                    <a:pt x="511295" y="345025"/>
                  </a:lnTo>
                  <a:lnTo>
                    <a:pt x="548767" y="326136"/>
                  </a:lnTo>
                  <a:lnTo>
                    <a:pt x="588186" y="298054"/>
                  </a:lnTo>
                  <a:lnTo>
                    <a:pt x="618113" y="265634"/>
                  </a:lnTo>
                  <a:lnTo>
                    <a:pt x="637122" y="229607"/>
                  </a:lnTo>
                  <a:lnTo>
                    <a:pt x="643788" y="190703"/>
                  </a:lnTo>
                </a:path>
              </a:pathLst>
            </a:custGeom>
            <a:ln w="3175">
              <a:solidFill>
                <a:srgbClr val="080909"/>
              </a:solidFill>
            </a:ln>
          </p:spPr>
          <p:txBody>
            <a:bodyPr wrap="square" lIns="0" tIns="0" rIns="0" bIns="0" rtlCol="0"/>
            <a:lstStyle/>
            <a:p>
              <a:endParaRPr/>
            </a:p>
          </p:txBody>
        </p:sp>
        <p:sp>
          <p:nvSpPr>
            <p:cNvPr id="164" name="object 164"/>
            <p:cNvSpPr/>
            <p:nvPr/>
          </p:nvSpPr>
          <p:spPr>
            <a:xfrm>
              <a:off x="747147" y="8370681"/>
              <a:ext cx="508000" cy="302260"/>
            </a:xfrm>
            <a:custGeom>
              <a:avLst/>
              <a:gdLst/>
              <a:ahLst/>
              <a:cxnLst/>
              <a:rect l="l" t="t" r="r" b="b"/>
              <a:pathLst>
                <a:path w="508000" h="302259">
                  <a:moveTo>
                    <a:pt x="504063" y="150837"/>
                  </a:moveTo>
                  <a:lnTo>
                    <a:pt x="500341" y="150837"/>
                  </a:lnTo>
                  <a:lnTo>
                    <a:pt x="495482" y="179278"/>
                  </a:lnTo>
                  <a:lnTo>
                    <a:pt x="481385" y="205976"/>
                  </a:lnTo>
                  <a:lnTo>
                    <a:pt x="428929" y="251714"/>
                  </a:lnTo>
                  <a:lnTo>
                    <a:pt x="392406" y="269438"/>
                  </a:lnTo>
                  <a:lnTo>
                    <a:pt x="350378" y="282851"/>
                  </a:lnTo>
                  <a:lnTo>
                    <a:pt x="303862" y="291343"/>
                  </a:lnTo>
                  <a:lnTo>
                    <a:pt x="253872" y="294309"/>
                  </a:lnTo>
                  <a:lnTo>
                    <a:pt x="203887" y="291343"/>
                  </a:lnTo>
                  <a:lnTo>
                    <a:pt x="157370" y="282851"/>
                  </a:lnTo>
                  <a:lnTo>
                    <a:pt x="115346" y="269438"/>
                  </a:lnTo>
                  <a:lnTo>
                    <a:pt x="78841" y="251714"/>
                  </a:lnTo>
                  <a:lnTo>
                    <a:pt x="26369" y="205976"/>
                  </a:lnTo>
                  <a:lnTo>
                    <a:pt x="7378" y="150837"/>
                  </a:lnTo>
                  <a:lnTo>
                    <a:pt x="12267" y="122394"/>
                  </a:lnTo>
                  <a:lnTo>
                    <a:pt x="48842" y="71365"/>
                  </a:lnTo>
                  <a:lnTo>
                    <a:pt x="115346" y="32249"/>
                  </a:lnTo>
                  <a:lnTo>
                    <a:pt x="157370" y="18822"/>
                  </a:lnTo>
                  <a:lnTo>
                    <a:pt x="203887" y="10323"/>
                  </a:lnTo>
                  <a:lnTo>
                    <a:pt x="253872" y="7366"/>
                  </a:lnTo>
                  <a:lnTo>
                    <a:pt x="303862" y="10323"/>
                  </a:lnTo>
                  <a:lnTo>
                    <a:pt x="350378" y="18822"/>
                  </a:lnTo>
                  <a:lnTo>
                    <a:pt x="392406" y="32249"/>
                  </a:lnTo>
                  <a:lnTo>
                    <a:pt x="428929" y="49987"/>
                  </a:lnTo>
                  <a:lnTo>
                    <a:pt x="481385" y="95702"/>
                  </a:lnTo>
                  <a:lnTo>
                    <a:pt x="500341" y="150837"/>
                  </a:lnTo>
                  <a:lnTo>
                    <a:pt x="507758" y="150837"/>
                  </a:lnTo>
                  <a:lnTo>
                    <a:pt x="487387" y="91430"/>
                  </a:lnTo>
                  <a:lnTo>
                    <a:pt x="432689" y="43624"/>
                  </a:lnTo>
                  <a:lnTo>
                    <a:pt x="395128" y="25392"/>
                  </a:lnTo>
                  <a:lnTo>
                    <a:pt x="352153" y="11668"/>
                  </a:lnTo>
                  <a:lnTo>
                    <a:pt x="304742" y="3015"/>
                  </a:lnTo>
                  <a:lnTo>
                    <a:pt x="253872" y="0"/>
                  </a:lnTo>
                  <a:lnTo>
                    <a:pt x="203009" y="3015"/>
                  </a:lnTo>
                  <a:lnTo>
                    <a:pt x="155600" y="11668"/>
                  </a:lnTo>
                  <a:lnTo>
                    <a:pt x="112630" y="25392"/>
                  </a:lnTo>
                  <a:lnTo>
                    <a:pt x="75082" y="43624"/>
                  </a:lnTo>
                  <a:lnTo>
                    <a:pt x="43989" y="65787"/>
                  </a:lnTo>
                  <a:lnTo>
                    <a:pt x="5282" y="119973"/>
                  </a:lnTo>
                  <a:lnTo>
                    <a:pt x="0" y="150837"/>
                  </a:lnTo>
                  <a:lnTo>
                    <a:pt x="5282" y="181710"/>
                  </a:lnTo>
                  <a:lnTo>
                    <a:pt x="43989" y="235911"/>
                  </a:lnTo>
                  <a:lnTo>
                    <a:pt x="75082" y="258089"/>
                  </a:lnTo>
                  <a:lnTo>
                    <a:pt x="112630" y="276303"/>
                  </a:lnTo>
                  <a:lnTo>
                    <a:pt x="155600" y="290023"/>
                  </a:lnTo>
                  <a:lnTo>
                    <a:pt x="203009" y="298676"/>
                  </a:lnTo>
                  <a:lnTo>
                    <a:pt x="253872" y="301688"/>
                  </a:lnTo>
                  <a:lnTo>
                    <a:pt x="304742" y="298676"/>
                  </a:lnTo>
                  <a:lnTo>
                    <a:pt x="352153" y="290023"/>
                  </a:lnTo>
                  <a:lnTo>
                    <a:pt x="395128" y="276303"/>
                  </a:lnTo>
                  <a:lnTo>
                    <a:pt x="432689" y="258089"/>
                  </a:lnTo>
                  <a:lnTo>
                    <a:pt x="463753" y="235911"/>
                  </a:lnTo>
                  <a:lnTo>
                    <a:pt x="502440" y="181710"/>
                  </a:lnTo>
                  <a:lnTo>
                    <a:pt x="507758" y="150837"/>
                  </a:lnTo>
                </a:path>
              </a:pathLst>
            </a:custGeom>
            <a:ln w="3175">
              <a:solidFill>
                <a:srgbClr val="080909"/>
              </a:solidFill>
            </a:ln>
          </p:spPr>
          <p:txBody>
            <a:bodyPr wrap="square" lIns="0" tIns="0" rIns="0" bIns="0" rtlCol="0"/>
            <a:lstStyle/>
            <a:p>
              <a:endParaRPr/>
            </a:p>
          </p:txBody>
        </p:sp>
        <p:sp>
          <p:nvSpPr>
            <p:cNvPr id="165" name="object 165"/>
            <p:cNvSpPr/>
            <p:nvPr/>
          </p:nvSpPr>
          <p:spPr>
            <a:xfrm>
              <a:off x="813003" y="8384514"/>
              <a:ext cx="384810" cy="220345"/>
            </a:xfrm>
            <a:custGeom>
              <a:avLst/>
              <a:gdLst/>
              <a:ahLst/>
              <a:cxnLst/>
              <a:rect l="l" t="t" r="r" b="b"/>
              <a:pathLst>
                <a:path w="384809" h="220345">
                  <a:moveTo>
                    <a:pt x="380822" y="109918"/>
                  </a:moveTo>
                  <a:lnTo>
                    <a:pt x="377151" y="109918"/>
                  </a:lnTo>
                  <a:lnTo>
                    <a:pt x="376234" y="120123"/>
                  </a:lnTo>
                  <a:lnTo>
                    <a:pt x="373530" y="130067"/>
                  </a:lnTo>
                  <a:lnTo>
                    <a:pt x="335688" y="174461"/>
                  </a:lnTo>
                  <a:lnTo>
                    <a:pt x="296371" y="194570"/>
                  </a:lnTo>
                  <a:lnTo>
                    <a:pt x="247690" y="207773"/>
                  </a:lnTo>
                  <a:lnTo>
                    <a:pt x="192239" y="212483"/>
                  </a:lnTo>
                  <a:lnTo>
                    <a:pt x="154673" y="210345"/>
                  </a:lnTo>
                  <a:lnTo>
                    <a:pt x="88151" y="194572"/>
                  </a:lnTo>
                  <a:lnTo>
                    <a:pt x="48829" y="174444"/>
                  </a:lnTo>
                  <a:lnTo>
                    <a:pt x="15414" y="139715"/>
                  </a:lnTo>
                  <a:lnTo>
                    <a:pt x="7404" y="109918"/>
                  </a:lnTo>
                  <a:lnTo>
                    <a:pt x="8315" y="99713"/>
                  </a:lnTo>
                  <a:lnTo>
                    <a:pt x="48821" y="45370"/>
                  </a:lnTo>
                  <a:lnTo>
                    <a:pt x="88131" y="25265"/>
                  </a:lnTo>
                  <a:lnTo>
                    <a:pt x="136804" y="12062"/>
                  </a:lnTo>
                  <a:lnTo>
                    <a:pt x="192239" y="7353"/>
                  </a:lnTo>
                  <a:lnTo>
                    <a:pt x="229829" y="9495"/>
                  </a:lnTo>
                  <a:lnTo>
                    <a:pt x="296356" y="25280"/>
                  </a:lnTo>
                  <a:lnTo>
                    <a:pt x="335688" y="45397"/>
                  </a:lnTo>
                  <a:lnTo>
                    <a:pt x="369109" y="80102"/>
                  </a:lnTo>
                  <a:lnTo>
                    <a:pt x="377151" y="109918"/>
                  </a:lnTo>
                  <a:lnTo>
                    <a:pt x="384517" y="109918"/>
                  </a:lnTo>
                  <a:lnTo>
                    <a:pt x="368960" y="66344"/>
                  </a:lnTo>
                  <a:lnTo>
                    <a:pt x="339851" y="39301"/>
                  </a:lnTo>
                  <a:lnTo>
                    <a:pt x="299002" y="18370"/>
                  </a:lnTo>
                  <a:lnTo>
                    <a:pt x="248952" y="4840"/>
                  </a:lnTo>
                  <a:lnTo>
                    <a:pt x="192239" y="0"/>
                  </a:lnTo>
                  <a:lnTo>
                    <a:pt x="153825" y="2177"/>
                  </a:lnTo>
                  <a:lnTo>
                    <a:pt x="85522" y="18382"/>
                  </a:lnTo>
                  <a:lnTo>
                    <a:pt x="44687" y="39294"/>
                  </a:lnTo>
                  <a:lnTo>
                    <a:pt x="15544" y="66344"/>
                  </a:lnTo>
                  <a:lnTo>
                    <a:pt x="0" y="109918"/>
                  </a:lnTo>
                  <a:lnTo>
                    <a:pt x="1035" y="121439"/>
                  </a:lnTo>
                  <a:lnTo>
                    <a:pt x="44646" y="180521"/>
                  </a:lnTo>
                  <a:lnTo>
                    <a:pt x="85490" y="201461"/>
                  </a:lnTo>
                  <a:lnTo>
                    <a:pt x="135534" y="214994"/>
                  </a:lnTo>
                  <a:lnTo>
                    <a:pt x="192239" y="219824"/>
                  </a:lnTo>
                  <a:lnTo>
                    <a:pt x="230665" y="217648"/>
                  </a:lnTo>
                  <a:lnTo>
                    <a:pt x="299006" y="201457"/>
                  </a:lnTo>
                  <a:lnTo>
                    <a:pt x="339853" y="180541"/>
                  </a:lnTo>
                  <a:lnTo>
                    <a:pt x="368960" y="153466"/>
                  </a:lnTo>
                  <a:lnTo>
                    <a:pt x="384517" y="109918"/>
                  </a:lnTo>
                </a:path>
              </a:pathLst>
            </a:custGeom>
            <a:ln w="3175">
              <a:solidFill>
                <a:srgbClr val="080909"/>
              </a:solidFill>
            </a:ln>
          </p:spPr>
          <p:txBody>
            <a:bodyPr wrap="square" lIns="0" tIns="0" rIns="0" bIns="0" rtlCol="0"/>
            <a:lstStyle/>
            <a:p>
              <a:endParaRPr/>
            </a:p>
          </p:txBody>
        </p:sp>
        <p:sp>
          <p:nvSpPr>
            <p:cNvPr id="166" name="object 166"/>
            <p:cNvSpPr/>
            <p:nvPr/>
          </p:nvSpPr>
          <p:spPr>
            <a:xfrm>
              <a:off x="873029" y="8416380"/>
              <a:ext cx="255904" cy="133350"/>
            </a:xfrm>
            <a:custGeom>
              <a:avLst/>
              <a:gdLst/>
              <a:ahLst/>
              <a:cxnLst/>
              <a:rect l="l" t="t" r="r" b="b"/>
              <a:pathLst>
                <a:path w="255905" h="133350">
                  <a:moveTo>
                    <a:pt x="251726" y="66344"/>
                  </a:moveTo>
                  <a:lnTo>
                    <a:pt x="248030" y="66344"/>
                  </a:lnTo>
                  <a:lnTo>
                    <a:pt x="248005" y="74002"/>
                  </a:lnTo>
                  <a:lnTo>
                    <a:pt x="245033" y="81368"/>
                  </a:lnTo>
                  <a:lnTo>
                    <a:pt x="195849" y="114831"/>
                  </a:lnTo>
                  <a:lnTo>
                    <a:pt x="127698" y="125348"/>
                  </a:lnTo>
                  <a:lnTo>
                    <a:pt x="103076" y="124100"/>
                  </a:lnTo>
                  <a:lnTo>
                    <a:pt x="59541" y="114860"/>
                  </a:lnTo>
                  <a:lnTo>
                    <a:pt x="21135" y="93537"/>
                  </a:lnTo>
                  <a:lnTo>
                    <a:pt x="7340" y="74002"/>
                  </a:lnTo>
                  <a:lnTo>
                    <a:pt x="7340" y="66344"/>
                  </a:lnTo>
                  <a:lnTo>
                    <a:pt x="7340" y="58699"/>
                  </a:lnTo>
                  <a:lnTo>
                    <a:pt x="33901" y="29634"/>
                  </a:lnTo>
                  <a:lnTo>
                    <a:pt x="91382" y="10118"/>
                  </a:lnTo>
                  <a:lnTo>
                    <a:pt x="127698" y="7340"/>
                  </a:lnTo>
                  <a:lnTo>
                    <a:pt x="152325" y="8598"/>
                  </a:lnTo>
                  <a:lnTo>
                    <a:pt x="195846" y="17857"/>
                  </a:lnTo>
                  <a:lnTo>
                    <a:pt x="234241" y="39189"/>
                  </a:lnTo>
                  <a:lnTo>
                    <a:pt x="248030" y="66344"/>
                  </a:lnTo>
                  <a:lnTo>
                    <a:pt x="255435" y="66344"/>
                  </a:lnTo>
                  <a:lnTo>
                    <a:pt x="225349" y="23333"/>
                  </a:lnTo>
                  <a:lnTo>
                    <a:pt x="165167" y="2858"/>
                  </a:lnTo>
                  <a:lnTo>
                    <a:pt x="127698" y="0"/>
                  </a:lnTo>
                  <a:lnTo>
                    <a:pt x="102309" y="1287"/>
                  </a:lnTo>
                  <a:lnTo>
                    <a:pt x="57152" y="10892"/>
                  </a:lnTo>
                  <a:lnTo>
                    <a:pt x="22639" y="28351"/>
                  </a:lnTo>
                  <a:lnTo>
                    <a:pt x="0" y="66344"/>
                  </a:lnTo>
                  <a:lnTo>
                    <a:pt x="690" y="73481"/>
                  </a:lnTo>
                  <a:lnTo>
                    <a:pt x="30052" y="109364"/>
                  </a:lnTo>
                  <a:lnTo>
                    <a:pt x="90230" y="129858"/>
                  </a:lnTo>
                  <a:lnTo>
                    <a:pt x="127698" y="132740"/>
                  </a:lnTo>
                  <a:lnTo>
                    <a:pt x="153077" y="131443"/>
                  </a:lnTo>
                  <a:lnTo>
                    <a:pt x="198235" y="121824"/>
                  </a:lnTo>
                  <a:lnTo>
                    <a:pt x="232765" y="104357"/>
                  </a:lnTo>
                  <a:lnTo>
                    <a:pt x="255435" y="66344"/>
                  </a:lnTo>
                </a:path>
              </a:pathLst>
            </a:custGeom>
            <a:ln w="3175">
              <a:solidFill>
                <a:srgbClr val="080909"/>
              </a:solidFill>
            </a:ln>
          </p:spPr>
          <p:txBody>
            <a:bodyPr wrap="square" lIns="0" tIns="0" rIns="0" bIns="0" rtlCol="0"/>
            <a:lstStyle/>
            <a:p>
              <a:endParaRPr/>
            </a:p>
          </p:txBody>
        </p:sp>
        <p:sp>
          <p:nvSpPr>
            <p:cNvPr id="167" name="object 167"/>
            <p:cNvSpPr/>
            <p:nvPr/>
          </p:nvSpPr>
          <p:spPr>
            <a:xfrm>
              <a:off x="941565" y="8431756"/>
              <a:ext cx="116243" cy="67945"/>
            </a:xfrm>
            <a:prstGeom prst="rect">
              <a:avLst/>
            </a:prstGeom>
            <a:blipFill>
              <a:blip r:embed="rId17" cstate="print"/>
              <a:stretch>
                <a:fillRect/>
              </a:stretch>
            </a:blipFill>
          </p:spPr>
          <p:txBody>
            <a:bodyPr wrap="square" lIns="0" tIns="0" rIns="0" bIns="0" rtlCol="0"/>
            <a:lstStyle/>
            <a:p>
              <a:endParaRPr/>
            </a:p>
          </p:txBody>
        </p:sp>
      </p:grpSp>
      <p:grpSp>
        <p:nvGrpSpPr>
          <p:cNvPr id="168" name="object 168"/>
          <p:cNvGrpSpPr/>
          <p:nvPr/>
        </p:nvGrpSpPr>
        <p:grpSpPr>
          <a:xfrm>
            <a:off x="2845991" y="8220677"/>
            <a:ext cx="604520" cy="509270"/>
            <a:chOff x="2845991" y="8220677"/>
            <a:chExt cx="604520" cy="509270"/>
          </a:xfrm>
        </p:grpSpPr>
        <p:sp>
          <p:nvSpPr>
            <p:cNvPr id="169" name="object 169"/>
            <p:cNvSpPr/>
            <p:nvPr/>
          </p:nvSpPr>
          <p:spPr>
            <a:xfrm>
              <a:off x="2966196" y="8362156"/>
              <a:ext cx="35560" cy="35560"/>
            </a:xfrm>
            <a:custGeom>
              <a:avLst/>
              <a:gdLst/>
              <a:ahLst/>
              <a:cxnLst/>
              <a:rect l="l" t="t" r="r" b="b"/>
              <a:pathLst>
                <a:path w="35560" h="35559">
                  <a:moveTo>
                    <a:pt x="31114" y="31191"/>
                  </a:moveTo>
                  <a:lnTo>
                    <a:pt x="27114" y="35179"/>
                  </a:lnTo>
                  <a:lnTo>
                    <a:pt x="17779" y="32346"/>
                  </a:lnTo>
                  <a:lnTo>
                    <a:pt x="10274" y="24853"/>
                  </a:lnTo>
                  <a:lnTo>
                    <a:pt x="2819" y="17360"/>
                  </a:lnTo>
                  <a:lnTo>
                    <a:pt x="0" y="8026"/>
                  </a:lnTo>
                  <a:lnTo>
                    <a:pt x="3987" y="3987"/>
                  </a:lnTo>
                  <a:lnTo>
                    <a:pt x="8039" y="0"/>
                  </a:lnTo>
                  <a:lnTo>
                    <a:pt x="17335" y="2832"/>
                  </a:lnTo>
                  <a:lnTo>
                    <a:pt x="24853" y="10337"/>
                  </a:lnTo>
                  <a:lnTo>
                    <a:pt x="32334" y="17856"/>
                  </a:lnTo>
                  <a:lnTo>
                    <a:pt x="35153" y="27203"/>
                  </a:lnTo>
                  <a:lnTo>
                    <a:pt x="31114" y="31191"/>
                  </a:lnTo>
                  <a:close/>
                </a:path>
              </a:pathLst>
            </a:custGeom>
            <a:ln w="3175">
              <a:solidFill>
                <a:srgbClr val="231F20"/>
              </a:solidFill>
            </a:ln>
          </p:spPr>
          <p:txBody>
            <a:bodyPr wrap="square" lIns="0" tIns="0" rIns="0" bIns="0" rtlCol="0"/>
            <a:lstStyle/>
            <a:p>
              <a:endParaRPr/>
            </a:p>
          </p:txBody>
        </p:sp>
        <p:sp>
          <p:nvSpPr>
            <p:cNvPr id="170" name="object 170"/>
            <p:cNvSpPr/>
            <p:nvPr/>
          </p:nvSpPr>
          <p:spPr>
            <a:xfrm>
              <a:off x="2856370" y="8222137"/>
              <a:ext cx="592455" cy="506095"/>
            </a:xfrm>
            <a:custGeom>
              <a:avLst/>
              <a:gdLst/>
              <a:ahLst/>
              <a:cxnLst/>
              <a:rect l="l" t="t" r="r" b="b"/>
              <a:pathLst>
                <a:path w="592454" h="506095">
                  <a:moveTo>
                    <a:pt x="0" y="65690"/>
                  </a:moveTo>
                  <a:lnTo>
                    <a:pt x="35276" y="17575"/>
                  </a:lnTo>
                  <a:lnTo>
                    <a:pt x="63661" y="0"/>
                  </a:lnTo>
                  <a:lnTo>
                    <a:pt x="100119" y="11580"/>
                  </a:lnTo>
                  <a:lnTo>
                    <a:pt x="159613" y="50933"/>
                  </a:lnTo>
                  <a:lnTo>
                    <a:pt x="212679" y="91709"/>
                  </a:lnTo>
                  <a:lnTo>
                    <a:pt x="248283" y="125028"/>
                  </a:lnTo>
                  <a:lnTo>
                    <a:pt x="274535" y="155746"/>
                  </a:lnTo>
                  <a:lnTo>
                    <a:pt x="353108" y="172457"/>
                  </a:lnTo>
                  <a:lnTo>
                    <a:pt x="400384" y="189137"/>
                  </a:lnTo>
                  <a:lnTo>
                    <a:pt x="435343" y="215786"/>
                  </a:lnTo>
                  <a:lnTo>
                    <a:pt x="476961" y="262401"/>
                  </a:lnTo>
                  <a:lnTo>
                    <a:pt x="516416" y="312592"/>
                  </a:lnTo>
                  <a:lnTo>
                    <a:pt x="550742" y="363954"/>
                  </a:lnTo>
                  <a:lnTo>
                    <a:pt x="576886" y="411431"/>
                  </a:lnTo>
                  <a:lnTo>
                    <a:pt x="591799" y="449970"/>
                  </a:lnTo>
                  <a:lnTo>
                    <a:pt x="592429" y="474516"/>
                  </a:lnTo>
                  <a:lnTo>
                    <a:pt x="579990" y="493521"/>
                  </a:lnTo>
                  <a:lnTo>
                    <a:pt x="572401" y="503021"/>
                  </a:lnTo>
                  <a:lnTo>
                    <a:pt x="566565" y="505863"/>
                  </a:lnTo>
                  <a:lnTo>
                    <a:pt x="559384" y="504894"/>
                  </a:lnTo>
                  <a:lnTo>
                    <a:pt x="523301" y="489876"/>
                  </a:lnTo>
                  <a:lnTo>
                    <a:pt x="495207" y="448372"/>
                  </a:lnTo>
                  <a:lnTo>
                    <a:pt x="477250" y="419092"/>
                  </a:lnTo>
                  <a:lnTo>
                    <a:pt x="453335" y="384397"/>
                  </a:lnTo>
                  <a:lnTo>
                    <a:pt x="423648" y="348037"/>
                  </a:lnTo>
                  <a:lnTo>
                    <a:pt x="388372" y="313762"/>
                  </a:lnTo>
                  <a:lnTo>
                    <a:pt x="347693" y="285325"/>
                  </a:lnTo>
                  <a:lnTo>
                    <a:pt x="301795" y="266476"/>
                  </a:lnTo>
                  <a:lnTo>
                    <a:pt x="250863" y="260965"/>
                  </a:lnTo>
                  <a:lnTo>
                    <a:pt x="235111" y="275717"/>
                  </a:lnTo>
                  <a:lnTo>
                    <a:pt x="224478" y="283300"/>
                  </a:lnTo>
                  <a:lnTo>
                    <a:pt x="214122" y="286113"/>
                  </a:lnTo>
                  <a:lnTo>
                    <a:pt x="199199" y="286556"/>
                  </a:lnTo>
                </a:path>
              </a:pathLst>
            </a:custGeom>
            <a:ln w="3175">
              <a:solidFill>
                <a:srgbClr val="231F20"/>
              </a:solidFill>
            </a:ln>
          </p:spPr>
          <p:txBody>
            <a:bodyPr wrap="square" lIns="0" tIns="0" rIns="0" bIns="0" rtlCol="0"/>
            <a:lstStyle/>
            <a:p>
              <a:endParaRPr/>
            </a:p>
          </p:txBody>
        </p:sp>
        <p:sp>
          <p:nvSpPr>
            <p:cNvPr id="171" name="object 171"/>
            <p:cNvSpPr/>
            <p:nvPr/>
          </p:nvSpPr>
          <p:spPr>
            <a:xfrm>
              <a:off x="3114539" y="8457083"/>
              <a:ext cx="301625" cy="270510"/>
            </a:xfrm>
            <a:custGeom>
              <a:avLst/>
              <a:gdLst/>
              <a:ahLst/>
              <a:cxnLst/>
              <a:rect l="l" t="t" r="r" b="b"/>
              <a:pathLst>
                <a:path w="301625" h="270509">
                  <a:moveTo>
                    <a:pt x="0" y="5395"/>
                  </a:moveTo>
                  <a:lnTo>
                    <a:pt x="59310" y="0"/>
                  </a:lnTo>
                  <a:lnTo>
                    <a:pt x="96058" y="2715"/>
                  </a:lnTo>
                  <a:lnTo>
                    <a:pt x="125521" y="17603"/>
                  </a:lnTo>
                  <a:lnTo>
                    <a:pt x="162979" y="48727"/>
                  </a:lnTo>
                  <a:lnTo>
                    <a:pt x="200587" y="87731"/>
                  </a:lnTo>
                  <a:lnTo>
                    <a:pt x="236657" y="135598"/>
                  </a:lnTo>
                  <a:lnTo>
                    <a:pt x="267746" y="186085"/>
                  </a:lnTo>
                  <a:lnTo>
                    <a:pt x="290413" y="232950"/>
                  </a:lnTo>
                  <a:lnTo>
                    <a:pt x="301218" y="269948"/>
                  </a:lnTo>
                </a:path>
              </a:pathLst>
            </a:custGeom>
            <a:ln w="3175">
              <a:solidFill>
                <a:srgbClr val="231F20"/>
              </a:solidFill>
            </a:ln>
          </p:spPr>
          <p:txBody>
            <a:bodyPr wrap="square" lIns="0" tIns="0" rIns="0" bIns="0" rtlCol="0"/>
            <a:lstStyle/>
            <a:p>
              <a:endParaRPr/>
            </a:p>
          </p:txBody>
        </p:sp>
        <p:sp>
          <p:nvSpPr>
            <p:cNvPr id="172" name="object 172"/>
            <p:cNvSpPr/>
            <p:nvPr/>
          </p:nvSpPr>
          <p:spPr>
            <a:xfrm>
              <a:off x="3118630" y="8473386"/>
              <a:ext cx="278765" cy="250190"/>
            </a:xfrm>
            <a:custGeom>
              <a:avLst/>
              <a:gdLst/>
              <a:ahLst/>
              <a:cxnLst/>
              <a:rect l="l" t="t" r="r" b="b"/>
              <a:pathLst>
                <a:path w="278764" h="250190">
                  <a:moveTo>
                    <a:pt x="0" y="0"/>
                  </a:moveTo>
                  <a:lnTo>
                    <a:pt x="81962" y="9927"/>
                  </a:lnTo>
                  <a:lnTo>
                    <a:pt x="128725" y="22650"/>
                  </a:lnTo>
                  <a:lnTo>
                    <a:pt x="186651" y="90373"/>
                  </a:lnTo>
                  <a:lnTo>
                    <a:pt x="220439" y="147067"/>
                  </a:lnTo>
                  <a:lnTo>
                    <a:pt x="249810" y="198429"/>
                  </a:lnTo>
                  <a:lnTo>
                    <a:pt x="270535" y="235682"/>
                  </a:lnTo>
                  <a:lnTo>
                    <a:pt x="278384" y="250050"/>
                  </a:lnTo>
                </a:path>
              </a:pathLst>
            </a:custGeom>
            <a:ln w="3175">
              <a:solidFill>
                <a:srgbClr val="231F20"/>
              </a:solidFill>
            </a:ln>
          </p:spPr>
          <p:txBody>
            <a:bodyPr wrap="square" lIns="0" tIns="0" rIns="0" bIns="0" rtlCol="0"/>
            <a:lstStyle/>
            <a:p>
              <a:endParaRPr/>
            </a:p>
          </p:txBody>
        </p:sp>
        <p:sp>
          <p:nvSpPr>
            <p:cNvPr id="173" name="object 173"/>
            <p:cNvSpPr/>
            <p:nvPr/>
          </p:nvSpPr>
          <p:spPr>
            <a:xfrm>
              <a:off x="3114544" y="8380815"/>
              <a:ext cx="29209" cy="81915"/>
            </a:xfrm>
            <a:custGeom>
              <a:avLst/>
              <a:gdLst/>
              <a:ahLst/>
              <a:cxnLst/>
              <a:rect l="l" t="t" r="r" b="b"/>
              <a:pathLst>
                <a:path w="29210" h="81915">
                  <a:moveTo>
                    <a:pt x="28879" y="0"/>
                  </a:moveTo>
                  <a:lnTo>
                    <a:pt x="0" y="81661"/>
                  </a:lnTo>
                </a:path>
              </a:pathLst>
            </a:custGeom>
            <a:ln w="3175">
              <a:solidFill>
                <a:srgbClr val="231F20"/>
              </a:solidFill>
            </a:ln>
          </p:spPr>
          <p:txBody>
            <a:bodyPr wrap="square" lIns="0" tIns="0" rIns="0" bIns="0" rtlCol="0"/>
            <a:lstStyle/>
            <a:p>
              <a:endParaRPr/>
            </a:p>
          </p:txBody>
        </p:sp>
        <p:sp>
          <p:nvSpPr>
            <p:cNvPr id="174" name="object 174"/>
            <p:cNvSpPr/>
            <p:nvPr/>
          </p:nvSpPr>
          <p:spPr>
            <a:xfrm>
              <a:off x="3114539" y="8462478"/>
              <a:ext cx="1270" cy="20955"/>
            </a:xfrm>
            <a:custGeom>
              <a:avLst/>
              <a:gdLst/>
              <a:ahLst/>
              <a:cxnLst/>
              <a:rect l="l" t="t" r="r" b="b"/>
              <a:pathLst>
                <a:path w="1269" h="20954">
                  <a:moveTo>
                    <a:pt x="336" y="-1460"/>
                  </a:moveTo>
                  <a:lnTo>
                    <a:pt x="336" y="22009"/>
                  </a:lnTo>
                </a:path>
              </a:pathLst>
            </a:custGeom>
            <a:ln w="3594">
              <a:solidFill>
                <a:srgbClr val="231F20"/>
              </a:solidFill>
            </a:ln>
          </p:spPr>
          <p:txBody>
            <a:bodyPr wrap="square" lIns="0" tIns="0" rIns="0" bIns="0" rtlCol="0"/>
            <a:lstStyle/>
            <a:p>
              <a:endParaRPr/>
            </a:p>
          </p:txBody>
        </p:sp>
        <p:sp>
          <p:nvSpPr>
            <p:cNvPr id="175" name="object 175"/>
            <p:cNvSpPr/>
            <p:nvPr/>
          </p:nvSpPr>
          <p:spPr>
            <a:xfrm>
              <a:off x="2845991" y="8276938"/>
              <a:ext cx="233477" cy="234624"/>
            </a:xfrm>
            <a:prstGeom prst="rect">
              <a:avLst/>
            </a:prstGeom>
            <a:blipFill>
              <a:blip r:embed="rId18" cstate="print"/>
              <a:stretch>
                <a:fillRect/>
              </a:stretch>
            </a:blipFill>
          </p:spPr>
          <p:txBody>
            <a:bodyPr wrap="square" lIns="0" tIns="0" rIns="0" bIns="0" rtlCol="0"/>
            <a:lstStyle/>
            <a:p>
              <a:endParaRPr/>
            </a:p>
          </p:txBody>
        </p:sp>
      </p:grpSp>
      <p:grpSp>
        <p:nvGrpSpPr>
          <p:cNvPr id="176" name="object 176"/>
          <p:cNvGrpSpPr/>
          <p:nvPr/>
        </p:nvGrpSpPr>
        <p:grpSpPr>
          <a:xfrm>
            <a:off x="1933911" y="8953590"/>
            <a:ext cx="337820" cy="581025"/>
            <a:chOff x="1933911" y="8953590"/>
            <a:chExt cx="337820" cy="581025"/>
          </a:xfrm>
        </p:grpSpPr>
        <p:sp>
          <p:nvSpPr>
            <p:cNvPr id="177" name="object 177"/>
            <p:cNvSpPr/>
            <p:nvPr/>
          </p:nvSpPr>
          <p:spPr>
            <a:xfrm>
              <a:off x="1934908" y="8954587"/>
              <a:ext cx="335915" cy="124460"/>
            </a:xfrm>
            <a:custGeom>
              <a:avLst/>
              <a:gdLst/>
              <a:ahLst/>
              <a:cxnLst/>
              <a:rect l="l" t="t" r="r" b="b"/>
              <a:pathLst>
                <a:path w="335914" h="124459">
                  <a:moveTo>
                    <a:pt x="106591" y="122123"/>
                  </a:moveTo>
                  <a:lnTo>
                    <a:pt x="8356" y="92697"/>
                  </a:lnTo>
                  <a:lnTo>
                    <a:pt x="2400" y="92303"/>
                  </a:lnTo>
                  <a:lnTo>
                    <a:pt x="2400" y="85928"/>
                  </a:lnTo>
                  <a:lnTo>
                    <a:pt x="2400" y="75196"/>
                  </a:lnTo>
                  <a:lnTo>
                    <a:pt x="0" y="70815"/>
                  </a:lnTo>
                  <a:lnTo>
                    <a:pt x="21082" y="66040"/>
                  </a:lnTo>
                  <a:lnTo>
                    <a:pt x="62668" y="53954"/>
                  </a:lnTo>
                  <a:lnTo>
                    <a:pt x="133604" y="32023"/>
                  </a:lnTo>
                  <a:lnTo>
                    <a:pt x="200586" y="10986"/>
                  </a:lnTo>
                  <a:lnTo>
                    <a:pt x="230314" y="1587"/>
                  </a:lnTo>
                  <a:lnTo>
                    <a:pt x="233883" y="0"/>
                  </a:lnTo>
                  <a:lnTo>
                    <a:pt x="296306" y="15816"/>
                  </a:lnTo>
                  <a:lnTo>
                    <a:pt x="330161" y="24663"/>
                  </a:lnTo>
                  <a:lnTo>
                    <a:pt x="335330" y="25463"/>
                  </a:lnTo>
                  <a:lnTo>
                    <a:pt x="334937" y="35407"/>
                  </a:lnTo>
                  <a:lnTo>
                    <a:pt x="332549" y="45745"/>
                  </a:lnTo>
                  <a:lnTo>
                    <a:pt x="122504" y="118948"/>
                  </a:lnTo>
                  <a:lnTo>
                    <a:pt x="113157" y="124079"/>
                  </a:lnTo>
                  <a:lnTo>
                    <a:pt x="106591" y="122123"/>
                  </a:lnTo>
                  <a:close/>
                </a:path>
              </a:pathLst>
            </a:custGeom>
            <a:ln w="3175">
              <a:solidFill>
                <a:srgbClr val="131111"/>
              </a:solidFill>
            </a:ln>
          </p:spPr>
          <p:txBody>
            <a:bodyPr wrap="square" lIns="0" tIns="0" rIns="0" bIns="0" rtlCol="0"/>
            <a:lstStyle/>
            <a:p>
              <a:endParaRPr/>
            </a:p>
          </p:txBody>
        </p:sp>
        <p:sp>
          <p:nvSpPr>
            <p:cNvPr id="178" name="object 178"/>
            <p:cNvSpPr/>
            <p:nvPr/>
          </p:nvSpPr>
          <p:spPr>
            <a:xfrm>
              <a:off x="1959173" y="8960169"/>
              <a:ext cx="292735" cy="95885"/>
            </a:xfrm>
            <a:custGeom>
              <a:avLst/>
              <a:gdLst/>
              <a:ahLst/>
              <a:cxnLst/>
              <a:rect l="l" t="t" r="r" b="b"/>
              <a:pathLst>
                <a:path w="292735" h="95884">
                  <a:moveTo>
                    <a:pt x="0" y="66027"/>
                  </a:moveTo>
                  <a:lnTo>
                    <a:pt x="77558" y="93078"/>
                  </a:lnTo>
                  <a:lnTo>
                    <a:pt x="85509" y="95859"/>
                  </a:lnTo>
                  <a:lnTo>
                    <a:pt x="137119" y="77570"/>
                  </a:lnTo>
                  <a:lnTo>
                    <a:pt x="201344" y="54994"/>
                  </a:lnTo>
                  <a:lnTo>
                    <a:pt x="262661" y="33461"/>
                  </a:lnTo>
                  <a:lnTo>
                    <a:pt x="290004" y="23863"/>
                  </a:lnTo>
                  <a:lnTo>
                    <a:pt x="292366" y="21869"/>
                  </a:lnTo>
                  <a:lnTo>
                    <a:pt x="283248" y="19481"/>
                  </a:lnTo>
                  <a:lnTo>
                    <a:pt x="268752" y="15740"/>
                  </a:lnTo>
                  <a:lnTo>
                    <a:pt x="245791" y="9836"/>
                  </a:lnTo>
                  <a:lnTo>
                    <a:pt x="224546" y="4379"/>
                  </a:lnTo>
                  <a:lnTo>
                    <a:pt x="215201" y="1981"/>
                  </a:lnTo>
                  <a:lnTo>
                    <a:pt x="210426" y="0"/>
                  </a:lnTo>
                  <a:lnTo>
                    <a:pt x="196519" y="3975"/>
                  </a:lnTo>
                  <a:lnTo>
                    <a:pt x="159936" y="15347"/>
                  </a:lnTo>
                  <a:lnTo>
                    <a:pt x="93035" y="36491"/>
                  </a:lnTo>
                  <a:lnTo>
                    <a:pt x="28747" y="56890"/>
                  </a:lnTo>
                  <a:lnTo>
                    <a:pt x="0" y="66027"/>
                  </a:lnTo>
                  <a:close/>
                </a:path>
              </a:pathLst>
            </a:custGeom>
            <a:ln w="3175">
              <a:solidFill>
                <a:srgbClr val="131111"/>
              </a:solidFill>
            </a:ln>
          </p:spPr>
          <p:txBody>
            <a:bodyPr wrap="square" lIns="0" tIns="0" rIns="0" bIns="0" rtlCol="0"/>
            <a:lstStyle/>
            <a:p>
              <a:endParaRPr/>
            </a:p>
          </p:txBody>
        </p:sp>
        <p:sp>
          <p:nvSpPr>
            <p:cNvPr id="179" name="object 179"/>
            <p:cNvSpPr/>
            <p:nvPr/>
          </p:nvSpPr>
          <p:spPr>
            <a:xfrm>
              <a:off x="1937307" y="8981857"/>
              <a:ext cx="331470" cy="83185"/>
            </a:xfrm>
            <a:custGeom>
              <a:avLst/>
              <a:gdLst/>
              <a:ahLst/>
              <a:cxnLst/>
              <a:rect l="l" t="t" r="r" b="b"/>
              <a:pathLst>
                <a:path w="331469" h="83184">
                  <a:moveTo>
                    <a:pt x="0" y="47929"/>
                  </a:moveTo>
                  <a:lnTo>
                    <a:pt x="96253" y="80543"/>
                  </a:lnTo>
                  <a:lnTo>
                    <a:pt x="102312" y="82729"/>
                  </a:lnTo>
                  <a:lnTo>
                    <a:pt x="107440" y="83126"/>
                  </a:lnTo>
                  <a:lnTo>
                    <a:pt x="166491" y="62247"/>
                  </a:lnTo>
                  <a:lnTo>
                    <a:pt x="235994" y="35991"/>
                  </a:lnTo>
                  <a:lnTo>
                    <a:pt x="301768" y="11079"/>
                  </a:lnTo>
                  <a:lnTo>
                    <a:pt x="330987" y="0"/>
                  </a:lnTo>
                </a:path>
              </a:pathLst>
            </a:custGeom>
            <a:ln w="3175">
              <a:solidFill>
                <a:srgbClr val="131111"/>
              </a:solidFill>
            </a:ln>
          </p:spPr>
          <p:txBody>
            <a:bodyPr wrap="square" lIns="0" tIns="0" rIns="0" bIns="0" rtlCol="0"/>
            <a:lstStyle/>
            <a:p>
              <a:endParaRPr/>
            </a:p>
          </p:txBody>
        </p:sp>
        <p:sp>
          <p:nvSpPr>
            <p:cNvPr id="180" name="object 180"/>
            <p:cNvSpPr/>
            <p:nvPr/>
          </p:nvSpPr>
          <p:spPr>
            <a:xfrm>
              <a:off x="2034258" y="9053847"/>
              <a:ext cx="6350" cy="23495"/>
            </a:xfrm>
            <a:custGeom>
              <a:avLst/>
              <a:gdLst/>
              <a:ahLst/>
              <a:cxnLst/>
              <a:rect l="l" t="t" r="r" b="b"/>
              <a:pathLst>
                <a:path w="6350" h="23495">
                  <a:moveTo>
                    <a:pt x="6064" y="0"/>
                  </a:moveTo>
                  <a:lnTo>
                    <a:pt x="1764" y="5443"/>
                  </a:lnTo>
                  <a:lnTo>
                    <a:pt x="0" y="9686"/>
                  </a:lnTo>
                  <a:lnTo>
                    <a:pt x="474" y="14916"/>
                  </a:lnTo>
                  <a:lnTo>
                    <a:pt x="2889" y="23317"/>
                  </a:lnTo>
                </a:path>
              </a:pathLst>
            </a:custGeom>
            <a:ln w="3175">
              <a:solidFill>
                <a:srgbClr val="131111"/>
              </a:solidFill>
            </a:ln>
          </p:spPr>
          <p:txBody>
            <a:bodyPr wrap="square" lIns="0" tIns="0" rIns="0" bIns="0" rtlCol="0"/>
            <a:lstStyle/>
            <a:p>
              <a:endParaRPr/>
            </a:p>
          </p:txBody>
        </p:sp>
        <p:sp>
          <p:nvSpPr>
            <p:cNvPr id="181" name="object 181"/>
            <p:cNvSpPr/>
            <p:nvPr/>
          </p:nvSpPr>
          <p:spPr>
            <a:xfrm>
              <a:off x="2052538" y="9052725"/>
              <a:ext cx="8255" cy="24765"/>
            </a:xfrm>
            <a:custGeom>
              <a:avLst/>
              <a:gdLst/>
              <a:ahLst/>
              <a:cxnLst/>
              <a:rect l="l" t="t" r="r" b="b"/>
              <a:pathLst>
                <a:path w="8255" h="24765">
                  <a:moveTo>
                    <a:pt x="0" y="0"/>
                  </a:moveTo>
                  <a:lnTo>
                    <a:pt x="5957" y="6775"/>
                  </a:lnTo>
                  <a:lnTo>
                    <a:pt x="7943" y="11580"/>
                  </a:lnTo>
                  <a:lnTo>
                    <a:pt x="5957" y="16707"/>
                  </a:lnTo>
                  <a:lnTo>
                    <a:pt x="0" y="24447"/>
                  </a:lnTo>
                </a:path>
              </a:pathLst>
            </a:custGeom>
            <a:ln w="3175">
              <a:solidFill>
                <a:srgbClr val="131111"/>
              </a:solidFill>
            </a:ln>
          </p:spPr>
          <p:txBody>
            <a:bodyPr wrap="square" lIns="0" tIns="0" rIns="0" bIns="0" rtlCol="0"/>
            <a:lstStyle/>
            <a:p>
              <a:endParaRPr/>
            </a:p>
          </p:txBody>
        </p:sp>
        <p:sp>
          <p:nvSpPr>
            <p:cNvPr id="182" name="object 182"/>
            <p:cNvSpPr/>
            <p:nvPr/>
          </p:nvSpPr>
          <p:spPr>
            <a:xfrm>
              <a:off x="1981262" y="8974893"/>
              <a:ext cx="252729" cy="59055"/>
            </a:xfrm>
            <a:custGeom>
              <a:avLst/>
              <a:gdLst/>
              <a:ahLst/>
              <a:cxnLst/>
              <a:rect l="l" t="t" r="r" b="b"/>
              <a:pathLst>
                <a:path w="252730" h="59054">
                  <a:moveTo>
                    <a:pt x="0" y="59004"/>
                  </a:moveTo>
                  <a:lnTo>
                    <a:pt x="188341" y="0"/>
                  </a:lnTo>
                  <a:lnTo>
                    <a:pt x="252450" y="14554"/>
                  </a:lnTo>
                </a:path>
              </a:pathLst>
            </a:custGeom>
            <a:ln w="3175">
              <a:solidFill>
                <a:srgbClr val="131111"/>
              </a:solidFill>
            </a:ln>
          </p:spPr>
          <p:txBody>
            <a:bodyPr wrap="square" lIns="0" tIns="0" rIns="0" bIns="0" rtlCol="0"/>
            <a:lstStyle/>
            <a:p>
              <a:endParaRPr/>
            </a:p>
          </p:txBody>
        </p:sp>
        <p:sp>
          <p:nvSpPr>
            <p:cNvPr id="183" name="object 183"/>
            <p:cNvSpPr/>
            <p:nvPr/>
          </p:nvSpPr>
          <p:spPr>
            <a:xfrm>
              <a:off x="2169610" y="8955869"/>
              <a:ext cx="1270" cy="19050"/>
            </a:xfrm>
            <a:custGeom>
              <a:avLst/>
              <a:gdLst/>
              <a:ahLst/>
              <a:cxnLst/>
              <a:rect l="l" t="t" r="r" b="b"/>
              <a:pathLst>
                <a:path w="1269" h="19050">
                  <a:moveTo>
                    <a:pt x="393" y="-996"/>
                  </a:moveTo>
                  <a:lnTo>
                    <a:pt x="393" y="20021"/>
                  </a:lnTo>
                </a:path>
              </a:pathLst>
            </a:custGeom>
            <a:ln w="3175">
              <a:solidFill>
                <a:srgbClr val="131111"/>
              </a:solidFill>
            </a:ln>
          </p:spPr>
          <p:txBody>
            <a:bodyPr wrap="square" lIns="0" tIns="0" rIns="0" bIns="0" rtlCol="0"/>
            <a:lstStyle/>
            <a:p>
              <a:endParaRPr/>
            </a:p>
          </p:txBody>
        </p:sp>
        <p:sp>
          <p:nvSpPr>
            <p:cNvPr id="184" name="object 184"/>
            <p:cNvSpPr/>
            <p:nvPr/>
          </p:nvSpPr>
          <p:spPr>
            <a:xfrm>
              <a:off x="1987538" y="9060672"/>
              <a:ext cx="107314" cy="473075"/>
            </a:xfrm>
            <a:custGeom>
              <a:avLst/>
              <a:gdLst/>
              <a:ahLst/>
              <a:cxnLst/>
              <a:rect l="l" t="t" r="r" b="b"/>
              <a:pathLst>
                <a:path w="107314" h="473075">
                  <a:moveTo>
                    <a:pt x="86741" y="6984"/>
                  </a:moveTo>
                  <a:lnTo>
                    <a:pt x="38011" y="431926"/>
                  </a:lnTo>
                  <a:lnTo>
                    <a:pt x="33625" y="450770"/>
                  </a:lnTo>
                  <a:lnTo>
                    <a:pt x="28741" y="457750"/>
                  </a:lnTo>
                  <a:lnTo>
                    <a:pt x="20278" y="453499"/>
                  </a:lnTo>
                  <a:lnTo>
                    <a:pt x="5156" y="438645"/>
                  </a:lnTo>
                  <a:lnTo>
                    <a:pt x="0" y="430656"/>
                  </a:lnTo>
                  <a:lnTo>
                    <a:pt x="0" y="449656"/>
                  </a:lnTo>
                  <a:lnTo>
                    <a:pt x="14005" y="466229"/>
                  </a:lnTo>
                  <a:lnTo>
                    <a:pt x="23125" y="472943"/>
                  </a:lnTo>
                  <a:lnTo>
                    <a:pt x="31366" y="470867"/>
                  </a:lnTo>
                  <a:lnTo>
                    <a:pt x="57935" y="431699"/>
                  </a:lnTo>
                  <a:lnTo>
                    <a:pt x="60820" y="404698"/>
                  </a:lnTo>
                  <a:lnTo>
                    <a:pt x="69062" y="335318"/>
                  </a:lnTo>
                  <a:lnTo>
                    <a:pt x="84743" y="196886"/>
                  </a:lnTo>
                  <a:lnTo>
                    <a:pt x="99953" y="61185"/>
                  </a:lnTo>
                  <a:lnTo>
                    <a:pt x="106781" y="0"/>
                  </a:lnTo>
                </a:path>
              </a:pathLst>
            </a:custGeom>
            <a:ln w="3175">
              <a:solidFill>
                <a:srgbClr val="131111"/>
              </a:solidFill>
            </a:ln>
          </p:spPr>
          <p:txBody>
            <a:bodyPr wrap="square" lIns="0" tIns="0" rIns="0" bIns="0" rtlCol="0"/>
            <a:lstStyle/>
            <a:p>
              <a:endParaRPr/>
            </a:p>
          </p:txBody>
        </p:sp>
        <p:sp>
          <p:nvSpPr>
            <p:cNvPr id="185" name="object 185"/>
            <p:cNvSpPr/>
            <p:nvPr/>
          </p:nvSpPr>
          <p:spPr>
            <a:xfrm>
              <a:off x="1986620" y="9487337"/>
              <a:ext cx="34925" cy="15875"/>
            </a:xfrm>
            <a:custGeom>
              <a:avLst/>
              <a:gdLst/>
              <a:ahLst/>
              <a:cxnLst/>
              <a:rect l="l" t="t" r="r" b="b"/>
              <a:pathLst>
                <a:path w="34925" h="15875">
                  <a:moveTo>
                    <a:pt x="0" y="673"/>
                  </a:moveTo>
                  <a:lnTo>
                    <a:pt x="8953" y="0"/>
                  </a:lnTo>
                  <a:lnTo>
                    <a:pt x="11886" y="9026"/>
                  </a:lnTo>
                  <a:lnTo>
                    <a:pt x="15559" y="13630"/>
                  </a:lnTo>
                  <a:lnTo>
                    <a:pt x="22396" y="15248"/>
                  </a:lnTo>
                  <a:lnTo>
                    <a:pt x="34823" y="15316"/>
                  </a:lnTo>
                </a:path>
              </a:pathLst>
            </a:custGeom>
            <a:ln w="3175">
              <a:solidFill>
                <a:srgbClr val="131111"/>
              </a:solidFill>
            </a:ln>
          </p:spPr>
          <p:txBody>
            <a:bodyPr wrap="square" lIns="0" tIns="0" rIns="0" bIns="0" rtlCol="0"/>
            <a:lstStyle/>
            <a:p>
              <a:endParaRPr/>
            </a:p>
          </p:txBody>
        </p:sp>
        <p:sp>
          <p:nvSpPr>
            <p:cNvPr id="186" name="object 186"/>
            <p:cNvSpPr/>
            <p:nvPr/>
          </p:nvSpPr>
          <p:spPr>
            <a:xfrm>
              <a:off x="2120540" y="9014319"/>
              <a:ext cx="107314" cy="440055"/>
            </a:xfrm>
            <a:custGeom>
              <a:avLst/>
              <a:gdLst/>
              <a:ahLst/>
              <a:cxnLst/>
              <a:rect l="l" t="t" r="r" b="b"/>
              <a:pathLst>
                <a:path w="107314" h="440054">
                  <a:moveTo>
                    <a:pt x="89941" y="5880"/>
                  </a:moveTo>
                  <a:lnTo>
                    <a:pt x="33832" y="404342"/>
                  </a:lnTo>
                  <a:lnTo>
                    <a:pt x="32673" y="419720"/>
                  </a:lnTo>
                  <a:lnTo>
                    <a:pt x="31181" y="427404"/>
                  </a:lnTo>
                  <a:lnTo>
                    <a:pt x="28360" y="429693"/>
                  </a:lnTo>
                  <a:lnTo>
                    <a:pt x="23215" y="428891"/>
                  </a:lnTo>
                  <a:lnTo>
                    <a:pt x="15853" y="425694"/>
                  </a:lnTo>
                  <a:lnTo>
                    <a:pt x="8288" y="420716"/>
                  </a:lnTo>
                  <a:lnTo>
                    <a:pt x="2382" y="416132"/>
                  </a:lnTo>
                  <a:lnTo>
                    <a:pt x="0" y="414121"/>
                  </a:lnTo>
                  <a:lnTo>
                    <a:pt x="0" y="429006"/>
                  </a:lnTo>
                  <a:lnTo>
                    <a:pt x="3002" y="435054"/>
                  </a:lnTo>
                  <a:lnTo>
                    <a:pt x="6684" y="438202"/>
                  </a:lnTo>
                  <a:lnTo>
                    <a:pt x="13460" y="439466"/>
                  </a:lnTo>
                  <a:lnTo>
                    <a:pt x="25742" y="439864"/>
                  </a:lnTo>
                  <a:lnTo>
                    <a:pt x="38216" y="437059"/>
                  </a:lnTo>
                  <a:lnTo>
                    <a:pt x="45108" y="429739"/>
                  </a:lnTo>
                  <a:lnTo>
                    <a:pt x="48122" y="420519"/>
                  </a:lnTo>
                  <a:lnTo>
                    <a:pt x="48958" y="412013"/>
                  </a:lnTo>
                  <a:lnTo>
                    <a:pt x="58179" y="343537"/>
                  </a:lnTo>
                  <a:lnTo>
                    <a:pt x="78044" y="202363"/>
                  </a:lnTo>
                  <a:lnTo>
                    <a:pt x="97828" y="63010"/>
                  </a:lnTo>
                  <a:lnTo>
                    <a:pt x="106806" y="0"/>
                  </a:lnTo>
                </a:path>
              </a:pathLst>
            </a:custGeom>
            <a:ln w="3175">
              <a:solidFill>
                <a:srgbClr val="131111"/>
              </a:solidFill>
            </a:ln>
          </p:spPr>
          <p:txBody>
            <a:bodyPr wrap="square" lIns="0" tIns="0" rIns="0" bIns="0" rtlCol="0"/>
            <a:lstStyle/>
            <a:p>
              <a:endParaRPr/>
            </a:p>
          </p:txBody>
        </p:sp>
        <p:sp>
          <p:nvSpPr>
            <p:cNvPr id="187" name="object 187"/>
            <p:cNvSpPr/>
            <p:nvPr/>
          </p:nvSpPr>
          <p:spPr>
            <a:xfrm>
              <a:off x="2119486" y="9423710"/>
              <a:ext cx="32384" cy="10160"/>
            </a:xfrm>
            <a:custGeom>
              <a:avLst/>
              <a:gdLst/>
              <a:ahLst/>
              <a:cxnLst/>
              <a:rect l="l" t="t" r="r" b="b"/>
              <a:pathLst>
                <a:path w="32385" h="10159">
                  <a:moveTo>
                    <a:pt x="0" y="2400"/>
                  </a:moveTo>
                  <a:lnTo>
                    <a:pt x="7073" y="0"/>
                  </a:lnTo>
                  <a:lnTo>
                    <a:pt x="12134" y="5935"/>
                  </a:lnTo>
                  <a:lnTo>
                    <a:pt x="16457" y="8955"/>
                  </a:lnTo>
                  <a:lnTo>
                    <a:pt x="22416" y="9995"/>
                  </a:lnTo>
                  <a:lnTo>
                    <a:pt x="32384" y="9994"/>
                  </a:lnTo>
                </a:path>
              </a:pathLst>
            </a:custGeom>
            <a:ln w="3175">
              <a:solidFill>
                <a:srgbClr val="131111"/>
              </a:solidFill>
            </a:ln>
          </p:spPr>
          <p:txBody>
            <a:bodyPr wrap="square" lIns="0" tIns="0" rIns="0" bIns="0" rtlCol="0"/>
            <a:lstStyle/>
            <a:p>
              <a:endParaRPr/>
            </a:p>
          </p:txBody>
        </p:sp>
      </p:grpSp>
      <p:graphicFrame>
        <p:nvGraphicFramePr>
          <p:cNvPr id="188" name="object 188"/>
          <p:cNvGraphicFramePr>
            <a:graphicFrameLocks noGrp="1"/>
          </p:cNvGraphicFramePr>
          <p:nvPr>
            <p:extLst>
              <p:ext uri="{D42A27DB-BD31-4B8C-83A1-F6EECF244321}">
                <p14:modId xmlns:p14="http://schemas.microsoft.com/office/powerpoint/2010/main" val="3009111446"/>
              </p:ext>
            </p:extLst>
          </p:nvPr>
        </p:nvGraphicFramePr>
        <p:xfrm>
          <a:off x="538149" y="6349009"/>
          <a:ext cx="3117846" cy="3353311"/>
        </p:xfrm>
        <a:graphic>
          <a:graphicData uri="http://schemas.openxmlformats.org/drawingml/2006/table">
            <a:tbl>
              <a:tblPr firstRow="1" bandRow="1">
                <a:tableStyleId>{2D5ABB26-0587-4C30-8999-92F81FD0307C}</a:tableStyleId>
              </a:tblPr>
              <a:tblGrid>
                <a:gridCol w="168275">
                  <a:extLst>
                    <a:ext uri="{9D8B030D-6E8A-4147-A177-3AD203B41FA5}">
                      <a16:colId xmlns:a16="http://schemas.microsoft.com/office/drawing/2014/main" val="20000"/>
                    </a:ext>
                  </a:extLst>
                </a:gridCol>
                <a:gridCol w="871219">
                  <a:extLst>
                    <a:ext uri="{9D8B030D-6E8A-4147-A177-3AD203B41FA5}">
                      <a16:colId xmlns:a16="http://schemas.microsoft.com/office/drawing/2014/main" val="20001"/>
                    </a:ext>
                  </a:extLst>
                </a:gridCol>
                <a:gridCol w="168909">
                  <a:extLst>
                    <a:ext uri="{9D8B030D-6E8A-4147-A177-3AD203B41FA5}">
                      <a16:colId xmlns:a16="http://schemas.microsoft.com/office/drawing/2014/main" val="20002"/>
                    </a:ext>
                  </a:extLst>
                </a:gridCol>
                <a:gridCol w="870585">
                  <a:extLst>
                    <a:ext uri="{9D8B030D-6E8A-4147-A177-3AD203B41FA5}">
                      <a16:colId xmlns:a16="http://schemas.microsoft.com/office/drawing/2014/main" val="20003"/>
                    </a:ext>
                  </a:extLst>
                </a:gridCol>
                <a:gridCol w="167639">
                  <a:extLst>
                    <a:ext uri="{9D8B030D-6E8A-4147-A177-3AD203B41FA5}">
                      <a16:colId xmlns:a16="http://schemas.microsoft.com/office/drawing/2014/main" val="20004"/>
                    </a:ext>
                  </a:extLst>
                </a:gridCol>
                <a:gridCol w="871219">
                  <a:extLst>
                    <a:ext uri="{9D8B030D-6E8A-4147-A177-3AD203B41FA5}">
                      <a16:colId xmlns:a16="http://schemas.microsoft.com/office/drawing/2014/main" val="20005"/>
                    </a:ext>
                  </a:extLst>
                </a:gridCol>
              </a:tblGrid>
              <a:tr h="135643">
                <a:tc>
                  <a:txBody>
                    <a:bodyPr/>
                    <a:lstStyle/>
                    <a:p>
                      <a:pPr marR="635" algn="ctr">
                        <a:lnSpc>
                          <a:spcPct val="100000"/>
                        </a:lnSpc>
                        <a:spcBef>
                          <a:spcPts val="75"/>
                        </a:spcBef>
                      </a:pPr>
                      <a:r>
                        <a:rPr sz="700" spc="10" dirty="0">
                          <a:solidFill>
                            <a:srgbClr val="FFFFFF"/>
                          </a:solidFill>
                          <a:latin typeface="Arial Narrow"/>
                          <a:cs typeface="Arial Narrow"/>
                        </a:rPr>
                        <a:t>A.</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R="635" algn="ctr">
                        <a:lnSpc>
                          <a:spcPct val="100000"/>
                        </a:lnSpc>
                        <a:spcBef>
                          <a:spcPts val="80"/>
                        </a:spcBef>
                      </a:pPr>
                      <a:r>
                        <a:rPr sz="700" spc="10" dirty="0">
                          <a:solidFill>
                            <a:srgbClr val="FFFFFF"/>
                          </a:solidFill>
                          <a:latin typeface="Arial Narrow"/>
                          <a:cs typeface="Arial Narrow"/>
                        </a:rPr>
                        <a:t>B.</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43815">
                        <a:lnSpc>
                          <a:spcPct val="100000"/>
                        </a:lnSpc>
                        <a:spcBef>
                          <a:spcPts val="80"/>
                        </a:spcBef>
                      </a:pPr>
                      <a:r>
                        <a:rPr sz="700" spc="15" dirty="0">
                          <a:solidFill>
                            <a:srgbClr val="FFFFFF"/>
                          </a:solidFill>
                          <a:latin typeface="Arial Narrow"/>
                          <a:cs typeface="Arial Narrow"/>
                        </a:rPr>
                        <a:t>C.</a:t>
                      </a:r>
                      <a:endParaRPr sz="700">
                        <a:latin typeface="Arial Narrow"/>
                        <a:cs typeface="Arial Narrow"/>
                      </a:endParaRPr>
                    </a:p>
                  </a:txBody>
                  <a:tcPr marL="0" marR="0" marT="1016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0"/>
                  </a:ext>
                </a:extLst>
              </a:tr>
              <a:tr h="702490">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spcBef>
                          <a:spcPts val="15"/>
                        </a:spcBef>
                      </a:pPr>
                      <a:endParaRPr sz="100">
                        <a:latin typeface="Times New Roman"/>
                        <a:cs typeface="Times New Roman"/>
                      </a:endParaRPr>
                    </a:p>
                    <a:p>
                      <a:pPr marL="110489" algn="ctr">
                        <a:lnSpc>
                          <a:spcPct val="100000"/>
                        </a:lnSpc>
                        <a:spcBef>
                          <a:spcPts val="5"/>
                        </a:spcBef>
                      </a:pPr>
                      <a:r>
                        <a:rPr sz="100" b="1" dirty="0">
                          <a:solidFill>
                            <a:srgbClr val="231F20"/>
                          </a:solidFill>
                          <a:latin typeface="Arial"/>
                          <a:cs typeface="Arial"/>
                        </a:rPr>
                        <a:t>®</a:t>
                      </a:r>
                      <a:endParaRPr sz="100">
                        <a:latin typeface="Arial"/>
                        <a:cs typeface="Arial"/>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35379">
                <a:tc>
                  <a:txBody>
                    <a:bodyPr/>
                    <a:lstStyle/>
                    <a:p>
                      <a:pPr algn="ctr">
                        <a:lnSpc>
                          <a:spcPct val="100000"/>
                        </a:lnSpc>
                        <a:spcBef>
                          <a:spcPts val="75"/>
                        </a:spcBef>
                      </a:pPr>
                      <a:r>
                        <a:rPr sz="700" spc="15" dirty="0">
                          <a:solidFill>
                            <a:srgbClr val="FFFFFF"/>
                          </a:solidFill>
                          <a:latin typeface="Arial Narrow"/>
                          <a:cs typeface="Arial Narrow"/>
                        </a:rPr>
                        <a:t>D.</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R="635" algn="ctr">
                        <a:lnSpc>
                          <a:spcPct val="100000"/>
                        </a:lnSpc>
                        <a:spcBef>
                          <a:spcPts val="75"/>
                        </a:spcBef>
                      </a:pPr>
                      <a:r>
                        <a:rPr sz="700" spc="10" dirty="0">
                          <a:solidFill>
                            <a:srgbClr val="FFFFFF"/>
                          </a:solidFill>
                          <a:latin typeface="Arial Narrow"/>
                          <a:cs typeface="Arial Narrow"/>
                        </a:rPr>
                        <a:t>E.</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43815">
                        <a:lnSpc>
                          <a:spcPct val="100000"/>
                        </a:lnSpc>
                        <a:spcBef>
                          <a:spcPts val="75"/>
                        </a:spcBef>
                      </a:pPr>
                      <a:r>
                        <a:rPr sz="700" spc="10" dirty="0">
                          <a:solidFill>
                            <a:srgbClr val="FFFFFF"/>
                          </a:solidFill>
                          <a:latin typeface="Arial Narrow"/>
                          <a:cs typeface="Arial Narrow"/>
                        </a:rPr>
                        <a:t>F.</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2"/>
                  </a:ext>
                </a:extLst>
              </a:tr>
              <a:tr h="704866">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34746">
                <a:tc>
                  <a:txBody>
                    <a:bodyPr/>
                    <a:lstStyle/>
                    <a:p>
                      <a:pPr algn="ctr">
                        <a:lnSpc>
                          <a:spcPct val="100000"/>
                        </a:lnSpc>
                        <a:spcBef>
                          <a:spcPts val="75"/>
                        </a:spcBef>
                      </a:pPr>
                      <a:r>
                        <a:rPr sz="700" spc="10" dirty="0">
                          <a:solidFill>
                            <a:srgbClr val="FFFFFF"/>
                          </a:solidFill>
                          <a:latin typeface="Arial Narrow"/>
                          <a:cs typeface="Arial Narrow"/>
                        </a:rPr>
                        <a:t>G.</a:t>
                      </a:r>
                      <a:endParaRPr sz="700">
                        <a:latin typeface="Arial Narrow"/>
                        <a:cs typeface="Arial Narrow"/>
                      </a:endParaRPr>
                    </a:p>
                  </a:txBody>
                  <a:tcPr marL="0" marR="0" marT="9525"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algn="ctr">
                        <a:lnSpc>
                          <a:spcPct val="100000"/>
                        </a:lnSpc>
                        <a:spcBef>
                          <a:spcPts val="70"/>
                        </a:spcBef>
                      </a:pPr>
                      <a:r>
                        <a:rPr sz="700" spc="15" dirty="0">
                          <a:solidFill>
                            <a:srgbClr val="FFFFFF"/>
                          </a:solidFill>
                          <a:latin typeface="Arial Narrow"/>
                          <a:cs typeface="Arial Narrow"/>
                        </a:rPr>
                        <a:t>H.</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tc>
                  <a:txBody>
                    <a:bodyPr/>
                    <a:lstStyle/>
                    <a:p>
                      <a:pPr marL="65405">
                        <a:lnSpc>
                          <a:spcPct val="100000"/>
                        </a:lnSpc>
                        <a:spcBef>
                          <a:spcPts val="70"/>
                        </a:spcBef>
                      </a:pPr>
                      <a:r>
                        <a:rPr sz="700" spc="5" dirty="0">
                          <a:solidFill>
                            <a:srgbClr val="FFFFFF"/>
                          </a:solidFill>
                          <a:latin typeface="Arial Narrow"/>
                          <a:cs typeface="Arial Narrow"/>
                        </a:rPr>
                        <a:t>I.</a:t>
                      </a:r>
                      <a:endParaRPr sz="700">
                        <a:latin typeface="Arial Narrow"/>
                        <a:cs typeface="Arial Narrow"/>
                      </a:endParaRPr>
                    </a:p>
                  </a:txBody>
                  <a:tcPr marL="0" marR="0" marT="8890" marB="0">
                    <a:lnL w="6350">
                      <a:solidFill>
                        <a:srgbClr val="231F20"/>
                      </a:solidFill>
                      <a:prstDash val="solid"/>
                    </a:lnL>
                    <a:lnT w="6350">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6350">
                      <a:solidFill>
                        <a:srgbClr val="231F20"/>
                      </a:solidFill>
                      <a:prstDash val="solid"/>
                    </a:lnT>
                  </a:tcPr>
                </a:tc>
                <a:extLst>
                  <a:ext uri="{0D108BD9-81ED-4DB2-BD59-A6C34878D82A}">
                    <a16:rowId xmlns:a16="http://schemas.microsoft.com/office/drawing/2014/main" val="10004"/>
                  </a:ext>
                </a:extLst>
              </a:tr>
              <a:tr h="700733">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9525">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135380">
                <a:tc>
                  <a:txBody>
                    <a:bodyPr/>
                    <a:lstStyle/>
                    <a:p>
                      <a:pPr marL="9525" algn="ctr">
                        <a:lnSpc>
                          <a:spcPct val="100000"/>
                        </a:lnSpc>
                        <a:spcBef>
                          <a:spcPts val="75"/>
                        </a:spcBef>
                      </a:pPr>
                      <a:r>
                        <a:rPr sz="700" spc="5" dirty="0">
                          <a:solidFill>
                            <a:srgbClr val="FFFFFF"/>
                          </a:solidFill>
                          <a:latin typeface="Arial Narrow"/>
                          <a:cs typeface="Arial Narrow"/>
                        </a:rPr>
                        <a:t>J.</a:t>
                      </a:r>
                      <a:endParaRPr sz="700">
                        <a:latin typeface="Arial Narrow"/>
                        <a:cs typeface="Arial Narrow"/>
                      </a:endParaRPr>
                    </a:p>
                  </a:txBody>
                  <a:tcPr marL="0" marR="0" marT="9525" marB="0">
                    <a:lnL w="6350">
                      <a:solidFill>
                        <a:srgbClr val="231F20"/>
                      </a:solidFill>
                      <a:prstDash val="solid"/>
                    </a:lnL>
                    <a:lnT w="9525">
                      <a:solidFill>
                        <a:srgbClr val="231F20"/>
                      </a:solidFill>
                      <a:prstDash val="soli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12700" algn="ctr">
                        <a:lnSpc>
                          <a:spcPct val="100000"/>
                        </a:lnSpc>
                        <a:spcBef>
                          <a:spcPts val="75"/>
                        </a:spcBef>
                      </a:pPr>
                      <a:r>
                        <a:rPr sz="700" spc="10" dirty="0">
                          <a:solidFill>
                            <a:srgbClr val="FFFFFF"/>
                          </a:solidFill>
                          <a:latin typeface="Arial Narrow"/>
                          <a:cs typeface="Arial Narrow"/>
                        </a:rPr>
                        <a:t>K.</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tc>
                  <a:txBody>
                    <a:bodyPr/>
                    <a:lstStyle/>
                    <a:p>
                      <a:pPr marL="55244">
                        <a:lnSpc>
                          <a:spcPct val="100000"/>
                        </a:lnSpc>
                        <a:spcBef>
                          <a:spcPts val="75"/>
                        </a:spcBef>
                      </a:pPr>
                      <a:r>
                        <a:rPr sz="700" spc="10" dirty="0">
                          <a:solidFill>
                            <a:srgbClr val="FFFFFF"/>
                          </a:solidFill>
                          <a:latin typeface="Arial Narrow"/>
                          <a:cs typeface="Arial Narrow"/>
                        </a:rPr>
                        <a:t>L.</a:t>
                      </a:r>
                      <a:endParaRPr sz="700">
                        <a:latin typeface="Arial Narrow"/>
                        <a:cs typeface="Arial Narrow"/>
                      </a:endParaRPr>
                    </a:p>
                  </a:txBody>
                  <a:tcPr marL="0" marR="0" marT="9525" marB="0">
                    <a:lnL w="6350">
                      <a:solidFill>
                        <a:srgbClr val="231F20"/>
                      </a:solidFill>
                      <a:prstDash val="solid"/>
                    </a:lnL>
                    <a:lnT w="9525" cap="flat" cmpd="sng" algn="ctr">
                      <a:solidFill>
                        <a:srgbClr val="231F20"/>
                      </a:solidFill>
                      <a:prstDash val="solid"/>
                      <a:round/>
                      <a:headEnd type="none" w="med" len="med"/>
                      <a:tailEnd type="none" w="med" len="med"/>
                    </a:lnT>
                    <a:solidFill>
                      <a:srgbClr val="58595B"/>
                    </a:solidFill>
                  </a:tcPr>
                </a:tc>
                <a:tc>
                  <a:txBody>
                    <a:bodyPr/>
                    <a:lstStyle/>
                    <a:p>
                      <a:pPr>
                        <a:lnSpc>
                          <a:spcPct val="100000"/>
                        </a:lnSpc>
                      </a:pPr>
                      <a:endParaRPr sz="700">
                        <a:latin typeface="Times New Roman"/>
                        <a:cs typeface="Times New Roman"/>
                      </a:endParaRPr>
                    </a:p>
                  </a:txBody>
                  <a:tcPr marL="0" marR="0" marT="0" marB="0">
                    <a:lnR w="6350">
                      <a:solidFill>
                        <a:srgbClr val="231F20"/>
                      </a:solidFill>
                      <a:prstDash val="solid"/>
                    </a:lnR>
                    <a:lnT w="9525">
                      <a:solidFill>
                        <a:srgbClr val="231F20"/>
                      </a:solidFill>
                      <a:prstDash val="solid"/>
                    </a:lnT>
                  </a:tcPr>
                </a:tc>
                <a:extLst>
                  <a:ext uri="{0D108BD9-81ED-4DB2-BD59-A6C34878D82A}">
                    <a16:rowId xmlns:a16="http://schemas.microsoft.com/office/drawing/2014/main" val="10006"/>
                  </a:ext>
                </a:extLst>
              </a:tr>
              <a:tr h="704074">
                <a:tc gridSpan="2">
                  <a:txBody>
                    <a:bodyPr/>
                    <a:lstStyle/>
                    <a:p>
                      <a:pPr>
                        <a:lnSpc>
                          <a:spcPct val="100000"/>
                        </a:lnSpc>
                      </a:pPr>
                      <a:endParaRPr sz="900">
                        <a:latin typeface="Times New Roman"/>
                        <a:cs typeface="Times New Roman"/>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45"/>
                        </a:spcBef>
                      </a:pPr>
                      <a:endParaRPr sz="900" dirty="0">
                        <a:latin typeface="Times New Roman"/>
                        <a:cs typeface="Times New Roman"/>
                      </a:endParaRPr>
                    </a:p>
                    <a:p>
                      <a:pPr marL="211454">
                        <a:lnSpc>
                          <a:spcPct val="100000"/>
                        </a:lnSpc>
                      </a:pPr>
                      <a:r>
                        <a:rPr sz="700" dirty="0">
                          <a:solidFill>
                            <a:srgbClr val="231F20"/>
                          </a:solidFill>
                          <a:latin typeface="Arial Narrow"/>
                          <a:cs typeface="Arial Narrow"/>
                        </a:rPr>
                        <a:t>* </a:t>
                      </a:r>
                      <a:r>
                        <a:rPr lang="ru-RU" sz="600" dirty="0">
                          <a:solidFill>
                            <a:srgbClr val="231F20"/>
                          </a:solidFill>
                          <a:latin typeface="Arial Narrow"/>
                          <a:cs typeface="Arial Narrow"/>
                        </a:rPr>
                        <a:t>только для модели</a:t>
                      </a:r>
                      <a:r>
                        <a:rPr lang="ru-RU" sz="600" spc="-20" dirty="0">
                          <a:solidFill>
                            <a:srgbClr val="231F20"/>
                          </a:solidFill>
                          <a:latin typeface="Arial Narrow"/>
                          <a:cs typeface="Arial Narrow"/>
                        </a:rPr>
                        <a:t> </a:t>
                      </a:r>
                      <a:r>
                        <a:rPr lang="en-US" sz="600" dirty="0">
                          <a:solidFill>
                            <a:srgbClr val="231F20"/>
                          </a:solidFill>
                          <a:latin typeface="Arial Narrow"/>
                          <a:cs typeface="Arial Narrow"/>
                        </a:rPr>
                        <a:t>Nest</a:t>
                      </a:r>
                      <a:endParaRPr sz="700" dirty="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tc gridSpan="2">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45"/>
                        </a:spcBef>
                      </a:pPr>
                      <a:endParaRPr sz="900" dirty="0">
                        <a:latin typeface="Times New Roman"/>
                        <a:cs typeface="Times New Roman"/>
                      </a:endParaRPr>
                    </a:p>
                    <a:p>
                      <a:pPr marL="196850">
                        <a:lnSpc>
                          <a:spcPct val="100000"/>
                        </a:lnSpc>
                      </a:pPr>
                      <a:r>
                        <a:rPr sz="700" dirty="0">
                          <a:solidFill>
                            <a:srgbClr val="231F20"/>
                          </a:solidFill>
                          <a:latin typeface="Arial Narrow"/>
                          <a:cs typeface="Arial Narrow"/>
                        </a:rPr>
                        <a:t>* </a:t>
                      </a:r>
                      <a:r>
                        <a:rPr lang="ru-RU" sz="600" dirty="0">
                          <a:solidFill>
                            <a:srgbClr val="231F20"/>
                          </a:solidFill>
                          <a:latin typeface="Arial Narrow"/>
                          <a:cs typeface="Arial Narrow"/>
                        </a:rPr>
                        <a:t>только для модели</a:t>
                      </a:r>
                      <a:r>
                        <a:rPr lang="ru-RU" sz="600" spc="-20" dirty="0">
                          <a:solidFill>
                            <a:srgbClr val="231F20"/>
                          </a:solidFill>
                          <a:latin typeface="Arial Narrow"/>
                          <a:cs typeface="Arial Narrow"/>
                        </a:rPr>
                        <a:t> </a:t>
                      </a:r>
                      <a:r>
                        <a:rPr lang="en-US" sz="600" dirty="0">
                          <a:solidFill>
                            <a:srgbClr val="231F20"/>
                          </a:solidFill>
                          <a:latin typeface="Arial Narrow"/>
                          <a:cs typeface="Arial Narrow"/>
                        </a:rPr>
                        <a:t>Aurora</a:t>
                      </a:r>
                      <a:endParaRPr sz="700" dirty="0">
                        <a:latin typeface="Arial Narrow"/>
                        <a:cs typeface="Arial Narrow"/>
                      </a:endParaRPr>
                    </a:p>
                  </a:txBody>
                  <a:tcPr marL="0" marR="0" marT="0" marB="0">
                    <a:lnL w="6350">
                      <a:solidFill>
                        <a:srgbClr val="231F20"/>
                      </a:solidFill>
                      <a:prstDash val="solid"/>
                    </a:lnL>
                    <a:lnR w="6350">
                      <a:solidFill>
                        <a:srgbClr val="231F20"/>
                      </a:solidFill>
                      <a:prstDash val="solid"/>
                    </a:lnR>
                    <a:lnB w="6350">
                      <a:solidFill>
                        <a:srgbClr val="231F2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grpSp>
        <p:nvGrpSpPr>
          <p:cNvPr id="189" name="object 189"/>
          <p:cNvGrpSpPr/>
          <p:nvPr/>
        </p:nvGrpSpPr>
        <p:grpSpPr>
          <a:xfrm>
            <a:off x="2805030" y="9130434"/>
            <a:ext cx="675640" cy="301625"/>
            <a:chOff x="2805030" y="9130434"/>
            <a:chExt cx="675640" cy="301625"/>
          </a:xfrm>
        </p:grpSpPr>
        <p:sp>
          <p:nvSpPr>
            <p:cNvPr id="190" name="object 190"/>
            <p:cNvSpPr/>
            <p:nvPr/>
          </p:nvSpPr>
          <p:spPr>
            <a:xfrm>
              <a:off x="2806027" y="9155878"/>
              <a:ext cx="673735" cy="275590"/>
            </a:xfrm>
            <a:custGeom>
              <a:avLst/>
              <a:gdLst/>
              <a:ahLst/>
              <a:cxnLst/>
              <a:rect l="l" t="t" r="r" b="b"/>
              <a:pathLst>
                <a:path w="673735" h="275590">
                  <a:moveTo>
                    <a:pt x="479006" y="8920"/>
                  </a:moveTo>
                  <a:lnTo>
                    <a:pt x="455332" y="5160"/>
                  </a:lnTo>
                  <a:lnTo>
                    <a:pt x="423369" y="2288"/>
                  </a:lnTo>
                  <a:lnTo>
                    <a:pt x="384783" y="501"/>
                  </a:lnTo>
                  <a:lnTo>
                    <a:pt x="341242" y="0"/>
                  </a:lnTo>
                  <a:lnTo>
                    <a:pt x="294413" y="980"/>
                  </a:lnTo>
                  <a:lnTo>
                    <a:pt x="245961" y="3643"/>
                  </a:lnTo>
                  <a:lnTo>
                    <a:pt x="197555" y="8184"/>
                  </a:lnTo>
                  <a:lnTo>
                    <a:pt x="150862" y="14804"/>
                  </a:lnTo>
                  <a:lnTo>
                    <a:pt x="107547" y="23701"/>
                  </a:lnTo>
                  <a:lnTo>
                    <a:pt x="69278" y="35072"/>
                  </a:lnTo>
                  <a:lnTo>
                    <a:pt x="14545" y="66033"/>
                  </a:lnTo>
                  <a:lnTo>
                    <a:pt x="0" y="109274"/>
                  </a:lnTo>
                  <a:lnTo>
                    <a:pt x="11964" y="135996"/>
                  </a:lnTo>
                  <a:lnTo>
                    <a:pt x="7446" y="150209"/>
                  </a:lnTo>
                  <a:lnTo>
                    <a:pt x="14780" y="191889"/>
                  </a:lnTo>
                  <a:lnTo>
                    <a:pt x="86119" y="236743"/>
                  </a:lnTo>
                  <a:lnTo>
                    <a:pt x="133222" y="252168"/>
                  </a:lnTo>
                  <a:lnTo>
                    <a:pt x="183351" y="263473"/>
                  </a:lnTo>
                  <a:lnTo>
                    <a:pt x="235545" y="270910"/>
                  </a:lnTo>
                  <a:lnTo>
                    <a:pt x="288844" y="274730"/>
                  </a:lnTo>
                  <a:lnTo>
                    <a:pt x="342286" y="275186"/>
                  </a:lnTo>
                  <a:lnTo>
                    <a:pt x="394910" y="272530"/>
                  </a:lnTo>
                  <a:lnTo>
                    <a:pt x="445757" y="267013"/>
                  </a:lnTo>
                  <a:lnTo>
                    <a:pt x="493864" y="258887"/>
                  </a:lnTo>
                  <a:lnTo>
                    <a:pt x="538273" y="248403"/>
                  </a:lnTo>
                  <a:lnTo>
                    <a:pt x="578020" y="235815"/>
                  </a:lnTo>
                  <a:lnTo>
                    <a:pt x="639691" y="205330"/>
                  </a:lnTo>
                  <a:lnTo>
                    <a:pt x="671191" y="169447"/>
                  </a:lnTo>
                  <a:lnTo>
                    <a:pt x="673224" y="150110"/>
                  </a:lnTo>
                  <a:lnTo>
                    <a:pt x="664833" y="130180"/>
                  </a:lnTo>
                  <a:lnTo>
                    <a:pt x="671657" y="113228"/>
                  </a:lnTo>
                  <a:lnTo>
                    <a:pt x="670458" y="95872"/>
                  </a:lnTo>
                  <a:lnTo>
                    <a:pt x="655916" y="77437"/>
                  </a:lnTo>
                  <a:lnTo>
                    <a:pt x="622707" y="57249"/>
                  </a:lnTo>
                  <a:lnTo>
                    <a:pt x="565511" y="34635"/>
                  </a:lnTo>
                  <a:lnTo>
                    <a:pt x="479006" y="8920"/>
                  </a:lnTo>
                  <a:close/>
                </a:path>
              </a:pathLst>
            </a:custGeom>
            <a:ln w="3175">
              <a:solidFill>
                <a:srgbClr val="131111"/>
              </a:solidFill>
            </a:ln>
          </p:spPr>
          <p:txBody>
            <a:bodyPr wrap="square" lIns="0" tIns="0" rIns="0" bIns="0" rtlCol="0"/>
            <a:lstStyle/>
            <a:p>
              <a:endParaRPr/>
            </a:p>
          </p:txBody>
        </p:sp>
        <p:sp>
          <p:nvSpPr>
            <p:cNvPr id="191" name="object 191"/>
            <p:cNvSpPr/>
            <p:nvPr/>
          </p:nvSpPr>
          <p:spPr>
            <a:xfrm>
              <a:off x="2817664" y="9286066"/>
              <a:ext cx="653415" cy="83820"/>
            </a:xfrm>
            <a:custGeom>
              <a:avLst/>
              <a:gdLst/>
              <a:ahLst/>
              <a:cxnLst/>
              <a:rect l="l" t="t" r="r" b="b"/>
              <a:pathLst>
                <a:path w="653414" h="83820">
                  <a:moveTo>
                    <a:pt x="0" y="6184"/>
                  </a:moveTo>
                  <a:lnTo>
                    <a:pt x="36746" y="32363"/>
                  </a:lnTo>
                  <a:lnTo>
                    <a:pt x="80598" y="52533"/>
                  </a:lnTo>
                  <a:lnTo>
                    <a:pt x="130138" y="67206"/>
                  </a:lnTo>
                  <a:lnTo>
                    <a:pt x="183953" y="76890"/>
                  </a:lnTo>
                  <a:lnTo>
                    <a:pt x="240625" y="82096"/>
                  </a:lnTo>
                  <a:lnTo>
                    <a:pt x="298741" y="83333"/>
                  </a:lnTo>
                  <a:lnTo>
                    <a:pt x="356885" y="81112"/>
                  </a:lnTo>
                  <a:lnTo>
                    <a:pt x="413642" y="75941"/>
                  </a:lnTo>
                  <a:lnTo>
                    <a:pt x="467595" y="68332"/>
                  </a:lnTo>
                  <a:lnTo>
                    <a:pt x="517331" y="58793"/>
                  </a:lnTo>
                  <a:lnTo>
                    <a:pt x="561433" y="47834"/>
                  </a:lnTo>
                  <a:lnTo>
                    <a:pt x="598486" y="35965"/>
                  </a:lnTo>
                  <a:lnTo>
                    <a:pt x="645784" y="11538"/>
                  </a:lnTo>
                  <a:lnTo>
                    <a:pt x="653199" y="0"/>
                  </a:lnTo>
                </a:path>
              </a:pathLst>
            </a:custGeom>
            <a:ln w="3175">
              <a:solidFill>
                <a:srgbClr val="131111"/>
              </a:solidFill>
            </a:ln>
          </p:spPr>
          <p:txBody>
            <a:bodyPr wrap="square" lIns="0" tIns="0" rIns="0" bIns="0" rtlCol="0"/>
            <a:lstStyle/>
            <a:p>
              <a:endParaRPr/>
            </a:p>
          </p:txBody>
        </p:sp>
        <p:sp>
          <p:nvSpPr>
            <p:cNvPr id="192" name="object 192"/>
            <p:cNvSpPr/>
            <p:nvPr/>
          </p:nvSpPr>
          <p:spPr>
            <a:xfrm>
              <a:off x="2854505" y="9311605"/>
              <a:ext cx="583565" cy="91440"/>
            </a:xfrm>
            <a:custGeom>
              <a:avLst/>
              <a:gdLst/>
              <a:ahLst/>
              <a:cxnLst/>
              <a:rect l="l" t="t" r="r" b="b"/>
              <a:pathLst>
                <a:path w="583564" h="91440">
                  <a:moveTo>
                    <a:pt x="583361" y="0"/>
                  </a:moveTo>
                  <a:lnTo>
                    <a:pt x="532195" y="44511"/>
                  </a:lnTo>
                  <a:lnTo>
                    <a:pt x="494076" y="60960"/>
                  </a:lnTo>
                  <a:lnTo>
                    <a:pt x="449703" y="73713"/>
                  </a:lnTo>
                  <a:lnTo>
                    <a:pt x="400654" y="82898"/>
                  </a:lnTo>
                  <a:lnTo>
                    <a:pt x="348507" y="88645"/>
                  </a:lnTo>
                  <a:lnTo>
                    <a:pt x="294837" y="91085"/>
                  </a:lnTo>
                  <a:lnTo>
                    <a:pt x="241224" y="90346"/>
                  </a:lnTo>
                  <a:lnTo>
                    <a:pt x="189244" y="86560"/>
                  </a:lnTo>
                  <a:lnTo>
                    <a:pt x="140475" y="79856"/>
                  </a:lnTo>
                  <a:lnTo>
                    <a:pt x="96494" y="70364"/>
                  </a:lnTo>
                  <a:lnTo>
                    <a:pt x="58878" y="58213"/>
                  </a:lnTo>
                  <a:lnTo>
                    <a:pt x="9054" y="26457"/>
                  </a:lnTo>
                  <a:lnTo>
                    <a:pt x="0" y="7111"/>
                  </a:lnTo>
                </a:path>
              </a:pathLst>
            </a:custGeom>
            <a:ln w="3175">
              <a:solidFill>
                <a:srgbClr val="131111"/>
              </a:solidFill>
            </a:ln>
          </p:spPr>
          <p:txBody>
            <a:bodyPr wrap="square" lIns="0" tIns="0" rIns="0" bIns="0" rtlCol="0"/>
            <a:lstStyle/>
            <a:p>
              <a:endParaRPr/>
            </a:p>
          </p:txBody>
        </p:sp>
        <p:sp>
          <p:nvSpPr>
            <p:cNvPr id="193" name="object 193"/>
            <p:cNvSpPr/>
            <p:nvPr/>
          </p:nvSpPr>
          <p:spPr>
            <a:xfrm>
              <a:off x="2923084" y="9177085"/>
              <a:ext cx="200660" cy="65405"/>
            </a:xfrm>
            <a:custGeom>
              <a:avLst/>
              <a:gdLst/>
              <a:ahLst/>
              <a:cxnLst/>
              <a:rect l="l" t="t" r="r" b="b"/>
              <a:pathLst>
                <a:path w="200660" h="65404">
                  <a:moveTo>
                    <a:pt x="0" y="43332"/>
                  </a:moveTo>
                  <a:lnTo>
                    <a:pt x="48225" y="21007"/>
                  </a:lnTo>
                  <a:lnTo>
                    <a:pt x="104517" y="7840"/>
                  </a:lnTo>
                  <a:lnTo>
                    <a:pt x="151233" y="1586"/>
                  </a:lnTo>
                  <a:lnTo>
                    <a:pt x="170726" y="0"/>
                  </a:lnTo>
                  <a:lnTo>
                    <a:pt x="185021" y="19958"/>
                  </a:lnTo>
                  <a:lnTo>
                    <a:pt x="192886" y="31124"/>
                  </a:lnTo>
                  <a:lnTo>
                    <a:pt x="197109" y="37561"/>
                  </a:lnTo>
                  <a:lnTo>
                    <a:pt x="200482" y="43332"/>
                  </a:lnTo>
                  <a:lnTo>
                    <a:pt x="187543" y="51677"/>
                  </a:lnTo>
                  <a:lnTo>
                    <a:pt x="169756" y="57721"/>
                  </a:lnTo>
                  <a:lnTo>
                    <a:pt x="152456" y="62070"/>
                  </a:lnTo>
                  <a:lnTo>
                    <a:pt x="140982" y="65328"/>
                  </a:lnTo>
                  <a:lnTo>
                    <a:pt x="115405" y="64804"/>
                  </a:lnTo>
                  <a:lnTo>
                    <a:pt x="67819" y="59183"/>
                  </a:lnTo>
                  <a:lnTo>
                    <a:pt x="21569" y="51135"/>
                  </a:lnTo>
                  <a:lnTo>
                    <a:pt x="0" y="43332"/>
                  </a:lnTo>
                  <a:close/>
                </a:path>
              </a:pathLst>
            </a:custGeom>
            <a:ln w="3175">
              <a:solidFill>
                <a:srgbClr val="131111"/>
              </a:solidFill>
            </a:ln>
          </p:spPr>
          <p:txBody>
            <a:bodyPr wrap="square" lIns="0" tIns="0" rIns="0" bIns="0" rtlCol="0"/>
            <a:lstStyle/>
            <a:p>
              <a:endParaRPr/>
            </a:p>
          </p:txBody>
        </p:sp>
        <p:sp>
          <p:nvSpPr>
            <p:cNvPr id="194" name="object 194"/>
            <p:cNvSpPr/>
            <p:nvPr/>
          </p:nvSpPr>
          <p:spPr>
            <a:xfrm>
              <a:off x="3217987" y="9201668"/>
              <a:ext cx="192405" cy="64769"/>
            </a:xfrm>
            <a:custGeom>
              <a:avLst/>
              <a:gdLst/>
              <a:ahLst/>
              <a:cxnLst/>
              <a:rect l="l" t="t" r="r" b="b"/>
              <a:pathLst>
                <a:path w="192404" h="64770">
                  <a:moveTo>
                    <a:pt x="0" y="31330"/>
                  </a:moveTo>
                  <a:lnTo>
                    <a:pt x="14068" y="40631"/>
                  </a:lnTo>
                  <a:lnTo>
                    <a:pt x="20439" y="48128"/>
                  </a:lnTo>
                  <a:lnTo>
                    <a:pt x="22083" y="53131"/>
                  </a:lnTo>
                  <a:lnTo>
                    <a:pt x="21971" y="54952"/>
                  </a:lnTo>
                  <a:lnTo>
                    <a:pt x="177850" y="64668"/>
                  </a:lnTo>
                  <a:lnTo>
                    <a:pt x="191885" y="40012"/>
                  </a:lnTo>
                  <a:lnTo>
                    <a:pt x="188209" y="25057"/>
                  </a:lnTo>
                  <a:lnTo>
                    <a:pt x="159303" y="13740"/>
                  </a:lnTo>
                  <a:lnTo>
                    <a:pt x="97650" y="0"/>
                  </a:lnTo>
                  <a:lnTo>
                    <a:pt x="73555" y="7897"/>
                  </a:lnTo>
                  <a:lnTo>
                    <a:pt x="43072" y="17927"/>
                  </a:lnTo>
                  <a:lnTo>
                    <a:pt x="15465" y="26826"/>
                  </a:lnTo>
                  <a:lnTo>
                    <a:pt x="0" y="31330"/>
                  </a:lnTo>
                  <a:close/>
                </a:path>
              </a:pathLst>
            </a:custGeom>
            <a:ln w="3175">
              <a:solidFill>
                <a:srgbClr val="131111"/>
              </a:solidFill>
            </a:ln>
          </p:spPr>
          <p:txBody>
            <a:bodyPr wrap="square" lIns="0" tIns="0" rIns="0" bIns="0" rtlCol="0"/>
            <a:lstStyle/>
            <a:p>
              <a:endParaRPr/>
            </a:p>
          </p:txBody>
        </p:sp>
        <p:sp>
          <p:nvSpPr>
            <p:cNvPr id="195" name="object 195"/>
            <p:cNvSpPr/>
            <p:nvPr/>
          </p:nvSpPr>
          <p:spPr>
            <a:xfrm>
              <a:off x="2965121" y="9273455"/>
              <a:ext cx="243840" cy="60325"/>
            </a:xfrm>
            <a:custGeom>
              <a:avLst/>
              <a:gdLst/>
              <a:ahLst/>
              <a:cxnLst/>
              <a:rect l="l" t="t" r="r" b="b"/>
              <a:pathLst>
                <a:path w="243839" h="60325">
                  <a:moveTo>
                    <a:pt x="109283" y="0"/>
                  </a:moveTo>
                  <a:lnTo>
                    <a:pt x="87973" y="6213"/>
                  </a:lnTo>
                  <a:lnTo>
                    <a:pt x="52170" y="16638"/>
                  </a:lnTo>
                  <a:lnTo>
                    <a:pt x="17602" y="26665"/>
                  </a:lnTo>
                  <a:lnTo>
                    <a:pt x="0" y="31686"/>
                  </a:lnTo>
                  <a:lnTo>
                    <a:pt x="38335" y="48983"/>
                  </a:lnTo>
                  <a:lnTo>
                    <a:pt x="101019" y="57531"/>
                  </a:lnTo>
                  <a:lnTo>
                    <a:pt x="168916" y="59824"/>
                  </a:lnTo>
                  <a:lnTo>
                    <a:pt x="222889" y="58354"/>
                  </a:lnTo>
                  <a:lnTo>
                    <a:pt x="243801" y="55613"/>
                  </a:lnTo>
                  <a:lnTo>
                    <a:pt x="236644" y="46442"/>
                  </a:lnTo>
                  <a:lnTo>
                    <a:pt x="224131" y="30414"/>
                  </a:lnTo>
                  <a:lnTo>
                    <a:pt x="212239" y="15185"/>
                  </a:lnTo>
                  <a:lnTo>
                    <a:pt x="206946" y="8407"/>
                  </a:lnTo>
                  <a:lnTo>
                    <a:pt x="173045" y="14455"/>
                  </a:lnTo>
                  <a:lnTo>
                    <a:pt x="151571" y="15595"/>
                  </a:lnTo>
                  <a:lnTo>
                    <a:pt x="133369" y="11039"/>
                  </a:lnTo>
                  <a:lnTo>
                    <a:pt x="109283" y="0"/>
                  </a:lnTo>
                  <a:close/>
                </a:path>
              </a:pathLst>
            </a:custGeom>
            <a:ln w="3175">
              <a:solidFill>
                <a:srgbClr val="131111"/>
              </a:solidFill>
            </a:ln>
          </p:spPr>
          <p:txBody>
            <a:bodyPr wrap="square" lIns="0" tIns="0" rIns="0" bIns="0" rtlCol="0"/>
            <a:lstStyle/>
            <a:p>
              <a:endParaRPr/>
            </a:p>
          </p:txBody>
        </p:sp>
        <p:sp>
          <p:nvSpPr>
            <p:cNvPr id="196" name="object 196"/>
            <p:cNvSpPr/>
            <p:nvPr/>
          </p:nvSpPr>
          <p:spPr>
            <a:xfrm>
              <a:off x="3279639" y="9131431"/>
              <a:ext cx="156210" cy="32384"/>
            </a:xfrm>
            <a:custGeom>
              <a:avLst/>
              <a:gdLst/>
              <a:ahLst/>
              <a:cxnLst/>
              <a:rect l="l" t="t" r="r" b="b"/>
              <a:pathLst>
                <a:path w="156210" h="32384">
                  <a:moveTo>
                    <a:pt x="0" y="32295"/>
                  </a:moveTo>
                  <a:lnTo>
                    <a:pt x="53141" y="10963"/>
                  </a:lnTo>
                  <a:lnTo>
                    <a:pt x="87091" y="1041"/>
                  </a:lnTo>
                  <a:lnTo>
                    <a:pt x="116462" y="0"/>
                  </a:lnTo>
                  <a:lnTo>
                    <a:pt x="155867" y="5307"/>
                  </a:lnTo>
                </a:path>
              </a:pathLst>
            </a:custGeom>
            <a:ln w="3175">
              <a:solidFill>
                <a:srgbClr val="131111"/>
              </a:solidFill>
            </a:ln>
          </p:spPr>
          <p:txBody>
            <a:bodyPr wrap="square" lIns="0" tIns="0" rIns="0" bIns="0" rtlCol="0"/>
            <a:lstStyle/>
            <a:p>
              <a:endParaRPr/>
            </a:p>
          </p:txBody>
        </p:sp>
        <p:sp>
          <p:nvSpPr>
            <p:cNvPr id="197" name="object 197"/>
            <p:cNvSpPr/>
            <p:nvPr/>
          </p:nvSpPr>
          <p:spPr>
            <a:xfrm>
              <a:off x="3308436" y="9145255"/>
              <a:ext cx="122555" cy="26034"/>
            </a:xfrm>
            <a:custGeom>
              <a:avLst/>
              <a:gdLst/>
              <a:ahLst/>
              <a:cxnLst/>
              <a:rect l="l" t="t" r="r" b="b"/>
              <a:pathLst>
                <a:path w="122554" h="26034">
                  <a:moveTo>
                    <a:pt x="0" y="25949"/>
                  </a:moveTo>
                  <a:lnTo>
                    <a:pt x="49068" y="7685"/>
                  </a:lnTo>
                  <a:lnTo>
                    <a:pt x="78130" y="0"/>
                  </a:lnTo>
                  <a:lnTo>
                    <a:pt x="98619" y="1453"/>
                  </a:lnTo>
                  <a:lnTo>
                    <a:pt x="121970" y="10607"/>
                  </a:lnTo>
                </a:path>
              </a:pathLst>
            </a:custGeom>
            <a:ln w="3175">
              <a:solidFill>
                <a:srgbClr val="131111"/>
              </a:solidFill>
            </a:ln>
          </p:spPr>
          <p:txBody>
            <a:bodyPr wrap="square" lIns="0" tIns="0" rIns="0" bIns="0" rtlCol="0"/>
            <a:lstStyle/>
            <a:p>
              <a:endParaRPr/>
            </a:p>
          </p:txBody>
        </p:sp>
        <p:sp>
          <p:nvSpPr>
            <p:cNvPr id="198" name="object 198"/>
            <p:cNvSpPr/>
            <p:nvPr/>
          </p:nvSpPr>
          <p:spPr>
            <a:xfrm>
              <a:off x="2959087" y="9191430"/>
              <a:ext cx="145415" cy="35560"/>
            </a:xfrm>
            <a:custGeom>
              <a:avLst/>
              <a:gdLst/>
              <a:ahLst/>
              <a:cxnLst/>
              <a:rect l="l" t="t" r="r" b="b"/>
              <a:pathLst>
                <a:path w="145414" h="35559">
                  <a:moveTo>
                    <a:pt x="0" y="35039"/>
                  </a:moveTo>
                  <a:lnTo>
                    <a:pt x="29210" y="18732"/>
                  </a:lnTo>
                  <a:lnTo>
                    <a:pt x="54041" y="9647"/>
                  </a:lnTo>
                  <a:lnTo>
                    <a:pt x="88078" y="4497"/>
                  </a:lnTo>
                  <a:lnTo>
                    <a:pt x="144907" y="0"/>
                  </a:lnTo>
                </a:path>
              </a:pathLst>
            </a:custGeom>
            <a:ln w="3175">
              <a:solidFill>
                <a:srgbClr val="131111"/>
              </a:solidFill>
            </a:ln>
          </p:spPr>
          <p:txBody>
            <a:bodyPr wrap="square" lIns="0" tIns="0" rIns="0" bIns="0" rtlCol="0"/>
            <a:lstStyle/>
            <a:p>
              <a:endParaRPr/>
            </a:p>
          </p:txBody>
        </p:sp>
        <p:sp>
          <p:nvSpPr>
            <p:cNvPr id="199" name="object 199"/>
            <p:cNvSpPr/>
            <p:nvPr/>
          </p:nvSpPr>
          <p:spPr>
            <a:xfrm>
              <a:off x="3007233" y="9209564"/>
              <a:ext cx="112395" cy="29209"/>
            </a:xfrm>
            <a:custGeom>
              <a:avLst/>
              <a:gdLst/>
              <a:ahLst/>
              <a:cxnLst/>
              <a:rect l="l" t="t" r="r" b="b"/>
              <a:pathLst>
                <a:path w="112394" h="29209">
                  <a:moveTo>
                    <a:pt x="0" y="28905"/>
                  </a:moveTo>
                  <a:lnTo>
                    <a:pt x="43680" y="14144"/>
                  </a:lnTo>
                  <a:lnTo>
                    <a:pt x="69888" y="6213"/>
                  </a:lnTo>
                  <a:lnTo>
                    <a:pt x="89103" y="2401"/>
                  </a:lnTo>
                  <a:lnTo>
                    <a:pt x="111810" y="0"/>
                  </a:lnTo>
                </a:path>
              </a:pathLst>
            </a:custGeom>
            <a:ln w="3175">
              <a:solidFill>
                <a:srgbClr val="131111"/>
              </a:solidFill>
            </a:ln>
          </p:spPr>
          <p:txBody>
            <a:bodyPr wrap="square" lIns="0" tIns="0" rIns="0" bIns="0" rtlCol="0"/>
            <a:lstStyle/>
            <a:p>
              <a:endParaRPr/>
            </a:p>
          </p:txBody>
        </p:sp>
        <p:sp>
          <p:nvSpPr>
            <p:cNvPr id="200" name="object 200"/>
            <p:cNvSpPr/>
            <p:nvPr/>
          </p:nvSpPr>
          <p:spPr>
            <a:xfrm>
              <a:off x="3250864" y="9222915"/>
              <a:ext cx="20955" cy="31115"/>
            </a:xfrm>
            <a:custGeom>
              <a:avLst/>
              <a:gdLst/>
              <a:ahLst/>
              <a:cxnLst/>
              <a:rect l="l" t="t" r="r" b="b"/>
              <a:pathLst>
                <a:path w="20954" h="31115">
                  <a:moveTo>
                    <a:pt x="0" y="0"/>
                  </a:moveTo>
                  <a:lnTo>
                    <a:pt x="14621" y="9484"/>
                  </a:lnTo>
                  <a:lnTo>
                    <a:pt x="20531" y="15822"/>
                  </a:lnTo>
                  <a:lnTo>
                    <a:pt x="18661" y="21872"/>
                  </a:lnTo>
                  <a:lnTo>
                    <a:pt x="9944" y="30492"/>
                  </a:lnTo>
                </a:path>
              </a:pathLst>
            </a:custGeom>
            <a:ln w="3175">
              <a:solidFill>
                <a:srgbClr val="131111"/>
              </a:solidFill>
            </a:ln>
          </p:spPr>
          <p:txBody>
            <a:bodyPr wrap="square" lIns="0" tIns="0" rIns="0" bIns="0" rtlCol="0"/>
            <a:lstStyle/>
            <a:p>
              <a:endParaRPr/>
            </a:p>
          </p:txBody>
        </p:sp>
        <p:sp>
          <p:nvSpPr>
            <p:cNvPr id="201" name="object 201"/>
            <p:cNvSpPr/>
            <p:nvPr/>
          </p:nvSpPr>
          <p:spPr>
            <a:xfrm>
              <a:off x="3279632" y="9213489"/>
              <a:ext cx="33020" cy="45085"/>
            </a:xfrm>
            <a:custGeom>
              <a:avLst/>
              <a:gdLst/>
              <a:ahLst/>
              <a:cxnLst/>
              <a:rect l="l" t="t" r="r" b="b"/>
              <a:pathLst>
                <a:path w="33020" h="45084">
                  <a:moveTo>
                    <a:pt x="28803" y="45034"/>
                  </a:moveTo>
                  <a:lnTo>
                    <a:pt x="32496" y="24649"/>
                  </a:lnTo>
                  <a:lnTo>
                    <a:pt x="30727" y="13163"/>
                  </a:lnTo>
                  <a:lnTo>
                    <a:pt x="20795" y="6354"/>
                  </a:lnTo>
                  <a:lnTo>
                    <a:pt x="0" y="0"/>
                  </a:lnTo>
                </a:path>
              </a:pathLst>
            </a:custGeom>
            <a:ln w="3175">
              <a:solidFill>
                <a:srgbClr val="131111"/>
              </a:solidFill>
            </a:ln>
          </p:spPr>
          <p:txBody>
            <a:bodyPr wrap="square" lIns="0" tIns="0" rIns="0" bIns="0" rtlCol="0"/>
            <a:lstStyle/>
            <a:p>
              <a:endParaRPr/>
            </a:p>
          </p:txBody>
        </p:sp>
        <p:sp>
          <p:nvSpPr>
            <p:cNvPr id="202" name="object 202"/>
            <p:cNvSpPr/>
            <p:nvPr/>
          </p:nvSpPr>
          <p:spPr>
            <a:xfrm>
              <a:off x="3045891" y="9281771"/>
              <a:ext cx="135255" cy="33655"/>
            </a:xfrm>
            <a:custGeom>
              <a:avLst/>
              <a:gdLst/>
              <a:ahLst/>
              <a:cxnLst/>
              <a:rect l="l" t="t" r="r" b="b"/>
              <a:pathLst>
                <a:path w="135255" h="33654">
                  <a:moveTo>
                    <a:pt x="0" y="0"/>
                  </a:moveTo>
                  <a:lnTo>
                    <a:pt x="29589" y="23899"/>
                  </a:lnTo>
                  <a:lnTo>
                    <a:pt x="53498" y="33031"/>
                  </a:lnTo>
                  <a:lnTo>
                    <a:pt x="84371" y="28444"/>
                  </a:lnTo>
                  <a:lnTo>
                    <a:pt x="134848" y="11188"/>
                  </a:lnTo>
                </a:path>
              </a:pathLst>
            </a:custGeom>
            <a:ln w="3175">
              <a:solidFill>
                <a:srgbClr val="131111"/>
              </a:solidFill>
            </a:ln>
          </p:spPr>
          <p:txBody>
            <a:bodyPr wrap="square" lIns="0" tIns="0" rIns="0" bIns="0" rtlCol="0"/>
            <a:lstStyle/>
            <a:p>
              <a:endParaRPr/>
            </a:p>
          </p:txBody>
        </p:sp>
        <p:sp>
          <p:nvSpPr>
            <p:cNvPr id="203" name="object 203"/>
            <p:cNvSpPr/>
            <p:nvPr/>
          </p:nvSpPr>
          <p:spPr>
            <a:xfrm>
              <a:off x="3000983" y="9294830"/>
              <a:ext cx="190500" cy="36830"/>
            </a:xfrm>
            <a:custGeom>
              <a:avLst/>
              <a:gdLst/>
              <a:ahLst/>
              <a:cxnLst/>
              <a:rect l="l" t="t" r="r" b="b"/>
              <a:pathLst>
                <a:path w="190500" h="36829">
                  <a:moveTo>
                    <a:pt x="0" y="0"/>
                  </a:moveTo>
                  <a:lnTo>
                    <a:pt x="53727" y="26158"/>
                  </a:lnTo>
                  <a:lnTo>
                    <a:pt x="91446" y="36625"/>
                  </a:lnTo>
                  <a:lnTo>
                    <a:pt x="130984" y="32973"/>
                  </a:lnTo>
                  <a:lnTo>
                    <a:pt x="190169" y="16776"/>
                  </a:lnTo>
                </a:path>
              </a:pathLst>
            </a:custGeom>
            <a:ln w="3175">
              <a:solidFill>
                <a:srgbClr val="131111"/>
              </a:solidFill>
            </a:ln>
          </p:spPr>
          <p:txBody>
            <a:bodyPr wrap="square" lIns="0" tIns="0" rIns="0" bIns="0" rtlCol="0"/>
            <a:lstStyle/>
            <a:p>
              <a:endParaRPr/>
            </a:p>
          </p:txBody>
        </p:sp>
        <p:sp>
          <p:nvSpPr>
            <p:cNvPr id="204" name="object 204"/>
            <p:cNvSpPr/>
            <p:nvPr/>
          </p:nvSpPr>
          <p:spPr>
            <a:xfrm>
              <a:off x="3308436" y="9204009"/>
              <a:ext cx="49530" cy="60325"/>
            </a:xfrm>
            <a:custGeom>
              <a:avLst/>
              <a:gdLst/>
              <a:ahLst/>
              <a:cxnLst/>
              <a:rect l="l" t="t" r="r" b="b"/>
              <a:pathLst>
                <a:path w="49529" h="60325">
                  <a:moveTo>
                    <a:pt x="0" y="0"/>
                  </a:moveTo>
                  <a:lnTo>
                    <a:pt x="24999" y="12702"/>
                  </a:lnTo>
                  <a:lnTo>
                    <a:pt x="38452" y="23180"/>
                  </a:lnTo>
                  <a:lnTo>
                    <a:pt x="44966" y="37054"/>
                  </a:lnTo>
                  <a:lnTo>
                    <a:pt x="49149" y="59944"/>
                  </a:lnTo>
                </a:path>
              </a:pathLst>
            </a:custGeom>
            <a:ln w="3175">
              <a:solidFill>
                <a:srgbClr val="131111"/>
              </a:solidFill>
            </a:ln>
          </p:spPr>
          <p:txBody>
            <a:bodyPr wrap="square" lIns="0" tIns="0" rIns="0" bIns="0" rtlCol="0"/>
            <a:lstStyle/>
            <a:p>
              <a:endParaRPr/>
            </a:p>
          </p:txBody>
        </p:sp>
      </p:grpSp>
      <p:sp>
        <p:nvSpPr>
          <p:cNvPr id="205" name="object 205"/>
          <p:cNvSpPr txBox="1"/>
          <p:nvPr/>
        </p:nvSpPr>
        <p:spPr>
          <a:xfrm>
            <a:off x="3690466" y="9991339"/>
            <a:ext cx="172085" cy="118745"/>
          </a:xfrm>
          <a:prstGeom prst="rect">
            <a:avLst/>
          </a:prstGeom>
        </p:spPr>
        <p:txBody>
          <a:bodyPr vert="horz" wrap="square" lIns="0" tIns="12065" rIns="0" bIns="0" rtlCol="0">
            <a:spAutoFit/>
          </a:bodyPr>
          <a:lstStyle/>
          <a:p>
            <a:pPr marL="46990">
              <a:lnSpc>
                <a:spcPct val="100000"/>
              </a:lnSpc>
              <a:spcBef>
                <a:spcPts val="95"/>
              </a:spcBef>
            </a:pPr>
            <a:fld id="{81D60167-4931-47E6-BA6A-407CBD079E47}" type="slidenum">
              <a:rPr sz="600" dirty="0">
                <a:solidFill>
                  <a:srgbClr val="131111"/>
                </a:solidFill>
                <a:latin typeface="Arial"/>
                <a:cs typeface="Arial"/>
              </a:rPr>
              <a:t>7</a:t>
            </a:fld>
            <a:endParaRPr sz="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8881" y="788378"/>
            <a:ext cx="6452235" cy="0"/>
          </a:xfrm>
          <a:custGeom>
            <a:avLst/>
            <a:gdLst/>
            <a:ahLst/>
            <a:cxnLst/>
            <a:rect l="l" t="t" r="r" b="b"/>
            <a:pathLst>
              <a:path w="6452234">
                <a:moveTo>
                  <a:pt x="0" y="0"/>
                </a:moveTo>
                <a:lnTo>
                  <a:pt x="6451841" y="0"/>
                </a:lnTo>
              </a:path>
            </a:pathLst>
          </a:custGeom>
          <a:ln w="9525">
            <a:solidFill>
              <a:srgbClr val="231F20"/>
            </a:solidFill>
            <a:prstDash val="sysDot"/>
          </a:ln>
        </p:spPr>
        <p:txBody>
          <a:bodyPr wrap="square" lIns="0" tIns="0" rIns="0" bIns="0" rtlCol="0"/>
          <a:lstStyle/>
          <a:p>
            <a:endParaRPr/>
          </a:p>
        </p:txBody>
      </p:sp>
      <p:sp>
        <p:nvSpPr>
          <p:cNvPr id="3" name="object 3"/>
          <p:cNvSpPr txBox="1"/>
          <p:nvPr/>
        </p:nvSpPr>
        <p:spPr>
          <a:xfrm>
            <a:off x="414242" y="997417"/>
            <a:ext cx="7010400" cy="1520223"/>
          </a:xfrm>
          <a:prstGeom prst="rect">
            <a:avLst/>
          </a:prstGeom>
        </p:spPr>
        <p:txBody>
          <a:bodyPr vert="horz" wrap="square" lIns="0" tIns="27939" rIns="0" bIns="0" rtlCol="0">
            <a:spAutoFit/>
          </a:bodyPr>
          <a:lstStyle/>
          <a:p>
            <a:pPr marL="12700">
              <a:lnSpc>
                <a:spcPct val="100000"/>
              </a:lnSpc>
              <a:spcBef>
                <a:spcPts val="219"/>
              </a:spcBef>
            </a:pPr>
            <a:r>
              <a:rPr lang="ru-RU" sz="900" dirty="0">
                <a:solidFill>
                  <a:srgbClr val="231F20"/>
                </a:solidFill>
                <a:latin typeface="Arial Narrow"/>
                <a:cs typeface="Arial Narrow"/>
              </a:rPr>
              <a:t>Гидромассажная ванна может быть установлена в помещении или на открытом воздухе примерно за 10 минут одним или несколькими людьми. Использовать только в домашних условиях.</a:t>
            </a:r>
            <a:endParaRPr lang="ru-RU" sz="900" dirty="0">
              <a:latin typeface="Arial Narrow"/>
              <a:cs typeface="Arial Narrow"/>
            </a:endParaRPr>
          </a:p>
          <a:p>
            <a:pPr marL="12700" marR="6350">
              <a:lnSpc>
                <a:spcPct val="111100"/>
              </a:lnSpc>
            </a:pPr>
            <a:r>
              <a:rPr lang="ru-RU" sz="900" dirty="0">
                <a:solidFill>
                  <a:srgbClr val="231F20"/>
                </a:solidFill>
                <a:latin typeface="Arial Narrow"/>
                <a:cs typeface="Arial Narrow"/>
              </a:rPr>
              <a:t>СПА-ванна должны быть установлена  на горизонтальной, плоской и гладкой поверхности, способной выдержать максимальную нагрузку заполненной гидромассажной ванны (указанную в характеристиках водной нагрузки плюс общий вес изделия и пользователей).</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Обратитесь к квалифицированному подрядчику или инженеру-строителю, чтобы проверить данное требование.</a:t>
            </a:r>
            <a:endParaRPr lang="ru-RU" sz="900" dirty="0">
              <a:latin typeface="Arial Narrow"/>
              <a:cs typeface="Arial Narrow"/>
            </a:endParaRPr>
          </a:p>
          <a:p>
            <a:pPr marL="12700" marR="5080">
              <a:lnSpc>
                <a:spcPct val="111100"/>
              </a:lnSpc>
            </a:pPr>
            <a:r>
              <a:rPr lang="ru-RU" sz="900" spc="-5" dirty="0">
                <a:solidFill>
                  <a:srgbClr val="231F20"/>
                </a:solidFill>
                <a:latin typeface="Arial Narrow"/>
                <a:cs typeface="Arial Narrow"/>
              </a:rPr>
              <a:t>Убедитесь, что на месте гидромассажной ванны нет острых предметов. Неровная или ненадежная поверхность может повредить гидромассажную ванну и привести к аннулированию гарантии. </a:t>
            </a:r>
            <a:endParaRPr lang="ru-RU" sz="900" dirty="0">
              <a:latin typeface="Arial Narrow"/>
              <a:cs typeface="Arial Narrow"/>
            </a:endParaRPr>
          </a:p>
          <a:p>
            <a:pPr marL="12700">
              <a:lnSpc>
                <a:spcPct val="100000"/>
              </a:lnSpc>
              <a:spcBef>
                <a:spcPts val="120"/>
              </a:spcBef>
            </a:pPr>
            <a:r>
              <a:rPr lang="ru-RU" sz="900" dirty="0">
                <a:solidFill>
                  <a:srgbClr val="231F20"/>
                </a:solidFill>
                <a:latin typeface="Arial Narrow"/>
                <a:cs typeface="Arial Narrow"/>
              </a:rPr>
              <a:t>Вокруг ванны должна быть предусмотрена соответствующая дренажная система для решения проблемы перелива воды.</a:t>
            </a:r>
            <a:endParaRPr lang="ru-RU" sz="900" dirty="0">
              <a:latin typeface="Arial Narrow"/>
              <a:cs typeface="Arial Narrow"/>
            </a:endParaRPr>
          </a:p>
          <a:p>
            <a:pPr marL="12700" marR="1339215">
              <a:lnSpc>
                <a:spcPct val="111100"/>
              </a:lnSpc>
            </a:pPr>
            <a:r>
              <a:rPr lang="ru-RU" sz="900" spc="-5" dirty="0">
                <a:solidFill>
                  <a:srgbClr val="231F20"/>
                </a:solidFill>
                <a:latin typeface="Arial Narrow"/>
                <a:cs typeface="Arial Narrow"/>
              </a:rPr>
              <a:t>Убедитесь, что вокруг гидромассажной ванны достаточно свободного пространства для полного доступа к оборудованию для обслуживания и/или ремонта. </a:t>
            </a:r>
            <a:r>
              <a:rPr lang="ru-RU" sz="900" dirty="0">
                <a:solidFill>
                  <a:srgbClr val="231F20"/>
                </a:solidFill>
                <a:latin typeface="Arial Narrow"/>
                <a:cs typeface="Arial Narrow"/>
              </a:rPr>
              <a:t>Примите во внимание расположение СПА-бассейна таким образом, чтобы минимизировать шум.</a:t>
            </a:r>
            <a:endParaRPr lang="ru-RU" sz="900" dirty="0">
              <a:latin typeface="Arial Narrow"/>
              <a:cs typeface="Arial Narrow"/>
            </a:endParaRPr>
          </a:p>
        </p:txBody>
      </p:sp>
      <p:sp>
        <p:nvSpPr>
          <p:cNvPr id="5" name="object 5"/>
          <p:cNvSpPr txBox="1"/>
          <p:nvPr/>
        </p:nvSpPr>
        <p:spPr>
          <a:xfrm>
            <a:off x="535365" y="405682"/>
            <a:ext cx="5266997" cy="623248"/>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ПОДГОТОВКА К УСТАНОВКЕ И ПЕРВОЕ ИСПОЛЬЗОВАНИЕ</a:t>
            </a:r>
            <a:endParaRPr lang="ru-RU" sz="1600" dirty="0">
              <a:latin typeface="Arial Narrow"/>
              <a:cs typeface="Arial Narrow"/>
            </a:endParaRPr>
          </a:p>
          <a:p>
            <a:pPr marL="12700">
              <a:lnSpc>
                <a:spcPct val="100000"/>
              </a:lnSpc>
              <a:spcBef>
                <a:spcPts val="1400"/>
              </a:spcBef>
            </a:pPr>
            <a:r>
              <a:rPr lang="ru-RU" sz="1200" b="1" dirty="0">
                <a:solidFill>
                  <a:srgbClr val="231F20"/>
                </a:solidFill>
                <a:latin typeface="Arial Narrow"/>
                <a:cs typeface="Arial Narrow"/>
              </a:rPr>
              <a:t>Подготовка места установки и требования</a:t>
            </a:r>
            <a:endParaRPr lang="ru-RU" sz="1200" dirty="0">
              <a:latin typeface="Arial Narrow"/>
              <a:cs typeface="Arial Narrow"/>
            </a:endParaRPr>
          </a:p>
        </p:txBody>
      </p:sp>
      <p:sp>
        <p:nvSpPr>
          <p:cNvPr id="11" name="object 11"/>
          <p:cNvSpPr txBox="1"/>
          <p:nvPr/>
        </p:nvSpPr>
        <p:spPr>
          <a:xfrm>
            <a:off x="411816" y="2562958"/>
            <a:ext cx="6608655" cy="2439962"/>
          </a:xfrm>
          <a:prstGeom prst="rect">
            <a:avLst/>
          </a:prstGeom>
        </p:spPr>
        <p:txBody>
          <a:bodyPr vert="horz" wrap="square" lIns="0" tIns="64769" rIns="0" bIns="0" rtlCol="0">
            <a:spAutoFit/>
          </a:bodyPr>
          <a:lstStyle/>
          <a:p>
            <a:pPr marL="12700">
              <a:lnSpc>
                <a:spcPct val="100000"/>
              </a:lnSpc>
              <a:spcBef>
                <a:spcPts val="645"/>
              </a:spcBef>
            </a:pPr>
            <a:r>
              <a:rPr lang="ru-RU" sz="1200" b="1" dirty="0">
                <a:solidFill>
                  <a:srgbClr val="231F20"/>
                </a:solidFill>
                <a:latin typeface="Arial Narrow"/>
                <a:cs typeface="Arial Narrow"/>
              </a:rPr>
              <a:t>Дополнительные требования для установки внутри помещений</a:t>
            </a:r>
            <a:endParaRPr lang="ru-RU" sz="1200" dirty="0">
              <a:latin typeface="Arial Narrow"/>
              <a:cs typeface="Arial Narrow"/>
            </a:endParaRPr>
          </a:p>
          <a:p>
            <a:pPr marL="175260" marR="5080" indent="-161925">
              <a:lnSpc>
                <a:spcPct val="111100"/>
              </a:lnSpc>
              <a:spcBef>
                <a:spcPts val="290"/>
              </a:spcBef>
              <a:buChar char="●"/>
              <a:tabLst>
                <a:tab pos="175895" algn="l"/>
              </a:tabLst>
            </a:pPr>
            <a:r>
              <a:rPr lang="ru-RU" sz="900" dirty="0">
                <a:solidFill>
                  <a:srgbClr val="231F20"/>
                </a:solidFill>
                <a:latin typeface="Arial Narrow"/>
                <a:cs typeface="Arial Narrow"/>
              </a:rPr>
              <a:t>Хорошо проветривайте помещение во избежание излишней влажности</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Оборудуйте помещение вентиляцией для предотвращения излишней влажности в помещении.</a:t>
            </a:r>
            <a:endParaRPr lang="ru-RU" sz="900" dirty="0">
              <a:latin typeface="Arial Narrow"/>
              <a:cs typeface="Arial Narrow"/>
            </a:endParaRPr>
          </a:p>
          <a:p>
            <a:pPr marL="175260" indent="-161925">
              <a:lnSpc>
                <a:spcPct val="100000"/>
              </a:lnSpc>
              <a:spcBef>
                <a:spcPts val="120"/>
              </a:spcBef>
              <a:buChar char="●"/>
              <a:tabLst>
                <a:tab pos="175895" algn="l"/>
              </a:tabLst>
            </a:pPr>
            <a:r>
              <a:rPr lang="ru-RU" sz="900" dirty="0">
                <a:solidFill>
                  <a:srgbClr val="231F20"/>
                </a:solidFill>
                <a:latin typeface="Arial Narrow"/>
                <a:cs typeface="Arial Narrow"/>
              </a:rPr>
              <a:t>Убедитесь, что гидромассажная ванна может быть перемещена из здания без повреждения какой-либо части помещения</a:t>
            </a:r>
            <a:r>
              <a:rPr lang="ru-RU" sz="900" spc="-5" dirty="0">
                <a:solidFill>
                  <a:srgbClr val="231F20"/>
                </a:solidFill>
                <a:latin typeface="Arial Narrow"/>
                <a:cs typeface="Arial Narrow"/>
              </a:rPr>
              <a:t>.</a:t>
            </a:r>
            <a:endParaRPr lang="ru-RU" sz="900" dirty="0">
              <a:latin typeface="Arial Narrow"/>
              <a:cs typeface="Arial Narrow"/>
            </a:endParaRPr>
          </a:p>
          <a:p>
            <a:pPr marL="175260" indent="-161925">
              <a:lnSpc>
                <a:spcPct val="100000"/>
              </a:lnSpc>
              <a:spcBef>
                <a:spcPts val="120"/>
              </a:spcBef>
              <a:buChar char="●"/>
              <a:tabLst>
                <a:tab pos="175895" algn="l"/>
              </a:tabLst>
            </a:pPr>
            <a:r>
              <a:rPr lang="ru-RU" sz="900" dirty="0">
                <a:solidFill>
                  <a:srgbClr val="231F20"/>
                </a:solidFill>
                <a:latin typeface="Arial Narrow"/>
                <a:cs typeface="Arial Narrow"/>
              </a:rPr>
              <a:t>По всем связанным вопросам руководствуйтесь всеми правилами местного законодательства.</a:t>
            </a:r>
            <a:endParaRPr lang="ru-RU" sz="900" dirty="0">
              <a:latin typeface="Arial Narrow"/>
              <a:cs typeface="Arial Narrow"/>
            </a:endParaRPr>
          </a:p>
          <a:p>
            <a:pPr>
              <a:lnSpc>
                <a:spcPct val="100000"/>
              </a:lnSpc>
              <a:spcBef>
                <a:spcPts val="5"/>
              </a:spcBef>
              <a:buClr>
                <a:srgbClr val="231F20"/>
              </a:buClr>
              <a:buFont typeface="Arial Narrow"/>
              <a:buChar char="●"/>
            </a:pPr>
            <a:endParaRPr lang="ru-RU" sz="900" dirty="0">
              <a:latin typeface="Times New Roman"/>
              <a:cs typeface="Times New Roman"/>
            </a:endParaRPr>
          </a:p>
          <a:p>
            <a:pPr marL="12700">
              <a:lnSpc>
                <a:spcPct val="100000"/>
              </a:lnSpc>
            </a:pPr>
            <a:r>
              <a:rPr lang="ru-RU" sz="1200" b="1" dirty="0">
                <a:solidFill>
                  <a:srgbClr val="231F20"/>
                </a:solidFill>
                <a:latin typeface="Arial Narrow"/>
                <a:cs typeface="Arial Narrow"/>
              </a:rPr>
              <a:t>Дополнительные требования для установки вне помещений  </a:t>
            </a:r>
            <a:endParaRPr lang="ru-RU" sz="1200" dirty="0">
              <a:latin typeface="Arial Narrow"/>
              <a:cs typeface="Arial Narrow"/>
            </a:endParaRPr>
          </a:p>
          <a:p>
            <a:pPr marL="175260" indent="-161290">
              <a:lnSpc>
                <a:spcPct val="100000"/>
              </a:lnSpc>
              <a:spcBef>
                <a:spcPts val="409"/>
              </a:spcBef>
              <a:buChar char="●"/>
              <a:tabLst>
                <a:tab pos="175895" algn="l"/>
              </a:tabLst>
            </a:pPr>
            <a:r>
              <a:rPr lang="ru-RU" sz="900" dirty="0">
                <a:solidFill>
                  <a:srgbClr val="231F20"/>
                </a:solidFill>
                <a:latin typeface="Arial Narrow"/>
                <a:cs typeface="Arial Narrow"/>
              </a:rPr>
              <a:t>Не устанавливайте гидромассажную ванну на траве или загрязненной поверхности, так как это увеличит количество мусора, попадающего в чашу ванны, что может повредить ее дну.</a:t>
            </a:r>
            <a:endParaRPr lang="ru-RU" sz="900" dirty="0">
              <a:latin typeface="Arial Narrow"/>
              <a:cs typeface="Arial Narrow"/>
            </a:endParaRPr>
          </a:p>
          <a:p>
            <a:pPr marL="175260" indent="-161290">
              <a:lnSpc>
                <a:spcPct val="100000"/>
              </a:lnSpc>
              <a:spcBef>
                <a:spcPts val="120"/>
              </a:spcBef>
              <a:buChar char="●"/>
              <a:tabLst>
                <a:tab pos="175895" algn="l"/>
              </a:tabLst>
            </a:pPr>
            <a:r>
              <a:rPr lang="ru-RU" sz="900" dirty="0">
                <a:solidFill>
                  <a:srgbClr val="231F20"/>
                </a:solidFill>
                <a:latin typeface="Arial Narrow"/>
                <a:cs typeface="Arial Narrow"/>
              </a:rPr>
              <a:t>Чтобы продлить срок службы изделия</a:t>
            </a:r>
            <a:r>
              <a:rPr lang="ru-RU" sz="900" spc="-5" dirty="0">
                <a:solidFill>
                  <a:srgbClr val="231F20"/>
                </a:solidFill>
                <a:latin typeface="Arial Narrow"/>
                <a:cs typeface="Arial Narrow"/>
              </a:rPr>
              <a:t>, не оставляйте гидромассажную ванну под воздействием прямых солнечных лучей..</a:t>
            </a:r>
            <a:endParaRPr lang="ru-RU" sz="900" dirty="0">
              <a:latin typeface="Arial Narrow"/>
              <a:cs typeface="Arial Narrow"/>
            </a:endParaRPr>
          </a:p>
          <a:p>
            <a:pPr marL="175260" indent="-161290">
              <a:lnSpc>
                <a:spcPct val="100000"/>
              </a:lnSpc>
              <a:spcBef>
                <a:spcPts val="120"/>
              </a:spcBef>
              <a:buChar char="●"/>
              <a:tabLst>
                <a:tab pos="175895" algn="l"/>
              </a:tabLst>
            </a:pPr>
            <a:r>
              <a:rPr lang="ru-RU" sz="900" dirty="0">
                <a:solidFill>
                  <a:srgbClr val="231F20"/>
                </a:solidFill>
                <a:latin typeface="Arial Narrow"/>
                <a:cs typeface="Arial Narrow"/>
              </a:rPr>
              <a:t>Следите за тем, чтобы давление воздуха в СПА-бассейне всегда было ниже 10psi, когда используете гидромассажную ванну при температуре выше </a:t>
            </a:r>
            <a:r>
              <a:rPr lang="ru-RU" sz="900" spc="-5" dirty="0">
                <a:solidFill>
                  <a:srgbClr val="231F20"/>
                </a:solidFill>
                <a:latin typeface="Arial Narrow"/>
                <a:cs typeface="Arial Narrow"/>
              </a:rPr>
              <a:t>20°C </a:t>
            </a:r>
            <a:r>
              <a:rPr lang="ru-RU" sz="900" dirty="0">
                <a:solidFill>
                  <a:srgbClr val="231F20"/>
                </a:solidFill>
                <a:latin typeface="Arial Narrow"/>
                <a:cs typeface="Arial Narrow"/>
              </a:rPr>
              <a:t>(68°F) </a:t>
            </a:r>
            <a:r>
              <a:rPr lang="ru-RU" sz="900" spc="-5" dirty="0">
                <a:solidFill>
                  <a:srgbClr val="231F20"/>
                </a:solidFill>
                <a:latin typeface="Arial Narrow"/>
                <a:cs typeface="Arial Narrow"/>
              </a:rPr>
              <a:t>или при кратковременном воздействии прямых солнечных лучей</a:t>
            </a:r>
            <a:r>
              <a:rPr lang="ru-RU" sz="900" dirty="0">
                <a:solidFill>
                  <a:srgbClr val="231F20"/>
                </a:solidFill>
                <a:latin typeface="Arial Narrow"/>
                <a:cs typeface="Arial Narrow"/>
              </a:rPr>
              <a:t>.</a:t>
            </a:r>
            <a:endParaRPr lang="ru-RU" sz="900" dirty="0">
              <a:latin typeface="Arial Narrow"/>
              <a:cs typeface="Arial Narrow"/>
            </a:endParaRPr>
          </a:p>
          <a:p>
            <a:pPr marL="175260" marR="6350" indent="-161290">
              <a:lnSpc>
                <a:spcPct val="111100"/>
              </a:lnSpc>
              <a:buChar char="●"/>
              <a:tabLst>
                <a:tab pos="175895" algn="l"/>
              </a:tabLst>
            </a:pPr>
            <a:r>
              <a:rPr lang="ru-RU" sz="900" dirty="0">
                <a:solidFill>
                  <a:srgbClr val="231F20"/>
                </a:solidFill>
                <a:latin typeface="Arial Narrow"/>
                <a:cs typeface="Arial Narrow"/>
              </a:rPr>
              <a:t>Разрешается устанавливать и оставлять ванну все помещения при температуре не ниже </a:t>
            </a:r>
            <a:r>
              <a:rPr lang="ru-RU" sz="900" spc="-5" dirty="0">
                <a:solidFill>
                  <a:srgbClr val="231F20"/>
                </a:solidFill>
                <a:latin typeface="Arial Narrow"/>
                <a:cs typeface="Arial Narrow"/>
              </a:rPr>
              <a:t>4°C </a:t>
            </a:r>
            <a:r>
              <a:rPr lang="ru-RU" sz="900" dirty="0">
                <a:solidFill>
                  <a:srgbClr val="231F20"/>
                </a:solidFill>
                <a:latin typeface="Arial Narrow"/>
                <a:cs typeface="Arial Narrow"/>
              </a:rPr>
              <a:t>(39°F), с обеспечением температуры воды внутри ванны выше </a:t>
            </a:r>
            <a:r>
              <a:rPr lang="ru-RU" sz="900" spc="-5" dirty="0">
                <a:solidFill>
                  <a:srgbClr val="231F20"/>
                </a:solidFill>
                <a:latin typeface="Arial Narrow"/>
                <a:cs typeface="Arial Narrow"/>
              </a:rPr>
              <a:t>4°C </a:t>
            </a:r>
            <a:r>
              <a:rPr lang="ru-RU" sz="900" dirty="0">
                <a:solidFill>
                  <a:srgbClr val="231F20"/>
                </a:solidFill>
                <a:latin typeface="Arial Narrow"/>
                <a:cs typeface="Arial Narrow"/>
              </a:rPr>
              <a:t>(39°F), тогда вода внутри системы циркуляции, насосе и трубках не замерзнет. Между гидромассажной ванной и полом рекомендуется расположить термозащитный коврик.</a:t>
            </a:r>
            <a:endParaRPr lang="ru-RU" sz="900" dirty="0">
              <a:latin typeface="Arial Narrow"/>
              <a:cs typeface="Arial Narrow"/>
            </a:endParaRPr>
          </a:p>
        </p:txBody>
      </p:sp>
      <p:sp>
        <p:nvSpPr>
          <p:cNvPr id="12" name="object 12"/>
          <p:cNvSpPr txBox="1"/>
          <p:nvPr/>
        </p:nvSpPr>
        <p:spPr>
          <a:xfrm>
            <a:off x="535365" y="5057737"/>
            <a:ext cx="1370006" cy="197490"/>
          </a:xfrm>
          <a:prstGeom prst="rect">
            <a:avLst/>
          </a:prstGeom>
        </p:spPr>
        <p:txBody>
          <a:bodyPr vert="horz" wrap="square" lIns="0" tIns="12700" rIns="0" bIns="0" rtlCol="0">
            <a:spAutoFit/>
          </a:bodyPr>
          <a:lstStyle/>
          <a:p>
            <a:pPr marL="12700">
              <a:lnSpc>
                <a:spcPct val="100000"/>
              </a:lnSpc>
              <a:spcBef>
                <a:spcPts val="100"/>
              </a:spcBef>
            </a:pPr>
            <a:r>
              <a:rPr lang="ru-RU" sz="1200" b="1" dirty="0">
                <a:solidFill>
                  <a:srgbClr val="231F20"/>
                </a:solidFill>
                <a:latin typeface="Arial Narrow"/>
                <a:cs typeface="Arial Narrow"/>
              </a:rPr>
              <a:t>Проверка УЗО</a:t>
            </a:r>
            <a:endParaRPr sz="1200" dirty="0">
              <a:latin typeface="Arial Narrow"/>
              <a:cs typeface="Arial Narrow"/>
            </a:endParaRPr>
          </a:p>
        </p:txBody>
      </p:sp>
      <p:grpSp>
        <p:nvGrpSpPr>
          <p:cNvPr id="13" name="object 13"/>
          <p:cNvGrpSpPr/>
          <p:nvPr/>
        </p:nvGrpSpPr>
        <p:grpSpPr>
          <a:xfrm>
            <a:off x="548881" y="5362035"/>
            <a:ext cx="6476365" cy="983615"/>
            <a:chOff x="550456" y="5360873"/>
            <a:chExt cx="6476365" cy="983615"/>
          </a:xfrm>
        </p:grpSpPr>
        <p:sp>
          <p:nvSpPr>
            <p:cNvPr id="14" name="object 14"/>
            <p:cNvSpPr/>
            <p:nvPr/>
          </p:nvSpPr>
          <p:spPr>
            <a:xfrm>
              <a:off x="556806" y="5367236"/>
              <a:ext cx="6464300" cy="238760"/>
            </a:xfrm>
            <a:custGeom>
              <a:avLst/>
              <a:gdLst/>
              <a:ahLst/>
              <a:cxnLst/>
              <a:rect l="l" t="t" r="r" b="b"/>
              <a:pathLst>
                <a:path w="6464300" h="238760">
                  <a:moveTo>
                    <a:pt x="6463804" y="0"/>
                  </a:moveTo>
                  <a:lnTo>
                    <a:pt x="0" y="0"/>
                  </a:lnTo>
                  <a:lnTo>
                    <a:pt x="0" y="238747"/>
                  </a:lnTo>
                  <a:lnTo>
                    <a:pt x="6463804" y="238747"/>
                  </a:lnTo>
                  <a:lnTo>
                    <a:pt x="6463804" y="0"/>
                  </a:lnTo>
                  <a:close/>
                </a:path>
              </a:pathLst>
            </a:custGeom>
            <a:solidFill>
              <a:srgbClr val="58595B"/>
            </a:solidFill>
          </p:spPr>
          <p:txBody>
            <a:bodyPr wrap="square" lIns="0" tIns="0" rIns="0" bIns="0" rtlCol="0"/>
            <a:lstStyle/>
            <a:p>
              <a:endParaRPr/>
            </a:p>
          </p:txBody>
        </p:sp>
        <p:sp>
          <p:nvSpPr>
            <p:cNvPr id="15" name="object 15"/>
            <p:cNvSpPr/>
            <p:nvPr/>
          </p:nvSpPr>
          <p:spPr>
            <a:xfrm>
              <a:off x="556806" y="5367223"/>
              <a:ext cx="6463665" cy="970915"/>
            </a:xfrm>
            <a:custGeom>
              <a:avLst/>
              <a:gdLst/>
              <a:ahLst/>
              <a:cxnLst/>
              <a:rect l="l" t="t" r="r" b="b"/>
              <a:pathLst>
                <a:path w="6463665" h="970914">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16" name="object 16"/>
            <p:cNvSpPr/>
            <p:nvPr/>
          </p:nvSpPr>
          <p:spPr>
            <a:xfrm>
              <a:off x="3400560" y="5394081"/>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527297" y="5378691"/>
            <a:ext cx="6527165" cy="1946430"/>
          </a:xfrm>
          <a:prstGeom prst="rect">
            <a:avLst/>
          </a:prstGeom>
        </p:spPr>
        <p:txBody>
          <a:bodyPr vert="horz" wrap="square" lIns="0" tIns="12700" rIns="0" bIns="0" rtlCol="0">
            <a:spAutoFit/>
          </a:bodyPr>
          <a:lstStyle/>
          <a:p>
            <a:pPr marL="54610" algn="ctr">
              <a:lnSpc>
                <a:spcPct val="100000"/>
              </a:lnSpc>
              <a:spcBef>
                <a:spcPts val="100"/>
              </a:spcBef>
              <a:tabLst>
                <a:tab pos="235585" algn="l"/>
              </a:tabLst>
            </a:pPr>
            <a:r>
              <a:rPr sz="1200" b="1" dirty="0">
                <a:solidFill>
                  <a:srgbClr val="58595B"/>
                </a:solidFill>
                <a:latin typeface="Arial Narrow"/>
                <a:cs typeface="Arial Narrow"/>
              </a:rPr>
              <a:t>!	</a:t>
            </a:r>
            <a:r>
              <a:rPr lang="ru-RU" sz="1000" b="1" dirty="0">
                <a:solidFill>
                  <a:srgbClr val="58595B"/>
                </a:solidFill>
                <a:latin typeface="Arial Narrow"/>
                <a:cs typeface="Arial Narrow"/>
              </a:rPr>
              <a:t> </a:t>
            </a:r>
            <a:r>
              <a:rPr lang="ru-RU" sz="1000" b="1" dirty="0">
                <a:solidFill>
                  <a:schemeClr val="bg1"/>
                </a:solidFill>
                <a:latin typeface="Arial Narrow"/>
                <a:cs typeface="Arial Narrow"/>
              </a:rPr>
              <a:t>ПРЕДУПРЕЖДЕНИЕ</a:t>
            </a:r>
            <a:endParaRPr lang="ru-RU" sz="1000" dirty="0">
              <a:solidFill>
                <a:schemeClr val="bg1"/>
              </a:solidFill>
              <a:latin typeface="Arial Narrow"/>
              <a:cs typeface="Arial Narrow"/>
            </a:endParaRPr>
          </a:p>
          <a:p>
            <a:pPr marL="104139" marR="204470">
              <a:lnSpc>
                <a:spcPct val="100000"/>
              </a:lnSpc>
              <a:spcBef>
                <a:spcPts val="945"/>
              </a:spcBef>
            </a:pPr>
            <a:r>
              <a:rPr lang="ru-RU" sz="900" dirty="0">
                <a:solidFill>
                  <a:srgbClr val="231F20"/>
                </a:solidFill>
                <a:latin typeface="Arial Narrow"/>
                <a:cs typeface="Arial Narrow"/>
              </a:rPr>
              <a:t>Риск поражения электрическим током</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Этот продукт снабжен УЗО, расположенным на конце шнура питания. УЗО необходимо проверять перед каждым использованием. Не используйте гидромассажную ванну, если УЗО не работает должным образом.</a:t>
            </a:r>
            <a:endParaRPr lang="ru-RU" sz="900" dirty="0">
              <a:latin typeface="Arial Narrow"/>
              <a:cs typeface="Arial Narrow"/>
            </a:endParaRPr>
          </a:p>
          <a:p>
            <a:pPr marL="104139" marR="173355">
              <a:lnSpc>
                <a:spcPct val="100000"/>
              </a:lnSpc>
            </a:pPr>
            <a:r>
              <a:rPr lang="ru-RU" sz="900" dirty="0">
                <a:solidFill>
                  <a:srgbClr val="231F20"/>
                </a:solidFill>
                <a:latin typeface="Arial Narrow"/>
                <a:cs typeface="Arial Narrow"/>
              </a:rPr>
              <a:t>Отсоедините шнур питания до тех пор, пока неисправность не будет обнаружена и устранена. Обратитесь к квалифицированному специалисту для устранения неисправности. Внутри УЗО нет обслуживаемых частей. Разбор УЗО ведет к потере гарантии. </a:t>
            </a:r>
            <a:endParaRPr lang="ru-RU" sz="900" dirty="0">
              <a:latin typeface="Arial Narrow"/>
              <a:cs typeface="Arial Narrow"/>
            </a:endParaRPr>
          </a:p>
          <a:p>
            <a:pPr>
              <a:lnSpc>
                <a:spcPct val="100000"/>
              </a:lnSpc>
              <a:spcBef>
                <a:spcPts val="35"/>
              </a:spcBef>
            </a:pPr>
            <a:endParaRPr sz="1250" dirty="0">
              <a:latin typeface="Arial Narrow"/>
              <a:cs typeface="Arial Narrow"/>
            </a:endParaRPr>
          </a:p>
          <a:p>
            <a:pPr marL="142875" indent="-130810">
              <a:lnSpc>
                <a:spcPct val="100000"/>
              </a:lnSpc>
              <a:buAutoNum type="arabicPeriod"/>
              <a:tabLst>
                <a:tab pos="143510" algn="l"/>
              </a:tabLst>
            </a:pPr>
            <a:r>
              <a:rPr lang="ru-RU" sz="900" dirty="0">
                <a:solidFill>
                  <a:srgbClr val="231F20"/>
                </a:solidFill>
                <a:latin typeface="Arial Narrow"/>
                <a:cs typeface="Arial Narrow"/>
              </a:rPr>
              <a:t>Подключите гидромассажную ванну к сети</a:t>
            </a:r>
            <a:r>
              <a:rPr lang="ru-RU" sz="900" spc="-5" dirty="0">
                <a:solidFill>
                  <a:srgbClr val="231F20"/>
                </a:solidFill>
                <a:latin typeface="Arial Narrow"/>
                <a:cs typeface="Arial Narrow"/>
              </a:rPr>
              <a:t>.</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Нажмите кнопку перезагрузки (</a:t>
            </a:r>
            <a:r>
              <a:rPr lang="ru-RU" sz="900" b="1" dirty="0">
                <a:solidFill>
                  <a:srgbClr val="231F20"/>
                </a:solidFill>
                <a:latin typeface="Arial Narrow"/>
                <a:cs typeface="Arial Narrow"/>
              </a:rPr>
              <a:t>RESET)</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на УЗО. Индикатор станет красным.</a:t>
            </a:r>
            <a:endParaRPr lang="ru-RU" sz="900" dirty="0">
              <a:latin typeface="Arial Narrow"/>
              <a:cs typeface="Arial Narrow"/>
            </a:endParaRPr>
          </a:p>
          <a:p>
            <a:pPr marL="142875" marR="5080" indent="-130810">
              <a:lnSpc>
                <a:spcPct val="111100"/>
              </a:lnSpc>
              <a:buAutoNum type="arabicPeriod"/>
              <a:tabLst>
                <a:tab pos="143510" algn="l"/>
              </a:tabLst>
            </a:pPr>
            <a:r>
              <a:rPr lang="ru-RU" sz="900" dirty="0">
                <a:solidFill>
                  <a:srgbClr val="231F20"/>
                </a:solidFill>
                <a:latin typeface="Arial Narrow"/>
                <a:cs typeface="Arial Narrow"/>
              </a:rPr>
              <a:t>Нажмите кнопку ТЕСТ (</a:t>
            </a:r>
            <a:r>
              <a:rPr lang="ru-RU" sz="900" b="1" dirty="0">
                <a:solidFill>
                  <a:srgbClr val="231F20"/>
                </a:solidFill>
                <a:latin typeface="Arial Narrow"/>
                <a:cs typeface="Arial Narrow"/>
              </a:rPr>
              <a:t>TEST) </a:t>
            </a:r>
            <a:r>
              <a:rPr lang="ru-RU" sz="900" spc="-5" dirty="0">
                <a:solidFill>
                  <a:srgbClr val="231F20"/>
                </a:solidFill>
                <a:latin typeface="Arial Narrow"/>
                <a:cs typeface="Arial Narrow"/>
              </a:rPr>
              <a:t>на УЗО</a:t>
            </a:r>
            <a:r>
              <a:rPr lang="ru-RU" sz="900" dirty="0">
                <a:solidFill>
                  <a:srgbClr val="231F20"/>
                </a:solidFill>
                <a:latin typeface="Arial Narrow"/>
                <a:cs typeface="Arial Narrow"/>
              </a:rPr>
              <a:t>. Красный цвет индикатора должен исчезнуть. </a:t>
            </a:r>
            <a:r>
              <a:rPr lang="ru-RU" sz="900" spc="-5" dirty="0">
                <a:solidFill>
                  <a:srgbClr val="231F20"/>
                </a:solidFill>
                <a:latin typeface="Arial Narrow"/>
                <a:cs typeface="Arial Narrow"/>
              </a:rPr>
              <a:t>В противном случае УЗО неисправен</a:t>
            </a:r>
            <a:r>
              <a:rPr lang="ru-RU" sz="900" dirty="0">
                <a:solidFill>
                  <a:srgbClr val="231F20"/>
                </a:solidFill>
                <a:latin typeface="Arial Narrow"/>
                <a:cs typeface="Arial Narrow"/>
              </a:rPr>
              <a:t>. Не используйте гидромассажную ванну, если она неисправна. Обратитесь к квалифицированному специалисту для устранения неисправности.</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Нажмите кнопку перезагрузки (</a:t>
            </a:r>
            <a:r>
              <a:rPr lang="ru-RU" sz="900" b="1" dirty="0">
                <a:solidFill>
                  <a:srgbClr val="231F20"/>
                </a:solidFill>
                <a:latin typeface="Arial Narrow"/>
                <a:cs typeface="Arial Narrow"/>
              </a:rPr>
              <a:t>RESET)</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на УЗО повторно</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Индикатор должен стать красным. Когда это произойдет, СПА-ванна будет готова к использованию.</a:t>
            </a:r>
            <a:endParaRPr lang="ru-RU" sz="900" dirty="0">
              <a:latin typeface="Arial Narrow"/>
              <a:cs typeface="Arial Narrow"/>
            </a:endParaRPr>
          </a:p>
        </p:txBody>
      </p:sp>
      <p:sp>
        <p:nvSpPr>
          <p:cNvPr id="18" name="object 18"/>
          <p:cNvSpPr txBox="1"/>
          <p:nvPr/>
        </p:nvSpPr>
        <p:spPr>
          <a:xfrm>
            <a:off x="540978" y="9266014"/>
            <a:ext cx="6361472" cy="530915"/>
          </a:xfrm>
          <a:prstGeom prst="rect">
            <a:avLst/>
          </a:prstGeom>
        </p:spPr>
        <p:txBody>
          <a:bodyPr vert="horz" wrap="square" lIns="0" tIns="12700" rIns="0" bIns="0" rtlCol="0">
            <a:spAutoFit/>
          </a:bodyPr>
          <a:lstStyle/>
          <a:p>
            <a:pPr marL="12700">
              <a:lnSpc>
                <a:spcPct val="100000"/>
              </a:lnSpc>
              <a:spcBef>
                <a:spcPts val="100"/>
              </a:spcBef>
            </a:pPr>
            <a:r>
              <a:rPr lang="ru-RU" sz="1100" b="1" dirty="0">
                <a:solidFill>
                  <a:srgbClr val="231F20"/>
                </a:solidFill>
                <a:latin typeface="Arial Narrow"/>
                <a:cs typeface="Arial Narrow"/>
              </a:rPr>
              <a:t>Соединение блока управления СПА с электрической сетью</a:t>
            </a:r>
            <a:endParaRPr lang="ru-RU" sz="1100" dirty="0">
              <a:latin typeface="Arial Narrow"/>
              <a:cs typeface="Arial Narrow"/>
            </a:endParaRPr>
          </a:p>
          <a:p>
            <a:pPr marL="12700">
              <a:lnSpc>
                <a:spcPct val="100000"/>
              </a:lnSpc>
              <a:spcBef>
                <a:spcPts val="770"/>
              </a:spcBef>
            </a:pPr>
            <a:r>
              <a:rPr lang="ru-RU" sz="800" dirty="0">
                <a:solidFill>
                  <a:srgbClr val="231F20"/>
                </a:solidFill>
                <a:latin typeface="Arial Narrow"/>
                <a:cs typeface="Arial Narrow"/>
              </a:rPr>
              <a:t>Квалифицированный специалист должен подключить блок управления гидромассажной ванны к бытовой электросети, используя жесткий медный провод сечением не менее </a:t>
            </a:r>
            <a:r>
              <a:rPr lang="ru-RU" sz="800" spc="-5" dirty="0">
                <a:solidFill>
                  <a:srgbClr val="231F20"/>
                </a:solidFill>
                <a:latin typeface="Arial Narrow"/>
                <a:cs typeface="Arial Narrow"/>
              </a:rPr>
              <a:t>1.5мм².</a:t>
            </a:r>
            <a:endParaRPr lang="ru-RU" sz="800" dirty="0">
              <a:latin typeface="Arial Narrow"/>
              <a:cs typeface="Arial Narrow"/>
            </a:endParaRPr>
          </a:p>
        </p:txBody>
      </p:sp>
      <p:sp>
        <p:nvSpPr>
          <p:cNvPr id="19" name="object 19"/>
          <p:cNvSpPr txBox="1"/>
          <p:nvPr/>
        </p:nvSpPr>
        <p:spPr>
          <a:xfrm>
            <a:off x="3640175" y="7378560"/>
            <a:ext cx="186055" cy="178435"/>
          </a:xfrm>
          <a:prstGeom prst="rect">
            <a:avLst/>
          </a:prstGeom>
          <a:solidFill>
            <a:srgbClr val="5A595C"/>
          </a:solidFill>
        </p:spPr>
        <p:txBody>
          <a:bodyPr vert="horz" wrap="square" lIns="0" tIns="13970" rIns="0" bIns="0" rtlCol="0">
            <a:spAutoFit/>
          </a:bodyPr>
          <a:lstStyle/>
          <a:p>
            <a:pPr marL="49530">
              <a:lnSpc>
                <a:spcPct val="100000"/>
              </a:lnSpc>
              <a:spcBef>
                <a:spcPts val="110"/>
              </a:spcBef>
            </a:pPr>
            <a:r>
              <a:rPr sz="900" dirty="0">
                <a:solidFill>
                  <a:srgbClr val="FFFFFF"/>
                </a:solidFill>
                <a:latin typeface="Arial Narrow"/>
                <a:cs typeface="Arial Narrow"/>
              </a:rPr>
              <a:t>2.</a:t>
            </a:r>
            <a:endParaRPr sz="900">
              <a:latin typeface="Arial Narrow"/>
              <a:cs typeface="Arial Narrow"/>
            </a:endParaRPr>
          </a:p>
        </p:txBody>
      </p:sp>
      <p:grpSp>
        <p:nvGrpSpPr>
          <p:cNvPr id="20" name="object 20"/>
          <p:cNvGrpSpPr/>
          <p:nvPr/>
        </p:nvGrpSpPr>
        <p:grpSpPr>
          <a:xfrm>
            <a:off x="4217466" y="7480088"/>
            <a:ext cx="391160" cy="1273175"/>
            <a:chOff x="4217466" y="7480088"/>
            <a:chExt cx="391160" cy="1273175"/>
          </a:xfrm>
        </p:grpSpPr>
        <p:sp>
          <p:nvSpPr>
            <p:cNvPr id="21" name="object 21"/>
            <p:cNvSpPr/>
            <p:nvPr/>
          </p:nvSpPr>
          <p:spPr>
            <a:xfrm>
              <a:off x="4286269" y="7929155"/>
              <a:ext cx="249044" cy="307319"/>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4219054" y="74816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3" name="object 23"/>
            <p:cNvSpPr/>
            <p:nvPr/>
          </p:nvSpPr>
          <p:spPr>
            <a:xfrm>
              <a:off x="4250333" y="75137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4" name="object 24"/>
            <p:cNvSpPr/>
            <p:nvPr/>
          </p:nvSpPr>
          <p:spPr>
            <a:xfrm>
              <a:off x="4353174" y="7996850"/>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5" name="object 25"/>
            <p:cNvSpPr/>
            <p:nvPr/>
          </p:nvSpPr>
          <p:spPr>
            <a:xfrm>
              <a:off x="4377834" y="8122788"/>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6" name="object 26"/>
            <p:cNvSpPr/>
            <p:nvPr/>
          </p:nvSpPr>
          <p:spPr>
            <a:xfrm>
              <a:off x="4377530" y="81202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grpSp>
      <p:sp>
        <p:nvSpPr>
          <p:cNvPr id="27" name="object 27"/>
          <p:cNvSpPr txBox="1"/>
          <p:nvPr/>
        </p:nvSpPr>
        <p:spPr>
          <a:xfrm>
            <a:off x="4366071" y="8012570"/>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28" name="object 28"/>
          <p:cNvGrpSpPr/>
          <p:nvPr/>
        </p:nvGrpSpPr>
        <p:grpSpPr>
          <a:xfrm>
            <a:off x="4341960" y="7379087"/>
            <a:ext cx="184150" cy="1489075"/>
            <a:chOff x="4341960" y="7379087"/>
            <a:chExt cx="184150" cy="1489075"/>
          </a:xfrm>
        </p:grpSpPr>
        <p:sp>
          <p:nvSpPr>
            <p:cNvPr id="29" name="object 29"/>
            <p:cNvSpPr/>
            <p:nvPr/>
          </p:nvSpPr>
          <p:spPr>
            <a:xfrm>
              <a:off x="4365378" y="80959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30" name="object 30"/>
            <p:cNvSpPr/>
            <p:nvPr/>
          </p:nvSpPr>
          <p:spPr>
            <a:xfrm>
              <a:off x="4382096" y="80732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31" name="object 31"/>
            <p:cNvSpPr/>
            <p:nvPr/>
          </p:nvSpPr>
          <p:spPr>
            <a:xfrm>
              <a:off x="4341960" y="7379087"/>
              <a:ext cx="183997" cy="114736"/>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4355553" y="8746905"/>
              <a:ext cx="160934" cy="120912"/>
            </a:xfrm>
            <a:prstGeom prst="rect">
              <a:avLst/>
            </a:prstGeom>
            <a:blipFill>
              <a:blip r:embed="rId4" cstate="print"/>
              <a:stretch>
                <a:fillRect/>
              </a:stretch>
            </a:blipFill>
          </p:spPr>
          <p:txBody>
            <a:bodyPr wrap="square" lIns="0" tIns="0" rIns="0" bIns="0" rtlCol="0"/>
            <a:lstStyle/>
            <a:p>
              <a:endParaRPr/>
            </a:p>
          </p:txBody>
        </p:sp>
      </p:grpSp>
      <p:sp>
        <p:nvSpPr>
          <p:cNvPr id="33" name="object 33"/>
          <p:cNvSpPr txBox="1"/>
          <p:nvPr/>
        </p:nvSpPr>
        <p:spPr>
          <a:xfrm>
            <a:off x="3578924" y="7604609"/>
            <a:ext cx="811902" cy="259045"/>
          </a:xfrm>
          <a:prstGeom prst="rect">
            <a:avLst/>
          </a:prstGeom>
        </p:spPr>
        <p:txBody>
          <a:bodyPr vert="horz" wrap="square" lIns="0" tIns="12700" rIns="0" bIns="0" rtlCol="0">
            <a:spAutoFit/>
          </a:bodyPr>
          <a:lstStyle/>
          <a:p>
            <a:pPr algn="ctr">
              <a:spcBef>
                <a:spcPts val="100"/>
              </a:spcBef>
            </a:pPr>
            <a:r>
              <a:rPr lang="ru-RU" sz="800" dirty="0">
                <a:solidFill>
                  <a:srgbClr val="231F20"/>
                </a:solidFill>
                <a:latin typeface="Arial Narrow"/>
                <a:cs typeface="Arial Narrow"/>
              </a:rPr>
              <a:t>Кнопка перезагрузки / </a:t>
            </a:r>
            <a:r>
              <a:rPr lang="en-US" sz="800" b="1" dirty="0">
                <a:solidFill>
                  <a:srgbClr val="231F20"/>
                </a:solidFill>
                <a:latin typeface="Arial Narrow"/>
                <a:cs typeface="Arial Narrow"/>
              </a:rPr>
              <a:t>RESET</a:t>
            </a:r>
            <a:endParaRPr sz="800" dirty="0">
              <a:latin typeface="Arial Narrow"/>
              <a:cs typeface="Arial Narrow"/>
            </a:endParaRPr>
          </a:p>
        </p:txBody>
      </p:sp>
      <p:sp>
        <p:nvSpPr>
          <p:cNvPr id="34" name="object 34"/>
          <p:cNvSpPr txBox="1"/>
          <p:nvPr/>
        </p:nvSpPr>
        <p:spPr>
          <a:xfrm>
            <a:off x="3655803" y="8349218"/>
            <a:ext cx="638202" cy="151323"/>
          </a:xfrm>
          <a:prstGeom prst="rect">
            <a:avLst/>
          </a:prstGeom>
        </p:spPr>
        <p:txBody>
          <a:bodyPr vert="horz" wrap="square" lIns="0" tIns="12700" rIns="0" bIns="0" rtlCol="0">
            <a:spAutoFit/>
          </a:bodyPr>
          <a:lstStyle/>
          <a:p>
            <a:pPr>
              <a:lnSpc>
                <a:spcPct val="100000"/>
              </a:lnSpc>
              <a:spcBef>
                <a:spcPts val="100"/>
              </a:spcBef>
            </a:pPr>
            <a:r>
              <a:rPr lang="ru-RU" sz="900" b="1" dirty="0">
                <a:solidFill>
                  <a:srgbClr val="231F20"/>
                </a:solidFill>
                <a:latin typeface="Arial Narrow"/>
                <a:cs typeface="Arial Narrow"/>
              </a:rPr>
              <a:t>Индикатор</a:t>
            </a:r>
            <a:endParaRPr sz="900" dirty="0">
              <a:latin typeface="Arial Narrow"/>
              <a:cs typeface="Arial Narrow"/>
            </a:endParaRPr>
          </a:p>
        </p:txBody>
      </p:sp>
      <p:grpSp>
        <p:nvGrpSpPr>
          <p:cNvPr id="35" name="object 35"/>
          <p:cNvGrpSpPr/>
          <p:nvPr/>
        </p:nvGrpSpPr>
        <p:grpSpPr>
          <a:xfrm>
            <a:off x="3633825" y="7372210"/>
            <a:ext cx="1268730" cy="1495425"/>
            <a:chOff x="3633825" y="7372210"/>
            <a:chExt cx="1268730" cy="1495425"/>
          </a:xfrm>
        </p:grpSpPr>
        <p:sp>
          <p:nvSpPr>
            <p:cNvPr id="36" name="object 36"/>
            <p:cNvSpPr/>
            <p:nvPr/>
          </p:nvSpPr>
          <p:spPr>
            <a:xfrm>
              <a:off x="3946347" y="7880896"/>
              <a:ext cx="454025" cy="497840"/>
            </a:xfrm>
            <a:custGeom>
              <a:avLst/>
              <a:gdLst/>
              <a:ahLst/>
              <a:cxnLst/>
              <a:rect l="l" t="t" r="r" b="b"/>
              <a:pathLst>
                <a:path w="454025" h="497840">
                  <a:moveTo>
                    <a:pt x="438099" y="141808"/>
                  </a:moveTo>
                  <a:lnTo>
                    <a:pt x="364553" y="86804"/>
                  </a:lnTo>
                  <a:lnTo>
                    <a:pt x="366191" y="110566"/>
                  </a:lnTo>
                  <a:lnTo>
                    <a:pt x="21107" y="0"/>
                  </a:lnTo>
                  <a:lnTo>
                    <a:pt x="16002" y="15925"/>
                  </a:lnTo>
                  <a:lnTo>
                    <a:pt x="361086" y="126479"/>
                  </a:lnTo>
                  <a:lnTo>
                    <a:pt x="346252" y="143852"/>
                  </a:lnTo>
                  <a:lnTo>
                    <a:pt x="438099" y="141808"/>
                  </a:lnTo>
                  <a:close/>
                </a:path>
                <a:path w="454025" h="497840">
                  <a:moveTo>
                    <a:pt x="453605" y="200710"/>
                  </a:moveTo>
                  <a:lnTo>
                    <a:pt x="346925" y="229311"/>
                  </a:lnTo>
                  <a:lnTo>
                    <a:pt x="369341" y="244449"/>
                  </a:lnTo>
                  <a:lnTo>
                    <a:pt x="0" y="481888"/>
                  </a:lnTo>
                  <a:lnTo>
                    <a:pt x="10147" y="497687"/>
                  </a:lnTo>
                  <a:lnTo>
                    <a:pt x="379488" y="260248"/>
                  </a:lnTo>
                  <a:lnTo>
                    <a:pt x="383311" y="285915"/>
                  </a:lnTo>
                  <a:lnTo>
                    <a:pt x="453605" y="200710"/>
                  </a:lnTo>
                  <a:close/>
                </a:path>
              </a:pathLst>
            </a:custGeom>
            <a:solidFill>
              <a:srgbClr val="58595B"/>
            </a:solidFill>
          </p:spPr>
          <p:txBody>
            <a:bodyPr wrap="square" lIns="0" tIns="0" rIns="0" bIns="0" rtlCol="0"/>
            <a:lstStyle/>
            <a:p>
              <a:endParaRPr/>
            </a:p>
          </p:txBody>
        </p:sp>
        <p:sp>
          <p:nvSpPr>
            <p:cNvPr id="37" name="object 37"/>
            <p:cNvSpPr/>
            <p:nvPr/>
          </p:nvSpPr>
          <p:spPr>
            <a:xfrm>
              <a:off x="4465592" y="79688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38" name="object 38"/>
            <p:cNvSpPr/>
            <p:nvPr/>
          </p:nvSpPr>
          <p:spPr>
            <a:xfrm>
              <a:off x="4465592" y="79688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39" name="object 39"/>
            <p:cNvSpPr/>
            <p:nvPr/>
          </p:nvSpPr>
          <p:spPr>
            <a:xfrm>
              <a:off x="4463570" y="7966066"/>
              <a:ext cx="109938" cy="142181"/>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4662143" y="8045028"/>
              <a:ext cx="71484" cy="82814"/>
            </a:xfrm>
            <a:prstGeom prst="rect">
              <a:avLst/>
            </a:prstGeom>
            <a:blipFill>
              <a:blip r:embed="rId6" cstate="print"/>
              <a:stretch>
                <a:fillRect/>
              </a:stretch>
            </a:blipFill>
          </p:spPr>
          <p:txBody>
            <a:bodyPr wrap="square" lIns="0" tIns="0" rIns="0" bIns="0" rtlCol="0"/>
            <a:lstStyle/>
            <a:p>
              <a:endParaRPr/>
            </a:p>
          </p:txBody>
        </p:sp>
        <p:sp>
          <p:nvSpPr>
            <p:cNvPr id="41" name="object 41"/>
            <p:cNvSpPr/>
            <p:nvPr/>
          </p:nvSpPr>
          <p:spPr>
            <a:xfrm>
              <a:off x="3637000" y="73753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grpSp>
      <p:sp>
        <p:nvSpPr>
          <p:cNvPr id="42" name="object 42"/>
          <p:cNvSpPr txBox="1"/>
          <p:nvPr/>
        </p:nvSpPr>
        <p:spPr>
          <a:xfrm>
            <a:off x="5354896" y="8343882"/>
            <a:ext cx="570611" cy="289823"/>
          </a:xfrm>
          <a:prstGeom prst="rect">
            <a:avLst/>
          </a:prstGeom>
        </p:spPr>
        <p:txBody>
          <a:bodyPr vert="horz" wrap="square" lIns="0" tIns="12700" rIns="0" bIns="0" rtlCol="0">
            <a:spAutoFit/>
          </a:bodyPr>
          <a:lstStyle/>
          <a:p>
            <a:pPr>
              <a:lnSpc>
                <a:spcPct val="100000"/>
              </a:lnSpc>
              <a:spcBef>
                <a:spcPts val="100"/>
              </a:spcBef>
            </a:pPr>
            <a:r>
              <a:rPr lang="ru-RU" sz="900" dirty="0">
                <a:solidFill>
                  <a:srgbClr val="231F20"/>
                </a:solidFill>
                <a:latin typeface="Arial Narrow"/>
                <a:cs typeface="Arial Narrow"/>
              </a:rPr>
              <a:t>Кнопка ТЕСТ </a:t>
            </a:r>
            <a:r>
              <a:rPr lang="ru-RU" sz="900" b="1" dirty="0">
                <a:solidFill>
                  <a:srgbClr val="231F20"/>
                </a:solidFill>
                <a:latin typeface="Arial Narrow"/>
                <a:cs typeface="Arial Narrow"/>
              </a:rPr>
              <a:t>/ </a:t>
            </a:r>
            <a:r>
              <a:rPr sz="900" b="1" dirty="0">
                <a:solidFill>
                  <a:srgbClr val="231F20"/>
                </a:solidFill>
                <a:latin typeface="Arial Narrow"/>
                <a:cs typeface="Arial Narrow"/>
              </a:rPr>
              <a:t>TEST</a:t>
            </a:r>
            <a:endParaRPr sz="900" dirty="0">
              <a:latin typeface="Arial Narrow"/>
              <a:cs typeface="Arial Narrow"/>
            </a:endParaRPr>
          </a:p>
        </p:txBody>
      </p:sp>
      <p:sp>
        <p:nvSpPr>
          <p:cNvPr id="43" name="object 43"/>
          <p:cNvSpPr txBox="1"/>
          <p:nvPr/>
        </p:nvSpPr>
        <p:spPr>
          <a:xfrm>
            <a:off x="5399544" y="7381506"/>
            <a:ext cx="186055" cy="175895"/>
          </a:xfrm>
          <a:prstGeom prst="rect">
            <a:avLst/>
          </a:prstGeom>
          <a:solidFill>
            <a:srgbClr val="5A595C"/>
          </a:solidFill>
        </p:spPr>
        <p:txBody>
          <a:bodyPr vert="horz" wrap="square" lIns="0" tIns="12065" rIns="0" bIns="0" rtlCol="0">
            <a:spAutoFit/>
          </a:bodyPr>
          <a:lstStyle/>
          <a:p>
            <a:pPr marL="49530">
              <a:lnSpc>
                <a:spcPct val="100000"/>
              </a:lnSpc>
              <a:spcBef>
                <a:spcPts val="95"/>
              </a:spcBef>
            </a:pPr>
            <a:r>
              <a:rPr sz="900" dirty="0">
                <a:solidFill>
                  <a:srgbClr val="FFFFFF"/>
                </a:solidFill>
                <a:latin typeface="Arial Narrow"/>
                <a:cs typeface="Arial Narrow"/>
              </a:rPr>
              <a:t>3.</a:t>
            </a:r>
            <a:endParaRPr sz="900">
              <a:latin typeface="Arial Narrow"/>
              <a:cs typeface="Arial Narrow"/>
            </a:endParaRPr>
          </a:p>
        </p:txBody>
      </p:sp>
      <p:grpSp>
        <p:nvGrpSpPr>
          <p:cNvPr id="44" name="object 44"/>
          <p:cNvGrpSpPr/>
          <p:nvPr/>
        </p:nvGrpSpPr>
        <p:grpSpPr>
          <a:xfrm>
            <a:off x="5910746" y="7478023"/>
            <a:ext cx="391160" cy="1273175"/>
            <a:chOff x="5910746" y="7478023"/>
            <a:chExt cx="391160" cy="1273175"/>
          </a:xfrm>
        </p:grpSpPr>
        <p:sp>
          <p:nvSpPr>
            <p:cNvPr id="45" name="object 45"/>
            <p:cNvSpPr/>
            <p:nvPr/>
          </p:nvSpPr>
          <p:spPr>
            <a:xfrm>
              <a:off x="5979554" y="7927090"/>
              <a:ext cx="249038" cy="307312"/>
            </a:xfrm>
            <a:prstGeom prst="rect">
              <a:avLst/>
            </a:prstGeom>
            <a:blipFill>
              <a:blip r:embed="rId7" cstate="print"/>
              <a:stretch>
                <a:fillRect/>
              </a:stretch>
            </a:blipFill>
          </p:spPr>
          <p:txBody>
            <a:bodyPr wrap="square" lIns="0" tIns="0" rIns="0" bIns="0" rtlCol="0"/>
            <a:lstStyle/>
            <a:p>
              <a:endParaRPr/>
            </a:p>
          </p:txBody>
        </p:sp>
        <p:sp>
          <p:nvSpPr>
            <p:cNvPr id="46" name="object 46"/>
            <p:cNvSpPr/>
            <p:nvPr/>
          </p:nvSpPr>
          <p:spPr>
            <a:xfrm>
              <a:off x="5912333" y="74796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47" name="object 47"/>
            <p:cNvSpPr/>
            <p:nvPr/>
          </p:nvSpPr>
          <p:spPr>
            <a:xfrm>
              <a:off x="5943636" y="75116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48" name="object 48"/>
            <p:cNvSpPr/>
            <p:nvPr/>
          </p:nvSpPr>
          <p:spPr>
            <a:xfrm>
              <a:off x="6046453" y="79947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49" name="object 49"/>
            <p:cNvSpPr/>
            <p:nvPr/>
          </p:nvSpPr>
          <p:spPr>
            <a:xfrm>
              <a:off x="6071114" y="8120723"/>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50" name="object 50"/>
            <p:cNvSpPr/>
            <p:nvPr/>
          </p:nvSpPr>
          <p:spPr>
            <a:xfrm>
              <a:off x="6070834" y="81182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grpSp>
      <p:sp>
        <p:nvSpPr>
          <p:cNvPr id="51" name="object 51"/>
          <p:cNvSpPr txBox="1"/>
          <p:nvPr/>
        </p:nvSpPr>
        <p:spPr>
          <a:xfrm>
            <a:off x="6059351" y="8010499"/>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grpSp>
        <p:nvGrpSpPr>
          <p:cNvPr id="52" name="object 52"/>
          <p:cNvGrpSpPr/>
          <p:nvPr/>
        </p:nvGrpSpPr>
        <p:grpSpPr>
          <a:xfrm>
            <a:off x="5393194" y="7375156"/>
            <a:ext cx="1268730" cy="1495425"/>
            <a:chOff x="5393194" y="7375156"/>
            <a:chExt cx="1268730" cy="1495425"/>
          </a:xfrm>
        </p:grpSpPr>
        <p:sp>
          <p:nvSpPr>
            <p:cNvPr id="53" name="object 53"/>
            <p:cNvSpPr/>
            <p:nvPr/>
          </p:nvSpPr>
          <p:spPr>
            <a:xfrm>
              <a:off x="6058658" y="8093863"/>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54" name="object 54"/>
            <p:cNvSpPr/>
            <p:nvPr/>
          </p:nvSpPr>
          <p:spPr>
            <a:xfrm>
              <a:off x="6075400" y="80712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55" name="object 55"/>
            <p:cNvSpPr/>
            <p:nvPr/>
          </p:nvSpPr>
          <p:spPr>
            <a:xfrm>
              <a:off x="6035266" y="7377022"/>
              <a:ext cx="183972" cy="114736"/>
            </a:xfrm>
            <a:prstGeom prst="rect">
              <a:avLst/>
            </a:prstGeom>
            <a:blipFill>
              <a:blip r:embed="rId8" cstate="print"/>
              <a:stretch>
                <a:fillRect/>
              </a:stretch>
            </a:blipFill>
          </p:spPr>
          <p:txBody>
            <a:bodyPr wrap="square" lIns="0" tIns="0" rIns="0" bIns="0" rtlCol="0"/>
            <a:lstStyle/>
            <a:p>
              <a:endParaRPr/>
            </a:p>
          </p:txBody>
        </p:sp>
        <p:sp>
          <p:nvSpPr>
            <p:cNvPr id="56" name="object 56"/>
            <p:cNvSpPr/>
            <p:nvPr/>
          </p:nvSpPr>
          <p:spPr>
            <a:xfrm>
              <a:off x="6048859" y="8744840"/>
              <a:ext cx="160909" cy="120912"/>
            </a:xfrm>
            <a:prstGeom prst="rect">
              <a:avLst/>
            </a:prstGeom>
            <a:blipFill>
              <a:blip r:embed="rId9" cstate="print"/>
              <a:stretch>
                <a:fillRect/>
              </a:stretch>
            </a:blipFill>
          </p:spPr>
          <p:txBody>
            <a:bodyPr wrap="square" lIns="0" tIns="0" rIns="0" bIns="0" rtlCol="0"/>
            <a:lstStyle/>
            <a:p>
              <a:endParaRPr/>
            </a:p>
          </p:txBody>
        </p:sp>
        <p:sp>
          <p:nvSpPr>
            <p:cNvPr id="57" name="object 57"/>
            <p:cNvSpPr/>
            <p:nvPr/>
          </p:nvSpPr>
          <p:spPr>
            <a:xfrm>
              <a:off x="5689485" y="81467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56996" y="81038"/>
                  </a:lnTo>
                  <a:lnTo>
                    <a:pt x="420763" y="0"/>
                  </a:lnTo>
                  <a:close/>
                </a:path>
              </a:pathLst>
            </a:custGeom>
            <a:solidFill>
              <a:srgbClr val="58595B"/>
            </a:solidFill>
          </p:spPr>
          <p:txBody>
            <a:bodyPr wrap="square" lIns="0" tIns="0" rIns="0" bIns="0" rtlCol="0"/>
            <a:lstStyle/>
            <a:p>
              <a:endParaRPr/>
            </a:p>
          </p:txBody>
        </p:sp>
        <p:sp>
          <p:nvSpPr>
            <p:cNvPr id="58" name="object 58"/>
            <p:cNvSpPr/>
            <p:nvPr/>
          </p:nvSpPr>
          <p:spPr>
            <a:xfrm>
              <a:off x="6175827" y="8111240"/>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59" name="object 59"/>
            <p:cNvSpPr/>
            <p:nvPr/>
          </p:nvSpPr>
          <p:spPr>
            <a:xfrm>
              <a:off x="6175827" y="81112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60" name="object 60"/>
            <p:cNvSpPr/>
            <p:nvPr/>
          </p:nvSpPr>
          <p:spPr>
            <a:xfrm>
              <a:off x="6173778" y="8108459"/>
              <a:ext cx="109927" cy="142173"/>
            </a:xfrm>
            <a:prstGeom prst="rect">
              <a:avLst/>
            </a:prstGeom>
            <a:blipFill>
              <a:blip r:embed="rId10" cstate="print"/>
              <a:stretch>
                <a:fillRect/>
              </a:stretch>
            </a:blipFill>
          </p:spPr>
          <p:txBody>
            <a:bodyPr wrap="square" lIns="0" tIns="0" rIns="0" bIns="0" rtlCol="0"/>
            <a:lstStyle/>
            <a:p>
              <a:endParaRPr/>
            </a:p>
          </p:txBody>
        </p:sp>
        <p:sp>
          <p:nvSpPr>
            <p:cNvPr id="61" name="object 61"/>
            <p:cNvSpPr/>
            <p:nvPr/>
          </p:nvSpPr>
          <p:spPr>
            <a:xfrm>
              <a:off x="6372349" y="8187400"/>
              <a:ext cx="71498" cy="82826"/>
            </a:xfrm>
            <a:prstGeom prst="rect">
              <a:avLst/>
            </a:prstGeom>
            <a:blipFill>
              <a:blip r:embed="rId11" cstate="print"/>
              <a:stretch>
                <a:fillRect/>
              </a:stretch>
            </a:blipFill>
          </p:spPr>
          <p:txBody>
            <a:bodyPr wrap="square" lIns="0" tIns="0" rIns="0" bIns="0" rtlCol="0"/>
            <a:lstStyle/>
            <a:p>
              <a:endParaRPr/>
            </a:p>
          </p:txBody>
        </p:sp>
        <p:sp>
          <p:nvSpPr>
            <p:cNvPr id="62" name="object 62"/>
            <p:cNvSpPr/>
            <p:nvPr/>
          </p:nvSpPr>
          <p:spPr>
            <a:xfrm>
              <a:off x="5396369" y="73783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grpSp>
      <p:grpSp>
        <p:nvGrpSpPr>
          <p:cNvPr id="63" name="object 63"/>
          <p:cNvGrpSpPr/>
          <p:nvPr/>
        </p:nvGrpSpPr>
        <p:grpSpPr>
          <a:xfrm>
            <a:off x="890727" y="7706335"/>
            <a:ext cx="883919" cy="865505"/>
            <a:chOff x="890727" y="7706335"/>
            <a:chExt cx="883919" cy="865505"/>
          </a:xfrm>
        </p:grpSpPr>
        <p:sp>
          <p:nvSpPr>
            <p:cNvPr id="64" name="object 64"/>
            <p:cNvSpPr/>
            <p:nvPr/>
          </p:nvSpPr>
          <p:spPr>
            <a:xfrm>
              <a:off x="1029059" y="77087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65" name="object 65"/>
            <p:cNvSpPr/>
            <p:nvPr/>
          </p:nvSpPr>
          <p:spPr>
            <a:xfrm>
              <a:off x="1160262" y="7779200"/>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66" name="object 66"/>
            <p:cNvSpPr/>
            <p:nvPr/>
          </p:nvSpPr>
          <p:spPr>
            <a:xfrm>
              <a:off x="1046354" y="78775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67" name="object 67"/>
            <p:cNvSpPr/>
            <p:nvPr/>
          </p:nvSpPr>
          <p:spPr>
            <a:xfrm>
              <a:off x="970793" y="81882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68" name="object 68"/>
            <p:cNvSpPr/>
            <p:nvPr/>
          </p:nvSpPr>
          <p:spPr>
            <a:xfrm>
              <a:off x="970793" y="81882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69" name="object 69"/>
            <p:cNvSpPr/>
            <p:nvPr/>
          </p:nvSpPr>
          <p:spPr>
            <a:xfrm>
              <a:off x="970795" y="79714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70" name="object 70"/>
            <p:cNvSpPr/>
            <p:nvPr/>
          </p:nvSpPr>
          <p:spPr>
            <a:xfrm>
              <a:off x="1029056" y="81251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71" name="object 71"/>
            <p:cNvSpPr/>
            <p:nvPr/>
          </p:nvSpPr>
          <p:spPr>
            <a:xfrm>
              <a:off x="1261957" y="8002009"/>
              <a:ext cx="233151" cy="190737"/>
            </a:xfrm>
            <a:prstGeom prst="rect">
              <a:avLst/>
            </a:prstGeom>
            <a:blipFill>
              <a:blip r:embed="rId12" cstate="print"/>
              <a:stretch>
                <a:fillRect/>
              </a:stretch>
            </a:blipFill>
          </p:spPr>
          <p:txBody>
            <a:bodyPr wrap="square" lIns="0" tIns="0" rIns="0" bIns="0" rtlCol="0"/>
            <a:lstStyle/>
            <a:p>
              <a:endParaRPr/>
            </a:p>
          </p:txBody>
        </p:sp>
        <p:sp>
          <p:nvSpPr>
            <p:cNvPr id="72" name="object 72"/>
            <p:cNvSpPr/>
            <p:nvPr/>
          </p:nvSpPr>
          <p:spPr>
            <a:xfrm>
              <a:off x="893127" y="82793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grpSp>
      <p:sp>
        <p:nvSpPr>
          <p:cNvPr id="73" name="object 73"/>
          <p:cNvSpPr/>
          <p:nvPr/>
        </p:nvSpPr>
        <p:spPr>
          <a:xfrm>
            <a:off x="1736258" y="8640203"/>
            <a:ext cx="169113" cy="158445"/>
          </a:xfrm>
          <a:prstGeom prst="rect">
            <a:avLst/>
          </a:prstGeom>
          <a:blipFill>
            <a:blip r:embed="rId13" cstate="print"/>
            <a:stretch>
              <a:fillRect/>
            </a:stretch>
          </a:blipFill>
        </p:spPr>
        <p:txBody>
          <a:bodyPr wrap="square" lIns="0" tIns="0" rIns="0" bIns="0" rtlCol="0"/>
          <a:lstStyle/>
          <a:p>
            <a:endParaRPr/>
          </a:p>
        </p:txBody>
      </p:sp>
      <p:grpSp>
        <p:nvGrpSpPr>
          <p:cNvPr id="74" name="object 74"/>
          <p:cNvGrpSpPr/>
          <p:nvPr/>
        </p:nvGrpSpPr>
        <p:grpSpPr>
          <a:xfrm>
            <a:off x="2130871" y="7565588"/>
            <a:ext cx="900430" cy="1239520"/>
            <a:chOff x="2130871" y="7565588"/>
            <a:chExt cx="900430" cy="1239520"/>
          </a:xfrm>
        </p:grpSpPr>
        <p:sp>
          <p:nvSpPr>
            <p:cNvPr id="75" name="object 75"/>
            <p:cNvSpPr/>
            <p:nvPr/>
          </p:nvSpPr>
          <p:spPr>
            <a:xfrm>
              <a:off x="2132541" y="7606378"/>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76" name="object 76"/>
            <p:cNvSpPr/>
            <p:nvPr/>
          </p:nvSpPr>
          <p:spPr>
            <a:xfrm>
              <a:off x="2883040" y="7565588"/>
              <a:ext cx="141744" cy="103314"/>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2700954" y="7725407"/>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78" name="object 78"/>
            <p:cNvSpPr/>
            <p:nvPr/>
          </p:nvSpPr>
          <p:spPr>
            <a:xfrm>
              <a:off x="2606156" y="7848222"/>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79" name="object 79"/>
            <p:cNvSpPr/>
            <p:nvPr/>
          </p:nvSpPr>
          <p:spPr>
            <a:xfrm>
              <a:off x="2149623" y="8534523"/>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80" name="object 80"/>
            <p:cNvSpPr/>
            <p:nvPr/>
          </p:nvSpPr>
          <p:spPr>
            <a:xfrm>
              <a:off x="2746227" y="7760947"/>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81" name="object 81"/>
            <p:cNvSpPr/>
            <p:nvPr/>
          </p:nvSpPr>
          <p:spPr>
            <a:xfrm>
              <a:off x="2787600" y="7786811"/>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82" name="object 82"/>
            <p:cNvSpPr/>
            <p:nvPr/>
          </p:nvSpPr>
          <p:spPr>
            <a:xfrm>
              <a:off x="2646756" y="7918088"/>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3" name="object 83"/>
            <p:cNvSpPr/>
            <p:nvPr/>
          </p:nvSpPr>
          <p:spPr>
            <a:xfrm>
              <a:off x="2714894" y="7929796"/>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4" name="object 84"/>
            <p:cNvSpPr/>
            <p:nvPr/>
          </p:nvSpPr>
          <p:spPr>
            <a:xfrm>
              <a:off x="2606156" y="7870540"/>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85" name="object 85"/>
            <p:cNvSpPr/>
            <p:nvPr/>
          </p:nvSpPr>
          <p:spPr>
            <a:xfrm>
              <a:off x="2507581" y="7987965"/>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86" name="object 86"/>
            <p:cNvSpPr/>
            <p:nvPr/>
          </p:nvSpPr>
          <p:spPr>
            <a:xfrm>
              <a:off x="2548182" y="8057838"/>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87" name="object 87"/>
            <p:cNvSpPr/>
            <p:nvPr/>
          </p:nvSpPr>
          <p:spPr>
            <a:xfrm>
              <a:off x="2616296" y="8069546"/>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88" name="object 88"/>
            <p:cNvSpPr/>
            <p:nvPr/>
          </p:nvSpPr>
          <p:spPr>
            <a:xfrm>
              <a:off x="2507581" y="8010296"/>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89" name="object 89"/>
            <p:cNvSpPr/>
            <p:nvPr/>
          </p:nvSpPr>
          <p:spPr>
            <a:xfrm>
              <a:off x="2420566" y="8127714"/>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90" name="object 90"/>
            <p:cNvSpPr/>
            <p:nvPr/>
          </p:nvSpPr>
          <p:spPr>
            <a:xfrm>
              <a:off x="2461167" y="8197587"/>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1" name="object 91"/>
            <p:cNvSpPr/>
            <p:nvPr/>
          </p:nvSpPr>
          <p:spPr>
            <a:xfrm>
              <a:off x="2529306" y="8209308"/>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92" name="object 92"/>
            <p:cNvSpPr/>
            <p:nvPr/>
          </p:nvSpPr>
          <p:spPr>
            <a:xfrm>
              <a:off x="2420566" y="8150039"/>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93" name="object 93"/>
            <p:cNvSpPr/>
            <p:nvPr/>
          </p:nvSpPr>
          <p:spPr>
            <a:xfrm>
              <a:off x="2333578" y="8267464"/>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94" name="object 94"/>
            <p:cNvSpPr/>
            <p:nvPr/>
          </p:nvSpPr>
          <p:spPr>
            <a:xfrm>
              <a:off x="2374153" y="8337338"/>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5" name="object 95"/>
            <p:cNvSpPr/>
            <p:nvPr/>
          </p:nvSpPr>
          <p:spPr>
            <a:xfrm>
              <a:off x="2442291" y="8349045"/>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96" name="object 96"/>
            <p:cNvSpPr/>
            <p:nvPr/>
          </p:nvSpPr>
          <p:spPr>
            <a:xfrm>
              <a:off x="2333578" y="8289790"/>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97" name="object 97"/>
            <p:cNvSpPr/>
            <p:nvPr/>
          </p:nvSpPr>
          <p:spPr>
            <a:xfrm>
              <a:off x="2239592" y="8407220"/>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98" name="object 98"/>
            <p:cNvSpPr/>
            <p:nvPr/>
          </p:nvSpPr>
          <p:spPr>
            <a:xfrm>
              <a:off x="2280192" y="8477100"/>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99" name="object 99"/>
            <p:cNvSpPr/>
            <p:nvPr/>
          </p:nvSpPr>
          <p:spPr>
            <a:xfrm>
              <a:off x="2348331" y="8488794"/>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100" name="object 100"/>
            <p:cNvSpPr/>
            <p:nvPr/>
          </p:nvSpPr>
          <p:spPr>
            <a:xfrm>
              <a:off x="2239592" y="8429543"/>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101" name="object 101"/>
            <p:cNvSpPr/>
            <p:nvPr/>
          </p:nvSpPr>
          <p:spPr>
            <a:xfrm>
              <a:off x="2350590" y="7764921"/>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102" name="object 102"/>
            <p:cNvSpPr/>
            <p:nvPr/>
          </p:nvSpPr>
          <p:spPr>
            <a:xfrm>
              <a:off x="2888815" y="86384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103" name="object 103"/>
            <p:cNvSpPr/>
            <p:nvPr/>
          </p:nvSpPr>
          <p:spPr>
            <a:xfrm>
              <a:off x="2888815" y="86384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grpSp>
      <p:graphicFrame>
        <p:nvGraphicFramePr>
          <p:cNvPr id="104" name="object 104"/>
          <p:cNvGraphicFramePr>
            <a:graphicFrameLocks noGrp="1"/>
          </p:cNvGraphicFramePr>
          <p:nvPr>
            <p:extLst>
              <p:ext uri="{D42A27DB-BD31-4B8C-83A1-F6EECF244321}">
                <p14:modId xmlns:p14="http://schemas.microsoft.com/office/powerpoint/2010/main" val="271947348"/>
              </p:ext>
            </p:extLst>
          </p:nvPr>
        </p:nvGraphicFramePr>
        <p:xfrm>
          <a:off x="892873" y="7374191"/>
          <a:ext cx="2245360" cy="1488858"/>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9069">
                <a:tc>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rowSpan="2">
                  <a:txBody>
                    <a:bodyPr/>
                    <a:lstStyle/>
                    <a:p>
                      <a:pPr marL="76200" marR="405765">
                        <a:lnSpc>
                          <a:spcPts val="900"/>
                        </a:lnSpc>
                        <a:spcBef>
                          <a:spcPts val="450"/>
                        </a:spcBef>
                      </a:pPr>
                      <a:r>
                        <a:rPr lang="ru-RU" sz="800" dirty="0">
                          <a:solidFill>
                            <a:srgbClr val="231F20"/>
                          </a:solidFill>
                          <a:latin typeface="Arial Narrow"/>
                          <a:cs typeface="Arial Narrow"/>
                        </a:rPr>
                        <a:t>Не используйте неисправные розетки или удлинители</a:t>
                      </a:r>
                      <a:endParaRPr lang="ru-RU" sz="800" dirty="0">
                        <a:latin typeface="Arial Narrow"/>
                        <a:cs typeface="Arial Narrow"/>
                      </a:endParaRPr>
                    </a:p>
                  </a:txBody>
                  <a:tcPr marL="0" marR="0" marT="57150"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0"/>
                  </a:ext>
                </a:extLst>
              </a:tr>
              <a:tr h="1309789">
                <a:tc gridSpan="2">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5"/>
                        </a:spcBef>
                      </a:pPr>
                      <a:endParaRPr sz="1750" dirty="0">
                        <a:latin typeface="Times New Roman"/>
                        <a:cs typeface="Times New Roman"/>
                      </a:endParaRPr>
                    </a:p>
                    <a:p>
                      <a:pPr marR="123825" algn="r">
                        <a:lnSpc>
                          <a:spcPct val="100000"/>
                        </a:lnSpc>
                      </a:pPr>
                      <a:r>
                        <a:rPr sz="1200" b="0" dirty="0">
                          <a:solidFill>
                            <a:srgbClr val="231F20"/>
                          </a:solidFill>
                          <a:latin typeface="Bookman Old Style"/>
                          <a:cs typeface="Bookman Old Style"/>
                        </a:rPr>
                        <a:t>√</a:t>
                      </a:r>
                      <a:endParaRPr sz="1200" dirty="0">
                        <a:latin typeface="Bookman Old Style"/>
                        <a:cs typeface="Bookman Old Style"/>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vMerge="1">
                  <a:txBody>
                    <a:bodyPr/>
                    <a:lstStyle/>
                    <a:p>
                      <a:endParaRPr/>
                    </a:p>
                  </a:txBody>
                  <a:tcPr marL="0" marR="0" marT="57150"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1"/>
                  </a:ext>
                </a:extLst>
              </a:tr>
            </a:tbl>
          </a:graphicData>
        </a:graphic>
      </p:graphicFrame>
      <p:sp>
        <p:nvSpPr>
          <p:cNvPr id="105" name="object 105"/>
          <p:cNvSpPr txBox="1"/>
          <p:nvPr/>
        </p:nvSpPr>
        <p:spPr>
          <a:xfrm>
            <a:off x="3690466" y="9991339"/>
            <a:ext cx="172085" cy="118745"/>
          </a:xfrm>
          <a:prstGeom prst="rect">
            <a:avLst/>
          </a:prstGeom>
        </p:spPr>
        <p:txBody>
          <a:bodyPr vert="horz" wrap="square" lIns="0" tIns="12065" rIns="0" bIns="0" rtlCol="0">
            <a:spAutoFit/>
          </a:bodyPr>
          <a:lstStyle/>
          <a:p>
            <a:pPr marL="46990">
              <a:lnSpc>
                <a:spcPct val="100000"/>
              </a:lnSpc>
              <a:spcBef>
                <a:spcPts val="95"/>
              </a:spcBef>
            </a:pPr>
            <a:fld id="{81D60167-4931-47E6-BA6A-407CBD079E47}" type="slidenum">
              <a:rPr sz="600" dirty="0">
                <a:solidFill>
                  <a:srgbClr val="131111"/>
                </a:solidFill>
                <a:latin typeface="Arial"/>
                <a:cs typeface="Arial"/>
              </a:rPr>
              <a:t>8</a:t>
            </a:fld>
            <a:endParaRPr sz="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032" y="885181"/>
            <a:ext cx="6485255" cy="3101811"/>
          </a:xfrm>
          <a:prstGeom prst="rect">
            <a:avLst/>
          </a:prstGeom>
        </p:spPr>
        <p:txBody>
          <a:bodyPr vert="horz" wrap="square" lIns="0" tIns="12700" rIns="0" bIns="0" rtlCol="0">
            <a:spAutoFit/>
          </a:bodyPr>
          <a:lstStyle/>
          <a:p>
            <a:pPr marL="325120" marR="5080" indent="-313055">
              <a:lnSpc>
                <a:spcPct val="111100"/>
              </a:lnSpc>
              <a:spcBef>
                <a:spcPts val="100"/>
              </a:spcBef>
            </a:pPr>
            <a:r>
              <a:rPr lang="ru-RU" sz="900" b="1" dirty="0">
                <a:solidFill>
                  <a:srgbClr val="231F20"/>
                </a:solidFill>
                <a:latin typeface="Arial Narrow"/>
                <a:cs typeface="Arial Narrow"/>
              </a:rPr>
              <a:t>ПРИМЕЧАНИЕ: </a:t>
            </a:r>
          </a:p>
          <a:p>
            <a:pPr marL="92075" marR="5080">
              <a:lnSpc>
                <a:spcPct val="111100"/>
              </a:lnSpc>
              <a:spcBef>
                <a:spcPts val="100"/>
              </a:spcBef>
              <a:tabLst>
                <a:tab pos="92075" algn="l"/>
              </a:tabLst>
            </a:pPr>
            <a:r>
              <a:rPr lang="ru-RU" sz="900" spc="-5" dirty="0">
                <a:solidFill>
                  <a:srgbClr val="231F20"/>
                </a:solidFill>
                <a:latin typeface="Arial Narrow"/>
                <a:cs typeface="Arial Narrow"/>
              </a:rPr>
              <a:t>Поместите всю упаковку на выбранную площадку. </a:t>
            </a:r>
            <a:r>
              <a:rPr lang="ru-RU" sz="900" dirty="0">
                <a:solidFill>
                  <a:srgbClr val="231F20"/>
                </a:solidFill>
                <a:latin typeface="Arial Narrow"/>
                <a:cs typeface="Arial Narrow"/>
              </a:rPr>
              <a:t>Не тащите гидромассажную ванну по земле, это может привести к повреждениям и протечке.  Осторожно вскройте коробку – ее можно использовать для дальнейшего хранения бассейна. </a:t>
            </a:r>
            <a:r>
              <a:rPr lang="ru-RU" sz="900" spc="-5" dirty="0">
                <a:solidFill>
                  <a:srgbClr val="231F20"/>
                </a:solidFill>
                <a:latin typeface="Arial Narrow"/>
                <a:cs typeface="Arial Narrow"/>
              </a:rPr>
              <a:t>Разложите детали на земле, чтобы убедиться, что все на месте. В случае недостачи некоторых деталей или наличии поврежденных, свяжитесь с соответствующим центром гарантийного обслуживания гидромассажных бассейнов. </a:t>
            </a:r>
            <a:endParaRPr sz="1450" dirty="0">
              <a:latin typeface="Times New Roman"/>
              <a:cs typeface="Times New Roman"/>
            </a:endParaRPr>
          </a:p>
          <a:p>
            <a:pPr marL="12700">
              <a:lnSpc>
                <a:spcPct val="100000"/>
              </a:lnSpc>
            </a:pPr>
            <a:r>
              <a:rPr lang="ru-RU" sz="1200" b="1" dirty="0">
                <a:solidFill>
                  <a:srgbClr val="231F20"/>
                </a:solidFill>
                <a:latin typeface="Arial Narrow"/>
                <a:cs typeface="Arial Narrow"/>
              </a:rPr>
              <a:t>СБОРКА</a:t>
            </a:r>
            <a:endParaRPr sz="1200" dirty="0">
              <a:latin typeface="Arial Narrow"/>
              <a:cs typeface="Arial Narrow"/>
            </a:endParaRPr>
          </a:p>
          <a:p>
            <a:pPr marL="12700">
              <a:lnSpc>
                <a:spcPct val="100000"/>
              </a:lnSpc>
              <a:spcBef>
                <a:spcPts val="160"/>
              </a:spcBef>
            </a:pPr>
            <a:r>
              <a:rPr lang="ru-RU" sz="1000" b="1" spc="-5" dirty="0">
                <a:solidFill>
                  <a:srgbClr val="231F20"/>
                </a:solidFill>
                <a:latin typeface="Arial Narrow"/>
                <a:cs typeface="Arial Narrow"/>
              </a:rPr>
              <a:t>Надувание стенки гидромассажной ванны</a:t>
            </a:r>
            <a:endParaRPr sz="1000" dirty="0">
              <a:latin typeface="Arial Narrow"/>
              <a:cs typeface="Arial Narrow"/>
            </a:endParaRPr>
          </a:p>
          <a:p>
            <a:pPr marL="12700" marR="5080">
              <a:lnSpc>
                <a:spcPct val="111100"/>
              </a:lnSpc>
              <a:spcBef>
                <a:spcPts val="180"/>
              </a:spcBef>
            </a:pPr>
            <a:r>
              <a:rPr lang="ru-RU" sz="900" dirty="0">
                <a:solidFill>
                  <a:srgbClr val="231F20"/>
                </a:solidFill>
                <a:latin typeface="Arial Narrow"/>
                <a:cs typeface="Arial Narrow"/>
              </a:rPr>
              <a:t>Достаньте пенопластовый коврик и расположите его на очищенном участке</a:t>
            </a:r>
            <a:r>
              <a:rPr sz="900" spc="-5" dirty="0">
                <a:solidFill>
                  <a:srgbClr val="231F20"/>
                </a:solidFill>
                <a:latin typeface="Arial Narrow"/>
                <a:cs typeface="Arial Narrow"/>
              </a:rPr>
              <a:t>. </a:t>
            </a:r>
            <a:r>
              <a:rPr lang="ru-RU" sz="900" dirty="0">
                <a:solidFill>
                  <a:srgbClr val="231F20"/>
                </a:solidFill>
                <a:latin typeface="Arial Narrow"/>
                <a:cs typeface="Arial Narrow"/>
              </a:rPr>
              <a:t>Затем расположите гидромассажную ванну на коврике и </a:t>
            </a:r>
            <a:r>
              <a:rPr lang="ru-RU" sz="900" spc="-5" dirty="0">
                <a:solidFill>
                  <a:srgbClr val="231F20"/>
                </a:solidFill>
                <a:latin typeface="Arial Narrow"/>
                <a:cs typeface="Arial Narrow"/>
              </a:rPr>
              <a:t>направьте сливной клапан в подходящее для слива воды место</a:t>
            </a:r>
            <a:r>
              <a:rPr sz="900" spc="-5" dirty="0">
                <a:solidFill>
                  <a:srgbClr val="231F20"/>
                </a:solidFill>
                <a:latin typeface="Arial Narrow"/>
                <a:cs typeface="Arial Narrow"/>
              </a:rPr>
              <a:t>. </a:t>
            </a:r>
            <a:r>
              <a:rPr lang="ru-RU" sz="900" dirty="0">
                <a:solidFill>
                  <a:srgbClr val="231F20"/>
                </a:solidFill>
                <a:latin typeface="Arial Narrow"/>
                <a:cs typeface="Arial Narrow"/>
              </a:rPr>
              <a:t>ПРИМЕЧАНИЕ</a:t>
            </a:r>
            <a:r>
              <a:rPr sz="900" dirty="0">
                <a:solidFill>
                  <a:srgbClr val="231F20"/>
                </a:solidFill>
                <a:latin typeface="Arial Narrow"/>
                <a:cs typeface="Arial Narrow"/>
              </a:rPr>
              <a:t>: </a:t>
            </a:r>
            <a:r>
              <a:rPr lang="ru-RU" sz="900" dirty="0">
                <a:solidFill>
                  <a:srgbClr val="231F20"/>
                </a:solidFill>
                <a:latin typeface="Arial Narrow"/>
                <a:cs typeface="Arial Narrow"/>
              </a:rPr>
              <a:t>Расстелите грунтовую ткань пузырьками вниз на очищенном участке, где вы собираетесь установить гидромассажную ванну.</a:t>
            </a:r>
            <a:endParaRPr sz="900" dirty="0">
              <a:latin typeface="Arial Narrow"/>
              <a:cs typeface="Arial Narrow"/>
            </a:endParaRPr>
          </a:p>
          <a:p>
            <a:pPr marL="168910" indent="-156845">
              <a:lnSpc>
                <a:spcPct val="100000"/>
              </a:lnSpc>
              <a:spcBef>
                <a:spcPts val="120"/>
              </a:spcBef>
              <a:buAutoNum type="arabicPeriod"/>
              <a:tabLst>
                <a:tab pos="169545" algn="l"/>
              </a:tabLst>
            </a:pPr>
            <a:r>
              <a:rPr lang="ru-RU" sz="900" dirty="0">
                <a:solidFill>
                  <a:srgbClr val="231F20"/>
                </a:solidFill>
                <a:latin typeface="Arial Narrow"/>
                <a:cs typeface="Arial Narrow"/>
              </a:rPr>
              <a:t>Нажмите кнопку пузырькового массажа / </a:t>
            </a:r>
            <a:r>
              <a:rPr sz="900" dirty="0">
                <a:solidFill>
                  <a:srgbClr val="231F20"/>
                </a:solidFill>
                <a:latin typeface="Arial Narrow"/>
                <a:cs typeface="Arial Narrow"/>
              </a:rPr>
              <a:t>BUBBLE </a:t>
            </a:r>
            <a:r>
              <a:rPr lang="ru-RU" sz="900" spc="-5" dirty="0">
                <a:solidFill>
                  <a:srgbClr val="231F20"/>
                </a:solidFill>
                <a:latin typeface="Arial Narrow"/>
                <a:cs typeface="Arial Narrow"/>
              </a:rPr>
              <a:t>и кнопку ВВЕРХ / </a:t>
            </a:r>
            <a:r>
              <a:rPr sz="900" dirty="0">
                <a:solidFill>
                  <a:srgbClr val="231F20"/>
                </a:solidFill>
                <a:latin typeface="Arial Narrow"/>
                <a:cs typeface="Arial Narrow"/>
              </a:rPr>
              <a:t>UP </a:t>
            </a:r>
            <a:r>
              <a:rPr lang="ru-RU" sz="900" spc="-5" dirty="0">
                <a:solidFill>
                  <a:srgbClr val="231F20"/>
                </a:solidFill>
                <a:latin typeface="Arial Narrow"/>
                <a:cs typeface="Arial Narrow"/>
              </a:rPr>
              <a:t>одновременно для начала работы функции автонадувания</a:t>
            </a:r>
            <a:r>
              <a:rPr sz="900" spc="-5" dirty="0">
                <a:solidFill>
                  <a:srgbClr val="231F20"/>
                </a:solidFill>
                <a:latin typeface="Arial Narrow"/>
                <a:cs typeface="Arial Narrow"/>
              </a:rPr>
              <a:t>.</a:t>
            </a:r>
            <a:endParaRPr sz="900" dirty="0">
              <a:latin typeface="Arial Narrow"/>
              <a:cs typeface="Arial Narrow"/>
            </a:endParaRPr>
          </a:p>
          <a:p>
            <a:pPr marL="169545" marR="196215" indent="-169545">
              <a:lnSpc>
                <a:spcPct val="111100"/>
              </a:lnSpc>
              <a:buAutoNum type="arabicPeriod"/>
              <a:tabLst>
                <a:tab pos="169545" algn="l"/>
              </a:tabLst>
            </a:pPr>
            <a:r>
              <a:rPr lang="ru-RU" sz="900" dirty="0">
                <a:solidFill>
                  <a:srgbClr val="231F20"/>
                </a:solidFill>
                <a:latin typeface="Arial Narrow"/>
                <a:cs typeface="Arial Narrow"/>
              </a:rPr>
              <a:t>Надувание автоматически прекратится, как только будет достигнуто правильное давление воздуха</a:t>
            </a:r>
            <a:r>
              <a:rPr sz="900" dirty="0">
                <a:solidFill>
                  <a:srgbClr val="231F20"/>
                </a:solidFill>
                <a:latin typeface="Arial Narrow"/>
                <a:cs typeface="Arial Narrow"/>
              </a:rPr>
              <a:t>. </a:t>
            </a:r>
            <a:r>
              <a:rPr lang="ru-RU" sz="900" b="1" dirty="0">
                <a:solidFill>
                  <a:srgbClr val="231F20"/>
                </a:solidFill>
                <a:latin typeface="Arial Narrow"/>
                <a:cs typeface="Arial Narrow"/>
              </a:rPr>
              <a:t>ПРИМЕЧАНИЕ</a:t>
            </a:r>
            <a:r>
              <a:rPr sz="900" b="1" dirty="0">
                <a:solidFill>
                  <a:srgbClr val="231F20"/>
                </a:solidFill>
                <a:latin typeface="Arial Narrow"/>
                <a:cs typeface="Arial Narrow"/>
              </a:rPr>
              <a:t>: </a:t>
            </a:r>
            <a:r>
              <a:rPr lang="ru-RU" sz="900" dirty="0">
                <a:solidFill>
                  <a:srgbClr val="231F20"/>
                </a:solidFill>
                <a:latin typeface="Arial Narrow"/>
                <a:cs typeface="Arial Narrow"/>
              </a:rPr>
              <a:t>Вы также можете остановить надувание в любое время, нажав кнопку пузырькового массажа / </a:t>
            </a:r>
            <a:r>
              <a:rPr sz="900" dirty="0">
                <a:solidFill>
                  <a:srgbClr val="231F20"/>
                </a:solidFill>
                <a:latin typeface="Arial Narrow"/>
                <a:cs typeface="Arial Narrow"/>
              </a:rPr>
              <a:t>BUBBLE </a:t>
            </a:r>
            <a:r>
              <a:rPr lang="ru-RU" sz="900" dirty="0">
                <a:solidFill>
                  <a:srgbClr val="231F20"/>
                </a:solidFill>
                <a:latin typeface="Arial Narrow"/>
                <a:cs typeface="Arial Narrow"/>
              </a:rPr>
              <a:t>повторно</a:t>
            </a:r>
            <a:r>
              <a:rPr sz="900" dirty="0">
                <a:solidFill>
                  <a:srgbClr val="231F20"/>
                </a:solidFill>
                <a:latin typeface="Arial Narrow"/>
                <a:cs typeface="Arial Narrow"/>
              </a:rPr>
              <a:t>.</a:t>
            </a:r>
            <a:endParaRPr sz="900" dirty="0">
              <a:latin typeface="Arial Narrow"/>
              <a:cs typeface="Arial Narrow"/>
            </a:endParaRPr>
          </a:p>
          <a:p>
            <a:pPr marL="168910" indent="-156845">
              <a:lnSpc>
                <a:spcPct val="100000"/>
              </a:lnSpc>
              <a:spcBef>
                <a:spcPts val="120"/>
              </a:spcBef>
              <a:buAutoNum type="arabicPeriod"/>
              <a:tabLst>
                <a:tab pos="169545" algn="l"/>
              </a:tabLst>
            </a:pPr>
            <a:r>
              <a:rPr lang="ru-RU" sz="900" dirty="0">
                <a:solidFill>
                  <a:srgbClr val="231F20"/>
                </a:solidFill>
                <a:latin typeface="Arial Narrow"/>
                <a:cs typeface="Arial Narrow"/>
              </a:rPr>
              <a:t>Манометр должен указывать на желтую секцию после того, как авто-надувание закончится. </a:t>
            </a:r>
            <a:endParaRPr sz="900" dirty="0">
              <a:latin typeface="Arial Narrow"/>
              <a:cs typeface="Arial Narrow"/>
            </a:endParaRPr>
          </a:p>
          <a:p>
            <a:pPr>
              <a:lnSpc>
                <a:spcPct val="100000"/>
              </a:lnSpc>
            </a:pPr>
            <a:endParaRPr sz="1000" dirty="0">
              <a:latin typeface="Times New Roman"/>
              <a:cs typeface="Times New Roman"/>
            </a:endParaRPr>
          </a:p>
          <a:p>
            <a:pPr marL="12700" marR="30480">
              <a:lnSpc>
                <a:spcPct val="111100"/>
              </a:lnSpc>
              <a:spcBef>
                <a:spcPts val="685"/>
              </a:spcBef>
            </a:pPr>
            <a:r>
              <a:rPr lang="ru-RU" sz="900" b="1" dirty="0">
                <a:solidFill>
                  <a:srgbClr val="231F20"/>
                </a:solidFill>
                <a:latin typeface="Arial Narrow"/>
                <a:cs typeface="Arial Narrow"/>
              </a:rPr>
              <a:t>ПРИМЕЧАНИЕ</a:t>
            </a:r>
            <a:r>
              <a:rPr sz="900" b="1" dirty="0">
                <a:solidFill>
                  <a:srgbClr val="231F20"/>
                </a:solidFill>
                <a:latin typeface="Arial Narrow"/>
                <a:cs typeface="Arial Narrow"/>
              </a:rPr>
              <a:t>: </a:t>
            </a:r>
            <a:r>
              <a:rPr lang="ru-RU" sz="900" dirty="0">
                <a:solidFill>
                  <a:srgbClr val="231F20"/>
                </a:solidFill>
                <a:latin typeface="Arial Narrow"/>
                <a:cs typeface="Arial Narrow"/>
              </a:rPr>
              <a:t>Время от времени чашу гидромассажной ванны необходимо подкачивать</a:t>
            </a:r>
            <a:r>
              <a:rPr sz="900" dirty="0">
                <a:solidFill>
                  <a:srgbClr val="231F20"/>
                </a:solidFill>
                <a:latin typeface="Arial Narrow"/>
                <a:cs typeface="Arial Narrow"/>
              </a:rPr>
              <a:t>. </a:t>
            </a:r>
            <a:r>
              <a:rPr lang="ru-RU" sz="900" dirty="0">
                <a:solidFill>
                  <a:srgbClr val="231F20"/>
                </a:solidFill>
                <a:latin typeface="Arial Narrow"/>
                <a:cs typeface="Arial Narrow"/>
              </a:rPr>
              <a:t>Перепады температуры днем и ночью могут изменить давление в чаше ванны и могут вызвать определенное спускание воздуха. Выключите все функции и удерживайте кнопку пузырькового массажа</a:t>
            </a:r>
            <a:r>
              <a:rPr sz="900" dirty="0">
                <a:solidFill>
                  <a:srgbClr val="231F20"/>
                </a:solidFill>
                <a:latin typeface="Arial Narrow"/>
                <a:cs typeface="Arial Narrow"/>
              </a:rPr>
              <a:t> </a:t>
            </a:r>
            <a:r>
              <a:rPr lang="ru-RU" sz="900" dirty="0">
                <a:solidFill>
                  <a:srgbClr val="231F20"/>
                </a:solidFill>
                <a:latin typeface="Arial Narrow"/>
                <a:cs typeface="Arial Narrow"/>
              </a:rPr>
              <a:t>(</a:t>
            </a:r>
            <a:r>
              <a:rPr sz="900" dirty="0">
                <a:solidFill>
                  <a:srgbClr val="231F20"/>
                </a:solidFill>
                <a:latin typeface="Arial Narrow"/>
                <a:cs typeface="Arial Narrow"/>
              </a:rPr>
              <a:t>BUBBLE</a:t>
            </a:r>
            <a:r>
              <a:rPr lang="ru-RU" sz="900" dirty="0">
                <a:solidFill>
                  <a:srgbClr val="231F20"/>
                </a:solidFill>
                <a:latin typeface="Arial Narrow"/>
                <a:cs typeface="Arial Narrow"/>
              </a:rPr>
              <a:t>)</a:t>
            </a:r>
            <a:r>
              <a:rPr sz="900" spc="-5" dirty="0">
                <a:solidFill>
                  <a:srgbClr val="231F20"/>
                </a:solidFill>
                <a:latin typeface="Arial Narrow"/>
                <a:cs typeface="Arial Narrow"/>
              </a:rPr>
              <a:t> </a:t>
            </a:r>
            <a:r>
              <a:rPr lang="ru-RU" sz="900" spc="-5" dirty="0">
                <a:solidFill>
                  <a:srgbClr val="231F20"/>
                </a:solidFill>
                <a:latin typeface="Arial Narrow"/>
                <a:cs typeface="Arial Narrow"/>
              </a:rPr>
              <a:t>в течение</a:t>
            </a:r>
            <a:r>
              <a:rPr sz="900" dirty="0">
                <a:solidFill>
                  <a:srgbClr val="231F20"/>
                </a:solidFill>
                <a:latin typeface="Arial Narrow"/>
                <a:cs typeface="Arial Narrow"/>
              </a:rPr>
              <a:t> 3</a:t>
            </a:r>
            <a:r>
              <a:rPr lang="ru-RU" sz="900" dirty="0">
                <a:solidFill>
                  <a:srgbClr val="231F20"/>
                </a:solidFill>
                <a:latin typeface="Arial Narrow"/>
                <a:cs typeface="Arial Narrow"/>
              </a:rPr>
              <a:t> секунд или больше, чтобы добавить больше воздуха</a:t>
            </a:r>
            <a:r>
              <a:rPr sz="900" spc="-5" dirty="0">
                <a:solidFill>
                  <a:srgbClr val="231F20"/>
                </a:solidFill>
                <a:latin typeface="Arial Narrow"/>
                <a:cs typeface="Arial Narrow"/>
              </a:rPr>
              <a:t>, </a:t>
            </a:r>
            <a:r>
              <a:rPr lang="ru-RU" sz="900" spc="-5" dirty="0">
                <a:solidFill>
                  <a:srgbClr val="231F20"/>
                </a:solidFill>
                <a:latin typeface="Arial Narrow"/>
                <a:cs typeface="Arial Narrow"/>
              </a:rPr>
              <a:t>пока манометр не укажет на желтую </a:t>
            </a:r>
            <a:r>
              <a:rPr sz="900" spc="-5" dirty="0">
                <a:solidFill>
                  <a:srgbClr val="231F20"/>
                </a:solidFill>
                <a:latin typeface="Arial Narrow"/>
                <a:cs typeface="Arial Narrow"/>
              </a:rPr>
              <a:t>(</a:t>
            </a:r>
            <a:r>
              <a:rPr lang="ru-RU" sz="900" spc="-5" dirty="0">
                <a:solidFill>
                  <a:srgbClr val="231F20"/>
                </a:solidFill>
                <a:latin typeface="Arial Narrow"/>
                <a:cs typeface="Arial Narrow"/>
              </a:rPr>
              <a:t>без воды</a:t>
            </a:r>
            <a:r>
              <a:rPr sz="900" dirty="0">
                <a:solidFill>
                  <a:srgbClr val="231F20"/>
                </a:solidFill>
                <a:latin typeface="Arial Narrow"/>
                <a:cs typeface="Arial Narrow"/>
              </a:rPr>
              <a:t>) </a:t>
            </a:r>
            <a:r>
              <a:rPr lang="ru-RU" sz="900" dirty="0">
                <a:solidFill>
                  <a:srgbClr val="231F20"/>
                </a:solidFill>
                <a:latin typeface="Arial Narrow"/>
                <a:cs typeface="Arial Narrow"/>
              </a:rPr>
              <a:t>или зеленую секции </a:t>
            </a:r>
            <a:r>
              <a:rPr sz="900" dirty="0">
                <a:solidFill>
                  <a:srgbClr val="231F20"/>
                </a:solidFill>
                <a:latin typeface="Arial Narrow"/>
                <a:cs typeface="Arial Narrow"/>
              </a:rPr>
              <a:t>(</a:t>
            </a:r>
            <a:r>
              <a:rPr lang="ru-RU" sz="900" dirty="0">
                <a:solidFill>
                  <a:srgbClr val="231F20"/>
                </a:solidFill>
                <a:latin typeface="Arial Narrow"/>
                <a:cs typeface="Arial Narrow"/>
              </a:rPr>
              <a:t>с водой</a:t>
            </a:r>
            <a:r>
              <a:rPr sz="900" dirty="0">
                <a:solidFill>
                  <a:srgbClr val="231F20"/>
                </a:solidFill>
                <a:latin typeface="Arial Narrow"/>
                <a:cs typeface="Arial Narrow"/>
              </a:rPr>
              <a:t>).</a:t>
            </a:r>
            <a:endParaRPr sz="900" dirty="0">
              <a:latin typeface="Arial Narrow"/>
              <a:cs typeface="Arial Narrow"/>
            </a:endParaRPr>
          </a:p>
        </p:txBody>
      </p:sp>
      <p:sp>
        <p:nvSpPr>
          <p:cNvPr id="3" name="object 3"/>
          <p:cNvSpPr txBox="1"/>
          <p:nvPr/>
        </p:nvSpPr>
        <p:spPr>
          <a:xfrm>
            <a:off x="537032" y="460827"/>
            <a:ext cx="4985295" cy="26924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УСТАНОВКА ГИДРОМАССАЖНОЙ ВАННЫ</a:t>
            </a:r>
            <a:endParaRPr lang="ru-RU" sz="1600" dirty="0">
              <a:latin typeface="Arial Narrow"/>
              <a:cs typeface="Arial Narrow"/>
            </a:endParaRPr>
          </a:p>
        </p:txBody>
      </p:sp>
      <p:sp>
        <p:nvSpPr>
          <p:cNvPr id="4" name="object 4"/>
          <p:cNvSpPr/>
          <p:nvPr/>
        </p:nvSpPr>
        <p:spPr>
          <a:xfrm>
            <a:off x="61280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844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5562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9794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695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64135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8306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5473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7264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6821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3986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8116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5333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2500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8967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384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0101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9818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2361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952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0670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2087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8041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1521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9388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6554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2372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7901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5067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3224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6415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358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4075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4928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52093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49270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3442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6060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5778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71956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912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66297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80470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7636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74810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8983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6148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8332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7496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4663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19183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6010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3175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0035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4524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1168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08865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303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20204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1737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31551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871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2589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40064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7230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34405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8578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5743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4291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709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425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5143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5605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277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59946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4119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7128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68460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2633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979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76974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91146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8311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85487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9660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682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93999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8173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5338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02513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6687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385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11028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519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2365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19542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3714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3087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28054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4222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9393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36569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5074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7906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45081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9253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6420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53594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7767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493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62108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628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3447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70622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4796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8196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7913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3308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9047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8764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401822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898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9616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10335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750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0467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8848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6015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1318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7362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452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2170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5876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3042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30217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4390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4155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38731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2903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50068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47244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61417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8583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55758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9930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7095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64271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8444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560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7278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695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4122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81299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5472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2638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89812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3985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01150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98326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2498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9664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06839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2101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8177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1535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9525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6691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2386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8038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5204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32380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6553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371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40894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506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5223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49407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3580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6074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57921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72093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925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66433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80607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777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74946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911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628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83460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7634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479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91974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614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3313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00489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466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11827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09001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3175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20340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17515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31687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885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2602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40201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7367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3454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871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588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43056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7230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439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51570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5742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290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60083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425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7142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68596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2769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9935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77109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91282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844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85623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979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696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94137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976213" y="6515974"/>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233" name="object 233"/>
          <p:cNvSpPr/>
          <p:nvPr/>
        </p:nvSpPr>
        <p:spPr>
          <a:xfrm>
            <a:off x="985062" y="6613021"/>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234" name="object 234"/>
          <p:cNvSpPr/>
          <p:nvPr/>
        </p:nvSpPr>
        <p:spPr>
          <a:xfrm>
            <a:off x="1061374" y="6360860"/>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sp>
        <p:nvSpPr>
          <p:cNvPr id="235" name="object 235"/>
          <p:cNvSpPr/>
          <p:nvPr/>
        </p:nvSpPr>
        <p:spPr>
          <a:xfrm>
            <a:off x="977619" y="7585912"/>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236" name="object 236"/>
          <p:cNvSpPr/>
          <p:nvPr/>
        </p:nvSpPr>
        <p:spPr>
          <a:xfrm>
            <a:off x="985062" y="7682965"/>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237" name="object 237"/>
          <p:cNvSpPr/>
          <p:nvPr/>
        </p:nvSpPr>
        <p:spPr>
          <a:xfrm>
            <a:off x="1061374" y="7332023"/>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238" name="object 238"/>
          <p:cNvSpPr/>
          <p:nvPr/>
        </p:nvSpPr>
        <p:spPr>
          <a:xfrm>
            <a:off x="1061374" y="7457126"/>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graphicFrame>
        <p:nvGraphicFramePr>
          <p:cNvPr id="239" name="object 239"/>
          <p:cNvGraphicFramePr>
            <a:graphicFrameLocks noGrp="1"/>
          </p:cNvGraphicFramePr>
          <p:nvPr/>
        </p:nvGraphicFramePr>
        <p:xfrm>
          <a:off x="524929" y="5463997"/>
          <a:ext cx="6492240" cy="3854841"/>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630439">
                <a:tc>
                  <a:txBody>
                    <a:bodyPr/>
                    <a:lstStyle/>
                    <a:p>
                      <a:pPr>
                        <a:lnSpc>
                          <a:spcPct val="100000"/>
                        </a:lnSpc>
                        <a:spcBef>
                          <a:spcPts val="25"/>
                        </a:spcBef>
                      </a:pPr>
                      <a:endParaRPr sz="950" dirty="0">
                        <a:latin typeface="Times New Roman"/>
                        <a:cs typeface="Times New Roman"/>
                      </a:endParaRPr>
                    </a:p>
                    <a:p>
                      <a:pPr marL="221615" marR="408305">
                        <a:lnSpc>
                          <a:spcPct val="116700"/>
                        </a:lnSpc>
                      </a:pPr>
                      <a:r>
                        <a:rPr lang="ru-RU" sz="1000" b="1" spc="-5" dirty="0">
                          <a:solidFill>
                            <a:srgbClr val="231F20"/>
                          </a:solidFill>
                          <a:latin typeface="Arial Narrow"/>
                          <a:cs typeface="Arial Narrow"/>
                        </a:rPr>
                        <a:t>ВАЖНО</a:t>
                      </a:r>
                      <a:r>
                        <a:rPr sz="1000" b="1" spc="-5" dirty="0">
                          <a:solidFill>
                            <a:srgbClr val="231F20"/>
                          </a:solidFill>
                          <a:latin typeface="Arial Narrow"/>
                          <a:cs typeface="Arial Narrow"/>
                        </a:rPr>
                        <a:t>: </a:t>
                      </a:r>
                      <a:r>
                        <a:rPr lang="ru-RU" sz="1000" b="1" dirty="0">
                          <a:solidFill>
                            <a:srgbClr val="231F20"/>
                          </a:solidFill>
                          <a:latin typeface="Arial Narrow"/>
                          <a:cs typeface="Arial Narrow"/>
                        </a:rPr>
                        <a:t>ВСЕГДА ПРОВЕРЯЙТЕ ПОКАЗАНИЯ МАНОМЕТРА, ЧТОБЫ УБЕДИТЬСЯ, ЧТО ДАВЛЕНИЕ ВОЗДУХА В ВАННЕ СООТВЕТСТВУЕТ ВНЕШНИМ УСЛОВИЯМ</a:t>
                      </a:r>
                      <a:r>
                        <a:rPr sz="1000" b="1" dirty="0">
                          <a:solidFill>
                            <a:srgbClr val="231F20"/>
                          </a:solidFill>
                          <a:latin typeface="Arial Narrow"/>
                          <a:cs typeface="Arial Narrow"/>
                        </a:rPr>
                        <a:t>.</a:t>
                      </a:r>
                      <a:endParaRPr sz="1000" dirty="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075270">
                <a:tc>
                  <a:txBody>
                    <a:bodyPr/>
                    <a:lstStyle/>
                    <a:p>
                      <a:pPr>
                        <a:lnSpc>
                          <a:spcPct val="100000"/>
                        </a:lnSpc>
                      </a:pPr>
                      <a:endParaRPr sz="1000" dirty="0">
                        <a:latin typeface="Times New Roman"/>
                        <a:cs typeface="Times New Roman"/>
                      </a:endParaRPr>
                    </a:p>
                    <a:p>
                      <a:pPr>
                        <a:lnSpc>
                          <a:spcPct val="100000"/>
                        </a:lnSpc>
                        <a:spcBef>
                          <a:spcPts val="5"/>
                        </a:spcBef>
                      </a:pPr>
                      <a:endParaRPr sz="850" dirty="0">
                        <a:latin typeface="Times New Roman"/>
                        <a:cs typeface="Times New Roman"/>
                      </a:endParaRPr>
                    </a:p>
                    <a:p>
                      <a:pPr marL="568960">
                        <a:lnSpc>
                          <a:spcPct val="100000"/>
                        </a:lnSpc>
                        <a:tabLst>
                          <a:tab pos="1517015" algn="l"/>
                        </a:tabLst>
                      </a:pPr>
                      <a:r>
                        <a:rPr lang="ru-RU" sz="1125" spc="7" baseline="3703" dirty="0">
                          <a:solidFill>
                            <a:srgbClr val="231F20"/>
                          </a:solidFill>
                          <a:latin typeface="Arial Narrow"/>
                          <a:cs typeface="Arial Narrow"/>
                        </a:rPr>
                        <a:t>ЖЕЛТЫЙ</a:t>
                      </a:r>
                      <a:r>
                        <a:rPr sz="1125" spc="7" baseline="3703" dirty="0">
                          <a:solidFill>
                            <a:srgbClr val="231F20"/>
                          </a:solidFill>
                          <a:latin typeface="Arial Narrow"/>
                          <a:cs typeface="Arial Narrow"/>
                        </a:rPr>
                        <a:t>	</a:t>
                      </a:r>
                      <a:r>
                        <a:rPr lang="ru-RU" sz="900" dirty="0">
                          <a:solidFill>
                            <a:srgbClr val="231F20"/>
                          </a:solidFill>
                          <a:latin typeface="Arial Narrow"/>
                          <a:cs typeface="Arial Narrow"/>
                        </a:rPr>
                        <a:t>Убедитесь, что манометр указывает на желтую (</a:t>
                      </a:r>
                      <a:r>
                        <a:rPr sz="900" b="1" dirty="0">
                          <a:solidFill>
                            <a:srgbClr val="231F20"/>
                          </a:solidFill>
                          <a:latin typeface="Arial Narrow"/>
                          <a:cs typeface="Arial Narrow"/>
                        </a:rPr>
                        <a:t>Yellow</a:t>
                      </a:r>
                      <a:r>
                        <a:rPr lang="ru-RU" sz="900" b="1" dirty="0">
                          <a:solidFill>
                            <a:srgbClr val="231F20"/>
                          </a:solidFill>
                          <a:latin typeface="Arial Narrow"/>
                          <a:cs typeface="Arial Narrow"/>
                        </a:rPr>
                        <a:t>)</a:t>
                      </a:r>
                      <a:r>
                        <a:rPr sz="900" b="1" dirty="0">
                          <a:solidFill>
                            <a:srgbClr val="231F20"/>
                          </a:solidFill>
                          <a:latin typeface="Arial Narrow"/>
                          <a:cs typeface="Arial Narrow"/>
                        </a:rPr>
                        <a:t> </a:t>
                      </a:r>
                      <a:r>
                        <a:rPr lang="ru-RU" sz="900" spc="-5" dirty="0">
                          <a:solidFill>
                            <a:srgbClr val="231F20"/>
                          </a:solidFill>
                          <a:latin typeface="Arial Narrow"/>
                          <a:cs typeface="Arial Narrow"/>
                        </a:rPr>
                        <a:t>секцию при следующих условиях</a:t>
                      </a:r>
                      <a:endParaRPr sz="900" dirty="0">
                        <a:latin typeface="Arial Narrow"/>
                        <a:cs typeface="Arial Narrow"/>
                      </a:endParaRPr>
                    </a:p>
                    <a:p>
                      <a:pPr marL="1669414" indent="-137795">
                        <a:lnSpc>
                          <a:spcPct val="100000"/>
                        </a:lnSpc>
                        <a:spcBef>
                          <a:spcPts val="440"/>
                        </a:spcBef>
                        <a:buChar char="●"/>
                        <a:tabLst>
                          <a:tab pos="1670050" algn="l"/>
                        </a:tabLst>
                      </a:pPr>
                      <a:r>
                        <a:rPr lang="ru-RU" sz="900" dirty="0">
                          <a:solidFill>
                            <a:srgbClr val="231F20"/>
                          </a:solidFill>
                          <a:latin typeface="Arial Narrow"/>
                          <a:cs typeface="Arial Narrow"/>
                        </a:rPr>
                        <a:t>После надувания, перед наполнением водой</a:t>
                      </a:r>
                      <a:r>
                        <a:rPr sz="900" dirty="0">
                          <a:solidFill>
                            <a:srgbClr val="231F20"/>
                          </a:solidFill>
                          <a:latin typeface="Arial Narrow"/>
                          <a:cs typeface="Arial Narrow"/>
                        </a:rPr>
                        <a:t>.</a:t>
                      </a:r>
                      <a:endParaRPr sz="900" dirty="0">
                        <a:latin typeface="Arial Narrow"/>
                        <a:cs typeface="Arial Narrow"/>
                      </a:endParaRPr>
                    </a:p>
                    <a:p>
                      <a:pPr marL="1669414" indent="-137795">
                        <a:lnSpc>
                          <a:spcPct val="100000"/>
                        </a:lnSpc>
                        <a:spcBef>
                          <a:spcPts val="440"/>
                        </a:spcBef>
                        <a:buChar char="●"/>
                        <a:tabLst>
                          <a:tab pos="1670050" algn="l"/>
                        </a:tabLst>
                      </a:pPr>
                      <a:r>
                        <a:rPr lang="ru-RU" sz="900" dirty="0">
                          <a:solidFill>
                            <a:srgbClr val="231F20"/>
                          </a:solidFill>
                          <a:latin typeface="Arial Narrow"/>
                          <a:cs typeface="Arial Narrow"/>
                        </a:rPr>
                        <a:t>Если вы оставляете СПА-ванну на открытом воздухе без присмотра на длительное время при температуре выше </a:t>
                      </a:r>
                      <a:r>
                        <a:rPr sz="900" spc="-5" dirty="0">
                          <a:solidFill>
                            <a:srgbClr val="231F20"/>
                          </a:solidFill>
                          <a:latin typeface="Arial Narrow"/>
                          <a:cs typeface="Arial Narrow"/>
                        </a:rPr>
                        <a:t>20°C</a:t>
                      </a:r>
                      <a:r>
                        <a:rPr sz="900" spc="-65" dirty="0">
                          <a:solidFill>
                            <a:srgbClr val="231F20"/>
                          </a:solidFill>
                          <a:latin typeface="Arial Narrow"/>
                          <a:cs typeface="Arial Narrow"/>
                        </a:rPr>
                        <a:t> </a:t>
                      </a:r>
                      <a:r>
                        <a:rPr sz="900" dirty="0">
                          <a:solidFill>
                            <a:srgbClr val="231F20"/>
                          </a:solidFill>
                          <a:latin typeface="Arial Narrow"/>
                          <a:cs typeface="Arial Narrow"/>
                        </a:rPr>
                        <a:t>(68°F).</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860263">
                <a:tc>
                  <a:txBody>
                    <a:bodyPr/>
                    <a:lstStyle/>
                    <a:p>
                      <a:pPr>
                        <a:lnSpc>
                          <a:spcPct val="100000"/>
                        </a:lnSpc>
                        <a:spcBef>
                          <a:spcPts val="20"/>
                        </a:spcBef>
                      </a:pPr>
                      <a:endParaRPr sz="1050" dirty="0">
                        <a:latin typeface="Times New Roman"/>
                        <a:cs typeface="Times New Roman"/>
                      </a:endParaRPr>
                    </a:p>
                    <a:p>
                      <a:pPr marL="577215">
                        <a:lnSpc>
                          <a:spcPct val="100000"/>
                        </a:lnSpc>
                        <a:tabLst>
                          <a:tab pos="1517015" algn="l"/>
                        </a:tabLst>
                      </a:pPr>
                      <a:r>
                        <a:rPr lang="ru-RU" sz="1125" spc="7" baseline="11111" dirty="0">
                          <a:solidFill>
                            <a:srgbClr val="231F20"/>
                          </a:solidFill>
                          <a:latin typeface="Arial Narrow"/>
                          <a:cs typeface="Arial Narrow"/>
                        </a:rPr>
                        <a:t>ЖЕЛТЫЙ</a:t>
                      </a:r>
                      <a:r>
                        <a:rPr sz="1125" spc="7" baseline="11111" dirty="0">
                          <a:solidFill>
                            <a:srgbClr val="231F20"/>
                          </a:solidFill>
                          <a:latin typeface="Arial Narrow"/>
                          <a:cs typeface="Arial Narrow"/>
                        </a:rPr>
                        <a:t>	</a:t>
                      </a:r>
                      <a:r>
                        <a:rPr lang="ru-RU" sz="900" dirty="0">
                          <a:solidFill>
                            <a:srgbClr val="231F20"/>
                          </a:solidFill>
                          <a:latin typeface="Arial Narrow"/>
                          <a:cs typeface="Arial Narrow"/>
                        </a:rPr>
                        <a:t>Убедитесь, что манометр указывает на зеленую (</a:t>
                      </a:r>
                      <a:r>
                        <a:rPr sz="900" b="1" spc="-5" dirty="0">
                          <a:solidFill>
                            <a:srgbClr val="231F20"/>
                          </a:solidFill>
                          <a:latin typeface="Arial Narrow"/>
                          <a:cs typeface="Arial Narrow"/>
                        </a:rPr>
                        <a:t>Green</a:t>
                      </a:r>
                      <a:r>
                        <a:rPr lang="ru-RU" sz="900" b="1" spc="-5" dirty="0">
                          <a:solidFill>
                            <a:srgbClr val="231F20"/>
                          </a:solidFill>
                          <a:latin typeface="Arial Narrow"/>
                          <a:cs typeface="Arial Narrow"/>
                        </a:rPr>
                        <a:t>)</a:t>
                      </a:r>
                      <a:r>
                        <a:rPr sz="900" b="1" spc="-5" dirty="0">
                          <a:solidFill>
                            <a:srgbClr val="231F20"/>
                          </a:solidFill>
                          <a:latin typeface="Arial Narrow"/>
                          <a:cs typeface="Arial Narrow"/>
                        </a:rPr>
                        <a:t> </a:t>
                      </a:r>
                      <a:r>
                        <a:rPr lang="ru-RU" sz="900" spc="-5" dirty="0">
                          <a:solidFill>
                            <a:srgbClr val="231F20"/>
                          </a:solidFill>
                          <a:latin typeface="Arial Narrow"/>
                          <a:cs typeface="Arial Narrow"/>
                        </a:rPr>
                        <a:t>секцию в следующих условиях</a:t>
                      </a:r>
                      <a:endParaRPr sz="900" dirty="0">
                        <a:latin typeface="Arial Narrow"/>
                        <a:cs typeface="Arial Narrow"/>
                      </a:endParaRPr>
                    </a:p>
                    <a:p>
                      <a:pPr marL="536575" indent="0">
                        <a:lnSpc>
                          <a:spcPct val="100000"/>
                        </a:lnSpc>
                        <a:spcBef>
                          <a:spcPts val="440"/>
                        </a:spcBef>
                        <a:tabLst>
                          <a:tab pos="1531620" algn="l"/>
                        </a:tabLst>
                      </a:pPr>
                      <a:r>
                        <a:rPr lang="ru-RU" sz="1125" baseline="44444" dirty="0">
                          <a:solidFill>
                            <a:srgbClr val="231F20"/>
                          </a:solidFill>
                          <a:latin typeface="Arial Narrow"/>
                          <a:cs typeface="Arial Narrow"/>
                        </a:rPr>
                        <a:t> ЗЕЛЕНЫЙ</a:t>
                      </a:r>
                      <a:r>
                        <a:rPr sz="1125" baseline="44444" dirty="0">
                          <a:solidFill>
                            <a:srgbClr val="231F20"/>
                          </a:solidFill>
                          <a:latin typeface="Arial Narrow"/>
                          <a:cs typeface="Arial Narrow"/>
                        </a:rPr>
                        <a:t>	</a:t>
                      </a:r>
                      <a:r>
                        <a:rPr sz="1350" baseline="9259" dirty="0">
                          <a:solidFill>
                            <a:srgbClr val="231F20"/>
                          </a:solidFill>
                          <a:latin typeface="Arial Narrow"/>
                          <a:cs typeface="Arial Narrow"/>
                        </a:rPr>
                        <a:t>● </a:t>
                      </a:r>
                      <a:r>
                        <a:rPr lang="ru-RU" sz="900" dirty="0">
                          <a:solidFill>
                            <a:srgbClr val="231F20"/>
                          </a:solidFill>
                          <a:latin typeface="Arial Narrow"/>
                          <a:cs typeface="Arial Narrow"/>
                        </a:rPr>
                        <a:t>Когда СПА-ванна наполнена водой</a:t>
                      </a:r>
                      <a:endParaRPr sz="900" dirty="0">
                        <a:latin typeface="Arial Narrow"/>
                        <a:cs typeface="Arial Narrow"/>
                      </a:endParaRPr>
                    </a:p>
                    <a:p>
                      <a:pPr marL="1669414" indent="-137795">
                        <a:lnSpc>
                          <a:spcPct val="100000"/>
                        </a:lnSpc>
                        <a:spcBef>
                          <a:spcPts val="440"/>
                        </a:spcBef>
                        <a:buChar char="●"/>
                        <a:tabLst>
                          <a:tab pos="1670050" algn="l"/>
                        </a:tabLst>
                      </a:pPr>
                      <a:r>
                        <a:rPr lang="ru-RU" sz="900" dirty="0">
                          <a:solidFill>
                            <a:srgbClr val="231F20"/>
                          </a:solidFill>
                          <a:latin typeface="Arial Narrow"/>
                          <a:cs typeface="Arial Narrow"/>
                        </a:rPr>
                        <a:t>Когда СПА-ванна используется</a:t>
                      </a:r>
                      <a:r>
                        <a:rPr sz="900" dirty="0">
                          <a:solidFill>
                            <a:srgbClr val="231F20"/>
                          </a:solidFill>
                          <a:latin typeface="Arial Narrow"/>
                          <a:cs typeface="Arial Narrow"/>
                        </a:rPr>
                        <a:t>.</a:t>
                      </a:r>
                      <a:endParaRPr sz="900" dirty="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288869">
                <a:tc>
                  <a:txBody>
                    <a:bodyPr/>
                    <a:lstStyle/>
                    <a:p>
                      <a:pPr>
                        <a:lnSpc>
                          <a:spcPct val="100000"/>
                        </a:lnSpc>
                      </a:pPr>
                      <a:endParaRPr sz="1000" dirty="0">
                        <a:latin typeface="Times New Roman"/>
                        <a:cs typeface="Times New Roman"/>
                      </a:endParaRPr>
                    </a:p>
                    <a:p>
                      <a:pPr>
                        <a:lnSpc>
                          <a:spcPct val="100000"/>
                        </a:lnSpc>
                        <a:spcBef>
                          <a:spcPts val="20"/>
                        </a:spcBef>
                      </a:pPr>
                      <a:endParaRPr sz="1400" dirty="0">
                        <a:latin typeface="Times New Roman"/>
                        <a:cs typeface="Times New Roman"/>
                      </a:endParaRPr>
                    </a:p>
                    <a:p>
                      <a:pPr marL="1517015">
                        <a:lnSpc>
                          <a:spcPct val="100000"/>
                        </a:lnSpc>
                      </a:pPr>
                      <a:r>
                        <a:rPr lang="ru-RU" sz="900" b="1" dirty="0">
                          <a:solidFill>
                            <a:srgbClr val="231F20"/>
                          </a:solidFill>
                          <a:latin typeface="Arial Narrow"/>
                          <a:cs typeface="Arial Narrow"/>
                        </a:rPr>
                        <a:t>ВНИМАНИЕ</a:t>
                      </a:r>
                      <a:r>
                        <a:rPr sz="900" b="1" dirty="0">
                          <a:solidFill>
                            <a:srgbClr val="231F20"/>
                          </a:solidFill>
                          <a:latin typeface="Arial Narrow"/>
                          <a:cs typeface="Arial Narrow"/>
                        </a:rPr>
                        <a:t>: </a:t>
                      </a:r>
                      <a:r>
                        <a:rPr lang="ru-RU" sz="900" b="1" dirty="0">
                          <a:solidFill>
                            <a:srgbClr val="231F20"/>
                          </a:solidFill>
                          <a:latin typeface="Arial Narrow"/>
                          <a:cs typeface="Arial Narrow"/>
                        </a:rPr>
                        <a:t>Если манометр указывает на белую</a:t>
                      </a:r>
                      <a:r>
                        <a:rPr sz="900" b="1" dirty="0">
                          <a:solidFill>
                            <a:srgbClr val="231F20"/>
                          </a:solidFill>
                          <a:latin typeface="Arial Narrow"/>
                          <a:cs typeface="Arial Narrow"/>
                        </a:rPr>
                        <a:t> </a:t>
                      </a:r>
                      <a:r>
                        <a:rPr lang="ru-RU" sz="900" b="1" dirty="0">
                          <a:solidFill>
                            <a:srgbClr val="231F20"/>
                          </a:solidFill>
                          <a:latin typeface="Arial Narrow"/>
                          <a:cs typeface="Arial Narrow"/>
                        </a:rPr>
                        <a:t>(</a:t>
                      </a:r>
                      <a:r>
                        <a:rPr sz="900" b="1" dirty="0">
                          <a:solidFill>
                            <a:srgbClr val="231F20"/>
                          </a:solidFill>
                          <a:latin typeface="Arial Narrow"/>
                          <a:cs typeface="Arial Narrow"/>
                        </a:rPr>
                        <a:t>White</a:t>
                      </a:r>
                      <a:r>
                        <a:rPr lang="ru-RU" sz="900" b="1" dirty="0">
                          <a:solidFill>
                            <a:srgbClr val="231F20"/>
                          </a:solidFill>
                          <a:latin typeface="Arial Narrow"/>
                          <a:cs typeface="Arial Narrow"/>
                        </a:rPr>
                        <a:t>) секцию,</a:t>
                      </a:r>
                      <a:r>
                        <a:rPr sz="900" b="1" spc="-5" dirty="0">
                          <a:solidFill>
                            <a:srgbClr val="231F20"/>
                          </a:solidFill>
                          <a:latin typeface="Arial Narrow"/>
                          <a:cs typeface="Arial Narrow"/>
                        </a:rPr>
                        <a:t> </a:t>
                      </a:r>
                      <a:r>
                        <a:rPr lang="ru-RU" sz="900" b="1" spc="-5" dirty="0">
                          <a:solidFill>
                            <a:srgbClr val="231F20"/>
                          </a:solidFill>
                          <a:latin typeface="Arial Narrow"/>
                          <a:cs typeface="Arial Narrow"/>
                        </a:rPr>
                        <a:t>давление воздуха в вашей гидромассажной ванне слишком высокое</a:t>
                      </a:r>
                      <a:r>
                        <a:rPr sz="900" b="1" dirty="0">
                          <a:solidFill>
                            <a:srgbClr val="231F20"/>
                          </a:solidFill>
                          <a:latin typeface="Arial Narrow"/>
                          <a:cs typeface="Arial Narrow"/>
                        </a:rPr>
                        <a:t>.</a:t>
                      </a:r>
                      <a:endParaRPr sz="900" dirty="0">
                        <a:latin typeface="Arial Narrow"/>
                        <a:cs typeface="Arial Narrow"/>
                      </a:endParaRPr>
                    </a:p>
                    <a:p>
                      <a:pPr marL="1517015">
                        <a:lnSpc>
                          <a:spcPct val="100000"/>
                        </a:lnSpc>
                        <a:spcBef>
                          <a:spcPts val="440"/>
                        </a:spcBef>
                      </a:pPr>
                      <a:r>
                        <a:rPr lang="ru-RU" sz="900" dirty="0">
                          <a:solidFill>
                            <a:srgbClr val="231F20"/>
                          </a:solidFill>
                          <a:latin typeface="Arial Narrow"/>
                          <a:cs typeface="Arial Narrow"/>
                        </a:rPr>
                        <a:t>Слегка поверните крышку клапана против часовой стрелки, чтобы выпустить немного воздуха</a:t>
                      </a:r>
                      <a:r>
                        <a:rPr sz="900" spc="-5" dirty="0">
                          <a:solidFill>
                            <a:srgbClr val="231F20"/>
                          </a:solidFill>
                          <a:latin typeface="Arial Narrow"/>
                          <a:cs typeface="Arial Narrow"/>
                        </a:rPr>
                        <a:t>. </a:t>
                      </a:r>
                      <a:r>
                        <a:rPr lang="ru-RU" sz="900" dirty="0">
                          <a:solidFill>
                            <a:srgbClr val="231F20"/>
                          </a:solidFill>
                          <a:latin typeface="Arial Narrow"/>
                          <a:cs typeface="Arial Narrow"/>
                        </a:rPr>
                        <a:t>Затем затяните крышку после того, как указатель манометра не вернется на желтую или зеленую секцию. </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240" name="object 240"/>
          <p:cNvSpPr/>
          <p:nvPr/>
        </p:nvSpPr>
        <p:spPr>
          <a:xfrm>
            <a:off x="955216" y="8834766"/>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graphicFrame>
        <p:nvGraphicFramePr>
          <p:cNvPr id="241" name="object 241"/>
          <p:cNvGraphicFramePr>
            <a:graphicFrameLocks noGrp="1"/>
          </p:cNvGraphicFramePr>
          <p:nvPr/>
        </p:nvGraphicFramePr>
        <p:xfrm>
          <a:off x="1136475" y="8219038"/>
          <a:ext cx="293370" cy="48733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24">
                <a:tc>
                  <a:txBody>
                    <a:bodyPr/>
                    <a:lstStyle/>
                    <a:p>
                      <a:pPr marL="635" algn="ctr">
                        <a:lnSpc>
                          <a:spcPts val="900"/>
                        </a:lnSpc>
                        <a:spcBef>
                          <a:spcPts val="10"/>
                        </a:spcBef>
                      </a:pPr>
                      <a:r>
                        <a:rPr lang="ru-RU" sz="800" dirty="0">
                          <a:solidFill>
                            <a:srgbClr val="231F20"/>
                          </a:solidFill>
                          <a:latin typeface="Arial Narrow"/>
                          <a:cs typeface="Arial Narrow"/>
                        </a:rPr>
                        <a:t>Желтый</a:t>
                      </a:r>
                      <a:endParaRPr sz="8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algn="ctr">
                        <a:lnSpc>
                          <a:spcPts val="900"/>
                        </a:lnSpc>
                        <a:spcBef>
                          <a:spcPts val="10"/>
                        </a:spcBef>
                      </a:pPr>
                      <a:r>
                        <a:rPr lang="ru-RU" sz="800" spc="-85" dirty="0">
                          <a:solidFill>
                            <a:srgbClr val="231F20"/>
                          </a:solidFill>
                          <a:latin typeface="Arial Narrow"/>
                          <a:cs typeface="Arial Narrow"/>
                        </a:rPr>
                        <a:t>Зеленый</a:t>
                      </a:r>
                      <a:endParaRPr sz="8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ts val="915"/>
                        </a:lnSpc>
                      </a:pPr>
                      <a:r>
                        <a:rPr lang="ru-RU" sz="800" spc="-75" dirty="0">
                          <a:solidFill>
                            <a:srgbClr val="231F20"/>
                          </a:solidFill>
                          <a:latin typeface="Arial Narrow"/>
                          <a:cs typeface="Arial Narrow"/>
                        </a:rPr>
                        <a:t>Белый</a:t>
                      </a:r>
                      <a:endParaRPr sz="8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sp>
        <p:nvSpPr>
          <p:cNvPr id="242" name="object 242"/>
          <p:cNvSpPr/>
          <p:nvPr/>
        </p:nvSpPr>
        <p:spPr>
          <a:xfrm>
            <a:off x="1479425" y="9004734"/>
            <a:ext cx="17145" cy="144145"/>
          </a:xfrm>
          <a:custGeom>
            <a:avLst/>
            <a:gdLst/>
            <a:ahLst/>
            <a:cxnLst/>
            <a:rect l="l" t="t" r="r" b="b"/>
            <a:pathLst>
              <a:path w="17144" h="144145">
                <a:moveTo>
                  <a:pt x="0" y="0"/>
                </a:moveTo>
                <a:lnTo>
                  <a:pt x="0" y="12966"/>
                </a:lnTo>
                <a:lnTo>
                  <a:pt x="16776" y="22097"/>
                </a:lnTo>
                <a:lnTo>
                  <a:pt x="16776" y="32016"/>
                </a:lnTo>
                <a:lnTo>
                  <a:pt x="0" y="41909"/>
                </a:lnTo>
                <a:lnTo>
                  <a:pt x="0" y="48767"/>
                </a:lnTo>
                <a:lnTo>
                  <a:pt x="16776" y="58699"/>
                </a:lnTo>
                <a:lnTo>
                  <a:pt x="16776" y="68592"/>
                </a:lnTo>
                <a:lnTo>
                  <a:pt x="0" y="77736"/>
                </a:lnTo>
                <a:lnTo>
                  <a:pt x="0" y="84594"/>
                </a:lnTo>
                <a:lnTo>
                  <a:pt x="16776" y="94500"/>
                </a:lnTo>
                <a:lnTo>
                  <a:pt x="16776" y="104406"/>
                </a:lnTo>
                <a:lnTo>
                  <a:pt x="0" y="114312"/>
                </a:lnTo>
                <a:lnTo>
                  <a:pt x="0" y="120408"/>
                </a:lnTo>
                <a:lnTo>
                  <a:pt x="16776" y="130314"/>
                </a:lnTo>
                <a:lnTo>
                  <a:pt x="0" y="144056"/>
                </a:lnTo>
              </a:path>
            </a:pathLst>
          </a:custGeom>
          <a:ln w="6350">
            <a:solidFill>
              <a:srgbClr val="231F20"/>
            </a:solidFill>
          </a:ln>
        </p:spPr>
        <p:txBody>
          <a:bodyPr wrap="square" lIns="0" tIns="0" rIns="0" bIns="0" rtlCol="0"/>
          <a:lstStyle/>
          <a:p>
            <a:endParaRPr/>
          </a:p>
        </p:txBody>
      </p:sp>
      <p:sp>
        <p:nvSpPr>
          <p:cNvPr id="243" name="object 243"/>
          <p:cNvSpPr/>
          <p:nvPr/>
        </p:nvSpPr>
        <p:spPr>
          <a:xfrm>
            <a:off x="1067729" y="9004734"/>
            <a:ext cx="17145" cy="144145"/>
          </a:xfrm>
          <a:custGeom>
            <a:avLst/>
            <a:gdLst/>
            <a:ahLst/>
            <a:cxnLst/>
            <a:rect l="l" t="t" r="r" b="b"/>
            <a:pathLst>
              <a:path w="17144" h="144145">
                <a:moveTo>
                  <a:pt x="0" y="0"/>
                </a:moveTo>
                <a:lnTo>
                  <a:pt x="0" y="12966"/>
                </a:lnTo>
                <a:lnTo>
                  <a:pt x="16764" y="22097"/>
                </a:lnTo>
                <a:lnTo>
                  <a:pt x="16764" y="32016"/>
                </a:lnTo>
                <a:lnTo>
                  <a:pt x="0" y="41909"/>
                </a:lnTo>
                <a:lnTo>
                  <a:pt x="0" y="48767"/>
                </a:lnTo>
                <a:lnTo>
                  <a:pt x="16764" y="58699"/>
                </a:lnTo>
                <a:lnTo>
                  <a:pt x="16764" y="68592"/>
                </a:lnTo>
                <a:lnTo>
                  <a:pt x="0" y="77736"/>
                </a:lnTo>
                <a:lnTo>
                  <a:pt x="0" y="84594"/>
                </a:lnTo>
                <a:lnTo>
                  <a:pt x="16764" y="94500"/>
                </a:lnTo>
                <a:lnTo>
                  <a:pt x="16764" y="104406"/>
                </a:lnTo>
                <a:lnTo>
                  <a:pt x="0" y="114312"/>
                </a:lnTo>
                <a:lnTo>
                  <a:pt x="0" y="120408"/>
                </a:lnTo>
                <a:lnTo>
                  <a:pt x="16764" y="130314"/>
                </a:lnTo>
                <a:lnTo>
                  <a:pt x="0" y="144056"/>
                </a:lnTo>
              </a:path>
            </a:pathLst>
          </a:custGeom>
          <a:ln w="6350">
            <a:solidFill>
              <a:srgbClr val="231F20"/>
            </a:solidFill>
          </a:ln>
        </p:spPr>
        <p:txBody>
          <a:bodyPr wrap="square" lIns="0" tIns="0" rIns="0" bIns="0" rtlCol="0"/>
          <a:lstStyle/>
          <a:p>
            <a:endParaRPr/>
          </a:p>
        </p:txBody>
      </p:sp>
      <p:sp>
        <p:nvSpPr>
          <p:cNvPr id="244" name="object 244"/>
          <p:cNvSpPr/>
          <p:nvPr/>
        </p:nvSpPr>
        <p:spPr>
          <a:xfrm>
            <a:off x="881266" y="8878968"/>
            <a:ext cx="810260" cy="126364"/>
          </a:xfrm>
          <a:custGeom>
            <a:avLst/>
            <a:gdLst/>
            <a:ahLst/>
            <a:cxnLst/>
            <a:rect l="l" t="t" r="r" b="b"/>
            <a:pathLst>
              <a:path w="810260" h="126365">
                <a:moveTo>
                  <a:pt x="801420" y="0"/>
                </a:moveTo>
                <a:lnTo>
                  <a:pt x="806272" y="0"/>
                </a:lnTo>
                <a:lnTo>
                  <a:pt x="810183" y="3937"/>
                </a:lnTo>
                <a:lnTo>
                  <a:pt x="810183" y="8763"/>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3"/>
                </a:lnTo>
                <a:lnTo>
                  <a:pt x="787" y="3937"/>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245" name="object 245"/>
          <p:cNvSpPr/>
          <p:nvPr/>
        </p:nvSpPr>
        <p:spPr>
          <a:xfrm>
            <a:off x="936918" y="8834771"/>
            <a:ext cx="699135" cy="44450"/>
          </a:xfrm>
          <a:custGeom>
            <a:avLst/>
            <a:gdLst/>
            <a:ahLst/>
            <a:cxnLst/>
            <a:rect l="l" t="t" r="r" b="b"/>
            <a:pathLst>
              <a:path w="699135" h="44450">
                <a:moveTo>
                  <a:pt x="698131" y="44196"/>
                </a:moveTo>
                <a:lnTo>
                  <a:pt x="698131" y="18288"/>
                </a:lnTo>
                <a:lnTo>
                  <a:pt x="698919" y="17894"/>
                </a:lnTo>
                <a:lnTo>
                  <a:pt x="698919" y="8026"/>
                </a:lnTo>
                <a:lnTo>
                  <a:pt x="690892" y="0"/>
                </a:lnTo>
                <a:lnTo>
                  <a:pt x="680986" y="0"/>
                </a:lnTo>
                <a:lnTo>
                  <a:pt x="18669" y="0"/>
                </a:lnTo>
                <a:lnTo>
                  <a:pt x="8775" y="0"/>
                </a:lnTo>
                <a:lnTo>
                  <a:pt x="762" y="8026"/>
                </a:lnTo>
                <a:lnTo>
                  <a:pt x="762" y="17907"/>
                </a:lnTo>
                <a:lnTo>
                  <a:pt x="0" y="18288"/>
                </a:lnTo>
                <a:lnTo>
                  <a:pt x="0" y="44196"/>
                </a:lnTo>
              </a:path>
            </a:pathLst>
          </a:custGeom>
          <a:ln w="6350">
            <a:solidFill>
              <a:srgbClr val="231F20"/>
            </a:solidFill>
          </a:ln>
        </p:spPr>
        <p:txBody>
          <a:bodyPr wrap="square" lIns="0" tIns="0" rIns="0" bIns="0" rtlCol="0"/>
          <a:lstStyle/>
          <a:p>
            <a:endParaRPr/>
          </a:p>
        </p:txBody>
      </p:sp>
      <p:sp>
        <p:nvSpPr>
          <p:cNvPr id="246" name="object 246"/>
          <p:cNvSpPr/>
          <p:nvPr/>
        </p:nvSpPr>
        <p:spPr>
          <a:xfrm>
            <a:off x="1016189" y="8608401"/>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sp>
        <p:nvSpPr>
          <p:cNvPr id="247" name="object 247"/>
          <p:cNvSpPr/>
          <p:nvPr/>
        </p:nvSpPr>
        <p:spPr>
          <a:xfrm>
            <a:off x="552043" y="4076446"/>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49">
            <a:solidFill>
              <a:srgbClr val="231F20"/>
            </a:solidFill>
          </a:ln>
        </p:spPr>
        <p:txBody>
          <a:bodyPr wrap="square" lIns="0" tIns="0" rIns="0" bIns="0" rtlCol="0"/>
          <a:lstStyle/>
          <a:p>
            <a:endParaRPr/>
          </a:p>
        </p:txBody>
      </p:sp>
      <p:sp>
        <p:nvSpPr>
          <p:cNvPr id="248" name="object 248"/>
          <p:cNvSpPr/>
          <p:nvPr/>
        </p:nvSpPr>
        <p:spPr>
          <a:xfrm>
            <a:off x="5061912" y="4218124"/>
            <a:ext cx="1796784" cy="723440"/>
          </a:xfrm>
          <a:prstGeom prst="rect">
            <a:avLst/>
          </a:prstGeom>
          <a:blipFill>
            <a:blip r:embed="rId2" cstate="print"/>
            <a:stretch>
              <a:fillRect/>
            </a:stretch>
          </a:blipFill>
        </p:spPr>
        <p:txBody>
          <a:bodyPr wrap="square" lIns="0" tIns="0" rIns="0" bIns="0" rtlCol="0"/>
          <a:lstStyle/>
          <a:p>
            <a:endParaRPr/>
          </a:p>
        </p:txBody>
      </p:sp>
      <p:sp>
        <p:nvSpPr>
          <p:cNvPr id="249" name="object 249"/>
          <p:cNvSpPr txBox="1"/>
          <p:nvPr/>
        </p:nvSpPr>
        <p:spPr>
          <a:xfrm>
            <a:off x="4904854" y="4076446"/>
            <a:ext cx="2126615" cy="931024"/>
          </a:xfrm>
          <a:prstGeom prst="rect">
            <a:avLst/>
          </a:prstGeom>
          <a:ln w="6896">
            <a:solidFill>
              <a:srgbClr val="231F20"/>
            </a:solidFill>
          </a:ln>
        </p:spPr>
        <p:txBody>
          <a:bodyPr vert="horz" wrap="square" lIns="0" tIns="0" rIns="0" bIns="0" rtlCol="0">
            <a:spAutoFit/>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marR="249554" algn="r">
              <a:lnSpc>
                <a:spcPct val="100000"/>
              </a:lnSpc>
              <a:spcBef>
                <a:spcPts val="580"/>
              </a:spcBef>
            </a:pPr>
            <a:r>
              <a:rPr lang="ru-RU" sz="650" spc="5" dirty="0">
                <a:solidFill>
                  <a:srgbClr val="231F20"/>
                </a:solidFill>
                <a:latin typeface="Arial Narrow"/>
                <a:cs typeface="Arial Narrow"/>
              </a:rPr>
              <a:t>Желтый</a:t>
            </a:r>
            <a:endParaRPr sz="650" dirty="0">
              <a:latin typeface="Arial Narrow"/>
              <a:cs typeface="Arial Narrow"/>
            </a:endParaRPr>
          </a:p>
        </p:txBody>
      </p:sp>
      <p:sp>
        <p:nvSpPr>
          <p:cNvPr id="250" name="object 250"/>
          <p:cNvSpPr/>
          <p:nvPr/>
        </p:nvSpPr>
        <p:spPr>
          <a:xfrm>
            <a:off x="682879" y="4260186"/>
            <a:ext cx="1488020" cy="680319"/>
          </a:xfrm>
          <a:prstGeom prst="rect">
            <a:avLst/>
          </a:prstGeom>
          <a:blipFill>
            <a:blip r:embed="rId3" cstate="print"/>
            <a:stretch>
              <a:fillRect/>
            </a:stretch>
          </a:blipFill>
        </p:spPr>
        <p:txBody>
          <a:bodyPr wrap="square" lIns="0" tIns="0" rIns="0" bIns="0" rtlCol="0"/>
          <a:lstStyle/>
          <a:p>
            <a:endParaRPr/>
          </a:p>
        </p:txBody>
      </p:sp>
      <p:sp>
        <p:nvSpPr>
          <p:cNvPr id="251" name="object 251"/>
          <p:cNvSpPr txBox="1"/>
          <p:nvPr/>
        </p:nvSpPr>
        <p:spPr>
          <a:xfrm>
            <a:off x="3210241" y="4464177"/>
            <a:ext cx="89535" cy="100965"/>
          </a:xfrm>
          <a:prstGeom prst="rect">
            <a:avLst/>
          </a:prstGeom>
        </p:spPr>
        <p:txBody>
          <a:bodyPr vert="horz" wrap="square" lIns="0" tIns="11430" rIns="0" bIns="0" rtlCol="0">
            <a:spAutoFit/>
          </a:bodyPr>
          <a:lstStyle/>
          <a:p>
            <a:pPr marL="12700">
              <a:lnSpc>
                <a:spcPct val="100000"/>
              </a:lnSpc>
              <a:spcBef>
                <a:spcPts val="90"/>
              </a:spcBef>
            </a:pPr>
            <a:r>
              <a:rPr sz="500" b="1" spc="-50" dirty="0">
                <a:solidFill>
                  <a:srgbClr val="231F20"/>
                </a:solidFill>
                <a:latin typeface="Calibri"/>
                <a:cs typeface="Calibri"/>
              </a:rPr>
              <a:t>UP</a:t>
            </a:r>
            <a:endParaRPr sz="500">
              <a:latin typeface="Calibri"/>
              <a:cs typeface="Calibri"/>
            </a:endParaRPr>
          </a:p>
        </p:txBody>
      </p:sp>
      <p:sp>
        <p:nvSpPr>
          <p:cNvPr id="252" name="object 252"/>
          <p:cNvSpPr txBox="1"/>
          <p:nvPr/>
        </p:nvSpPr>
        <p:spPr>
          <a:xfrm>
            <a:off x="3590744" y="4209618"/>
            <a:ext cx="182245" cy="417195"/>
          </a:xfrm>
          <a:prstGeom prst="rect">
            <a:avLst/>
          </a:prstGeom>
        </p:spPr>
        <p:txBody>
          <a:bodyPr vert="horz" wrap="square" lIns="0" tIns="14604" rIns="0" bIns="0" rtlCol="0">
            <a:spAutoFit/>
          </a:bodyPr>
          <a:lstStyle/>
          <a:p>
            <a:pPr marL="12700">
              <a:lnSpc>
                <a:spcPct val="100000"/>
              </a:lnSpc>
              <a:spcBef>
                <a:spcPts val="114"/>
              </a:spcBef>
            </a:pPr>
            <a:r>
              <a:rPr sz="2550" spc="5" dirty="0">
                <a:solidFill>
                  <a:srgbClr val="231F20"/>
                </a:solidFill>
                <a:latin typeface="Arial Narrow"/>
                <a:cs typeface="Arial Narrow"/>
              </a:rPr>
              <a:t>+</a:t>
            </a:r>
            <a:endParaRPr sz="2550">
              <a:latin typeface="Arial Narrow"/>
              <a:cs typeface="Arial Narrow"/>
            </a:endParaRPr>
          </a:p>
        </p:txBody>
      </p:sp>
      <p:sp>
        <p:nvSpPr>
          <p:cNvPr id="253" name="object 253"/>
          <p:cNvSpPr txBox="1"/>
          <p:nvPr/>
        </p:nvSpPr>
        <p:spPr>
          <a:xfrm>
            <a:off x="4016555" y="4463426"/>
            <a:ext cx="208279" cy="100965"/>
          </a:xfrm>
          <a:prstGeom prst="rect">
            <a:avLst/>
          </a:prstGeom>
        </p:spPr>
        <p:txBody>
          <a:bodyPr vert="horz" wrap="square" lIns="0" tIns="11430" rIns="0" bIns="0" rtlCol="0">
            <a:spAutoFit/>
          </a:bodyPr>
          <a:lstStyle/>
          <a:p>
            <a:pPr marL="12700">
              <a:lnSpc>
                <a:spcPct val="100000"/>
              </a:lnSpc>
              <a:spcBef>
                <a:spcPts val="90"/>
              </a:spcBef>
            </a:pPr>
            <a:r>
              <a:rPr sz="500" b="1" spc="-40" dirty="0">
                <a:solidFill>
                  <a:srgbClr val="231F20"/>
                </a:solidFill>
                <a:latin typeface="Calibri"/>
                <a:cs typeface="Calibri"/>
              </a:rPr>
              <a:t>BUBBLE</a:t>
            </a:r>
            <a:endParaRPr sz="500">
              <a:latin typeface="Calibri"/>
              <a:cs typeface="Calibri"/>
            </a:endParaRPr>
          </a:p>
        </p:txBody>
      </p:sp>
      <p:sp>
        <p:nvSpPr>
          <p:cNvPr id="254" name="object 254"/>
          <p:cNvSpPr/>
          <p:nvPr/>
        </p:nvSpPr>
        <p:spPr>
          <a:xfrm>
            <a:off x="2422630" y="4073271"/>
            <a:ext cx="2433529" cy="1020775"/>
          </a:xfrm>
          <a:prstGeom prst="rect">
            <a:avLst/>
          </a:prstGeom>
          <a:blipFill>
            <a:blip r:embed="rId4" cstate="print"/>
            <a:stretch>
              <a:fillRect/>
            </a:stretch>
          </a:blipFill>
        </p:spPr>
        <p:txBody>
          <a:bodyPr wrap="square" lIns="0" tIns="0" rIns="0" bIns="0" rtlCol="0"/>
          <a:lstStyle/>
          <a:p>
            <a:endParaRPr/>
          </a:p>
        </p:txBody>
      </p:sp>
      <p:sp>
        <p:nvSpPr>
          <p:cNvPr id="255" name="object 255"/>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9</a:t>
            </a:fld>
            <a:endParaRPr sz="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31749</Words>
  <Application>Microsoft Office PowerPoint</Application>
  <PresentationFormat>Произвольный</PresentationFormat>
  <Paragraphs>3296</Paragraphs>
  <Slides>68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68</vt:i4>
      </vt:variant>
    </vt:vector>
  </HeadingPairs>
  <TitlesOfParts>
    <vt:vector size="76" baseType="lpstr">
      <vt:lpstr>Arial</vt:lpstr>
      <vt:lpstr>Arial Narrow</vt:lpstr>
      <vt:lpstr>Bookman Old Style</vt:lpstr>
      <vt:lpstr>Calibri</vt:lpstr>
      <vt:lpstr>Century Gothic</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Николай Воронин</cp:lastModifiedBy>
  <cp:revision>10</cp:revision>
  <dcterms:created xsi:type="dcterms:W3CDTF">2020-11-18T03:06:10Z</dcterms:created>
  <dcterms:modified xsi:type="dcterms:W3CDTF">2021-01-25T06:36:42Z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2020-11-13T00:00:00Z</vt:filetime>
  </property>
  <property fmtid="{D5CDD505-2E9C-101B-9397-08002B2CF9AE}" pid="3" name="Creator">
    <vt:lpwstr>Adobe Illustrator CS6 (Windows)</vt:lpwstr>
  </property>
  <property fmtid="{D5CDD505-2E9C-101B-9397-08002B2CF9AE}" pid="4" name="LastSaved">
    <vt:filetime>2020-11-18T00:00:00Z</vt:filetime>
  </property>
</Properties>
</file>